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62" r:id="rId3"/>
    <p:sldId id="263" r:id="rId4"/>
    <p:sldId id="288" r:id="rId5"/>
    <p:sldId id="308" r:id="rId6"/>
    <p:sldId id="351" r:id="rId7"/>
    <p:sldId id="346" r:id="rId8"/>
    <p:sldId id="347" r:id="rId9"/>
    <p:sldId id="340" r:id="rId10"/>
    <p:sldId id="348" r:id="rId11"/>
    <p:sldId id="345" r:id="rId12"/>
    <p:sldId id="319" r:id="rId13"/>
    <p:sldId id="350" r:id="rId14"/>
    <p:sldId id="309" r:id="rId15"/>
    <p:sldId id="353" r:id="rId16"/>
    <p:sldId id="352" r:id="rId17"/>
    <p:sldId id="318" r:id="rId18"/>
    <p:sldId id="291"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8" d="100"/>
          <a:sy n="68" d="100"/>
        </p:scale>
        <p:origin x="582" y="60"/>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F41D3-CA25-46A9-94B4-B13704A25AD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pPr rtl="1"/>
          <a:endParaRPr lang="he-IL"/>
        </a:p>
      </dgm:t>
    </dgm:pt>
    <dgm:pt modelId="{BAA292BB-ABBE-43B8-8D26-A4CEC447AB48}">
      <dgm:prSet phldrT="[טקסט]"/>
      <dgm:spPr>
        <a:solidFill>
          <a:schemeClr val="tx2">
            <a:lumMod val="60000"/>
            <a:lumOff val="40000"/>
          </a:schemeClr>
        </a:solidFill>
      </dgm:spPr>
      <dgm:t>
        <a:bodyPr/>
        <a:lstStyle/>
        <a:p>
          <a:pPr rtl="1"/>
          <a:r>
            <a:rPr lang="he-IL" b="1" dirty="0">
              <a:solidFill>
                <a:schemeClr val="tx1"/>
              </a:solidFill>
              <a:latin typeface="Varela Round" panose="00000500000000000000" pitchFamily="2" charset="-79"/>
              <a:cs typeface="Varela Round" panose="00000500000000000000" pitchFamily="2" charset="-79"/>
            </a:rPr>
            <a:t>ביטויי התעמרות בעבודה</a:t>
          </a:r>
        </a:p>
      </dgm:t>
    </dgm:pt>
    <dgm:pt modelId="{3B1B9049-E0D7-46C3-A2BC-EBB5E3BF3606}" type="parTrans" cxnId="{137AD512-FD14-4C38-9E5F-D7F8128DD6E1}">
      <dgm:prSet/>
      <dgm:spPr/>
      <dgm:t>
        <a:bodyPr/>
        <a:lstStyle/>
        <a:p>
          <a:pPr rtl="1"/>
          <a:endParaRPr lang="he-IL"/>
        </a:p>
      </dgm:t>
    </dgm:pt>
    <dgm:pt modelId="{BE7EDEC5-AC19-49CA-92D7-980DCBF3E2E5}" type="sibTrans" cxnId="{137AD512-FD14-4C38-9E5F-D7F8128DD6E1}">
      <dgm:prSet/>
      <dgm:spPr/>
      <dgm:t>
        <a:bodyPr/>
        <a:lstStyle/>
        <a:p>
          <a:pPr rtl="1"/>
          <a:endParaRPr lang="he-IL"/>
        </a:p>
      </dgm:t>
    </dgm:pt>
    <dgm:pt modelId="{7CBBA726-F045-449C-BA1F-51231988A1F0}">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רמיזות פוגעניות</a:t>
          </a:r>
        </a:p>
      </dgm:t>
    </dgm:pt>
    <dgm:pt modelId="{09E6A27D-19B0-4A49-BB35-2FB529854038}" type="parTrans" cxnId="{F8D5B300-0F69-4AAC-971B-79618E167565}">
      <dgm:prSet/>
      <dgm:spPr/>
      <dgm:t>
        <a:bodyPr/>
        <a:lstStyle/>
        <a:p>
          <a:pPr rtl="1"/>
          <a:endParaRPr lang="he-IL">
            <a:latin typeface="Varela Round" panose="00000500000000000000" pitchFamily="2" charset="-79"/>
            <a:cs typeface="Varela Round" panose="00000500000000000000" pitchFamily="2" charset="-79"/>
          </a:endParaRPr>
        </a:p>
      </dgm:t>
    </dgm:pt>
    <dgm:pt modelId="{7E9E69D6-F201-4180-8BF0-4E26B8984878}" type="sibTrans" cxnId="{F8D5B300-0F69-4AAC-971B-79618E167565}">
      <dgm:prSet/>
      <dgm:spPr/>
      <dgm:t>
        <a:bodyPr/>
        <a:lstStyle/>
        <a:p>
          <a:pPr rtl="1"/>
          <a:endParaRPr lang="he-IL"/>
        </a:p>
      </dgm:t>
    </dgm:pt>
    <dgm:pt modelId="{3D4B5EE3-4D5B-4783-8B1F-2F4DF2EE6567}">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הצבת לוח זמנים לא ריאלי</a:t>
          </a:r>
        </a:p>
      </dgm:t>
    </dgm:pt>
    <dgm:pt modelId="{AB836DAD-9189-4E1D-9D2D-4E38F6717636}" type="parTrans" cxnId="{C5E57D79-BDC6-4068-BFE8-715FB219B125}">
      <dgm:prSet/>
      <dgm:spPr/>
      <dgm:t>
        <a:bodyPr/>
        <a:lstStyle/>
        <a:p>
          <a:pPr rtl="1"/>
          <a:endParaRPr lang="he-IL">
            <a:latin typeface="Varela Round" panose="00000500000000000000" pitchFamily="2" charset="-79"/>
            <a:cs typeface="Varela Round" panose="00000500000000000000" pitchFamily="2" charset="-79"/>
          </a:endParaRPr>
        </a:p>
      </dgm:t>
    </dgm:pt>
    <dgm:pt modelId="{50D504CB-DF1C-4FA9-8EC0-EBA6A73530ED}" type="sibTrans" cxnId="{C5E57D79-BDC6-4068-BFE8-715FB219B125}">
      <dgm:prSet/>
      <dgm:spPr/>
      <dgm:t>
        <a:bodyPr/>
        <a:lstStyle/>
        <a:p>
          <a:pPr rtl="1"/>
          <a:endParaRPr lang="he-IL"/>
        </a:p>
      </dgm:t>
    </dgm:pt>
    <dgm:pt modelId="{EE2A4552-D3D7-4BC1-A4E0-360A1FB78A15}">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מניעת מידע נחוץ לתפקוד מוצלח</a:t>
          </a:r>
        </a:p>
      </dgm:t>
    </dgm:pt>
    <dgm:pt modelId="{8024BF83-03BF-424E-ADA8-B6D047AF0ECC}" type="parTrans" cxnId="{D097D26E-1340-4214-A26A-A59F3167300D}">
      <dgm:prSet/>
      <dgm:spPr/>
      <dgm:t>
        <a:bodyPr/>
        <a:lstStyle/>
        <a:p>
          <a:pPr rtl="1"/>
          <a:endParaRPr lang="he-IL">
            <a:latin typeface="Varela Round" panose="00000500000000000000" pitchFamily="2" charset="-79"/>
            <a:cs typeface="Varela Round" panose="00000500000000000000" pitchFamily="2" charset="-79"/>
          </a:endParaRPr>
        </a:p>
      </dgm:t>
    </dgm:pt>
    <dgm:pt modelId="{87549350-3871-4053-A277-3E795AA7EA07}" type="sibTrans" cxnId="{D097D26E-1340-4214-A26A-A59F3167300D}">
      <dgm:prSet/>
      <dgm:spPr/>
      <dgm:t>
        <a:bodyPr/>
        <a:lstStyle/>
        <a:p>
          <a:pPr rtl="1"/>
          <a:endParaRPr lang="he-IL"/>
        </a:p>
      </dgm:t>
    </dgm:pt>
    <dgm:pt modelId="{7CA42B47-6430-4D95-BD75-2CCC483FA6E6}">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אי קידום שאינו מוצדק</a:t>
          </a:r>
        </a:p>
      </dgm:t>
    </dgm:pt>
    <dgm:pt modelId="{6FED69B1-D54C-4598-AF40-A3615F92B8EF}" type="parTrans" cxnId="{DB004383-C818-44B9-B181-C2D358962F0F}">
      <dgm:prSet/>
      <dgm:spPr/>
      <dgm:t>
        <a:bodyPr/>
        <a:lstStyle/>
        <a:p>
          <a:pPr rtl="1"/>
          <a:endParaRPr lang="he-IL">
            <a:latin typeface="Varela Round" panose="00000500000000000000" pitchFamily="2" charset="-79"/>
            <a:cs typeface="Varela Round" panose="00000500000000000000" pitchFamily="2" charset="-79"/>
          </a:endParaRPr>
        </a:p>
      </dgm:t>
    </dgm:pt>
    <dgm:pt modelId="{213476A3-0A32-4ED7-9B65-6CA9A38CBCB2}" type="sibTrans" cxnId="{DB004383-C818-44B9-B181-C2D358962F0F}">
      <dgm:prSet/>
      <dgm:spPr/>
      <dgm:t>
        <a:bodyPr/>
        <a:lstStyle/>
        <a:p>
          <a:pPr rtl="1"/>
          <a:endParaRPr lang="he-IL"/>
        </a:p>
      </dgm:t>
    </dgm:pt>
    <dgm:pt modelId="{A948E8C4-D22D-4D84-B907-EB691ECF6F74}">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התעלמות והשפלה</a:t>
          </a:r>
        </a:p>
      </dgm:t>
    </dgm:pt>
    <dgm:pt modelId="{C46BDC69-0EFA-4C0D-B095-660278863AAD}" type="parTrans" cxnId="{EE444A4E-BA42-4A8A-AA7F-E4EC40F63405}">
      <dgm:prSet/>
      <dgm:spPr/>
      <dgm:t>
        <a:bodyPr/>
        <a:lstStyle/>
        <a:p>
          <a:pPr rtl="1"/>
          <a:endParaRPr lang="he-IL">
            <a:latin typeface="Varela Round" panose="00000500000000000000" pitchFamily="2" charset="-79"/>
            <a:cs typeface="Varela Round" panose="00000500000000000000" pitchFamily="2" charset="-79"/>
          </a:endParaRPr>
        </a:p>
      </dgm:t>
    </dgm:pt>
    <dgm:pt modelId="{BDDA0507-FABD-417E-9438-9D80ED113CC2}" type="sibTrans" cxnId="{EE444A4E-BA42-4A8A-AA7F-E4EC40F63405}">
      <dgm:prSet/>
      <dgm:spPr/>
      <dgm:t>
        <a:bodyPr/>
        <a:lstStyle/>
        <a:p>
          <a:pPr rtl="1"/>
          <a:endParaRPr lang="he-IL"/>
        </a:p>
      </dgm:t>
    </dgm:pt>
    <dgm:pt modelId="{B1D2ADF4-0C1A-4D0E-B285-F66304170416}">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נטילת תחומי אחריות ואוטונומיה</a:t>
          </a:r>
        </a:p>
      </dgm:t>
    </dgm:pt>
    <dgm:pt modelId="{37889814-7B8E-4AD3-A70C-85EAA1514C3E}" type="parTrans" cxnId="{F1B38FE3-532A-4578-A28A-4E18E568CB51}">
      <dgm:prSet/>
      <dgm:spPr/>
      <dgm:t>
        <a:bodyPr/>
        <a:lstStyle/>
        <a:p>
          <a:pPr rtl="1"/>
          <a:endParaRPr lang="he-IL">
            <a:latin typeface="Varela Round" panose="00000500000000000000" pitchFamily="2" charset="-79"/>
            <a:cs typeface="Varela Round" panose="00000500000000000000" pitchFamily="2" charset="-79"/>
          </a:endParaRPr>
        </a:p>
      </dgm:t>
    </dgm:pt>
    <dgm:pt modelId="{C2EED40F-2951-4034-8D7F-18384C240B26}" type="sibTrans" cxnId="{F1B38FE3-532A-4578-A28A-4E18E568CB51}">
      <dgm:prSet/>
      <dgm:spPr/>
      <dgm:t>
        <a:bodyPr/>
        <a:lstStyle/>
        <a:p>
          <a:pPr rtl="1"/>
          <a:endParaRPr lang="he-IL"/>
        </a:p>
      </dgm:t>
    </dgm:pt>
    <dgm:pt modelId="{553FEE56-D8FC-4236-83F7-E11770AB00EC}">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צעקות</a:t>
          </a:r>
        </a:p>
      </dgm:t>
    </dgm:pt>
    <dgm:pt modelId="{439D490D-C607-4E8C-A04F-08A79BC7ACB9}" type="parTrans" cxnId="{3ED213D0-5875-413B-838B-EBF67BD1F10A}">
      <dgm:prSet/>
      <dgm:spPr/>
      <dgm:t>
        <a:bodyPr/>
        <a:lstStyle/>
        <a:p>
          <a:pPr rtl="1"/>
          <a:endParaRPr lang="he-IL">
            <a:latin typeface="Varela Round" panose="00000500000000000000" pitchFamily="2" charset="-79"/>
            <a:cs typeface="Varela Round" panose="00000500000000000000" pitchFamily="2" charset="-79"/>
          </a:endParaRPr>
        </a:p>
      </dgm:t>
    </dgm:pt>
    <dgm:pt modelId="{D6189D1A-09E2-47A4-AA1D-752E5F586BD6}" type="sibTrans" cxnId="{3ED213D0-5875-413B-838B-EBF67BD1F10A}">
      <dgm:prSet/>
      <dgm:spPr/>
      <dgm:t>
        <a:bodyPr/>
        <a:lstStyle/>
        <a:p>
          <a:pPr rtl="1"/>
          <a:endParaRPr lang="he-IL"/>
        </a:p>
      </dgm:t>
    </dgm:pt>
    <dgm:pt modelId="{3095EA0F-1D51-4169-A3CA-515B1B2A21DF}">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עלבונות</a:t>
          </a:r>
        </a:p>
      </dgm:t>
    </dgm:pt>
    <dgm:pt modelId="{901018D5-6DB9-4DDD-AD5D-F17D9D92189A}" type="parTrans" cxnId="{6359B7AB-DE47-438D-AD74-7D3B8A409E53}">
      <dgm:prSet/>
      <dgm:spPr/>
      <dgm:t>
        <a:bodyPr/>
        <a:lstStyle/>
        <a:p>
          <a:pPr rtl="1"/>
          <a:endParaRPr lang="he-IL">
            <a:latin typeface="Varela Round" panose="00000500000000000000" pitchFamily="2" charset="-79"/>
            <a:cs typeface="Varela Round" panose="00000500000000000000" pitchFamily="2" charset="-79"/>
          </a:endParaRPr>
        </a:p>
      </dgm:t>
    </dgm:pt>
    <dgm:pt modelId="{F9A9F02F-2FF7-4D41-A0B4-4CE0A6F6B5DB}" type="sibTrans" cxnId="{6359B7AB-DE47-438D-AD74-7D3B8A409E53}">
      <dgm:prSet/>
      <dgm:spPr/>
      <dgm:t>
        <a:bodyPr/>
        <a:lstStyle/>
        <a:p>
          <a:pPr rtl="1"/>
          <a:endParaRPr lang="he-IL"/>
        </a:p>
      </dgm:t>
    </dgm:pt>
    <dgm:pt modelId="{BB573761-1C8F-4BA8-8E50-2E6365A175F1}">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הערות פוגעניות</a:t>
          </a:r>
        </a:p>
      </dgm:t>
    </dgm:pt>
    <dgm:pt modelId="{E0A3DCBB-55F0-4298-999E-4DCDDD7B6F9C}" type="parTrans" cxnId="{921FDE7D-E6DE-4A88-A8CB-E9B83752D697}">
      <dgm:prSet/>
      <dgm:spPr/>
      <dgm:t>
        <a:bodyPr/>
        <a:lstStyle/>
        <a:p>
          <a:pPr rtl="1"/>
          <a:endParaRPr lang="he-IL">
            <a:latin typeface="Varela Round" panose="00000500000000000000" pitchFamily="2" charset="-79"/>
            <a:cs typeface="Varela Round" panose="00000500000000000000" pitchFamily="2" charset="-79"/>
          </a:endParaRPr>
        </a:p>
      </dgm:t>
    </dgm:pt>
    <dgm:pt modelId="{A77C2B87-7D32-4A00-B485-5DFEE1915CF1}" type="sibTrans" cxnId="{921FDE7D-E6DE-4A88-A8CB-E9B83752D697}">
      <dgm:prSet/>
      <dgm:spPr/>
      <dgm:t>
        <a:bodyPr/>
        <a:lstStyle/>
        <a:p>
          <a:pPr rtl="1"/>
          <a:endParaRPr lang="he-IL"/>
        </a:p>
      </dgm:t>
    </dgm:pt>
    <dgm:pt modelId="{5EC8A1BF-5C89-4020-8AE2-D607BBBD7921}">
      <dgm:prSet phldrT="[טקסט]"/>
      <dgm:spPr/>
      <dgm:t>
        <a:bodyPr/>
        <a:lstStyle/>
        <a:p>
          <a:pPr rtl="1"/>
          <a:r>
            <a:rPr lang="he-IL" b="1" dirty="0">
              <a:solidFill>
                <a:schemeClr val="tx1"/>
              </a:solidFill>
              <a:latin typeface="Varela Round" panose="00000500000000000000" pitchFamily="2" charset="-79"/>
              <a:cs typeface="Varela Round" panose="00000500000000000000" pitchFamily="2" charset="-79"/>
            </a:rPr>
            <a:t>רכילות</a:t>
          </a:r>
        </a:p>
      </dgm:t>
    </dgm:pt>
    <dgm:pt modelId="{59269685-6F83-4A29-8F21-E8A9F18BC0E6}" type="parTrans" cxnId="{FEDB8FF2-5404-4911-AD87-188ACCA672C1}">
      <dgm:prSet/>
      <dgm:spPr/>
      <dgm:t>
        <a:bodyPr/>
        <a:lstStyle/>
        <a:p>
          <a:pPr rtl="1"/>
          <a:endParaRPr lang="he-IL">
            <a:latin typeface="Varela Round" panose="00000500000000000000" pitchFamily="2" charset="-79"/>
            <a:cs typeface="Varela Round" panose="00000500000000000000" pitchFamily="2" charset="-79"/>
          </a:endParaRPr>
        </a:p>
      </dgm:t>
    </dgm:pt>
    <dgm:pt modelId="{972DBE77-7EE5-4100-A263-8F2D8F922A9A}" type="sibTrans" cxnId="{FEDB8FF2-5404-4911-AD87-188ACCA672C1}">
      <dgm:prSet/>
      <dgm:spPr/>
      <dgm:t>
        <a:bodyPr/>
        <a:lstStyle/>
        <a:p>
          <a:pPr rtl="1"/>
          <a:endParaRPr lang="he-IL"/>
        </a:p>
      </dgm:t>
    </dgm:pt>
    <dgm:pt modelId="{5E14C77B-92EC-4BFE-808B-2ABA9ECABA24}" type="pres">
      <dgm:prSet presAssocID="{BCFF41D3-CA25-46A9-94B4-B13704A25AD0}" presName="cycle" presStyleCnt="0">
        <dgm:presLayoutVars>
          <dgm:chMax val="1"/>
          <dgm:dir val="rev"/>
          <dgm:animLvl val="ctr"/>
          <dgm:resizeHandles val="exact"/>
        </dgm:presLayoutVars>
      </dgm:prSet>
      <dgm:spPr/>
    </dgm:pt>
    <dgm:pt modelId="{9E0AF417-4595-4A17-8176-D4CA2C9D2172}" type="pres">
      <dgm:prSet presAssocID="{BAA292BB-ABBE-43B8-8D26-A4CEC447AB48}" presName="centerShape" presStyleLbl="node0" presStyleIdx="0" presStyleCnt="1"/>
      <dgm:spPr/>
    </dgm:pt>
    <dgm:pt modelId="{09F44C09-6D24-4ECF-A692-20669DCF3424}" type="pres">
      <dgm:prSet presAssocID="{09E6A27D-19B0-4A49-BB35-2FB529854038}" presName="Name9" presStyleLbl="parChTrans1D2" presStyleIdx="0" presStyleCnt="10"/>
      <dgm:spPr/>
    </dgm:pt>
    <dgm:pt modelId="{265AC0E6-FCB8-4526-BFDF-0F5FF3B6A760}" type="pres">
      <dgm:prSet presAssocID="{09E6A27D-19B0-4A49-BB35-2FB529854038}" presName="connTx" presStyleLbl="parChTrans1D2" presStyleIdx="0" presStyleCnt="10"/>
      <dgm:spPr/>
    </dgm:pt>
    <dgm:pt modelId="{0B95144A-EC20-4DEE-BCCA-17BB6EAF368E}" type="pres">
      <dgm:prSet presAssocID="{7CBBA726-F045-449C-BA1F-51231988A1F0}" presName="node" presStyleLbl="node1" presStyleIdx="0" presStyleCnt="10">
        <dgm:presLayoutVars>
          <dgm:bulletEnabled val="1"/>
        </dgm:presLayoutVars>
      </dgm:prSet>
      <dgm:spPr/>
    </dgm:pt>
    <dgm:pt modelId="{D96A8D89-0AC2-4402-A189-234179CF7B33}" type="pres">
      <dgm:prSet presAssocID="{AB836DAD-9189-4E1D-9D2D-4E38F6717636}" presName="Name9" presStyleLbl="parChTrans1D2" presStyleIdx="1" presStyleCnt="10"/>
      <dgm:spPr/>
    </dgm:pt>
    <dgm:pt modelId="{81497591-58AE-4CCC-8FB3-4E52D0095AC4}" type="pres">
      <dgm:prSet presAssocID="{AB836DAD-9189-4E1D-9D2D-4E38F6717636}" presName="connTx" presStyleLbl="parChTrans1D2" presStyleIdx="1" presStyleCnt="10"/>
      <dgm:spPr/>
    </dgm:pt>
    <dgm:pt modelId="{17EE2F2F-E92C-4A8E-AD63-91A39E9D35C6}" type="pres">
      <dgm:prSet presAssocID="{3D4B5EE3-4D5B-4783-8B1F-2F4DF2EE6567}" presName="node" presStyleLbl="node1" presStyleIdx="1" presStyleCnt="10">
        <dgm:presLayoutVars>
          <dgm:bulletEnabled val="1"/>
        </dgm:presLayoutVars>
      </dgm:prSet>
      <dgm:spPr/>
    </dgm:pt>
    <dgm:pt modelId="{466B8175-C2AE-45F2-873D-FAC88628EE3E}" type="pres">
      <dgm:prSet presAssocID="{8024BF83-03BF-424E-ADA8-B6D047AF0ECC}" presName="Name9" presStyleLbl="parChTrans1D2" presStyleIdx="2" presStyleCnt="10"/>
      <dgm:spPr/>
    </dgm:pt>
    <dgm:pt modelId="{CC7FC872-8E73-4EC6-836F-EEFB1ABF701F}" type="pres">
      <dgm:prSet presAssocID="{8024BF83-03BF-424E-ADA8-B6D047AF0ECC}" presName="connTx" presStyleLbl="parChTrans1D2" presStyleIdx="2" presStyleCnt="10"/>
      <dgm:spPr/>
    </dgm:pt>
    <dgm:pt modelId="{2A8BB5BE-A16E-4FBA-9104-49F9F5A6E937}" type="pres">
      <dgm:prSet presAssocID="{EE2A4552-D3D7-4BC1-A4E0-360A1FB78A15}" presName="node" presStyleLbl="node1" presStyleIdx="2" presStyleCnt="10">
        <dgm:presLayoutVars>
          <dgm:bulletEnabled val="1"/>
        </dgm:presLayoutVars>
      </dgm:prSet>
      <dgm:spPr/>
    </dgm:pt>
    <dgm:pt modelId="{3C0657A3-E44F-4D6A-9DD7-5B4C497E237C}" type="pres">
      <dgm:prSet presAssocID="{6FED69B1-D54C-4598-AF40-A3615F92B8EF}" presName="Name9" presStyleLbl="parChTrans1D2" presStyleIdx="3" presStyleCnt="10"/>
      <dgm:spPr/>
    </dgm:pt>
    <dgm:pt modelId="{0A660EB9-F0FD-4ACF-AC62-C1660BD784ED}" type="pres">
      <dgm:prSet presAssocID="{6FED69B1-D54C-4598-AF40-A3615F92B8EF}" presName="connTx" presStyleLbl="parChTrans1D2" presStyleIdx="3" presStyleCnt="10"/>
      <dgm:spPr/>
    </dgm:pt>
    <dgm:pt modelId="{ED28B80E-5313-40CF-AF7A-3AC4BFD843C0}" type="pres">
      <dgm:prSet presAssocID="{7CA42B47-6430-4D95-BD75-2CCC483FA6E6}" presName="node" presStyleLbl="node1" presStyleIdx="3" presStyleCnt="10">
        <dgm:presLayoutVars>
          <dgm:bulletEnabled val="1"/>
        </dgm:presLayoutVars>
      </dgm:prSet>
      <dgm:spPr/>
    </dgm:pt>
    <dgm:pt modelId="{DC7A9E11-38CD-458A-A982-A8D4C3C42F22}" type="pres">
      <dgm:prSet presAssocID="{C46BDC69-0EFA-4C0D-B095-660278863AAD}" presName="Name9" presStyleLbl="parChTrans1D2" presStyleIdx="4" presStyleCnt="10"/>
      <dgm:spPr/>
    </dgm:pt>
    <dgm:pt modelId="{4EEA245C-C58A-4832-924A-FD74C76475B3}" type="pres">
      <dgm:prSet presAssocID="{C46BDC69-0EFA-4C0D-B095-660278863AAD}" presName="connTx" presStyleLbl="parChTrans1D2" presStyleIdx="4" presStyleCnt="10"/>
      <dgm:spPr/>
    </dgm:pt>
    <dgm:pt modelId="{C7C085B7-86CA-47BC-BFBC-88718611C89F}" type="pres">
      <dgm:prSet presAssocID="{A948E8C4-D22D-4D84-B907-EB691ECF6F74}" presName="node" presStyleLbl="node1" presStyleIdx="4" presStyleCnt="10">
        <dgm:presLayoutVars>
          <dgm:bulletEnabled val="1"/>
        </dgm:presLayoutVars>
      </dgm:prSet>
      <dgm:spPr/>
    </dgm:pt>
    <dgm:pt modelId="{79E6EA7B-C513-4036-8CCC-BD6C1EB1746A}" type="pres">
      <dgm:prSet presAssocID="{37889814-7B8E-4AD3-A70C-85EAA1514C3E}" presName="Name9" presStyleLbl="parChTrans1D2" presStyleIdx="5" presStyleCnt="10"/>
      <dgm:spPr/>
    </dgm:pt>
    <dgm:pt modelId="{04DD0FD6-6EF7-4875-8AAE-4DFB65F24EF0}" type="pres">
      <dgm:prSet presAssocID="{37889814-7B8E-4AD3-A70C-85EAA1514C3E}" presName="connTx" presStyleLbl="parChTrans1D2" presStyleIdx="5" presStyleCnt="10"/>
      <dgm:spPr/>
    </dgm:pt>
    <dgm:pt modelId="{F460C622-7B83-4028-A22A-BAB6E77C10DE}" type="pres">
      <dgm:prSet presAssocID="{B1D2ADF4-0C1A-4D0E-B285-F66304170416}" presName="node" presStyleLbl="node1" presStyleIdx="5" presStyleCnt="10">
        <dgm:presLayoutVars>
          <dgm:bulletEnabled val="1"/>
        </dgm:presLayoutVars>
      </dgm:prSet>
      <dgm:spPr/>
    </dgm:pt>
    <dgm:pt modelId="{5F56936D-C2F9-46E2-83A8-34E77B75D8E6}" type="pres">
      <dgm:prSet presAssocID="{439D490D-C607-4E8C-A04F-08A79BC7ACB9}" presName="Name9" presStyleLbl="parChTrans1D2" presStyleIdx="6" presStyleCnt="10"/>
      <dgm:spPr/>
    </dgm:pt>
    <dgm:pt modelId="{D89E9661-67AD-4944-AD6B-9EA0C2C5973E}" type="pres">
      <dgm:prSet presAssocID="{439D490D-C607-4E8C-A04F-08A79BC7ACB9}" presName="connTx" presStyleLbl="parChTrans1D2" presStyleIdx="6" presStyleCnt="10"/>
      <dgm:spPr/>
    </dgm:pt>
    <dgm:pt modelId="{167C2CBE-83C2-4188-9DA6-DE2CDC140E22}" type="pres">
      <dgm:prSet presAssocID="{553FEE56-D8FC-4236-83F7-E11770AB00EC}" presName="node" presStyleLbl="node1" presStyleIdx="6" presStyleCnt="10">
        <dgm:presLayoutVars>
          <dgm:bulletEnabled val="1"/>
        </dgm:presLayoutVars>
      </dgm:prSet>
      <dgm:spPr/>
    </dgm:pt>
    <dgm:pt modelId="{6AAF3008-1E94-462B-9868-BD0A5B3ED943}" type="pres">
      <dgm:prSet presAssocID="{901018D5-6DB9-4DDD-AD5D-F17D9D92189A}" presName="Name9" presStyleLbl="parChTrans1D2" presStyleIdx="7" presStyleCnt="10"/>
      <dgm:spPr/>
    </dgm:pt>
    <dgm:pt modelId="{AD06DF4A-64D2-486E-896F-DFD1122BBD96}" type="pres">
      <dgm:prSet presAssocID="{901018D5-6DB9-4DDD-AD5D-F17D9D92189A}" presName="connTx" presStyleLbl="parChTrans1D2" presStyleIdx="7" presStyleCnt="10"/>
      <dgm:spPr/>
    </dgm:pt>
    <dgm:pt modelId="{F532BEF8-E850-41B8-B0CB-19D6BBEFFACA}" type="pres">
      <dgm:prSet presAssocID="{3095EA0F-1D51-4169-A3CA-515B1B2A21DF}" presName="node" presStyleLbl="node1" presStyleIdx="7" presStyleCnt="10">
        <dgm:presLayoutVars>
          <dgm:bulletEnabled val="1"/>
        </dgm:presLayoutVars>
      </dgm:prSet>
      <dgm:spPr/>
    </dgm:pt>
    <dgm:pt modelId="{4B219721-F346-4DEA-9B68-DC0D24130D5F}" type="pres">
      <dgm:prSet presAssocID="{E0A3DCBB-55F0-4298-999E-4DCDDD7B6F9C}" presName="Name9" presStyleLbl="parChTrans1D2" presStyleIdx="8" presStyleCnt="10"/>
      <dgm:spPr/>
    </dgm:pt>
    <dgm:pt modelId="{DBE645DB-962C-4060-8213-3D068282845B}" type="pres">
      <dgm:prSet presAssocID="{E0A3DCBB-55F0-4298-999E-4DCDDD7B6F9C}" presName="connTx" presStyleLbl="parChTrans1D2" presStyleIdx="8" presStyleCnt="10"/>
      <dgm:spPr/>
    </dgm:pt>
    <dgm:pt modelId="{CC8B451B-68E9-4E43-9865-7B48CC469A76}" type="pres">
      <dgm:prSet presAssocID="{BB573761-1C8F-4BA8-8E50-2E6365A175F1}" presName="node" presStyleLbl="node1" presStyleIdx="8" presStyleCnt="10">
        <dgm:presLayoutVars>
          <dgm:bulletEnabled val="1"/>
        </dgm:presLayoutVars>
      </dgm:prSet>
      <dgm:spPr/>
    </dgm:pt>
    <dgm:pt modelId="{E73EC535-832A-4FA1-B4E4-4AC1A842BADC}" type="pres">
      <dgm:prSet presAssocID="{59269685-6F83-4A29-8F21-E8A9F18BC0E6}" presName="Name9" presStyleLbl="parChTrans1D2" presStyleIdx="9" presStyleCnt="10"/>
      <dgm:spPr/>
    </dgm:pt>
    <dgm:pt modelId="{AE359B33-DAC2-4E16-A308-4F9C72FC198B}" type="pres">
      <dgm:prSet presAssocID="{59269685-6F83-4A29-8F21-E8A9F18BC0E6}" presName="connTx" presStyleLbl="parChTrans1D2" presStyleIdx="9" presStyleCnt="10"/>
      <dgm:spPr/>
    </dgm:pt>
    <dgm:pt modelId="{4210C24A-4D28-4326-9464-60AEF549B934}" type="pres">
      <dgm:prSet presAssocID="{5EC8A1BF-5C89-4020-8AE2-D607BBBD7921}" presName="node" presStyleLbl="node1" presStyleIdx="9" presStyleCnt="10">
        <dgm:presLayoutVars>
          <dgm:bulletEnabled val="1"/>
        </dgm:presLayoutVars>
      </dgm:prSet>
      <dgm:spPr/>
    </dgm:pt>
  </dgm:ptLst>
  <dgm:cxnLst>
    <dgm:cxn modelId="{F8D5B300-0F69-4AAC-971B-79618E167565}" srcId="{BAA292BB-ABBE-43B8-8D26-A4CEC447AB48}" destId="{7CBBA726-F045-449C-BA1F-51231988A1F0}" srcOrd="0" destOrd="0" parTransId="{09E6A27D-19B0-4A49-BB35-2FB529854038}" sibTransId="{7E9E69D6-F201-4180-8BF0-4E26B8984878}"/>
    <dgm:cxn modelId="{75BF0905-6D64-481D-8DF9-8203F2621A64}" type="presOf" srcId="{439D490D-C607-4E8C-A04F-08A79BC7ACB9}" destId="{5F56936D-C2F9-46E2-83A8-34E77B75D8E6}" srcOrd="0" destOrd="0" presId="urn:microsoft.com/office/officeart/2005/8/layout/radial1"/>
    <dgm:cxn modelId="{137AD512-FD14-4C38-9E5F-D7F8128DD6E1}" srcId="{BCFF41D3-CA25-46A9-94B4-B13704A25AD0}" destId="{BAA292BB-ABBE-43B8-8D26-A4CEC447AB48}" srcOrd="0" destOrd="0" parTransId="{3B1B9049-E0D7-46C3-A2BC-EBB5E3BF3606}" sibTransId="{BE7EDEC5-AC19-49CA-92D7-980DCBF3E2E5}"/>
    <dgm:cxn modelId="{123B7314-B6B9-471D-8218-A671D6528961}" type="presOf" srcId="{6FED69B1-D54C-4598-AF40-A3615F92B8EF}" destId="{0A660EB9-F0FD-4ACF-AC62-C1660BD784ED}" srcOrd="1" destOrd="0" presId="urn:microsoft.com/office/officeart/2005/8/layout/radial1"/>
    <dgm:cxn modelId="{0C1A3531-2171-4EEE-B2CA-A0D001BF3886}" type="presOf" srcId="{37889814-7B8E-4AD3-A70C-85EAA1514C3E}" destId="{79E6EA7B-C513-4036-8CCC-BD6C1EB1746A}" srcOrd="0" destOrd="0" presId="urn:microsoft.com/office/officeart/2005/8/layout/radial1"/>
    <dgm:cxn modelId="{ED9B7735-30C7-456F-97D3-B4E765C1FBE6}" type="presOf" srcId="{3095EA0F-1D51-4169-A3CA-515B1B2A21DF}" destId="{F532BEF8-E850-41B8-B0CB-19D6BBEFFACA}" srcOrd="0" destOrd="0" presId="urn:microsoft.com/office/officeart/2005/8/layout/radial1"/>
    <dgm:cxn modelId="{833E313F-2B13-4581-AD63-84C26A9E1D0A}" type="presOf" srcId="{A948E8C4-D22D-4D84-B907-EB691ECF6F74}" destId="{C7C085B7-86CA-47BC-BFBC-88718611C89F}" srcOrd="0" destOrd="0" presId="urn:microsoft.com/office/officeart/2005/8/layout/radial1"/>
    <dgm:cxn modelId="{C42AFA3F-15DF-404E-9284-66B9A64E8B23}" type="presOf" srcId="{EE2A4552-D3D7-4BC1-A4E0-360A1FB78A15}" destId="{2A8BB5BE-A16E-4FBA-9104-49F9F5A6E937}" srcOrd="0" destOrd="0" presId="urn:microsoft.com/office/officeart/2005/8/layout/radial1"/>
    <dgm:cxn modelId="{2F45FC64-9879-4E41-BDAF-ED21188C20CA}" type="presOf" srcId="{553FEE56-D8FC-4236-83F7-E11770AB00EC}" destId="{167C2CBE-83C2-4188-9DA6-DE2CDC140E22}" srcOrd="0" destOrd="0" presId="urn:microsoft.com/office/officeart/2005/8/layout/radial1"/>
    <dgm:cxn modelId="{8D833345-3F83-4470-9E71-7D75DCF1F2B7}" type="presOf" srcId="{59269685-6F83-4A29-8F21-E8A9F18BC0E6}" destId="{E73EC535-832A-4FA1-B4E4-4AC1A842BADC}" srcOrd="0" destOrd="0" presId="urn:microsoft.com/office/officeart/2005/8/layout/radial1"/>
    <dgm:cxn modelId="{13BC6866-4488-43EE-967A-A84309E4D8EF}" type="presOf" srcId="{8024BF83-03BF-424E-ADA8-B6D047AF0ECC}" destId="{466B8175-C2AE-45F2-873D-FAC88628EE3E}" srcOrd="0" destOrd="0" presId="urn:microsoft.com/office/officeart/2005/8/layout/radial1"/>
    <dgm:cxn modelId="{3373BB69-70C9-44FB-A596-FBE633122985}" type="presOf" srcId="{AB836DAD-9189-4E1D-9D2D-4E38F6717636}" destId="{81497591-58AE-4CCC-8FB3-4E52D0095AC4}" srcOrd="1" destOrd="0" presId="urn:microsoft.com/office/officeart/2005/8/layout/radial1"/>
    <dgm:cxn modelId="{EE444A4E-BA42-4A8A-AA7F-E4EC40F63405}" srcId="{BAA292BB-ABBE-43B8-8D26-A4CEC447AB48}" destId="{A948E8C4-D22D-4D84-B907-EB691ECF6F74}" srcOrd="4" destOrd="0" parTransId="{C46BDC69-0EFA-4C0D-B095-660278863AAD}" sibTransId="{BDDA0507-FABD-417E-9438-9D80ED113CC2}"/>
    <dgm:cxn modelId="{D097D26E-1340-4214-A26A-A59F3167300D}" srcId="{BAA292BB-ABBE-43B8-8D26-A4CEC447AB48}" destId="{EE2A4552-D3D7-4BC1-A4E0-360A1FB78A15}" srcOrd="2" destOrd="0" parTransId="{8024BF83-03BF-424E-ADA8-B6D047AF0ECC}" sibTransId="{87549350-3871-4053-A277-3E795AA7EA07}"/>
    <dgm:cxn modelId="{8244346F-2B68-4807-B31A-A6C606FFC010}" type="presOf" srcId="{901018D5-6DB9-4DDD-AD5D-F17D9D92189A}" destId="{6AAF3008-1E94-462B-9868-BD0A5B3ED943}" srcOrd="0" destOrd="0" presId="urn:microsoft.com/office/officeart/2005/8/layout/radial1"/>
    <dgm:cxn modelId="{3623EC72-3C46-4D2B-B9C1-C263326BF722}" type="presOf" srcId="{37889814-7B8E-4AD3-A70C-85EAA1514C3E}" destId="{04DD0FD6-6EF7-4875-8AAE-4DFB65F24EF0}" srcOrd="1" destOrd="0" presId="urn:microsoft.com/office/officeart/2005/8/layout/radial1"/>
    <dgm:cxn modelId="{C5E57D79-BDC6-4068-BFE8-715FB219B125}" srcId="{BAA292BB-ABBE-43B8-8D26-A4CEC447AB48}" destId="{3D4B5EE3-4D5B-4783-8B1F-2F4DF2EE6567}" srcOrd="1" destOrd="0" parTransId="{AB836DAD-9189-4E1D-9D2D-4E38F6717636}" sibTransId="{50D504CB-DF1C-4FA9-8EC0-EBA6A73530ED}"/>
    <dgm:cxn modelId="{6541AF59-EE66-4C2F-BFBB-689206F472C7}" type="presOf" srcId="{7CA42B47-6430-4D95-BD75-2CCC483FA6E6}" destId="{ED28B80E-5313-40CF-AF7A-3AC4BFD843C0}" srcOrd="0" destOrd="0" presId="urn:microsoft.com/office/officeart/2005/8/layout/radial1"/>
    <dgm:cxn modelId="{709D595A-5F20-41E7-9EC1-D5329F74E7AB}" type="presOf" srcId="{BCFF41D3-CA25-46A9-94B4-B13704A25AD0}" destId="{5E14C77B-92EC-4BFE-808B-2ABA9ECABA24}" srcOrd="0" destOrd="0" presId="urn:microsoft.com/office/officeart/2005/8/layout/radial1"/>
    <dgm:cxn modelId="{921FDE7D-E6DE-4A88-A8CB-E9B83752D697}" srcId="{BAA292BB-ABBE-43B8-8D26-A4CEC447AB48}" destId="{BB573761-1C8F-4BA8-8E50-2E6365A175F1}" srcOrd="8" destOrd="0" parTransId="{E0A3DCBB-55F0-4298-999E-4DCDDD7B6F9C}" sibTransId="{A77C2B87-7D32-4A00-B485-5DFEE1915CF1}"/>
    <dgm:cxn modelId="{0018D781-9405-4FD1-B408-D79344A39447}" type="presOf" srcId="{BB573761-1C8F-4BA8-8E50-2E6365A175F1}" destId="{CC8B451B-68E9-4E43-9865-7B48CC469A76}" srcOrd="0" destOrd="0" presId="urn:microsoft.com/office/officeart/2005/8/layout/radial1"/>
    <dgm:cxn modelId="{DB004383-C818-44B9-B181-C2D358962F0F}" srcId="{BAA292BB-ABBE-43B8-8D26-A4CEC447AB48}" destId="{7CA42B47-6430-4D95-BD75-2CCC483FA6E6}" srcOrd="3" destOrd="0" parTransId="{6FED69B1-D54C-4598-AF40-A3615F92B8EF}" sibTransId="{213476A3-0A32-4ED7-9B65-6CA9A38CBCB2}"/>
    <dgm:cxn modelId="{65F8A286-A6BB-4414-A12E-ABBC986D30D2}" type="presOf" srcId="{439D490D-C607-4E8C-A04F-08A79BC7ACB9}" destId="{D89E9661-67AD-4944-AD6B-9EA0C2C5973E}" srcOrd="1" destOrd="0" presId="urn:microsoft.com/office/officeart/2005/8/layout/radial1"/>
    <dgm:cxn modelId="{3A2B278D-898A-4DE8-9E05-202414E275ED}" type="presOf" srcId="{5EC8A1BF-5C89-4020-8AE2-D607BBBD7921}" destId="{4210C24A-4D28-4326-9464-60AEF549B934}" srcOrd="0" destOrd="0" presId="urn:microsoft.com/office/officeart/2005/8/layout/radial1"/>
    <dgm:cxn modelId="{1E4317A4-5D9A-4BB5-BF08-E8B4519E62D8}" type="presOf" srcId="{59269685-6F83-4A29-8F21-E8A9F18BC0E6}" destId="{AE359B33-DAC2-4E16-A308-4F9C72FC198B}" srcOrd="1" destOrd="0" presId="urn:microsoft.com/office/officeart/2005/8/layout/radial1"/>
    <dgm:cxn modelId="{7903B5A7-2BC5-47A5-8499-D3D8B413E898}" type="presOf" srcId="{AB836DAD-9189-4E1D-9D2D-4E38F6717636}" destId="{D96A8D89-0AC2-4402-A189-234179CF7B33}" srcOrd="0" destOrd="0" presId="urn:microsoft.com/office/officeart/2005/8/layout/radial1"/>
    <dgm:cxn modelId="{6359B7AB-DE47-438D-AD74-7D3B8A409E53}" srcId="{BAA292BB-ABBE-43B8-8D26-A4CEC447AB48}" destId="{3095EA0F-1D51-4169-A3CA-515B1B2A21DF}" srcOrd="7" destOrd="0" parTransId="{901018D5-6DB9-4DDD-AD5D-F17D9D92189A}" sibTransId="{F9A9F02F-2FF7-4D41-A0B4-4CE0A6F6B5DB}"/>
    <dgm:cxn modelId="{55FFA7AD-96CF-4635-8959-36FDD5E57332}" type="presOf" srcId="{B1D2ADF4-0C1A-4D0E-B285-F66304170416}" destId="{F460C622-7B83-4028-A22A-BAB6E77C10DE}" srcOrd="0" destOrd="0" presId="urn:microsoft.com/office/officeart/2005/8/layout/radial1"/>
    <dgm:cxn modelId="{58B094BD-EA54-4384-9DF1-18FCFA70571D}" type="presOf" srcId="{E0A3DCBB-55F0-4298-999E-4DCDDD7B6F9C}" destId="{DBE645DB-962C-4060-8213-3D068282845B}" srcOrd="1" destOrd="0" presId="urn:microsoft.com/office/officeart/2005/8/layout/radial1"/>
    <dgm:cxn modelId="{48A656CC-D492-472E-8715-1CFCFDD3A72E}" type="presOf" srcId="{BAA292BB-ABBE-43B8-8D26-A4CEC447AB48}" destId="{9E0AF417-4595-4A17-8176-D4CA2C9D2172}" srcOrd="0" destOrd="0" presId="urn:microsoft.com/office/officeart/2005/8/layout/radial1"/>
    <dgm:cxn modelId="{3ED213D0-5875-413B-838B-EBF67BD1F10A}" srcId="{BAA292BB-ABBE-43B8-8D26-A4CEC447AB48}" destId="{553FEE56-D8FC-4236-83F7-E11770AB00EC}" srcOrd="6" destOrd="0" parTransId="{439D490D-C607-4E8C-A04F-08A79BC7ACB9}" sibTransId="{D6189D1A-09E2-47A4-AA1D-752E5F586BD6}"/>
    <dgm:cxn modelId="{B99011D6-D118-4928-A469-8838EC8DB61B}" type="presOf" srcId="{09E6A27D-19B0-4A49-BB35-2FB529854038}" destId="{265AC0E6-FCB8-4526-BFDF-0F5FF3B6A760}" srcOrd="1" destOrd="0" presId="urn:microsoft.com/office/officeart/2005/8/layout/radial1"/>
    <dgm:cxn modelId="{4D4FB3DB-8229-4A84-9297-C5C64FB70729}" type="presOf" srcId="{8024BF83-03BF-424E-ADA8-B6D047AF0ECC}" destId="{CC7FC872-8E73-4EC6-836F-EEFB1ABF701F}" srcOrd="1" destOrd="0" presId="urn:microsoft.com/office/officeart/2005/8/layout/radial1"/>
    <dgm:cxn modelId="{9DAAC1DD-70BB-41EC-A70F-79B67D55FE82}" type="presOf" srcId="{3D4B5EE3-4D5B-4783-8B1F-2F4DF2EE6567}" destId="{17EE2F2F-E92C-4A8E-AD63-91A39E9D35C6}" srcOrd="0" destOrd="0" presId="urn:microsoft.com/office/officeart/2005/8/layout/radial1"/>
    <dgm:cxn modelId="{4C0A06E0-60BA-4086-8056-F1EC7EDD0010}" type="presOf" srcId="{6FED69B1-D54C-4598-AF40-A3615F92B8EF}" destId="{3C0657A3-E44F-4D6A-9DD7-5B4C497E237C}" srcOrd="0" destOrd="0" presId="urn:microsoft.com/office/officeart/2005/8/layout/radial1"/>
    <dgm:cxn modelId="{FB364CE3-C5ED-403E-B604-E74AE8E4BA38}" type="presOf" srcId="{901018D5-6DB9-4DDD-AD5D-F17D9D92189A}" destId="{AD06DF4A-64D2-486E-896F-DFD1122BBD96}" srcOrd="1" destOrd="0" presId="urn:microsoft.com/office/officeart/2005/8/layout/radial1"/>
    <dgm:cxn modelId="{F1B38FE3-532A-4578-A28A-4E18E568CB51}" srcId="{BAA292BB-ABBE-43B8-8D26-A4CEC447AB48}" destId="{B1D2ADF4-0C1A-4D0E-B285-F66304170416}" srcOrd="5" destOrd="0" parTransId="{37889814-7B8E-4AD3-A70C-85EAA1514C3E}" sibTransId="{C2EED40F-2951-4034-8D7F-18384C240B26}"/>
    <dgm:cxn modelId="{EA3F6CEA-0FD4-4572-A018-D406389337DD}" type="presOf" srcId="{09E6A27D-19B0-4A49-BB35-2FB529854038}" destId="{09F44C09-6D24-4ECF-A692-20669DCF3424}" srcOrd="0" destOrd="0" presId="urn:microsoft.com/office/officeart/2005/8/layout/radial1"/>
    <dgm:cxn modelId="{4CE2ECED-F386-4AB4-A149-05600AE554CA}" type="presOf" srcId="{C46BDC69-0EFA-4C0D-B095-660278863AAD}" destId="{DC7A9E11-38CD-458A-A982-A8D4C3C42F22}" srcOrd="0" destOrd="0" presId="urn:microsoft.com/office/officeart/2005/8/layout/radial1"/>
    <dgm:cxn modelId="{FEDB8FF2-5404-4911-AD87-188ACCA672C1}" srcId="{BAA292BB-ABBE-43B8-8D26-A4CEC447AB48}" destId="{5EC8A1BF-5C89-4020-8AE2-D607BBBD7921}" srcOrd="9" destOrd="0" parTransId="{59269685-6F83-4A29-8F21-E8A9F18BC0E6}" sibTransId="{972DBE77-7EE5-4100-A263-8F2D8F922A9A}"/>
    <dgm:cxn modelId="{97F50CF4-63F1-4ABE-B902-D93E0EE578D5}" type="presOf" srcId="{7CBBA726-F045-449C-BA1F-51231988A1F0}" destId="{0B95144A-EC20-4DEE-BCCA-17BB6EAF368E}" srcOrd="0" destOrd="0" presId="urn:microsoft.com/office/officeart/2005/8/layout/radial1"/>
    <dgm:cxn modelId="{8CB24CFC-0E77-43AF-819D-355C39FFCC8A}" type="presOf" srcId="{E0A3DCBB-55F0-4298-999E-4DCDDD7B6F9C}" destId="{4B219721-F346-4DEA-9B68-DC0D24130D5F}" srcOrd="0" destOrd="0" presId="urn:microsoft.com/office/officeart/2005/8/layout/radial1"/>
    <dgm:cxn modelId="{7F3A17FF-ED38-433A-9DC2-5DE06FCB29CC}" type="presOf" srcId="{C46BDC69-0EFA-4C0D-B095-660278863AAD}" destId="{4EEA245C-C58A-4832-924A-FD74C76475B3}" srcOrd="1" destOrd="0" presId="urn:microsoft.com/office/officeart/2005/8/layout/radial1"/>
    <dgm:cxn modelId="{41A8EA05-4263-43BB-B22A-0B725FCB57BC}" type="presParOf" srcId="{5E14C77B-92EC-4BFE-808B-2ABA9ECABA24}" destId="{9E0AF417-4595-4A17-8176-D4CA2C9D2172}" srcOrd="0" destOrd="0" presId="urn:microsoft.com/office/officeart/2005/8/layout/radial1"/>
    <dgm:cxn modelId="{7550493D-66D3-4EA1-9131-E8B9F2204117}" type="presParOf" srcId="{5E14C77B-92EC-4BFE-808B-2ABA9ECABA24}" destId="{09F44C09-6D24-4ECF-A692-20669DCF3424}" srcOrd="1" destOrd="0" presId="urn:microsoft.com/office/officeart/2005/8/layout/radial1"/>
    <dgm:cxn modelId="{878DF044-FD0D-4BFB-8D69-C70AF04CAA26}" type="presParOf" srcId="{09F44C09-6D24-4ECF-A692-20669DCF3424}" destId="{265AC0E6-FCB8-4526-BFDF-0F5FF3B6A760}" srcOrd="0" destOrd="0" presId="urn:microsoft.com/office/officeart/2005/8/layout/radial1"/>
    <dgm:cxn modelId="{884D866B-0D94-45BD-B47B-A05A3601B68F}" type="presParOf" srcId="{5E14C77B-92EC-4BFE-808B-2ABA9ECABA24}" destId="{0B95144A-EC20-4DEE-BCCA-17BB6EAF368E}" srcOrd="2" destOrd="0" presId="urn:microsoft.com/office/officeart/2005/8/layout/radial1"/>
    <dgm:cxn modelId="{5AB568E8-16C5-42DE-B70B-5D6C60A55619}" type="presParOf" srcId="{5E14C77B-92EC-4BFE-808B-2ABA9ECABA24}" destId="{D96A8D89-0AC2-4402-A189-234179CF7B33}" srcOrd="3" destOrd="0" presId="urn:microsoft.com/office/officeart/2005/8/layout/radial1"/>
    <dgm:cxn modelId="{2B12C2BF-D2C2-4480-8B87-81A1CD4AF6D5}" type="presParOf" srcId="{D96A8D89-0AC2-4402-A189-234179CF7B33}" destId="{81497591-58AE-4CCC-8FB3-4E52D0095AC4}" srcOrd="0" destOrd="0" presId="urn:microsoft.com/office/officeart/2005/8/layout/radial1"/>
    <dgm:cxn modelId="{C67F5DEE-0A94-45B4-B72E-3E815782137E}" type="presParOf" srcId="{5E14C77B-92EC-4BFE-808B-2ABA9ECABA24}" destId="{17EE2F2F-E92C-4A8E-AD63-91A39E9D35C6}" srcOrd="4" destOrd="0" presId="urn:microsoft.com/office/officeart/2005/8/layout/radial1"/>
    <dgm:cxn modelId="{A162FB4B-1316-4889-B37A-F33501F773CE}" type="presParOf" srcId="{5E14C77B-92EC-4BFE-808B-2ABA9ECABA24}" destId="{466B8175-C2AE-45F2-873D-FAC88628EE3E}" srcOrd="5" destOrd="0" presId="urn:microsoft.com/office/officeart/2005/8/layout/radial1"/>
    <dgm:cxn modelId="{B85787EA-740C-48E6-9B3F-8AC13CD30F38}" type="presParOf" srcId="{466B8175-C2AE-45F2-873D-FAC88628EE3E}" destId="{CC7FC872-8E73-4EC6-836F-EEFB1ABF701F}" srcOrd="0" destOrd="0" presId="urn:microsoft.com/office/officeart/2005/8/layout/radial1"/>
    <dgm:cxn modelId="{885CA67D-FE29-4BB2-9042-55CB1B2E36B6}" type="presParOf" srcId="{5E14C77B-92EC-4BFE-808B-2ABA9ECABA24}" destId="{2A8BB5BE-A16E-4FBA-9104-49F9F5A6E937}" srcOrd="6" destOrd="0" presId="urn:microsoft.com/office/officeart/2005/8/layout/radial1"/>
    <dgm:cxn modelId="{F1DF6BFA-DB2D-4460-8AE5-160DBBEA5364}" type="presParOf" srcId="{5E14C77B-92EC-4BFE-808B-2ABA9ECABA24}" destId="{3C0657A3-E44F-4D6A-9DD7-5B4C497E237C}" srcOrd="7" destOrd="0" presId="urn:microsoft.com/office/officeart/2005/8/layout/radial1"/>
    <dgm:cxn modelId="{882FB53F-1F91-4CD5-9151-00A1F1C251DE}" type="presParOf" srcId="{3C0657A3-E44F-4D6A-9DD7-5B4C497E237C}" destId="{0A660EB9-F0FD-4ACF-AC62-C1660BD784ED}" srcOrd="0" destOrd="0" presId="urn:microsoft.com/office/officeart/2005/8/layout/radial1"/>
    <dgm:cxn modelId="{8DEDB83E-26FD-4710-94D2-5947D918A8F3}" type="presParOf" srcId="{5E14C77B-92EC-4BFE-808B-2ABA9ECABA24}" destId="{ED28B80E-5313-40CF-AF7A-3AC4BFD843C0}" srcOrd="8" destOrd="0" presId="urn:microsoft.com/office/officeart/2005/8/layout/radial1"/>
    <dgm:cxn modelId="{2F0DBD9D-09A2-42F7-9FAD-81BF34458825}" type="presParOf" srcId="{5E14C77B-92EC-4BFE-808B-2ABA9ECABA24}" destId="{DC7A9E11-38CD-458A-A982-A8D4C3C42F22}" srcOrd="9" destOrd="0" presId="urn:microsoft.com/office/officeart/2005/8/layout/radial1"/>
    <dgm:cxn modelId="{0DA9946F-35BC-40DB-8084-FB3C10740194}" type="presParOf" srcId="{DC7A9E11-38CD-458A-A982-A8D4C3C42F22}" destId="{4EEA245C-C58A-4832-924A-FD74C76475B3}" srcOrd="0" destOrd="0" presId="urn:microsoft.com/office/officeart/2005/8/layout/radial1"/>
    <dgm:cxn modelId="{703E51E4-36A6-41AC-9BCA-06EBCE97F609}" type="presParOf" srcId="{5E14C77B-92EC-4BFE-808B-2ABA9ECABA24}" destId="{C7C085B7-86CA-47BC-BFBC-88718611C89F}" srcOrd="10" destOrd="0" presId="urn:microsoft.com/office/officeart/2005/8/layout/radial1"/>
    <dgm:cxn modelId="{21FB3410-D99E-49BE-B406-922228A33881}" type="presParOf" srcId="{5E14C77B-92EC-4BFE-808B-2ABA9ECABA24}" destId="{79E6EA7B-C513-4036-8CCC-BD6C1EB1746A}" srcOrd="11" destOrd="0" presId="urn:microsoft.com/office/officeart/2005/8/layout/radial1"/>
    <dgm:cxn modelId="{86496DCE-5596-4E89-A0F2-25A8350DCB6C}" type="presParOf" srcId="{79E6EA7B-C513-4036-8CCC-BD6C1EB1746A}" destId="{04DD0FD6-6EF7-4875-8AAE-4DFB65F24EF0}" srcOrd="0" destOrd="0" presId="urn:microsoft.com/office/officeart/2005/8/layout/radial1"/>
    <dgm:cxn modelId="{A9DBC1CC-9943-4790-B3EA-70035950795F}" type="presParOf" srcId="{5E14C77B-92EC-4BFE-808B-2ABA9ECABA24}" destId="{F460C622-7B83-4028-A22A-BAB6E77C10DE}" srcOrd="12" destOrd="0" presId="urn:microsoft.com/office/officeart/2005/8/layout/radial1"/>
    <dgm:cxn modelId="{3C6AC08F-4031-4ADD-9121-A88728EAB16F}" type="presParOf" srcId="{5E14C77B-92EC-4BFE-808B-2ABA9ECABA24}" destId="{5F56936D-C2F9-46E2-83A8-34E77B75D8E6}" srcOrd="13" destOrd="0" presId="urn:microsoft.com/office/officeart/2005/8/layout/radial1"/>
    <dgm:cxn modelId="{2AA993CB-CF40-41FF-B343-90FAFC751FDE}" type="presParOf" srcId="{5F56936D-C2F9-46E2-83A8-34E77B75D8E6}" destId="{D89E9661-67AD-4944-AD6B-9EA0C2C5973E}" srcOrd="0" destOrd="0" presId="urn:microsoft.com/office/officeart/2005/8/layout/radial1"/>
    <dgm:cxn modelId="{E93741C1-B092-427E-9D0E-90EC3580D434}" type="presParOf" srcId="{5E14C77B-92EC-4BFE-808B-2ABA9ECABA24}" destId="{167C2CBE-83C2-4188-9DA6-DE2CDC140E22}" srcOrd="14" destOrd="0" presId="urn:microsoft.com/office/officeart/2005/8/layout/radial1"/>
    <dgm:cxn modelId="{CA5CCEE7-1995-41BC-840B-2755BD2CB4ED}" type="presParOf" srcId="{5E14C77B-92EC-4BFE-808B-2ABA9ECABA24}" destId="{6AAF3008-1E94-462B-9868-BD0A5B3ED943}" srcOrd="15" destOrd="0" presId="urn:microsoft.com/office/officeart/2005/8/layout/radial1"/>
    <dgm:cxn modelId="{76DFD621-CC7B-4E48-AB9F-6E4A4B7BACCD}" type="presParOf" srcId="{6AAF3008-1E94-462B-9868-BD0A5B3ED943}" destId="{AD06DF4A-64D2-486E-896F-DFD1122BBD96}" srcOrd="0" destOrd="0" presId="urn:microsoft.com/office/officeart/2005/8/layout/radial1"/>
    <dgm:cxn modelId="{1AF72572-B76F-4D83-B6B0-FFBACA890BC4}" type="presParOf" srcId="{5E14C77B-92EC-4BFE-808B-2ABA9ECABA24}" destId="{F532BEF8-E850-41B8-B0CB-19D6BBEFFACA}" srcOrd="16" destOrd="0" presId="urn:microsoft.com/office/officeart/2005/8/layout/radial1"/>
    <dgm:cxn modelId="{DCC10B4A-B8E7-43F4-9E90-3238DF880EC0}" type="presParOf" srcId="{5E14C77B-92EC-4BFE-808B-2ABA9ECABA24}" destId="{4B219721-F346-4DEA-9B68-DC0D24130D5F}" srcOrd="17" destOrd="0" presId="urn:microsoft.com/office/officeart/2005/8/layout/radial1"/>
    <dgm:cxn modelId="{719B8D05-038E-42C1-952A-3A5277F6098C}" type="presParOf" srcId="{4B219721-F346-4DEA-9B68-DC0D24130D5F}" destId="{DBE645DB-962C-4060-8213-3D068282845B}" srcOrd="0" destOrd="0" presId="urn:microsoft.com/office/officeart/2005/8/layout/radial1"/>
    <dgm:cxn modelId="{3BBAB6AC-AA93-4DEA-81C7-8D5537110995}" type="presParOf" srcId="{5E14C77B-92EC-4BFE-808B-2ABA9ECABA24}" destId="{CC8B451B-68E9-4E43-9865-7B48CC469A76}" srcOrd="18" destOrd="0" presId="urn:microsoft.com/office/officeart/2005/8/layout/radial1"/>
    <dgm:cxn modelId="{25EA46D5-6B9D-4231-A6DF-5E2F2534D38B}" type="presParOf" srcId="{5E14C77B-92EC-4BFE-808B-2ABA9ECABA24}" destId="{E73EC535-832A-4FA1-B4E4-4AC1A842BADC}" srcOrd="19" destOrd="0" presId="urn:microsoft.com/office/officeart/2005/8/layout/radial1"/>
    <dgm:cxn modelId="{49573F60-642D-4337-9FF6-08AEC106583A}" type="presParOf" srcId="{E73EC535-832A-4FA1-B4E4-4AC1A842BADC}" destId="{AE359B33-DAC2-4E16-A308-4F9C72FC198B}" srcOrd="0" destOrd="0" presId="urn:microsoft.com/office/officeart/2005/8/layout/radial1"/>
    <dgm:cxn modelId="{EB7A95E2-F2BB-4DE1-AC1F-136DDEC3D1E8}" type="presParOf" srcId="{5E14C77B-92EC-4BFE-808B-2ABA9ECABA24}" destId="{4210C24A-4D28-4326-9464-60AEF549B934}"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C9C30-7861-4571-8510-32191C791742}" type="doc">
      <dgm:prSet loTypeId="urn:microsoft.com/office/officeart/2005/8/layout/pyramid2" loCatId="list" qsTypeId="urn:microsoft.com/office/officeart/2005/8/quickstyle/simple1" qsCatId="simple" csTypeId="urn:microsoft.com/office/officeart/2005/8/colors/accent1_2" csCatId="accent1" phldr="1"/>
      <dgm:spPr/>
    </dgm:pt>
    <dgm:pt modelId="{021EB212-BA9C-464C-9C9F-47F0F9A7BA98}">
      <dgm:prSet phldrT="[טקסט]"/>
      <dgm:spPr/>
      <dgm:t>
        <a:bodyPr/>
        <a:lstStyle/>
        <a:p>
          <a:pPr rtl="1"/>
          <a:r>
            <a:rPr lang="he-IL" dirty="0">
              <a:latin typeface="Varela Round" panose="00000500000000000000" pitchFamily="2" charset="-79"/>
              <a:cs typeface="Varela Round" panose="00000500000000000000" pitchFamily="2" charset="-79"/>
            </a:rPr>
            <a:t>תביעת לשון הרע וקובלנה פלילית</a:t>
          </a:r>
        </a:p>
      </dgm:t>
    </dgm:pt>
    <dgm:pt modelId="{4F19646C-C825-4871-94D6-F2F804BDD37C}" type="parTrans" cxnId="{6B606536-D24D-4408-97B4-EDDB0C49894F}">
      <dgm:prSet/>
      <dgm:spPr/>
      <dgm:t>
        <a:bodyPr/>
        <a:lstStyle/>
        <a:p>
          <a:pPr rtl="1"/>
          <a:endParaRPr lang="he-IL"/>
        </a:p>
      </dgm:t>
    </dgm:pt>
    <dgm:pt modelId="{F990AB29-FE5B-4E76-B03D-1D6D28729146}" type="sibTrans" cxnId="{6B606536-D24D-4408-97B4-EDDB0C49894F}">
      <dgm:prSet/>
      <dgm:spPr/>
      <dgm:t>
        <a:bodyPr/>
        <a:lstStyle/>
        <a:p>
          <a:pPr rtl="1"/>
          <a:endParaRPr lang="he-IL"/>
        </a:p>
      </dgm:t>
    </dgm:pt>
    <dgm:pt modelId="{1C542507-89E8-4CEA-A4EA-80917D13D1B4}">
      <dgm:prSet phldrT="[טקסט]"/>
      <dgm:spPr/>
      <dgm:t>
        <a:bodyPr/>
        <a:lstStyle/>
        <a:p>
          <a:pPr rtl="1"/>
          <a:r>
            <a:rPr lang="he-IL" dirty="0">
              <a:latin typeface="Varela Round" panose="00000500000000000000" pitchFamily="2" charset="-79"/>
              <a:cs typeface="Varela Round" panose="00000500000000000000" pitchFamily="2" charset="-79"/>
            </a:rPr>
            <a:t>קובלנה פלילית על איומים אסורים </a:t>
          </a:r>
        </a:p>
      </dgm:t>
    </dgm:pt>
    <dgm:pt modelId="{0B86D438-203F-48D1-A7BC-9ED38F2A7376}" type="parTrans" cxnId="{0F443B7E-9FE2-4246-A750-4DE7282E8FED}">
      <dgm:prSet/>
      <dgm:spPr/>
      <dgm:t>
        <a:bodyPr/>
        <a:lstStyle/>
        <a:p>
          <a:pPr rtl="1"/>
          <a:endParaRPr lang="he-IL"/>
        </a:p>
      </dgm:t>
    </dgm:pt>
    <dgm:pt modelId="{7B0921B0-A521-4925-94A4-BCBAD5A23806}" type="sibTrans" cxnId="{0F443B7E-9FE2-4246-A750-4DE7282E8FED}">
      <dgm:prSet/>
      <dgm:spPr/>
      <dgm:t>
        <a:bodyPr/>
        <a:lstStyle/>
        <a:p>
          <a:pPr rtl="1"/>
          <a:endParaRPr lang="he-IL"/>
        </a:p>
      </dgm:t>
    </dgm:pt>
    <dgm:pt modelId="{85D3A81E-FB31-4DEE-9365-6F433D771B5A}">
      <dgm:prSet phldrT="[טקסט]"/>
      <dgm:spPr/>
      <dgm:t>
        <a:bodyPr/>
        <a:lstStyle/>
        <a:p>
          <a:pPr rtl="1"/>
          <a:r>
            <a:rPr lang="he-IL" dirty="0" err="1">
              <a:latin typeface="Varela Round" panose="00000500000000000000" pitchFamily="2" charset="-79"/>
              <a:cs typeface="Varela Round" panose="00000500000000000000" pitchFamily="2" charset="-79"/>
            </a:rPr>
            <a:t>תבציעת</a:t>
          </a:r>
          <a:r>
            <a:rPr lang="he-IL" dirty="0">
              <a:latin typeface="Varela Round" panose="00000500000000000000" pitchFamily="2" charset="-79"/>
              <a:cs typeface="Varela Round" panose="00000500000000000000" pitchFamily="2" charset="-79"/>
            </a:rPr>
            <a:t> נזיקין בגין שיבוש יכולת לבצע את העבודה</a:t>
          </a:r>
        </a:p>
      </dgm:t>
    </dgm:pt>
    <dgm:pt modelId="{5A64AF05-31CB-48F2-95F4-A517B1304FE9}" type="parTrans" cxnId="{4D1F4AC3-89EA-4615-9591-C4978ACDAF26}">
      <dgm:prSet/>
      <dgm:spPr/>
      <dgm:t>
        <a:bodyPr/>
        <a:lstStyle/>
        <a:p>
          <a:pPr rtl="1"/>
          <a:endParaRPr lang="he-IL"/>
        </a:p>
      </dgm:t>
    </dgm:pt>
    <dgm:pt modelId="{0F8F1531-D634-4B0A-8B12-2ADD5109FEC5}" type="sibTrans" cxnId="{4D1F4AC3-89EA-4615-9591-C4978ACDAF26}">
      <dgm:prSet/>
      <dgm:spPr/>
      <dgm:t>
        <a:bodyPr/>
        <a:lstStyle/>
        <a:p>
          <a:pPr rtl="1"/>
          <a:endParaRPr lang="he-IL"/>
        </a:p>
      </dgm:t>
    </dgm:pt>
    <dgm:pt modelId="{5CC67727-89EF-4EFE-A8BC-32573C28CBC6}">
      <dgm:prSet phldrT="[טקסט]"/>
      <dgm:spPr/>
      <dgm:t>
        <a:bodyPr/>
        <a:lstStyle/>
        <a:p>
          <a:pPr rtl="1"/>
          <a:r>
            <a:rPr lang="he-IL" dirty="0">
              <a:latin typeface="Varela Round" panose="00000500000000000000" pitchFamily="2" charset="-79"/>
              <a:cs typeface="Varela Round" panose="00000500000000000000" pitchFamily="2" charset="-79"/>
            </a:rPr>
            <a:t>תביעה בבתי הדין לעבודה על התעמרות וקבלת פיצויים </a:t>
          </a:r>
        </a:p>
      </dgm:t>
    </dgm:pt>
    <dgm:pt modelId="{E86FBBAB-1F7F-427D-B38B-E2690DCF5570}" type="parTrans" cxnId="{7D2599DA-EC29-4306-9A6E-4B17BC462193}">
      <dgm:prSet/>
      <dgm:spPr/>
      <dgm:t>
        <a:bodyPr/>
        <a:lstStyle/>
        <a:p>
          <a:pPr rtl="1"/>
          <a:endParaRPr lang="he-IL"/>
        </a:p>
      </dgm:t>
    </dgm:pt>
    <dgm:pt modelId="{40DE71B5-19C0-4AC0-B098-3CD61B7420B3}" type="sibTrans" cxnId="{7D2599DA-EC29-4306-9A6E-4B17BC462193}">
      <dgm:prSet/>
      <dgm:spPr/>
      <dgm:t>
        <a:bodyPr/>
        <a:lstStyle/>
        <a:p>
          <a:pPr rtl="1"/>
          <a:endParaRPr lang="he-IL"/>
        </a:p>
      </dgm:t>
    </dgm:pt>
    <dgm:pt modelId="{6626E614-4F68-4D7E-929C-54C2D4692CF3}" type="pres">
      <dgm:prSet presAssocID="{FD6C9C30-7861-4571-8510-32191C791742}" presName="compositeShape" presStyleCnt="0">
        <dgm:presLayoutVars>
          <dgm:dir/>
          <dgm:resizeHandles/>
        </dgm:presLayoutVars>
      </dgm:prSet>
      <dgm:spPr/>
    </dgm:pt>
    <dgm:pt modelId="{94CCE635-F92B-481D-95C5-E02CFA6E3DC9}" type="pres">
      <dgm:prSet presAssocID="{FD6C9C30-7861-4571-8510-32191C791742}" presName="pyramid" presStyleLbl="node1" presStyleIdx="0" presStyleCnt="1"/>
      <dgm:spPr/>
    </dgm:pt>
    <dgm:pt modelId="{97E0ADCD-35B0-4501-8A25-ED99ABC23813}" type="pres">
      <dgm:prSet presAssocID="{FD6C9C30-7861-4571-8510-32191C791742}" presName="theList" presStyleCnt="0"/>
      <dgm:spPr/>
    </dgm:pt>
    <dgm:pt modelId="{701C06B6-AA9A-45F9-A39F-C9F4316D21EE}" type="pres">
      <dgm:prSet presAssocID="{021EB212-BA9C-464C-9C9F-47F0F9A7BA98}" presName="aNode" presStyleLbl="fgAcc1" presStyleIdx="0" presStyleCnt="4">
        <dgm:presLayoutVars>
          <dgm:bulletEnabled val="1"/>
        </dgm:presLayoutVars>
      </dgm:prSet>
      <dgm:spPr/>
    </dgm:pt>
    <dgm:pt modelId="{B06AC35C-CB43-4242-90B0-A4507103B5E7}" type="pres">
      <dgm:prSet presAssocID="{021EB212-BA9C-464C-9C9F-47F0F9A7BA98}" presName="aSpace" presStyleCnt="0"/>
      <dgm:spPr/>
    </dgm:pt>
    <dgm:pt modelId="{D81C3C6B-171A-457F-926C-AA8941D85AAA}" type="pres">
      <dgm:prSet presAssocID="{1C542507-89E8-4CEA-A4EA-80917D13D1B4}" presName="aNode" presStyleLbl="fgAcc1" presStyleIdx="1" presStyleCnt="4">
        <dgm:presLayoutVars>
          <dgm:bulletEnabled val="1"/>
        </dgm:presLayoutVars>
      </dgm:prSet>
      <dgm:spPr/>
    </dgm:pt>
    <dgm:pt modelId="{E5BC0883-8D57-418E-9365-F871C489EBB7}" type="pres">
      <dgm:prSet presAssocID="{1C542507-89E8-4CEA-A4EA-80917D13D1B4}" presName="aSpace" presStyleCnt="0"/>
      <dgm:spPr/>
    </dgm:pt>
    <dgm:pt modelId="{8BF13FBC-54C2-4A2E-A691-6DE1D4733BB9}" type="pres">
      <dgm:prSet presAssocID="{85D3A81E-FB31-4DEE-9365-6F433D771B5A}" presName="aNode" presStyleLbl="fgAcc1" presStyleIdx="2" presStyleCnt="4">
        <dgm:presLayoutVars>
          <dgm:bulletEnabled val="1"/>
        </dgm:presLayoutVars>
      </dgm:prSet>
      <dgm:spPr/>
    </dgm:pt>
    <dgm:pt modelId="{12F93379-EFC4-47B0-8540-96A92D4F40D0}" type="pres">
      <dgm:prSet presAssocID="{85D3A81E-FB31-4DEE-9365-6F433D771B5A}" presName="aSpace" presStyleCnt="0"/>
      <dgm:spPr/>
    </dgm:pt>
    <dgm:pt modelId="{BCF416BF-A7CF-4298-85DB-73BD974D0A3B}" type="pres">
      <dgm:prSet presAssocID="{5CC67727-89EF-4EFE-A8BC-32573C28CBC6}" presName="aNode" presStyleLbl="fgAcc1" presStyleIdx="3" presStyleCnt="4">
        <dgm:presLayoutVars>
          <dgm:bulletEnabled val="1"/>
        </dgm:presLayoutVars>
      </dgm:prSet>
      <dgm:spPr/>
    </dgm:pt>
    <dgm:pt modelId="{5C9CE91B-2023-485D-8347-51E5B29FAB15}" type="pres">
      <dgm:prSet presAssocID="{5CC67727-89EF-4EFE-A8BC-32573C28CBC6}" presName="aSpace" presStyleCnt="0"/>
      <dgm:spPr/>
    </dgm:pt>
  </dgm:ptLst>
  <dgm:cxnLst>
    <dgm:cxn modelId="{6BFB5A06-083E-435A-B9F1-754AA7671503}" type="presOf" srcId="{FD6C9C30-7861-4571-8510-32191C791742}" destId="{6626E614-4F68-4D7E-929C-54C2D4692CF3}" srcOrd="0" destOrd="0" presId="urn:microsoft.com/office/officeart/2005/8/layout/pyramid2"/>
    <dgm:cxn modelId="{0D7B0519-0D83-463D-BD06-86B83B5E72D6}" type="presOf" srcId="{021EB212-BA9C-464C-9C9F-47F0F9A7BA98}" destId="{701C06B6-AA9A-45F9-A39F-C9F4316D21EE}" srcOrd="0" destOrd="0" presId="urn:microsoft.com/office/officeart/2005/8/layout/pyramid2"/>
    <dgm:cxn modelId="{6B606536-D24D-4408-97B4-EDDB0C49894F}" srcId="{FD6C9C30-7861-4571-8510-32191C791742}" destId="{021EB212-BA9C-464C-9C9F-47F0F9A7BA98}" srcOrd="0" destOrd="0" parTransId="{4F19646C-C825-4871-94D6-F2F804BDD37C}" sibTransId="{F990AB29-FE5B-4E76-B03D-1D6D28729146}"/>
    <dgm:cxn modelId="{F8BB195C-B5FF-4893-92FB-91FAF224BB68}" type="presOf" srcId="{5CC67727-89EF-4EFE-A8BC-32573C28CBC6}" destId="{BCF416BF-A7CF-4298-85DB-73BD974D0A3B}" srcOrd="0" destOrd="0" presId="urn:microsoft.com/office/officeart/2005/8/layout/pyramid2"/>
    <dgm:cxn modelId="{0F443B7E-9FE2-4246-A750-4DE7282E8FED}" srcId="{FD6C9C30-7861-4571-8510-32191C791742}" destId="{1C542507-89E8-4CEA-A4EA-80917D13D1B4}" srcOrd="1" destOrd="0" parTransId="{0B86D438-203F-48D1-A7BC-9ED38F2A7376}" sibTransId="{7B0921B0-A521-4925-94A4-BCBAD5A23806}"/>
    <dgm:cxn modelId="{6C517CB1-F25E-4C05-810D-B5B0AF9BB52C}" type="presOf" srcId="{85D3A81E-FB31-4DEE-9365-6F433D771B5A}" destId="{8BF13FBC-54C2-4A2E-A691-6DE1D4733BB9}" srcOrd="0" destOrd="0" presId="urn:microsoft.com/office/officeart/2005/8/layout/pyramid2"/>
    <dgm:cxn modelId="{4D1F4AC3-89EA-4615-9591-C4978ACDAF26}" srcId="{FD6C9C30-7861-4571-8510-32191C791742}" destId="{85D3A81E-FB31-4DEE-9365-6F433D771B5A}" srcOrd="2" destOrd="0" parTransId="{5A64AF05-31CB-48F2-95F4-A517B1304FE9}" sibTransId="{0F8F1531-D634-4B0A-8B12-2ADD5109FEC5}"/>
    <dgm:cxn modelId="{7D2599DA-EC29-4306-9A6E-4B17BC462193}" srcId="{FD6C9C30-7861-4571-8510-32191C791742}" destId="{5CC67727-89EF-4EFE-A8BC-32573C28CBC6}" srcOrd="3" destOrd="0" parTransId="{E86FBBAB-1F7F-427D-B38B-E2690DCF5570}" sibTransId="{40DE71B5-19C0-4AC0-B098-3CD61B7420B3}"/>
    <dgm:cxn modelId="{986179F8-9790-41D2-813C-DF9A84F3F1C7}" type="presOf" srcId="{1C542507-89E8-4CEA-A4EA-80917D13D1B4}" destId="{D81C3C6B-171A-457F-926C-AA8941D85AAA}" srcOrd="0" destOrd="0" presId="urn:microsoft.com/office/officeart/2005/8/layout/pyramid2"/>
    <dgm:cxn modelId="{DA2DA8F7-BC5E-419C-BAFF-724567511C1F}" type="presParOf" srcId="{6626E614-4F68-4D7E-929C-54C2D4692CF3}" destId="{94CCE635-F92B-481D-95C5-E02CFA6E3DC9}" srcOrd="0" destOrd="0" presId="urn:microsoft.com/office/officeart/2005/8/layout/pyramid2"/>
    <dgm:cxn modelId="{A81AECE9-4D6E-4612-9ABB-D5CCDEEDAD50}" type="presParOf" srcId="{6626E614-4F68-4D7E-929C-54C2D4692CF3}" destId="{97E0ADCD-35B0-4501-8A25-ED99ABC23813}" srcOrd="1" destOrd="0" presId="urn:microsoft.com/office/officeart/2005/8/layout/pyramid2"/>
    <dgm:cxn modelId="{BA438B4E-821F-4A62-A5A7-AF521C449353}" type="presParOf" srcId="{97E0ADCD-35B0-4501-8A25-ED99ABC23813}" destId="{701C06B6-AA9A-45F9-A39F-C9F4316D21EE}" srcOrd="0" destOrd="0" presId="urn:microsoft.com/office/officeart/2005/8/layout/pyramid2"/>
    <dgm:cxn modelId="{31125593-41B4-4ECE-8474-87CCEC21906C}" type="presParOf" srcId="{97E0ADCD-35B0-4501-8A25-ED99ABC23813}" destId="{B06AC35C-CB43-4242-90B0-A4507103B5E7}" srcOrd="1" destOrd="0" presId="urn:microsoft.com/office/officeart/2005/8/layout/pyramid2"/>
    <dgm:cxn modelId="{44F0FAE9-A2F2-4D38-80DE-E608751ED094}" type="presParOf" srcId="{97E0ADCD-35B0-4501-8A25-ED99ABC23813}" destId="{D81C3C6B-171A-457F-926C-AA8941D85AAA}" srcOrd="2" destOrd="0" presId="urn:microsoft.com/office/officeart/2005/8/layout/pyramid2"/>
    <dgm:cxn modelId="{61683B7E-3778-48B9-B4F0-95CA6DDBA98A}" type="presParOf" srcId="{97E0ADCD-35B0-4501-8A25-ED99ABC23813}" destId="{E5BC0883-8D57-418E-9365-F871C489EBB7}" srcOrd="3" destOrd="0" presId="urn:microsoft.com/office/officeart/2005/8/layout/pyramid2"/>
    <dgm:cxn modelId="{1F7D6D16-CCC7-4C10-93D1-BC9E956160FA}" type="presParOf" srcId="{97E0ADCD-35B0-4501-8A25-ED99ABC23813}" destId="{8BF13FBC-54C2-4A2E-A691-6DE1D4733BB9}" srcOrd="4" destOrd="0" presId="urn:microsoft.com/office/officeart/2005/8/layout/pyramid2"/>
    <dgm:cxn modelId="{0CE855EB-99F8-41EA-9026-6342BBCCF46C}" type="presParOf" srcId="{97E0ADCD-35B0-4501-8A25-ED99ABC23813}" destId="{12F93379-EFC4-47B0-8540-96A92D4F40D0}" srcOrd="5" destOrd="0" presId="urn:microsoft.com/office/officeart/2005/8/layout/pyramid2"/>
    <dgm:cxn modelId="{40B78BC1-1654-42E5-A9EA-636BFBBCE6CE}" type="presParOf" srcId="{97E0ADCD-35B0-4501-8A25-ED99ABC23813}" destId="{BCF416BF-A7CF-4298-85DB-73BD974D0A3B}" srcOrd="6" destOrd="0" presId="urn:microsoft.com/office/officeart/2005/8/layout/pyramid2"/>
    <dgm:cxn modelId="{6DB1C06B-114C-465C-9545-DB2D642FBDBB}" type="presParOf" srcId="{97E0ADCD-35B0-4501-8A25-ED99ABC23813}" destId="{5C9CE91B-2023-485D-8347-51E5B29FAB15}"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AF417-4595-4A17-8176-D4CA2C9D2172}">
      <dsp:nvSpPr>
        <dsp:cNvPr id="0" name=""/>
        <dsp:cNvSpPr/>
      </dsp:nvSpPr>
      <dsp:spPr>
        <a:xfrm>
          <a:off x="4180978" y="2076747"/>
          <a:ext cx="977304" cy="977304"/>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ביטויי התעמרות בעבודה</a:t>
          </a:r>
        </a:p>
      </dsp:txBody>
      <dsp:txXfrm>
        <a:off x="4324101" y="2219870"/>
        <a:ext cx="691058" cy="691058"/>
      </dsp:txXfrm>
    </dsp:sp>
    <dsp:sp modelId="{09F44C09-6D24-4ECF-A692-20669DCF3424}">
      <dsp:nvSpPr>
        <dsp:cNvPr id="0" name=""/>
        <dsp:cNvSpPr/>
      </dsp:nvSpPr>
      <dsp:spPr>
        <a:xfrm rot="16200000">
          <a:off x="4129264" y="1526963"/>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4642612" y="1509362"/>
        <a:ext cx="54036" cy="54036"/>
      </dsp:txXfrm>
    </dsp:sp>
    <dsp:sp modelId="{0B95144A-EC20-4DEE-BCCA-17BB6EAF368E}">
      <dsp:nvSpPr>
        <dsp:cNvPr id="0" name=""/>
        <dsp:cNvSpPr/>
      </dsp:nvSpPr>
      <dsp:spPr>
        <a:xfrm>
          <a:off x="4180978" y="18709"/>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רמיזות פוגעניות</a:t>
          </a:r>
        </a:p>
      </dsp:txBody>
      <dsp:txXfrm>
        <a:off x="4324101" y="161832"/>
        <a:ext cx="691058" cy="691058"/>
      </dsp:txXfrm>
    </dsp:sp>
    <dsp:sp modelId="{D96A8D89-0AC2-4402-A189-234179CF7B33}">
      <dsp:nvSpPr>
        <dsp:cNvPr id="0" name=""/>
        <dsp:cNvSpPr/>
      </dsp:nvSpPr>
      <dsp:spPr>
        <a:xfrm rot="14040000">
          <a:off x="3524422" y="1723488"/>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rot="10800000">
        <a:off x="4037770" y="1705887"/>
        <a:ext cx="54036" cy="54036"/>
      </dsp:txXfrm>
    </dsp:sp>
    <dsp:sp modelId="{17EE2F2F-E92C-4A8E-AD63-91A39E9D35C6}">
      <dsp:nvSpPr>
        <dsp:cNvPr id="0" name=""/>
        <dsp:cNvSpPr/>
      </dsp:nvSpPr>
      <dsp:spPr>
        <a:xfrm>
          <a:off x="2971294" y="411760"/>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הצבת לוח זמנים לא ריאלי</a:t>
          </a:r>
        </a:p>
      </dsp:txBody>
      <dsp:txXfrm>
        <a:off x="3114417" y="554883"/>
        <a:ext cx="691058" cy="691058"/>
      </dsp:txXfrm>
    </dsp:sp>
    <dsp:sp modelId="{466B8175-C2AE-45F2-873D-FAC88628EE3E}">
      <dsp:nvSpPr>
        <dsp:cNvPr id="0" name=""/>
        <dsp:cNvSpPr/>
      </dsp:nvSpPr>
      <dsp:spPr>
        <a:xfrm rot="11880000">
          <a:off x="3150609" y="2237997"/>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rot="10800000">
        <a:off x="3663957" y="2220397"/>
        <a:ext cx="54036" cy="54036"/>
      </dsp:txXfrm>
    </dsp:sp>
    <dsp:sp modelId="{2A8BB5BE-A16E-4FBA-9104-49F9F5A6E937}">
      <dsp:nvSpPr>
        <dsp:cNvPr id="0" name=""/>
        <dsp:cNvSpPr/>
      </dsp:nvSpPr>
      <dsp:spPr>
        <a:xfrm>
          <a:off x="2223668" y="1440778"/>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מניעת מידע נחוץ לתפקוד מוצלח</a:t>
          </a:r>
        </a:p>
      </dsp:txBody>
      <dsp:txXfrm>
        <a:off x="2366791" y="1583901"/>
        <a:ext cx="691058" cy="691058"/>
      </dsp:txXfrm>
    </dsp:sp>
    <dsp:sp modelId="{3C0657A3-E44F-4D6A-9DD7-5B4C497E237C}">
      <dsp:nvSpPr>
        <dsp:cNvPr id="0" name=""/>
        <dsp:cNvSpPr/>
      </dsp:nvSpPr>
      <dsp:spPr>
        <a:xfrm rot="9720000">
          <a:off x="3150609" y="2873966"/>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rot="10800000">
        <a:off x="3663957" y="2856365"/>
        <a:ext cx="54036" cy="54036"/>
      </dsp:txXfrm>
    </dsp:sp>
    <dsp:sp modelId="{ED28B80E-5313-40CF-AF7A-3AC4BFD843C0}">
      <dsp:nvSpPr>
        <dsp:cNvPr id="0" name=""/>
        <dsp:cNvSpPr/>
      </dsp:nvSpPr>
      <dsp:spPr>
        <a:xfrm>
          <a:off x="2223668" y="2712716"/>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אי קידום שאינו מוצדק</a:t>
          </a:r>
        </a:p>
      </dsp:txBody>
      <dsp:txXfrm>
        <a:off x="2366791" y="2855839"/>
        <a:ext cx="691058" cy="691058"/>
      </dsp:txXfrm>
    </dsp:sp>
    <dsp:sp modelId="{DC7A9E11-38CD-458A-A982-A8D4C3C42F22}">
      <dsp:nvSpPr>
        <dsp:cNvPr id="0" name=""/>
        <dsp:cNvSpPr/>
      </dsp:nvSpPr>
      <dsp:spPr>
        <a:xfrm rot="7560000">
          <a:off x="3524422" y="3388475"/>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rot="10800000">
        <a:off x="4037770" y="3370875"/>
        <a:ext cx="54036" cy="54036"/>
      </dsp:txXfrm>
    </dsp:sp>
    <dsp:sp modelId="{C7C085B7-86CA-47BC-BFBC-88718611C89F}">
      <dsp:nvSpPr>
        <dsp:cNvPr id="0" name=""/>
        <dsp:cNvSpPr/>
      </dsp:nvSpPr>
      <dsp:spPr>
        <a:xfrm>
          <a:off x="2971294" y="3741734"/>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התעלמות והשפלה</a:t>
          </a:r>
        </a:p>
      </dsp:txBody>
      <dsp:txXfrm>
        <a:off x="3114417" y="3884857"/>
        <a:ext cx="691058" cy="691058"/>
      </dsp:txXfrm>
    </dsp:sp>
    <dsp:sp modelId="{79E6EA7B-C513-4036-8CCC-BD6C1EB1746A}">
      <dsp:nvSpPr>
        <dsp:cNvPr id="0" name=""/>
        <dsp:cNvSpPr/>
      </dsp:nvSpPr>
      <dsp:spPr>
        <a:xfrm rot="5400000">
          <a:off x="4129264" y="3585000"/>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4642612" y="3567400"/>
        <a:ext cx="54036" cy="54036"/>
      </dsp:txXfrm>
    </dsp:sp>
    <dsp:sp modelId="{F460C622-7B83-4028-A22A-BAB6E77C10DE}">
      <dsp:nvSpPr>
        <dsp:cNvPr id="0" name=""/>
        <dsp:cNvSpPr/>
      </dsp:nvSpPr>
      <dsp:spPr>
        <a:xfrm>
          <a:off x="4180978" y="4134785"/>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נטילת תחומי אחריות ואוטונומיה</a:t>
          </a:r>
        </a:p>
      </dsp:txBody>
      <dsp:txXfrm>
        <a:off x="4324101" y="4277908"/>
        <a:ext cx="691058" cy="691058"/>
      </dsp:txXfrm>
    </dsp:sp>
    <dsp:sp modelId="{5F56936D-C2F9-46E2-83A8-34E77B75D8E6}">
      <dsp:nvSpPr>
        <dsp:cNvPr id="0" name=""/>
        <dsp:cNvSpPr/>
      </dsp:nvSpPr>
      <dsp:spPr>
        <a:xfrm rot="3240000">
          <a:off x="4734106" y="3388475"/>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5247454" y="3370875"/>
        <a:ext cx="54036" cy="54036"/>
      </dsp:txXfrm>
    </dsp:sp>
    <dsp:sp modelId="{167C2CBE-83C2-4188-9DA6-DE2CDC140E22}">
      <dsp:nvSpPr>
        <dsp:cNvPr id="0" name=""/>
        <dsp:cNvSpPr/>
      </dsp:nvSpPr>
      <dsp:spPr>
        <a:xfrm>
          <a:off x="5390662" y="3741734"/>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צעקות</a:t>
          </a:r>
        </a:p>
      </dsp:txBody>
      <dsp:txXfrm>
        <a:off x="5533785" y="3884857"/>
        <a:ext cx="691058" cy="691058"/>
      </dsp:txXfrm>
    </dsp:sp>
    <dsp:sp modelId="{6AAF3008-1E94-462B-9868-BD0A5B3ED943}">
      <dsp:nvSpPr>
        <dsp:cNvPr id="0" name=""/>
        <dsp:cNvSpPr/>
      </dsp:nvSpPr>
      <dsp:spPr>
        <a:xfrm rot="1080000">
          <a:off x="5107919" y="2873966"/>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5621267" y="2856365"/>
        <a:ext cx="54036" cy="54036"/>
      </dsp:txXfrm>
    </dsp:sp>
    <dsp:sp modelId="{F532BEF8-E850-41B8-B0CB-19D6BBEFFACA}">
      <dsp:nvSpPr>
        <dsp:cNvPr id="0" name=""/>
        <dsp:cNvSpPr/>
      </dsp:nvSpPr>
      <dsp:spPr>
        <a:xfrm>
          <a:off x="6138288" y="2712716"/>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עלבונות</a:t>
          </a:r>
        </a:p>
      </dsp:txBody>
      <dsp:txXfrm>
        <a:off x="6281411" y="2855839"/>
        <a:ext cx="691058" cy="691058"/>
      </dsp:txXfrm>
    </dsp:sp>
    <dsp:sp modelId="{4B219721-F346-4DEA-9B68-DC0D24130D5F}">
      <dsp:nvSpPr>
        <dsp:cNvPr id="0" name=""/>
        <dsp:cNvSpPr/>
      </dsp:nvSpPr>
      <dsp:spPr>
        <a:xfrm rot="20520000">
          <a:off x="5107919" y="2237997"/>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5621267" y="2220397"/>
        <a:ext cx="54036" cy="54036"/>
      </dsp:txXfrm>
    </dsp:sp>
    <dsp:sp modelId="{CC8B451B-68E9-4E43-9865-7B48CC469A76}">
      <dsp:nvSpPr>
        <dsp:cNvPr id="0" name=""/>
        <dsp:cNvSpPr/>
      </dsp:nvSpPr>
      <dsp:spPr>
        <a:xfrm>
          <a:off x="6138288" y="1440778"/>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הערות פוגעניות</a:t>
          </a:r>
        </a:p>
      </dsp:txBody>
      <dsp:txXfrm>
        <a:off x="6281411" y="1583901"/>
        <a:ext cx="691058" cy="691058"/>
      </dsp:txXfrm>
    </dsp:sp>
    <dsp:sp modelId="{E73EC535-832A-4FA1-B4E4-4AC1A842BADC}">
      <dsp:nvSpPr>
        <dsp:cNvPr id="0" name=""/>
        <dsp:cNvSpPr/>
      </dsp:nvSpPr>
      <dsp:spPr>
        <a:xfrm rot="18360000">
          <a:off x="4734106" y="1723488"/>
          <a:ext cx="1080732" cy="18836"/>
        </a:xfrm>
        <a:custGeom>
          <a:avLst/>
          <a:gdLst/>
          <a:ahLst/>
          <a:cxnLst/>
          <a:rect l="0" t="0" r="0" b="0"/>
          <a:pathLst>
            <a:path>
              <a:moveTo>
                <a:pt x="0" y="9418"/>
              </a:moveTo>
              <a:lnTo>
                <a:pt x="1080732" y="94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latin typeface="Varela Round" panose="00000500000000000000" pitchFamily="2" charset="-79"/>
            <a:cs typeface="Varela Round" panose="00000500000000000000" pitchFamily="2" charset="-79"/>
          </a:endParaRPr>
        </a:p>
      </dsp:txBody>
      <dsp:txXfrm>
        <a:off x="5247454" y="1705887"/>
        <a:ext cx="54036" cy="54036"/>
      </dsp:txXfrm>
    </dsp:sp>
    <dsp:sp modelId="{4210C24A-4D28-4326-9464-60AEF549B934}">
      <dsp:nvSpPr>
        <dsp:cNvPr id="0" name=""/>
        <dsp:cNvSpPr/>
      </dsp:nvSpPr>
      <dsp:spPr>
        <a:xfrm>
          <a:off x="5390662" y="411760"/>
          <a:ext cx="977304" cy="977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he-IL" sz="1200" b="1" kern="1200" dirty="0">
              <a:solidFill>
                <a:schemeClr val="tx1"/>
              </a:solidFill>
              <a:latin typeface="Varela Round" panose="00000500000000000000" pitchFamily="2" charset="-79"/>
              <a:cs typeface="Varela Round" panose="00000500000000000000" pitchFamily="2" charset="-79"/>
            </a:rPr>
            <a:t>רכילות</a:t>
          </a:r>
        </a:p>
      </dsp:txBody>
      <dsp:txXfrm>
        <a:off x="5533785" y="554883"/>
        <a:ext cx="691058" cy="691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CE635-F92B-481D-95C5-E02CFA6E3DC9}">
      <dsp:nvSpPr>
        <dsp:cNvPr id="0" name=""/>
        <dsp:cNvSpPr/>
      </dsp:nvSpPr>
      <dsp:spPr>
        <a:xfrm>
          <a:off x="948266" y="0"/>
          <a:ext cx="5418667" cy="54186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C06B6-AA9A-45F9-A39F-C9F4316D21EE}">
      <dsp:nvSpPr>
        <dsp:cNvPr id="0" name=""/>
        <dsp:cNvSpPr/>
      </dsp:nvSpPr>
      <dsp:spPr>
        <a:xfrm>
          <a:off x="3657599" y="542395"/>
          <a:ext cx="3522133" cy="9630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latin typeface="Varela Round" panose="00000500000000000000" pitchFamily="2" charset="-79"/>
              <a:cs typeface="Varela Round" panose="00000500000000000000" pitchFamily="2" charset="-79"/>
            </a:rPr>
            <a:t>תביעת לשון הרע וקובלנה פלילית</a:t>
          </a:r>
        </a:p>
      </dsp:txBody>
      <dsp:txXfrm>
        <a:off x="3704613" y="589409"/>
        <a:ext cx="3428105" cy="869055"/>
      </dsp:txXfrm>
    </dsp:sp>
    <dsp:sp modelId="{D81C3C6B-171A-457F-926C-AA8941D85AAA}">
      <dsp:nvSpPr>
        <dsp:cNvPr id="0" name=""/>
        <dsp:cNvSpPr/>
      </dsp:nvSpPr>
      <dsp:spPr>
        <a:xfrm>
          <a:off x="3657599" y="1625864"/>
          <a:ext cx="3522133" cy="9630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latin typeface="Varela Round" panose="00000500000000000000" pitchFamily="2" charset="-79"/>
              <a:cs typeface="Varela Round" panose="00000500000000000000" pitchFamily="2" charset="-79"/>
            </a:rPr>
            <a:t>קובלנה פלילית על איומים אסורים </a:t>
          </a:r>
        </a:p>
      </dsp:txBody>
      <dsp:txXfrm>
        <a:off x="3704613" y="1672878"/>
        <a:ext cx="3428105" cy="869055"/>
      </dsp:txXfrm>
    </dsp:sp>
    <dsp:sp modelId="{8BF13FBC-54C2-4A2E-A691-6DE1D4733BB9}">
      <dsp:nvSpPr>
        <dsp:cNvPr id="0" name=""/>
        <dsp:cNvSpPr/>
      </dsp:nvSpPr>
      <dsp:spPr>
        <a:xfrm>
          <a:off x="3657599" y="2709333"/>
          <a:ext cx="3522133" cy="9630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err="1">
              <a:latin typeface="Varela Round" panose="00000500000000000000" pitchFamily="2" charset="-79"/>
              <a:cs typeface="Varela Round" panose="00000500000000000000" pitchFamily="2" charset="-79"/>
            </a:rPr>
            <a:t>תבציעת</a:t>
          </a:r>
          <a:r>
            <a:rPr lang="he-IL" sz="2100" kern="1200" dirty="0">
              <a:latin typeface="Varela Round" panose="00000500000000000000" pitchFamily="2" charset="-79"/>
              <a:cs typeface="Varela Round" panose="00000500000000000000" pitchFamily="2" charset="-79"/>
            </a:rPr>
            <a:t> נזיקין בגין שיבוש יכולת לבצע את העבודה</a:t>
          </a:r>
        </a:p>
      </dsp:txBody>
      <dsp:txXfrm>
        <a:off x="3704613" y="2756347"/>
        <a:ext cx="3428105" cy="869055"/>
      </dsp:txXfrm>
    </dsp:sp>
    <dsp:sp modelId="{BCF416BF-A7CF-4298-85DB-73BD974D0A3B}">
      <dsp:nvSpPr>
        <dsp:cNvPr id="0" name=""/>
        <dsp:cNvSpPr/>
      </dsp:nvSpPr>
      <dsp:spPr>
        <a:xfrm>
          <a:off x="3657599" y="3792802"/>
          <a:ext cx="3522133" cy="96308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latin typeface="Varela Round" panose="00000500000000000000" pitchFamily="2" charset="-79"/>
              <a:cs typeface="Varela Round" panose="00000500000000000000" pitchFamily="2" charset="-79"/>
            </a:rPr>
            <a:t>תביעה בבתי הדין לעבודה על התעמרות וקבלת פיצויים </a:t>
          </a:r>
        </a:p>
      </dsp:txBody>
      <dsp:txXfrm>
        <a:off x="3704613" y="3839816"/>
        <a:ext cx="3428105" cy="8690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ו'/תמוז/תש"ף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6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710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0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573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166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25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593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028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544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998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813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267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ו'/תמוז/תש"ף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תבניות של התעמרות בעבודה</a:t>
            </a:r>
          </a:p>
        </p:txBody>
      </p:sp>
      <p:sp>
        <p:nvSpPr>
          <p:cNvPr id="11" name="מציין מיקום תוכן 10"/>
          <p:cNvSpPr>
            <a:spLocks noGrp="1"/>
          </p:cNvSpPr>
          <p:nvPr>
            <p:ph sz="quarter" idx="4"/>
          </p:nvPr>
        </p:nvSpPr>
        <p:spPr>
          <a:xfrm>
            <a:off x="515273" y="1518982"/>
            <a:ext cx="7761461" cy="5013898"/>
          </a:xfrm>
        </p:spPr>
        <p:txBody>
          <a:bodyPr>
            <a:normAutofit fontScale="85000" lnSpcReduction="20000"/>
          </a:bodyPr>
          <a:lstStyle/>
          <a:p>
            <a:pPr marL="96848" indent="0">
              <a:buNone/>
            </a:pPr>
            <a:endParaRPr lang="he-IL" dirty="0"/>
          </a:p>
          <a:p>
            <a:pPr marL="342900" indent="-342900"/>
            <a:r>
              <a:rPr lang="he-IL" b="1" dirty="0"/>
              <a:t>התעמרות משפטית</a:t>
            </a:r>
            <a:r>
              <a:rPr lang="he-IL" dirty="0"/>
              <a:t> – פניות להליכים משפטיים באופן מכעיס ומקומם על מנת להעניש את הקורבן או לשלוט בו.</a:t>
            </a:r>
          </a:p>
          <a:p>
            <a:pPr marL="342900" indent="-342900"/>
            <a:r>
              <a:rPr lang="he-IL" b="1" dirty="0"/>
              <a:t>התעמרות לוחצת או אל מודעת</a:t>
            </a:r>
            <a:r>
              <a:rPr lang="he-IL" dirty="0"/>
              <a:t> – העמדת הצורך לעבוד במסגרת לוחות זמנים לא מציאותיים או ללא משאבים מספיקים.</a:t>
            </a:r>
          </a:p>
          <a:p>
            <a:pPr marL="342900" indent="-342900"/>
            <a:r>
              <a:rPr lang="he-IL" b="1" dirty="0"/>
              <a:t>התעמרות תאגידית</a:t>
            </a:r>
            <a:r>
              <a:rPr lang="he-IL" dirty="0"/>
              <a:t>  - המעסיק מתעלל בעובד מבלי חשש מעונש, ביודעו כי החוק או אכיפתו אינם חזקים כי שוק העבודה חלש.</a:t>
            </a:r>
          </a:p>
          <a:p>
            <a:pPr marL="342900" indent="-342900"/>
            <a:r>
              <a:rPr lang="he-IL" b="1" dirty="0"/>
              <a:t>התעמרות ארגונית</a:t>
            </a:r>
            <a:r>
              <a:rPr lang="he-IL" dirty="0"/>
              <a:t> – שילוב של התעמרות לוחצת והתעמרות תאגידית.</a:t>
            </a:r>
          </a:p>
          <a:p>
            <a:pPr marL="342900" indent="-342900"/>
            <a:r>
              <a:rPr lang="he-IL" b="1" dirty="0"/>
              <a:t>התעמרות ממוסדת</a:t>
            </a:r>
            <a:r>
              <a:rPr lang="he-IL" dirty="0"/>
              <a:t> – ההתעמרות מוטמעת בארגון ומקובלת כחלק מתרבות העבודה.</a:t>
            </a:r>
          </a:p>
          <a:p>
            <a:pPr marL="342900" indent="-342900"/>
            <a:r>
              <a:rPr lang="he-IL" b="1" dirty="0"/>
              <a:t>התעמרות מצד לקוחות </a:t>
            </a:r>
            <a:r>
              <a:rPr lang="he-IL" dirty="0"/>
              <a:t> - עובד נותן שירות נאלץ להתמודד באופן יומיומי עם </a:t>
            </a:r>
            <a:r>
              <a:rPr lang="he-IL" dirty="0" err="1"/>
              <a:t>עם</a:t>
            </a:r>
            <a:r>
              <a:rPr lang="he-IL" dirty="0"/>
              <a:t> </a:t>
            </a:r>
            <a:r>
              <a:rPr lang="he-IL" dirty="0" err="1"/>
              <a:t>התעמרויות</a:t>
            </a:r>
            <a:r>
              <a:rPr lang="he-IL" dirty="0"/>
              <a:t> ויחס מזלזל מצד אלו שהוא מגיש להם שירות.</a:t>
            </a:r>
          </a:p>
          <a:p>
            <a:pPr marL="342900" indent="-342900"/>
            <a:r>
              <a:rPr lang="he-IL" b="1" dirty="0"/>
              <a:t>התעמרות </a:t>
            </a:r>
            <a:r>
              <a:rPr lang="he-IL" b="1" dirty="0" err="1"/>
              <a:t>קיברנטית</a:t>
            </a:r>
            <a:r>
              <a:rPr lang="he-IL" dirty="0"/>
              <a:t> – שימוש בטכנולוגיות מידע ותקשורת על מנת לאפשר התנהגות עוינת חוזרת ונשנית מצד יחיד או קבוצה, או לתמוך בה, ואשר מטרתה לגרום נזק לאחרים.</a:t>
            </a:r>
            <a:endParaRPr lang="he-IL" b="1" dirty="0"/>
          </a:p>
          <a:p>
            <a:endParaRPr lang="he-IL" dirty="0"/>
          </a:p>
          <a:p>
            <a:pPr marL="96848" indent="0">
              <a:buNone/>
            </a:pPr>
            <a:endParaRPr lang="he-IL" dirty="0"/>
          </a:p>
        </p:txBody>
      </p:sp>
    </p:spTree>
    <p:extLst>
      <p:ext uri="{BB962C8B-B14F-4D97-AF65-F5344CB8AC3E}">
        <p14:creationId xmlns:p14="http://schemas.microsoft.com/office/powerpoint/2010/main" val="33487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התעמרות בעבודה - משימה</a:t>
            </a:r>
          </a:p>
        </p:txBody>
      </p:sp>
      <p:sp>
        <p:nvSpPr>
          <p:cNvPr id="11" name="מציין מיקום תוכן 10"/>
          <p:cNvSpPr>
            <a:spLocks noGrp="1"/>
          </p:cNvSpPr>
          <p:nvPr>
            <p:ph sz="quarter" idx="4"/>
          </p:nvPr>
        </p:nvSpPr>
        <p:spPr>
          <a:xfrm>
            <a:off x="515273" y="1518982"/>
            <a:ext cx="7761461" cy="4153058"/>
          </a:xfrm>
        </p:spPr>
        <p:txBody>
          <a:bodyPr>
            <a:normAutofit/>
          </a:bodyPr>
          <a:lstStyle/>
          <a:p>
            <a:r>
              <a:rPr lang="he-IL" sz="3600" dirty="0"/>
              <a:t>חפשו באינטרנט 3 כתבות העוסקות במקרים של התעמרות בעבודה.</a:t>
            </a:r>
          </a:p>
          <a:p>
            <a:r>
              <a:rPr lang="he-IL" sz="3600" dirty="0"/>
              <a:t>ציינו איזו תבנית של התעמרות בעבודה מופיעה במקרים המתוארים בכתבות.</a:t>
            </a:r>
          </a:p>
          <a:p>
            <a:pPr marL="96848" indent="0">
              <a:buNone/>
            </a:pPr>
            <a:endParaRPr lang="he-IL" dirty="0"/>
          </a:p>
        </p:txBody>
      </p:sp>
    </p:spTree>
    <p:extLst>
      <p:ext uri="{BB962C8B-B14F-4D97-AF65-F5344CB8AC3E}">
        <p14:creationId xmlns:p14="http://schemas.microsoft.com/office/powerpoint/2010/main" val="271349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dirty="0"/>
              <a:t>כתבות בנושא התעמרות בעבודה</a:t>
            </a:r>
          </a:p>
        </p:txBody>
      </p:sp>
      <p:pic>
        <p:nvPicPr>
          <p:cNvPr id="7" name="תמונה 6">
            <a:extLst>
              <a:ext uri="{FF2B5EF4-FFF2-40B4-BE49-F238E27FC236}">
                <a16:creationId xmlns:a16="http://schemas.microsoft.com/office/drawing/2014/main" id="{69054AD9-9E50-4B5A-9D60-1D3A3A20007B}"/>
              </a:ext>
            </a:extLst>
          </p:cNvPr>
          <p:cNvPicPr>
            <a:picLocks noChangeAspect="1"/>
          </p:cNvPicPr>
          <p:nvPr/>
        </p:nvPicPr>
        <p:blipFill>
          <a:blip r:embed="rId3"/>
          <a:stretch>
            <a:fillRect/>
          </a:stretch>
        </p:blipFill>
        <p:spPr>
          <a:xfrm>
            <a:off x="4601028" y="1004763"/>
            <a:ext cx="7358743" cy="4137273"/>
          </a:xfrm>
          <a:prstGeom prst="rect">
            <a:avLst/>
          </a:prstGeom>
        </p:spPr>
      </p:pic>
      <p:pic>
        <p:nvPicPr>
          <p:cNvPr id="9" name="תמונה 8">
            <a:extLst>
              <a:ext uri="{FF2B5EF4-FFF2-40B4-BE49-F238E27FC236}">
                <a16:creationId xmlns:a16="http://schemas.microsoft.com/office/drawing/2014/main" id="{7AF7DD5E-FBEB-40C9-8F74-49F6D98F444F}"/>
              </a:ext>
            </a:extLst>
          </p:cNvPr>
          <p:cNvPicPr>
            <a:picLocks noChangeAspect="1"/>
          </p:cNvPicPr>
          <p:nvPr/>
        </p:nvPicPr>
        <p:blipFill>
          <a:blip r:embed="rId4"/>
          <a:stretch>
            <a:fillRect/>
          </a:stretch>
        </p:blipFill>
        <p:spPr>
          <a:xfrm>
            <a:off x="232229" y="2539326"/>
            <a:ext cx="6342743" cy="3566052"/>
          </a:xfrm>
          <a:prstGeom prst="rect">
            <a:avLst/>
          </a:prstGeom>
        </p:spPr>
      </p:pic>
    </p:spTree>
    <p:extLst>
      <p:ext uri="{BB962C8B-B14F-4D97-AF65-F5344CB8AC3E}">
        <p14:creationId xmlns:p14="http://schemas.microsoft.com/office/powerpoint/2010/main" val="1100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dirty="0"/>
              <a:t>כתבות בנושא התעמרות בעבודה</a:t>
            </a:r>
          </a:p>
        </p:txBody>
      </p:sp>
      <p:pic>
        <p:nvPicPr>
          <p:cNvPr id="2" name="תמונה 1">
            <a:extLst>
              <a:ext uri="{FF2B5EF4-FFF2-40B4-BE49-F238E27FC236}">
                <a16:creationId xmlns:a16="http://schemas.microsoft.com/office/drawing/2014/main" id="{CDBBA672-6F58-4D6E-BCA3-32B09C27F224}"/>
              </a:ext>
            </a:extLst>
          </p:cNvPr>
          <p:cNvPicPr>
            <a:picLocks noChangeAspect="1"/>
          </p:cNvPicPr>
          <p:nvPr/>
        </p:nvPicPr>
        <p:blipFill>
          <a:blip r:embed="rId3"/>
          <a:stretch>
            <a:fillRect/>
          </a:stretch>
        </p:blipFill>
        <p:spPr>
          <a:xfrm>
            <a:off x="3586480" y="1034415"/>
            <a:ext cx="8605521" cy="2731039"/>
          </a:xfrm>
          <a:prstGeom prst="rect">
            <a:avLst/>
          </a:prstGeom>
        </p:spPr>
      </p:pic>
      <p:pic>
        <p:nvPicPr>
          <p:cNvPr id="3" name="תמונה 2">
            <a:extLst>
              <a:ext uri="{FF2B5EF4-FFF2-40B4-BE49-F238E27FC236}">
                <a16:creationId xmlns:a16="http://schemas.microsoft.com/office/drawing/2014/main" id="{A8CF46CC-3531-4CF0-BEE3-93048E009E9E}"/>
              </a:ext>
            </a:extLst>
          </p:cNvPr>
          <p:cNvPicPr>
            <a:picLocks noChangeAspect="1"/>
          </p:cNvPicPr>
          <p:nvPr/>
        </p:nvPicPr>
        <p:blipFill>
          <a:blip r:embed="rId4"/>
          <a:stretch>
            <a:fillRect/>
          </a:stretch>
        </p:blipFill>
        <p:spPr>
          <a:xfrm>
            <a:off x="650240" y="3665855"/>
            <a:ext cx="8313737" cy="3075070"/>
          </a:xfrm>
          <a:prstGeom prst="rect">
            <a:avLst/>
          </a:prstGeom>
        </p:spPr>
      </p:pic>
      <p:pic>
        <p:nvPicPr>
          <p:cNvPr id="4" name="תמונה 3">
            <a:extLst>
              <a:ext uri="{FF2B5EF4-FFF2-40B4-BE49-F238E27FC236}">
                <a16:creationId xmlns:a16="http://schemas.microsoft.com/office/drawing/2014/main" id="{39587014-5FB9-483E-A714-06E56034241B}"/>
              </a:ext>
            </a:extLst>
          </p:cNvPr>
          <p:cNvPicPr>
            <a:picLocks noChangeAspect="1"/>
          </p:cNvPicPr>
          <p:nvPr/>
        </p:nvPicPr>
        <p:blipFill>
          <a:blip r:embed="rId5"/>
          <a:stretch>
            <a:fillRect/>
          </a:stretch>
        </p:blipFill>
        <p:spPr>
          <a:xfrm>
            <a:off x="767080" y="2034742"/>
            <a:ext cx="2895600" cy="771525"/>
          </a:xfrm>
          <a:prstGeom prst="rect">
            <a:avLst/>
          </a:prstGeom>
        </p:spPr>
      </p:pic>
    </p:spTree>
    <p:extLst>
      <p:ext uri="{BB962C8B-B14F-4D97-AF65-F5344CB8AC3E}">
        <p14:creationId xmlns:p14="http://schemas.microsoft.com/office/powerpoint/2010/main" val="119049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400" dirty="0"/>
              <a:t>התעמרות והשלכותיה לארגון ולעובדים</a:t>
            </a:r>
            <a:endParaRPr lang="he-IL" dirty="0"/>
          </a:p>
        </p:txBody>
      </p:sp>
      <p:sp>
        <p:nvSpPr>
          <p:cNvPr id="6" name="חץ: למטה 5">
            <a:extLst>
              <a:ext uri="{FF2B5EF4-FFF2-40B4-BE49-F238E27FC236}">
                <a16:creationId xmlns:a16="http://schemas.microsoft.com/office/drawing/2014/main" id="{431D428F-7D06-425B-B38F-0B0ED2D2A23D}"/>
              </a:ext>
            </a:extLst>
          </p:cNvPr>
          <p:cNvSpPr/>
          <p:nvPr/>
        </p:nvSpPr>
        <p:spPr>
          <a:xfrm>
            <a:off x="5044770" y="1722410"/>
            <a:ext cx="2461483" cy="1159163"/>
          </a:xfrm>
          <a:prstGeom prst="downArrow">
            <a:avLst>
              <a:gd name="adj1" fmla="val 74015"/>
              <a:gd name="adj2" fmla="val 51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לעובד</a:t>
            </a:r>
          </a:p>
        </p:txBody>
      </p:sp>
      <p:sp>
        <p:nvSpPr>
          <p:cNvPr id="7" name="חץ: למטה 6">
            <a:extLst>
              <a:ext uri="{FF2B5EF4-FFF2-40B4-BE49-F238E27FC236}">
                <a16:creationId xmlns:a16="http://schemas.microsoft.com/office/drawing/2014/main" id="{4B1AE022-A9A8-4DDB-A3E8-2C96FB1905BC}"/>
              </a:ext>
            </a:extLst>
          </p:cNvPr>
          <p:cNvSpPr/>
          <p:nvPr/>
        </p:nvSpPr>
        <p:spPr>
          <a:xfrm>
            <a:off x="2120819" y="1722409"/>
            <a:ext cx="2461483" cy="1159163"/>
          </a:xfrm>
          <a:prstGeom prst="downArrow">
            <a:avLst>
              <a:gd name="adj1" fmla="val 74015"/>
              <a:gd name="adj2" fmla="val 51594"/>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12B4BC"/>
                </a:solidFill>
                <a:effectLst/>
                <a:uLnTx/>
                <a:uFillTx/>
                <a:latin typeface="Varela Round" panose="00000500000000000000" pitchFamily="2" charset="-79"/>
                <a:ea typeface="+mn-ea"/>
                <a:cs typeface="Varela Round" panose="00000500000000000000" pitchFamily="2" charset="-79"/>
              </a:rPr>
              <a:t>לארגון</a:t>
            </a:r>
          </a:p>
        </p:txBody>
      </p:sp>
      <p:sp>
        <p:nvSpPr>
          <p:cNvPr id="10" name="תרשים זרימה: מסיים 9">
            <a:extLst>
              <a:ext uri="{FF2B5EF4-FFF2-40B4-BE49-F238E27FC236}">
                <a16:creationId xmlns:a16="http://schemas.microsoft.com/office/drawing/2014/main" id="{668F5D6A-FD6C-428E-BD84-04E9A1E1D343}"/>
              </a:ext>
            </a:extLst>
          </p:cNvPr>
          <p:cNvSpPr/>
          <p:nvPr/>
        </p:nvSpPr>
        <p:spPr>
          <a:xfrm>
            <a:off x="4959332" y="3126836"/>
            <a:ext cx="2632363" cy="72009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חרדה וחוסר בטחון</a:t>
            </a:r>
          </a:p>
        </p:txBody>
      </p:sp>
      <p:sp>
        <p:nvSpPr>
          <p:cNvPr id="11" name="תרשים זרימה: מסיים 10">
            <a:extLst>
              <a:ext uri="{FF2B5EF4-FFF2-40B4-BE49-F238E27FC236}">
                <a16:creationId xmlns:a16="http://schemas.microsoft.com/office/drawing/2014/main" id="{BC178BB8-92A6-4056-BFCB-3E5364131AEF}"/>
              </a:ext>
            </a:extLst>
          </p:cNvPr>
          <p:cNvSpPr/>
          <p:nvPr/>
        </p:nvSpPr>
        <p:spPr>
          <a:xfrm>
            <a:off x="4959331" y="3990768"/>
            <a:ext cx="2632363" cy="72009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פגיעה</a:t>
            </a:r>
            <a:r>
              <a:rPr kumimoji="0" lang="he-IL" sz="1800" b="0" i="0" u="none" strike="noStrike" kern="1200" cap="none" spc="0" normalizeH="0" noProof="0" dirty="0">
                <a:ln>
                  <a:noFill/>
                </a:ln>
                <a:solidFill>
                  <a:prstClr val="white"/>
                </a:solidFill>
                <a:effectLst/>
                <a:uLnTx/>
                <a:uFillTx/>
                <a:latin typeface="Varela Round" panose="00000500000000000000" pitchFamily="2" charset="-79"/>
                <a:ea typeface="+mn-ea"/>
                <a:cs typeface="Varela Round" panose="00000500000000000000" pitchFamily="2" charset="-79"/>
              </a:rPr>
              <a:t> בבריאות</a:t>
            </a: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
        <p:nvSpPr>
          <p:cNvPr id="12" name="תרשים זרימה: מסיים 11">
            <a:extLst>
              <a:ext uri="{FF2B5EF4-FFF2-40B4-BE49-F238E27FC236}">
                <a16:creationId xmlns:a16="http://schemas.microsoft.com/office/drawing/2014/main" id="{4F6CE6D8-A120-47AF-AEF2-C81AD15A38BE}"/>
              </a:ext>
            </a:extLst>
          </p:cNvPr>
          <p:cNvSpPr/>
          <p:nvPr/>
        </p:nvSpPr>
        <p:spPr>
          <a:xfrm>
            <a:off x="4959332" y="4844186"/>
            <a:ext cx="2632363" cy="72009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רצון לעזוב</a:t>
            </a:r>
          </a:p>
        </p:txBody>
      </p:sp>
      <p:sp>
        <p:nvSpPr>
          <p:cNvPr id="13" name="תרשים זרימה: מסיים 12">
            <a:extLst>
              <a:ext uri="{FF2B5EF4-FFF2-40B4-BE49-F238E27FC236}">
                <a16:creationId xmlns:a16="http://schemas.microsoft.com/office/drawing/2014/main" id="{E56FF71C-7920-46A7-A428-EC1E932E06C4}"/>
              </a:ext>
            </a:extLst>
          </p:cNvPr>
          <p:cNvSpPr/>
          <p:nvPr/>
        </p:nvSpPr>
        <p:spPr>
          <a:xfrm>
            <a:off x="2120819" y="3995690"/>
            <a:ext cx="2632363" cy="720094"/>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תביעות משפטיות</a:t>
            </a:r>
          </a:p>
        </p:txBody>
      </p:sp>
      <p:sp>
        <p:nvSpPr>
          <p:cNvPr id="15" name="תרשים זרימה: מסיים 14">
            <a:extLst>
              <a:ext uri="{FF2B5EF4-FFF2-40B4-BE49-F238E27FC236}">
                <a16:creationId xmlns:a16="http://schemas.microsoft.com/office/drawing/2014/main" id="{AB29CF03-295B-4553-BB8F-D70200674E8A}"/>
              </a:ext>
            </a:extLst>
          </p:cNvPr>
          <p:cNvSpPr/>
          <p:nvPr/>
        </p:nvSpPr>
        <p:spPr>
          <a:xfrm>
            <a:off x="2120819" y="3126836"/>
            <a:ext cx="2632363" cy="720094"/>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עזיבת עובדים</a:t>
            </a:r>
          </a:p>
        </p:txBody>
      </p:sp>
      <p:sp>
        <p:nvSpPr>
          <p:cNvPr id="16" name="תרשים זרימה: מסיים 15">
            <a:extLst>
              <a:ext uri="{FF2B5EF4-FFF2-40B4-BE49-F238E27FC236}">
                <a16:creationId xmlns:a16="http://schemas.microsoft.com/office/drawing/2014/main" id="{5827B46B-C978-40D3-9AEA-F425D1BCDD42}"/>
              </a:ext>
            </a:extLst>
          </p:cNvPr>
          <p:cNvSpPr/>
          <p:nvPr/>
        </p:nvSpPr>
        <p:spPr>
          <a:xfrm>
            <a:off x="2120819" y="4844186"/>
            <a:ext cx="2632363" cy="720094"/>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אווירה</a:t>
            </a:r>
            <a:r>
              <a:rPr kumimoji="0" lang="he-IL" sz="1800" b="0" i="0" u="none" strike="noStrike" kern="1200" cap="none" spc="0" normalizeH="0" noProof="0" dirty="0">
                <a:ln>
                  <a:noFill/>
                </a:ln>
                <a:solidFill>
                  <a:prstClr val="white"/>
                </a:solidFill>
                <a:effectLst/>
                <a:uLnTx/>
                <a:uFillTx/>
                <a:latin typeface="Varela Round" panose="00000500000000000000" pitchFamily="2" charset="-79"/>
                <a:ea typeface="+mn-ea"/>
                <a:cs typeface="Varela Round" panose="00000500000000000000" pitchFamily="2" charset="-79"/>
              </a:rPr>
              <a:t> לא טובה</a:t>
            </a: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
        <p:nvSpPr>
          <p:cNvPr id="20" name="תרשים זרימה: מסיים 19">
            <a:extLst>
              <a:ext uri="{FF2B5EF4-FFF2-40B4-BE49-F238E27FC236}">
                <a16:creationId xmlns:a16="http://schemas.microsoft.com/office/drawing/2014/main" id="{7EF774E0-A544-46BE-912F-83A4B896929F}"/>
              </a:ext>
            </a:extLst>
          </p:cNvPr>
          <p:cNvSpPr/>
          <p:nvPr/>
        </p:nvSpPr>
        <p:spPr>
          <a:xfrm>
            <a:off x="2120818" y="5716680"/>
            <a:ext cx="2632363" cy="720094"/>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פרסום שלילי</a:t>
            </a:r>
          </a:p>
        </p:txBody>
      </p:sp>
      <p:sp>
        <p:nvSpPr>
          <p:cNvPr id="22" name="תרשים זרימה: מסיים 21">
            <a:extLst>
              <a:ext uri="{FF2B5EF4-FFF2-40B4-BE49-F238E27FC236}">
                <a16:creationId xmlns:a16="http://schemas.microsoft.com/office/drawing/2014/main" id="{E1801FDF-182C-4E02-B097-3B2AE5D0BCDE}"/>
              </a:ext>
            </a:extLst>
          </p:cNvPr>
          <p:cNvSpPr/>
          <p:nvPr/>
        </p:nvSpPr>
        <p:spPr>
          <a:xfrm>
            <a:off x="4959332" y="5680950"/>
            <a:ext cx="2632363" cy="720094"/>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ירידה</a:t>
            </a:r>
            <a:r>
              <a:rPr kumimoji="0" lang="he-IL" sz="1800" b="0" i="0" u="none" strike="noStrike" kern="1200" cap="none" spc="0" normalizeH="0" noProof="0" dirty="0">
                <a:ln>
                  <a:noFill/>
                </a:ln>
                <a:solidFill>
                  <a:prstClr val="white"/>
                </a:solidFill>
                <a:effectLst/>
                <a:uLnTx/>
                <a:uFillTx/>
                <a:latin typeface="Varela Round" panose="00000500000000000000" pitchFamily="2" charset="-79"/>
                <a:ea typeface="+mn-ea"/>
                <a:cs typeface="Varela Round" panose="00000500000000000000" pitchFamily="2" charset="-79"/>
              </a:rPr>
              <a:t> בתפוקה</a:t>
            </a: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Tree>
    <p:extLst>
      <p:ext uri="{BB962C8B-B14F-4D97-AF65-F5344CB8AC3E}">
        <p14:creationId xmlns:p14="http://schemas.microsoft.com/office/powerpoint/2010/main" val="1613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5" grpId="0" animBg="1"/>
      <p:bldP spid="16" grpId="0" animBg="1"/>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פעולות שעל הארגון לנקוט למניעת התעמרות</a:t>
            </a:r>
          </a:p>
        </p:txBody>
      </p:sp>
      <p:sp>
        <p:nvSpPr>
          <p:cNvPr id="11" name="מציין מיקום תוכן 10"/>
          <p:cNvSpPr>
            <a:spLocks noGrp="1"/>
          </p:cNvSpPr>
          <p:nvPr>
            <p:ph sz="quarter" idx="4"/>
          </p:nvPr>
        </p:nvSpPr>
        <p:spPr>
          <a:xfrm>
            <a:off x="515273" y="1102421"/>
            <a:ext cx="7761461" cy="5126343"/>
          </a:xfrm>
        </p:spPr>
        <p:txBody>
          <a:bodyPr>
            <a:normAutofit fontScale="85000" lnSpcReduction="20000"/>
          </a:bodyPr>
          <a:lstStyle/>
          <a:p>
            <a:pPr marL="96848" indent="0">
              <a:buNone/>
            </a:pPr>
            <a:endParaRPr lang="he-IL" dirty="0"/>
          </a:p>
          <a:p>
            <a:pPr marL="342900" indent="-342900"/>
            <a:r>
              <a:rPr lang="he-IL" b="1" dirty="0"/>
              <a:t>לאמץ ולאכוף מדיניות חזקה </a:t>
            </a:r>
            <a:r>
              <a:rPr lang="he-IL" dirty="0"/>
              <a:t> - לנסח מדיניות של אפס סובלנות כלפי התעמרות.</a:t>
            </a:r>
          </a:p>
          <a:p>
            <a:pPr marL="0" indent="0">
              <a:buNone/>
            </a:pPr>
            <a:endParaRPr lang="he-IL" dirty="0"/>
          </a:p>
          <a:p>
            <a:pPr marL="342900" indent="-342900"/>
            <a:r>
              <a:rPr lang="he-IL" b="1" dirty="0"/>
              <a:t>ללמד, להתייעץ ולהדריך</a:t>
            </a:r>
            <a:r>
              <a:rPr lang="he-IL" dirty="0"/>
              <a:t> – לקיים הדרכות פנים ארגוניות בנושא ולשקף למנהלים ולעובדים בכל הדרגים את הציפיות להתנהגות ראויה.</a:t>
            </a:r>
          </a:p>
          <a:p>
            <a:pPr marL="0" indent="0">
              <a:buNone/>
            </a:pPr>
            <a:endParaRPr lang="he-IL" dirty="0"/>
          </a:p>
          <a:p>
            <a:pPr marL="342900" indent="-342900"/>
            <a:r>
              <a:rPr lang="he-IL" b="1" dirty="0"/>
              <a:t>לעודד דיווח </a:t>
            </a:r>
            <a:r>
              <a:rPr lang="he-IL" dirty="0"/>
              <a:t>– למנות עובד שיהיה כתובת לדיווח על התעמרות בארגון.</a:t>
            </a:r>
          </a:p>
          <a:p>
            <a:pPr marL="0" indent="0">
              <a:buNone/>
            </a:pPr>
            <a:endParaRPr lang="he-IL" dirty="0"/>
          </a:p>
          <a:p>
            <a:pPr marL="342900" indent="-342900"/>
            <a:r>
              <a:rPr lang="he-IL" b="1" dirty="0"/>
              <a:t>למנוע גיוס והשמה של מתעמרים </a:t>
            </a:r>
            <a:r>
              <a:rPr lang="he-IL" dirty="0"/>
              <a:t>– לבדוק זאת בתהליך הגיוס.</a:t>
            </a:r>
          </a:p>
          <a:p>
            <a:pPr marL="0" indent="0">
              <a:buNone/>
            </a:pPr>
            <a:endParaRPr lang="he-IL" dirty="0"/>
          </a:p>
          <a:p>
            <a:pPr marL="342900" indent="-342900"/>
            <a:r>
              <a:rPr lang="he-IL" b="1" dirty="0"/>
              <a:t>להציג את ההתעמרות ככשל ביצועי </a:t>
            </a:r>
            <a:r>
              <a:rPr lang="he-IL" dirty="0"/>
              <a:t>– לשלב זאת כשיח בתהליך ההערכה התקופתי.</a:t>
            </a:r>
          </a:p>
          <a:p>
            <a:pPr marL="0" indent="0">
              <a:buNone/>
            </a:pPr>
            <a:endParaRPr lang="he-IL" dirty="0"/>
          </a:p>
          <a:p>
            <a:pPr marL="342900" indent="-342900"/>
            <a:r>
              <a:rPr lang="he-IL" b="1" dirty="0"/>
              <a:t>לתת דוגמא אישית.</a:t>
            </a:r>
            <a:endParaRPr lang="he-IL" dirty="0"/>
          </a:p>
        </p:txBody>
      </p:sp>
    </p:spTree>
    <p:extLst>
      <p:ext uri="{BB962C8B-B14F-4D97-AF65-F5344CB8AC3E}">
        <p14:creationId xmlns:p14="http://schemas.microsoft.com/office/powerpoint/2010/main" val="41243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 calcmode="lin" valueType="num">
                                      <p:cBhvr additive="base">
                                        <p:cTn id="31"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 calcmode="lin" valueType="num">
                                      <p:cBhvr additive="base">
                                        <p:cTn id="37"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אמצעים חוקיים ומשפטיים</a:t>
            </a:r>
          </a:p>
        </p:txBody>
      </p:sp>
      <p:graphicFrame>
        <p:nvGraphicFramePr>
          <p:cNvPr id="4" name="דיאגרמה 3">
            <a:extLst>
              <a:ext uri="{FF2B5EF4-FFF2-40B4-BE49-F238E27FC236}">
                <a16:creationId xmlns:a16="http://schemas.microsoft.com/office/drawing/2014/main" id="{737335CE-6BDE-479E-B149-F5C14E7983ED}"/>
              </a:ext>
            </a:extLst>
          </p:cNvPr>
          <p:cNvGraphicFramePr/>
          <p:nvPr>
            <p:extLst>
              <p:ext uri="{D42A27DB-BD31-4B8C-83A1-F6EECF244321}">
                <p14:modId xmlns:p14="http://schemas.microsoft.com/office/powerpoint/2010/main" val="1848827484"/>
              </p:ext>
            </p:extLst>
          </p:nvPr>
        </p:nvGraphicFramePr>
        <p:xfrm>
          <a:off x="416560" y="9615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38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pPr algn="r"/>
            <a:r>
              <a:rPr lang="he-IL" dirty="0">
                <a:solidFill>
                  <a:srgbClr val="192A72"/>
                </a:solidFill>
              </a:rPr>
              <a:t>לסיכום - מה למדנו היום </a:t>
            </a:r>
          </a:p>
        </p:txBody>
      </p:sp>
      <p:sp>
        <p:nvSpPr>
          <p:cNvPr id="8" name="מציין מיקום תוכן 7"/>
          <p:cNvSpPr>
            <a:spLocks noGrp="1"/>
          </p:cNvSpPr>
          <p:nvPr>
            <p:ph sz="quarter" idx="4"/>
          </p:nvPr>
        </p:nvSpPr>
        <p:spPr>
          <a:xfrm>
            <a:off x="515274" y="1725460"/>
            <a:ext cx="8306994" cy="4153058"/>
          </a:xfrm>
        </p:spPr>
        <p:txBody>
          <a:bodyPr/>
          <a:lstStyle/>
          <a:p>
            <a:pPr marL="342900" indent="-342900"/>
            <a:r>
              <a:rPr lang="he-IL" b="1" dirty="0"/>
              <a:t>התעמרות במקום העבודה</a:t>
            </a:r>
          </a:p>
          <a:p>
            <a:pPr marL="342900" indent="-342900"/>
            <a:r>
              <a:rPr lang="he-IL" b="1" dirty="0"/>
              <a:t>פעולות לצמצום תופעת התעמרות במקום עבודה</a:t>
            </a:r>
          </a:p>
          <a:p>
            <a:pPr marL="342900" indent="-342900"/>
            <a:r>
              <a:rPr lang="he-IL" b="1" dirty="0"/>
              <a:t>אמצעים חוקיים ומשפטיים שניתן לנקוט בגין התעמרות אסורה בעבודה</a:t>
            </a:r>
          </a:p>
          <a:p>
            <a:pPr marL="0" lvl="0" indent="0" defTabSz="457200">
              <a:spcAft>
                <a:spcPts val="0"/>
              </a:spcAft>
              <a:buNone/>
              <a:defRPr/>
            </a:pPr>
            <a:endParaRPr lang="he-IL" b="1" dirty="0">
              <a:latin typeface="Century Gothic" panose="020B0502020202020204"/>
              <a:cs typeface="Arial" panose="020B0604020202020204" pitchFamily="34" charset="0"/>
            </a:endParaRPr>
          </a:p>
          <a:p>
            <a:pPr marL="0" lvl="0" indent="0" algn="l" defTabSz="457200">
              <a:spcAft>
                <a:spcPts val="0"/>
              </a:spcAft>
              <a:buNone/>
              <a:defRPr/>
            </a:pPr>
            <a:r>
              <a:rPr lang="he-IL" b="1" dirty="0">
                <a:latin typeface="Century Gothic" panose="020B0502020202020204"/>
                <a:cs typeface="Arial" panose="020B0604020202020204" pitchFamily="34" charset="0"/>
              </a:rPr>
              <a:t>בהצלחה!</a:t>
            </a:r>
          </a:p>
          <a:p>
            <a:pPr>
              <a:lnSpc>
                <a:spcPct val="200000"/>
              </a:lnSpc>
            </a:pPr>
            <a:endParaRPr lang="he-IL" dirty="0">
              <a:solidFill>
                <a:schemeClr val="tx1"/>
              </a:solidFill>
            </a:endParaRPr>
          </a:p>
        </p:txBody>
      </p:sp>
    </p:spTree>
    <p:extLst>
      <p:ext uri="{BB962C8B-B14F-4D97-AF65-F5344CB8AC3E}">
        <p14:creationId xmlns:p14="http://schemas.microsoft.com/office/powerpoint/2010/main" val="144784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7340" y="3016112"/>
            <a:ext cx="11174412" cy="2618474"/>
          </a:xfrm>
          <a:prstGeom prst="rect">
            <a:avLst/>
          </a:prstGeom>
          <a:noFill/>
        </p:spPr>
        <p:txBody>
          <a:bodyPr wrap="square" rtlCol="1">
            <a:spAutoFit/>
          </a:bodyPr>
          <a:lstStyle/>
          <a:p>
            <a:pPr marL="89535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אתיקה</a:t>
            </a:r>
          </a:p>
        </p:txBody>
      </p:sp>
      <p:sp>
        <p:nvSpPr>
          <p:cNvPr id="7" name="כותרת משנה 6"/>
          <p:cNvSpPr>
            <a:spLocks noGrp="1"/>
          </p:cNvSpPr>
          <p:nvPr>
            <p:ph type="subTitle" idx="1"/>
          </p:nvPr>
        </p:nvSpPr>
        <p:spPr>
          <a:xfrm>
            <a:off x="1" y="2826050"/>
            <a:ext cx="12192001" cy="720094"/>
          </a:xfrm>
        </p:spPr>
        <p:txBody>
          <a:bodyPr/>
          <a:lstStyle/>
          <a:p>
            <a:r>
              <a:rPr lang="he-IL" dirty="0">
                <a:sym typeface="Varela Round"/>
              </a:rPr>
              <a:t>מגמת ניהול עסקי</a:t>
            </a:r>
          </a:p>
        </p:txBody>
      </p:sp>
      <p:sp>
        <p:nvSpPr>
          <p:cNvPr id="4" name="מציין מיקום תוכן 3"/>
          <p:cNvSpPr>
            <a:spLocks noGrp="1"/>
          </p:cNvSpPr>
          <p:nvPr>
            <p:ph idx="10"/>
          </p:nvPr>
        </p:nvSpPr>
        <p:spPr>
          <a:xfrm>
            <a:off x="1" y="3655861"/>
            <a:ext cx="12192001" cy="720094"/>
          </a:xfrm>
        </p:spPr>
        <p:txBody>
          <a:bodyPr/>
          <a:lstStyle/>
          <a:p>
            <a:r>
              <a:rPr lang="he-IL" dirty="0">
                <a:sym typeface="Varela Round"/>
              </a:rPr>
              <a:t>שם המורה: חמוטל כהן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pPr algn="r"/>
            <a:r>
              <a:rPr lang="he-IL" dirty="0">
                <a:solidFill>
                  <a:srgbClr val="192A72"/>
                </a:solidFill>
              </a:rPr>
              <a:t>מה נלמד היום </a:t>
            </a:r>
          </a:p>
        </p:txBody>
      </p:sp>
      <p:sp>
        <p:nvSpPr>
          <p:cNvPr id="8" name="מציין מיקום תוכן 7"/>
          <p:cNvSpPr>
            <a:spLocks noGrp="1"/>
          </p:cNvSpPr>
          <p:nvPr>
            <p:ph sz="quarter" idx="4"/>
          </p:nvPr>
        </p:nvSpPr>
        <p:spPr>
          <a:xfrm>
            <a:off x="515274" y="1725460"/>
            <a:ext cx="8306994" cy="4153058"/>
          </a:xfrm>
        </p:spPr>
        <p:txBody>
          <a:bodyPr/>
          <a:lstStyle/>
          <a:p>
            <a:pPr marL="342900" indent="-342900"/>
            <a:r>
              <a:rPr lang="he-IL" b="1" dirty="0"/>
              <a:t>התעמרות במקום העבודה</a:t>
            </a:r>
          </a:p>
          <a:p>
            <a:pPr marL="342900" indent="-342900"/>
            <a:r>
              <a:rPr lang="he-IL" b="1" dirty="0"/>
              <a:t>פעולות לצמצום תופעת התעמרות במקום עבודה</a:t>
            </a:r>
          </a:p>
          <a:p>
            <a:pPr marL="342900" indent="-342900"/>
            <a:r>
              <a:rPr lang="he-IL" b="1" dirty="0"/>
              <a:t>אמצעים חוקיים ומשפטיים שניתן לנקוט בגין התעמרות אסורה בעבודה</a:t>
            </a:r>
          </a:p>
          <a:p>
            <a:pPr>
              <a:lnSpc>
                <a:spcPct val="200000"/>
              </a:lnSpc>
            </a:pPr>
            <a:endParaRPr lang="he-IL"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שם הפרק</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אתיקה – מנהיגות אתית בארגון – מנהיגות מתעמרת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הגדרת התעמרות בעבודה</a:t>
            </a:r>
          </a:p>
        </p:txBody>
      </p:sp>
      <p:sp>
        <p:nvSpPr>
          <p:cNvPr id="11" name="מציין מיקום תוכן 10"/>
          <p:cNvSpPr>
            <a:spLocks noGrp="1"/>
          </p:cNvSpPr>
          <p:nvPr>
            <p:ph sz="quarter" idx="4"/>
          </p:nvPr>
        </p:nvSpPr>
        <p:spPr>
          <a:xfrm>
            <a:off x="606713" y="1282731"/>
            <a:ext cx="10548967" cy="4820858"/>
          </a:xfrm>
        </p:spPr>
        <p:txBody>
          <a:bodyPr>
            <a:noAutofit/>
          </a:bodyPr>
          <a:lstStyle/>
          <a:p>
            <a:pPr marL="96848" indent="0" fontAlgn="base">
              <a:buNone/>
            </a:pPr>
            <a:r>
              <a:rPr lang="he-IL" sz="2000" dirty="0"/>
              <a:t>י' היא עובדת ותיקה בתפקיד מנהלתי בחברה גדולה. לפני כחצי שנה המנהל האישי שלה עזב. </a:t>
            </a:r>
          </a:p>
          <a:p>
            <a:pPr marL="96848" indent="0" fontAlgn="base">
              <a:buNone/>
            </a:pPr>
            <a:r>
              <a:rPr lang="he-IL" sz="2000" dirty="0"/>
              <a:t> המנהל החדש, מיד עם כניסתו לתפקיד, כינס את עובדי המחלקה והודיע להם כי הוא הולך לבצע שינוי. הוא דרש מהם להתייעל וציין שתהיה "אפס סבלנות" לעובדים לא יעילים, וכי הנהלת החברה נתנה לו מנדט "לנער" את המחלקה.</a:t>
            </a:r>
          </a:p>
          <a:p>
            <a:pPr marL="96848" indent="0" fontAlgn="base">
              <a:buNone/>
            </a:pPr>
            <a:r>
              <a:rPr lang="he-IL" sz="2000" dirty="0"/>
              <a:t> המנהל החדש הטיל שורה של משימות על כל עובד, בלוחות זמנים בלתי אפשריים, תוך ציון נהלים חדשים שיחולו מעתה במחלקה – כמו החובה לעדכן חודש וחצי מראש על יום חופש, הצורך לדאוג למחליף בימי מחלה, ועוד.</a:t>
            </a:r>
          </a:p>
          <a:p>
            <a:pPr marL="96848" indent="0" fontAlgn="base">
              <a:buNone/>
            </a:pPr>
            <a:r>
              <a:rPr lang="he-IL" sz="2000" dirty="0"/>
              <a:t> י' הקפידה למלא אחר הדרישות, אך המנהל זימן אותה פעמים רבות לשיחות אצלו, שבהן הטיח בפניה - ולעתים בנוכחות עובדים נוספים - שעבודתה ירודה וכי היא אינה עומדת בקצב. </a:t>
            </a:r>
          </a:p>
          <a:p>
            <a:pPr marL="96848" indent="0" fontAlgn="base">
              <a:buNone/>
            </a:pPr>
            <a:r>
              <a:rPr lang="he-IL" sz="2000" dirty="0"/>
              <a:t> י' החלה לשקוע בדיכאון. עד מהרה הקשיים בעבודה השפיעו גם על תפקודה האישי ועל מצבה הבריאותי. ההגעה לעבודה הפכה מחוויה חיובית לסיוט מתמשך, שבו היא סופרת את השעות עד לרגע שבו תוכל לברוח מהמנהל המתעלל.</a:t>
            </a:r>
            <a:endParaRPr lang="he-IL" sz="2000" b="1" dirty="0"/>
          </a:p>
        </p:txBody>
      </p:sp>
    </p:spTree>
    <p:extLst>
      <p:ext uri="{BB962C8B-B14F-4D97-AF65-F5344CB8AC3E}">
        <p14:creationId xmlns:p14="http://schemas.microsoft.com/office/powerpoint/2010/main" val="202002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הגדרת התעמרות בעבודה</a:t>
            </a:r>
          </a:p>
        </p:txBody>
      </p:sp>
      <p:sp>
        <p:nvSpPr>
          <p:cNvPr id="11" name="מציין מיקום תוכן 10"/>
          <p:cNvSpPr>
            <a:spLocks noGrp="1"/>
          </p:cNvSpPr>
          <p:nvPr>
            <p:ph sz="quarter" idx="4"/>
          </p:nvPr>
        </p:nvSpPr>
        <p:spPr>
          <a:xfrm>
            <a:off x="515273" y="1518982"/>
            <a:ext cx="7761461" cy="4153058"/>
          </a:xfrm>
        </p:spPr>
        <p:txBody>
          <a:bodyPr>
            <a:normAutofit/>
          </a:bodyPr>
          <a:lstStyle/>
          <a:p>
            <a:pPr marL="96848" indent="0">
              <a:buNone/>
            </a:pPr>
            <a:r>
              <a:rPr lang="he-IL" dirty="0"/>
              <a:t>כל התנהגות בין אישית החוזרת על עצמה והמפרה נורמות ארגוניות ו/או חברתיות של התנהגות בין אישית ראוי. ההתנהגות תחשב פוגענית כאשר הנפגע חש שהיא פוגעת בבריאותו הפיזית או הנפשית ו/או כאשר הוא חש שהיא מייצרת עבורו סביבת עבודה </a:t>
            </a:r>
            <a:r>
              <a:rPr lang="he-IL" dirty="0" err="1"/>
              <a:t>עויינת</a:t>
            </a:r>
            <a:r>
              <a:rPr lang="he-IL" dirty="0"/>
              <a:t>.</a:t>
            </a:r>
          </a:p>
          <a:p>
            <a:pPr marL="96848" indent="0">
              <a:buNone/>
            </a:pPr>
            <a:endParaRPr lang="he-IL" b="1" dirty="0"/>
          </a:p>
        </p:txBody>
      </p:sp>
    </p:spTree>
    <p:extLst>
      <p:ext uri="{BB962C8B-B14F-4D97-AF65-F5344CB8AC3E}">
        <p14:creationId xmlns:p14="http://schemas.microsoft.com/office/powerpoint/2010/main" val="274563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מאפיינים של התעמרות בעבודה</a:t>
            </a:r>
          </a:p>
        </p:txBody>
      </p:sp>
      <p:sp>
        <p:nvSpPr>
          <p:cNvPr id="11" name="מציין מיקום תוכן 10"/>
          <p:cNvSpPr>
            <a:spLocks noGrp="1"/>
          </p:cNvSpPr>
          <p:nvPr>
            <p:ph sz="quarter" idx="4"/>
          </p:nvPr>
        </p:nvSpPr>
        <p:spPr>
          <a:xfrm>
            <a:off x="515273" y="1518982"/>
            <a:ext cx="7761461" cy="4153058"/>
          </a:xfrm>
        </p:spPr>
        <p:txBody>
          <a:bodyPr>
            <a:normAutofit/>
          </a:bodyPr>
          <a:lstStyle/>
          <a:p>
            <a:r>
              <a:rPr lang="he-IL" b="1" dirty="0"/>
              <a:t>חזרה (מתרחשת באופן קבוע)</a:t>
            </a:r>
          </a:p>
          <a:p>
            <a:r>
              <a:rPr lang="he-IL" b="1" dirty="0"/>
              <a:t>משך (מתמשכת לאורך זמן)</a:t>
            </a:r>
          </a:p>
          <a:p>
            <a:r>
              <a:rPr lang="he-IL" b="1" dirty="0"/>
              <a:t>הקצנה (עוינות מתגברת)</a:t>
            </a:r>
          </a:p>
          <a:p>
            <a:r>
              <a:rPr lang="he-IL" b="1" dirty="0"/>
              <a:t>נזק לקורבן (פסיכולוגי, שכלי, מקצועי, כלכלי ועוד)</a:t>
            </a:r>
          </a:p>
          <a:p>
            <a:r>
              <a:rPr lang="he-IL" b="1" dirty="0"/>
              <a:t>מיוחסת כוונה למבצע</a:t>
            </a:r>
          </a:p>
          <a:p>
            <a:r>
              <a:rPr lang="he-IL" b="1" dirty="0"/>
              <a:t>הבדלי כוח (הקורבן חסר את היכולת להגן על עצמו בהצלחה)</a:t>
            </a:r>
          </a:p>
          <a:p>
            <a:r>
              <a:rPr lang="he-IL" b="1" dirty="0"/>
              <a:t>דפוסי תקשורת מעוותים </a:t>
            </a:r>
          </a:p>
          <a:p>
            <a:pPr marL="96848" indent="0">
              <a:buNone/>
            </a:pPr>
            <a:endParaRPr lang="he-IL" b="1" dirty="0"/>
          </a:p>
        </p:txBody>
      </p:sp>
    </p:spTree>
    <p:extLst>
      <p:ext uri="{BB962C8B-B14F-4D97-AF65-F5344CB8AC3E}">
        <p14:creationId xmlns:p14="http://schemas.microsoft.com/office/powerpoint/2010/main" val="88239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ביטויי התעמרות בעבודה</a:t>
            </a:r>
          </a:p>
        </p:txBody>
      </p:sp>
      <p:graphicFrame>
        <p:nvGraphicFramePr>
          <p:cNvPr id="6" name="מציין מיקום תוכן 5">
            <a:extLst>
              <a:ext uri="{FF2B5EF4-FFF2-40B4-BE49-F238E27FC236}">
                <a16:creationId xmlns:a16="http://schemas.microsoft.com/office/drawing/2014/main" id="{8805E42B-1020-4004-9485-0B97D34ECDC2}"/>
              </a:ext>
            </a:extLst>
          </p:cNvPr>
          <p:cNvGraphicFramePr>
            <a:graphicFrameLocks noGrp="1"/>
          </p:cNvGraphicFramePr>
          <p:nvPr>
            <p:ph sz="quarter" idx="4"/>
            <p:extLst>
              <p:ext uri="{D42A27DB-BD31-4B8C-83A1-F6EECF244321}">
                <p14:modId xmlns:p14="http://schemas.microsoft.com/office/powerpoint/2010/main" val="3015093911"/>
              </p:ext>
            </p:extLst>
          </p:nvPr>
        </p:nvGraphicFramePr>
        <p:xfrm>
          <a:off x="2" y="1168400"/>
          <a:ext cx="9339262"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03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pPr algn="r"/>
            <a:r>
              <a:rPr lang="he-IL" sz="4000" dirty="0"/>
              <a:t>תבניות של התעמרות בעבודה</a:t>
            </a:r>
          </a:p>
        </p:txBody>
      </p:sp>
      <p:sp>
        <p:nvSpPr>
          <p:cNvPr id="11" name="מציין מיקום תוכן 10"/>
          <p:cNvSpPr>
            <a:spLocks noGrp="1"/>
          </p:cNvSpPr>
          <p:nvPr>
            <p:ph sz="quarter" idx="4"/>
          </p:nvPr>
        </p:nvSpPr>
        <p:spPr>
          <a:xfrm>
            <a:off x="515273" y="1518982"/>
            <a:ext cx="7761461" cy="4153058"/>
          </a:xfrm>
        </p:spPr>
        <p:txBody>
          <a:bodyPr>
            <a:noAutofit/>
          </a:bodyPr>
          <a:lstStyle/>
          <a:p>
            <a:pPr marL="96848" indent="0">
              <a:buNone/>
            </a:pPr>
            <a:endParaRPr lang="he-IL" sz="1800" dirty="0"/>
          </a:p>
          <a:p>
            <a:pPr marL="342900" indent="-342900"/>
            <a:r>
              <a:rPr lang="he-IL" sz="1800" b="1" dirty="0"/>
              <a:t>התעמרות סדרתית </a:t>
            </a:r>
            <a:r>
              <a:rPr lang="he-IL" sz="1800" dirty="0"/>
              <a:t>– עובד יחיד הבוחר קורבן, מתעמר בו ועובר לקורבן הבא.</a:t>
            </a:r>
          </a:p>
          <a:p>
            <a:pPr marL="342900" indent="-342900"/>
            <a:r>
              <a:rPr lang="he-IL" sz="1800" b="1" dirty="0"/>
              <a:t>התעמרות "יד-שניה"</a:t>
            </a:r>
            <a:r>
              <a:rPr lang="he-IL" sz="1800" dirty="0"/>
              <a:t> – הלחץ מההתמודדות עם מתעמר סדרתי גורם גם לעובדים אחרים להתעמר.</a:t>
            </a:r>
          </a:p>
          <a:p>
            <a:pPr marL="342900" indent="-342900"/>
            <a:r>
              <a:rPr lang="he-IL" sz="1800" b="1" dirty="0"/>
              <a:t>התעמרות בזוג</a:t>
            </a:r>
            <a:r>
              <a:rPr lang="he-IL" sz="1800" dirty="0"/>
              <a:t> – האחד הוא הפעיל והשני בדרך כלל מתבונן ומקשיב.</a:t>
            </a:r>
          </a:p>
          <a:p>
            <a:pPr marL="342900" indent="-342900"/>
            <a:r>
              <a:rPr lang="he-IL" sz="1800" b="1" dirty="0"/>
              <a:t>התעמרות בחבורה או בקבוצה</a:t>
            </a:r>
            <a:r>
              <a:rPr lang="he-IL" sz="1800" dirty="0"/>
              <a:t> – בריון סדרתי עם שותפים. חברות יכולות לקום בכל מקום, אבל הן פורחות כאשר התרבות הארגונית גם היא תומכת בהתעמרות.</a:t>
            </a:r>
          </a:p>
          <a:p>
            <a:pPr marL="342900" indent="-342900"/>
            <a:r>
              <a:rPr lang="he-IL" sz="1800" b="1" dirty="0"/>
              <a:t>התעמרות עקיפה </a:t>
            </a:r>
            <a:r>
              <a:rPr lang="he-IL" sz="1800" dirty="0"/>
              <a:t> - הבריון מסית צד אחד כנגד האחר ובכך כופה עליו להיות חלק מההתעמרות, או מסית את שני הצדדים זה כנגד זה.</a:t>
            </a:r>
          </a:p>
          <a:p>
            <a:pPr marL="342900" indent="-342900"/>
            <a:r>
              <a:rPr lang="he-IL" sz="1800" b="1" dirty="0"/>
              <a:t>התעמרות בתקנות</a:t>
            </a:r>
            <a:r>
              <a:rPr lang="he-IL" sz="1800" dirty="0"/>
              <a:t> – הבריון מכריח את קורבנו לעמוד במסגרת של כללים, תקנות, נהלים או חוקים ללא קשר למידת הלימותם, </a:t>
            </a:r>
            <a:r>
              <a:rPr lang="he-IL" sz="1800" dirty="0" err="1"/>
              <a:t>יישימותם</a:t>
            </a:r>
            <a:r>
              <a:rPr lang="he-IL" sz="1800" dirty="0"/>
              <a:t> או נחיצותם.</a:t>
            </a:r>
          </a:p>
          <a:p>
            <a:pPr marL="342900" indent="-342900"/>
            <a:r>
              <a:rPr lang="he-IL" sz="1800" b="1" dirty="0"/>
              <a:t>התעמרות שיורית</a:t>
            </a:r>
            <a:r>
              <a:rPr lang="he-IL" sz="1800" dirty="0"/>
              <a:t> – ממשיכה להתרחש לאחר עזיבת המתעמר.</a:t>
            </a:r>
          </a:p>
          <a:p>
            <a:pPr marL="96848" indent="0">
              <a:buNone/>
            </a:pPr>
            <a:endParaRPr lang="he-IL" sz="1800" dirty="0"/>
          </a:p>
        </p:txBody>
      </p:sp>
    </p:spTree>
    <p:extLst>
      <p:ext uri="{BB962C8B-B14F-4D97-AF65-F5344CB8AC3E}">
        <p14:creationId xmlns:p14="http://schemas.microsoft.com/office/powerpoint/2010/main" val="15030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7" end="7"/>
                                            </p:txEl>
                                          </p:spTgt>
                                        </p:tgtEl>
                                        <p:attrNameLst>
                                          <p:attrName>style.visibility</p:attrName>
                                        </p:attrNameLst>
                                      </p:cBhvr>
                                      <p:to>
                                        <p:strVal val="visible"/>
                                      </p:to>
                                    </p:set>
                                    <p:anim calcmode="lin" valueType="num">
                                      <p:cBhvr additive="base">
                                        <p:cTn id="4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3385</TotalTime>
  <Words>868</Words>
  <Application>Microsoft Office PowerPoint</Application>
  <PresentationFormat>Widescreen</PresentationFormat>
  <Paragraphs>98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Varela Round</vt:lpstr>
      <vt:lpstr>ערכת נושא Office</vt:lpstr>
      <vt:lpstr>מערכת שידורים לאומית</vt:lpstr>
      <vt:lpstr>אתיקה</vt:lpstr>
      <vt:lpstr>מה נלמד היום </vt:lpstr>
      <vt:lpstr>שם הפרק</vt:lpstr>
      <vt:lpstr>הגדרת התעמרות בעבודה</vt:lpstr>
      <vt:lpstr>הגדרת התעמרות בעבודה</vt:lpstr>
      <vt:lpstr>מאפיינים של התעמרות בעבודה</vt:lpstr>
      <vt:lpstr>ביטויי התעמרות בעבודה</vt:lpstr>
      <vt:lpstr>תבניות של התעמרות בעבודה</vt:lpstr>
      <vt:lpstr>תבניות של התעמרות בעבודה</vt:lpstr>
      <vt:lpstr>התעמרות בעבודה - משימה</vt:lpstr>
      <vt:lpstr>כתבות בנושא התעמרות בעבודה</vt:lpstr>
      <vt:lpstr>כתבות בנושא התעמרות בעבודה</vt:lpstr>
      <vt:lpstr>התעמרות והשלכותיה לארגון ולעובדים</vt:lpstr>
      <vt:lpstr>פעולות שעל הארגון לנקוט למניעת התעמרות</vt:lpstr>
      <vt:lpstr>אמצעים חוקיים ומשפטיים</vt:lpstr>
      <vt:lpstr>לסיכום - מה למדנו היום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Mano</cp:lastModifiedBy>
  <cp:revision>201</cp:revision>
  <dcterms:created xsi:type="dcterms:W3CDTF">2020-03-15T19:13:03Z</dcterms:created>
  <dcterms:modified xsi:type="dcterms:W3CDTF">2020-06-28T13:57:34Z</dcterms:modified>
</cp:coreProperties>
</file>