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1"/>
  </p:notesMasterIdLst>
  <p:sldIdLst>
    <p:sldId id="257" r:id="rId2"/>
    <p:sldId id="262" r:id="rId3"/>
    <p:sldId id="316" r:id="rId4"/>
    <p:sldId id="263" r:id="rId5"/>
    <p:sldId id="288" r:id="rId6"/>
    <p:sldId id="320" r:id="rId7"/>
    <p:sldId id="339" r:id="rId8"/>
    <p:sldId id="340" r:id="rId9"/>
    <p:sldId id="324" r:id="rId10"/>
    <p:sldId id="341" r:id="rId11"/>
    <p:sldId id="342" r:id="rId12"/>
    <p:sldId id="345" r:id="rId13"/>
    <p:sldId id="346" r:id="rId14"/>
    <p:sldId id="343" r:id="rId15"/>
    <p:sldId id="347" r:id="rId16"/>
    <p:sldId id="335" r:id="rId17"/>
    <p:sldId id="336" r:id="rId18"/>
    <p:sldId id="322" r:id="rId19"/>
    <p:sldId id="291" r:id="rId20"/>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מקטע ברירת מחדל" id="{2104F3DD-C934-4027-8D96-988DE23A90E8}">
          <p14:sldIdLst>
            <p14:sldId id="257"/>
            <p14:sldId id="262"/>
            <p14:sldId id="316"/>
            <p14:sldId id="263"/>
            <p14:sldId id="288"/>
            <p14:sldId id="320"/>
            <p14:sldId id="339"/>
            <p14:sldId id="340"/>
            <p14:sldId id="324"/>
            <p14:sldId id="341"/>
            <p14:sldId id="342"/>
            <p14:sldId id="345"/>
            <p14:sldId id="346"/>
            <p14:sldId id="343"/>
            <p14:sldId id="347"/>
            <p14:sldId id="335"/>
            <p14:sldId id="336"/>
            <p14:sldId id="322"/>
            <p14:sldId id="291"/>
          </p14:sldIdLst>
        </p14:section>
      </p14:sectionLst>
    </p:ex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a:srgbClr val="000000"/>
    <a:srgbClr val="6CF0FF"/>
    <a:srgbClr val="92D050"/>
    <a:srgbClr val="12B4BC"/>
    <a:srgbClr val="E0E0E0"/>
    <a:srgbClr val="E6E6E6"/>
    <a:srgbClr val="11A4AB"/>
    <a:srgbClr val="8DD3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796" autoAdjust="0"/>
    <p:restoredTop sz="94259" autoAdjust="0"/>
  </p:normalViewPr>
  <p:slideViewPr>
    <p:cSldViewPr snapToGrid="0" snapToObjects="1">
      <p:cViewPr varScale="1">
        <p:scale>
          <a:sx n="70" d="100"/>
          <a:sy n="70" d="100"/>
        </p:scale>
        <p:origin x="726" y="66"/>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atin typeface="Varela Round" panose="00000500000000000000" pitchFamily="2" charset="-79"/>
                <a:cs typeface="Varela Round" panose="00000500000000000000" pitchFamily="2" charset="-79"/>
              </a:defRPr>
            </a:lvl1pPr>
          </a:lstStyle>
          <a:p>
            <a:endParaRPr lang="he-IL" dirty="0"/>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atin typeface="Varela Round" panose="00000500000000000000" pitchFamily="2" charset="-79"/>
                <a:cs typeface="Varela Round" panose="00000500000000000000" pitchFamily="2" charset="-79"/>
              </a:defRPr>
            </a:lvl1pPr>
          </a:lstStyle>
          <a:p>
            <a:fld id="{5EC061A6-0796-4DA4-BCCF-C39215C865B3}" type="datetimeFigureOut">
              <a:rPr lang="he-IL" smtClean="0"/>
              <a:pPr/>
              <a:t>כ"ט/תמוז/תש"ף</a:t>
            </a:fld>
            <a:endParaRPr lang="he-IL" dirty="0"/>
          </a:p>
        </p:txBody>
      </p:sp>
      <p:sp>
        <p:nvSpPr>
          <p:cNvPr id="4" name="מציין מיקום של תמונת שקופית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he-IL" dirty="0"/>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atin typeface="Varela Round" panose="00000500000000000000" pitchFamily="2" charset="-79"/>
                <a:cs typeface="Varela Round" panose="00000500000000000000" pitchFamily="2" charset="-79"/>
              </a:defRPr>
            </a:lvl1pPr>
          </a:lstStyle>
          <a:p>
            <a:endParaRPr lang="he-IL" dirty="0"/>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atin typeface="Varela Round" panose="00000500000000000000" pitchFamily="2" charset="-79"/>
                <a:cs typeface="Varela Round" panose="00000500000000000000" pitchFamily="2" charset="-79"/>
              </a:defRPr>
            </a:lvl1pPr>
          </a:lstStyle>
          <a:p>
            <a:fld id="{E6DF83E7-A828-4E18-9E21-DA925548D1ED}" type="slidenum">
              <a:rPr lang="he-IL" smtClean="0"/>
              <a:pPr/>
              <a:t>‹#›</a:t>
            </a:fld>
            <a:endParaRPr lang="he-IL" dirty="0"/>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Varela Round" panose="00000500000000000000" pitchFamily="2" charset="-79"/>
        <a:ea typeface="+mn-ea"/>
        <a:cs typeface="Varela Round" panose="00000500000000000000" pitchFamily="2" charset="-79"/>
      </a:defRPr>
    </a:lvl1pPr>
    <a:lvl2pPr marL="457200" algn="r" defTabSz="914400" rtl="1" eaLnBrk="1" latinLnBrk="0" hangingPunct="1">
      <a:defRPr sz="1200" kern="1200">
        <a:solidFill>
          <a:schemeClr val="tx1"/>
        </a:solidFill>
        <a:latin typeface="Varela Round" panose="00000500000000000000" pitchFamily="2" charset="-79"/>
        <a:ea typeface="+mn-ea"/>
        <a:cs typeface="Varela Round" panose="00000500000000000000" pitchFamily="2" charset="-79"/>
      </a:defRPr>
    </a:lvl2pPr>
    <a:lvl3pPr marL="914400" algn="r" defTabSz="914400" rtl="1" eaLnBrk="1" latinLnBrk="0" hangingPunct="1">
      <a:defRPr sz="1200" kern="1200">
        <a:solidFill>
          <a:schemeClr val="tx1"/>
        </a:solidFill>
        <a:latin typeface="Varela Round" panose="00000500000000000000" pitchFamily="2" charset="-79"/>
        <a:ea typeface="+mn-ea"/>
        <a:cs typeface="Varela Round" panose="00000500000000000000" pitchFamily="2" charset="-79"/>
      </a:defRPr>
    </a:lvl3pPr>
    <a:lvl4pPr marL="1371600" algn="r" defTabSz="914400" rtl="1" eaLnBrk="1" latinLnBrk="0" hangingPunct="1">
      <a:defRPr sz="1200" kern="1200">
        <a:solidFill>
          <a:schemeClr val="tx1"/>
        </a:solidFill>
        <a:latin typeface="Varela Round" panose="00000500000000000000" pitchFamily="2" charset="-79"/>
        <a:ea typeface="+mn-ea"/>
        <a:cs typeface="Varela Round" panose="00000500000000000000" pitchFamily="2" charset="-79"/>
      </a:defRPr>
    </a:lvl4pPr>
    <a:lvl5pPr marL="1828800" algn="r" defTabSz="914400" rtl="1" eaLnBrk="1" latinLnBrk="0" hangingPunct="1">
      <a:defRPr sz="1200" kern="1200">
        <a:solidFill>
          <a:schemeClr val="tx1"/>
        </a:solidFill>
        <a:latin typeface="Varela Round" panose="00000500000000000000" pitchFamily="2" charset="-79"/>
        <a:ea typeface="+mn-ea"/>
        <a:cs typeface="Varela Round" panose="00000500000000000000" pitchFamily="2" charset="-79"/>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11</a:t>
            </a:fld>
            <a:endParaRPr lang="he-IL"/>
          </a:p>
        </p:txBody>
      </p:sp>
    </p:spTree>
    <p:extLst>
      <p:ext uri="{BB962C8B-B14F-4D97-AF65-F5344CB8AC3E}">
        <p14:creationId xmlns:p14="http://schemas.microsoft.com/office/powerpoint/2010/main" val="1417106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12</a:t>
            </a:fld>
            <a:endParaRPr lang="he-IL"/>
          </a:p>
        </p:txBody>
      </p:sp>
    </p:spTree>
    <p:extLst>
      <p:ext uri="{BB962C8B-B14F-4D97-AF65-F5344CB8AC3E}">
        <p14:creationId xmlns:p14="http://schemas.microsoft.com/office/powerpoint/2010/main" val="1978730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13</a:t>
            </a:fld>
            <a:endParaRPr lang="he-IL"/>
          </a:p>
        </p:txBody>
      </p:sp>
    </p:spTree>
    <p:extLst>
      <p:ext uri="{BB962C8B-B14F-4D97-AF65-F5344CB8AC3E}">
        <p14:creationId xmlns:p14="http://schemas.microsoft.com/office/powerpoint/2010/main" val="16692973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14</a:t>
            </a:fld>
            <a:endParaRPr lang="he-IL"/>
          </a:p>
        </p:txBody>
      </p:sp>
    </p:spTree>
    <p:extLst>
      <p:ext uri="{BB962C8B-B14F-4D97-AF65-F5344CB8AC3E}">
        <p14:creationId xmlns:p14="http://schemas.microsoft.com/office/powerpoint/2010/main" val="27837484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15</a:t>
            </a:fld>
            <a:endParaRPr lang="he-IL"/>
          </a:p>
        </p:txBody>
      </p:sp>
    </p:spTree>
    <p:extLst>
      <p:ext uri="{BB962C8B-B14F-4D97-AF65-F5344CB8AC3E}">
        <p14:creationId xmlns:p14="http://schemas.microsoft.com/office/powerpoint/2010/main" val="2755763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16</a:t>
            </a:fld>
            <a:endParaRPr lang="he-IL"/>
          </a:p>
        </p:txBody>
      </p:sp>
    </p:spTree>
    <p:extLst>
      <p:ext uri="{BB962C8B-B14F-4D97-AF65-F5344CB8AC3E}">
        <p14:creationId xmlns:p14="http://schemas.microsoft.com/office/powerpoint/2010/main" val="30443176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17</a:t>
            </a:fld>
            <a:endParaRPr lang="he-IL"/>
          </a:p>
        </p:txBody>
      </p:sp>
    </p:spTree>
    <p:extLst>
      <p:ext uri="{BB962C8B-B14F-4D97-AF65-F5344CB8AC3E}">
        <p14:creationId xmlns:p14="http://schemas.microsoft.com/office/powerpoint/2010/main" val="347458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0652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6</a:t>
            </a:fld>
            <a:endParaRPr lang="he-IL"/>
          </a:p>
        </p:txBody>
      </p:sp>
    </p:spTree>
    <p:extLst>
      <p:ext uri="{BB962C8B-B14F-4D97-AF65-F5344CB8AC3E}">
        <p14:creationId xmlns:p14="http://schemas.microsoft.com/office/powerpoint/2010/main" val="1010007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7</a:t>
            </a:fld>
            <a:endParaRPr lang="he-IL"/>
          </a:p>
        </p:txBody>
      </p:sp>
    </p:spTree>
    <p:extLst>
      <p:ext uri="{BB962C8B-B14F-4D97-AF65-F5344CB8AC3E}">
        <p14:creationId xmlns:p14="http://schemas.microsoft.com/office/powerpoint/2010/main" val="2285259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8</a:t>
            </a:fld>
            <a:endParaRPr lang="he-IL"/>
          </a:p>
        </p:txBody>
      </p:sp>
    </p:spTree>
    <p:extLst>
      <p:ext uri="{BB962C8B-B14F-4D97-AF65-F5344CB8AC3E}">
        <p14:creationId xmlns:p14="http://schemas.microsoft.com/office/powerpoint/2010/main" val="393214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9</a:t>
            </a:fld>
            <a:endParaRPr lang="he-IL"/>
          </a:p>
        </p:txBody>
      </p:sp>
    </p:spTree>
    <p:extLst>
      <p:ext uri="{BB962C8B-B14F-4D97-AF65-F5344CB8AC3E}">
        <p14:creationId xmlns:p14="http://schemas.microsoft.com/office/powerpoint/2010/main" val="2800242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10</a:t>
            </a:fld>
            <a:endParaRPr lang="he-IL"/>
          </a:p>
        </p:txBody>
      </p:sp>
    </p:spTree>
    <p:extLst>
      <p:ext uri="{BB962C8B-B14F-4D97-AF65-F5344CB8AC3E}">
        <p14:creationId xmlns:p14="http://schemas.microsoft.com/office/powerpoint/2010/main" val="24444892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 מערכת שידורים לאומית">
    <p:spTree>
      <p:nvGrpSpPr>
        <p:cNvPr id="1" name=""/>
        <p:cNvGrpSpPr/>
        <p:nvPr/>
      </p:nvGrpSpPr>
      <p:grpSpPr>
        <a:xfrm>
          <a:off x="0" y="0"/>
          <a:ext cx="0" cy="0"/>
          <a:chOff x="0" y="0"/>
          <a:chExt cx="0" cy="0"/>
        </a:xfrm>
      </p:grpSpPr>
      <p:sp>
        <p:nvSpPr>
          <p:cNvPr id="2" name="כותרת 1"/>
          <p:cNvSpPr>
            <a:spLocks noGrp="1"/>
          </p:cNvSpPr>
          <p:nvPr>
            <p:ph type="ctrTitle"/>
          </p:nvPr>
        </p:nvSpPr>
        <p:spPr>
          <a:xfrm>
            <a:off x="516000" y="2693989"/>
            <a:ext cx="11160000" cy="1470025"/>
          </a:xfrm>
        </p:spPr>
        <p:txBody>
          <a:bodyPr vert="horz" lIns="91440" tIns="45720" rIns="91440" bIns="45720" rtlCol="1" anchor="ctr">
            <a:normAutofit/>
          </a:bodyPr>
          <a:lstStyle>
            <a:lvl1pPr>
              <a:defRPr kumimoji="0" lang="he-IL" sz="6601"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70069" y="6569428"/>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488810" y="6304086"/>
            <a:ext cx="3246400" cy="192925"/>
          </a:xfrm>
          <a:prstGeom prst="roundRect">
            <a:avLst>
              <a:gd name="adj" fmla="val 49359"/>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9" name="מלבן מעוגל 8"/>
          <p:cNvSpPr/>
          <p:nvPr userDrawn="1"/>
        </p:nvSpPr>
        <p:spPr>
          <a:xfrm>
            <a:off x="9986482" y="-439221"/>
            <a:ext cx="4205647"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8259471" y="6565100"/>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5286" y="369916"/>
            <a:ext cx="1301430" cy="1597430"/>
          </a:xfrm>
          <a:prstGeom prst="rect">
            <a:avLst/>
          </a:prstGeom>
        </p:spPr>
      </p:pic>
      <p:sp>
        <p:nvSpPr>
          <p:cNvPr id="3" name="Rectangle 2">
            <a:extLst>
              <a:ext uri="{FF2B5EF4-FFF2-40B4-BE49-F238E27FC236}">
                <a16:creationId xmlns:a16="http://schemas.microsoft.com/office/drawing/2014/main" id="{6F2D798A-D3EB-4AD6-BA0D-6AF5A272CB65}"/>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661D397-1081-475E-877E-2C0275DD9CD7}"/>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3C9C924-5BCF-44F6-9D2C-C85E4D329EC9}"/>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FB07856-A797-4811-9A80-36465708097A}"/>
              </a:ext>
            </a:extLst>
          </p:cNvPr>
          <p:cNvSpPr/>
          <p:nvPr userDrawn="1"/>
        </p:nvSpPr>
        <p:spPr>
          <a:xfrm>
            <a:off x="-3261642"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כותרת ראשית ושתי תמונות">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FEA3643-4251-43C2-A891-4C9664978EA8}"/>
              </a:ext>
            </a:extLst>
          </p:cNvPr>
          <p:cNvSpPr>
            <a:spLocks noGrp="1"/>
          </p:cNvSpPr>
          <p:nvPr>
            <p:ph type="pic" sz="quarter" idx="13"/>
          </p:nvPr>
        </p:nvSpPr>
        <p:spPr>
          <a:xfrm>
            <a:off x="594360" y="1310640"/>
            <a:ext cx="4511040" cy="4267200"/>
          </a:xfrm>
        </p:spPr>
        <p:txBody>
          <a:bodyPr/>
          <a:lstStyle/>
          <a:p>
            <a:endParaRPr lang="en-US"/>
          </a:p>
        </p:txBody>
      </p:sp>
      <p:sp>
        <p:nvSpPr>
          <p:cNvPr id="8" name="כותרת 1">
            <a:extLst>
              <a:ext uri="{FF2B5EF4-FFF2-40B4-BE49-F238E27FC236}">
                <a16:creationId xmlns:a16="http://schemas.microsoft.com/office/drawing/2014/main" id="{C304FB8B-5E14-469F-8BA4-BF0F011B94E4}"/>
              </a:ext>
            </a:extLst>
          </p:cNvPr>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8">
            <a:extLst>
              <a:ext uri="{FF2B5EF4-FFF2-40B4-BE49-F238E27FC236}">
                <a16:creationId xmlns:a16="http://schemas.microsoft.com/office/drawing/2014/main" id="{B712628B-0991-4441-8324-4563256F9B32}"/>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6">
            <a:extLst>
              <a:ext uri="{FF2B5EF4-FFF2-40B4-BE49-F238E27FC236}">
                <a16:creationId xmlns:a16="http://schemas.microsoft.com/office/drawing/2014/main" id="{26E72AF6-8AD0-4AAD-B906-30424D022CD1}"/>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1" name="מלבן מעוגל 8">
            <a:extLst>
              <a:ext uri="{FF2B5EF4-FFF2-40B4-BE49-F238E27FC236}">
                <a16:creationId xmlns:a16="http://schemas.microsoft.com/office/drawing/2014/main" id="{68D073A7-D8C0-45AA-A5E4-B6122A52E8F5}"/>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0">
            <a:extLst>
              <a:ext uri="{FF2B5EF4-FFF2-40B4-BE49-F238E27FC236}">
                <a16:creationId xmlns:a16="http://schemas.microsoft.com/office/drawing/2014/main" id="{DF89C8AF-9EDF-46EF-BAB7-2D35F683552B}"/>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Picture Placeholder 6">
            <a:extLst>
              <a:ext uri="{FF2B5EF4-FFF2-40B4-BE49-F238E27FC236}">
                <a16:creationId xmlns:a16="http://schemas.microsoft.com/office/drawing/2014/main" id="{52FC1393-B378-4A8A-8716-61E038E3D631}"/>
              </a:ext>
            </a:extLst>
          </p:cNvPr>
          <p:cNvSpPr>
            <a:spLocks noGrp="1"/>
          </p:cNvSpPr>
          <p:nvPr>
            <p:ph type="pic" sz="quarter" idx="14"/>
          </p:nvPr>
        </p:nvSpPr>
        <p:spPr>
          <a:xfrm>
            <a:off x="5372315" y="1310640"/>
            <a:ext cx="4511040" cy="4267200"/>
          </a:xfrm>
        </p:spPr>
        <p:txBody>
          <a:bodyPr/>
          <a:lstStyle/>
          <a:p>
            <a:endParaRPr lang="en-US"/>
          </a:p>
        </p:txBody>
      </p:sp>
      <p:sp>
        <p:nvSpPr>
          <p:cNvPr id="14" name="Rectangle 13">
            <a:extLst>
              <a:ext uri="{FF2B5EF4-FFF2-40B4-BE49-F238E27FC236}">
                <a16:creationId xmlns:a16="http://schemas.microsoft.com/office/drawing/2014/main" id="{BEA01DEB-EE2D-463E-B92D-20469AC2DACB}"/>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ADC8B5D-6FF7-4E76-819C-95A4A6017B9C}"/>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30F30E8-13B7-4C55-A126-67529F765268}"/>
              </a:ext>
            </a:extLst>
          </p:cNvPr>
          <p:cNvSpPr/>
          <p:nvPr userDrawn="1"/>
        </p:nvSpPr>
        <p:spPr>
          <a:xfrm rot="5400000">
            <a:off x="10092700" y="2084060"/>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E7D38CE-7F73-4533-B25A-F628D3EBA7C1}"/>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4444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פרטי השיעור, מקצוע ומורה">
    <p:spTree>
      <p:nvGrpSpPr>
        <p:cNvPr id="1" name=""/>
        <p:cNvGrpSpPr/>
        <p:nvPr/>
      </p:nvGrpSpPr>
      <p:grpSpPr>
        <a:xfrm>
          <a:off x="0" y="0"/>
          <a:ext cx="0" cy="0"/>
          <a:chOff x="0" y="0"/>
          <a:chExt cx="0" cy="0"/>
        </a:xfrm>
      </p:grpSpPr>
      <p:sp>
        <p:nvSpPr>
          <p:cNvPr id="10" name="מלבן מעוגל 9"/>
          <p:cNvSpPr/>
          <p:nvPr userDrawn="1"/>
        </p:nvSpPr>
        <p:spPr>
          <a:xfrm>
            <a:off x="212943" y="1396870"/>
            <a:ext cx="14000014" cy="2978963"/>
          </a:xfrm>
          <a:prstGeom prst="roundRect">
            <a:avLst>
              <a:gd name="adj" fmla="val 50000"/>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7" name="מלבן מעוגל 6"/>
          <p:cNvSpPr/>
          <p:nvPr userDrawn="1"/>
        </p:nvSpPr>
        <p:spPr>
          <a:xfrm>
            <a:off x="7329949" y="6240593"/>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501113" y="87232"/>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8">
            <a:extLst>
              <a:ext uri="{FF2B5EF4-FFF2-40B4-BE49-F238E27FC236}">
                <a16:creationId xmlns:a16="http://schemas.microsoft.com/office/drawing/2014/main" id="{404057E2-9B3D-4075-99B3-75AE757986D1}"/>
              </a:ext>
            </a:extLst>
          </p:cNvPr>
          <p:cNvSpPr/>
          <p:nvPr userDrawn="1"/>
        </p:nvSpPr>
        <p:spPr>
          <a:xfrm>
            <a:off x="10059465" y="87232"/>
            <a:ext cx="276885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5" name="מלבן מעוגל 7">
            <a:extLst>
              <a:ext uri="{FF2B5EF4-FFF2-40B4-BE49-F238E27FC236}">
                <a16:creationId xmlns:a16="http://schemas.microsoft.com/office/drawing/2014/main" id="{F6801116-CC43-4B2A-8C30-E06B51438E5F}"/>
              </a:ext>
            </a:extLst>
          </p:cNvPr>
          <p:cNvSpPr/>
          <p:nvPr userDrawn="1"/>
        </p:nvSpPr>
        <p:spPr>
          <a:xfrm>
            <a:off x="9066088" y="5930032"/>
            <a:ext cx="529942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Rectangle 15">
            <a:extLst>
              <a:ext uri="{FF2B5EF4-FFF2-40B4-BE49-F238E27FC236}">
                <a16:creationId xmlns:a16="http://schemas.microsoft.com/office/drawing/2014/main" id="{083851AC-7C39-4D24-80F3-E23F47BEFFD4}"/>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1AEE328-D2C3-444A-8724-BDAF608C4860}"/>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D96B898-2CF0-49F5-BBD6-BB8ACC47A495}"/>
              </a:ext>
            </a:extLst>
          </p:cNvPr>
          <p:cNvSpPr/>
          <p:nvPr userDrawn="1"/>
        </p:nvSpPr>
        <p:spPr>
          <a:xfrm rot="5400000">
            <a:off x="10107939"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9EA7E53-F4C8-4E78-8841-55D753889071}"/>
              </a:ext>
            </a:extLst>
          </p:cNvPr>
          <p:cNvSpPr/>
          <p:nvPr userDrawn="1"/>
        </p:nvSpPr>
        <p:spPr>
          <a:xfrm>
            <a:off x="-3246402" y="-426720"/>
            <a:ext cx="3246401" cy="807856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כותרת 1">
            <a:extLst>
              <a:ext uri="{FF2B5EF4-FFF2-40B4-BE49-F238E27FC236}">
                <a16:creationId xmlns:a16="http://schemas.microsoft.com/office/drawing/2014/main" id="{6AF90618-5011-488D-8577-8090B2BE5488}"/>
              </a:ext>
            </a:extLst>
          </p:cNvPr>
          <p:cNvSpPr>
            <a:spLocks noGrp="1"/>
          </p:cNvSpPr>
          <p:nvPr>
            <p:ph type="ctrTitle"/>
          </p:nvPr>
        </p:nvSpPr>
        <p:spPr>
          <a:xfrm>
            <a:off x="696000" y="1400768"/>
            <a:ext cx="10800000"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23" name="Google Shape;11;p2">
            <a:extLst>
              <a:ext uri="{FF2B5EF4-FFF2-40B4-BE49-F238E27FC236}">
                <a16:creationId xmlns:a16="http://schemas.microsoft.com/office/drawing/2014/main" id="{60774046-55DB-47C4-8731-49E4A217CD42}"/>
              </a:ext>
            </a:extLst>
          </p:cNvPr>
          <p:cNvSpPr txBox="1">
            <a:spLocks noGrp="1"/>
          </p:cNvSpPr>
          <p:nvPr>
            <p:ph type="subTitle" idx="1"/>
          </p:nvPr>
        </p:nvSpPr>
        <p:spPr>
          <a:xfrm>
            <a:off x="696000" y="2798300"/>
            <a:ext cx="10800000" cy="720000"/>
          </a:xfrm>
          <a:prstGeom prst="rect">
            <a:avLst/>
          </a:prstGeom>
        </p:spPr>
        <p:txBody>
          <a:bodyPr spcFirstLastPara="1" wrap="square" lIns="36000" tIns="36000" rIns="36000" bIns="36000" anchor="ctr" anchorCtr="0">
            <a:spAutoFit/>
          </a:bodyPr>
          <a:lstStyle>
            <a:lvl1pPr lvl="0" algn="ctr">
              <a:lnSpc>
                <a:spcPct val="100000"/>
              </a:lnSpc>
              <a:spcBef>
                <a:spcPts val="0"/>
              </a:spcBef>
              <a:spcAft>
                <a:spcPts val="600"/>
              </a:spcAft>
              <a:buSzPts val="2800"/>
              <a:buNone/>
              <a:defRPr sz="36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24" name="מציין מיקום תוכן 2">
            <a:extLst>
              <a:ext uri="{FF2B5EF4-FFF2-40B4-BE49-F238E27FC236}">
                <a16:creationId xmlns:a16="http://schemas.microsoft.com/office/drawing/2014/main" id="{4EE53297-C04D-4B07-99F8-BCEC4E3B9EB8}"/>
              </a:ext>
            </a:extLst>
          </p:cNvPr>
          <p:cNvSpPr>
            <a:spLocks noGrp="1"/>
          </p:cNvSpPr>
          <p:nvPr>
            <p:ph idx="10"/>
          </p:nvPr>
        </p:nvSpPr>
        <p:spPr>
          <a:xfrm>
            <a:off x="696000" y="3655832"/>
            <a:ext cx="10800000" cy="720000"/>
          </a:xfrm>
        </p:spPr>
        <p:txBody>
          <a:bodyPr anchor="ct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Varela Round" pitchFamily="2" charset="-79"/>
                <a:ea typeface="+mn-ea"/>
                <a:cs typeface="Varela Round" pitchFamily="2" charset="-79"/>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
        <p:nvSpPr>
          <p:cNvPr id="20" name="מציין מיקום של מספר שקופית 22">
            <a:extLst>
              <a:ext uri="{FF2B5EF4-FFF2-40B4-BE49-F238E27FC236}">
                <a16:creationId xmlns:a16="http://schemas.microsoft.com/office/drawing/2014/main" id="{58C13A1B-004E-44B4-BBDC-E08548A96B81}"/>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43" y="1396870"/>
            <a:ext cx="14129222" cy="2978963"/>
          </a:xfrm>
          <a:prstGeom prst="roundRect">
            <a:avLst>
              <a:gd name="adj" fmla="val 50000"/>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solidFill>
                  <a:srgbClr val="192A72"/>
                </a:solidFill>
              </a:rPr>
              <a:t>  </a:t>
            </a:r>
          </a:p>
        </p:txBody>
      </p:sp>
      <p:sp>
        <p:nvSpPr>
          <p:cNvPr id="2" name="כותרת 1"/>
          <p:cNvSpPr>
            <a:spLocks noGrp="1"/>
          </p:cNvSpPr>
          <p:nvPr>
            <p:ph type="ctrTitle"/>
          </p:nvPr>
        </p:nvSpPr>
        <p:spPr>
          <a:xfrm>
            <a:off x="696000" y="1919888"/>
            <a:ext cx="10800000" cy="1260000"/>
          </a:xfrm>
          <a:prstGeom prst="rect">
            <a:avLst/>
          </a:prstGeom>
        </p:spPr>
        <p:txBody>
          <a:bodyPr anchor="ctr" anchorCtr="0">
            <a:noAutofit/>
          </a:bodyPr>
          <a:lstStyle>
            <a:lvl1pPr algn="ctr">
              <a:defRPr sz="6601" b="1">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15" name="מלבן מעוגל 6">
            <a:extLst>
              <a:ext uri="{FF2B5EF4-FFF2-40B4-BE49-F238E27FC236}">
                <a16:creationId xmlns:a16="http://schemas.microsoft.com/office/drawing/2014/main" id="{B4A26894-BFC6-4CB2-9F98-6C0AB203AB11}"/>
              </a:ext>
            </a:extLst>
          </p:cNvPr>
          <p:cNvSpPr/>
          <p:nvPr userDrawn="1"/>
        </p:nvSpPr>
        <p:spPr>
          <a:xfrm>
            <a:off x="9664804" y="5699022"/>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מלבן מעוגל 7">
            <a:extLst>
              <a:ext uri="{FF2B5EF4-FFF2-40B4-BE49-F238E27FC236}">
                <a16:creationId xmlns:a16="http://schemas.microsoft.com/office/drawing/2014/main" id="{93139C06-AB68-49E4-9F8F-F0E56072AD87}"/>
              </a:ext>
            </a:extLst>
          </p:cNvPr>
          <p:cNvSpPr/>
          <p:nvPr userDrawn="1"/>
        </p:nvSpPr>
        <p:spPr>
          <a:xfrm>
            <a:off x="-260562" y="181684"/>
            <a:ext cx="2598822"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7" name="מלבן מעוגל 8">
            <a:extLst>
              <a:ext uri="{FF2B5EF4-FFF2-40B4-BE49-F238E27FC236}">
                <a16:creationId xmlns:a16="http://schemas.microsoft.com/office/drawing/2014/main" id="{92F44B1F-CB02-4BE0-9593-98D37356833A}"/>
              </a:ext>
            </a:extLst>
          </p:cNvPr>
          <p:cNvSpPr/>
          <p:nvPr userDrawn="1"/>
        </p:nvSpPr>
        <p:spPr>
          <a:xfrm>
            <a:off x="-488825" y="468418"/>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8" name="מלבן מעוגל 10">
            <a:extLst>
              <a:ext uri="{FF2B5EF4-FFF2-40B4-BE49-F238E27FC236}">
                <a16:creationId xmlns:a16="http://schemas.microsoft.com/office/drawing/2014/main" id="{F91DCBDE-92CA-433E-83D5-3B5D0DD4B449}"/>
              </a:ext>
            </a:extLst>
          </p:cNvPr>
          <p:cNvSpPr/>
          <p:nvPr userDrawn="1"/>
        </p:nvSpPr>
        <p:spPr>
          <a:xfrm>
            <a:off x="9010091" y="6104087"/>
            <a:ext cx="3755593"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Rectangle 10">
            <a:extLst>
              <a:ext uri="{FF2B5EF4-FFF2-40B4-BE49-F238E27FC236}">
                <a16:creationId xmlns:a16="http://schemas.microsoft.com/office/drawing/2014/main" id="{FE194D36-FE0A-4C9F-8946-7441BBD04111}"/>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F65A56D-9132-4626-874B-D91437478839}"/>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0D0F400-87FD-46D3-B4A3-AC189F03B752}"/>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D8D9617-ADF9-485F-8AE6-FD3940CA7E4F}"/>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מציין מיקום של מספר שקופית 22">
            <a:extLst>
              <a:ext uri="{FF2B5EF4-FFF2-40B4-BE49-F238E27FC236}">
                <a16:creationId xmlns:a16="http://schemas.microsoft.com/office/drawing/2014/main" id="{1D40CDBA-CE8D-4E82-AAAC-CCBC39F3F871}"/>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21" name="Text Placeholder 3">
            <a:extLst>
              <a:ext uri="{FF2B5EF4-FFF2-40B4-BE49-F238E27FC236}">
                <a16:creationId xmlns:a16="http://schemas.microsoft.com/office/drawing/2014/main" id="{101B9CB6-49B4-453D-B184-EBAC942B4120}"/>
              </a:ext>
            </a:extLst>
          </p:cNvPr>
          <p:cNvSpPr>
            <a:spLocks noGrp="1"/>
          </p:cNvSpPr>
          <p:nvPr>
            <p:ph type="body" sz="quarter" idx="10"/>
          </p:nvPr>
        </p:nvSpPr>
        <p:spPr>
          <a:xfrm>
            <a:off x="1461052" y="3409122"/>
            <a:ext cx="9203635" cy="804863"/>
          </a:xfrm>
        </p:spPr>
        <p:txBody>
          <a:bodyPr/>
          <a:lstStyle>
            <a:lvl1pPr marL="0" indent="0" algn="ctr" rtl="0">
              <a:buNone/>
              <a:defRPr/>
            </a:lvl1pPr>
          </a:lstStyle>
          <a:p>
            <a:pPr lvl="0"/>
            <a:r>
              <a:rPr lang="en-US" dirty="0"/>
              <a:t>Click to edit Master text</a:t>
            </a:r>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1">
    <p:spTree>
      <p:nvGrpSpPr>
        <p:cNvPr id="1" name=""/>
        <p:cNvGrpSpPr/>
        <p:nvPr/>
      </p:nvGrpSpPr>
      <p:grpSpPr>
        <a:xfrm>
          <a:off x="0" y="0"/>
          <a:ext cx="0" cy="0"/>
          <a:chOff x="0" y="0"/>
          <a:chExt cx="0" cy="0"/>
        </a:xfrm>
      </p:grpSpPr>
      <p:sp>
        <p:nvSpPr>
          <p:cNvPr id="11" name="מלבן מעוגל 10">
            <a:extLst>
              <a:ext uri="{FF2B5EF4-FFF2-40B4-BE49-F238E27FC236}">
                <a16:creationId xmlns:a16="http://schemas.microsoft.com/office/drawing/2014/main" id="{EAE132D4-D270-4859-A0A8-0EABA938935B}"/>
              </a:ext>
            </a:extLst>
          </p:cNvPr>
          <p:cNvSpPr/>
          <p:nvPr userDrawn="1"/>
        </p:nvSpPr>
        <p:spPr>
          <a:xfrm>
            <a:off x="6581228" y="6447542"/>
            <a:ext cx="5993234"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6">
            <a:extLst>
              <a:ext uri="{FF2B5EF4-FFF2-40B4-BE49-F238E27FC236}">
                <a16:creationId xmlns:a16="http://schemas.microsoft.com/office/drawing/2014/main" id="{8A467694-CC08-4C30-BF05-885FCBD4CAB0}"/>
              </a:ext>
            </a:extLst>
          </p:cNvPr>
          <p:cNvSpPr/>
          <p:nvPr userDrawn="1"/>
        </p:nvSpPr>
        <p:spPr>
          <a:xfrm>
            <a:off x="9704146" y="5381191"/>
            <a:ext cx="3496396" cy="442359"/>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6" name="מציין מיקום תוכן 5"/>
          <p:cNvSpPr>
            <a:spLocks noGrp="1"/>
          </p:cNvSpPr>
          <p:nvPr>
            <p:ph sz="quarter" idx="4"/>
          </p:nvPr>
        </p:nvSpPr>
        <p:spPr>
          <a:xfrm>
            <a:off x="515273" y="998859"/>
            <a:ext cx="11161453" cy="4062435"/>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2" name="כותרת 1"/>
          <p:cNvSpPr>
            <a:spLocks noGrp="1"/>
          </p:cNvSpPr>
          <p:nvPr>
            <p:ph type="title"/>
          </p:nvPr>
        </p:nvSpPr>
        <p:spPr>
          <a:xfrm>
            <a:off x="1024128" y="155448"/>
            <a:ext cx="9802206"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226982" y="101748"/>
            <a:ext cx="2160598" cy="21681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54055" y="390797"/>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0" name="מלבן מעוגל 6">
            <a:extLst>
              <a:ext uri="{FF2B5EF4-FFF2-40B4-BE49-F238E27FC236}">
                <a16:creationId xmlns:a16="http://schemas.microsoft.com/office/drawing/2014/main" id="{53219EEB-A406-4AC2-B87E-54A955D7D483}"/>
              </a:ext>
            </a:extLst>
          </p:cNvPr>
          <p:cNvSpPr/>
          <p:nvPr userDrawn="1"/>
        </p:nvSpPr>
        <p:spPr>
          <a:xfrm>
            <a:off x="7978665" y="5944772"/>
            <a:ext cx="4766811" cy="38154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2" name="Rectangle 11">
            <a:extLst>
              <a:ext uri="{FF2B5EF4-FFF2-40B4-BE49-F238E27FC236}">
                <a16:creationId xmlns:a16="http://schemas.microsoft.com/office/drawing/2014/main" id="{DB5BA376-F667-4A43-9264-CB356AE2FBF1}"/>
              </a:ext>
            </a:extLst>
          </p:cNvPr>
          <p:cNvSpPr/>
          <p:nvPr userDrawn="1"/>
        </p:nvSpPr>
        <p:spPr>
          <a:xfrm rot="5400000">
            <a:off x="9936561" y="2157343"/>
            <a:ext cx="735717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מציין מיקום של מספר שקופית 22">
            <a:extLst>
              <a:ext uri="{FF2B5EF4-FFF2-40B4-BE49-F238E27FC236}">
                <a16:creationId xmlns:a16="http://schemas.microsoft.com/office/drawing/2014/main" id="{CE73A552-D52C-4EE0-9E7A-557CEB6CE479}"/>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16" name="Rectangle 15">
            <a:extLst>
              <a:ext uri="{FF2B5EF4-FFF2-40B4-BE49-F238E27FC236}">
                <a16:creationId xmlns:a16="http://schemas.microsoft.com/office/drawing/2014/main" id="{45208D21-C13C-48D3-8634-05FCD1520B3D}"/>
              </a:ext>
            </a:extLst>
          </p:cNvPr>
          <p:cNvSpPr/>
          <p:nvPr userDrawn="1"/>
        </p:nvSpPr>
        <p:spPr>
          <a:xfrm>
            <a:off x="5903744" y="6876112"/>
            <a:ext cx="6894095" cy="149330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DFFA872-60FE-48B4-B509-3F90F2F53575}"/>
              </a:ext>
            </a:extLst>
          </p:cNvPr>
          <p:cNvSpPr/>
          <p:nvPr userDrawn="1"/>
        </p:nvSpPr>
        <p:spPr>
          <a:xfrm>
            <a:off x="-2191928" y="-31850"/>
            <a:ext cx="2165034"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3025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2">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73" y="1024128"/>
            <a:ext cx="11161453" cy="457200"/>
          </a:xfrm>
        </p:spPr>
        <p:txBody>
          <a:bodyPr lIns="0" tIns="0" rIns="0" bIns="0" anchor="ctr">
            <a:noAutofit/>
          </a:bodyPr>
          <a:lstStyle>
            <a:lvl1pPr marL="0" indent="0" algn="r">
              <a:buNone/>
              <a:defRPr sz="3000" b="1">
                <a:solidFill>
                  <a:srgbClr val="12B4BC"/>
                </a:solidFill>
                <a:latin typeface="Varela Round" pitchFamily="2" charset="-79"/>
                <a:cs typeface="Varela Round" panose="00000500000000000000" pitchFamily="2"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73" y="1567973"/>
            <a:ext cx="11161453" cy="3522187"/>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377633" y="110284"/>
            <a:ext cx="2105524"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729189" y="435139"/>
            <a:ext cx="2615798" cy="32187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0" name="מלבן מעוגל 6">
            <a:extLst>
              <a:ext uri="{FF2B5EF4-FFF2-40B4-BE49-F238E27FC236}">
                <a16:creationId xmlns:a16="http://schemas.microsoft.com/office/drawing/2014/main" id="{8A91BCC4-EC47-43E2-9595-B89F757E1A7A}"/>
              </a:ext>
            </a:extLst>
          </p:cNvPr>
          <p:cNvSpPr/>
          <p:nvPr userDrawn="1"/>
        </p:nvSpPr>
        <p:spPr>
          <a:xfrm>
            <a:off x="9323387" y="5555326"/>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a:extLst>
              <a:ext uri="{FF2B5EF4-FFF2-40B4-BE49-F238E27FC236}">
                <a16:creationId xmlns:a16="http://schemas.microsoft.com/office/drawing/2014/main" id="{238EE3F7-5012-4191-9ABD-A8E69370622E}"/>
              </a:ext>
            </a:extLst>
          </p:cNvPr>
          <p:cNvSpPr/>
          <p:nvPr userDrawn="1"/>
        </p:nvSpPr>
        <p:spPr>
          <a:xfrm>
            <a:off x="8679109" y="6024163"/>
            <a:ext cx="4127100"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5" name="מציין מיקום של מספר שקופית 22">
            <a:extLst>
              <a:ext uri="{FF2B5EF4-FFF2-40B4-BE49-F238E27FC236}">
                <a16:creationId xmlns:a16="http://schemas.microsoft.com/office/drawing/2014/main" id="{31BF6EDC-D21A-4961-802C-6C57056DED88}"/>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14" name="מלבן מעוגל 6">
            <a:extLst>
              <a:ext uri="{FF2B5EF4-FFF2-40B4-BE49-F238E27FC236}">
                <a16:creationId xmlns:a16="http://schemas.microsoft.com/office/drawing/2014/main" id="{09765D6C-4312-45BD-AEDC-93B641915820}"/>
              </a:ext>
            </a:extLst>
          </p:cNvPr>
          <p:cNvSpPr/>
          <p:nvPr userDrawn="1"/>
        </p:nvSpPr>
        <p:spPr>
          <a:xfrm>
            <a:off x="11005702" y="5213334"/>
            <a:ext cx="2372591" cy="25130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Rectangle 11">
            <a:extLst>
              <a:ext uri="{FF2B5EF4-FFF2-40B4-BE49-F238E27FC236}">
                <a16:creationId xmlns:a16="http://schemas.microsoft.com/office/drawing/2014/main" id="{0D0EF58C-1955-4299-80B8-7931E9453E0B}"/>
              </a:ext>
            </a:extLst>
          </p:cNvPr>
          <p:cNvSpPr/>
          <p:nvPr userDrawn="1"/>
        </p:nvSpPr>
        <p:spPr>
          <a:xfrm rot="5400000">
            <a:off x="10107939" y="1954539"/>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ECE651A-F01C-47F6-93CB-FED077AFFFB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09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כותרת ותוכן פריסה 3">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2134"/>
            <a:ext cx="9802368" cy="720000"/>
          </a:xfrm>
        </p:spPr>
        <p:txBody>
          <a:bodyPr lIns="36000" tIns="0" rIns="36000" bIns="0">
            <a:noAutofit/>
          </a:bodyPr>
          <a:lstStyle>
            <a:lvl1pPr marL="0" indent="0">
              <a:tabLst>
                <a:tab pos="11659766" algn="l"/>
              </a:tabLst>
              <a:defRPr sz="44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1024128" y="1049185"/>
            <a:ext cx="8031962" cy="4611559"/>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234936" y="5807316"/>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11218431" y="239177"/>
            <a:ext cx="1706880" cy="45839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388620" y="6235866"/>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10" name="Rectangle 9">
            <a:extLst>
              <a:ext uri="{FF2B5EF4-FFF2-40B4-BE49-F238E27FC236}">
                <a16:creationId xmlns:a16="http://schemas.microsoft.com/office/drawing/2014/main" id="{FFC6E834-92B3-4A32-920C-9FA2D6987411}"/>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6D60292-D9F7-4A35-9D0A-68A9095BDE1E}"/>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A53CA14-A360-48A3-A071-94DFC2B62EDC}"/>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5536A81-6863-4B7C-BB9A-6F6DBBAB87E2}"/>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מציין מיקום של מספר שקופית 22">
            <a:extLst>
              <a:ext uri="{FF2B5EF4-FFF2-40B4-BE49-F238E27FC236}">
                <a16:creationId xmlns:a16="http://schemas.microsoft.com/office/drawing/2014/main" id="{6A93F88D-0694-4107-9D3A-245864065D84}"/>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Varela Round" panose="00000500000000000000" pitchFamily="2" charset="-79"/>
                <a:cs typeface="Varela Round" panose="00000500000000000000" pitchFamily="2" charset="-79"/>
              </a:rPr>
              <a:pPr/>
              <a:t>‹#›</a:t>
            </a:fld>
            <a:endParaRPr lang="he-IL" sz="1800" b="0" dirty="0">
              <a:solidFill>
                <a:schemeClr val="bg1">
                  <a:lumMod val="85000"/>
                </a:schemeClr>
              </a:solidFill>
              <a:latin typeface="Varela Round" panose="00000500000000000000" pitchFamily="2" charset="-79"/>
              <a:cs typeface="Varela Round" panose="00000500000000000000" pitchFamily="2" charset="-79"/>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כותרת בלבד פריסה 4">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1497481" y="487099"/>
            <a:ext cx="1576672" cy="289443"/>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1150538" y="127099"/>
            <a:ext cx="1879662" cy="28944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7" name="מלבן מעוגל 6">
            <a:extLst>
              <a:ext uri="{FF2B5EF4-FFF2-40B4-BE49-F238E27FC236}">
                <a16:creationId xmlns:a16="http://schemas.microsoft.com/office/drawing/2014/main" id="{469E9F25-935E-4A65-8AF2-C1B8F105C612}"/>
              </a:ext>
            </a:extLst>
          </p:cNvPr>
          <p:cNvSpPr/>
          <p:nvPr userDrawn="1"/>
        </p:nvSpPr>
        <p:spPr>
          <a:xfrm>
            <a:off x="-487680" y="5923581"/>
            <a:ext cx="3133018"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10">
            <a:extLst>
              <a:ext uri="{FF2B5EF4-FFF2-40B4-BE49-F238E27FC236}">
                <a16:creationId xmlns:a16="http://schemas.microsoft.com/office/drawing/2014/main" id="{DD33049F-8FB3-46DC-B84B-8E763BCBCAC1}"/>
              </a:ext>
            </a:extLst>
          </p:cNvPr>
          <p:cNvSpPr/>
          <p:nvPr userDrawn="1"/>
        </p:nvSpPr>
        <p:spPr>
          <a:xfrm>
            <a:off x="-976438" y="6359813"/>
            <a:ext cx="7301038" cy="65808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Rectangle 11">
            <a:extLst>
              <a:ext uri="{FF2B5EF4-FFF2-40B4-BE49-F238E27FC236}">
                <a16:creationId xmlns:a16="http://schemas.microsoft.com/office/drawing/2014/main" id="{761EC8D2-662F-4FBE-BF29-06100D51DE7E}"/>
              </a:ext>
            </a:extLst>
          </p:cNvPr>
          <p:cNvSpPr/>
          <p:nvPr userDrawn="1"/>
        </p:nvSpPr>
        <p:spPr>
          <a:xfrm rot="5400000">
            <a:off x="9360283" y="2733622"/>
            <a:ext cx="6987520" cy="1297194"/>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מציין מיקום של מספר שקופית 22">
            <a:extLst>
              <a:ext uri="{FF2B5EF4-FFF2-40B4-BE49-F238E27FC236}">
                <a16:creationId xmlns:a16="http://schemas.microsoft.com/office/drawing/2014/main" id="{23075256-456E-41D8-BDFD-8C3A8EA654D2}"/>
              </a:ext>
            </a:extLst>
          </p:cNvPr>
          <p:cNvSpPr txBox="1">
            <a:spLocks/>
          </p:cNvSpPr>
          <p:nvPr userDrawn="1"/>
        </p:nvSpPr>
        <p:spPr>
          <a:xfrm>
            <a:off x="-131730" y="6361368"/>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Varela Round" panose="00000500000000000000" pitchFamily="2" charset="-79"/>
                <a:cs typeface="Varela Round" panose="00000500000000000000" pitchFamily="2" charset="-79"/>
              </a:rPr>
              <a:pPr/>
              <a:t>‹#›</a:t>
            </a:fld>
            <a:endParaRPr lang="he-IL" sz="1800" b="0" dirty="0">
              <a:solidFill>
                <a:schemeClr val="bg1">
                  <a:lumMod val="85000"/>
                </a:schemeClr>
              </a:solidFill>
              <a:latin typeface="Varela Round" panose="00000500000000000000" pitchFamily="2" charset="-79"/>
              <a:cs typeface="Varela Round" panose="00000500000000000000" pitchFamily="2" charset="-79"/>
            </a:endParaRPr>
          </a:p>
        </p:txBody>
      </p:sp>
      <p:sp>
        <p:nvSpPr>
          <p:cNvPr id="15" name="Rectangle 14">
            <a:extLst>
              <a:ext uri="{FF2B5EF4-FFF2-40B4-BE49-F238E27FC236}">
                <a16:creationId xmlns:a16="http://schemas.microsoft.com/office/drawing/2014/main" id="{4FB42163-9C8B-4AEB-9C50-F5529BD5C36B}"/>
              </a:ext>
            </a:extLst>
          </p:cNvPr>
          <p:cNvSpPr/>
          <p:nvPr userDrawn="1"/>
        </p:nvSpPr>
        <p:spPr>
          <a:xfrm rot="16200000">
            <a:off x="5821949" y="1027133"/>
            <a:ext cx="521207" cy="12218895"/>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A26CB3A-BCA5-4171-BE99-1D6F46911786}"/>
              </a:ext>
            </a:extLst>
          </p:cNvPr>
          <p:cNvSpPr/>
          <p:nvPr userDrawn="1"/>
        </p:nvSpPr>
        <p:spPr>
          <a:xfrm rot="5400000">
            <a:off x="5683838" y="-6805249"/>
            <a:ext cx="947627" cy="1263971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4964ABF-EE59-4E45-BC5F-A3665732FD21}"/>
              </a:ext>
            </a:extLst>
          </p:cNvPr>
          <p:cNvSpPr/>
          <p:nvPr userDrawn="1"/>
        </p:nvSpPr>
        <p:spPr>
          <a:xfrm>
            <a:off x="-2001567" y="-416688"/>
            <a:ext cx="1974672" cy="8068538"/>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E4596A93-68B7-48E8-8354-9EAE3F8183B0}"/>
              </a:ext>
            </a:extLst>
          </p:cNvPr>
          <p:cNvSpPr>
            <a:spLocks noGrp="1"/>
          </p:cNvSpPr>
          <p:nvPr>
            <p:ph type="body" sz="quarter" idx="10"/>
          </p:nvPr>
        </p:nvSpPr>
        <p:spPr>
          <a:xfrm>
            <a:off x="2951578" y="1212161"/>
            <a:ext cx="7885112" cy="4090988"/>
          </a:xfrm>
        </p:spPr>
        <p:txBody>
          <a:bodyPr>
            <a:normAutofit/>
          </a:bodyPr>
          <a:lstStyle>
            <a:lvl1pPr>
              <a:defRPr sz="2800"/>
            </a:lvl1pPr>
          </a:lstStyle>
          <a:p>
            <a:pPr lvl="0"/>
            <a:r>
              <a:rPr lang="en-US" dirty="0"/>
              <a:t>Click to edit Master text styles</a:t>
            </a:r>
          </a:p>
        </p:txBody>
      </p:sp>
    </p:spTree>
    <p:extLst>
      <p:ext uri="{BB962C8B-B14F-4D97-AF65-F5344CB8AC3E}">
        <p14:creationId xmlns:p14="http://schemas.microsoft.com/office/powerpoint/2010/main" val="1651043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5">
    <p:spTree>
      <p:nvGrpSpPr>
        <p:cNvPr id="1" name=""/>
        <p:cNvGrpSpPr/>
        <p:nvPr/>
      </p:nvGrpSpPr>
      <p:grpSpPr>
        <a:xfrm>
          <a:off x="0" y="0"/>
          <a:ext cx="0" cy="0"/>
          <a:chOff x="0" y="0"/>
          <a:chExt cx="0" cy="0"/>
        </a:xfrm>
      </p:grpSpPr>
      <p:sp>
        <p:nvSpPr>
          <p:cNvPr id="17" name="מלבן מעוגל 8">
            <a:extLst>
              <a:ext uri="{FF2B5EF4-FFF2-40B4-BE49-F238E27FC236}">
                <a16:creationId xmlns:a16="http://schemas.microsoft.com/office/drawing/2014/main" id="{820BD794-101C-426F-8015-9C33A0E995FA}"/>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2" name="כותרת 1"/>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1026926" y="1025601"/>
            <a:ext cx="9802368" cy="431447"/>
          </a:xfrm>
        </p:spPr>
        <p:txBody>
          <a:bodyPr anchor="ctr">
            <a:noAutofit/>
          </a:bodyPr>
          <a:lstStyle>
            <a:lvl1pPr marL="185757" indent="0" algn="r">
              <a:buNone/>
              <a:defRPr sz="3000" b="1">
                <a:solidFill>
                  <a:srgbClr val="12B4BC"/>
                </a:solidFill>
                <a:latin typeface="Varela Round" pitchFamily="2" charset="-79"/>
                <a:cs typeface="Varela Round" pitchFamily="2" charset="-79"/>
              </a:defRPr>
            </a:lvl1pPr>
            <a:lvl2pPr marL="457246" indent="0">
              <a:buNone/>
              <a:defRPr sz="2000" b="1"/>
            </a:lvl2pPr>
            <a:lvl3pPr marL="914491" indent="0">
              <a:buNone/>
              <a:defRPr sz="1800" b="1"/>
            </a:lvl3pPr>
            <a:lvl4pPr marL="1371737" indent="0">
              <a:buNone/>
              <a:defRPr sz="1600" b="1"/>
            </a:lvl4pPr>
            <a:lvl5pPr marL="1828983" indent="0">
              <a:buNone/>
              <a:defRPr sz="1600" b="1"/>
            </a:lvl5pPr>
            <a:lvl6pPr marL="2286229" indent="0">
              <a:buNone/>
              <a:defRPr sz="1600" b="1"/>
            </a:lvl6pPr>
            <a:lvl7pPr marL="2743474" indent="0">
              <a:buNone/>
              <a:defRPr sz="1600" b="1"/>
            </a:lvl7pPr>
            <a:lvl8pPr marL="3200720" indent="0">
              <a:buNone/>
              <a:defRPr sz="1600" b="1"/>
            </a:lvl8pPr>
            <a:lvl9pPr marL="3657966"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1026927" y="1710442"/>
            <a:ext cx="8212766" cy="4152517"/>
          </a:xfrm>
        </p:spPr>
        <p:txBody>
          <a:bodyPr>
            <a:normAutofit/>
          </a:bodyPr>
          <a:lstStyle>
            <a:lvl1pPr marL="439782" indent="-342934">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34" lvl="0" indent="-342934" algn="r" defTabSz="914491"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3024" lvl="1" indent="-285779" algn="r" defTabSz="914491" rtl="1" eaLnBrk="1" latinLnBrk="0" hangingPunct="1">
              <a:lnSpc>
                <a:spcPct val="150000"/>
              </a:lnSpc>
              <a:spcBef>
                <a:spcPct val="20000"/>
              </a:spcBef>
              <a:buFont typeface="Arial" pitchFamily="34" charset="0"/>
              <a:buChar char="–"/>
            </a:pPr>
            <a:r>
              <a:rPr lang="he-IL" dirty="0"/>
              <a:t>רמה שנייה</a:t>
            </a:r>
          </a:p>
        </p:txBody>
      </p:sp>
      <p:sp>
        <p:nvSpPr>
          <p:cNvPr id="8" name="מלבן מעוגל 6">
            <a:extLst>
              <a:ext uri="{FF2B5EF4-FFF2-40B4-BE49-F238E27FC236}">
                <a16:creationId xmlns:a16="http://schemas.microsoft.com/office/drawing/2014/main" id="{E6F50987-5C32-40D2-A5FB-79D9E0819C00}"/>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10">
            <a:extLst>
              <a:ext uri="{FF2B5EF4-FFF2-40B4-BE49-F238E27FC236}">
                <a16:creationId xmlns:a16="http://schemas.microsoft.com/office/drawing/2014/main" id="{1C8AF664-98DE-433F-9B61-94366E98BCDF}"/>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Rectangle 9">
            <a:extLst>
              <a:ext uri="{FF2B5EF4-FFF2-40B4-BE49-F238E27FC236}">
                <a16:creationId xmlns:a16="http://schemas.microsoft.com/office/drawing/2014/main" id="{8084947B-AFA4-410D-A793-689C573D144E}"/>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6D4F41F-EAD8-495C-A662-C4F40F404DB3}"/>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2A1181A-6B49-4EE5-AE44-1B5B124FA758}"/>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113178B-7D7E-4A10-9724-453DF758F663}"/>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מציין מיקום של מספר שקופית 22">
            <a:extLst>
              <a:ext uri="{FF2B5EF4-FFF2-40B4-BE49-F238E27FC236}">
                <a16:creationId xmlns:a16="http://schemas.microsoft.com/office/drawing/2014/main" id="{7947FE0C-D7CF-4209-91A5-93564F2C3543}"/>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וידאו על מסך מלא">
    <p:spTree>
      <p:nvGrpSpPr>
        <p:cNvPr id="1" name=""/>
        <p:cNvGrpSpPr/>
        <p:nvPr/>
      </p:nvGrpSpPr>
      <p:grpSpPr>
        <a:xfrm>
          <a:off x="0" y="0"/>
          <a:ext cx="0" cy="0"/>
          <a:chOff x="0" y="0"/>
          <a:chExt cx="0" cy="0"/>
        </a:xfrm>
      </p:grpSpPr>
      <p:sp>
        <p:nvSpPr>
          <p:cNvPr id="8" name="מלבן מעוגל 7"/>
          <p:cNvSpPr/>
          <p:nvPr userDrawn="1"/>
        </p:nvSpPr>
        <p:spPr>
          <a:xfrm>
            <a:off x="8667715" y="-161750"/>
            <a:ext cx="5300119" cy="38235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363416" y="639717"/>
            <a:ext cx="11465168" cy="6122933"/>
          </a:xfrm>
        </p:spPr>
        <p:txBody>
          <a:bodyPr/>
          <a:lstStyle>
            <a:lvl1pPr marL="0" indent="0">
              <a:buFontTx/>
              <a:buNone/>
              <a:defRPr>
                <a:solidFill>
                  <a:srgbClr val="192A72"/>
                </a:solidFill>
                <a:latin typeface="Varela Round" panose="00000500000000000000" pitchFamily="2" charset="-79"/>
                <a:cs typeface="Varela Round" panose="00000500000000000000" pitchFamily="2" charset="-79"/>
              </a:defRPr>
            </a:lvl1pPr>
          </a:lstStyle>
          <a:p>
            <a:r>
              <a:rPr lang="he-IL" dirty="0"/>
              <a:t>מיועד לסרטים</a:t>
            </a:r>
          </a:p>
        </p:txBody>
      </p:sp>
      <p:sp>
        <p:nvSpPr>
          <p:cNvPr id="11" name="מציין מיקום תוכן 10">
            <a:extLst>
              <a:ext uri="{FF2B5EF4-FFF2-40B4-BE49-F238E27FC236}">
                <a16:creationId xmlns:a16="http://schemas.microsoft.com/office/drawing/2014/main" id="{2A86C914-3EB6-4303-93FB-203A29FA2E36}"/>
              </a:ext>
            </a:extLst>
          </p:cNvPr>
          <p:cNvSpPr>
            <a:spLocks noGrp="1"/>
          </p:cNvSpPr>
          <p:nvPr>
            <p:ph sz="quarter" idx="14"/>
          </p:nvPr>
        </p:nvSpPr>
        <p:spPr>
          <a:xfrm>
            <a:off x="363416" y="95349"/>
            <a:ext cx="8074879" cy="400050"/>
          </a:xfrm>
        </p:spPr>
        <p:txBody>
          <a:bodyPr anchor="ctr">
            <a:noAutofit/>
          </a:bodyPr>
          <a:lstStyle>
            <a:lvl1pPr marL="0" indent="0" algn="r">
              <a:buFontTx/>
              <a:buNone/>
              <a:defRPr sz="2400">
                <a:solidFill>
                  <a:srgbClr val="192A72"/>
                </a:solidFill>
                <a:latin typeface="Varela Round" panose="00000500000000000000" pitchFamily="2" charset="-79"/>
                <a:cs typeface="Varela Round" panose="00000500000000000000" pitchFamily="2" charset="-79"/>
              </a:defRPr>
            </a:lvl1pPr>
          </a:lstStyle>
          <a:p>
            <a:pPr lvl="0"/>
            <a:r>
              <a:rPr lang="he-IL" dirty="0"/>
              <a:t>לחץ כדי לערוך סגנונות טקסט של תבנית בסיס</a:t>
            </a:r>
          </a:p>
        </p:txBody>
      </p:sp>
      <p:sp>
        <p:nvSpPr>
          <p:cNvPr id="10" name="Rectangle 9">
            <a:extLst>
              <a:ext uri="{FF2B5EF4-FFF2-40B4-BE49-F238E27FC236}">
                <a16:creationId xmlns:a16="http://schemas.microsoft.com/office/drawing/2014/main" id="{90226196-3340-4F6C-9B09-34934599BAD7}"/>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291965B-48C3-4AD9-9066-E67195630BFD}"/>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CB16E1-D93B-440E-81F5-6366FDB428B8}"/>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A020DF7-29CF-4A0A-BC0A-7568981BF8AD}"/>
              </a:ext>
            </a:extLst>
          </p:cNvPr>
          <p:cNvSpPr/>
          <p:nvPr userDrawn="1"/>
        </p:nvSpPr>
        <p:spPr>
          <a:xfrm>
            <a:off x="-3948180"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7F0C566-C47D-446F-9E8E-EC9B0F5F1BF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863A8D2-0547-47E3-84C0-5D60CFDB7CB1}"/>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C0104F3-C98B-4790-842F-F7B1B2FBDE13}"/>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07C576E-38DA-426A-9C16-921DE9A0835B}"/>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מציין מיקום של מספר שקופית 22">
            <a:extLst>
              <a:ext uri="{FF2B5EF4-FFF2-40B4-BE49-F238E27FC236}">
                <a16:creationId xmlns:a16="http://schemas.microsoft.com/office/drawing/2014/main" id="{5F1A13CD-CEB6-4958-B99A-46020ADA9375}"/>
              </a:ext>
            </a:extLst>
          </p:cNvPr>
          <p:cNvSpPr txBox="1">
            <a:spLocks/>
          </p:cNvSpPr>
          <p:nvPr userDrawn="1"/>
        </p:nvSpPr>
        <p:spPr>
          <a:xfrm>
            <a:off x="-231414" y="6409126"/>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6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600" b="0" dirty="0">
              <a:solidFill>
                <a:schemeClr val="bg1">
                  <a:lumMod val="65000"/>
                </a:schemeClr>
              </a:solidFill>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36877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601" y="274638"/>
            <a:ext cx="109728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601" y="1600202"/>
            <a:ext cx="109728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7601" y="6356352"/>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כ"ט/תמוז/תש"ף</a:t>
            </a:fld>
            <a:endParaRPr lang="he-IL"/>
          </a:p>
        </p:txBody>
      </p:sp>
      <p:sp>
        <p:nvSpPr>
          <p:cNvPr id="5" name="מציין מיקום של כותרת תחתונה 4"/>
          <p:cNvSpPr>
            <a:spLocks noGrp="1"/>
          </p:cNvSpPr>
          <p:nvPr>
            <p:ph type="ftr" sz="quarter" idx="3"/>
          </p:nvPr>
        </p:nvSpPr>
        <p:spPr>
          <a:xfrm>
            <a:off x="4165601" y="6356352"/>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601" y="6356352"/>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
        <p:nvSpPr>
          <p:cNvPr id="7" name="Rectangle 6">
            <a:extLst>
              <a:ext uri="{FF2B5EF4-FFF2-40B4-BE49-F238E27FC236}">
                <a16:creationId xmlns:a16="http://schemas.microsoft.com/office/drawing/2014/main" id="{7D1A36FD-4A58-4EC2-B769-2CB4558CD86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9A89C66-91F2-409B-AE3C-970820728814}"/>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EAF9B00-5AF6-47AB-81E5-2BE048851E3E}"/>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E3C55C6-DFDE-44BF-BB37-E582014C2D4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74" r:id="rId4"/>
    <p:sldLayoutId id="2147483675" r:id="rId5"/>
    <p:sldLayoutId id="2147483650" r:id="rId6"/>
    <p:sldLayoutId id="2147483676" r:id="rId7"/>
    <p:sldLayoutId id="2147483653" r:id="rId8"/>
    <p:sldLayoutId id="2147483666" r:id="rId9"/>
    <p:sldLayoutId id="2147483677" r:id="rId10"/>
  </p:sldLayoutIdLst>
  <p:txStyles>
    <p:titleStyle>
      <a:lvl1pPr algn="ctr" defTabSz="914491" rtl="1" eaLnBrk="1" latinLnBrk="0" hangingPunct="1">
        <a:spcBef>
          <a:spcPct val="0"/>
        </a:spcBef>
        <a:buNone/>
        <a:defRPr sz="4400" kern="1200">
          <a:solidFill>
            <a:schemeClr val="tx1"/>
          </a:solidFill>
          <a:latin typeface="+mj-lt"/>
          <a:ea typeface="+mj-ea"/>
          <a:cs typeface="+mj-cs"/>
        </a:defRPr>
      </a:lvl1pPr>
    </p:titleStyle>
    <p:body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91" rtl="1" eaLnBrk="1" latinLnBrk="0" hangingPunct="1">
        <a:defRPr sz="1800" kern="1200">
          <a:solidFill>
            <a:schemeClr val="tx1"/>
          </a:solidFill>
          <a:latin typeface="+mn-lt"/>
          <a:ea typeface="+mn-ea"/>
          <a:cs typeface="+mn-cs"/>
        </a:defRPr>
      </a:lvl1pPr>
      <a:lvl2pPr marL="457246" algn="r" defTabSz="914491" rtl="1" eaLnBrk="1" latinLnBrk="0" hangingPunct="1">
        <a:defRPr sz="1800" kern="1200">
          <a:solidFill>
            <a:schemeClr val="tx1"/>
          </a:solidFill>
          <a:latin typeface="+mn-lt"/>
          <a:ea typeface="+mn-ea"/>
          <a:cs typeface="+mn-cs"/>
        </a:defRPr>
      </a:lvl2pPr>
      <a:lvl3pPr marL="914491" algn="r" defTabSz="914491" rtl="1" eaLnBrk="1" latinLnBrk="0" hangingPunct="1">
        <a:defRPr sz="1800" kern="1200">
          <a:solidFill>
            <a:schemeClr val="tx1"/>
          </a:solidFill>
          <a:latin typeface="+mn-lt"/>
          <a:ea typeface="+mn-ea"/>
          <a:cs typeface="+mn-cs"/>
        </a:defRPr>
      </a:lvl3pPr>
      <a:lvl4pPr marL="1371737" algn="r" defTabSz="914491" rtl="1" eaLnBrk="1" latinLnBrk="0" hangingPunct="1">
        <a:defRPr sz="1800" kern="1200">
          <a:solidFill>
            <a:schemeClr val="tx1"/>
          </a:solidFill>
          <a:latin typeface="+mn-lt"/>
          <a:ea typeface="+mn-ea"/>
          <a:cs typeface="+mn-cs"/>
        </a:defRPr>
      </a:lvl4pPr>
      <a:lvl5pPr marL="1828983" algn="r" defTabSz="914491" rtl="1" eaLnBrk="1" latinLnBrk="0" hangingPunct="1">
        <a:defRPr sz="1800" kern="1200">
          <a:solidFill>
            <a:schemeClr val="tx1"/>
          </a:solidFill>
          <a:latin typeface="+mn-lt"/>
          <a:ea typeface="+mn-ea"/>
          <a:cs typeface="+mn-cs"/>
        </a:defRPr>
      </a:lvl5pPr>
      <a:lvl6pPr marL="2286229" algn="r" defTabSz="914491" rtl="1" eaLnBrk="1" latinLnBrk="0" hangingPunct="1">
        <a:defRPr sz="1800" kern="1200">
          <a:solidFill>
            <a:schemeClr val="tx1"/>
          </a:solidFill>
          <a:latin typeface="+mn-lt"/>
          <a:ea typeface="+mn-ea"/>
          <a:cs typeface="+mn-cs"/>
        </a:defRPr>
      </a:lvl6pPr>
      <a:lvl7pPr marL="2743474" algn="r" defTabSz="914491" rtl="1" eaLnBrk="1" latinLnBrk="0" hangingPunct="1">
        <a:defRPr sz="1800" kern="1200">
          <a:solidFill>
            <a:schemeClr val="tx1"/>
          </a:solidFill>
          <a:latin typeface="+mn-lt"/>
          <a:ea typeface="+mn-ea"/>
          <a:cs typeface="+mn-cs"/>
        </a:defRPr>
      </a:lvl7pPr>
      <a:lvl8pPr marL="3200720" algn="r" defTabSz="914491" rtl="1" eaLnBrk="1" latinLnBrk="0" hangingPunct="1">
        <a:defRPr sz="1800" kern="1200">
          <a:solidFill>
            <a:schemeClr val="tx1"/>
          </a:solidFill>
          <a:latin typeface="+mn-lt"/>
          <a:ea typeface="+mn-ea"/>
          <a:cs typeface="+mn-cs"/>
        </a:defRPr>
      </a:lvl8pPr>
      <a:lvl9pPr marL="3657966" algn="r" defTabSz="914491"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NN9IgGTwbF0&amp;feature=youtu.be" TargetMode="External"/><Relationship Id="rId2" Type="http://schemas.openxmlformats.org/officeDocument/2006/relationships/hyperlink" Target="https://youtu.be/NN9IgGTwbF0" TargetMode="External"/><Relationship Id="rId1" Type="http://schemas.openxmlformats.org/officeDocument/2006/relationships/slideLayout" Target="../slideLayouts/slideLayout1.xml"/><Relationship Id="rId4" Type="http://schemas.openxmlformats.org/officeDocument/2006/relationships/hyperlink" Target="https://drive.google.com/open?id=1825Jnh59ECpyLkwk_TBAzvosMxiEoCGv"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giphy.com/gifs/animal-dogs"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hyperlink" Target="https://www.flickr.com/photos/33235233@N05/" TargetMode="Externa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a:xfrm>
            <a:off x="1" y="2693893"/>
            <a:ext cx="12192001" cy="1470216"/>
          </a:xfrm>
        </p:spPr>
        <p:txBody>
          <a:bodyPr>
            <a:normAutofit/>
          </a:bodyPr>
          <a:lstStyle/>
          <a:p>
            <a:r>
              <a:rPr lang="he-IL" dirty="0"/>
              <a:t>מערכת שידורים לאומית</a:t>
            </a:r>
          </a:p>
        </p:txBody>
      </p:sp>
      <p:sp>
        <p:nvSpPr>
          <p:cNvPr id="3" name="Rectangle 2">
            <a:extLst>
              <a:ext uri="{FF2B5EF4-FFF2-40B4-BE49-F238E27FC236}">
                <a16:creationId xmlns:a16="http://schemas.microsoft.com/office/drawing/2014/main" id="{6D096B80-AF29-435E-8795-1A387C87F6BD}"/>
              </a:ext>
            </a:extLst>
          </p:cNvPr>
          <p:cNvSpPr/>
          <p:nvPr/>
        </p:nvSpPr>
        <p:spPr>
          <a:xfrm>
            <a:off x="12279398" y="6653"/>
            <a:ext cx="2404790"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
        <p:nvSpPr>
          <p:cNvPr id="4" name="Rectangle 4">
            <a:extLst>
              <a:ext uri="{FF2B5EF4-FFF2-40B4-BE49-F238E27FC236}">
                <a16:creationId xmlns:a16="http://schemas.microsoft.com/office/drawing/2014/main" id="{4494B9A1-1541-45E7-9ACE-02721554E39F}"/>
              </a:ext>
            </a:extLst>
          </p:cNvPr>
          <p:cNvSpPr/>
          <p:nvPr/>
        </p:nvSpPr>
        <p:spPr>
          <a:xfrm>
            <a:off x="12279398" y="746985"/>
            <a:ext cx="2404790" cy="423968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e-IL" dirty="0">
              <a:solidFill>
                <a:srgbClr val="002060"/>
              </a:solidFill>
            </a:endParaRPr>
          </a:p>
          <a:p>
            <a:pPr algn="ctr"/>
            <a:r>
              <a:rPr lang="he-IL" b="1" dirty="0">
                <a:solidFill>
                  <a:srgbClr val="002060"/>
                </a:solidFill>
              </a:rPr>
              <a:t>עליכם להתקין את הפונט </a:t>
            </a:r>
            <a:r>
              <a:rPr lang="en-US" b="1" dirty="0">
                <a:solidFill>
                  <a:srgbClr val="002060"/>
                </a:solidFill>
              </a:rPr>
              <a:t>Varela</a:t>
            </a:r>
            <a:r>
              <a:rPr lang="he-IL" b="1" dirty="0">
                <a:solidFill>
                  <a:srgbClr val="002060"/>
                </a:solidFill>
              </a:rPr>
              <a:t> </a:t>
            </a:r>
            <a:r>
              <a:rPr lang="en-US" b="1" dirty="0">
                <a:solidFill>
                  <a:srgbClr val="002060"/>
                </a:solidFill>
              </a:rPr>
              <a:t>Round</a:t>
            </a:r>
            <a:r>
              <a:rPr lang="he-IL" b="1" dirty="0">
                <a:solidFill>
                  <a:srgbClr val="002060"/>
                </a:solidFill>
              </a:rPr>
              <a:t> לפני תחילת העבודה.</a:t>
            </a:r>
          </a:p>
          <a:p>
            <a:pPr algn="ctr"/>
            <a:r>
              <a:rPr lang="he-IL" dirty="0">
                <a:solidFill>
                  <a:srgbClr val="002060"/>
                </a:solidFill>
              </a:rPr>
              <a:t>אם ברצונכם לצפות בהנחיות להתקנת פונט </a:t>
            </a:r>
            <a:r>
              <a:rPr lang="en-US" dirty="0">
                <a:solidFill>
                  <a:srgbClr val="002060"/>
                </a:solidFill>
              </a:rPr>
              <a:t>Varela Round</a:t>
            </a:r>
            <a:r>
              <a:rPr lang="he-IL" dirty="0">
                <a:solidFill>
                  <a:srgbClr val="002060"/>
                </a:solidFill>
              </a:rPr>
              <a:t>, תוכלו לעשות זאת בקלות. </a:t>
            </a:r>
          </a:p>
          <a:p>
            <a:pPr algn="ctr"/>
            <a:r>
              <a:rPr lang="he-IL" dirty="0">
                <a:solidFill>
                  <a:srgbClr val="002060"/>
                </a:solidFill>
              </a:rPr>
              <a:t>צפו בסרטון הבא:</a:t>
            </a:r>
            <a:r>
              <a:rPr lang="en-US" dirty="0">
                <a:solidFill>
                  <a:srgbClr val="002060"/>
                </a:solidFill>
              </a:rPr>
              <a:t> </a:t>
            </a:r>
            <a:endParaRPr lang="he-IL" dirty="0">
              <a:solidFill>
                <a:srgbClr val="002060"/>
              </a:solidFill>
            </a:endParaRPr>
          </a:p>
          <a:p>
            <a:pPr algn="ctr"/>
            <a:br>
              <a:rPr lang="en-US" dirty="0">
                <a:solidFill>
                  <a:srgbClr val="002060"/>
                </a:solidFill>
                <a:hlinkClick r:id="rId2"/>
              </a:rPr>
            </a:br>
            <a:r>
              <a:rPr lang="en-US" dirty="0">
                <a:solidFill>
                  <a:srgbClr val="002060"/>
                </a:solidFill>
                <a:hlinkClick r:id="rId3"/>
              </a:rPr>
              <a:t>https://www.youtube.com/watch?v=NN9IgGTwbF0&amp;feature=youtu.be</a:t>
            </a:r>
            <a:endParaRPr lang="en-US" dirty="0">
              <a:solidFill>
                <a:srgbClr val="002060"/>
              </a:solidFill>
            </a:endParaRPr>
          </a:p>
        </p:txBody>
      </p:sp>
      <p:sp>
        <p:nvSpPr>
          <p:cNvPr id="5" name="Rectangle 2">
            <a:extLst>
              <a:ext uri="{FF2B5EF4-FFF2-40B4-BE49-F238E27FC236}">
                <a16:creationId xmlns:a16="http://schemas.microsoft.com/office/drawing/2014/main" id="{07336567-3BEF-48E7-A00C-1582E175DD05}"/>
              </a:ext>
            </a:extLst>
          </p:cNvPr>
          <p:cNvSpPr/>
          <p:nvPr/>
        </p:nvSpPr>
        <p:spPr>
          <a:xfrm>
            <a:off x="12279398" y="5063135"/>
            <a:ext cx="2404790" cy="1156912"/>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hlinkClick r:id="rId4"/>
              </a:rPr>
              <a:t>קישור</a:t>
            </a:r>
            <a:r>
              <a:rPr lang="he-IL" dirty="0">
                <a:solidFill>
                  <a:srgbClr val="002060"/>
                </a:solidFill>
              </a:rPr>
              <a:t> להורדת הפונט</a:t>
            </a:r>
            <a:br>
              <a:rPr lang="en-US" dirty="0">
                <a:solidFill>
                  <a:srgbClr val="002060"/>
                </a:solidFill>
              </a:rPr>
            </a:br>
            <a:r>
              <a:rPr lang="he-IL" dirty="0">
                <a:solidFill>
                  <a:srgbClr val="002060"/>
                </a:solidFill>
              </a:rPr>
              <a:t>(אשרו את הודעת האבטחה) </a:t>
            </a:r>
            <a:endParaRPr lang="en-US" dirty="0">
              <a:solidFill>
                <a:srgbClr val="002060"/>
              </a:solidFill>
            </a:endParaRP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כותרת 1">
            <a:extLst>
              <a:ext uri="{FF2B5EF4-FFF2-40B4-BE49-F238E27FC236}">
                <a16:creationId xmlns:a16="http://schemas.microsoft.com/office/drawing/2014/main" id="{90B76075-36B3-434E-A72C-9AD9F53F0780}"/>
              </a:ext>
            </a:extLst>
          </p:cNvPr>
          <p:cNvSpPr txBox="1">
            <a:spLocks/>
          </p:cNvSpPr>
          <p:nvPr/>
        </p:nvSpPr>
        <p:spPr>
          <a:xfrm>
            <a:off x="1314414" y="180267"/>
            <a:ext cx="9802368"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2. מערכים חד</a:t>
            </a:r>
            <a:r>
              <a:rPr lang="he-IL" baseline="30000" dirty="0"/>
              <a:t>-</a:t>
            </a:r>
            <a:r>
              <a:rPr lang="he-IL" dirty="0" err="1"/>
              <a:t>מימדיים</a:t>
            </a:r>
            <a:r>
              <a:rPr lang="he-IL" dirty="0"/>
              <a:t> ברקורסיה</a:t>
            </a:r>
          </a:p>
        </p:txBody>
      </p:sp>
      <p:sp>
        <p:nvSpPr>
          <p:cNvPr id="6" name="מלבן 5">
            <a:extLst>
              <a:ext uri="{FF2B5EF4-FFF2-40B4-BE49-F238E27FC236}">
                <a16:creationId xmlns:a16="http://schemas.microsoft.com/office/drawing/2014/main" id="{D21E7859-D4B3-498F-8E7B-CC121F835043}"/>
              </a:ext>
            </a:extLst>
          </p:cNvPr>
          <p:cNvSpPr/>
          <p:nvPr/>
        </p:nvSpPr>
        <p:spPr>
          <a:xfrm>
            <a:off x="-203201" y="3438724"/>
            <a:ext cx="8162786" cy="1354217"/>
          </a:xfrm>
          <a:prstGeom prst="rect">
            <a:avLst/>
          </a:prstGeom>
        </p:spPr>
        <p:txBody>
          <a:bodyPr wrap="square">
            <a:spAutoFit/>
          </a:bodyPr>
          <a:lstStyle/>
          <a:p>
            <a:pPr>
              <a:spcAft>
                <a:spcPts val="600"/>
              </a:spcAft>
            </a:pPr>
            <a:r>
              <a:rPr lang="he-IL" sz="2400" b="1" dirty="0"/>
              <a:t>לצורך המשימה הבאה:</a:t>
            </a:r>
            <a:endParaRPr lang="en-US" sz="2400" b="1" dirty="0"/>
          </a:p>
          <a:p>
            <a:pPr>
              <a:spcAft>
                <a:spcPts val="600"/>
              </a:spcAft>
            </a:pPr>
            <a:r>
              <a:rPr lang="he-IL" sz="2400" dirty="0"/>
              <a:t>חיזרו </a:t>
            </a:r>
            <a:r>
              <a:rPr lang="he-IL" sz="2400" dirty="0" err="1"/>
              <a:t>לשעור</a:t>
            </a:r>
            <a:r>
              <a:rPr lang="he-IL" sz="2400" dirty="0"/>
              <a:t> רקורסיה מספר 1, משימה 1 – האלגוריתם</a:t>
            </a:r>
          </a:p>
          <a:p>
            <a:pPr>
              <a:spcAft>
                <a:spcPts val="600"/>
              </a:spcAft>
            </a:pPr>
            <a:r>
              <a:rPr lang="he-IL" sz="2400" b="1" i="1" dirty="0">
                <a:solidFill>
                  <a:srgbClr val="FFC000"/>
                </a:solidFill>
              </a:rPr>
              <a:t>הדפס</a:t>
            </a:r>
            <a:r>
              <a:rPr lang="he-IL" sz="2400" b="1" i="1" baseline="-25000" dirty="0">
                <a:solidFill>
                  <a:srgbClr val="FFC000"/>
                </a:solidFill>
              </a:rPr>
              <a:t>-</a:t>
            </a:r>
            <a:r>
              <a:rPr lang="he-IL" sz="2400" b="1" i="1" dirty="0">
                <a:solidFill>
                  <a:srgbClr val="FFC000"/>
                </a:solidFill>
              </a:rPr>
              <a:t>במהופך</a:t>
            </a:r>
            <a:r>
              <a:rPr lang="he-IL" sz="2400" b="1" i="1" dirty="0">
                <a:solidFill>
                  <a:srgbClr val="FFFF00"/>
                </a:solidFill>
              </a:rPr>
              <a:t> </a:t>
            </a:r>
            <a:r>
              <a:rPr lang="he-IL" sz="2400" dirty="0"/>
              <a:t>עמ' 11 במצגת</a:t>
            </a:r>
            <a:r>
              <a:rPr lang="he-IL" sz="2400" b="1" dirty="0"/>
              <a:t>.</a:t>
            </a:r>
            <a:endParaRPr lang="he-IL" sz="2400" dirty="0"/>
          </a:p>
        </p:txBody>
      </p:sp>
      <p:sp>
        <p:nvSpPr>
          <p:cNvPr id="13" name="כותרת 1">
            <a:extLst>
              <a:ext uri="{FF2B5EF4-FFF2-40B4-BE49-F238E27FC236}">
                <a16:creationId xmlns:a16="http://schemas.microsoft.com/office/drawing/2014/main" id="{7F122309-4C1F-4C0D-B421-BE589DB3B7CB}"/>
              </a:ext>
            </a:extLst>
          </p:cNvPr>
          <p:cNvSpPr txBox="1">
            <a:spLocks/>
          </p:cNvSpPr>
          <p:nvPr/>
        </p:nvSpPr>
        <p:spPr>
          <a:xfrm>
            <a:off x="667657" y="953489"/>
            <a:ext cx="11194584" cy="2500330"/>
          </a:xfrm>
          <a:prstGeom prst="rect">
            <a:avLst/>
          </a:prstGeom>
        </p:spPr>
        <p:txBody>
          <a:bodyPr rtlCol="1" anchor="ctr"/>
          <a:lstStyle/>
          <a:p>
            <a:pPr algn="just"/>
            <a:r>
              <a:rPr lang="he-IL" sz="2400" dirty="0"/>
              <a:t>פעולה רקורסיבית על מערך פירושה בדרך כלל שבזימון הרקורסיבי, כדי להקטין את הפרמטר, מצמצמים את אורך המערך שפועלים עליו. לצורך כך, בדרך כלל, איננו מייצרים מערך חדש קטן יותר (חיסכון במקום), אלא מצמצמים את טווח הפעילות על המערך באמצעות שינוי ערכי האינדקסים. כך מצמצמים את השטח שעובדים עליו ומתכנסים לקראת המקרה הבסיסי (תנאי העצירה).</a:t>
            </a:r>
            <a:endParaRPr lang="en-US" sz="2400" dirty="0"/>
          </a:p>
          <a:p>
            <a:pPr algn="just"/>
            <a:r>
              <a:rPr lang="en-US" sz="2400" dirty="0">
                <a:cs typeface="Varela Round" panose="00000500000000000000" pitchFamily="2" charset="-79"/>
              </a:rPr>
              <a:t>		</a:t>
            </a:r>
            <a:endParaRPr lang="en-US" sz="2400" dirty="0"/>
          </a:p>
        </p:txBody>
      </p:sp>
    </p:spTree>
    <p:extLst>
      <p:ext uri="{BB962C8B-B14F-4D97-AF65-F5344CB8AC3E}">
        <p14:creationId xmlns:p14="http://schemas.microsoft.com/office/powerpoint/2010/main" val="503738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כותרת 1">
            <a:extLst>
              <a:ext uri="{FF2B5EF4-FFF2-40B4-BE49-F238E27FC236}">
                <a16:creationId xmlns:a16="http://schemas.microsoft.com/office/drawing/2014/main" id="{90B76075-36B3-434E-A72C-9AD9F53F0780}"/>
              </a:ext>
            </a:extLst>
          </p:cNvPr>
          <p:cNvSpPr txBox="1">
            <a:spLocks/>
          </p:cNvSpPr>
          <p:nvPr/>
        </p:nvSpPr>
        <p:spPr>
          <a:xfrm>
            <a:off x="1314414" y="180267"/>
            <a:ext cx="9802368"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משימה </a:t>
            </a:r>
            <a:r>
              <a:rPr lang="he-IL" sz="3600" dirty="0"/>
              <a:t>מס' 1 </a:t>
            </a:r>
            <a:r>
              <a:rPr lang="he-IL" dirty="0"/>
              <a:t>– הדפסת מערך ברקורסיה</a:t>
            </a:r>
          </a:p>
        </p:txBody>
      </p:sp>
      <p:sp>
        <p:nvSpPr>
          <p:cNvPr id="13" name="כותרת 1">
            <a:extLst>
              <a:ext uri="{FF2B5EF4-FFF2-40B4-BE49-F238E27FC236}">
                <a16:creationId xmlns:a16="http://schemas.microsoft.com/office/drawing/2014/main" id="{7F122309-4C1F-4C0D-B421-BE589DB3B7CB}"/>
              </a:ext>
            </a:extLst>
          </p:cNvPr>
          <p:cNvSpPr txBox="1">
            <a:spLocks/>
          </p:cNvSpPr>
          <p:nvPr/>
        </p:nvSpPr>
        <p:spPr>
          <a:xfrm>
            <a:off x="0" y="1036461"/>
            <a:ext cx="11862241" cy="773222"/>
          </a:xfrm>
          <a:prstGeom prst="rect">
            <a:avLst/>
          </a:prstGeom>
        </p:spPr>
        <p:txBody>
          <a:bodyPr rtlCol="1" anchor="ctr"/>
          <a:lstStyle/>
          <a:p>
            <a:r>
              <a:rPr lang="he-IL" sz="2600" b="1" dirty="0">
                <a:solidFill>
                  <a:srgbClr val="12B4BC"/>
                </a:solidFill>
                <a:latin typeface="Varela Round" pitchFamily="2" charset="-79"/>
                <a:cs typeface="Varela Round" panose="00000500000000000000" pitchFamily="2" charset="-79"/>
              </a:rPr>
              <a:t>כתב/י רעיון לאלגוריתם רקורסיבי המקבל מערך עם ספרות, ומדפיס את אברי המערך</a:t>
            </a:r>
            <a:r>
              <a:rPr lang="he-IL" sz="2400" dirty="0"/>
              <a:t>. </a:t>
            </a:r>
            <a:endParaRPr lang="en-US" sz="2400" dirty="0"/>
          </a:p>
        </p:txBody>
      </p:sp>
      <p:sp>
        <p:nvSpPr>
          <p:cNvPr id="5" name="מציין מיקום תוכן 8">
            <a:extLst>
              <a:ext uri="{FF2B5EF4-FFF2-40B4-BE49-F238E27FC236}">
                <a16:creationId xmlns:a16="http://schemas.microsoft.com/office/drawing/2014/main" id="{854DFB88-3720-4E49-914E-5097F92F8B6E}"/>
              </a:ext>
            </a:extLst>
          </p:cNvPr>
          <p:cNvSpPr>
            <a:spLocks noGrp="1"/>
          </p:cNvSpPr>
          <p:nvPr>
            <p:ph sz="quarter" idx="4"/>
          </p:nvPr>
        </p:nvSpPr>
        <p:spPr>
          <a:xfrm>
            <a:off x="5895394" y="1892655"/>
            <a:ext cx="5957768" cy="3522187"/>
          </a:xfrm>
        </p:spPr>
        <p:txBody>
          <a:bodyPr/>
          <a:lstStyle/>
          <a:p>
            <a:pPr marL="0" indent="0" defTabSz="432000">
              <a:buNone/>
            </a:pPr>
            <a:r>
              <a:rPr lang="he-IL" b="1" i="1" dirty="0">
                <a:solidFill>
                  <a:srgbClr val="FFC000"/>
                </a:solidFill>
              </a:rPr>
              <a:t>הדפס</a:t>
            </a:r>
            <a:r>
              <a:rPr lang="he-IL" b="1" i="1" baseline="-25000" dirty="0">
                <a:solidFill>
                  <a:srgbClr val="FFC000"/>
                </a:solidFill>
              </a:rPr>
              <a:t>-</a:t>
            </a:r>
            <a:r>
              <a:rPr lang="he-IL" b="1" i="1" dirty="0">
                <a:solidFill>
                  <a:srgbClr val="FFC000"/>
                </a:solidFill>
              </a:rPr>
              <a:t>מערך</a:t>
            </a:r>
            <a:r>
              <a:rPr lang="he-IL" b="1" i="1" dirty="0"/>
              <a:t> </a:t>
            </a:r>
            <a:r>
              <a:rPr lang="he-IL" i="1" dirty="0"/>
              <a:t>(</a:t>
            </a:r>
            <a:r>
              <a:rPr lang="en-US" i="1" dirty="0" err="1"/>
              <a:t>ar</a:t>
            </a:r>
            <a:r>
              <a:rPr lang="en-US" i="1" dirty="0"/>
              <a:t> , </a:t>
            </a:r>
            <a:r>
              <a:rPr lang="en-US" i="1" dirty="0" err="1"/>
              <a:t>i</a:t>
            </a:r>
            <a:r>
              <a:rPr lang="en-US" i="1" dirty="0"/>
              <a:t> </a:t>
            </a:r>
            <a:r>
              <a:rPr lang="he-IL" i="1" dirty="0"/>
              <a:t> )</a:t>
            </a:r>
            <a:endParaRPr lang="en-US" dirty="0"/>
          </a:p>
          <a:p>
            <a:pPr marL="457200" indent="-457200" defTabSz="432000" hangingPunct="0">
              <a:buAutoNum type="arabicPeriod"/>
            </a:pPr>
            <a:r>
              <a:rPr lang="he-IL" i="1" dirty="0"/>
              <a:t>אם </a:t>
            </a:r>
            <a:r>
              <a:rPr lang="en-US" i="1" dirty="0" err="1"/>
              <a:t>i</a:t>
            </a:r>
            <a:r>
              <a:rPr lang="en-US" i="1" dirty="0"/>
              <a:t> </a:t>
            </a:r>
            <a:r>
              <a:rPr lang="en-US" sz="1000" i="1" dirty="0"/>
              <a:t> </a:t>
            </a:r>
            <a:r>
              <a:rPr lang="en-US" i="1" dirty="0"/>
              <a:t>=</a:t>
            </a:r>
            <a:r>
              <a:rPr lang="en-US" sz="1000" i="1" dirty="0"/>
              <a:t> </a:t>
            </a:r>
            <a:r>
              <a:rPr lang="en-US" i="1" dirty="0"/>
              <a:t> ar.length-1 </a:t>
            </a:r>
            <a:r>
              <a:rPr lang="he-IL" i="1" dirty="0"/>
              <a:t>, </a:t>
            </a:r>
          </a:p>
          <a:p>
            <a:pPr marL="0" indent="0" defTabSz="432000" hangingPunct="0">
              <a:buNone/>
            </a:pPr>
            <a:r>
              <a:rPr lang="he-IL" i="1" dirty="0"/>
              <a:t>	1.1	הדפס את </a:t>
            </a:r>
            <a:r>
              <a:rPr lang="en-US" i="1" dirty="0" err="1"/>
              <a:t>ar</a:t>
            </a:r>
            <a:r>
              <a:rPr lang="en-US" i="1" dirty="0"/>
              <a:t>[</a:t>
            </a:r>
            <a:r>
              <a:rPr lang="en-US" sz="1000" i="1" dirty="0"/>
              <a:t> </a:t>
            </a:r>
            <a:r>
              <a:rPr lang="en-US" i="1" dirty="0" err="1"/>
              <a:t>i</a:t>
            </a:r>
            <a:r>
              <a:rPr lang="en-US" sz="1000" i="1" dirty="0"/>
              <a:t> </a:t>
            </a:r>
            <a:r>
              <a:rPr lang="en-US" i="1" dirty="0"/>
              <a:t>] </a:t>
            </a:r>
            <a:r>
              <a:rPr lang="he-IL" i="1" dirty="0"/>
              <a:t>.</a:t>
            </a:r>
            <a:endParaRPr lang="en-US" dirty="0"/>
          </a:p>
          <a:p>
            <a:pPr marL="0" indent="0" defTabSz="432000" hangingPunct="0">
              <a:buNone/>
            </a:pPr>
            <a:r>
              <a:rPr lang="he-IL" i="1" dirty="0"/>
              <a:t>	אחרת: </a:t>
            </a:r>
          </a:p>
          <a:p>
            <a:pPr marL="0" indent="0" defTabSz="432000" hangingPunct="0">
              <a:buNone/>
            </a:pPr>
            <a:r>
              <a:rPr lang="he-IL" i="1" dirty="0"/>
              <a:t>	1.1	הדפס את </a:t>
            </a:r>
            <a:r>
              <a:rPr lang="en-US" i="1" dirty="0"/>
              <a:t> </a:t>
            </a:r>
            <a:r>
              <a:rPr lang="en-US" i="1" dirty="0" err="1"/>
              <a:t>ar</a:t>
            </a:r>
            <a:r>
              <a:rPr lang="en-US" i="1" dirty="0"/>
              <a:t>[</a:t>
            </a:r>
            <a:r>
              <a:rPr lang="en-US" sz="1000" i="1" dirty="0"/>
              <a:t> </a:t>
            </a:r>
            <a:r>
              <a:rPr lang="en-US" i="1" dirty="0" err="1"/>
              <a:t>i</a:t>
            </a:r>
            <a:r>
              <a:rPr lang="en-US" sz="1000" i="1" dirty="0"/>
              <a:t> </a:t>
            </a:r>
            <a:r>
              <a:rPr lang="en-US" i="1" dirty="0"/>
              <a:t>] </a:t>
            </a:r>
            <a:r>
              <a:rPr lang="he-IL" i="1" dirty="0"/>
              <a:t>.</a:t>
            </a:r>
            <a:endParaRPr lang="en-US" dirty="0"/>
          </a:p>
          <a:p>
            <a:pPr marL="0" indent="0" defTabSz="432000" hangingPunct="0">
              <a:buNone/>
            </a:pPr>
            <a:r>
              <a:rPr lang="he-IL" i="1" dirty="0"/>
              <a:t>	1.2	זמֵן את </a:t>
            </a:r>
            <a:r>
              <a:rPr lang="he-IL" b="1" i="1" dirty="0">
                <a:solidFill>
                  <a:srgbClr val="FFC000"/>
                </a:solidFill>
              </a:rPr>
              <a:t>הדפס</a:t>
            </a:r>
            <a:r>
              <a:rPr lang="he-IL" b="1" i="1" baseline="-25000" dirty="0">
                <a:solidFill>
                  <a:srgbClr val="FFC000"/>
                </a:solidFill>
              </a:rPr>
              <a:t>-</a:t>
            </a:r>
            <a:r>
              <a:rPr lang="he-IL" b="1" i="1" dirty="0">
                <a:solidFill>
                  <a:srgbClr val="FFC000"/>
                </a:solidFill>
              </a:rPr>
              <a:t>מערך</a:t>
            </a:r>
            <a:r>
              <a:rPr lang="he-IL" b="1" i="1" dirty="0"/>
              <a:t> </a:t>
            </a:r>
            <a:r>
              <a:rPr lang="he-IL" i="1" dirty="0"/>
              <a:t>(</a:t>
            </a:r>
            <a:r>
              <a:rPr lang="en-US" i="1" dirty="0" err="1"/>
              <a:t>ar</a:t>
            </a:r>
            <a:r>
              <a:rPr lang="en-US" i="1" dirty="0"/>
              <a:t> , </a:t>
            </a:r>
            <a:r>
              <a:rPr lang="en-US" i="1" dirty="0" err="1"/>
              <a:t>i</a:t>
            </a:r>
            <a:r>
              <a:rPr lang="en-US" sz="1000" i="1" dirty="0"/>
              <a:t> </a:t>
            </a:r>
            <a:r>
              <a:rPr lang="en-US" i="1" dirty="0"/>
              <a:t>+</a:t>
            </a:r>
            <a:r>
              <a:rPr lang="en-US" sz="1000" i="1" dirty="0"/>
              <a:t> </a:t>
            </a:r>
            <a:r>
              <a:rPr lang="en-US" i="1" dirty="0"/>
              <a:t>1</a:t>
            </a:r>
            <a:r>
              <a:rPr lang="en-US" sz="1000" i="1" dirty="0"/>
              <a:t> </a:t>
            </a:r>
            <a:r>
              <a:rPr lang="he-IL" i="1" dirty="0"/>
              <a:t> ).</a:t>
            </a:r>
            <a:endParaRPr lang="en-US" dirty="0"/>
          </a:p>
          <a:p>
            <a:pPr marL="0" indent="0" defTabSz="432000">
              <a:buNone/>
            </a:pPr>
            <a:endParaRPr lang="he-IL" dirty="0"/>
          </a:p>
        </p:txBody>
      </p:sp>
      <p:sp>
        <p:nvSpPr>
          <p:cNvPr id="7" name="מציין מיקום תוכן 8">
            <a:extLst>
              <a:ext uri="{FF2B5EF4-FFF2-40B4-BE49-F238E27FC236}">
                <a16:creationId xmlns:a16="http://schemas.microsoft.com/office/drawing/2014/main" id="{B141AFD6-1133-4808-B01A-AA6FB8C8BE2C}"/>
              </a:ext>
            </a:extLst>
          </p:cNvPr>
          <p:cNvSpPr txBox="1">
            <a:spLocks/>
          </p:cNvSpPr>
          <p:nvPr/>
        </p:nvSpPr>
        <p:spPr>
          <a:xfrm>
            <a:off x="338838" y="1892655"/>
            <a:ext cx="7992639" cy="4520046"/>
          </a:xfrm>
          <a:prstGeom prst="rect">
            <a:avLst/>
          </a:prstGeom>
        </p:spPr>
        <p:txBody>
          <a:bodyPr vert="horz" lIns="91440" tIns="45720" rIns="91440" bIns="45720" rtlCol="1">
            <a:no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lgn="l" defTabSz="432000" rtl="0">
              <a:buFont typeface="Arial" pitchFamily="34" charset="0"/>
              <a:buNone/>
            </a:pPr>
            <a:r>
              <a:rPr lang="en-US" b="1" dirty="0"/>
              <a:t>public static void </a:t>
            </a:r>
            <a:r>
              <a:rPr lang="en-US" b="1" dirty="0" err="1">
                <a:solidFill>
                  <a:srgbClr val="FFC000"/>
                </a:solidFill>
              </a:rPr>
              <a:t>printArray</a:t>
            </a:r>
            <a:r>
              <a:rPr lang="en-US" b="1" dirty="0"/>
              <a:t> (</a:t>
            </a:r>
            <a:r>
              <a:rPr lang="en-US" sz="1000" b="1" dirty="0"/>
              <a:t> </a:t>
            </a:r>
            <a:r>
              <a:rPr lang="en-US" b="1" dirty="0"/>
              <a:t>int</a:t>
            </a:r>
            <a:r>
              <a:rPr lang="en-US" sz="1000" b="1" dirty="0"/>
              <a:t> </a:t>
            </a:r>
            <a:r>
              <a:rPr lang="en-US" b="1" dirty="0"/>
              <a:t>[</a:t>
            </a:r>
            <a:r>
              <a:rPr lang="en-US" sz="1000" b="1" dirty="0"/>
              <a:t> </a:t>
            </a:r>
            <a:r>
              <a:rPr lang="en-US" b="1" dirty="0"/>
              <a:t>] </a:t>
            </a:r>
            <a:r>
              <a:rPr lang="en-US" b="1" dirty="0" err="1"/>
              <a:t>ar</a:t>
            </a:r>
            <a:r>
              <a:rPr lang="en-US" b="1" dirty="0"/>
              <a:t> , int </a:t>
            </a:r>
            <a:r>
              <a:rPr lang="en-US" sz="1000" b="1" dirty="0"/>
              <a:t> </a:t>
            </a:r>
            <a:r>
              <a:rPr lang="en-US" b="1" dirty="0" err="1"/>
              <a:t>i</a:t>
            </a:r>
            <a:r>
              <a:rPr lang="en-US" sz="1000" b="1" dirty="0"/>
              <a:t>  </a:t>
            </a:r>
            <a:r>
              <a:rPr lang="en-US" b="1" dirty="0"/>
              <a:t>)</a:t>
            </a:r>
          </a:p>
          <a:p>
            <a:pPr marL="0" indent="0" algn="l" defTabSz="432000" rtl="0">
              <a:buFont typeface="Arial" pitchFamily="34" charset="0"/>
              <a:buNone/>
            </a:pPr>
            <a:r>
              <a:rPr lang="en-US" b="1" dirty="0"/>
              <a:t>{	</a:t>
            </a:r>
            <a:r>
              <a:rPr lang="en-US" sz="2000" b="1" dirty="0">
                <a:solidFill>
                  <a:srgbClr val="00B050"/>
                </a:solidFill>
              </a:rPr>
              <a:t>// 			 </a:t>
            </a:r>
            <a:r>
              <a:rPr lang="he-IL" sz="2000" b="1" dirty="0">
                <a:solidFill>
                  <a:srgbClr val="00B050"/>
                </a:solidFill>
              </a:rPr>
              <a:t>ומדפיסה את איבריו. </a:t>
            </a:r>
            <a:r>
              <a:rPr lang="en-US" sz="2000" b="1" dirty="0">
                <a:solidFill>
                  <a:srgbClr val="00B050"/>
                </a:solidFill>
              </a:rPr>
              <a:t> </a:t>
            </a:r>
            <a:r>
              <a:rPr lang="en-US" b="1" dirty="0" err="1">
                <a:solidFill>
                  <a:srgbClr val="00B050"/>
                </a:solidFill>
              </a:rPr>
              <a:t>ar</a:t>
            </a:r>
            <a:r>
              <a:rPr lang="he-IL" sz="2000" b="1" dirty="0">
                <a:solidFill>
                  <a:srgbClr val="00B050"/>
                </a:solidFill>
              </a:rPr>
              <a:t>הפעולה מקבלת מערך </a:t>
            </a:r>
          </a:p>
          <a:p>
            <a:pPr marL="0" indent="0" algn="l" defTabSz="432000" rtl="0">
              <a:buFont typeface="Arial" pitchFamily="34" charset="0"/>
              <a:buNone/>
            </a:pPr>
            <a:r>
              <a:rPr lang="he-IL" b="1" dirty="0"/>
              <a:t>	</a:t>
            </a:r>
            <a:r>
              <a:rPr lang="en-US" b="1" dirty="0"/>
              <a:t>if (</a:t>
            </a:r>
            <a:r>
              <a:rPr lang="en-US" sz="1000" b="1" dirty="0"/>
              <a:t> </a:t>
            </a:r>
            <a:r>
              <a:rPr lang="en-US" b="1" dirty="0" err="1"/>
              <a:t>i</a:t>
            </a:r>
            <a:r>
              <a:rPr lang="en-US" b="1" dirty="0"/>
              <a:t> =</a:t>
            </a:r>
            <a:r>
              <a:rPr lang="en-US" sz="1000" b="1" dirty="0"/>
              <a:t> </a:t>
            </a:r>
            <a:r>
              <a:rPr lang="en-US" b="1" dirty="0"/>
              <a:t>= </a:t>
            </a:r>
            <a:r>
              <a:rPr lang="en-US" b="1" dirty="0" err="1"/>
              <a:t>ar.length</a:t>
            </a:r>
            <a:r>
              <a:rPr lang="en-US" sz="1000" b="1" dirty="0"/>
              <a:t> </a:t>
            </a:r>
            <a:r>
              <a:rPr lang="en-US" b="1" dirty="0"/>
              <a:t>-</a:t>
            </a:r>
            <a:r>
              <a:rPr lang="en-US" sz="1000" b="1" dirty="0"/>
              <a:t> </a:t>
            </a:r>
            <a:r>
              <a:rPr lang="en-US" b="1" dirty="0"/>
              <a:t>1</a:t>
            </a:r>
            <a:r>
              <a:rPr lang="en-US" sz="1000" b="1" dirty="0"/>
              <a:t> </a:t>
            </a:r>
            <a:r>
              <a:rPr lang="en-US" b="1" dirty="0"/>
              <a:t>)			</a:t>
            </a:r>
            <a:r>
              <a:rPr lang="en-US" sz="2000" b="1" dirty="0">
                <a:solidFill>
                  <a:srgbClr val="00B050"/>
                </a:solidFill>
              </a:rPr>
              <a:t>//	     . . . . . .  : </a:t>
            </a:r>
            <a:r>
              <a:rPr lang="he-IL" sz="2000" b="1" dirty="0">
                <a:solidFill>
                  <a:srgbClr val="00B050"/>
                </a:solidFill>
              </a:rPr>
              <a:t>הנחות</a:t>
            </a:r>
            <a:endParaRPr lang="en-US" sz="2000" b="1" dirty="0">
              <a:solidFill>
                <a:srgbClr val="00B050"/>
              </a:solidFill>
            </a:endParaRPr>
          </a:p>
          <a:p>
            <a:pPr marL="0" indent="0" algn="l" defTabSz="432000" rtl="0">
              <a:buNone/>
            </a:pPr>
            <a:r>
              <a:rPr lang="en-US" b="1" dirty="0"/>
              <a:t>		</a:t>
            </a:r>
            <a:r>
              <a:rPr lang="en-US" b="1" dirty="0" err="1"/>
              <a:t>System.out.println</a:t>
            </a:r>
            <a:r>
              <a:rPr lang="en-US" b="1" dirty="0"/>
              <a:t> (</a:t>
            </a:r>
            <a:r>
              <a:rPr lang="en-US" sz="1000" b="1" dirty="0"/>
              <a:t> </a:t>
            </a:r>
            <a:r>
              <a:rPr lang="en-US" b="1" dirty="0"/>
              <a:t>" " + </a:t>
            </a:r>
            <a:r>
              <a:rPr lang="en-US" b="1" dirty="0" err="1"/>
              <a:t>ar</a:t>
            </a:r>
            <a:r>
              <a:rPr lang="en-US" sz="1000" b="1" dirty="0"/>
              <a:t> </a:t>
            </a:r>
            <a:r>
              <a:rPr lang="en-US" b="1" dirty="0"/>
              <a:t>[</a:t>
            </a:r>
            <a:r>
              <a:rPr lang="en-US" sz="1000" b="1" dirty="0"/>
              <a:t> </a:t>
            </a:r>
            <a:r>
              <a:rPr lang="en-US" b="1" dirty="0" err="1"/>
              <a:t>i</a:t>
            </a:r>
            <a:r>
              <a:rPr lang="en-US" sz="1000" b="1" dirty="0"/>
              <a:t> </a:t>
            </a:r>
            <a:r>
              <a:rPr lang="en-US" b="1" dirty="0"/>
              <a:t>]</a:t>
            </a:r>
            <a:r>
              <a:rPr lang="en-US" sz="1000" b="1" dirty="0"/>
              <a:t> </a:t>
            </a:r>
            <a:r>
              <a:rPr lang="en-US" b="1" dirty="0"/>
              <a:t>)</a:t>
            </a:r>
            <a:r>
              <a:rPr lang="en-US" sz="1000" b="1" dirty="0"/>
              <a:t> </a:t>
            </a:r>
            <a:r>
              <a:rPr lang="en-US" b="1" dirty="0"/>
              <a:t>;</a:t>
            </a:r>
          </a:p>
          <a:p>
            <a:pPr marL="0" indent="0" algn="l" defTabSz="432000" rtl="0">
              <a:buFont typeface="Arial" pitchFamily="34" charset="0"/>
              <a:buNone/>
            </a:pPr>
            <a:r>
              <a:rPr lang="en-US" b="1" dirty="0"/>
              <a:t>  	  else</a:t>
            </a:r>
          </a:p>
          <a:p>
            <a:pPr marL="874826" lvl="2" indent="0" algn="l" defTabSz="432000" rtl="0">
              <a:buFont typeface="Arial" pitchFamily="34" charset="0"/>
              <a:buNone/>
            </a:pPr>
            <a:r>
              <a:rPr lang="en-US" sz="2400" b="1" dirty="0"/>
              <a:t>{</a:t>
            </a:r>
          </a:p>
          <a:p>
            <a:pPr marL="874826" lvl="2" indent="0" algn="l" defTabSz="432000" rtl="0">
              <a:buNone/>
            </a:pPr>
            <a:r>
              <a:rPr lang="en-US" sz="2400" b="1" dirty="0">
                <a:solidFill>
                  <a:srgbClr val="FFC000"/>
                </a:solidFill>
              </a:rPr>
              <a:t>	</a:t>
            </a:r>
            <a:r>
              <a:rPr lang="en-US" sz="2400" b="1" dirty="0" err="1"/>
              <a:t>System.out.print</a:t>
            </a:r>
            <a:r>
              <a:rPr lang="en-US" sz="2400" b="1" dirty="0"/>
              <a:t> (</a:t>
            </a:r>
            <a:r>
              <a:rPr lang="en-US" sz="1000" b="1" dirty="0"/>
              <a:t> </a:t>
            </a:r>
            <a:r>
              <a:rPr lang="en-US" sz="2400" b="1" dirty="0"/>
              <a:t>"</a:t>
            </a:r>
            <a:r>
              <a:rPr lang="en-US" b="1" dirty="0"/>
              <a:t> </a:t>
            </a:r>
            <a:r>
              <a:rPr lang="en-US" sz="2400" b="1" dirty="0"/>
              <a:t>"</a:t>
            </a:r>
            <a:r>
              <a:rPr lang="en-US" b="1" dirty="0"/>
              <a:t> </a:t>
            </a:r>
            <a:r>
              <a:rPr lang="en-US" sz="2400" b="1" dirty="0"/>
              <a:t>+</a:t>
            </a:r>
            <a:r>
              <a:rPr lang="en-US" b="1" dirty="0"/>
              <a:t> </a:t>
            </a:r>
            <a:r>
              <a:rPr lang="en-US" sz="2400" b="1" dirty="0" err="1"/>
              <a:t>ar</a:t>
            </a:r>
            <a:r>
              <a:rPr lang="en-US" sz="1000" b="1" dirty="0"/>
              <a:t> </a:t>
            </a:r>
            <a:r>
              <a:rPr lang="en-US" sz="2400" b="1" dirty="0"/>
              <a:t>[</a:t>
            </a:r>
            <a:r>
              <a:rPr lang="en-US" sz="1000" b="1" dirty="0"/>
              <a:t> </a:t>
            </a:r>
            <a:r>
              <a:rPr lang="en-US" sz="2400" b="1" dirty="0" err="1"/>
              <a:t>i</a:t>
            </a:r>
            <a:r>
              <a:rPr lang="en-US" sz="1000" b="1" dirty="0"/>
              <a:t> </a:t>
            </a:r>
            <a:r>
              <a:rPr lang="en-US" sz="2400" b="1" dirty="0"/>
              <a:t>]</a:t>
            </a:r>
            <a:r>
              <a:rPr lang="en-US" sz="1000" b="1" dirty="0"/>
              <a:t> </a:t>
            </a:r>
            <a:r>
              <a:rPr lang="en-US" sz="2400" b="1" dirty="0"/>
              <a:t>)</a:t>
            </a:r>
            <a:r>
              <a:rPr lang="en-US" sz="1000" b="1" dirty="0"/>
              <a:t> </a:t>
            </a:r>
            <a:r>
              <a:rPr lang="en-US" b="1" dirty="0"/>
              <a:t>;</a:t>
            </a:r>
          </a:p>
          <a:p>
            <a:pPr marL="874826" lvl="2" indent="0" algn="l" defTabSz="432000" rtl="0">
              <a:buNone/>
            </a:pPr>
            <a:r>
              <a:rPr lang="en-US" b="1" dirty="0">
                <a:solidFill>
                  <a:srgbClr val="FFC000"/>
                </a:solidFill>
              </a:rPr>
              <a:t>	</a:t>
            </a:r>
            <a:r>
              <a:rPr lang="en-US" sz="2400" b="1" dirty="0" err="1">
                <a:solidFill>
                  <a:srgbClr val="FFC000"/>
                </a:solidFill>
              </a:rPr>
              <a:t>printArray</a:t>
            </a:r>
            <a:r>
              <a:rPr lang="en-US" b="1" dirty="0"/>
              <a:t> </a:t>
            </a:r>
            <a:r>
              <a:rPr lang="en-US" sz="2400" b="1" dirty="0"/>
              <a:t>(</a:t>
            </a:r>
            <a:r>
              <a:rPr lang="en-US" sz="800" b="1" dirty="0"/>
              <a:t> </a:t>
            </a:r>
            <a:r>
              <a:rPr lang="en-US" sz="2400" b="1" dirty="0" err="1"/>
              <a:t>ar</a:t>
            </a:r>
            <a:r>
              <a:rPr lang="en-US" sz="2400" b="1" dirty="0"/>
              <a:t> , </a:t>
            </a:r>
            <a:r>
              <a:rPr lang="en-US" sz="2400" b="1" dirty="0" err="1"/>
              <a:t>i</a:t>
            </a:r>
            <a:r>
              <a:rPr lang="en-US" sz="1100" b="1" dirty="0"/>
              <a:t> </a:t>
            </a:r>
            <a:r>
              <a:rPr lang="en-US" sz="2400" b="1" dirty="0"/>
              <a:t>+</a:t>
            </a:r>
            <a:r>
              <a:rPr lang="en-US" sz="1100" b="1" dirty="0"/>
              <a:t> </a:t>
            </a:r>
            <a:r>
              <a:rPr lang="en-US" sz="2400" b="1" dirty="0"/>
              <a:t>1</a:t>
            </a:r>
            <a:r>
              <a:rPr lang="en-US" sz="800" b="1" dirty="0"/>
              <a:t> </a:t>
            </a:r>
            <a:r>
              <a:rPr lang="en-US" sz="2400" b="1" dirty="0"/>
              <a:t>)</a:t>
            </a:r>
            <a:r>
              <a:rPr lang="en-US" sz="800" b="1" dirty="0"/>
              <a:t> </a:t>
            </a:r>
            <a:r>
              <a:rPr lang="en-US" sz="2400" b="1" dirty="0"/>
              <a:t>;</a:t>
            </a:r>
          </a:p>
          <a:p>
            <a:pPr marL="0" indent="0" algn="l" defTabSz="432000" rtl="0">
              <a:buFont typeface="Arial" pitchFamily="34" charset="0"/>
              <a:buNone/>
            </a:pPr>
            <a:r>
              <a:rPr lang="en-US" b="1" dirty="0"/>
              <a:t>		}</a:t>
            </a:r>
          </a:p>
          <a:p>
            <a:pPr marL="0" indent="0" algn="l" defTabSz="432000" rtl="0">
              <a:buFont typeface="Arial" pitchFamily="34" charset="0"/>
              <a:buNone/>
            </a:pPr>
            <a:r>
              <a:rPr lang="en-US" b="1" dirty="0"/>
              <a:t>}</a:t>
            </a:r>
          </a:p>
        </p:txBody>
      </p:sp>
      <p:sp>
        <p:nvSpPr>
          <p:cNvPr id="2" name="מלבן: פינות מעוגלות 1">
            <a:extLst>
              <a:ext uri="{FF2B5EF4-FFF2-40B4-BE49-F238E27FC236}">
                <a16:creationId xmlns:a16="http://schemas.microsoft.com/office/drawing/2014/main" id="{EF47B42E-5BBF-408E-A818-8EA32D7B9E04}"/>
              </a:ext>
            </a:extLst>
          </p:cNvPr>
          <p:cNvSpPr/>
          <p:nvPr/>
        </p:nvSpPr>
        <p:spPr>
          <a:xfrm>
            <a:off x="695326" y="5934075"/>
            <a:ext cx="5762624" cy="7933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dirty="0"/>
              <a:t>מה ההבדל בין האלגוריתם  </a:t>
            </a:r>
            <a:r>
              <a:rPr lang="he-IL" sz="2400" b="1" i="1" dirty="0">
                <a:solidFill>
                  <a:srgbClr val="FFFF00"/>
                </a:solidFill>
              </a:rPr>
              <a:t>הדפס</a:t>
            </a:r>
            <a:r>
              <a:rPr lang="he-IL" sz="2400" b="1" i="1" baseline="-25000" dirty="0">
                <a:solidFill>
                  <a:srgbClr val="FFFF00"/>
                </a:solidFill>
              </a:rPr>
              <a:t>-</a:t>
            </a:r>
            <a:r>
              <a:rPr lang="he-IL" sz="2400" b="1" i="1" dirty="0">
                <a:solidFill>
                  <a:srgbClr val="FFFF00"/>
                </a:solidFill>
              </a:rPr>
              <a:t>מערך</a:t>
            </a:r>
            <a:r>
              <a:rPr lang="he-IL" sz="2400" dirty="0"/>
              <a:t> לבין האלגוריתם  </a:t>
            </a:r>
            <a:r>
              <a:rPr lang="he-IL" sz="2400" b="1" i="1" dirty="0">
                <a:solidFill>
                  <a:srgbClr val="FFFF00"/>
                </a:solidFill>
              </a:rPr>
              <a:t>הדפס</a:t>
            </a:r>
            <a:r>
              <a:rPr lang="he-IL" sz="2400" b="1" i="1" baseline="-25000" dirty="0">
                <a:solidFill>
                  <a:srgbClr val="FFFF00"/>
                </a:solidFill>
              </a:rPr>
              <a:t>-</a:t>
            </a:r>
            <a:r>
              <a:rPr lang="he-IL" sz="2400" b="1" i="1" dirty="0">
                <a:solidFill>
                  <a:srgbClr val="FFFF00"/>
                </a:solidFill>
              </a:rPr>
              <a:t>במהופך</a:t>
            </a:r>
            <a:r>
              <a:rPr lang="en-US" sz="2400" dirty="0">
                <a:solidFill>
                  <a:schemeClr val="bg1"/>
                </a:solidFill>
              </a:rPr>
              <a:t>?</a:t>
            </a:r>
            <a:endParaRPr lang="he-IL" sz="2400" dirty="0">
              <a:solidFill>
                <a:srgbClr val="FFFF00"/>
              </a:solidFill>
            </a:endParaRPr>
          </a:p>
        </p:txBody>
      </p:sp>
      <p:sp>
        <p:nvSpPr>
          <p:cNvPr id="10" name="מלבן מעוגל 8">
            <a:extLst>
              <a:ext uri="{FF2B5EF4-FFF2-40B4-BE49-F238E27FC236}">
                <a16:creationId xmlns:a16="http://schemas.microsoft.com/office/drawing/2014/main" id="{69FD2738-4399-4C59-8F8E-F10737AD8A27}"/>
              </a:ext>
            </a:extLst>
          </p:cNvPr>
          <p:cNvSpPr/>
          <p:nvPr/>
        </p:nvSpPr>
        <p:spPr>
          <a:xfrm>
            <a:off x="695326" y="5927099"/>
            <a:ext cx="6680983" cy="642942"/>
          </a:xfrm>
          <a:prstGeom prst="roundRect">
            <a:avLst/>
          </a:prstGeom>
          <a:solidFill>
            <a:srgbClr val="92D050"/>
          </a:solidFill>
        </p:spPr>
        <p:style>
          <a:lnRef idx="3">
            <a:schemeClr val="lt1"/>
          </a:lnRef>
          <a:fillRef idx="1">
            <a:schemeClr val="accent5"/>
          </a:fillRef>
          <a:effectRef idx="1">
            <a:schemeClr val="accent5"/>
          </a:effectRef>
          <a:fontRef idx="minor">
            <a:schemeClr val="lt1"/>
          </a:fontRef>
        </p:style>
        <p:txBody>
          <a:bodyPr rtlCol="1" anchor="ctr"/>
          <a:lstStyle/>
          <a:p>
            <a:pPr algn="ctr" rtl="0"/>
            <a:r>
              <a:rPr lang="en-US" sz="2400" b="1" dirty="0">
                <a:solidFill>
                  <a:srgbClr val="FF0000"/>
                </a:solidFill>
                <a:cs typeface="Varela Round" panose="00000500000000000000" pitchFamily="2" charset="-79"/>
              </a:rPr>
              <a:t> </a:t>
            </a:r>
            <a:r>
              <a:rPr lang="en-US" sz="2400" b="1" dirty="0" err="1">
                <a:solidFill>
                  <a:srgbClr val="FF0000"/>
                </a:solidFill>
              </a:rPr>
              <a:t>printArray</a:t>
            </a:r>
            <a:r>
              <a:rPr lang="en-US" sz="2400" b="1" dirty="0"/>
              <a:t> (</a:t>
            </a:r>
            <a:r>
              <a:rPr lang="en-US" sz="800" b="1" dirty="0"/>
              <a:t> </a:t>
            </a:r>
            <a:r>
              <a:rPr lang="en-US" sz="2400" b="1" dirty="0" err="1"/>
              <a:t>ar</a:t>
            </a:r>
            <a:r>
              <a:rPr lang="en-US" sz="2400" b="1" dirty="0"/>
              <a:t> , </a:t>
            </a:r>
            <a:r>
              <a:rPr lang="en-US" sz="2000" b="1" dirty="0"/>
              <a:t>0</a:t>
            </a:r>
            <a:r>
              <a:rPr lang="en-US" sz="800" b="1" dirty="0"/>
              <a:t> </a:t>
            </a:r>
            <a:r>
              <a:rPr lang="en-US" sz="2400" b="1" dirty="0"/>
              <a:t>) </a:t>
            </a:r>
            <a:r>
              <a:rPr lang="en-US" sz="2400" b="1" dirty="0">
                <a:cs typeface="Varela Round" panose="00000500000000000000" pitchFamily="2" charset="-79"/>
              </a:rPr>
              <a:t>;   </a:t>
            </a:r>
            <a:r>
              <a:rPr lang="he-IL" sz="2400" b="1" dirty="0">
                <a:cs typeface="+mn-cs"/>
              </a:rPr>
              <a:t>והזימון:</a:t>
            </a:r>
            <a:endParaRPr lang="he-IL" sz="2400" b="1" dirty="0"/>
          </a:p>
        </p:txBody>
      </p:sp>
    </p:spTree>
    <p:extLst>
      <p:ext uri="{BB962C8B-B14F-4D97-AF65-F5344CB8AC3E}">
        <p14:creationId xmlns:p14="http://schemas.microsoft.com/office/powerpoint/2010/main" val="317289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xEl>
                                              <p:pRg st="1" end="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xEl>
                                              <p:pRg st="9" end="9"/>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3" end="3"/>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7">
                                            <p:txEl>
                                              <p:pRg st="4" end="4"/>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7">
                                            <p:txEl>
                                              <p:pRg st="5" end="5"/>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1" nodeType="clickEffect">
                                  <p:stCondLst>
                                    <p:cond delay="0"/>
                                  </p:stCondLst>
                                  <p:childTnLst>
                                    <p:set>
                                      <p:cBhvr>
                                        <p:cTn id="64" dur="1" fill="hold">
                                          <p:stCondLst>
                                            <p:cond delay="0"/>
                                          </p:stCondLst>
                                        </p:cTn>
                                        <p:tgtEl>
                                          <p:spTgt spid="2"/>
                                        </p:tgtEl>
                                        <p:attrNameLst>
                                          <p:attrName>style.visibility</p:attrName>
                                        </p:attrNameLst>
                                      </p:cBhvr>
                                      <p:to>
                                        <p:strVal val="hidden"/>
                                      </p:to>
                                    </p:set>
                                  </p:childTnLst>
                                </p:cTn>
                              </p:par>
                              <p:par>
                                <p:cTn id="65" presetID="1" presetClass="entr" presetSubtype="0" fill="hold" grpId="0" nodeType="withEffect">
                                  <p:stCondLst>
                                    <p:cond delay="0"/>
                                  </p:stCondLst>
                                  <p:childTnLst>
                                    <p:set>
                                      <p:cBhvr>
                                        <p:cTn id="6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כותרת 1">
            <a:extLst>
              <a:ext uri="{FF2B5EF4-FFF2-40B4-BE49-F238E27FC236}">
                <a16:creationId xmlns:a16="http://schemas.microsoft.com/office/drawing/2014/main" id="{39C5C6BB-C79E-49AF-90DF-DFE0E3A6BBE4}"/>
              </a:ext>
            </a:extLst>
          </p:cNvPr>
          <p:cNvSpPr txBox="1">
            <a:spLocks/>
          </p:cNvSpPr>
          <p:nvPr/>
        </p:nvSpPr>
        <p:spPr>
          <a:xfrm>
            <a:off x="2536822" y="1390656"/>
            <a:ext cx="3783014" cy="477827"/>
          </a:xfrm>
          <a:prstGeom prst="rect">
            <a:avLst/>
          </a:prstGeom>
        </p:spPr>
        <p:txBody>
          <a:bodyPr rtlCol="1" anchor="ctr"/>
          <a:lstStyle/>
          <a:p>
            <a:pPr algn="l" rtl="0"/>
            <a:r>
              <a:rPr lang="en-US" sz="2400" b="1" dirty="0" err="1">
                <a:solidFill>
                  <a:srgbClr val="FFC000"/>
                </a:solidFill>
              </a:rPr>
              <a:t>printArray</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 </a:t>
            </a:r>
            <a:r>
              <a:rPr lang="en-US" sz="2200" kern="700" dirty="0" err="1">
                <a:latin typeface="Varela Round" panose="00000500000000000000" pitchFamily="2" charset="-79"/>
                <a:cs typeface="Varela Round" panose="00000500000000000000" pitchFamily="2" charset="-79"/>
              </a:rPr>
              <a:t>ar</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r>
              <a:rPr lang="en-US" sz="2000" kern="700" dirty="0">
                <a:latin typeface="Varela Round" panose="00000500000000000000" pitchFamily="2" charset="-79"/>
                <a:cs typeface="Varela Round" panose="00000500000000000000" pitchFamily="2" charset="-79"/>
              </a:rPr>
              <a:t>6,2,7</a:t>
            </a:r>
            <a:r>
              <a:rPr lang="en-US" sz="22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000" kern="700" dirty="0">
                <a:latin typeface="Varela Round" panose="00000500000000000000" pitchFamily="2" charset="-79"/>
                <a:cs typeface="Varela Round" panose="00000500000000000000" pitchFamily="2" charset="-79"/>
              </a:rPr>
              <a:t>0</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endParaRPr lang="en-US" sz="2400" dirty="0">
              <a:latin typeface="Varela Round" panose="00000500000000000000" pitchFamily="2" charset="-79"/>
              <a:cs typeface="Varela Round" panose="00000500000000000000" pitchFamily="2" charset="-79"/>
            </a:endParaRPr>
          </a:p>
        </p:txBody>
      </p:sp>
      <p:grpSp>
        <p:nvGrpSpPr>
          <p:cNvPr id="19" name="קבוצה 18">
            <a:extLst>
              <a:ext uri="{FF2B5EF4-FFF2-40B4-BE49-F238E27FC236}">
                <a16:creationId xmlns:a16="http://schemas.microsoft.com/office/drawing/2014/main" id="{01A37296-43D4-416F-B57F-93A32260BE23}"/>
              </a:ext>
            </a:extLst>
          </p:cNvPr>
          <p:cNvGrpSpPr/>
          <p:nvPr/>
        </p:nvGrpSpPr>
        <p:grpSpPr>
          <a:xfrm>
            <a:off x="1879590" y="2072472"/>
            <a:ext cx="4437070" cy="927900"/>
            <a:chOff x="2387580" y="2072472"/>
            <a:chExt cx="4437070" cy="927900"/>
          </a:xfrm>
        </p:grpSpPr>
        <p:sp>
          <p:nvSpPr>
            <p:cNvPr id="20" name="כותרת 1">
              <a:extLst>
                <a:ext uri="{FF2B5EF4-FFF2-40B4-BE49-F238E27FC236}">
                  <a16:creationId xmlns:a16="http://schemas.microsoft.com/office/drawing/2014/main" id="{EC944D6B-684B-49F7-9A45-8BE6331C4A49}"/>
                </a:ext>
              </a:extLst>
            </p:cNvPr>
            <p:cNvSpPr txBox="1">
              <a:spLocks/>
            </p:cNvSpPr>
            <p:nvPr/>
          </p:nvSpPr>
          <p:spPr>
            <a:xfrm>
              <a:off x="2786050" y="2357430"/>
              <a:ext cx="4038600" cy="642942"/>
            </a:xfrm>
            <a:prstGeom prst="rect">
              <a:avLst/>
            </a:prstGeom>
            <a:ln>
              <a:noFill/>
              <a:tailEnd type="arrow"/>
            </a:ln>
          </p:spPr>
          <p:style>
            <a:lnRef idx="1">
              <a:schemeClr val="accent1"/>
            </a:lnRef>
            <a:fillRef idx="0">
              <a:schemeClr val="accent1"/>
            </a:fillRef>
            <a:effectRef idx="0">
              <a:schemeClr val="accent1"/>
            </a:effectRef>
            <a:fontRef idx="minor">
              <a:schemeClr val="tx1"/>
            </a:fontRef>
          </p:style>
          <p:txBody>
            <a:bodyPr rtlCol="1" anchor="ctr"/>
            <a:lstStyle/>
            <a:p>
              <a:pPr algn="l" rtl="0"/>
              <a:r>
                <a:rPr lang="en-US" sz="2400" dirty="0" err="1">
                  <a:latin typeface="Varela Round" panose="00000500000000000000" pitchFamily="2" charset="-79"/>
                  <a:cs typeface="Varela Round" panose="00000500000000000000" pitchFamily="2" charset="-79"/>
                </a:rPr>
                <a:t>System</a:t>
              </a:r>
              <a:r>
                <a:rPr lang="en-US" sz="2400" b="1" dirty="0" err="1">
                  <a:latin typeface="Varela Round" panose="00000500000000000000" pitchFamily="2" charset="-79"/>
                  <a:cs typeface="Varela Round" panose="00000500000000000000" pitchFamily="2" charset="-79"/>
                </a:rPr>
                <a:t>.</a:t>
              </a:r>
              <a:r>
                <a:rPr lang="en-US" sz="2400" dirty="0" err="1">
                  <a:latin typeface="Varela Round" panose="00000500000000000000" pitchFamily="2" charset="-79"/>
                  <a:cs typeface="Varela Round" panose="00000500000000000000" pitchFamily="2" charset="-79"/>
                </a:rPr>
                <a:t>out</a:t>
              </a:r>
              <a:r>
                <a:rPr lang="en-US" sz="2400" b="1" dirty="0" err="1">
                  <a:latin typeface="Varela Round" panose="00000500000000000000" pitchFamily="2" charset="-79"/>
                  <a:cs typeface="Varela Round" panose="00000500000000000000" pitchFamily="2" charset="-79"/>
                </a:rPr>
                <a:t>.</a:t>
              </a:r>
              <a:r>
                <a:rPr lang="en-US" sz="2400" dirty="0" err="1">
                  <a:latin typeface="Varela Round" panose="00000500000000000000" pitchFamily="2" charset="-79"/>
                  <a:cs typeface="Varela Round" panose="00000500000000000000" pitchFamily="2" charset="-79"/>
                </a:rPr>
                <a:t>print</a:t>
              </a:r>
              <a:r>
                <a:rPr lang="en-US" sz="2400" dirty="0">
                  <a:latin typeface="Varela Round" panose="00000500000000000000" pitchFamily="2" charset="-79"/>
                  <a:cs typeface="Varela Round" panose="00000500000000000000" pitchFamily="2" charset="-79"/>
                </a:rPr>
                <a:t> (" "</a:t>
              </a:r>
              <a:r>
                <a:rPr lang="en-US" sz="1000" dirty="0">
                  <a:latin typeface="Varela Round" panose="00000500000000000000" pitchFamily="2" charset="-79"/>
                  <a:cs typeface="Varela Round" panose="00000500000000000000" pitchFamily="2" charset="-79"/>
                </a:rPr>
                <a:t> </a:t>
              </a:r>
              <a:r>
                <a:rPr lang="en-US" sz="20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400" kern="700" dirty="0" err="1">
                  <a:latin typeface="Varela Round" panose="00000500000000000000" pitchFamily="2" charset="-79"/>
                  <a:cs typeface="Varela Round" panose="00000500000000000000" pitchFamily="2" charset="-79"/>
                </a:rPr>
                <a:t>ar</a:t>
              </a:r>
              <a:r>
                <a:rPr lang="en-US" sz="1000" kern="700" dirty="0">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000" dirty="0">
                  <a:latin typeface="Varela Round" panose="00000500000000000000" pitchFamily="2" charset="-79"/>
                  <a:cs typeface="Varela Round" panose="00000500000000000000" pitchFamily="2" charset="-79"/>
                </a:rPr>
                <a:t>0</a:t>
              </a:r>
              <a:r>
                <a:rPr lang="en-US" sz="1000" dirty="0">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400" dirty="0">
                  <a:latin typeface="Varela Round" panose="00000500000000000000" pitchFamily="2" charset="-79"/>
                  <a:cs typeface="Varela Round" panose="00000500000000000000" pitchFamily="2" charset="-79"/>
                </a:rPr>
                <a:t>) </a:t>
              </a:r>
              <a:r>
                <a:rPr lang="en-US" sz="2400" b="1" dirty="0">
                  <a:latin typeface="Varela Round" panose="00000500000000000000" pitchFamily="2" charset="-79"/>
                  <a:cs typeface="Varela Round" panose="00000500000000000000" pitchFamily="2" charset="-79"/>
                </a:rPr>
                <a:t>;</a:t>
              </a:r>
              <a:endParaRPr lang="en-US" sz="2400" dirty="0">
                <a:latin typeface="Varela Round" panose="00000500000000000000" pitchFamily="2" charset="-79"/>
                <a:cs typeface="Varela Round" panose="00000500000000000000" pitchFamily="2" charset="-79"/>
              </a:endParaRPr>
            </a:p>
          </p:txBody>
        </p:sp>
        <p:cxnSp>
          <p:nvCxnSpPr>
            <p:cNvPr id="21" name="מחבר חץ ישר 20">
              <a:extLst>
                <a:ext uri="{FF2B5EF4-FFF2-40B4-BE49-F238E27FC236}">
                  <a16:creationId xmlns:a16="http://schemas.microsoft.com/office/drawing/2014/main" id="{E5FB2BAD-127F-42C4-B340-200B1E249277}"/>
                </a:ext>
              </a:extLst>
            </p:cNvPr>
            <p:cNvCxnSpPr/>
            <p:nvPr/>
          </p:nvCxnSpPr>
          <p:spPr>
            <a:xfrm rot="5400000">
              <a:off x="2751125" y="2250273"/>
              <a:ext cx="356396" cy="794"/>
            </a:xfrm>
            <a:prstGeom prst="straightConnector1">
              <a:avLst/>
            </a:prstGeom>
            <a:ln w="15875">
              <a:solidFill>
                <a:schemeClr val="accent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2" name="מחבר חץ ישר 21">
              <a:extLst>
                <a:ext uri="{FF2B5EF4-FFF2-40B4-BE49-F238E27FC236}">
                  <a16:creationId xmlns:a16="http://schemas.microsoft.com/office/drawing/2014/main" id="{D597E77C-E801-4730-9A8A-C273AA8477B1}"/>
                </a:ext>
              </a:extLst>
            </p:cNvPr>
            <p:cNvCxnSpPr/>
            <p:nvPr/>
          </p:nvCxnSpPr>
          <p:spPr>
            <a:xfrm>
              <a:off x="2387580"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23" name="קבוצה 22">
            <a:extLst>
              <a:ext uri="{FF2B5EF4-FFF2-40B4-BE49-F238E27FC236}">
                <a16:creationId xmlns:a16="http://schemas.microsoft.com/office/drawing/2014/main" id="{D69D6299-819F-4EF2-B9D2-7C1222CCD73D}"/>
              </a:ext>
            </a:extLst>
          </p:cNvPr>
          <p:cNvGrpSpPr/>
          <p:nvPr/>
        </p:nvGrpSpPr>
        <p:grpSpPr>
          <a:xfrm>
            <a:off x="3893719" y="2071678"/>
            <a:ext cx="6325023" cy="919002"/>
            <a:chOff x="4066744" y="2071678"/>
            <a:chExt cx="6325023" cy="919002"/>
          </a:xfrm>
        </p:grpSpPr>
        <p:sp>
          <p:nvSpPr>
            <p:cNvPr id="24" name="כותרת 1">
              <a:extLst>
                <a:ext uri="{FF2B5EF4-FFF2-40B4-BE49-F238E27FC236}">
                  <a16:creationId xmlns:a16="http://schemas.microsoft.com/office/drawing/2014/main" id="{54BB6D15-2CF0-4BD0-A165-2BD110550CDF}"/>
                </a:ext>
              </a:extLst>
            </p:cNvPr>
            <p:cNvSpPr txBox="1">
              <a:spLocks/>
            </p:cNvSpPr>
            <p:nvPr/>
          </p:nvSpPr>
          <p:spPr>
            <a:xfrm>
              <a:off x="6749343" y="2347738"/>
              <a:ext cx="3642424" cy="642942"/>
            </a:xfrm>
            <a:prstGeom prst="rect">
              <a:avLst/>
            </a:prstGeom>
            <a:ln>
              <a:noFill/>
              <a:tailEnd type="arrow"/>
            </a:ln>
          </p:spPr>
          <p:style>
            <a:lnRef idx="1">
              <a:schemeClr val="accent1"/>
            </a:lnRef>
            <a:fillRef idx="0">
              <a:schemeClr val="accent1"/>
            </a:fillRef>
            <a:effectRef idx="0">
              <a:schemeClr val="accent1"/>
            </a:effectRef>
            <a:fontRef idx="minor">
              <a:schemeClr val="tx1"/>
            </a:fontRef>
          </p:style>
          <p:txBody>
            <a:bodyPr rtlCol="1" anchor="ctr"/>
            <a:lstStyle/>
            <a:p>
              <a:pPr algn="l" rtl="0"/>
              <a:r>
                <a:rPr lang="en-US" sz="2400" kern="700" dirty="0">
                  <a:solidFill>
                    <a:srgbClr val="FF0000"/>
                  </a:solidFill>
                  <a:latin typeface="Varela Round" panose="00000500000000000000" pitchFamily="2" charset="-79"/>
                  <a:cs typeface="Varela Round" panose="00000500000000000000" pitchFamily="2" charset="-79"/>
                </a:rPr>
                <a:t> </a:t>
              </a:r>
              <a:r>
                <a:rPr lang="en-US" sz="2400" b="1" dirty="0" err="1">
                  <a:solidFill>
                    <a:srgbClr val="FFC000"/>
                  </a:solidFill>
                </a:rPr>
                <a:t>printArray</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 </a:t>
              </a:r>
              <a:r>
                <a:rPr lang="en-US" sz="2200" kern="700" dirty="0" err="1">
                  <a:latin typeface="Varela Round" panose="00000500000000000000" pitchFamily="2" charset="-79"/>
                  <a:cs typeface="Varela Round" panose="00000500000000000000" pitchFamily="2" charset="-79"/>
                </a:rPr>
                <a:t>ar</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r>
                <a:rPr lang="en-US" sz="2000" kern="700" dirty="0">
                  <a:latin typeface="Varela Round" panose="00000500000000000000" pitchFamily="2" charset="-79"/>
                  <a:cs typeface="Varela Round" panose="00000500000000000000" pitchFamily="2" charset="-79"/>
                </a:rPr>
                <a:t>6,2,7</a:t>
              </a:r>
              <a:r>
                <a:rPr lang="en-US" sz="22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000" kern="700" dirty="0">
                  <a:latin typeface="Varela Round" panose="00000500000000000000" pitchFamily="2" charset="-79"/>
                  <a:cs typeface="Varela Round" panose="00000500000000000000" pitchFamily="2" charset="-79"/>
                </a:rPr>
                <a:t>1</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endParaRPr lang="en-US" sz="2400" dirty="0">
                <a:latin typeface="Varela Round" panose="00000500000000000000" pitchFamily="2" charset="-79"/>
                <a:cs typeface="Varela Round" panose="00000500000000000000" pitchFamily="2" charset="-79"/>
              </a:endParaRPr>
            </a:p>
          </p:txBody>
        </p:sp>
        <p:cxnSp>
          <p:nvCxnSpPr>
            <p:cNvPr id="25" name="מחבר חץ ישר 24">
              <a:extLst>
                <a:ext uri="{FF2B5EF4-FFF2-40B4-BE49-F238E27FC236}">
                  <a16:creationId xmlns:a16="http://schemas.microsoft.com/office/drawing/2014/main" id="{5AB340F2-46F3-42CE-A69D-D14C6C150EE7}"/>
                </a:ext>
              </a:extLst>
            </p:cNvPr>
            <p:cNvCxnSpPr/>
            <p:nvPr/>
          </p:nvCxnSpPr>
          <p:spPr>
            <a:xfrm rot="5400000">
              <a:off x="6787372" y="2285198"/>
              <a:ext cx="428628" cy="1588"/>
            </a:xfrm>
            <a:prstGeom prst="straightConnector1">
              <a:avLst/>
            </a:prstGeom>
            <a:ln w="15875">
              <a:solidFill>
                <a:schemeClr val="accent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6" name="מחבר חץ ישר 25">
              <a:extLst>
                <a:ext uri="{FF2B5EF4-FFF2-40B4-BE49-F238E27FC236}">
                  <a16:creationId xmlns:a16="http://schemas.microsoft.com/office/drawing/2014/main" id="{1804919F-09DD-41F6-A670-3553CF34E352}"/>
                </a:ext>
              </a:extLst>
            </p:cNvPr>
            <p:cNvCxnSpPr/>
            <p:nvPr/>
          </p:nvCxnSpPr>
          <p:spPr>
            <a:xfrm>
              <a:off x="6429388"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מחבר ישר 26">
              <a:extLst>
                <a:ext uri="{FF2B5EF4-FFF2-40B4-BE49-F238E27FC236}">
                  <a16:creationId xmlns:a16="http://schemas.microsoft.com/office/drawing/2014/main" id="{6880A414-151F-4B6A-829B-A5EC9FF38060}"/>
                </a:ext>
              </a:extLst>
            </p:cNvPr>
            <p:cNvCxnSpPr>
              <a:cxnSpLocks/>
            </p:cNvCxnSpPr>
            <p:nvPr/>
          </p:nvCxnSpPr>
          <p:spPr>
            <a:xfrm flipH="1">
              <a:off x="4066744" y="2071678"/>
              <a:ext cx="2934148" cy="0"/>
            </a:xfrm>
            <a:prstGeom prst="line">
              <a:avLst/>
            </a:prstGeom>
            <a:ln w="15875">
              <a:solidFill>
                <a:schemeClr val="accent2">
                  <a:lumMod val="75000"/>
                </a:schemeClr>
              </a:solidFill>
              <a:tailEnd type="none"/>
            </a:ln>
          </p:spPr>
          <p:style>
            <a:lnRef idx="1">
              <a:schemeClr val="accent1"/>
            </a:lnRef>
            <a:fillRef idx="0">
              <a:schemeClr val="accent1"/>
            </a:fillRef>
            <a:effectRef idx="0">
              <a:schemeClr val="accent1"/>
            </a:effectRef>
            <a:fontRef idx="minor">
              <a:schemeClr val="tx1"/>
            </a:fontRef>
          </p:style>
        </p:cxnSp>
      </p:grpSp>
      <p:grpSp>
        <p:nvGrpSpPr>
          <p:cNvPr id="28" name="קבוצה 27">
            <a:extLst>
              <a:ext uri="{FF2B5EF4-FFF2-40B4-BE49-F238E27FC236}">
                <a16:creationId xmlns:a16="http://schemas.microsoft.com/office/drawing/2014/main" id="{9CD1849B-F24F-47F6-8EC1-7CF35A4B21D1}"/>
              </a:ext>
            </a:extLst>
          </p:cNvPr>
          <p:cNvGrpSpPr/>
          <p:nvPr/>
        </p:nvGrpSpPr>
        <p:grpSpPr>
          <a:xfrm>
            <a:off x="134920" y="1785926"/>
            <a:ext cx="3786214" cy="1214446"/>
            <a:chOff x="642910" y="1785926"/>
            <a:chExt cx="3786214" cy="1214446"/>
          </a:xfrm>
        </p:grpSpPr>
        <p:sp>
          <p:nvSpPr>
            <p:cNvPr id="29" name="כותרת 1">
              <a:extLst>
                <a:ext uri="{FF2B5EF4-FFF2-40B4-BE49-F238E27FC236}">
                  <a16:creationId xmlns:a16="http://schemas.microsoft.com/office/drawing/2014/main" id="{415A37C3-AB6F-43DD-9631-C2335E32F06A}"/>
                </a:ext>
              </a:extLst>
            </p:cNvPr>
            <p:cNvSpPr txBox="1">
              <a:spLocks/>
            </p:cNvSpPr>
            <p:nvPr/>
          </p:nvSpPr>
          <p:spPr>
            <a:xfrm>
              <a:off x="642910" y="2357430"/>
              <a:ext cx="2354278" cy="642942"/>
            </a:xfrm>
            <a:prstGeom prst="rect">
              <a:avLst/>
            </a:prstGeom>
          </p:spPr>
          <p:txBody>
            <a:bodyPr rtlCol="1" anchor="ctr"/>
            <a:lstStyle/>
            <a:p>
              <a:pPr algn="l" rtl="0"/>
              <a:r>
                <a:rPr lang="en-US" sz="2400" dirty="0">
                  <a:latin typeface="Varela Round" panose="00000500000000000000" pitchFamily="2" charset="-79"/>
                  <a:cs typeface="Varela Round" panose="00000500000000000000" pitchFamily="2" charset="-79"/>
                </a:rPr>
                <a:t>if  (</a:t>
              </a:r>
              <a:r>
                <a:rPr lang="en-US" sz="10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0 =</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 2</a:t>
              </a:r>
              <a:r>
                <a:rPr lang="en-US" sz="1000" kern="700" dirty="0">
                  <a:latin typeface="Varela Round" panose="00000500000000000000" pitchFamily="2" charset="-79"/>
                  <a:cs typeface="Varela Round" panose="00000500000000000000" pitchFamily="2" charset="-79"/>
                </a:rPr>
                <a:t> </a:t>
              </a:r>
              <a:r>
                <a:rPr lang="en-US" sz="2400" dirty="0">
                  <a:latin typeface="Varela Round" panose="00000500000000000000" pitchFamily="2" charset="-79"/>
                  <a:cs typeface="Varela Round" panose="00000500000000000000" pitchFamily="2" charset="-79"/>
                </a:rPr>
                <a:t>)</a:t>
              </a:r>
            </a:p>
          </p:txBody>
        </p:sp>
        <p:sp>
          <p:nvSpPr>
            <p:cNvPr id="30" name="כותרת 1">
              <a:extLst>
                <a:ext uri="{FF2B5EF4-FFF2-40B4-BE49-F238E27FC236}">
                  <a16:creationId xmlns:a16="http://schemas.microsoft.com/office/drawing/2014/main" id="{A2B0EB58-B540-4826-9741-DCF8F9AB6D70}"/>
                </a:ext>
              </a:extLst>
            </p:cNvPr>
            <p:cNvSpPr txBox="1">
              <a:spLocks/>
            </p:cNvSpPr>
            <p:nvPr/>
          </p:nvSpPr>
          <p:spPr>
            <a:xfrm>
              <a:off x="857223" y="1928802"/>
              <a:ext cx="2316973" cy="642942"/>
            </a:xfrm>
            <a:prstGeom prst="rect">
              <a:avLst/>
            </a:prstGeom>
          </p:spPr>
          <p:txBody>
            <a:bodyPr rtlCol="1" anchor="ctr"/>
            <a:lstStyle/>
            <a:p>
              <a:pPr algn="l" rtl="0"/>
              <a:r>
                <a:rPr lang="en-US" sz="2200" kern="700" dirty="0" err="1">
                  <a:latin typeface="Varela Round" panose="00000500000000000000" pitchFamily="2" charset="-79"/>
                  <a:cs typeface="Varela Round" panose="00000500000000000000" pitchFamily="2" charset="-79"/>
                </a:rPr>
                <a:t>ar</a:t>
              </a:r>
              <a:r>
                <a:rPr lang="en-US" sz="2000" kern="700" dirty="0">
                  <a:latin typeface="Varela Round" panose="00000500000000000000" pitchFamily="2" charset="-79"/>
                  <a:cs typeface="Varela Round" panose="00000500000000000000" pitchFamily="2" charset="-79"/>
                </a:rPr>
                <a:t> = {6,2,7} , </a:t>
              </a:r>
              <a:r>
                <a:rPr lang="en-US" sz="2200" kern="700" dirty="0" err="1">
                  <a:latin typeface="Varela Round" panose="00000500000000000000" pitchFamily="2" charset="-79"/>
                  <a:cs typeface="Varela Round" panose="00000500000000000000" pitchFamily="2" charset="-79"/>
                </a:rPr>
                <a:t>i</a:t>
              </a:r>
              <a:r>
                <a:rPr lang="en-US" sz="1000" kern="700" dirty="0">
                  <a:latin typeface="Varela Round" panose="00000500000000000000" pitchFamily="2" charset="-79"/>
                  <a:cs typeface="Varela Round" panose="00000500000000000000" pitchFamily="2" charset="-79"/>
                </a:rPr>
                <a:t> </a:t>
              </a:r>
              <a:r>
                <a:rPr lang="en-US" sz="20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000" kern="700" dirty="0">
                  <a:latin typeface="Varela Round" panose="00000500000000000000" pitchFamily="2" charset="-79"/>
                  <a:cs typeface="Varela Round" panose="00000500000000000000" pitchFamily="2" charset="-79"/>
                </a:rPr>
                <a:t>0</a:t>
              </a:r>
            </a:p>
          </p:txBody>
        </p:sp>
        <p:cxnSp>
          <p:nvCxnSpPr>
            <p:cNvPr id="31" name="מחבר ישר 30">
              <a:extLst>
                <a:ext uri="{FF2B5EF4-FFF2-40B4-BE49-F238E27FC236}">
                  <a16:creationId xmlns:a16="http://schemas.microsoft.com/office/drawing/2014/main" id="{710C9169-B651-4F02-A326-6AF3656E9693}"/>
                </a:ext>
              </a:extLst>
            </p:cNvPr>
            <p:cNvCxnSpPr/>
            <p:nvPr/>
          </p:nvCxnSpPr>
          <p:spPr>
            <a:xfrm rot="10800000">
              <a:off x="785786" y="2071678"/>
              <a:ext cx="3643338" cy="0"/>
            </a:xfrm>
            <a:prstGeom prst="line">
              <a:avLst/>
            </a:prstGeom>
            <a:ln w="15875"/>
          </p:spPr>
          <p:style>
            <a:lnRef idx="1">
              <a:schemeClr val="accent2"/>
            </a:lnRef>
            <a:fillRef idx="0">
              <a:schemeClr val="accent2"/>
            </a:fillRef>
            <a:effectRef idx="0">
              <a:schemeClr val="accent2"/>
            </a:effectRef>
            <a:fontRef idx="minor">
              <a:schemeClr val="tx1"/>
            </a:fontRef>
          </p:style>
        </p:cxnSp>
        <p:cxnSp>
          <p:nvCxnSpPr>
            <p:cNvPr id="32" name="מחבר חץ ישר 31">
              <a:extLst>
                <a:ext uri="{FF2B5EF4-FFF2-40B4-BE49-F238E27FC236}">
                  <a16:creationId xmlns:a16="http://schemas.microsoft.com/office/drawing/2014/main" id="{24669EB0-64D5-4F73-9A1B-82ED11ED9886}"/>
                </a:ext>
              </a:extLst>
            </p:cNvPr>
            <p:cNvCxnSpPr/>
            <p:nvPr/>
          </p:nvCxnSpPr>
          <p:spPr>
            <a:xfrm rot="5400000">
              <a:off x="572266" y="2285198"/>
              <a:ext cx="428628" cy="1588"/>
            </a:xfrm>
            <a:prstGeom prst="straightConnector1">
              <a:avLst/>
            </a:prstGeom>
            <a:ln w="15875">
              <a:tailEnd type="arrow"/>
            </a:ln>
          </p:spPr>
          <p:style>
            <a:lnRef idx="1">
              <a:schemeClr val="accent2"/>
            </a:lnRef>
            <a:fillRef idx="0">
              <a:schemeClr val="accent2"/>
            </a:fillRef>
            <a:effectRef idx="0">
              <a:schemeClr val="accent2"/>
            </a:effectRef>
            <a:fontRef idx="minor">
              <a:schemeClr val="tx1"/>
            </a:fontRef>
          </p:style>
        </p:cxnSp>
        <p:cxnSp>
          <p:nvCxnSpPr>
            <p:cNvPr id="33" name="מחבר ישר 32">
              <a:extLst>
                <a:ext uri="{FF2B5EF4-FFF2-40B4-BE49-F238E27FC236}">
                  <a16:creationId xmlns:a16="http://schemas.microsoft.com/office/drawing/2014/main" id="{26825C1A-3A78-4C28-8539-219F40EBB488}"/>
                </a:ext>
              </a:extLst>
            </p:cNvPr>
            <p:cNvCxnSpPr/>
            <p:nvPr/>
          </p:nvCxnSpPr>
          <p:spPr>
            <a:xfrm rot="5400000">
              <a:off x="4286248" y="1928802"/>
              <a:ext cx="285752" cy="0"/>
            </a:xfrm>
            <a:prstGeom prst="line">
              <a:avLst/>
            </a:prstGeom>
            <a:ln w="15875">
              <a:tailEnd type="arrow"/>
            </a:ln>
          </p:spPr>
          <p:style>
            <a:lnRef idx="1">
              <a:schemeClr val="accent2"/>
            </a:lnRef>
            <a:fillRef idx="0">
              <a:schemeClr val="accent2"/>
            </a:fillRef>
            <a:effectRef idx="0">
              <a:schemeClr val="accent2"/>
            </a:effectRef>
            <a:fontRef idx="minor">
              <a:schemeClr val="tx1"/>
            </a:fontRef>
          </p:style>
        </p:cxnSp>
      </p:grpSp>
      <p:grpSp>
        <p:nvGrpSpPr>
          <p:cNvPr id="57" name="קבוצה 56">
            <a:extLst>
              <a:ext uri="{FF2B5EF4-FFF2-40B4-BE49-F238E27FC236}">
                <a16:creationId xmlns:a16="http://schemas.microsoft.com/office/drawing/2014/main" id="{8289EEA0-144B-42AD-91EA-0D7B442611FE}"/>
              </a:ext>
            </a:extLst>
          </p:cNvPr>
          <p:cNvGrpSpPr/>
          <p:nvPr/>
        </p:nvGrpSpPr>
        <p:grpSpPr>
          <a:xfrm>
            <a:off x="134920" y="2857496"/>
            <a:ext cx="9793305" cy="1358116"/>
            <a:chOff x="642910" y="2857496"/>
            <a:chExt cx="9793305" cy="1358116"/>
          </a:xfrm>
        </p:grpSpPr>
        <p:cxnSp>
          <p:nvCxnSpPr>
            <p:cNvPr id="58" name="מחבר חץ ישר 57">
              <a:extLst>
                <a:ext uri="{FF2B5EF4-FFF2-40B4-BE49-F238E27FC236}">
                  <a16:creationId xmlns:a16="http://schemas.microsoft.com/office/drawing/2014/main" id="{31F7A258-1BA5-444D-9A83-DB159B77447A}"/>
                </a:ext>
              </a:extLst>
            </p:cNvPr>
            <p:cNvCxnSpPr/>
            <p:nvPr/>
          </p:nvCxnSpPr>
          <p:spPr>
            <a:xfrm rot="5400000">
              <a:off x="572266" y="3499644"/>
              <a:ext cx="428628" cy="1588"/>
            </a:xfrm>
            <a:prstGeom prst="straightConnector1">
              <a:avLst/>
            </a:prstGeom>
            <a:ln w="15875">
              <a:tailEnd type="arrow"/>
            </a:ln>
          </p:spPr>
          <p:style>
            <a:lnRef idx="1">
              <a:schemeClr val="accent2"/>
            </a:lnRef>
            <a:fillRef idx="0">
              <a:schemeClr val="accent2"/>
            </a:fillRef>
            <a:effectRef idx="0">
              <a:schemeClr val="accent2"/>
            </a:effectRef>
            <a:fontRef idx="minor">
              <a:schemeClr val="tx1"/>
            </a:fontRef>
          </p:style>
        </p:cxnSp>
        <p:sp>
          <p:nvSpPr>
            <p:cNvPr id="59" name="כותרת 1">
              <a:extLst>
                <a:ext uri="{FF2B5EF4-FFF2-40B4-BE49-F238E27FC236}">
                  <a16:creationId xmlns:a16="http://schemas.microsoft.com/office/drawing/2014/main" id="{48AC4ECA-587B-48F9-8C2F-31F8969BD1F6}"/>
                </a:ext>
              </a:extLst>
            </p:cNvPr>
            <p:cNvSpPr txBox="1">
              <a:spLocks/>
            </p:cNvSpPr>
            <p:nvPr/>
          </p:nvSpPr>
          <p:spPr>
            <a:xfrm>
              <a:off x="642910" y="3572670"/>
              <a:ext cx="2286016" cy="642942"/>
            </a:xfrm>
            <a:prstGeom prst="rect">
              <a:avLst/>
            </a:prstGeom>
            <a:ln w="15875">
              <a:noFill/>
              <a:tailEnd type="arrow"/>
            </a:ln>
          </p:spPr>
          <p:style>
            <a:lnRef idx="1">
              <a:schemeClr val="accent2"/>
            </a:lnRef>
            <a:fillRef idx="0">
              <a:schemeClr val="accent2"/>
            </a:fillRef>
            <a:effectRef idx="0">
              <a:schemeClr val="accent2"/>
            </a:effectRef>
            <a:fontRef idx="minor">
              <a:schemeClr val="tx1"/>
            </a:fontRef>
          </p:style>
          <p:txBody>
            <a:bodyPr rtlCol="1" anchor="ctr"/>
            <a:lstStyle/>
            <a:p>
              <a:pPr algn="l" rtl="0"/>
              <a:r>
                <a:rPr lang="en-US" sz="2400" dirty="0">
                  <a:latin typeface="Varela Round" panose="00000500000000000000" pitchFamily="2" charset="-79"/>
                  <a:cs typeface="Varela Round" panose="00000500000000000000" pitchFamily="2" charset="-79"/>
                </a:rPr>
                <a:t>if </a:t>
              </a:r>
              <a:r>
                <a:rPr lang="en-US" sz="2800" dirty="0">
                  <a:latin typeface="Varela Round" panose="00000500000000000000" pitchFamily="2" charset="-79"/>
                  <a:cs typeface="Varela Round" panose="00000500000000000000" pitchFamily="2" charset="-79"/>
                </a:rPr>
                <a:t>(</a:t>
              </a:r>
              <a:r>
                <a:rPr lang="en-US" sz="105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1</a:t>
              </a:r>
              <a:r>
                <a:rPr lang="en-US" sz="2400" kern="700" dirty="0">
                  <a:latin typeface="Varela Round" panose="00000500000000000000" pitchFamily="2" charset="-79"/>
                  <a:cs typeface="Varela Round" panose="00000500000000000000" pitchFamily="2" charset="-79"/>
                </a:rPr>
                <a:t> =</a:t>
              </a:r>
              <a:r>
                <a:rPr lang="en-US" sz="1050" kern="700" dirty="0">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2</a:t>
              </a:r>
              <a:r>
                <a:rPr lang="en-US" sz="1050" kern="700" dirty="0">
                  <a:latin typeface="Varela Round" panose="00000500000000000000" pitchFamily="2" charset="-79"/>
                  <a:cs typeface="Varela Round" panose="00000500000000000000" pitchFamily="2" charset="-79"/>
                </a:rPr>
                <a:t> </a:t>
              </a:r>
              <a:r>
                <a:rPr lang="en-US" sz="2800" dirty="0">
                  <a:latin typeface="Varela Round" panose="00000500000000000000" pitchFamily="2" charset="-79"/>
                  <a:cs typeface="Varela Round" panose="00000500000000000000" pitchFamily="2" charset="-79"/>
                </a:rPr>
                <a:t>)</a:t>
              </a:r>
              <a:endParaRPr lang="en-US" sz="2400" dirty="0">
                <a:latin typeface="Varela Round" panose="00000500000000000000" pitchFamily="2" charset="-79"/>
                <a:cs typeface="Varela Round" panose="00000500000000000000" pitchFamily="2" charset="-79"/>
              </a:endParaRPr>
            </a:p>
          </p:txBody>
        </p:sp>
        <p:sp>
          <p:nvSpPr>
            <p:cNvPr id="60" name="כותרת 1">
              <a:extLst>
                <a:ext uri="{FF2B5EF4-FFF2-40B4-BE49-F238E27FC236}">
                  <a16:creationId xmlns:a16="http://schemas.microsoft.com/office/drawing/2014/main" id="{3744C251-5947-490E-B59A-7D583C674915}"/>
                </a:ext>
              </a:extLst>
            </p:cNvPr>
            <p:cNvSpPr txBox="1">
              <a:spLocks/>
            </p:cNvSpPr>
            <p:nvPr/>
          </p:nvSpPr>
          <p:spPr>
            <a:xfrm>
              <a:off x="857224" y="3143248"/>
              <a:ext cx="2015680" cy="642942"/>
            </a:xfrm>
            <a:prstGeom prst="rect">
              <a:avLst/>
            </a:prstGeom>
            <a:ln w="15875">
              <a:noFill/>
              <a:tailEnd type="arrow"/>
            </a:ln>
          </p:spPr>
          <p:style>
            <a:lnRef idx="1">
              <a:schemeClr val="accent2"/>
            </a:lnRef>
            <a:fillRef idx="0">
              <a:schemeClr val="accent2"/>
            </a:fillRef>
            <a:effectRef idx="0">
              <a:schemeClr val="accent2"/>
            </a:effectRef>
            <a:fontRef idx="minor">
              <a:schemeClr val="tx1"/>
            </a:fontRef>
          </p:style>
          <p:txBody>
            <a:bodyPr rIns="0" rtlCol="1" anchor="ctr"/>
            <a:lstStyle/>
            <a:p>
              <a:pPr algn="l" rtl="0"/>
              <a:r>
                <a:rPr lang="en-US" sz="2200" kern="700" dirty="0" err="1">
                  <a:latin typeface="Varela Round" panose="00000500000000000000" pitchFamily="2" charset="-79"/>
                  <a:cs typeface="Varela Round" panose="00000500000000000000" pitchFamily="2" charset="-79"/>
                </a:rPr>
                <a:t>ar</a:t>
              </a:r>
              <a:r>
                <a:rPr lang="en-US" sz="2000" kern="700" dirty="0">
                  <a:latin typeface="Varela Round" panose="00000500000000000000" pitchFamily="2" charset="-79"/>
                  <a:cs typeface="Varela Round" panose="00000500000000000000" pitchFamily="2" charset="-79"/>
                </a:rPr>
                <a:t> = {6,2,7}, </a:t>
              </a:r>
              <a:r>
                <a:rPr lang="en-US" sz="2200" kern="700" dirty="0" err="1">
                  <a:latin typeface="Varela Round" panose="00000500000000000000" pitchFamily="2" charset="-79"/>
                  <a:cs typeface="Varela Round" panose="00000500000000000000" pitchFamily="2" charset="-79"/>
                </a:rPr>
                <a:t>i</a:t>
              </a:r>
              <a:r>
                <a:rPr lang="en-US" sz="2000" kern="700" dirty="0">
                  <a:latin typeface="Varela Round" panose="00000500000000000000" pitchFamily="2" charset="-79"/>
                  <a:cs typeface="Varela Round" panose="00000500000000000000" pitchFamily="2" charset="-79"/>
                </a:rPr>
                <a:t> = 1</a:t>
              </a:r>
            </a:p>
          </p:txBody>
        </p:sp>
        <p:cxnSp>
          <p:nvCxnSpPr>
            <p:cNvPr id="61" name="מחבר ישר 60">
              <a:extLst>
                <a:ext uri="{FF2B5EF4-FFF2-40B4-BE49-F238E27FC236}">
                  <a16:creationId xmlns:a16="http://schemas.microsoft.com/office/drawing/2014/main" id="{F4B627A4-7D89-441C-BE1D-E6288C16399D}"/>
                </a:ext>
              </a:extLst>
            </p:cNvPr>
            <p:cNvCxnSpPr>
              <a:cxnSpLocks/>
            </p:cNvCxnSpPr>
            <p:nvPr/>
          </p:nvCxnSpPr>
          <p:spPr>
            <a:xfrm flipH="1">
              <a:off x="785786" y="3286124"/>
              <a:ext cx="7258096" cy="0"/>
            </a:xfrm>
            <a:prstGeom prst="line">
              <a:avLst/>
            </a:prstGeom>
            <a:ln w="15875">
              <a:tailEnd type="none"/>
            </a:ln>
          </p:spPr>
          <p:style>
            <a:lnRef idx="1">
              <a:schemeClr val="accent2"/>
            </a:lnRef>
            <a:fillRef idx="0">
              <a:schemeClr val="accent2"/>
            </a:fillRef>
            <a:effectRef idx="0">
              <a:schemeClr val="accent2"/>
            </a:effectRef>
            <a:fontRef idx="minor">
              <a:schemeClr val="tx1"/>
            </a:fontRef>
          </p:style>
        </p:cxnSp>
        <p:cxnSp>
          <p:nvCxnSpPr>
            <p:cNvPr id="95" name="מחבר ישר 94">
              <a:extLst>
                <a:ext uri="{FF2B5EF4-FFF2-40B4-BE49-F238E27FC236}">
                  <a16:creationId xmlns:a16="http://schemas.microsoft.com/office/drawing/2014/main" id="{FF1FB723-C63D-4563-AAD7-65E8AA2EB54E}"/>
                </a:ext>
              </a:extLst>
            </p:cNvPr>
            <p:cNvCxnSpPr/>
            <p:nvPr/>
          </p:nvCxnSpPr>
          <p:spPr>
            <a:xfrm rot="5400000">
              <a:off x="7829568" y="3071810"/>
              <a:ext cx="428628" cy="0"/>
            </a:xfrm>
            <a:prstGeom prst="line">
              <a:avLst/>
            </a:prstGeom>
            <a:ln w="15875">
              <a:tailEnd type="arrow"/>
            </a:ln>
          </p:spPr>
          <p:style>
            <a:lnRef idx="1">
              <a:schemeClr val="accent2"/>
            </a:lnRef>
            <a:fillRef idx="0">
              <a:schemeClr val="accent2"/>
            </a:fillRef>
            <a:effectRef idx="0">
              <a:schemeClr val="accent2"/>
            </a:effectRef>
            <a:fontRef idx="minor">
              <a:schemeClr val="tx1"/>
            </a:fontRef>
          </p:style>
        </p:cxnSp>
        <p:cxnSp>
          <p:nvCxnSpPr>
            <p:cNvPr id="96" name="מחבר ישר 95">
              <a:extLst>
                <a:ext uri="{FF2B5EF4-FFF2-40B4-BE49-F238E27FC236}">
                  <a16:creationId xmlns:a16="http://schemas.microsoft.com/office/drawing/2014/main" id="{95FB01A2-1503-43C7-863B-FA847B9BF26B}"/>
                </a:ext>
              </a:extLst>
            </p:cNvPr>
            <p:cNvCxnSpPr>
              <a:cxnSpLocks/>
            </p:cNvCxnSpPr>
            <p:nvPr/>
          </p:nvCxnSpPr>
          <p:spPr>
            <a:xfrm flipH="1">
              <a:off x="7286644" y="2857496"/>
              <a:ext cx="3149571" cy="0"/>
            </a:xfrm>
            <a:prstGeom prst="line">
              <a:avLst/>
            </a:prstGeom>
            <a:ln w="15875">
              <a:tailEnd type="none"/>
            </a:ln>
          </p:spPr>
          <p:style>
            <a:lnRef idx="1">
              <a:schemeClr val="accent2"/>
            </a:lnRef>
            <a:fillRef idx="0">
              <a:schemeClr val="accent2"/>
            </a:fillRef>
            <a:effectRef idx="0">
              <a:schemeClr val="accent2"/>
            </a:effectRef>
            <a:fontRef idx="minor">
              <a:schemeClr val="tx1"/>
            </a:fontRef>
          </p:style>
        </p:cxnSp>
      </p:grpSp>
      <p:grpSp>
        <p:nvGrpSpPr>
          <p:cNvPr id="75" name="קבוצה 74">
            <a:extLst>
              <a:ext uri="{FF2B5EF4-FFF2-40B4-BE49-F238E27FC236}">
                <a16:creationId xmlns:a16="http://schemas.microsoft.com/office/drawing/2014/main" id="{D095994F-4C65-4DDC-80A2-31CC0A6CAE98}"/>
              </a:ext>
            </a:extLst>
          </p:cNvPr>
          <p:cNvGrpSpPr/>
          <p:nvPr/>
        </p:nvGrpSpPr>
        <p:grpSpPr>
          <a:xfrm>
            <a:off x="6298011" y="4072736"/>
            <a:ext cx="1636068" cy="1027756"/>
            <a:chOff x="7299025" y="4072736"/>
            <a:chExt cx="335965" cy="1027756"/>
          </a:xfrm>
        </p:grpSpPr>
        <p:cxnSp>
          <p:nvCxnSpPr>
            <p:cNvPr id="76" name="מחבר ישר 75">
              <a:extLst>
                <a:ext uri="{FF2B5EF4-FFF2-40B4-BE49-F238E27FC236}">
                  <a16:creationId xmlns:a16="http://schemas.microsoft.com/office/drawing/2014/main" id="{41E38C62-6C51-41D2-BC76-4E188C35DF87}"/>
                </a:ext>
              </a:extLst>
            </p:cNvPr>
            <p:cNvCxnSpPr>
              <a:cxnSpLocks/>
              <a:stCxn id="142" idx="3"/>
            </p:cNvCxnSpPr>
            <p:nvPr/>
          </p:nvCxnSpPr>
          <p:spPr>
            <a:xfrm>
              <a:off x="7299025" y="5093339"/>
              <a:ext cx="335965" cy="7153"/>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7" name="מחבר חץ ישר 76">
              <a:extLst>
                <a:ext uri="{FF2B5EF4-FFF2-40B4-BE49-F238E27FC236}">
                  <a16:creationId xmlns:a16="http://schemas.microsoft.com/office/drawing/2014/main" id="{6738277B-DD5A-4058-B9C5-934DE2088F85}"/>
                </a:ext>
              </a:extLst>
            </p:cNvPr>
            <p:cNvCxnSpPr>
              <a:cxnSpLocks/>
            </p:cNvCxnSpPr>
            <p:nvPr/>
          </p:nvCxnSpPr>
          <p:spPr>
            <a:xfrm flipH="1" flipV="1">
              <a:off x="7634990" y="4072736"/>
              <a:ext cx="0" cy="1020603"/>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grpSp>
        <p:nvGrpSpPr>
          <p:cNvPr id="79" name="קבוצה 78">
            <a:extLst>
              <a:ext uri="{FF2B5EF4-FFF2-40B4-BE49-F238E27FC236}">
                <a16:creationId xmlns:a16="http://schemas.microsoft.com/office/drawing/2014/main" id="{CF09D11D-9373-4248-BEB5-F67BB92BF044}"/>
              </a:ext>
            </a:extLst>
          </p:cNvPr>
          <p:cNvGrpSpPr/>
          <p:nvPr/>
        </p:nvGrpSpPr>
        <p:grpSpPr>
          <a:xfrm>
            <a:off x="7646334" y="2857496"/>
            <a:ext cx="358778" cy="856462"/>
            <a:chOff x="7286644" y="4072736"/>
            <a:chExt cx="358778" cy="856462"/>
          </a:xfrm>
        </p:grpSpPr>
        <p:cxnSp>
          <p:nvCxnSpPr>
            <p:cNvPr id="80" name="מחבר ישר 79">
              <a:extLst>
                <a:ext uri="{FF2B5EF4-FFF2-40B4-BE49-F238E27FC236}">
                  <a16:creationId xmlns:a16="http://schemas.microsoft.com/office/drawing/2014/main" id="{1B6E59C1-BAB1-4893-AC96-F0CB6D0C37C0}"/>
                </a:ext>
              </a:extLst>
            </p:cNvPr>
            <p:cNvCxnSpPr/>
            <p:nvPr/>
          </p:nvCxnSpPr>
          <p:spPr>
            <a:xfrm>
              <a:off x="7286644" y="4643446"/>
              <a:ext cx="357190" cy="0"/>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81" name="מחבר חץ ישר 80">
              <a:extLst>
                <a:ext uri="{FF2B5EF4-FFF2-40B4-BE49-F238E27FC236}">
                  <a16:creationId xmlns:a16="http://schemas.microsoft.com/office/drawing/2014/main" id="{26F741FF-AC0C-4A24-AF27-DEDE17DE28D8}"/>
                </a:ext>
              </a:extLst>
            </p:cNvPr>
            <p:cNvCxnSpPr/>
            <p:nvPr/>
          </p:nvCxnSpPr>
          <p:spPr>
            <a:xfrm rot="5400000" flipH="1" flipV="1">
              <a:off x="7359273" y="4357297"/>
              <a:ext cx="570710" cy="1588"/>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82" name="מחבר ישר 81">
              <a:extLst>
                <a:ext uri="{FF2B5EF4-FFF2-40B4-BE49-F238E27FC236}">
                  <a16:creationId xmlns:a16="http://schemas.microsoft.com/office/drawing/2014/main" id="{6D265F0F-BFE2-4D3C-B9CC-8C4D0F2BD616}"/>
                </a:ext>
              </a:extLst>
            </p:cNvPr>
            <p:cNvCxnSpPr/>
            <p:nvPr/>
          </p:nvCxnSpPr>
          <p:spPr>
            <a:xfrm rot="5400000" flipH="1" flipV="1">
              <a:off x="7143768" y="4786322"/>
              <a:ext cx="285752" cy="0"/>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83" name="קבוצה 82">
            <a:extLst>
              <a:ext uri="{FF2B5EF4-FFF2-40B4-BE49-F238E27FC236}">
                <a16:creationId xmlns:a16="http://schemas.microsoft.com/office/drawing/2014/main" id="{E92D3806-A7F2-45C9-80B9-311736DE6FD6}"/>
              </a:ext>
            </a:extLst>
          </p:cNvPr>
          <p:cNvGrpSpPr/>
          <p:nvPr/>
        </p:nvGrpSpPr>
        <p:grpSpPr>
          <a:xfrm>
            <a:off x="4206886" y="1785926"/>
            <a:ext cx="2930546" cy="714380"/>
            <a:chOff x="4714876" y="1785926"/>
            <a:chExt cx="2930546" cy="714380"/>
          </a:xfrm>
        </p:grpSpPr>
        <p:cxnSp>
          <p:nvCxnSpPr>
            <p:cNvPr id="84" name="מחבר ישר 83">
              <a:extLst>
                <a:ext uri="{FF2B5EF4-FFF2-40B4-BE49-F238E27FC236}">
                  <a16:creationId xmlns:a16="http://schemas.microsoft.com/office/drawing/2014/main" id="{A9C53D34-E3D3-4E93-9C66-D340C3D56F96}"/>
                </a:ext>
              </a:extLst>
            </p:cNvPr>
            <p:cNvCxnSpPr>
              <a:cxnSpLocks/>
            </p:cNvCxnSpPr>
            <p:nvPr/>
          </p:nvCxnSpPr>
          <p:spPr>
            <a:xfrm>
              <a:off x="4714876" y="2000240"/>
              <a:ext cx="2930546" cy="0"/>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85" name="מחבר חץ ישר 84">
              <a:extLst>
                <a:ext uri="{FF2B5EF4-FFF2-40B4-BE49-F238E27FC236}">
                  <a16:creationId xmlns:a16="http://schemas.microsoft.com/office/drawing/2014/main" id="{55677B37-0F76-4A5D-A77F-FCEC206B4CD2}"/>
                </a:ext>
              </a:extLst>
            </p:cNvPr>
            <p:cNvCxnSpPr/>
            <p:nvPr/>
          </p:nvCxnSpPr>
          <p:spPr>
            <a:xfrm rot="5400000" flipH="1" flipV="1">
              <a:off x="4608513" y="1892289"/>
              <a:ext cx="214314" cy="1588"/>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86" name="מחבר ישר 85">
              <a:extLst>
                <a:ext uri="{FF2B5EF4-FFF2-40B4-BE49-F238E27FC236}">
                  <a16:creationId xmlns:a16="http://schemas.microsoft.com/office/drawing/2014/main" id="{3457BF6D-3F08-4BEF-AB26-C4B476D24E75}"/>
                </a:ext>
              </a:extLst>
            </p:cNvPr>
            <p:cNvCxnSpPr/>
            <p:nvPr/>
          </p:nvCxnSpPr>
          <p:spPr>
            <a:xfrm rot="5400000" flipH="1" flipV="1">
              <a:off x="7393007" y="2250273"/>
              <a:ext cx="500066" cy="0"/>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grpSp>
      <p:sp>
        <p:nvSpPr>
          <p:cNvPr id="87" name="מלבן מעוגל 232">
            <a:extLst>
              <a:ext uri="{FF2B5EF4-FFF2-40B4-BE49-F238E27FC236}">
                <a16:creationId xmlns:a16="http://schemas.microsoft.com/office/drawing/2014/main" id="{97EA384F-24CE-4827-AA6B-8AEB3471C997}"/>
              </a:ext>
            </a:extLst>
          </p:cNvPr>
          <p:cNvSpPr/>
          <p:nvPr/>
        </p:nvSpPr>
        <p:spPr>
          <a:xfrm>
            <a:off x="5064950" y="2285992"/>
            <a:ext cx="711983" cy="3303595"/>
          </a:xfrm>
          <a:prstGeom prst="roundRect">
            <a:avLst/>
          </a:prstGeom>
          <a:no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 name="תיבת טקסט 4">
            <a:extLst>
              <a:ext uri="{FF2B5EF4-FFF2-40B4-BE49-F238E27FC236}">
                <a16:creationId xmlns:a16="http://schemas.microsoft.com/office/drawing/2014/main" id="{5C13D29E-9F2B-4CCC-9AB4-89EAFEB8B6D9}"/>
              </a:ext>
            </a:extLst>
          </p:cNvPr>
          <p:cNvSpPr txBox="1"/>
          <p:nvPr/>
        </p:nvSpPr>
        <p:spPr>
          <a:xfrm>
            <a:off x="3672115" y="6522566"/>
            <a:ext cx="4646638" cy="338554"/>
          </a:xfrm>
          <a:prstGeom prst="rect">
            <a:avLst/>
          </a:prstGeom>
          <a:noFill/>
        </p:spPr>
        <p:txBody>
          <a:bodyPr wrap="square" rtlCol="1">
            <a:spAutoFit/>
          </a:bodyPr>
          <a:lstStyle/>
          <a:p>
            <a:r>
              <a:rPr lang="he-IL" sz="1600" dirty="0"/>
              <a:t>רעיון עץ המעקב: מדר' ראובן </a:t>
            </a:r>
            <a:r>
              <a:rPr lang="he-IL" sz="1600" dirty="0" err="1"/>
              <a:t>חוטובלי</a:t>
            </a:r>
            <a:endParaRPr lang="he-IL" sz="1600" dirty="0"/>
          </a:p>
        </p:txBody>
      </p:sp>
      <p:sp>
        <p:nvSpPr>
          <p:cNvPr id="10" name="תיבת טקסט 9">
            <a:extLst>
              <a:ext uri="{FF2B5EF4-FFF2-40B4-BE49-F238E27FC236}">
                <a16:creationId xmlns:a16="http://schemas.microsoft.com/office/drawing/2014/main" id="{89FBBCD7-DE23-4635-962F-FE8C69691E85}"/>
              </a:ext>
            </a:extLst>
          </p:cNvPr>
          <p:cNvSpPr txBox="1"/>
          <p:nvPr/>
        </p:nvSpPr>
        <p:spPr>
          <a:xfrm>
            <a:off x="1297610" y="1130843"/>
            <a:ext cx="1014419" cy="369332"/>
          </a:xfrm>
          <a:prstGeom prst="rect">
            <a:avLst/>
          </a:prstGeom>
          <a:noFill/>
        </p:spPr>
        <p:txBody>
          <a:bodyPr wrap="square" rtlCol="1">
            <a:spAutoFit/>
          </a:bodyPr>
          <a:lstStyle/>
          <a:p>
            <a:r>
              <a:rPr lang="he-IL" dirty="0">
                <a:solidFill>
                  <a:srgbClr val="FF0000"/>
                </a:solidFill>
              </a:rPr>
              <a:t>פעולות</a:t>
            </a:r>
          </a:p>
        </p:txBody>
      </p:sp>
      <p:sp>
        <p:nvSpPr>
          <p:cNvPr id="88" name="תיבת טקסט 87">
            <a:extLst>
              <a:ext uri="{FF2B5EF4-FFF2-40B4-BE49-F238E27FC236}">
                <a16:creationId xmlns:a16="http://schemas.microsoft.com/office/drawing/2014/main" id="{2613DEF0-7388-4BB8-A791-3B5F6330FD43}"/>
              </a:ext>
            </a:extLst>
          </p:cNvPr>
          <p:cNvSpPr txBox="1"/>
          <p:nvPr/>
        </p:nvSpPr>
        <p:spPr>
          <a:xfrm>
            <a:off x="70162" y="1136060"/>
            <a:ext cx="1115003" cy="369332"/>
          </a:xfrm>
          <a:prstGeom prst="rect">
            <a:avLst/>
          </a:prstGeom>
          <a:noFill/>
        </p:spPr>
        <p:txBody>
          <a:bodyPr wrap="square" rtlCol="1">
            <a:spAutoFit/>
          </a:bodyPr>
          <a:lstStyle/>
          <a:p>
            <a:r>
              <a:rPr lang="he-IL" dirty="0">
                <a:solidFill>
                  <a:srgbClr val="FF0000"/>
                </a:solidFill>
              </a:rPr>
              <a:t>משתנים</a:t>
            </a:r>
          </a:p>
        </p:txBody>
      </p:sp>
      <p:cxnSp>
        <p:nvCxnSpPr>
          <p:cNvPr id="89" name="מחבר חץ ישר 88">
            <a:extLst>
              <a:ext uri="{FF2B5EF4-FFF2-40B4-BE49-F238E27FC236}">
                <a16:creationId xmlns:a16="http://schemas.microsoft.com/office/drawing/2014/main" id="{F6BDC1BA-F202-4146-AD03-DA012492D4A4}"/>
              </a:ext>
            </a:extLst>
          </p:cNvPr>
          <p:cNvCxnSpPr/>
          <p:nvPr/>
        </p:nvCxnSpPr>
        <p:spPr>
          <a:xfrm>
            <a:off x="2099464" y="1505392"/>
            <a:ext cx="879956" cy="1066352"/>
          </a:xfrm>
          <a:prstGeom prst="straightConnector1">
            <a:avLst/>
          </a:prstGeom>
          <a:ln w="19050">
            <a:solidFill>
              <a:srgbClr val="FF0000"/>
            </a:solidFill>
            <a:tailEnd type="triangle" w="lg" len="lg"/>
          </a:ln>
        </p:spPr>
        <p:style>
          <a:lnRef idx="1">
            <a:schemeClr val="accent2"/>
          </a:lnRef>
          <a:fillRef idx="0">
            <a:schemeClr val="accent2"/>
          </a:fillRef>
          <a:effectRef idx="0">
            <a:schemeClr val="accent2"/>
          </a:effectRef>
          <a:fontRef idx="minor">
            <a:schemeClr val="tx1"/>
          </a:fontRef>
        </p:style>
      </p:cxnSp>
      <p:cxnSp>
        <p:nvCxnSpPr>
          <p:cNvPr id="90" name="מחבר חץ ישר 89">
            <a:extLst>
              <a:ext uri="{FF2B5EF4-FFF2-40B4-BE49-F238E27FC236}">
                <a16:creationId xmlns:a16="http://schemas.microsoft.com/office/drawing/2014/main" id="{657454C3-6BA8-4CE8-AABD-0180B8CAC793}"/>
              </a:ext>
            </a:extLst>
          </p:cNvPr>
          <p:cNvCxnSpPr>
            <a:cxnSpLocks/>
          </p:cNvCxnSpPr>
          <p:nvPr/>
        </p:nvCxnSpPr>
        <p:spPr>
          <a:xfrm flipH="1">
            <a:off x="1619606" y="1514502"/>
            <a:ext cx="358883" cy="1018966"/>
          </a:xfrm>
          <a:prstGeom prst="straightConnector1">
            <a:avLst/>
          </a:prstGeom>
          <a:ln w="19050">
            <a:solidFill>
              <a:srgbClr val="FF0000"/>
            </a:solidFill>
            <a:tailEnd type="triangle" w="lg" len="lg"/>
          </a:ln>
        </p:spPr>
        <p:style>
          <a:lnRef idx="1">
            <a:schemeClr val="accent2"/>
          </a:lnRef>
          <a:fillRef idx="0">
            <a:schemeClr val="accent2"/>
          </a:fillRef>
          <a:effectRef idx="0">
            <a:schemeClr val="accent2"/>
          </a:effectRef>
          <a:fontRef idx="minor">
            <a:schemeClr val="tx1"/>
          </a:fontRef>
        </p:style>
      </p:cxnSp>
      <p:cxnSp>
        <p:nvCxnSpPr>
          <p:cNvPr id="92" name="מחבר חץ ישר 91">
            <a:extLst>
              <a:ext uri="{FF2B5EF4-FFF2-40B4-BE49-F238E27FC236}">
                <a16:creationId xmlns:a16="http://schemas.microsoft.com/office/drawing/2014/main" id="{4E228F15-40BF-4B7F-96E8-CD2D5D715B20}"/>
              </a:ext>
            </a:extLst>
          </p:cNvPr>
          <p:cNvCxnSpPr>
            <a:cxnSpLocks/>
          </p:cNvCxnSpPr>
          <p:nvPr/>
        </p:nvCxnSpPr>
        <p:spPr>
          <a:xfrm flipH="1">
            <a:off x="822235" y="1490757"/>
            <a:ext cx="1" cy="642545"/>
          </a:xfrm>
          <a:prstGeom prst="straightConnector1">
            <a:avLst/>
          </a:prstGeom>
          <a:ln w="19050">
            <a:solidFill>
              <a:srgbClr val="FF0000"/>
            </a:solidFill>
            <a:tailEnd type="triangle" w="lg" len="lg"/>
          </a:ln>
        </p:spPr>
        <p:style>
          <a:lnRef idx="1">
            <a:schemeClr val="accent2"/>
          </a:lnRef>
          <a:fillRef idx="0">
            <a:schemeClr val="accent2"/>
          </a:fillRef>
          <a:effectRef idx="0">
            <a:schemeClr val="accent2"/>
          </a:effectRef>
          <a:fontRef idx="minor">
            <a:schemeClr val="tx1"/>
          </a:fontRef>
        </p:style>
      </p:cxnSp>
      <p:sp>
        <p:nvSpPr>
          <p:cNvPr id="93" name="כותרת 1">
            <a:extLst>
              <a:ext uri="{FF2B5EF4-FFF2-40B4-BE49-F238E27FC236}">
                <a16:creationId xmlns:a16="http://schemas.microsoft.com/office/drawing/2014/main" id="{AE5E48D0-1779-4E54-A4A7-8B74D3F6BEF7}"/>
              </a:ext>
            </a:extLst>
          </p:cNvPr>
          <p:cNvSpPr txBox="1">
            <a:spLocks/>
          </p:cNvSpPr>
          <p:nvPr/>
        </p:nvSpPr>
        <p:spPr>
          <a:xfrm>
            <a:off x="822236" y="180267"/>
            <a:ext cx="11294056"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משימה </a:t>
            </a:r>
            <a:r>
              <a:rPr lang="he-IL" sz="3600" dirty="0"/>
              <a:t>מס' 1 </a:t>
            </a:r>
            <a:r>
              <a:rPr lang="he-IL" dirty="0"/>
              <a:t>– הדפסת מערך ברקורסיה</a:t>
            </a:r>
            <a:r>
              <a:rPr lang="he-IL" sz="2000" dirty="0"/>
              <a:t> </a:t>
            </a:r>
            <a:r>
              <a:rPr lang="he-IL" dirty="0"/>
              <a:t>-</a:t>
            </a:r>
            <a:r>
              <a:rPr lang="he-IL" sz="2000" dirty="0"/>
              <a:t> </a:t>
            </a:r>
            <a:r>
              <a:rPr lang="he-IL" dirty="0"/>
              <a:t>מעקב </a:t>
            </a:r>
          </a:p>
        </p:txBody>
      </p:sp>
      <p:grpSp>
        <p:nvGrpSpPr>
          <p:cNvPr id="114" name="קבוצה 113">
            <a:extLst>
              <a:ext uri="{FF2B5EF4-FFF2-40B4-BE49-F238E27FC236}">
                <a16:creationId xmlns:a16="http://schemas.microsoft.com/office/drawing/2014/main" id="{109937CC-EB42-4970-86CB-F4F70CCD2F3E}"/>
              </a:ext>
            </a:extLst>
          </p:cNvPr>
          <p:cNvGrpSpPr/>
          <p:nvPr/>
        </p:nvGrpSpPr>
        <p:grpSpPr>
          <a:xfrm>
            <a:off x="1885151" y="3287712"/>
            <a:ext cx="4431509" cy="927900"/>
            <a:chOff x="2393141" y="2072472"/>
            <a:chExt cx="4431509" cy="927900"/>
          </a:xfrm>
        </p:grpSpPr>
        <p:sp>
          <p:nvSpPr>
            <p:cNvPr id="115" name="כותרת 1">
              <a:extLst>
                <a:ext uri="{FF2B5EF4-FFF2-40B4-BE49-F238E27FC236}">
                  <a16:creationId xmlns:a16="http://schemas.microsoft.com/office/drawing/2014/main" id="{53D948BE-028B-46EF-8EAB-B288D732E928}"/>
                </a:ext>
              </a:extLst>
            </p:cNvPr>
            <p:cNvSpPr txBox="1">
              <a:spLocks/>
            </p:cNvSpPr>
            <p:nvPr/>
          </p:nvSpPr>
          <p:spPr>
            <a:xfrm>
              <a:off x="2786050" y="2357430"/>
              <a:ext cx="4038600" cy="642942"/>
            </a:xfrm>
            <a:prstGeom prst="rect">
              <a:avLst/>
            </a:prstGeom>
            <a:ln>
              <a:noFill/>
              <a:tailEnd type="arrow"/>
            </a:ln>
          </p:spPr>
          <p:style>
            <a:lnRef idx="1">
              <a:schemeClr val="accent1"/>
            </a:lnRef>
            <a:fillRef idx="0">
              <a:schemeClr val="accent1"/>
            </a:fillRef>
            <a:effectRef idx="0">
              <a:schemeClr val="accent1"/>
            </a:effectRef>
            <a:fontRef idx="minor">
              <a:schemeClr val="tx1"/>
            </a:fontRef>
          </p:style>
          <p:txBody>
            <a:bodyPr rtlCol="1" anchor="ctr"/>
            <a:lstStyle/>
            <a:p>
              <a:pPr algn="l" rtl="0"/>
              <a:r>
                <a:rPr lang="en-US" sz="2400" dirty="0" err="1">
                  <a:latin typeface="Varela Round" panose="00000500000000000000" pitchFamily="2" charset="-79"/>
                  <a:cs typeface="Varela Round" panose="00000500000000000000" pitchFamily="2" charset="-79"/>
                </a:rPr>
                <a:t>System</a:t>
              </a:r>
              <a:r>
                <a:rPr lang="en-US" sz="2400" b="1" dirty="0" err="1">
                  <a:latin typeface="Varela Round" panose="00000500000000000000" pitchFamily="2" charset="-79"/>
                  <a:cs typeface="Varela Round" panose="00000500000000000000" pitchFamily="2" charset="-79"/>
                </a:rPr>
                <a:t>.</a:t>
              </a:r>
              <a:r>
                <a:rPr lang="en-US" sz="2400" dirty="0" err="1">
                  <a:latin typeface="Varela Round" panose="00000500000000000000" pitchFamily="2" charset="-79"/>
                  <a:cs typeface="Varela Round" panose="00000500000000000000" pitchFamily="2" charset="-79"/>
                </a:rPr>
                <a:t>out</a:t>
              </a:r>
              <a:r>
                <a:rPr lang="en-US" sz="2400" b="1" dirty="0" err="1">
                  <a:latin typeface="Varela Round" panose="00000500000000000000" pitchFamily="2" charset="-79"/>
                  <a:cs typeface="Varela Round" panose="00000500000000000000" pitchFamily="2" charset="-79"/>
                </a:rPr>
                <a:t>.</a:t>
              </a:r>
              <a:r>
                <a:rPr lang="en-US" sz="2400" dirty="0" err="1">
                  <a:latin typeface="Varela Round" panose="00000500000000000000" pitchFamily="2" charset="-79"/>
                  <a:cs typeface="Varela Round" panose="00000500000000000000" pitchFamily="2" charset="-79"/>
                </a:rPr>
                <a:t>print</a:t>
              </a:r>
              <a:r>
                <a:rPr lang="en-US" sz="2400" dirty="0">
                  <a:latin typeface="Varela Round" panose="00000500000000000000" pitchFamily="2" charset="-79"/>
                  <a:cs typeface="Varela Round" panose="00000500000000000000" pitchFamily="2" charset="-79"/>
                </a:rPr>
                <a:t> (" "</a:t>
              </a:r>
              <a:r>
                <a:rPr lang="en-US" sz="1000" dirty="0">
                  <a:latin typeface="Varela Round" panose="00000500000000000000" pitchFamily="2" charset="-79"/>
                  <a:cs typeface="Varela Round" panose="00000500000000000000" pitchFamily="2" charset="-79"/>
                </a:rPr>
                <a:t> </a:t>
              </a:r>
              <a:r>
                <a:rPr lang="en-US" sz="20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400" kern="700" dirty="0" err="1">
                  <a:latin typeface="Varela Round" panose="00000500000000000000" pitchFamily="2" charset="-79"/>
                  <a:cs typeface="Varela Round" panose="00000500000000000000" pitchFamily="2" charset="-79"/>
                </a:rPr>
                <a:t>ar</a:t>
              </a:r>
              <a:r>
                <a:rPr lang="en-US" sz="1000" kern="700" dirty="0">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000" dirty="0">
                  <a:latin typeface="Varela Round" panose="00000500000000000000" pitchFamily="2" charset="-79"/>
                  <a:cs typeface="Varela Round" panose="00000500000000000000" pitchFamily="2" charset="-79"/>
                </a:rPr>
                <a:t>1</a:t>
              </a:r>
              <a:r>
                <a:rPr lang="en-US" sz="1000" dirty="0">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400" dirty="0">
                  <a:latin typeface="Varela Round" panose="00000500000000000000" pitchFamily="2" charset="-79"/>
                  <a:cs typeface="Varela Round" panose="00000500000000000000" pitchFamily="2" charset="-79"/>
                </a:rPr>
                <a:t>) </a:t>
              </a:r>
              <a:r>
                <a:rPr lang="en-US" sz="2400" b="1" dirty="0">
                  <a:latin typeface="Varela Round" panose="00000500000000000000" pitchFamily="2" charset="-79"/>
                  <a:cs typeface="Varela Round" panose="00000500000000000000" pitchFamily="2" charset="-79"/>
                </a:rPr>
                <a:t>;</a:t>
              </a:r>
              <a:endParaRPr lang="en-US" sz="2400" dirty="0">
                <a:latin typeface="Varela Round" panose="00000500000000000000" pitchFamily="2" charset="-79"/>
                <a:cs typeface="Varela Round" panose="00000500000000000000" pitchFamily="2" charset="-79"/>
              </a:endParaRPr>
            </a:p>
          </p:txBody>
        </p:sp>
        <p:cxnSp>
          <p:nvCxnSpPr>
            <p:cNvPr id="116" name="מחבר חץ ישר 115">
              <a:extLst>
                <a:ext uri="{FF2B5EF4-FFF2-40B4-BE49-F238E27FC236}">
                  <a16:creationId xmlns:a16="http://schemas.microsoft.com/office/drawing/2014/main" id="{39C2665E-83B1-4586-871F-EA5E8F86C4B4}"/>
                </a:ext>
              </a:extLst>
            </p:cNvPr>
            <p:cNvCxnSpPr/>
            <p:nvPr/>
          </p:nvCxnSpPr>
          <p:spPr>
            <a:xfrm rot="5400000">
              <a:off x="2751125" y="2250273"/>
              <a:ext cx="356396" cy="794"/>
            </a:xfrm>
            <a:prstGeom prst="straightConnector1">
              <a:avLst/>
            </a:prstGeom>
            <a:ln w="15875">
              <a:solidFill>
                <a:schemeClr val="accent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17" name="מחבר חץ ישר 116">
              <a:extLst>
                <a:ext uri="{FF2B5EF4-FFF2-40B4-BE49-F238E27FC236}">
                  <a16:creationId xmlns:a16="http://schemas.microsoft.com/office/drawing/2014/main" id="{131A911B-86CB-4928-AD89-60250D2CD348}"/>
                </a:ext>
              </a:extLst>
            </p:cNvPr>
            <p:cNvCxnSpPr/>
            <p:nvPr/>
          </p:nvCxnSpPr>
          <p:spPr>
            <a:xfrm>
              <a:off x="2393141"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22" name="קבוצה 121">
            <a:extLst>
              <a:ext uri="{FF2B5EF4-FFF2-40B4-BE49-F238E27FC236}">
                <a16:creationId xmlns:a16="http://schemas.microsoft.com/office/drawing/2014/main" id="{8291E14C-2EDD-4E7A-BAF3-05B23CDA1BD9}"/>
              </a:ext>
            </a:extLst>
          </p:cNvPr>
          <p:cNvGrpSpPr/>
          <p:nvPr/>
        </p:nvGrpSpPr>
        <p:grpSpPr>
          <a:xfrm>
            <a:off x="6256363" y="3284537"/>
            <a:ext cx="3962379" cy="919002"/>
            <a:chOff x="6429388" y="2071678"/>
            <a:chExt cx="3962379" cy="919002"/>
          </a:xfrm>
        </p:grpSpPr>
        <p:sp>
          <p:nvSpPr>
            <p:cNvPr id="123" name="כותרת 1">
              <a:extLst>
                <a:ext uri="{FF2B5EF4-FFF2-40B4-BE49-F238E27FC236}">
                  <a16:creationId xmlns:a16="http://schemas.microsoft.com/office/drawing/2014/main" id="{D04EA33B-6101-4449-9E01-F4FFAA43B7BA}"/>
                </a:ext>
              </a:extLst>
            </p:cNvPr>
            <p:cNvSpPr txBox="1">
              <a:spLocks/>
            </p:cNvSpPr>
            <p:nvPr/>
          </p:nvSpPr>
          <p:spPr>
            <a:xfrm>
              <a:off x="6749343" y="2347738"/>
              <a:ext cx="3642424" cy="642942"/>
            </a:xfrm>
            <a:prstGeom prst="rect">
              <a:avLst/>
            </a:prstGeom>
            <a:ln>
              <a:noFill/>
              <a:tailEnd type="arrow"/>
            </a:ln>
          </p:spPr>
          <p:style>
            <a:lnRef idx="1">
              <a:schemeClr val="accent1"/>
            </a:lnRef>
            <a:fillRef idx="0">
              <a:schemeClr val="accent1"/>
            </a:fillRef>
            <a:effectRef idx="0">
              <a:schemeClr val="accent1"/>
            </a:effectRef>
            <a:fontRef idx="minor">
              <a:schemeClr val="tx1"/>
            </a:fontRef>
          </p:style>
          <p:txBody>
            <a:bodyPr rtlCol="1" anchor="ctr"/>
            <a:lstStyle/>
            <a:p>
              <a:pPr algn="l" rtl="0"/>
              <a:r>
                <a:rPr lang="en-US" sz="2400" kern="700" dirty="0">
                  <a:solidFill>
                    <a:srgbClr val="FF0000"/>
                  </a:solidFill>
                  <a:latin typeface="Varela Round" panose="00000500000000000000" pitchFamily="2" charset="-79"/>
                  <a:cs typeface="Varela Round" panose="00000500000000000000" pitchFamily="2" charset="-79"/>
                </a:rPr>
                <a:t> </a:t>
              </a:r>
              <a:r>
                <a:rPr lang="en-US" sz="2400" b="1" dirty="0" err="1">
                  <a:solidFill>
                    <a:srgbClr val="FFC000"/>
                  </a:solidFill>
                </a:rPr>
                <a:t>printArray</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 </a:t>
              </a:r>
              <a:r>
                <a:rPr lang="en-US" sz="2200" kern="700" dirty="0" err="1">
                  <a:latin typeface="Varela Round" panose="00000500000000000000" pitchFamily="2" charset="-79"/>
                  <a:cs typeface="Varela Round" panose="00000500000000000000" pitchFamily="2" charset="-79"/>
                </a:rPr>
                <a:t>ar</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r>
                <a:rPr lang="en-US" sz="2000" kern="700" dirty="0">
                  <a:latin typeface="Varela Round" panose="00000500000000000000" pitchFamily="2" charset="-79"/>
                  <a:cs typeface="Varela Round" panose="00000500000000000000" pitchFamily="2" charset="-79"/>
                </a:rPr>
                <a:t>6,2,7</a:t>
              </a:r>
              <a:r>
                <a:rPr lang="en-US" sz="22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000" kern="700" dirty="0">
                  <a:latin typeface="Varela Round" panose="00000500000000000000" pitchFamily="2" charset="-79"/>
                  <a:cs typeface="Varela Round" panose="00000500000000000000" pitchFamily="2" charset="-79"/>
                </a:rPr>
                <a:t>1</a:t>
              </a:r>
              <a:r>
                <a:rPr lang="en-US" sz="10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a:t>
              </a:r>
              <a:endParaRPr lang="en-US" sz="2400" dirty="0">
                <a:latin typeface="Varela Round" panose="00000500000000000000" pitchFamily="2" charset="-79"/>
                <a:cs typeface="Varela Round" panose="00000500000000000000" pitchFamily="2" charset="-79"/>
              </a:endParaRPr>
            </a:p>
          </p:txBody>
        </p:sp>
        <p:cxnSp>
          <p:nvCxnSpPr>
            <p:cNvPr id="124" name="מחבר חץ ישר 123">
              <a:extLst>
                <a:ext uri="{FF2B5EF4-FFF2-40B4-BE49-F238E27FC236}">
                  <a16:creationId xmlns:a16="http://schemas.microsoft.com/office/drawing/2014/main" id="{9B006AE0-B6A7-4C43-96EF-DA0873F63D80}"/>
                </a:ext>
              </a:extLst>
            </p:cNvPr>
            <p:cNvCxnSpPr/>
            <p:nvPr/>
          </p:nvCxnSpPr>
          <p:spPr>
            <a:xfrm rot="5400000">
              <a:off x="6787372" y="2285198"/>
              <a:ext cx="428628" cy="1588"/>
            </a:xfrm>
            <a:prstGeom prst="straightConnector1">
              <a:avLst/>
            </a:prstGeom>
            <a:ln w="15875">
              <a:solidFill>
                <a:schemeClr val="accent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25" name="מחבר חץ ישר 124">
              <a:extLst>
                <a:ext uri="{FF2B5EF4-FFF2-40B4-BE49-F238E27FC236}">
                  <a16:creationId xmlns:a16="http://schemas.microsoft.com/office/drawing/2014/main" id="{03DC1EFC-82D1-41E0-8BB6-C059FDBA0289}"/>
                </a:ext>
              </a:extLst>
            </p:cNvPr>
            <p:cNvCxnSpPr/>
            <p:nvPr/>
          </p:nvCxnSpPr>
          <p:spPr>
            <a:xfrm>
              <a:off x="6429388" y="2714620"/>
              <a:ext cx="357190" cy="1588"/>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grpSp>
        <p:nvGrpSpPr>
          <p:cNvPr id="134" name="קבוצה 133">
            <a:extLst>
              <a:ext uri="{FF2B5EF4-FFF2-40B4-BE49-F238E27FC236}">
                <a16:creationId xmlns:a16="http://schemas.microsoft.com/office/drawing/2014/main" id="{01084C6C-FF9B-42D2-BF0A-5789188AEA9C}"/>
              </a:ext>
            </a:extLst>
          </p:cNvPr>
          <p:cNvGrpSpPr/>
          <p:nvPr/>
        </p:nvGrpSpPr>
        <p:grpSpPr>
          <a:xfrm>
            <a:off x="134920" y="4056694"/>
            <a:ext cx="9793305" cy="1358116"/>
            <a:chOff x="642910" y="2857496"/>
            <a:chExt cx="9793305" cy="1358116"/>
          </a:xfrm>
        </p:grpSpPr>
        <p:cxnSp>
          <p:nvCxnSpPr>
            <p:cNvPr id="135" name="מחבר חץ ישר 134">
              <a:extLst>
                <a:ext uri="{FF2B5EF4-FFF2-40B4-BE49-F238E27FC236}">
                  <a16:creationId xmlns:a16="http://schemas.microsoft.com/office/drawing/2014/main" id="{C1EA8BCD-00AF-410A-8C77-F113D3802D6A}"/>
                </a:ext>
              </a:extLst>
            </p:cNvPr>
            <p:cNvCxnSpPr/>
            <p:nvPr/>
          </p:nvCxnSpPr>
          <p:spPr>
            <a:xfrm rot="5400000">
              <a:off x="572266" y="3499644"/>
              <a:ext cx="428628" cy="1588"/>
            </a:xfrm>
            <a:prstGeom prst="straightConnector1">
              <a:avLst/>
            </a:prstGeom>
            <a:ln w="15875">
              <a:tailEnd type="arrow"/>
            </a:ln>
          </p:spPr>
          <p:style>
            <a:lnRef idx="1">
              <a:schemeClr val="accent2"/>
            </a:lnRef>
            <a:fillRef idx="0">
              <a:schemeClr val="accent2"/>
            </a:fillRef>
            <a:effectRef idx="0">
              <a:schemeClr val="accent2"/>
            </a:effectRef>
            <a:fontRef idx="minor">
              <a:schemeClr val="tx1"/>
            </a:fontRef>
          </p:style>
        </p:cxnSp>
        <p:sp>
          <p:nvSpPr>
            <p:cNvPr id="136" name="כותרת 1">
              <a:extLst>
                <a:ext uri="{FF2B5EF4-FFF2-40B4-BE49-F238E27FC236}">
                  <a16:creationId xmlns:a16="http://schemas.microsoft.com/office/drawing/2014/main" id="{D50CEAB5-608A-4B3F-92C2-BE837FE670DD}"/>
                </a:ext>
              </a:extLst>
            </p:cNvPr>
            <p:cNvSpPr txBox="1">
              <a:spLocks/>
            </p:cNvSpPr>
            <p:nvPr/>
          </p:nvSpPr>
          <p:spPr>
            <a:xfrm>
              <a:off x="642910" y="3572670"/>
              <a:ext cx="2286016" cy="642942"/>
            </a:xfrm>
            <a:prstGeom prst="rect">
              <a:avLst/>
            </a:prstGeom>
            <a:ln w="15875">
              <a:noFill/>
              <a:tailEnd type="arrow"/>
            </a:ln>
          </p:spPr>
          <p:style>
            <a:lnRef idx="1">
              <a:schemeClr val="accent2"/>
            </a:lnRef>
            <a:fillRef idx="0">
              <a:schemeClr val="accent2"/>
            </a:fillRef>
            <a:effectRef idx="0">
              <a:schemeClr val="accent2"/>
            </a:effectRef>
            <a:fontRef idx="minor">
              <a:schemeClr val="tx1"/>
            </a:fontRef>
          </p:style>
          <p:txBody>
            <a:bodyPr rtlCol="1" anchor="ctr"/>
            <a:lstStyle/>
            <a:p>
              <a:pPr algn="l" rtl="0"/>
              <a:r>
                <a:rPr lang="en-US" sz="2400" dirty="0">
                  <a:latin typeface="Varela Round" panose="00000500000000000000" pitchFamily="2" charset="-79"/>
                  <a:cs typeface="Varela Round" panose="00000500000000000000" pitchFamily="2" charset="-79"/>
                </a:rPr>
                <a:t>if </a:t>
              </a:r>
              <a:r>
                <a:rPr lang="en-US" sz="2800" dirty="0">
                  <a:latin typeface="Varela Round" panose="00000500000000000000" pitchFamily="2" charset="-79"/>
                  <a:cs typeface="Varela Round" panose="00000500000000000000" pitchFamily="2" charset="-79"/>
                </a:rPr>
                <a:t>(</a:t>
              </a:r>
              <a:r>
                <a:rPr lang="en-US" sz="105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2</a:t>
              </a:r>
              <a:r>
                <a:rPr lang="en-US" sz="2400" kern="700" dirty="0">
                  <a:latin typeface="Varela Round" panose="00000500000000000000" pitchFamily="2" charset="-79"/>
                  <a:cs typeface="Varela Round" panose="00000500000000000000" pitchFamily="2" charset="-79"/>
                </a:rPr>
                <a:t> =</a:t>
              </a:r>
              <a:r>
                <a:rPr lang="en-US" sz="1050" kern="700" dirty="0">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 </a:t>
              </a:r>
              <a:r>
                <a:rPr lang="en-US" sz="2200" kern="700" dirty="0">
                  <a:latin typeface="Varela Round" panose="00000500000000000000" pitchFamily="2" charset="-79"/>
                  <a:cs typeface="Varela Round" panose="00000500000000000000" pitchFamily="2" charset="-79"/>
                </a:rPr>
                <a:t>2</a:t>
              </a:r>
              <a:r>
                <a:rPr lang="en-US" sz="1050" kern="700" dirty="0">
                  <a:latin typeface="Varela Round" panose="00000500000000000000" pitchFamily="2" charset="-79"/>
                  <a:cs typeface="Varela Round" panose="00000500000000000000" pitchFamily="2" charset="-79"/>
                </a:rPr>
                <a:t> </a:t>
              </a:r>
              <a:r>
                <a:rPr lang="en-US" sz="2800" dirty="0">
                  <a:latin typeface="Varela Round" panose="00000500000000000000" pitchFamily="2" charset="-79"/>
                  <a:cs typeface="Varela Round" panose="00000500000000000000" pitchFamily="2" charset="-79"/>
                </a:rPr>
                <a:t>)</a:t>
              </a:r>
              <a:endParaRPr lang="en-US" sz="2400" dirty="0">
                <a:latin typeface="Varela Round" panose="00000500000000000000" pitchFamily="2" charset="-79"/>
                <a:cs typeface="Varela Round" panose="00000500000000000000" pitchFamily="2" charset="-79"/>
              </a:endParaRPr>
            </a:p>
          </p:txBody>
        </p:sp>
        <p:sp>
          <p:nvSpPr>
            <p:cNvPr id="137" name="כותרת 1">
              <a:extLst>
                <a:ext uri="{FF2B5EF4-FFF2-40B4-BE49-F238E27FC236}">
                  <a16:creationId xmlns:a16="http://schemas.microsoft.com/office/drawing/2014/main" id="{11AFC57D-BD0C-4B67-AA56-BB0A52563686}"/>
                </a:ext>
              </a:extLst>
            </p:cNvPr>
            <p:cNvSpPr txBox="1">
              <a:spLocks/>
            </p:cNvSpPr>
            <p:nvPr/>
          </p:nvSpPr>
          <p:spPr>
            <a:xfrm>
              <a:off x="857224" y="3143248"/>
              <a:ext cx="2015680" cy="642942"/>
            </a:xfrm>
            <a:prstGeom prst="rect">
              <a:avLst/>
            </a:prstGeom>
            <a:ln w="15875">
              <a:noFill/>
              <a:tailEnd type="arrow"/>
            </a:ln>
          </p:spPr>
          <p:style>
            <a:lnRef idx="1">
              <a:schemeClr val="accent2"/>
            </a:lnRef>
            <a:fillRef idx="0">
              <a:schemeClr val="accent2"/>
            </a:fillRef>
            <a:effectRef idx="0">
              <a:schemeClr val="accent2"/>
            </a:effectRef>
            <a:fontRef idx="minor">
              <a:schemeClr val="tx1"/>
            </a:fontRef>
          </p:style>
          <p:txBody>
            <a:bodyPr rIns="0" rtlCol="1" anchor="ctr"/>
            <a:lstStyle/>
            <a:p>
              <a:pPr algn="l" rtl="0"/>
              <a:r>
                <a:rPr lang="en-US" sz="2200" kern="700" dirty="0" err="1">
                  <a:latin typeface="Varela Round" panose="00000500000000000000" pitchFamily="2" charset="-79"/>
                  <a:cs typeface="Varela Round" panose="00000500000000000000" pitchFamily="2" charset="-79"/>
                </a:rPr>
                <a:t>ar</a:t>
              </a:r>
              <a:r>
                <a:rPr lang="en-US" sz="2000" kern="700" dirty="0">
                  <a:latin typeface="Varela Round" panose="00000500000000000000" pitchFamily="2" charset="-79"/>
                  <a:cs typeface="Varela Round" panose="00000500000000000000" pitchFamily="2" charset="-79"/>
                </a:rPr>
                <a:t> = {6,2,7}, </a:t>
              </a:r>
              <a:r>
                <a:rPr lang="en-US" sz="2200" kern="700" dirty="0" err="1">
                  <a:latin typeface="Varela Round" panose="00000500000000000000" pitchFamily="2" charset="-79"/>
                  <a:cs typeface="Varela Round" panose="00000500000000000000" pitchFamily="2" charset="-79"/>
                </a:rPr>
                <a:t>i</a:t>
              </a:r>
              <a:r>
                <a:rPr lang="en-US" sz="2000" kern="700" dirty="0">
                  <a:latin typeface="Varela Round" panose="00000500000000000000" pitchFamily="2" charset="-79"/>
                  <a:cs typeface="Varela Round" panose="00000500000000000000" pitchFamily="2" charset="-79"/>
                </a:rPr>
                <a:t> = 2</a:t>
              </a:r>
            </a:p>
          </p:txBody>
        </p:sp>
        <p:cxnSp>
          <p:nvCxnSpPr>
            <p:cNvPr id="138" name="מחבר ישר 137">
              <a:extLst>
                <a:ext uri="{FF2B5EF4-FFF2-40B4-BE49-F238E27FC236}">
                  <a16:creationId xmlns:a16="http://schemas.microsoft.com/office/drawing/2014/main" id="{7C4B2C14-6104-49DB-A076-38BC91CC19B5}"/>
                </a:ext>
              </a:extLst>
            </p:cNvPr>
            <p:cNvCxnSpPr>
              <a:cxnSpLocks/>
            </p:cNvCxnSpPr>
            <p:nvPr/>
          </p:nvCxnSpPr>
          <p:spPr>
            <a:xfrm flipH="1">
              <a:off x="785786" y="3286124"/>
              <a:ext cx="7258096" cy="0"/>
            </a:xfrm>
            <a:prstGeom prst="line">
              <a:avLst/>
            </a:prstGeom>
            <a:ln w="15875">
              <a:tailEnd type="none"/>
            </a:ln>
          </p:spPr>
          <p:style>
            <a:lnRef idx="1">
              <a:schemeClr val="accent2"/>
            </a:lnRef>
            <a:fillRef idx="0">
              <a:schemeClr val="accent2"/>
            </a:fillRef>
            <a:effectRef idx="0">
              <a:schemeClr val="accent2"/>
            </a:effectRef>
            <a:fontRef idx="minor">
              <a:schemeClr val="tx1"/>
            </a:fontRef>
          </p:style>
        </p:cxnSp>
        <p:cxnSp>
          <p:nvCxnSpPr>
            <p:cNvPr id="139" name="מחבר ישר 138">
              <a:extLst>
                <a:ext uri="{FF2B5EF4-FFF2-40B4-BE49-F238E27FC236}">
                  <a16:creationId xmlns:a16="http://schemas.microsoft.com/office/drawing/2014/main" id="{E77D22AA-1F94-4A87-97C1-017E0E046C1D}"/>
                </a:ext>
              </a:extLst>
            </p:cNvPr>
            <p:cNvCxnSpPr/>
            <p:nvPr/>
          </p:nvCxnSpPr>
          <p:spPr>
            <a:xfrm rot="5400000">
              <a:off x="7829568" y="3071810"/>
              <a:ext cx="428628" cy="0"/>
            </a:xfrm>
            <a:prstGeom prst="line">
              <a:avLst/>
            </a:prstGeom>
            <a:ln w="15875">
              <a:tailEnd type="arrow"/>
            </a:ln>
          </p:spPr>
          <p:style>
            <a:lnRef idx="1">
              <a:schemeClr val="accent2"/>
            </a:lnRef>
            <a:fillRef idx="0">
              <a:schemeClr val="accent2"/>
            </a:fillRef>
            <a:effectRef idx="0">
              <a:schemeClr val="accent2"/>
            </a:effectRef>
            <a:fontRef idx="minor">
              <a:schemeClr val="tx1"/>
            </a:fontRef>
          </p:style>
        </p:cxnSp>
        <p:cxnSp>
          <p:nvCxnSpPr>
            <p:cNvPr id="140" name="מחבר ישר 139">
              <a:extLst>
                <a:ext uri="{FF2B5EF4-FFF2-40B4-BE49-F238E27FC236}">
                  <a16:creationId xmlns:a16="http://schemas.microsoft.com/office/drawing/2014/main" id="{2350BAEA-FA54-436B-A396-0E107B0DE475}"/>
                </a:ext>
              </a:extLst>
            </p:cNvPr>
            <p:cNvCxnSpPr>
              <a:cxnSpLocks/>
            </p:cNvCxnSpPr>
            <p:nvPr/>
          </p:nvCxnSpPr>
          <p:spPr>
            <a:xfrm flipH="1">
              <a:off x="7286644" y="2857496"/>
              <a:ext cx="3149571" cy="0"/>
            </a:xfrm>
            <a:prstGeom prst="line">
              <a:avLst/>
            </a:prstGeom>
            <a:ln w="15875">
              <a:tailEnd type="none"/>
            </a:ln>
          </p:spPr>
          <p:style>
            <a:lnRef idx="1">
              <a:schemeClr val="accent2"/>
            </a:lnRef>
            <a:fillRef idx="0">
              <a:schemeClr val="accent2"/>
            </a:fillRef>
            <a:effectRef idx="0">
              <a:schemeClr val="accent2"/>
            </a:effectRef>
            <a:fontRef idx="minor">
              <a:schemeClr val="tx1"/>
            </a:fontRef>
          </p:style>
        </p:cxnSp>
      </p:grpSp>
      <p:grpSp>
        <p:nvGrpSpPr>
          <p:cNvPr id="141" name="קבוצה 140">
            <a:extLst>
              <a:ext uri="{FF2B5EF4-FFF2-40B4-BE49-F238E27FC236}">
                <a16:creationId xmlns:a16="http://schemas.microsoft.com/office/drawing/2014/main" id="{17CB7FE1-03CC-43AB-B001-7866BA00DF35}"/>
              </a:ext>
            </a:extLst>
          </p:cNvPr>
          <p:cNvGrpSpPr/>
          <p:nvPr/>
        </p:nvGrpSpPr>
        <p:grpSpPr>
          <a:xfrm>
            <a:off x="1885151" y="4486910"/>
            <a:ext cx="4431509" cy="927900"/>
            <a:chOff x="2393141" y="2072472"/>
            <a:chExt cx="4431509" cy="927900"/>
          </a:xfrm>
        </p:grpSpPr>
        <p:sp>
          <p:nvSpPr>
            <p:cNvPr id="142" name="כותרת 1">
              <a:extLst>
                <a:ext uri="{FF2B5EF4-FFF2-40B4-BE49-F238E27FC236}">
                  <a16:creationId xmlns:a16="http://schemas.microsoft.com/office/drawing/2014/main" id="{D5B1379D-E516-40A7-8D10-9CA62C5CDBD2}"/>
                </a:ext>
              </a:extLst>
            </p:cNvPr>
            <p:cNvSpPr txBox="1">
              <a:spLocks/>
            </p:cNvSpPr>
            <p:nvPr/>
          </p:nvSpPr>
          <p:spPr>
            <a:xfrm>
              <a:off x="2786050" y="2357430"/>
              <a:ext cx="4038600" cy="642942"/>
            </a:xfrm>
            <a:prstGeom prst="rect">
              <a:avLst/>
            </a:prstGeom>
            <a:ln>
              <a:noFill/>
              <a:tailEnd type="arrow"/>
            </a:ln>
          </p:spPr>
          <p:style>
            <a:lnRef idx="1">
              <a:schemeClr val="accent1"/>
            </a:lnRef>
            <a:fillRef idx="0">
              <a:schemeClr val="accent1"/>
            </a:fillRef>
            <a:effectRef idx="0">
              <a:schemeClr val="accent1"/>
            </a:effectRef>
            <a:fontRef idx="minor">
              <a:schemeClr val="tx1"/>
            </a:fontRef>
          </p:style>
          <p:txBody>
            <a:bodyPr rtlCol="1" anchor="ctr"/>
            <a:lstStyle/>
            <a:p>
              <a:pPr algn="l" rtl="0"/>
              <a:r>
                <a:rPr lang="en-US" sz="2400" dirty="0" err="1">
                  <a:latin typeface="Varela Round" panose="00000500000000000000" pitchFamily="2" charset="-79"/>
                  <a:cs typeface="Varela Round" panose="00000500000000000000" pitchFamily="2" charset="-79"/>
                </a:rPr>
                <a:t>System</a:t>
              </a:r>
              <a:r>
                <a:rPr lang="en-US" sz="2400" b="1" dirty="0" err="1">
                  <a:latin typeface="Varela Round" panose="00000500000000000000" pitchFamily="2" charset="-79"/>
                  <a:cs typeface="Varela Round" panose="00000500000000000000" pitchFamily="2" charset="-79"/>
                </a:rPr>
                <a:t>.</a:t>
              </a:r>
              <a:r>
                <a:rPr lang="en-US" sz="2400" dirty="0" err="1">
                  <a:latin typeface="Varela Round" panose="00000500000000000000" pitchFamily="2" charset="-79"/>
                  <a:cs typeface="Varela Round" panose="00000500000000000000" pitchFamily="2" charset="-79"/>
                </a:rPr>
                <a:t>out</a:t>
              </a:r>
              <a:r>
                <a:rPr lang="en-US" sz="2400" b="1" dirty="0" err="1">
                  <a:latin typeface="Varela Round" panose="00000500000000000000" pitchFamily="2" charset="-79"/>
                  <a:cs typeface="Varela Round" panose="00000500000000000000" pitchFamily="2" charset="-79"/>
                </a:rPr>
                <a:t>.</a:t>
              </a:r>
              <a:r>
                <a:rPr lang="en-US" sz="2400" dirty="0" err="1">
                  <a:latin typeface="Varela Round" panose="00000500000000000000" pitchFamily="2" charset="-79"/>
                  <a:cs typeface="Varela Round" panose="00000500000000000000" pitchFamily="2" charset="-79"/>
                </a:rPr>
                <a:t>print</a:t>
              </a:r>
              <a:r>
                <a:rPr lang="en-US" sz="2400" dirty="0">
                  <a:latin typeface="Varela Round" panose="00000500000000000000" pitchFamily="2" charset="-79"/>
                  <a:cs typeface="Varela Round" panose="00000500000000000000" pitchFamily="2" charset="-79"/>
                </a:rPr>
                <a:t> (" "</a:t>
              </a:r>
              <a:r>
                <a:rPr lang="en-US" sz="1000" dirty="0">
                  <a:latin typeface="Varela Round" panose="00000500000000000000" pitchFamily="2" charset="-79"/>
                  <a:cs typeface="Varela Round" panose="00000500000000000000" pitchFamily="2" charset="-79"/>
                </a:rPr>
                <a:t> </a:t>
              </a:r>
              <a:r>
                <a:rPr lang="en-US" sz="20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400" kern="700" dirty="0" err="1">
                  <a:latin typeface="Varela Round" panose="00000500000000000000" pitchFamily="2" charset="-79"/>
                  <a:cs typeface="Varela Round" panose="00000500000000000000" pitchFamily="2" charset="-79"/>
                </a:rPr>
                <a:t>ar</a:t>
              </a:r>
              <a:r>
                <a:rPr lang="en-US" sz="1000" kern="700" dirty="0">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1000" kern="700" dirty="0">
                  <a:latin typeface="Varela Round" panose="00000500000000000000" pitchFamily="2" charset="-79"/>
                  <a:cs typeface="Varela Round" panose="00000500000000000000" pitchFamily="2" charset="-79"/>
                </a:rPr>
                <a:t> </a:t>
              </a:r>
              <a:r>
                <a:rPr lang="en-US" sz="2000" dirty="0">
                  <a:latin typeface="Varela Round" panose="00000500000000000000" pitchFamily="2" charset="-79"/>
                  <a:cs typeface="Varela Round" panose="00000500000000000000" pitchFamily="2" charset="-79"/>
                </a:rPr>
                <a:t>2</a:t>
              </a:r>
              <a:r>
                <a:rPr lang="en-US" sz="1000" dirty="0">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400" dirty="0">
                  <a:latin typeface="Varela Round" panose="00000500000000000000" pitchFamily="2" charset="-79"/>
                  <a:cs typeface="Varela Round" panose="00000500000000000000" pitchFamily="2" charset="-79"/>
                </a:rPr>
                <a:t>) </a:t>
              </a:r>
              <a:r>
                <a:rPr lang="en-US" sz="2400" b="1" dirty="0">
                  <a:latin typeface="Varela Round" panose="00000500000000000000" pitchFamily="2" charset="-79"/>
                  <a:cs typeface="Varela Round" panose="00000500000000000000" pitchFamily="2" charset="-79"/>
                </a:rPr>
                <a:t>;</a:t>
              </a:r>
              <a:endParaRPr lang="en-US" sz="2400" dirty="0">
                <a:latin typeface="Varela Round" panose="00000500000000000000" pitchFamily="2" charset="-79"/>
                <a:cs typeface="Varela Round" panose="00000500000000000000" pitchFamily="2" charset="-79"/>
              </a:endParaRPr>
            </a:p>
          </p:txBody>
        </p:sp>
        <p:cxnSp>
          <p:nvCxnSpPr>
            <p:cNvPr id="143" name="מחבר חץ ישר 142">
              <a:extLst>
                <a:ext uri="{FF2B5EF4-FFF2-40B4-BE49-F238E27FC236}">
                  <a16:creationId xmlns:a16="http://schemas.microsoft.com/office/drawing/2014/main" id="{D709C442-5CF7-4C45-9950-59FFA723273C}"/>
                </a:ext>
              </a:extLst>
            </p:cNvPr>
            <p:cNvCxnSpPr/>
            <p:nvPr/>
          </p:nvCxnSpPr>
          <p:spPr>
            <a:xfrm rot="5400000">
              <a:off x="2751125" y="2250273"/>
              <a:ext cx="356396" cy="794"/>
            </a:xfrm>
            <a:prstGeom prst="straightConnector1">
              <a:avLst/>
            </a:prstGeom>
            <a:ln w="15875">
              <a:solidFill>
                <a:schemeClr val="accent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44" name="מחבר חץ ישר 143">
              <a:extLst>
                <a:ext uri="{FF2B5EF4-FFF2-40B4-BE49-F238E27FC236}">
                  <a16:creationId xmlns:a16="http://schemas.microsoft.com/office/drawing/2014/main" id="{98E92312-6DBD-415D-BDB3-892C17133DA9}"/>
                </a:ext>
              </a:extLst>
            </p:cNvPr>
            <p:cNvCxnSpPr/>
            <p:nvPr/>
          </p:nvCxnSpPr>
          <p:spPr>
            <a:xfrm>
              <a:off x="2393141"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49419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20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20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7"/>
                                        </p:tgtEl>
                                        <p:attrNameLst>
                                          <p:attrName>style.visibility</p:attrName>
                                        </p:attrNameLst>
                                      </p:cBhvr>
                                      <p:to>
                                        <p:strVal val="visible"/>
                                      </p:to>
                                    </p:set>
                                    <p:animEffect transition="in" filter="fade">
                                      <p:cBhvr>
                                        <p:cTn id="22" dur="2000"/>
                                        <p:tgtEl>
                                          <p:spTgt spid="5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4"/>
                                        </p:tgtEl>
                                        <p:attrNameLst>
                                          <p:attrName>style.visibility</p:attrName>
                                        </p:attrNameLst>
                                      </p:cBhvr>
                                      <p:to>
                                        <p:strVal val="visible"/>
                                      </p:to>
                                    </p:set>
                                    <p:animEffect transition="in" filter="fade">
                                      <p:cBhvr>
                                        <p:cTn id="27" dur="2000"/>
                                        <p:tgtEl>
                                          <p:spTgt spid="1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2"/>
                                        </p:tgtEl>
                                        <p:attrNameLst>
                                          <p:attrName>style.visibility</p:attrName>
                                        </p:attrNameLst>
                                      </p:cBhvr>
                                      <p:to>
                                        <p:strVal val="visible"/>
                                      </p:to>
                                    </p:set>
                                    <p:animEffect transition="in" filter="fade">
                                      <p:cBhvr>
                                        <p:cTn id="32" dur="2000"/>
                                        <p:tgtEl>
                                          <p:spTgt spid="12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4"/>
                                        </p:tgtEl>
                                        <p:attrNameLst>
                                          <p:attrName>style.visibility</p:attrName>
                                        </p:attrNameLst>
                                      </p:cBhvr>
                                      <p:to>
                                        <p:strVal val="visible"/>
                                      </p:to>
                                    </p:set>
                                    <p:animEffect transition="in" filter="fade">
                                      <p:cBhvr>
                                        <p:cTn id="37" dur="2000"/>
                                        <p:tgtEl>
                                          <p:spTgt spid="13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1"/>
                                        </p:tgtEl>
                                        <p:attrNameLst>
                                          <p:attrName>style.visibility</p:attrName>
                                        </p:attrNameLst>
                                      </p:cBhvr>
                                      <p:to>
                                        <p:strVal val="visible"/>
                                      </p:to>
                                    </p:set>
                                    <p:animEffect transition="in" filter="fade">
                                      <p:cBhvr>
                                        <p:cTn id="42" dur="2000"/>
                                        <p:tgtEl>
                                          <p:spTgt spid="14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5"/>
                                        </p:tgtEl>
                                        <p:attrNameLst>
                                          <p:attrName>style.visibility</p:attrName>
                                        </p:attrNameLst>
                                      </p:cBhvr>
                                      <p:to>
                                        <p:strVal val="visible"/>
                                      </p:to>
                                    </p:set>
                                    <p:animEffect transition="in" filter="fade">
                                      <p:cBhvr>
                                        <p:cTn id="47" dur="2000"/>
                                        <p:tgtEl>
                                          <p:spTgt spid="7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9"/>
                                        </p:tgtEl>
                                        <p:attrNameLst>
                                          <p:attrName>style.visibility</p:attrName>
                                        </p:attrNameLst>
                                      </p:cBhvr>
                                      <p:to>
                                        <p:strVal val="visible"/>
                                      </p:to>
                                    </p:set>
                                    <p:animEffect transition="in" filter="fade">
                                      <p:cBhvr>
                                        <p:cTn id="52" dur="2000"/>
                                        <p:tgtEl>
                                          <p:spTgt spid="7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83"/>
                                        </p:tgtEl>
                                        <p:attrNameLst>
                                          <p:attrName>style.visibility</p:attrName>
                                        </p:attrNameLst>
                                      </p:cBhvr>
                                      <p:to>
                                        <p:strVal val="visible"/>
                                      </p:to>
                                    </p:set>
                                    <p:animEffect transition="in" filter="fade">
                                      <p:cBhvr>
                                        <p:cTn id="57" dur="2000"/>
                                        <p:tgtEl>
                                          <p:spTgt spid="83"/>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10"/>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89"/>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90"/>
                                        </p:tgtEl>
                                        <p:attrNameLst>
                                          <p:attrName>style.visibility</p:attrName>
                                        </p:attrNameLst>
                                      </p:cBhvr>
                                      <p:to>
                                        <p:strVal val="visible"/>
                                      </p:to>
                                    </p:set>
                                  </p:childTnLst>
                                </p:cTn>
                              </p:par>
                              <p:par>
                                <p:cTn id="66" presetID="1" presetClass="entr" presetSubtype="0" fill="hold" nodeType="withEffect">
                                  <p:stCondLst>
                                    <p:cond delay="0"/>
                                  </p:stCondLst>
                                  <p:childTnLst>
                                    <p:set>
                                      <p:cBhvr>
                                        <p:cTn id="67" dur="1" fill="hold">
                                          <p:stCondLst>
                                            <p:cond delay="0"/>
                                          </p:stCondLst>
                                        </p:cTn>
                                        <p:tgtEl>
                                          <p:spTgt spid="92"/>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כותרת 1">
            <a:extLst>
              <a:ext uri="{FF2B5EF4-FFF2-40B4-BE49-F238E27FC236}">
                <a16:creationId xmlns:a16="http://schemas.microsoft.com/office/drawing/2014/main" id="{90B76075-36B3-434E-A72C-9AD9F53F0780}"/>
              </a:ext>
            </a:extLst>
          </p:cNvPr>
          <p:cNvSpPr txBox="1">
            <a:spLocks/>
          </p:cNvSpPr>
          <p:nvPr/>
        </p:nvSpPr>
        <p:spPr>
          <a:xfrm>
            <a:off x="1314414" y="180267"/>
            <a:ext cx="10538748"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משימה </a:t>
            </a:r>
            <a:r>
              <a:rPr lang="he-IL" sz="3600" dirty="0"/>
              <a:t>מס' 2 </a:t>
            </a:r>
            <a:r>
              <a:rPr lang="he-IL" dirty="0"/>
              <a:t>– מציאת ערך מקסימלי במערך</a:t>
            </a:r>
          </a:p>
        </p:txBody>
      </p:sp>
      <p:sp>
        <p:nvSpPr>
          <p:cNvPr id="13" name="כותרת 1">
            <a:extLst>
              <a:ext uri="{FF2B5EF4-FFF2-40B4-BE49-F238E27FC236}">
                <a16:creationId xmlns:a16="http://schemas.microsoft.com/office/drawing/2014/main" id="{7F122309-4C1F-4C0D-B421-BE589DB3B7CB}"/>
              </a:ext>
            </a:extLst>
          </p:cNvPr>
          <p:cNvSpPr txBox="1">
            <a:spLocks/>
          </p:cNvSpPr>
          <p:nvPr/>
        </p:nvSpPr>
        <p:spPr>
          <a:xfrm>
            <a:off x="0" y="1036461"/>
            <a:ext cx="11862241" cy="773222"/>
          </a:xfrm>
          <a:prstGeom prst="rect">
            <a:avLst/>
          </a:prstGeom>
        </p:spPr>
        <p:txBody>
          <a:bodyPr rtlCol="1" anchor="ctr"/>
          <a:lstStyle/>
          <a:p>
            <a:r>
              <a:rPr lang="he-IL" sz="2600" b="1" dirty="0">
                <a:solidFill>
                  <a:srgbClr val="12B4BC"/>
                </a:solidFill>
                <a:latin typeface="Varela Round" pitchFamily="2" charset="-79"/>
                <a:cs typeface="Varela Round" panose="00000500000000000000" pitchFamily="2" charset="-79"/>
              </a:rPr>
              <a:t>כתב/י פעולה רקורסיבית כפולה המקבלת מערך עם מספרים שלמים, ומחזירה את הערך המקסימלי במערך</a:t>
            </a:r>
            <a:r>
              <a:rPr lang="he-IL" sz="2400" dirty="0"/>
              <a:t>. </a:t>
            </a:r>
            <a:endParaRPr lang="en-US" sz="2400" dirty="0"/>
          </a:p>
        </p:txBody>
      </p:sp>
      <p:sp>
        <p:nvSpPr>
          <p:cNvPr id="7" name="מציין מיקום תוכן 8">
            <a:extLst>
              <a:ext uri="{FF2B5EF4-FFF2-40B4-BE49-F238E27FC236}">
                <a16:creationId xmlns:a16="http://schemas.microsoft.com/office/drawing/2014/main" id="{B141AFD6-1133-4808-B01A-AA6FB8C8BE2C}"/>
              </a:ext>
            </a:extLst>
          </p:cNvPr>
          <p:cNvSpPr txBox="1">
            <a:spLocks/>
          </p:cNvSpPr>
          <p:nvPr/>
        </p:nvSpPr>
        <p:spPr>
          <a:xfrm>
            <a:off x="161258" y="1555089"/>
            <a:ext cx="7992639" cy="4520046"/>
          </a:xfrm>
          <a:prstGeom prst="rect">
            <a:avLst/>
          </a:prstGeom>
        </p:spPr>
        <p:txBody>
          <a:bodyPr vert="horz" lIns="91440" tIns="45720" rIns="91440" bIns="45720" rtlCol="1">
            <a:no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lgn="l" defTabSz="432000" rtl="0">
              <a:spcAft>
                <a:spcPts val="0"/>
              </a:spcAft>
              <a:buNone/>
            </a:pPr>
            <a:r>
              <a:rPr lang="en-US" b="1" dirty="0"/>
              <a:t>public static int </a:t>
            </a:r>
            <a:r>
              <a:rPr lang="en-US" b="1" dirty="0" err="1">
                <a:solidFill>
                  <a:srgbClr val="FFC000"/>
                </a:solidFill>
              </a:rPr>
              <a:t>findMax</a:t>
            </a:r>
            <a:r>
              <a:rPr lang="en-US" b="1" dirty="0">
                <a:solidFill>
                  <a:srgbClr val="FFC000"/>
                </a:solidFill>
              </a:rPr>
              <a:t> </a:t>
            </a:r>
            <a:r>
              <a:rPr lang="en-US" b="1" dirty="0"/>
              <a:t>(int</a:t>
            </a:r>
            <a:r>
              <a:rPr lang="en-US" sz="1000" b="1" dirty="0"/>
              <a:t> </a:t>
            </a:r>
            <a:r>
              <a:rPr lang="en-US" b="1" dirty="0"/>
              <a:t>[</a:t>
            </a:r>
            <a:r>
              <a:rPr lang="en-US" sz="1000" b="1" dirty="0"/>
              <a:t> </a:t>
            </a:r>
            <a:r>
              <a:rPr lang="en-US" b="1" dirty="0"/>
              <a:t>] </a:t>
            </a:r>
            <a:r>
              <a:rPr lang="en-US" b="1" dirty="0" err="1"/>
              <a:t>ar</a:t>
            </a:r>
            <a:r>
              <a:rPr lang="en-US" b="1" dirty="0"/>
              <a:t>, int begin, int end)</a:t>
            </a:r>
          </a:p>
          <a:p>
            <a:pPr marL="0" indent="0" algn="l" defTabSz="432000" rtl="0">
              <a:spcAft>
                <a:spcPts val="0"/>
              </a:spcAft>
              <a:buNone/>
            </a:pPr>
            <a:r>
              <a:rPr lang="en-US" sz="2300" b="1" dirty="0"/>
              <a:t>{</a:t>
            </a:r>
          </a:p>
          <a:p>
            <a:pPr marL="0" indent="0" algn="l" defTabSz="432000" rtl="0">
              <a:spcAft>
                <a:spcPts val="0"/>
              </a:spcAft>
              <a:buNone/>
            </a:pPr>
            <a:r>
              <a:rPr lang="he-IL" sz="2300" b="1" dirty="0"/>
              <a:t>	</a:t>
            </a:r>
            <a:r>
              <a:rPr lang="en-US" sz="2300" b="1" dirty="0"/>
              <a:t>if (begin == end)</a:t>
            </a:r>
          </a:p>
          <a:p>
            <a:pPr marL="0" indent="0" algn="l" defTabSz="432000" rtl="0">
              <a:spcAft>
                <a:spcPts val="0"/>
              </a:spcAft>
              <a:buNone/>
            </a:pPr>
            <a:r>
              <a:rPr lang="en-US" sz="2300" b="1" dirty="0"/>
              <a:t> 		return </a:t>
            </a:r>
            <a:r>
              <a:rPr lang="en-US" sz="2300" b="1" dirty="0" err="1"/>
              <a:t>ar</a:t>
            </a:r>
            <a:r>
              <a:rPr lang="en-US" sz="1000" b="1" dirty="0"/>
              <a:t> </a:t>
            </a:r>
            <a:r>
              <a:rPr lang="en-US" sz="2300" b="1" dirty="0"/>
              <a:t>[begin] ;</a:t>
            </a:r>
          </a:p>
          <a:p>
            <a:pPr marL="0" indent="0" algn="l" defTabSz="432000" rtl="0">
              <a:spcAft>
                <a:spcPts val="0"/>
              </a:spcAft>
              <a:buNone/>
            </a:pPr>
            <a:r>
              <a:rPr lang="en-US" sz="2300" b="1" dirty="0"/>
              <a:t>	else</a:t>
            </a:r>
          </a:p>
          <a:p>
            <a:pPr marL="0" indent="0" algn="l" defTabSz="432000" rtl="0">
              <a:spcAft>
                <a:spcPts val="0"/>
              </a:spcAft>
              <a:buNone/>
            </a:pPr>
            <a:r>
              <a:rPr lang="en-US" sz="2300" b="1" dirty="0"/>
              <a:t>		{</a:t>
            </a:r>
          </a:p>
          <a:p>
            <a:pPr marL="0" indent="0" algn="l" defTabSz="432000" rtl="0">
              <a:spcAft>
                <a:spcPts val="0"/>
              </a:spcAft>
              <a:buNone/>
            </a:pPr>
            <a:r>
              <a:rPr lang="en-US" sz="2300" b="1" dirty="0"/>
              <a:t>			int middle = (begin + end) / 2;</a:t>
            </a:r>
          </a:p>
          <a:p>
            <a:pPr marL="0" indent="0" algn="l" defTabSz="432000" rtl="0">
              <a:spcAft>
                <a:spcPts val="0"/>
              </a:spcAft>
              <a:buNone/>
            </a:pPr>
            <a:r>
              <a:rPr lang="en-US" sz="2300" b="1" dirty="0"/>
              <a:t>			int max1 = </a:t>
            </a:r>
            <a:r>
              <a:rPr lang="en-US" sz="2300" b="1" dirty="0">
                <a:solidFill>
                  <a:srgbClr val="FFC000"/>
                </a:solidFill>
              </a:rPr>
              <a:t>findMax</a:t>
            </a:r>
            <a:r>
              <a:rPr lang="en-US" sz="2300" b="1" dirty="0"/>
              <a:t>(</a:t>
            </a:r>
            <a:r>
              <a:rPr lang="en-US" sz="2300" b="1" dirty="0" err="1"/>
              <a:t>ar</a:t>
            </a:r>
            <a:r>
              <a:rPr lang="en-US" sz="2300" b="1" dirty="0"/>
              <a:t>, begin, middle);</a:t>
            </a:r>
          </a:p>
          <a:p>
            <a:pPr marL="0" indent="0" algn="l" defTabSz="432000" rtl="0">
              <a:spcAft>
                <a:spcPts val="0"/>
              </a:spcAft>
              <a:buNone/>
            </a:pPr>
            <a:r>
              <a:rPr lang="en-US" sz="2300" b="1" dirty="0"/>
              <a:t>			int max2 = </a:t>
            </a:r>
            <a:r>
              <a:rPr lang="en-US" sz="2300" b="1" dirty="0">
                <a:solidFill>
                  <a:srgbClr val="FFC000"/>
                </a:solidFill>
              </a:rPr>
              <a:t>findMax</a:t>
            </a:r>
            <a:r>
              <a:rPr lang="en-US" sz="2300" b="1" dirty="0"/>
              <a:t>(</a:t>
            </a:r>
            <a:r>
              <a:rPr lang="en-US" sz="2300" b="1" dirty="0" err="1"/>
              <a:t>ar</a:t>
            </a:r>
            <a:r>
              <a:rPr lang="en-US" sz="2300" b="1" dirty="0"/>
              <a:t>, middle+1, end);</a:t>
            </a:r>
          </a:p>
          <a:p>
            <a:pPr marL="0" indent="0" algn="l" defTabSz="432000" rtl="0">
              <a:spcAft>
                <a:spcPts val="0"/>
              </a:spcAft>
              <a:buNone/>
            </a:pPr>
            <a:r>
              <a:rPr lang="en-US" sz="2300" b="1" dirty="0"/>
              <a:t>			if (max1 &gt; max2) </a:t>
            </a:r>
          </a:p>
          <a:p>
            <a:pPr marL="0" indent="0" algn="l" defTabSz="432000" rtl="0">
              <a:spcAft>
                <a:spcPts val="0"/>
              </a:spcAft>
              <a:buNone/>
            </a:pPr>
            <a:r>
              <a:rPr lang="en-US" sz="2300" b="1" dirty="0"/>
              <a:t>				return max1;</a:t>
            </a:r>
          </a:p>
          <a:p>
            <a:pPr marL="0" indent="0" algn="l" defTabSz="432000" rtl="0">
              <a:spcAft>
                <a:spcPts val="0"/>
              </a:spcAft>
              <a:buNone/>
            </a:pPr>
            <a:r>
              <a:rPr lang="en-US" sz="2300" b="1" dirty="0"/>
              <a:t>			return max2;</a:t>
            </a:r>
          </a:p>
          <a:p>
            <a:pPr marL="0" indent="0" algn="l" defTabSz="432000" rtl="0">
              <a:spcAft>
                <a:spcPts val="0"/>
              </a:spcAft>
              <a:buNone/>
            </a:pPr>
            <a:r>
              <a:rPr lang="en-US" sz="2300" b="1" dirty="0"/>
              <a:t>		}</a:t>
            </a:r>
          </a:p>
          <a:p>
            <a:pPr marL="0" indent="0" algn="l" defTabSz="432000" rtl="0">
              <a:spcAft>
                <a:spcPts val="0"/>
              </a:spcAft>
              <a:buNone/>
            </a:pPr>
            <a:r>
              <a:rPr lang="en-US" sz="2300" b="1" dirty="0"/>
              <a:t>}</a:t>
            </a:r>
          </a:p>
          <a:p>
            <a:pPr marL="0" indent="0" algn="l" defTabSz="432000" rtl="0">
              <a:spcAft>
                <a:spcPts val="0"/>
              </a:spcAft>
              <a:buNone/>
            </a:pPr>
            <a:endParaRPr lang="en-US" b="1" dirty="0"/>
          </a:p>
        </p:txBody>
      </p:sp>
      <p:sp>
        <p:nvSpPr>
          <p:cNvPr id="6" name="מלבן 5">
            <a:extLst>
              <a:ext uri="{FF2B5EF4-FFF2-40B4-BE49-F238E27FC236}">
                <a16:creationId xmlns:a16="http://schemas.microsoft.com/office/drawing/2014/main" id="{5A9FBA05-3B40-4EFC-A32C-4E9D814E28C9}"/>
              </a:ext>
            </a:extLst>
          </p:cNvPr>
          <p:cNvSpPr/>
          <p:nvPr/>
        </p:nvSpPr>
        <p:spPr>
          <a:xfrm>
            <a:off x="4045059" y="2092258"/>
            <a:ext cx="7817182" cy="1938992"/>
          </a:xfrm>
          <a:prstGeom prst="rect">
            <a:avLst/>
          </a:prstGeom>
        </p:spPr>
        <p:txBody>
          <a:bodyPr wrap="square">
            <a:spAutoFit/>
          </a:bodyPr>
          <a:lstStyle/>
          <a:p>
            <a:r>
              <a:rPr lang="he-IL" sz="2400" b="1" dirty="0"/>
              <a:t>פתרון</a:t>
            </a:r>
            <a:r>
              <a:rPr lang="he-IL" sz="2400" dirty="0"/>
              <a:t>: נחלק את המערך לשני חלקים שווים (אם מספר האיברים זוגי), או כמעט שווים (אם מספר האיברים אינו זוגי). נחפש באופן רקורסיבי את המקסימום בכל אחד מהחלקים. אחרי שנמצא, נשווה בין שני הערכים המקסימליים ונחזיר את המספר הגדול </a:t>
            </a:r>
            <a:r>
              <a:rPr lang="he-IL" sz="2400" dirty="0" err="1"/>
              <a:t>מביניהם</a:t>
            </a:r>
            <a:r>
              <a:rPr lang="he-IL" sz="2400" dirty="0"/>
              <a:t>.</a:t>
            </a:r>
          </a:p>
        </p:txBody>
      </p:sp>
      <p:sp>
        <p:nvSpPr>
          <p:cNvPr id="12" name="מלבן מעוגל 8">
            <a:extLst>
              <a:ext uri="{FF2B5EF4-FFF2-40B4-BE49-F238E27FC236}">
                <a16:creationId xmlns:a16="http://schemas.microsoft.com/office/drawing/2014/main" id="{A39E0BD8-A7F7-45F8-9DBA-9B8E8B3D4AFC}"/>
              </a:ext>
            </a:extLst>
          </p:cNvPr>
          <p:cNvSpPr/>
          <p:nvPr/>
        </p:nvSpPr>
        <p:spPr>
          <a:xfrm>
            <a:off x="444500" y="6075135"/>
            <a:ext cx="7709397" cy="642942"/>
          </a:xfrm>
          <a:prstGeom prst="roundRect">
            <a:avLst/>
          </a:prstGeom>
          <a:solidFill>
            <a:srgbClr val="92D050"/>
          </a:solidFill>
        </p:spPr>
        <p:style>
          <a:lnRef idx="3">
            <a:schemeClr val="lt1"/>
          </a:lnRef>
          <a:fillRef idx="1">
            <a:schemeClr val="accent5"/>
          </a:fillRef>
          <a:effectRef idx="1">
            <a:schemeClr val="accent5"/>
          </a:effectRef>
          <a:fontRef idx="minor">
            <a:schemeClr val="lt1"/>
          </a:fontRef>
        </p:style>
        <p:txBody>
          <a:bodyPr rtlCol="1" anchor="ctr"/>
          <a:lstStyle/>
          <a:p>
            <a:pPr algn="ctr" rtl="0"/>
            <a:r>
              <a:rPr lang="en-US" sz="2800" b="1" dirty="0">
                <a:solidFill>
                  <a:srgbClr val="FF0000"/>
                </a:solidFill>
                <a:latin typeface="Varela Round" panose="00000500000000000000" pitchFamily="2" charset="-79"/>
                <a:cs typeface="Varela Round" panose="00000500000000000000" pitchFamily="2" charset="-79"/>
              </a:rPr>
              <a:t> </a:t>
            </a:r>
            <a:r>
              <a:rPr lang="en-US" sz="2800" dirty="0" err="1">
                <a:latin typeface="Varela Round" panose="00000500000000000000" pitchFamily="2" charset="-79"/>
                <a:cs typeface="Varela Round" panose="00000500000000000000" pitchFamily="2" charset="-79"/>
              </a:rPr>
              <a:t>System</a:t>
            </a:r>
            <a:r>
              <a:rPr lang="en-US" sz="2800" b="1" dirty="0" err="1">
                <a:latin typeface="Varela Round" panose="00000500000000000000" pitchFamily="2" charset="-79"/>
                <a:cs typeface="Varela Round" panose="00000500000000000000" pitchFamily="2" charset="-79"/>
              </a:rPr>
              <a:t>.</a:t>
            </a:r>
            <a:r>
              <a:rPr lang="en-US" sz="2800" dirty="0" err="1">
                <a:latin typeface="Varela Round" panose="00000500000000000000" pitchFamily="2" charset="-79"/>
                <a:cs typeface="Varela Round" panose="00000500000000000000" pitchFamily="2" charset="-79"/>
              </a:rPr>
              <a:t>out</a:t>
            </a:r>
            <a:r>
              <a:rPr lang="en-US" sz="2800" b="1" dirty="0" err="1">
                <a:latin typeface="Varela Round" panose="00000500000000000000" pitchFamily="2" charset="-79"/>
                <a:cs typeface="Varela Round" panose="00000500000000000000" pitchFamily="2" charset="-79"/>
              </a:rPr>
              <a:t>.</a:t>
            </a:r>
            <a:r>
              <a:rPr lang="en-US" sz="2800" dirty="0" err="1">
                <a:latin typeface="Varela Round" panose="00000500000000000000" pitchFamily="2" charset="-79"/>
                <a:cs typeface="Varela Round" panose="00000500000000000000" pitchFamily="2" charset="-79"/>
              </a:rPr>
              <a:t>print</a:t>
            </a:r>
            <a:r>
              <a:rPr lang="en-US" sz="2800" dirty="0">
                <a:latin typeface="Varela Round" panose="00000500000000000000" pitchFamily="2" charset="-79"/>
                <a:cs typeface="Varela Round" panose="00000500000000000000" pitchFamily="2" charset="-79"/>
              </a:rPr>
              <a:t>(</a:t>
            </a:r>
            <a:r>
              <a:rPr lang="en-US" sz="2800" b="1" dirty="0" err="1">
                <a:solidFill>
                  <a:srgbClr val="FF0000"/>
                </a:solidFill>
              </a:rPr>
              <a:t>findMax</a:t>
            </a:r>
            <a:r>
              <a:rPr lang="en-US" sz="2800" dirty="0">
                <a:latin typeface="Varela Round" panose="00000500000000000000" pitchFamily="2" charset="-79"/>
                <a:cs typeface="Varela Round" panose="00000500000000000000" pitchFamily="2" charset="-79"/>
              </a:rPr>
              <a:t> (</a:t>
            </a:r>
            <a:r>
              <a:rPr lang="en-US" sz="2400" dirty="0">
                <a:latin typeface="Varela Round" panose="00000500000000000000" pitchFamily="2" charset="-79"/>
                <a:cs typeface="Varela Round" panose="00000500000000000000" pitchFamily="2" charset="-79"/>
              </a:rPr>
              <a:t>ar,</a:t>
            </a:r>
            <a:r>
              <a:rPr lang="en-US" sz="2000" dirty="0">
                <a:latin typeface="Varela Round" panose="00000500000000000000" pitchFamily="2" charset="-79"/>
                <a:cs typeface="Varela Round" panose="00000500000000000000" pitchFamily="2" charset="-79"/>
              </a:rPr>
              <a:t>0</a:t>
            </a:r>
            <a:r>
              <a:rPr lang="en-US" sz="2400" dirty="0">
                <a:latin typeface="Varela Round" panose="00000500000000000000" pitchFamily="2" charset="-79"/>
                <a:cs typeface="Varela Round" panose="00000500000000000000" pitchFamily="2" charset="-79"/>
              </a:rPr>
              <a:t>,ar.length-1</a:t>
            </a:r>
            <a:r>
              <a:rPr lang="en-US" sz="2800" dirty="0">
                <a:latin typeface="Varela Round" panose="00000500000000000000" pitchFamily="2" charset="-79"/>
                <a:cs typeface="Varela Round" panose="00000500000000000000" pitchFamily="2" charset="-79"/>
              </a:rPr>
              <a:t>)) </a:t>
            </a:r>
            <a:r>
              <a:rPr lang="en-US" sz="2800" b="1" dirty="0">
                <a:latin typeface="Varela Round" panose="00000500000000000000" pitchFamily="2" charset="-79"/>
                <a:cs typeface="Varela Round" panose="00000500000000000000" pitchFamily="2" charset="-79"/>
              </a:rPr>
              <a:t>;       </a:t>
            </a:r>
            <a:endParaRPr lang="he-IL" sz="2800" dirty="0">
              <a:latin typeface="Varela Round" panose="00000500000000000000" pitchFamily="2" charset="-79"/>
              <a:cs typeface="Varela Round" panose="00000500000000000000" pitchFamily="2" charset="-79"/>
            </a:endParaRPr>
          </a:p>
        </p:txBody>
      </p:sp>
      <p:sp>
        <p:nvSpPr>
          <p:cNvPr id="14" name="מלבן מעוגל 8">
            <a:extLst>
              <a:ext uri="{FF2B5EF4-FFF2-40B4-BE49-F238E27FC236}">
                <a16:creationId xmlns:a16="http://schemas.microsoft.com/office/drawing/2014/main" id="{83D294C0-6928-484F-8891-3BDC63E64E51}"/>
              </a:ext>
            </a:extLst>
          </p:cNvPr>
          <p:cNvSpPr/>
          <p:nvPr/>
        </p:nvSpPr>
        <p:spPr>
          <a:xfrm>
            <a:off x="6538589" y="5302911"/>
            <a:ext cx="1615308" cy="642942"/>
          </a:xfrm>
          <a:prstGeom prst="roundRect">
            <a:avLst/>
          </a:prstGeom>
          <a:solidFill>
            <a:srgbClr val="92D050"/>
          </a:solidFill>
        </p:spPr>
        <p:style>
          <a:lnRef idx="3">
            <a:schemeClr val="lt1"/>
          </a:lnRef>
          <a:fillRef idx="1">
            <a:schemeClr val="accent5"/>
          </a:fillRef>
          <a:effectRef idx="1">
            <a:schemeClr val="accent5"/>
          </a:effectRef>
          <a:fontRef idx="minor">
            <a:schemeClr val="lt1"/>
          </a:fontRef>
        </p:style>
        <p:txBody>
          <a:bodyPr rtlCol="1" anchor="ctr"/>
          <a:lstStyle/>
          <a:p>
            <a:pPr algn="ctr" rtl="0"/>
            <a:r>
              <a:rPr lang="he-IL" sz="2800" b="1" dirty="0">
                <a:latin typeface="Varela Round" panose="00000500000000000000" pitchFamily="2" charset="-79"/>
                <a:cs typeface="Varela Round" panose="00000500000000000000" pitchFamily="2" charset="-79"/>
              </a:rPr>
              <a:t>והזימון:</a:t>
            </a:r>
            <a:endParaRPr lang="he-IL" sz="2800" dirty="0">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2923273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7">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7">
                                            <p:txEl>
                                              <p:pRg st="13" end="13"/>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Effect transition="in" filter="blinds(horizontal)">
                                      <p:cBhvr>
                                        <p:cTn id="67" dur="500"/>
                                        <p:tgtEl>
                                          <p:spTgt spid="12"/>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14"/>
                                        </p:tgtEl>
                                        <p:attrNameLst>
                                          <p:attrName>style.visibility</p:attrName>
                                        </p:attrNameLst>
                                      </p:cBhvr>
                                      <p:to>
                                        <p:strVal val="visible"/>
                                      </p:to>
                                    </p:set>
                                    <p:animEffect transition="in" filter="blinds(horizontal)">
                                      <p:cBhvr>
                                        <p:cTn id="7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כותרת 1">
            <a:extLst>
              <a:ext uri="{FF2B5EF4-FFF2-40B4-BE49-F238E27FC236}">
                <a16:creationId xmlns:a16="http://schemas.microsoft.com/office/drawing/2014/main" id="{90B76075-36B3-434E-A72C-9AD9F53F0780}"/>
              </a:ext>
            </a:extLst>
          </p:cNvPr>
          <p:cNvSpPr txBox="1">
            <a:spLocks/>
          </p:cNvSpPr>
          <p:nvPr/>
        </p:nvSpPr>
        <p:spPr>
          <a:xfrm>
            <a:off x="1314414" y="180267"/>
            <a:ext cx="9802368"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פעולות "עוטפות" ברקורסיה</a:t>
            </a:r>
          </a:p>
        </p:txBody>
      </p:sp>
      <p:sp>
        <p:nvSpPr>
          <p:cNvPr id="2" name="מלבן: פינות מעוגלות 1">
            <a:extLst>
              <a:ext uri="{FF2B5EF4-FFF2-40B4-BE49-F238E27FC236}">
                <a16:creationId xmlns:a16="http://schemas.microsoft.com/office/drawing/2014/main" id="{EF47B42E-5BBF-408E-A818-8EA32D7B9E04}"/>
              </a:ext>
            </a:extLst>
          </p:cNvPr>
          <p:cNvSpPr/>
          <p:nvPr/>
        </p:nvSpPr>
        <p:spPr>
          <a:xfrm>
            <a:off x="1159784" y="5250595"/>
            <a:ext cx="5762624" cy="9089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a:t>הפעולות בעמ' הבא      </a:t>
            </a:r>
            <a:r>
              <a:rPr lang="he-IL" sz="4400" b="1" dirty="0">
                <a:sym typeface="Wingdings" panose="05000000000000000000" pitchFamily="2" charset="2"/>
              </a:rPr>
              <a:t></a:t>
            </a:r>
            <a:endParaRPr lang="he-IL" sz="4400" b="1" dirty="0">
              <a:solidFill>
                <a:srgbClr val="FFFF00"/>
              </a:solidFill>
            </a:endParaRPr>
          </a:p>
        </p:txBody>
      </p:sp>
      <p:sp>
        <p:nvSpPr>
          <p:cNvPr id="10" name="כותרת 1">
            <a:extLst>
              <a:ext uri="{FF2B5EF4-FFF2-40B4-BE49-F238E27FC236}">
                <a16:creationId xmlns:a16="http://schemas.microsoft.com/office/drawing/2014/main" id="{B5BB15EB-1274-46AC-8C56-19519F6DB931}"/>
              </a:ext>
            </a:extLst>
          </p:cNvPr>
          <p:cNvSpPr txBox="1">
            <a:spLocks/>
          </p:cNvSpPr>
          <p:nvPr/>
        </p:nvSpPr>
        <p:spPr>
          <a:xfrm>
            <a:off x="0" y="840861"/>
            <a:ext cx="12073179" cy="4277410"/>
          </a:xfrm>
          <a:prstGeom prst="rect">
            <a:avLst/>
          </a:prstGeom>
        </p:spPr>
        <p:txBody>
          <a:bodyPr rtlCol="1" anchor="ctr"/>
          <a:lstStyle/>
          <a:p>
            <a:pPr defTabSz="360000"/>
            <a:r>
              <a:rPr lang="he-IL" sz="2400" dirty="0"/>
              <a:t>הערות לגבי הפתרון :</a:t>
            </a:r>
          </a:p>
          <a:p>
            <a:pPr marL="457200" indent="-457200" defTabSz="360000">
              <a:buAutoNum type="arabicPeriod"/>
            </a:pPr>
            <a:r>
              <a:rPr lang="he-IL" sz="2400" dirty="0"/>
              <a:t>הקריאות הרקורסיביות מצמצמות את טווח החיפוש באמצעות האינדקסים </a:t>
            </a:r>
            <a:r>
              <a:rPr lang="en-US" sz="2400" dirty="0"/>
              <a:t>begin</a:t>
            </a:r>
            <a:r>
              <a:rPr lang="he-IL" sz="2400" dirty="0"/>
              <a:t> ו-</a:t>
            </a:r>
            <a:r>
              <a:rPr lang="en-US" sz="2400" dirty="0"/>
              <a:t>end</a:t>
            </a:r>
            <a:r>
              <a:rPr lang="he-IL" sz="2400" dirty="0"/>
              <a:t>. אך ישנה אי נוחות מסוימת מבחינת המשתמש בקריאה מסוג זה. המשתמש רוצה לדעת מהו המקסימום במערך מסוים. ברור לו כי הוא צריך להעביר את המערך כפרמטר. אך הדרישה להעביר הן את תחילת המערך והן את סופו אינה מובנת (יתרה מזאת, הרי בקריאה שהמשתמש מבצע </a:t>
            </a:r>
            <a:r>
              <a:rPr lang="en-US" sz="2400" dirty="0"/>
              <a:t>begin=0</a:t>
            </a:r>
            <a:r>
              <a:rPr lang="he-IL" sz="2400" dirty="0"/>
              <a:t>, ו- </a:t>
            </a:r>
            <a:r>
              <a:rPr lang="en-US" sz="2400" dirty="0"/>
              <a:t>end=arr.length-1</a:t>
            </a:r>
            <a:r>
              <a:rPr lang="he-IL" sz="2400" dirty="0"/>
              <a:t>, לכן ההכנסה שלהם כפרמטרים נראית מיותרת לחלוטין).</a:t>
            </a:r>
          </a:p>
          <a:p>
            <a:pPr marL="457200" indent="-457200" defTabSz="360000">
              <a:spcAft>
                <a:spcPts val="600"/>
              </a:spcAft>
              <a:buAutoNum type="arabicPeriod"/>
            </a:pPr>
            <a:r>
              <a:rPr lang="he-IL" sz="2400" dirty="0"/>
              <a:t>ברצוננו להסתיר את צורת המימוש הרקורסיבית.</a:t>
            </a:r>
            <a:endParaRPr lang="en-US" sz="2400" b="1" dirty="0"/>
          </a:p>
          <a:p>
            <a:pPr defTabSz="360000"/>
            <a:r>
              <a:rPr lang="he-IL" sz="2400" dirty="0"/>
              <a:t>לעתים קרובות נרצה לעטוף את הפעולה הרקורסיבית בפעולה נוספת אשר מסתירה פרטים													 טכניים מהערות אלו.  נכתוב את פעולת ה"מעטפת":</a:t>
            </a:r>
            <a:endParaRPr lang="en-US" sz="2400" b="1" dirty="0"/>
          </a:p>
        </p:txBody>
      </p:sp>
    </p:spTree>
    <p:extLst>
      <p:ext uri="{BB962C8B-B14F-4D97-AF65-F5344CB8AC3E}">
        <p14:creationId xmlns:p14="http://schemas.microsoft.com/office/powerpoint/2010/main" val="888495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כותרת 1">
            <a:extLst>
              <a:ext uri="{FF2B5EF4-FFF2-40B4-BE49-F238E27FC236}">
                <a16:creationId xmlns:a16="http://schemas.microsoft.com/office/drawing/2014/main" id="{90B76075-36B3-434E-A72C-9AD9F53F0780}"/>
              </a:ext>
            </a:extLst>
          </p:cNvPr>
          <p:cNvSpPr txBox="1">
            <a:spLocks/>
          </p:cNvSpPr>
          <p:nvPr/>
        </p:nvSpPr>
        <p:spPr>
          <a:xfrm>
            <a:off x="1314414" y="180267"/>
            <a:ext cx="10538748" cy="1245540"/>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משימה </a:t>
            </a:r>
            <a:r>
              <a:rPr lang="he-IL" sz="3600" dirty="0"/>
              <a:t>מס' 2 </a:t>
            </a:r>
            <a:r>
              <a:rPr lang="he-IL" dirty="0"/>
              <a:t>– מציאת ערך מקסימלי במערך</a:t>
            </a:r>
          </a:p>
          <a:p>
            <a:r>
              <a:rPr lang="he-IL" dirty="0"/>
              <a:t>עם </a:t>
            </a:r>
            <a:r>
              <a:rPr lang="he-IL" dirty="0">
                <a:effectLst>
                  <a:outerShdw blurRad="38100" dist="38100" dir="2700000" algn="tl">
                    <a:srgbClr val="000000">
                      <a:alpha val="43137"/>
                    </a:srgbClr>
                  </a:outerShdw>
                </a:effectLst>
              </a:rPr>
              <a:t>מעטפת</a:t>
            </a:r>
          </a:p>
        </p:txBody>
      </p:sp>
      <p:sp>
        <p:nvSpPr>
          <p:cNvPr id="7" name="מציין מיקום תוכן 8">
            <a:extLst>
              <a:ext uri="{FF2B5EF4-FFF2-40B4-BE49-F238E27FC236}">
                <a16:creationId xmlns:a16="http://schemas.microsoft.com/office/drawing/2014/main" id="{B141AFD6-1133-4808-B01A-AA6FB8C8BE2C}"/>
              </a:ext>
            </a:extLst>
          </p:cNvPr>
          <p:cNvSpPr txBox="1">
            <a:spLocks/>
          </p:cNvSpPr>
          <p:nvPr/>
        </p:nvSpPr>
        <p:spPr>
          <a:xfrm>
            <a:off x="161258" y="1555089"/>
            <a:ext cx="8866628" cy="1420340"/>
          </a:xfrm>
          <a:prstGeom prst="rect">
            <a:avLst/>
          </a:prstGeom>
        </p:spPr>
        <p:txBody>
          <a:bodyPr vert="horz" lIns="91440" tIns="45720" rIns="91440" bIns="45720" rtlCol="1">
            <a:no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lgn="l" defTabSz="432000" rtl="0">
              <a:spcAft>
                <a:spcPts val="0"/>
              </a:spcAft>
              <a:buNone/>
            </a:pPr>
            <a:r>
              <a:rPr lang="en-US" b="1" dirty="0"/>
              <a:t>public static int  </a:t>
            </a:r>
            <a:r>
              <a:rPr lang="en-US" b="1" dirty="0" err="1"/>
              <a:t>findMax</a:t>
            </a:r>
            <a:r>
              <a:rPr lang="en-US" b="1" dirty="0"/>
              <a:t> </a:t>
            </a:r>
            <a:r>
              <a:rPr lang="en-US" b="1" dirty="0">
                <a:solidFill>
                  <a:srgbClr val="FFC000"/>
                </a:solidFill>
              </a:rPr>
              <a:t> </a:t>
            </a:r>
            <a:r>
              <a:rPr lang="en-US" b="1" dirty="0"/>
              <a:t>(int</a:t>
            </a:r>
            <a:r>
              <a:rPr lang="en-US" sz="1000" b="1" dirty="0"/>
              <a:t> </a:t>
            </a:r>
            <a:r>
              <a:rPr lang="en-US" b="1" dirty="0"/>
              <a:t>[</a:t>
            </a:r>
            <a:r>
              <a:rPr lang="en-US" sz="1000" b="1" dirty="0"/>
              <a:t> </a:t>
            </a:r>
            <a:r>
              <a:rPr lang="en-US" b="1" dirty="0"/>
              <a:t>] </a:t>
            </a:r>
            <a:r>
              <a:rPr lang="en-US" b="1" dirty="0" err="1"/>
              <a:t>ar</a:t>
            </a:r>
            <a:r>
              <a:rPr lang="en-US" b="1" dirty="0"/>
              <a:t> )</a:t>
            </a:r>
          </a:p>
          <a:p>
            <a:pPr marL="0" indent="0" algn="l" defTabSz="432000" rtl="0">
              <a:buNone/>
            </a:pPr>
            <a:r>
              <a:rPr lang="en-US" sz="2300" b="1" dirty="0"/>
              <a:t>{	</a:t>
            </a:r>
            <a:r>
              <a:rPr lang="en-US" sz="2000" b="1" dirty="0"/>
              <a:t>	</a:t>
            </a:r>
            <a:r>
              <a:rPr lang="en-US" sz="2000" b="1" dirty="0">
                <a:solidFill>
                  <a:srgbClr val="00B050"/>
                </a:solidFill>
              </a:rPr>
              <a:t>// </a:t>
            </a:r>
            <a:r>
              <a:rPr lang="he-IL" sz="2000" b="1" dirty="0">
                <a:solidFill>
                  <a:srgbClr val="00B050"/>
                </a:solidFill>
              </a:rPr>
              <a:t>ומחזירה את הערך הכי גבוה. </a:t>
            </a:r>
            <a:r>
              <a:rPr lang="en-US" sz="2000" b="1" dirty="0">
                <a:solidFill>
                  <a:srgbClr val="00B050"/>
                </a:solidFill>
              </a:rPr>
              <a:t> </a:t>
            </a:r>
            <a:r>
              <a:rPr lang="en-US" sz="2000" b="1" dirty="0" err="1">
                <a:solidFill>
                  <a:srgbClr val="00B050"/>
                </a:solidFill>
              </a:rPr>
              <a:t>ar</a:t>
            </a:r>
            <a:r>
              <a:rPr lang="he-IL" sz="2000" b="1" dirty="0">
                <a:solidFill>
                  <a:srgbClr val="00B050"/>
                </a:solidFill>
              </a:rPr>
              <a:t>הפעולה מקבלת מערך </a:t>
            </a:r>
            <a:endParaRPr lang="en-US" sz="2000" b="1" dirty="0"/>
          </a:p>
          <a:p>
            <a:pPr marL="0" indent="0" algn="l" defTabSz="432000" rtl="0">
              <a:spcAft>
                <a:spcPts val="0"/>
              </a:spcAft>
              <a:buNone/>
            </a:pPr>
            <a:r>
              <a:rPr lang="en-US" sz="1600" b="1" dirty="0"/>
              <a:t>	</a:t>
            </a:r>
            <a:r>
              <a:rPr lang="en-US" b="1" dirty="0"/>
              <a:t>				return </a:t>
            </a:r>
            <a:r>
              <a:rPr lang="en-US" b="1" dirty="0">
                <a:solidFill>
                  <a:srgbClr val="FFC000"/>
                </a:solidFill>
              </a:rPr>
              <a:t> 	</a:t>
            </a:r>
            <a:r>
              <a:rPr lang="en-US" b="1" dirty="0" err="1">
                <a:solidFill>
                  <a:srgbClr val="FFC000"/>
                </a:solidFill>
              </a:rPr>
              <a:t>findMax</a:t>
            </a:r>
            <a:r>
              <a:rPr lang="en-US" b="1" dirty="0">
                <a:solidFill>
                  <a:srgbClr val="FFC000"/>
                </a:solidFill>
              </a:rPr>
              <a:t> </a:t>
            </a:r>
            <a:r>
              <a:rPr lang="en-US" b="1" dirty="0"/>
              <a:t>( </a:t>
            </a:r>
            <a:r>
              <a:rPr lang="en-US" b="1" dirty="0" err="1"/>
              <a:t>ar</a:t>
            </a:r>
            <a:r>
              <a:rPr lang="en-US" b="1" dirty="0"/>
              <a:t> , </a:t>
            </a:r>
            <a:r>
              <a:rPr lang="en-US" sz="2000" b="1" dirty="0"/>
              <a:t>0</a:t>
            </a:r>
            <a:r>
              <a:rPr lang="en-US" b="1" dirty="0"/>
              <a:t> , </a:t>
            </a:r>
            <a:r>
              <a:rPr lang="en-US" b="1" dirty="0" err="1"/>
              <a:t>ar.length</a:t>
            </a:r>
            <a:r>
              <a:rPr lang="en-US" b="1" dirty="0"/>
              <a:t> – 1 ) ;</a:t>
            </a:r>
          </a:p>
          <a:p>
            <a:pPr marL="0" indent="0" algn="l" defTabSz="432000" rtl="0">
              <a:spcAft>
                <a:spcPts val="0"/>
              </a:spcAft>
              <a:buNone/>
            </a:pPr>
            <a:r>
              <a:rPr lang="en-US" sz="2300" b="1" dirty="0"/>
              <a:t>}</a:t>
            </a:r>
          </a:p>
          <a:p>
            <a:pPr marL="0" indent="0" algn="l" defTabSz="432000" rtl="0">
              <a:spcAft>
                <a:spcPts val="0"/>
              </a:spcAft>
              <a:buNone/>
            </a:pPr>
            <a:endParaRPr lang="en-US" b="1" dirty="0"/>
          </a:p>
        </p:txBody>
      </p:sp>
      <p:sp>
        <p:nvSpPr>
          <p:cNvPr id="12" name="מלבן מעוגל 8">
            <a:extLst>
              <a:ext uri="{FF2B5EF4-FFF2-40B4-BE49-F238E27FC236}">
                <a16:creationId xmlns:a16="http://schemas.microsoft.com/office/drawing/2014/main" id="{A39E0BD8-A7F7-45F8-9DBA-9B8E8B3D4AFC}"/>
              </a:ext>
            </a:extLst>
          </p:cNvPr>
          <p:cNvSpPr/>
          <p:nvPr/>
        </p:nvSpPr>
        <p:spPr>
          <a:xfrm>
            <a:off x="444500" y="6337299"/>
            <a:ext cx="7709397" cy="503341"/>
          </a:xfrm>
          <a:prstGeom prst="roundRect">
            <a:avLst/>
          </a:prstGeom>
          <a:solidFill>
            <a:srgbClr val="92D050"/>
          </a:solidFill>
        </p:spPr>
        <p:style>
          <a:lnRef idx="3">
            <a:schemeClr val="lt1"/>
          </a:lnRef>
          <a:fillRef idx="1">
            <a:schemeClr val="accent5"/>
          </a:fillRef>
          <a:effectRef idx="1">
            <a:schemeClr val="accent5"/>
          </a:effectRef>
          <a:fontRef idx="minor">
            <a:schemeClr val="lt1"/>
          </a:fontRef>
        </p:style>
        <p:txBody>
          <a:bodyPr rtlCol="1" anchor="ctr"/>
          <a:lstStyle/>
          <a:p>
            <a:pPr algn="ctr" rtl="0"/>
            <a:r>
              <a:rPr lang="en-US" sz="2800" b="1" dirty="0">
                <a:solidFill>
                  <a:srgbClr val="FF0000"/>
                </a:solidFill>
                <a:latin typeface="Varela Round" panose="00000500000000000000" pitchFamily="2" charset="-79"/>
                <a:cs typeface="Varela Round" panose="00000500000000000000" pitchFamily="2" charset="-79"/>
              </a:rPr>
              <a:t> </a:t>
            </a:r>
            <a:r>
              <a:rPr lang="en-US" sz="2800" dirty="0" err="1">
                <a:latin typeface="Varela Round" panose="00000500000000000000" pitchFamily="2" charset="-79"/>
                <a:cs typeface="Varela Round" panose="00000500000000000000" pitchFamily="2" charset="-79"/>
              </a:rPr>
              <a:t>System</a:t>
            </a:r>
            <a:r>
              <a:rPr lang="en-US" sz="2800" b="1" dirty="0" err="1">
                <a:latin typeface="Varela Round" panose="00000500000000000000" pitchFamily="2" charset="-79"/>
                <a:cs typeface="Varela Round" panose="00000500000000000000" pitchFamily="2" charset="-79"/>
              </a:rPr>
              <a:t>.</a:t>
            </a:r>
            <a:r>
              <a:rPr lang="en-US" sz="2800" dirty="0" err="1">
                <a:latin typeface="Varela Round" panose="00000500000000000000" pitchFamily="2" charset="-79"/>
                <a:cs typeface="Varela Round" panose="00000500000000000000" pitchFamily="2" charset="-79"/>
              </a:rPr>
              <a:t>out</a:t>
            </a:r>
            <a:r>
              <a:rPr lang="en-US" sz="2800" b="1" dirty="0" err="1">
                <a:latin typeface="Varela Round" panose="00000500000000000000" pitchFamily="2" charset="-79"/>
                <a:cs typeface="Varela Round" panose="00000500000000000000" pitchFamily="2" charset="-79"/>
              </a:rPr>
              <a:t>.</a:t>
            </a:r>
            <a:r>
              <a:rPr lang="en-US" sz="2800" dirty="0" err="1">
                <a:latin typeface="Varela Round" panose="00000500000000000000" pitchFamily="2" charset="-79"/>
                <a:cs typeface="Varela Round" panose="00000500000000000000" pitchFamily="2" charset="-79"/>
              </a:rPr>
              <a:t>print</a:t>
            </a:r>
            <a:r>
              <a:rPr lang="en-US" sz="2800" dirty="0">
                <a:latin typeface="Varela Round" panose="00000500000000000000" pitchFamily="2" charset="-79"/>
                <a:cs typeface="Varela Round" panose="00000500000000000000" pitchFamily="2" charset="-79"/>
              </a:rPr>
              <a:t>(</a:t>
            </a:r>
            <a:r>
              <a:rPr lang="en-US" sz="2800" b="1" dirty="0" err="1">
                <a:solidFill>
                  <a:srgbClr val="FF0000"/>
                </a:solidFill>
              </a:rPr>
              <a:t>findMax</a:t>
            </a:r>
            <a:r>
              <a:rPr lang="en-US" sz="2800" dirty="0">
                <a:latin typeface="Varela Round" panose="00000500000000000000" pitchFamily="2" charset="-79"/>
                <a:cs typeface="Varela Round" panose="00000500000000000000" pitchFamily="2" charset="-79"/>
              </a:rPr>
              <a:t> (</a:t>
            </a:r>
            <a:r>
              <a:rPr lang="en-US" sz="2400" dirty="0" err="1">
                <a:latin typeface="Varela Round" panose="00000500000000000000" pitchFamily="2" charset="-79"/>
                <a:cs typeface="Varela Round" panose="00000500000000000000" pitchFamily="2" charset="-79"/>
              </a:rPr>
              <a:t>ar</a:t>
            </a:r>
            <a:r>
              <a:rPr lang="en-US" sz="2800" dirty="0">
                <a:latin typeface="Varela Round" panose="00000500000000000000" pitchFamily="2" charset="-79"/>
                <a:cs typeface="Varela Round" panose="00000500000000000000" pitchFamily="2" charset="-79"/>
              </a:rPr>
              <a:t>)) </a:t>
            </a:r>
            <a:r>
              <a:rPr lang="en-US" sz="2800" b="1" dirty="0">
                <a:latin typeface="Varela Round" panose="00000500000000000000" pitchFamily="2" charset="-79"/>
                <a:cs typeface="Varela Round" panose="00000500000000000000" pitchFamily="2" charset="-79"/>
              </a:rPr>
              <a:t>; </a:t>
            </a:r>
            <a:r>
              <a:rPr lang="he-IL" sz="2800" b="1" dirty="0">
                <a:latin typeface="Varela Round" panose="00000500000000000000" pitchFamily="2" charset="-79"/>
                <a:cs typeface="Varela Round" panose="00000500000000000000" pitchFamily="2" charset="-79"/>
              </a:rPr>
              <a:t>והזימון:</a:t>
            </a:r>
            <a:r>
              <a:rPr lang="he-IL" sz="2800" dirty="0">
                <a:latin typeface="Varela Round" panose="00000500000000000000" pitchFamily="2" charset="-79"/>
                <a:cs typeface="Varela Round" panose="00000500000000000000" pitchFamily="2" charset="-79"/>
              </a:rPr>
              <a:t>    </a:t>
            </a:r>
            <a:r>
              <a:rPr lang="en-US" sz="2800" b="1" dirty="0">
                <a:latin typeface="Varela Round" panose="00000500000000000000" pitchFamily="2" charset="-79"/>
                <a:cs typeface="Varela Round" panose="00000500000000000000" pitchFamily="2" charset="-79"/>
              </a:rPr>
              <a:t>    </a:t>
            </a:r>
            <a:endParaRPr lang="he-IL" sz="2800" dirty="0">
              <a:latin typeface="Varela Round" panose="00000500000000000000" pitchFamily="2" charset="-79"/>
              <a:cs typeface="Varela Round" panose="00000500000000000000" pitchFamily="2" charset="-79"/>
            </a:endParaRPr>
          </a:p>
        </p:txBody>
      </p:sp>
      <p:sp>
        <p:nvSpPr>
          <p:cNvPr id="8" name="מציין מיקום תוכן 8">
            <a:extLst>
              <a:ext uri="{FF2B5EF4-FFF2-40B4-BE49-F238E27FC236}">
                <a16:creationId xmlns:a16="http://schemas.microsoft.com/office/drawing/2014/main" id="{689C2B7F-F2BD-46AA-9507-4D9CC6B235C1}"/>
              </a:ext>
            </a:extLst>
          </p:cNvPr>
          <p:cNvSpPr txBox="1">
            <a:spLocks/>
          </p:cNvSpPr>
          <p:nvPr/>
        </p:nvSpPr>
        <p:spPr>
          <a:xfrm>
            <a:off x="2123817" y="2921000"/>
            <a:ext cx="7992639" cy="3902282"/>
          </a:xfrm>
          <a:prstGeom prst="rect">
            <a:avLst/>
          </a:prstGeom>
        </p:spPr>
        <p:txBody>
          <a:bodyPr vert="horz" lIns="91440" tIns="45720" rIns="91440" bIns="45720" rtlCol="1">
            <a:no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lgn="l" defTabSz="432000" rtl="0">
              <a:spcAft>
                <a:spcPts val="0"/>
              </a:spcAft>
              <a:buNone/>
            </a:pPr>
            <a:r>
              <a:rPr lang="en-US" b="1" dirty="0"/>
              <a:t>public static int </a:t>
            </a:r>
            <a:r>
              <a:rPr lang="en-US" b="1" dirty="0" err="1">
                <a:solidFill>
                  <a:srgbClr val="FFC000"/>
                </a:solidFill>
              </a:rPr>
              <a:t>findMax</a:t>
            </a:r>
            <a:r>
              <a:rPr lang="en-US" b="1" dirty="0">
                <a:solidFill>
                  <a:srgbClr val="FFC000"/>
                </a:solidFill>
              </a:rPr>
              <a:t> </a:t>
            </a:r>
            <a:r>
              <a:rPr lang="en-US" b="1" dirty="0"/>
              <a:t>(int</a:t>
            </a:r>
            <a:r>
              <a:rPr lang="en-US" sz="1000" b="1" dirty="0"/>
              <a:t> </a:t>
            </a:r>
            <a:r>
              <a:rPr lang="en-US" b="1" dirty="0"/>
              <a:t>[</a:t>
            </a:r>
            <a:r>
              <a:rPr lang="en-US" sz="1000" b="1" dirty="0"/>
              <a:t> </a:t>
            </a:r>
            <a:r>
              <a:rPr lang="en-US" b="1" dirty="0"/>
              <a:t>] </a:t>
            </a:r>
            <a:r>
              <a:rPr lang="en-US" b="1" dirty="0" err="1"/>
              <a:t>ar</a:t>
            </a:r>
            <a:r>
              <a:rPr lang="en-US" b="1" dirty="0"/>
              <a:t>, int begin, int end)</a:t>
            </a:r>
          </a:p>
          <a:p>
            <a:pPr marL="0" indent="0" algn="l" defTabSz="432000" rtl="0">
              <a:spcAft>
                <a:spcPts val="0"/>
              </a:spcAft>
              <a:buNone/>
            </a:pPr>
            <a:r>
              <a:rPr lang="en-US" sz="2000" b="1" dirty="0"/>
              <a:t>{</a:t>
            </a:r>
          </a:p>
          <a:p>
            <a:pPr marL="0" indent="0" algn="l" defTabSz="432000" rtl="0">
              <a:spcAft>
                <a:spcPts val="0"/>
              </a:spcAft>
              <a:buNone/>
            </a:pPr>
            <a:r>
              <a:rPr lang="he-IL" sz="1600" b="1" dirty="0"/>
              <a:t>	</a:t>
            </a:r>
            <a:r>
              <a:rPr lang="en-US" sz="1800" b="1" dirty="0"/>
              <a:t>if (begin == end)</a:t>
            </a:r>
          </a:p>
          <a:p>
            <a:pPr marL="0" indent="0" algn="l" defTabSz="432000" rtl="0">
              <a:spcAft>
                <a:spcPts val="0"/>
              </a:spcAft>
              <a:buNone/>
            </a:pPr>
            <a:r>
              <a:rPr lang="en-US" sz="1800" b="1" dirty="0"/>
              <a:t> 		return </a:t>
            </a:r>
            <a:r>
              <a:rPr lang="en-US" sz="1800" b="1" dirty="0" err="1"/>
              <a:t>ar</a:t>
            </a:r>
            <a:r>
              <a:rPr lang="en-US" sz="1800" b="1" dirty="0"/>
              <a:t> [begin] ;</a:t>
            </a:r>
          </a:p>
          <a:p>
            <a:pPr marL="0" indent="0" algn="l" defTabSz="432000" rtl="0">
              <a:spcAft>
                <a:spcPts val="0"/>
              </a:spcAft>
              <a:buNone/>
            </a:pPr>
            <a:r>
              <a:rPr lang="en-US" sz="1800" b="1" dirty="0"/>
              <a:t>	</a:t>
            </a:r>
            <a:r>
              <a:rPr lang="en-US" sz="1600" b="1" dirty="0"/>
              <a:t>else</a:t>
            </a:r>
          </a:p>
          <a:p>
            <a:pPr marL="0" indent="0" algn="l" defTabSz="432000" rtl="0">
              <a:spcAft>
                <a:spcPts val="0"/>
              </a:spcAft>
              <a:buNone/>
            </a:pPr>
            <a:r>
              <a:rPr lang="en-US" sz="1800" b="1" dirty="0"/>
              <a:t>		</a:t>
            </a:r>
            <a:r>
              <a:rPr lang="en-US" sz="1600" b="1" dirty="0"/>
              <a:t>{</a:t>
            </a:r>
          </a:p>
          <a:p>
            <a:pPr marL="0" indent="0" algn="l" defTabSz="432000" rtl="0">
              <a:spcAft>
                <a:spcPts val="0"/>
              </a:spcAft>
              <a:buNone/>
            </a:pPr>
            <a:r>
              <a:rPr lang="en-US" sz="1800" b="1" dirty="0"/>
              <a:t>			int middle = (begin + end) / 2;</a:t>
            </a:r>
          </a:p>
          <a:p>
            <a:pPr marL="0" indent="0" algn="l" defTabSz="432000" rtl="0">
              <a:spcAft>
                <a:spcPts val="0"/>
              </a:spcAft>
              <a:buNone/>
            </a:pPr>
            <a:r>
              <a:rPr lang="en-US" sz="1800" b="1" dirty="0"/>
              <a:t>			int max1 = </a:t>
            </a:r>
            <a:r>
              <a:rPr lang="en-US" sz="1800" b="1" dirty="0">
                <a:solidFill>
                  <a:srgbClr val="FFC000"/>
                </a:solidFill>
              </a:rPr>
              <a:t>findMax</a:t>
            </a:r>
            <a:r>
              <a:rPr lang="en-US" sz="1800" b="1" dirty="0"/>
              <a:t>(</a:t>
            </a:r>
            <a:r>
              <a:rPr lang="en-US" sz="1800" b="1" dirty="0" err="1"/>
              <a:t>ar</a:t>
            </a:r>
            <a:r>
              <a:rPr lang="en-US" sz="1800" b="1" dirty="0"/>
              <a:t>, begin, middle);</a:t>
            </a:r>
          </a:p>
          <a:p>
            <a:pPr marL="0" indent="0" algn="l" defTabSz="432000" rtl="0">
              <a:spcAft>
                <a:spcPts val="0"/>
              </a:spcAft>
              <a:buNone/>
            </a:pPr>
            <a:r>
              <a:rPr lang="en-US" sz="1800" b="1" dirty="0"/>
              <a:t>			int max2 = </a:t>
            </a:r>
            <a:r>
              <a:rPr lang="en-US" sz="1800" b="1" dirty="0">
                <a:solidFill>
                  <a:srgbClr val="FFC000"/>
                </a:solidFill>
              </a:rPr>
              <a:t>findMax</a:t>
            </a:r>
            <a:r>
              <a:rPr lang="en-US" sz="1800" b="1" dirty="0"/>
              <a:t>(</a:t>
            </a:r>
            <a:r>
              <a:rPr lang="en-US" sz="1800" b="1" dirty="0" err="1"/>
              <a:t>ar</a:t>
            </a:r>
            <a:r>
              <a:rPr lang="en-US" sz="1800" b="1" dirty="0"/>
              <a:t>, middle+1, end);</a:t>
            </a:r>
          </a:p>
          <a:p>
            <a:pPr marL="0" indent="0" algn="l" defTabSz="432000" rtl="0">
              <a:spcAft>
                <a:spcPts val="0"/>
              </a:spcAft>
              <a:buNone/>
            </a:pPr>
            <a:r>
              <a:rPr lang="en-US" sz="1800" b="1" dirty="0"/>
              <a:t>			if (max1 &gt; max2) </a:t>
            </a:r>
          </a:p>
          <a:p>
            <a:pPr marL="0" indent="0" algn="l" defTabSz="432000" rtl="0">
              <a:spcAft>
                <a:spcPts val="0"/>
              </a:spcAft>
              <a:buNone/>
            </a:pPr>
            <a:r>
              <a:rPr lang="en-US" sz="1800" b="1" dirty="0"/>
              <a:t>				return max1;</a:t>
            </a:r>
          </a:p>
          <a:p>
            <a:pPr marL="0" indent="0" algn="l" defTabSz="432000" rtl="0">
              <a:spcAft>
                <a:spcPts val="0"/>
              </a:spcAft>
              <a:buNone/>
            </a:pPr>
            <a:r>
              <a:rPr lang="en-US" sz="1800" b="1" dirty="0"/>
              <a:t>			return max2;</a:t>
            </a:r>
          </a:p>
          <a:p>
            <a:pPr marL="0" indent="0" algn="l" defTabSz="432000" rtl="0">
              <a:spcAft>
                <a:spcPts val="0"/>
              </a:spcAft>
              <a:buNone/>
            </a:pPr>
            <a:r>
              <a:rPr lang="en-US" sz="1800" b="1" dirty="0"/>
              <a:t>		</a:t>
            </a:r>
            <a:r>
              <a:rPr lang="en-US" sz="1600" b="1" dirty="0"/>
              <a:t>}</a:t>
            </a:r>
          </a:p>
          <a:p>
            <a:pPr marL="0" indent="0" algn="l" defTabSz="432000" rtl="0">
              <a:spcAft>
                <a:spcPts val="0"/>
              </a:spcAft>
              <a:buNone/>
            </a:pPr>
            <a:r>
              <a:rPr lang="en-US" sz="2000" b="1" dirty="0"/>
              <a:t>}</a:t>
            </a:r>
          </a:p>
          <a:p>
            <a:pPr marL="0" indent="0" algn="l" defTabSz="432000" rtl="0">
              <a:spcAft>
                <a:spcPts val="0"/>
              </a:spcAft>
              <a:buNone/>
            </a:pPr>
            <a:endParaRPr lang="en-US" b="1" dirty="0"/>
          </a:p>
        </p:txBody>
      </p:sp>
      <p:cxnSp>
        <p:nvCxnSpPr>
          <p:cNvPr id="3" name="מחבר חץ ישר 2">
            <a:extLst>
              <a:ext uri="{FF2B5EF4-FFF2-40B4-BE49-F238E27FC236}">
                <a16:creationId xmlns:a16="http://schemas.microsoft.com/office/drawing/2014/main" id="{25F08E41-F05D-4C5A-B537-C4C71CDB9DD2}"/>
              </a:ext>
            </a:extLst>
          </p:cNvPr>
          <p:cNvCxnSpPr>
            <a:cxnSpLocks/>
          </p:cNvCxnSpPr>
          <p:nvPr/>
        </p:nvCxnSpPr>
        <p:spPr>
          <a:xfrm>
            <a:off x="7212239" y="2686050"/>
            <a:ext cx="1903186" cy="289379"/>
          </a:xfrm>
          <a:prstGeom prst="straightConnector1">
            <a:avLst/>
          </a:prstGeom>
          <a:ln w="15875">
            <a:tailEnd type="triangle" w="med" len="lg"/>
          </a:ln>
        </p:spPr>
        <p:style>
          <a:lnRef idx="1">
            <a:schemeClr val="accent2"/>
          </a:lnRef>
          <a:fillRef idx="0">
            <a:schemeClr val="accent2"/>
          </a:fillRef>
          <a:effectRef idx="0">
            <a:schemeClr val="accent2"/>
          </a:effectRef>
          <a:fontRef idx="minor">
            <a:schemeClr val="tx1"/>
          </a:fontRef>
        </p:style>
      </p:cxnSp>
      <p:cxnSp>
        <p:nvCxnSpPr>
          <p:cNvPr id="15" name="מחבר חץ ישר 14">
            <a:extLst>
              <a:ext uri="{FF2B5EF4-FFF2-40B4-BE49-F238E27FC236}">
                <a16:creationId xmlns:a16="http://schemas.microsoft.com/office/drawing/2014/main" id="{49313D5E-7B36-46C0-A4E6-45D6F9014161}"/>
              </a:ext>
            </a:extLst>
          </p:cNvPr>
          <p:cNvCxnSpPr>
            <a:cxnSpLocks/>
          </p:cNvCxnSpPr>
          <p:nvPr/>
        </p:nvCxnSpPr>
        <p:spPr>
          <a:xfrm>
            <a:off x="5769868" y="2697267"/>
            <a:ext cx="2015232" cy="306737"/>
          </a:xfrm>
          <a:prstGeom prst="straightConnector1">
            <a:avLst/>
          </a:prstGeom>
          <a:ln w="15875">
            <a:tailEnd type="triangle" w="med" len="lg"/>
          </a:ln>
        </p:spPr>
        <p:style>
          <a:lnRef idx="1">
            <a:schemeClr val="accent2"/>
          </a:lnRef>
          <a:fillRef idx="0">
            <a:schemeClr val="accent2"/>
          </a:fillRef>
          <a:effectRef idx="0">
            <a:schemeClr val="accent2"/>
          </a:effectRef>
          <a:fontRef idx="minor">
            <a:schemeClr val="tx1"/>
          </a:fontRef>
        </p:style>
      </p:cxnSp>
      <p:cxnSp>
        <p:nvCxnSpPr>
          <p:cNvPr id="16" name="מחבר חץ ישר 15">
            <a:extLst>
              <a:ext uri="{FF2B5EF4-FFF2-40B4-BE49-F238E27FC236}">
                <a16:creationId xmlns:a16="http://schemas.microsoft.com/office/drawing/2014/main" id="{612DDB9D-9CC5-42F3-B586-CCC37833311E}"/>
              </a:ext>
            </a:extLst>
          </p:cNvPr>
          <p:cNvCxnSpPr>
            <a:cxnSpLocks/>
          </p:cNvCxnSpPr>
          <p:nvPr/>
        </p:nvCxnSpPr>
        <p:spPr>
          <a:xfrm>
            <a:off x="5308600" y="2714625"/>
            <a:ext cx="1349375" cy="289379"/>
          </a:xfrm>
          <a:prstGeom prst="straightConnector1">
            <a:avLst/>
          </a:prstGeom>
          <a:ln w="15875">
            <a:tailEnd type="triangle" w="med" len="lg"/>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047652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linds(horizontal)">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מציין מיקום תוכן 2">
            <a:extLst>
              <a:ext uri="{FF2B5EF4-FFF2-40B4-BE49-F238E27FC236}">
                <a16:creationId xmlns:a16="http://schemas.microsoft.com/office/drawing/2014/main" id="{FFF0D859-2684-4D3F-800B-002D70A9F4AC}"/>
              </a:ext>
            </a:extLst>
          </p:cNvPr>
          <p:cNvSpPr>
            <a:spLocks noGrp="1"/>
          </p:cNvSpPr>
          <p:nvPr>
            <p:ph sz="quarter" idx="4"/>
          </p:nvPr>
        </p:nvSpPr>
        <p:spPr>
          <a:xfrm>
            <a:off x="257402" y="1096974"/>
            <a:ext cx="11335658" cy="4008426"/>
          </a:xfrm>
        </p:spPr>
        <p:txBody>
          <a:bodyPr>
            <a:noAutofit/>
          </a:bodyPr>
          <a:lstStyle/>
          <a:p>
            <a:pPr marL="514350" indent="-514350">
              <a:lnSpc>
                <a:spcPct val="170000"/>
              </a:lnSpc>
              <a:buAutoNum type="arabicPeriod"/>
            </a:pPr>
            <a:r>
              <a:rPr lang="he-IL" sz="2700" dirty="0"/>
              <a:t>כתב/י פעולה רקורסיבית (לא כפולה) המקבלת מערך עם מספרים שלמים, ומחזירה את הערך המקסימלי במערך שלמים, ומחזירה את הערך המקסימלי במערך.</a:t>
            </a:r>
          </a:p>
          <a:p>
            <a:pPr marL="514350" indent="-514350">
              <a:buAutoNum type="arabicPeriod"/>
            </a:pPr>
            <a:endParaRPr lang="he-IL" sz="2700" dirty="0"/>
          </a:p>
          <a:p>
            <a:pPr marL="514350" indent="-514350">
              <a:buAutoNum type="arabicPeriod"/>
            </a:pPr>
            <a:r>
              <a:rPr lang="he-IL" sz="2700" dirty="0"/>
              <a:t>בקובץ </a:t>
            </a:r>
            <a:r>
              <a:rPr lang="en-US" sz="2700" dirty="0"/>
              <a:t>JWork_Recursion1.doc </a:t>
            </a:r>
            <a:r>
              <a:rPr lang="he-IL" sz="2700" dirty="0"/>
              <a:t> תרגילים:  14-15.</a:t>
            </a:r>
          </a:p>
          <a:p>
            <a:pPr marL="0" indent="0">
              <a:buNone/>
            </a:pPr>
            <a:endParaRPr lang="he-IL" sz="2700" dirty="0"/>
          </a:p>
          <a:p>
            <a:pPr marL="0" indent="0">
              <a:buNone/>
            </a:pPr>
            <a:r>
              <a:rPr lang="he-IL" sz="2700" dirty="0"/>
              <a:t>					שאר התרגילים לפי הנחיית המורה.</a:t>
            </a:r>
          </a:p>
        </p:txBody>
      </p:sp>
      <p:sp>
        <p:nvSpPr>
          <p:cNvPr id="6" name="כותרת 1">
            <a:extLst>
              <a:ext uri="{FF2B5EF4-FFF2-40B4-BE49-F238E27FC236}">
                <a16:creationId xmlns:a16="http://schemas.microsoft.com/office/drawing/2014/main" id="{6B886D26-1EED-45D8-903D-510EF7539493}"/>
              </a:ext>
            </a:extLst>
          </p:cNvPr>
          <p:cNvSpPr>
            <a:spLocks noGrp="1"/>
          </p:cNvSpPr>
          <p:nvPr>
            <p:ph type="title"/>
          </p:nvPr>
        </p:nvSpPr>
        <p:spPr>
          <a:xfrm>
            <a:off x="1024128" y="155448"/>
            <a:ext cx="9802206" cy="720000"/>
          </a:xfrm>
        </p:spPr>
        <p:txBody>
          <a:bodyPr/>
          <a:lstStyle/>
          <a:p>
            <a:r>
              <a:rPr lang="he-IL" dirty="0"/>
              <a:t>שעורי בית</a:t>
            </a:r>
          </a:p>
        </p:txBody>
      </p:sp>
      <p:sp>
        <p:nvSpPr>
          <p:cNvPr id="7" name="מציין מיקום תוכן 2">
            <a:extLst>
              <a:ext uri="{FF2B5EF4-FFF2-40B4-BE49-F238E27FC236}">
                <a16:creationId xmlns:a16="http://schemas.microsoft.com/office/drawing/2014/main" id="{B3CF9951-0F43-433E-98E2-A3E87D64DF92}"/>
              </a:ext>
            </a:extLst>
          </p:cNvPr>
          <p:cNvSpPr txBox="1">
            <a:spLocks/>
          </p:cNvSpPr>
          <p:nvPr/>
        </p:nvSpPr>
        <p:spPr>
          <a:xfrm>
            <a:off x="1233678" y="5524646"/>
            <a:ext cx="3867150" cy="901845"/>
          </a:xfrm>
          <a:prstGeom prst="rect">
            <a:avLst/>
          </a:prstGeom>
        </p:spPr>
        <p:txBody>
          <a:bodyPr vert="horz" lIns="91440" tIns="45720" rIns="91440" bIns="45720" rtlCol="1">
            <a:norm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Varela Round" pitchFamily="2" charset="-79"/>
                <a:ea typeface="+mn-ea"/>
                <a:cs typeface="Varela Round" panose="00000500000000000000" pitchFamily="2" charset="-79"/>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he-IL" sz="4800" b="1" dirty="0">
                <a:effectLst>
                  <a:outerShdw blurRad="38100" dist="38100" dir="2700000" algn="tl">
                    <a:srgbClr val="000000">
                      <a:alpha val="43137"/>
                    </a:srgbClr>
                  </a:outerShdw>
                </a:effectLst>
              </a:rPr>
              <a:t>ב ה צ ל ח ה !</a:t>
            </a:r>
          </a:p>
        </p:txBody>
      </p:sp>
    </p:spTree>
    <p:extLst>
      <p:ext uri="{BB962C8B-B14F-4D97-AF65-F5344CB8AC3E}">
        <p14:creationId xmlns:p14="http://schemas.microsoft.com/office/powerpoint/2010/main" val="1390091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כותרת 1">
            <a:extLst>
              <a:ext uri="{FF2B5EF4-FFF2-40B4-BE49-F238E27FC236}">
                <a16:creationId xmlns:a16="http://schemas.microsoft.com/office/drawing/2014/main" id="{90B76075-36B3-434E-A72C-9AD9F53F0780}"/>
              </a:ext>
            </a:extLst>
          </p:cNvPr>
          <p:cNvSpPr txBox="1">
            <a:spLocks/>
          </p:cNvSpPr>
          <p:nvPr/>
        </p:nvSpPr>
        <p:spPr>
          <a:xfrm>
            <a:off x="1194816" y="155448"/>
            <a:ext cx="9802368"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ש"ב - תרגיל מעקב </a:t>
            </a:r>
            <a:r>
              <a:rPr lang="he-IL" sz="4000" dirty="0"/>
              <a:t>- תכנית בשפת </a:t>
            </a:r>
            <a:r>
              <a:rPr lang="en-US" sz="4000" dirty="0">
                <a:latin typeface="+mj-lt"/>
              </a:rPr>
              <a:t>JAVA</a:t>
            </a:r>
            <a:endParaRPr lang="he-IL" sz="4000" dirty="0">
              <a:latin typeface="+mj-lt"/>
            </a:endParaRPr>
          </a:p>
        </p:txBody>
      </p:sp>
      <p:sp>
        <p:nvSpPr>
          <p:cNvPr id="42" name="כותרת 1">
            <a:extLst>
              <a:ext uri="{FF2B5EF4-FFF2-40B4-BE49-F238E27FC236}">
                <a16:creationId xmlns:a16="http://schemas.microsoft.com/office/drawing/2014/main" id="{F0A9B4BD-370D-40C9-BE11-8810FAD33E9D}"/>
              </a:ext>
            </a:extLst>
          </p:cNvPr>
          <p:cNvSpPr txBox="1">
            <a:spLocks/>
          </p:cNvSpPr>
          <p:nvPr/>
        </p:nvSpPr>
        <p:spPr>
          <a:xfrm>
            <a:off x="743853" y="737320"/>
            <a:ext cx="6306362" cy="6146440"/>
          </a:xfrm>
          <a:prstGeom prst="rect">
            <a:avLst/>
          </a:prstGeom>
        </p:spPr>
        <p:txBody>
          <a:bodyPr rtlCol="1" anchor="ctr"/>
          <a:lstStyle/>
          <a:p>
            <a:pPr algn="l" defTabSz="432000" rtl="0">
              <a:spcAft>
                <a:spcPts val="600"/>
              </a:spcAft>
            </a:pPr>
            <a:r>
              <a:rPr lang="en-US" sz="2400" dirty="0">
                <a:cs typeface="Varela Round" panose="00000500000000000000" pitchFamily="2" charset="-79"/>
              </a:rPr>
              <a:t>public  static  void  </a:t>
            </a:r>
            <a:r>
              <a:rPr lang="en-US" sz="2400" b="1" dirty="0">
                <a:solidFill>
                  <a:srgbClr val="FF0000"/>
                </a:solidFill>
                <a:cs typeface="Varela Round" panose="00000500000000000000" pitchFamily="2" charset="-79"/>
              </a:rPr>
              <a:t>double</a:t>
            </a:r>
            <a:r>
              <a:rPr lang="en-US" sz="2400" dirty="0">
                <a:cs typeface="Varela Round" panose="00000500000000000000" pitchFamily="2" charset="-79"/>
              </a:rPr>
              <a:t> ( int  n )</a:t>
            </a:r>
          </a:p>
          <a:p>
            <a:pPr algn="l" defTabSz="432000" rtl="0"/>
            <a:r>
              <a:rPr lang="en-US" sz="2400" dirty="0">
                <a:cs typeface="Varela Round" panose="00000500000000000000" pitchFamily="2" charset="-79"/>
              </a:rPr>
              <a:t>{	</a:t>
            </a:r>
            <a:r>
              <a:rPr lang="en-US" sz="2400" dirty="0">
                <a:solidFill>
                  <a:srgbClr val="00B050"/>
                </a:solidFill>
                <a:cs typeface="+mn-cs"/>
              </a:rPr>
              <a:t>  </a:t>
            </a:r>
            <a:r>
              <a:rPr lang="en-US" sz="2400" dirty="0">
                <a:solidFill>
                  <a:srgbClr val="00B050"/>
                </a:solidFill>
              </a:rPr>
              <a:t>	</a:t>
            </a:r>
            <a:endParaRPr lang="en-US" sz="2400" dirty="0"/>
          </a:p>
          <a:p>
            <a:pPr algn="l" defTabSz="432000" rtl="0">
              <a:spcAft>
                <a:spcPts val="600"/>
              </a:spcAft>
            </a:pPr>
            <a:r>
              <a:rPr lang="en-US" sz="2400" dirty="0">
                <a:cs typeface="Varela Round" panose="00000500000000000000" pitchFamily="2" charset="-79"/>
              </a:rPr>
              <a:t> 	if  ( n &gt; 4 )</a:t>
            </a:r>
          </a:p>
          <a:p>
            <a:pPr algn="l" defTabSz="432000" rtl="0">
              <a:spcAft>
                <a:spcPts val="600"/>
              </a:spcAft>
            </a:pPr>
            <a:r>
              <a:rPr lang="en-US" sz="2400" dirty="0">
                <a:cs typeface="Varela Round" panose="00000500000000000000" pitchFamily="2" charset="-79"/>
              </a:rPr>
              <a:t>			</a:t>
            </a:r>
            <a:r>
              <a:rPr lang="en-US" sz="2400" dirty="0" err="1"/>
              <a:t>System</a:t>
            </a:r>
            <a:r>
              <a:rPr lang="en-US" sz="2400" b="1" dirty="0" err="1"/>
              <a:t>.</a:t>
            </a:r>
            <a:r>
              <a:rPr lang="en-US" sz="2400" dirty="0" err="1"/>
              <a:t>out</a:t>
            </a:r>
            <a:r>
              <a:rPr lang="en-US" sz="2400" b="1" dirty="0" err="1"/>
              <a:t>.</a:t>
            </a:r>
            <a:r>
              <a:rPr lang="en-US" sz="2400" dirty="0" err="1"/>
              <a:t>print</a:t>
            </a:r>
            <a:r>
              <a:rPr lang="en-US" sz="2400" dirty="0"/>
              <a:t>(</a:t>
            </a:r>
            <a:r>
              <a:rPr lang="en-US" sz="1000" dirty="0"/>
              <a:t> </a:t>
            </a:r>
            <a:r>
              <a:rPr lang="en-US" sz="2400" dirty="0"/>
              <a:t>" " + n</a:t>
            </a:r>
            <a:r>
              <a:rPr lang="en-US" sz="1000" dirty="0"/>
              <a:t> </a:t>
            </a:r>
            <a:r>
              <a:rPr lang="en-US" sz="2400" dirty="0"/>
              <a:t>)</a:t>
            </a:r>
            <a:r>
              <a:rPr lang="en-US" sz="1000" dirty="0"/>
              <a:t> </a:t>
            </a:r>
            <a:r>
              <a:rPr lang="en-US" sz="2400" dirty="0"/>
              <a:t>; </a:t>
            </a:r>
          </a:p>
          <a:p>
            <a:pPr algn="l" defTabSz="432000" rtl="0">
              <a:spcAft>
                <a:spcPts val="600"/>
              </a:spcAft>
            </a:pPr>
            <a:r>
              <a:rPr lang="en-US" sz="2400" dirty="0">
                <a:cs typeface="Varela Round" panose="00000500000000000000" pitchFamily="2" charset="-79"/>
              </a:rPr>
              <a:t>		else</a:t>
            </a:r>
          </a:p>
          <a:p>
            <a:pPr algn="l" defTabSz="432000" rtl="0">
              <a:spcAft>
                <a:spcPts val="600"/>
              </a:spcAft>
            </a:pPr>
            <a:r>
              <a:rPr lang="en-US" sz="2400" dirty="0">
                <a:cs typeface="Varela Round" panose="00000500000000000000" pitchFamily="2" charset="-79"/>
              </a:rPr>
              <a:t>			{</a:t>
            </a:r>
          </a:p>
          <a:p>
            <a:pPr algn="l" defTabSz="432000" rtl="0">
              <a:spcAft>
                <a:spcPts val="600"/>
              </a:spcAft>
            </a:pPr>
            <a:r>
              <a:rPr lang="en-US" sz="2400" dirty="0">
                <a:cs typeface="Varela Round" panose="00000500000000000000" pitchFamily="2" charset="-79"/>
              </a:rPr>
              <a:t>		 		</a:t>
            </a:r>
            <a:r>
              <a:rPr lang="en-US" sz="2400" dirty="0" err="1"/>
              <a:t>System</a:t>
            </a:r>
            <a:r>
              <a:rPr lang="en-US" sz="2400" b="1" dirty="0" err="1"/>
              <a:t>.</a:t>
            </a:r>
            <a:r>
              <a:rPr lang="en-US" sz="2400" dirty="0" err="1"/>
              <a:t>out</a:t>
            </a:r>
            <a:r>
              <a:rPr lang="en-US" sz="2400" b="1" dirty="0" err="1"/>
              <a:t>.</a:t>
            </a:r>
            <a:r>
              <a:rPr lang="en-US" sz="2400" dirty="0" err="1"/>
              <a:t>print</a:t>
            </a:r>
            <a:r>
              <a:rPr lang="en-US" sz="2400" dirty="0"/>
              <a:t>(</a:t>
            </a:r>
            <a:r>
              <a:rPr lang="en-US" sz="1000" dirty="0"/>
              <a:t> </a:t>
            </a:r>
            <a:r>
              <a:rPr lang="en-US" sz="2400" dirty="0"/>
              <a:t>" " + n</a:t>
            </a:r>
            <a:r>
              <a:rPr lang="en-US" sz="1000" dirty="0"/>
              <a:t> </a:t>
            </a:r>
            <a:r>
              <a:rPr lang="en-US" sz="2400" dirty="0"/>
              <a:t>)</a:t>
            </a:r>
            <a:r>
              <a:rPr lang="en-US" sz="1000" dirty="0"/>
              <a:t> </a:t>
            </a:r>
            <a:r>
              <a:rPr lang="en-US" sz="2400" dirty="0"/>
              <a:t>;</a:t>
            </a:r>
          </a:p>
          <a:p>
            <a:pPr algn="l" defTabSz="432000" rtl="0">
              <a:spcAft>
                <a:spcPts val="600"/>
              </a:spcAft>
            </a:pPr>
            <a:r>
              <a:rPr lang="en-US" sz="2400" b="1" dirty="0">
                <a:solidFill>
                  <a:srgbClr val="FF0000"/>
                </a:solidFill>
                <a:cs typeface="Varela Round" panose="00000500000000000000" pitchFamily="2" charset="-79"/>
              </a:rPr>
              <a:t>				double</a:t>
            </a:r>
            <a:r>
              <a:rPr lang="en-US" sz="1000" dirty="0">
                <a:cs typeface="Varela Round" panose="00000500000000000000" pitchFamily="2" charset="-79"/>
              </a:rPr>
              <a:t> </a:t>
            </a:r>
            <a:r>
              <a:rPr lang="en-US" sz="2400" dirty="0">
                <a:cs typeface="Varela Round" panose="00000500000000000000" pitchFamily="2" charset="-79"/>
              </a:rPr>
              <a:t>(</a:t>
            </a:r>
            <a:r>
              <a:rPr lang="en-US" sz="1000" dirty="0">
                <a:cs typeface="Varela Round" panose="00000500000000000000" pitchFamily="2" charset="-79"/>
              </a:rPr>
              <a:t> </a:t>
            </a:r>
            <a:r>
              <a:rPr lang="en-US" sz="2400" dirty="0">
                <a:cs typeface="Varela Round" panose="00000500000000000000" pitchFamily="2" charset="-79"/>
              </a:rPr>
              <a:t>n </a:t>
            </a:r>
            <a:r>
              <a:rPr lang="en-US" sz="3600" baseline="-10000" dirty="0">
                <a:cs typeface="Varela Round" panose="00000500000000000000" pitchFamily="2" charset="-79"/>
              </a:rPr>
              <a:t>+</a:t>
            </a:r>
            <a:r>
              <a:rPr lang="en-US" sz="1600" dirty="0">
                <a:cs typeface="Varela Round" panose="00000500000000000000" pitchFamily="2" charset="-79"/>
              </a:rPr>
              <a:t> </a:t>
            </a:r>
            <a:r>
              <a:rPr lang="en-US" sz="2000" dirty="0">
                <a:cs typeface="Varela Round" panose="00000500000000000000" pitchFamily="2" charset="-79"/>
              </a:rPr>
              <a:t>2</a:t>
            </a:r>
            <a:r>
              <a:rPr lang="en-US" sz="1000" dirty="0">
                <a:cs typeface="Varela Round" panose="00000500000000000000" pitchFamily="2" charset="-79"/>
              </a:rPr>
              <a:t> </a:t>
            </a:r>
            <a:r>
              <a:rPr lang="en-US" sz="2400" dirty="0">
                <a:cs typeface="Varela Round" panose="00000500000000000000" pitchFamily="2" charset="-79"/>
              </a:rPr>
              <a:t>)</a:t>
            </a:r>
            <a:r>
              <a:rPr lang="en-US" sz="1000" dirty="0">
                <a:cs typeface="Varela Round" panose="00000500000000000000" pitchFamily="2" charset="-79"/>
              </a:rPr>
              <a:t> </a:t>
            </a:r>
            <a:r>
              <a:rPr lang="en-US" sz="2400" b="1" dirty="0">
                <a:cs typeface="Varela Round" panose="00000500000000000000" pitchFamily="2" charset="-79"/>
              </a:rPr>
              <a:t>;</a:t>
            </a:r>
            <a:endParaRPr lang="en-US" sz="2400" dirty="0"/>
          </a:p>
          <a:p>
            <a:pPr algn="l" defTabSz="432000" rtl="0">
              <a:spcAft>
                <a:spcPts val="600"/>
              </a:spcAft>
            </a:pPr>
            <a:r>
              <a:rPr lang="en-US" sz="2400" dirty="0"/>
              <a:t>				</a:t>
            </a:r>
            <a:r>
              <a:rPr lang="en-US" sz="2400" dirty="0" err="1"/>
              <a:t>System</a:t>
            </a:r>
            <a:r>
              <a:rPr lang="en-US" sz="2400" b="1" dirty="0" err="1"/>
              <a:t>.</a:t>
            </a:r>
            <a:r>
              <a:rPr lang="en-US" sz="2400" dirty="0" err="1"/>
              <a:t>out</a:t>
            </a:r>
            <a:r>
              <a:rPr lang="en-US" sz="2400" b="1" dirty="0" err="1"/>
              <a:t>.</a:t>
            </a:r>
            <a:r>
              <a:rPr lang="en-US" sz="2400" dirty="0" err="1"/>
              <a:t>print</a:t>
            </a:r>
            <a:r>
              <a:rPr lang="en-US" sz="2400" dirty="0"/>
              <a:t>(</a:t>
            </a:r>
            <a:r>
              <a:rPr lang="en-US" sz="1000" dirty="0"/>
              <a:t> </a:t>
            </a:r>
            <a:r>
              <a:rPr lang="en-US" sz="2400" dirty="0"/>
              <a:t>" " + n</a:t>
            </a:r>
            <a:r>
              <a:rPr lang="en-US" sz="1000" dirty="0"/>
              <a:t> </a:t>
            </a:r>
            <a:r>
              <a:rPr lang="en-US" sz="2400" dirty="0"/>
              <a:t>)</a:t>
            </a:r>
            <a:r>
              <a:rPr lang="en-US" sz="1000" dirty="0"/>
              <a:t> </a:t>
            </a:r>
            <a:r>
              <a:rPr lang="en-US" sz="2400" dirty="0"/>
              <a:t>;</a:t>
            </a:r>
          </a:p>
          <a:p>
            <a:pPr algn="l" defTabSz="432000" rtl="0">
              <a:spcAft>
                <a:spcPts val="600"/>
              </a:spcAft>
            </a:pPr>
            <a:r>
              <a:rPr lang="en-US" sz="2400" b="1" dirty="0">
                <a:solidFill>
                  <a:srgbClr val="FF0000"/>
                </a:solidFill>
                <a:cs typeface="Varela Round" panose="00000500000000000000" pitchFamily="2" charset="-79"/>
              </a:rPr>
              <a:t>				double</a:t>
            </a:r>
            <a:r>
              <a:rPr lang="en-US" sz="1000" dirty="0">
                <a:cs typeface="Varela Round" panose="00000500000000000000" pitchFamily="2" charset="-79"/>
              </a:rPr>
              <a:t> </a:t>
            </a:r>
            <a:r>
              <a:rPr lang="en-US" sz="2400" dirty="0">
                <a:cs typeface="Varela Round" panose="00000500000000000000" pitchFamily="2" charset="-79"/>
              </a:rPr>
              <a:t>(</a:t>
            </a:r>
            <a:r>
              <a:rPr lang="en-US" sz="1000" dirty="0">
                <a:cs typeface="Varela Round" panose="00000500000000000000" pitchFamily="2" charset="-79"/>
              </a:rPr>
              <a:t> </a:t>
            </a:r>
            <a:r>
              <a:rPr lang="en-US" sz="2400" dirty="0">
                <a:cs typeface="Varela Round" panose="00000500000000000000" pitchFamily="2" charset="-79"/>
              </a:rPr>
              <a:t>n </a:t>
            </a:r>
            <a:r>
              <a:rPr lang="en-US" sz="3600" baseline="-10000" dirty="0">
                <a:cs typeface="Varela Round" panose="00000500000000000000" pitchFamily="2" charset="-79"/>
              </a:rPr>
              <a:t>+</a:t>
            </a:r>
            <a:r>
              <a:rPr lang="en-US" sz="1600" dirty="0">
                <a:cs typeface="Varela Round" panose="00000500000000000000" pitchFamily="2" charset="-79"/>
              </a:rPr>
              <a:t> </a:t>
            </a:r>
            <a:r>
              <a:rPr lang="en-US" sz="2000" dirty="0">
                <a:cs typeface="Varela Round" panose="00000500000000000000" pitchFamily="2" charset="-79"/>
              </a:rPr>
              <a:t>1</a:t>
            </a:r>
            <a:r>
              <a:rPr lang="en-US" sz="1000" dirty="0">
                <a:cs typeface="Varela Round" panose="00000500000000000000" pitchFamily="2" charset="-79"/>
              </a:rPr>
              <a:t> </a:t>
            </a:r>
            <a:r>
              <a:rPr lang="en-US" sz="2400" dirty="0">
                <a:cs typeface="Varela Round" panose="00000500000000000000" pitchFamily="2" charset="-79"/>
              </a:rPr>
              <a:t>)</a:t>
            </a:r>
            <a:r>
              <a:rPr lang="en-US" sz="1000" dirty="0">
                <a:cs typeface="Varela Round" panose="00000500000000000000" pitchFamily="2" charset="-79"/>
              </a:rPr>
              <a:t> </a:t>
            </a:r>
            <a:r>
              <a:rPr lang="en-US" sz="2400" b="1" dirty="0">
                <a:cs typeface="Varela Round" panose="00000500000000000000" pitchFamily="2" charset="-79"/>
              </a:rPr>
              <a:t>;</a:t>
            </a:r>
            <a:endParaRPr lang="en-US" sz="2400" dirty="0"/>
          </a:p>
          <a:p>
            <a:pPr algn="l" defTabSz="432000" rtl="0">
              <a:spcAft>
                <a:spcPts val="600"/>
              </a:spcAft>
            </a:pPr>
            <a:r>
              <a:rPr lang="en-US" sz="2400" dirty="0"/>
              <a:t>				</a:t>
            </a:r>
            <a:r>
              <a:rPr lang="en-US" sz="2400" dirty="0" err="1"/>
              <a:t>System</a:t>
            </a:r>
            <a:r>
              <a:rPr lang="en-US" sz="2400" b="1" dirty="0" err="1"/>
              <a:t>.</a:t>
            </a:r>
            <a:r>
              <a:rPr lang="en-US" sz="2400" dirty="0" err="1"/>
              <a:t>out</a:t>
            </a:r>
            <a:r>
              <a:rPr lang="en-US" sz="2400" b="1" dirty="0" err="1"/>
              <a:t>.</a:t>
            </a:r>
            <a:r>
              <a:rPr lang="en-US" sz="2400" dirty="0" err="1"/>
              <a:t>print</a:t>
            </a:r>
            <a:r>
              <a:rPr lang="en-US" sz="2400" dirty="0"/>
              <a:t>(</a:t>
            </a:r>
            <a:r>
              <a:rPr lang="en-US" sz="1000" dirty="0"/>
              <a:t> </a:t>
            </a:r>
            <a:r>
              <a:rPr lang="en-US" sz="2400" dirty="0"/>
              <a:t>" " + n</a:t>
            </a:r>
            <a:r>
              <a:rPr lang="en-US" sz="1000" dirty="0"/>
              <a:t> </a:t>
            </a:r>
            <a:r>
              <a:rPr lang="en-US" sz="2400" dirty="0"/>
              <a:t>)</a:t>
            </a:r>
            <a:r>
              <a:rPr lang="en-US" sz="1000" dirty="0"/>
              <a:t> </a:t>
            </a:r>
            <a:r>
              <a:rPr lang="en-US" sz="2400" dirty="0"/>
              <a:t>; </a:t>
            </a:r>
            <a:endParaRPr lang="en-US" sz="2400" dirty="0">
              <a:cs typeface="Varela Round" panose="00000500000000000000" pitchFamily="2" charset="-79"/>
            </a:endParaRPr>
          </a:p>
          <a:p>
            <a:pPr algn="l" defTabSz="432000" rtl="0">
              <a:spcAft>
                <a:spcPts val="600"/>
              </a:spcAft>
            </a:pPr>
            <a:r>
              <a:rPr lang="en-US" sz="2400" dirty="0">
                <a:cs typeface="Varela Round" panose="00000500000000000000" pitchFamily="2" charset="-79"/>
              </a:rPr>
              <a:t>			}</a:t>
            </a:r>
          </a:p>
          <a:p>
            <a:pPr algn="l" defTabSz="432000" rtl="0">
              <a:spcAft>
                <a:spcPts val="600"/>
              </a:spcAft>
            </a:pPr>
            <a:r>
              <a:rPr lang="en-US" sz="2400" dirty="0">
                <a:cs typeface="Varela Round" panose="00000500000000000000" pitchFamily="2" charset="-79"/>
              </a:rPr>
              <a:t>}</a:t>
            </a:r>
          </a:p>
        </p:txBody>
      </p:sp>
      <p:sp>
        <p:nvSpPr>
          <p:cNvPr id="43" name="מלבן מעוגל 8">
            <a:extLst>
              <a:ext uri="{FF2B5EF4-FFF2-40B4-BE49-F238E27FC236}">
                <a16:creationId xmlns:a16="http://schemas.microsoft.com/office/drawing/2014/main" id="{3B8B6130-D4F7-40F1-9466-9B85391C34EA}"/>
              </a:ext>
            </a:extLst>
          </p:cNvPr>
          <p:cNvSpPr/>
          <p:nvPr/>
        </p:nvSpPr>
        <p:spPr>
          <a:xfrm>
            <a:off x="7703362" y="2590100"/>
            <a:ext cx="3744785" cy="642942"/>
          </a:xfrm>
          <a:prstGeom prst="roundRect">
            <a:avLst/>
          </a:prstGeom>
          <a:solidFill>
            <a:srgbClr val="92D050"/>
          </a:solidFill>
        </p:spPr>
        <p:style>
          <a:lnRef idx="3">
            <a:schemeClr val="lt1"/>
          </a:lnRef>
          <a:fillRef idx="1">
            <a:schemeClr val="accent5"/>
          </a:fillRef>
          <a:effectRef idx="1">
            <a:schemeClr val="accent5"/>
          </a:effectRef>
          <a:fontRef idx="minor">
            <a:schemeClr val="lt1"/>
          </a:fontRef>
        </p:style>
        <p:txBody>
          <a:bodyPr rtlCol="1" anchor="ctr"/>
          <a:lstStyle/>
          <a:p>
            <a:pPr algn="ctr" rtl="0"/>
            <a:r>
              <a:rPr lang="en-US" sz="2400" b="1" dirty="0">
                <a:solidFill>
                  <a:srgbClr val="FF0000"/>
                </a:solidFill>
                <a:cs typeface="Varela Round" panose="00000500000000000000" pitchFamily="2" charset="-79"/>
              </a:rPr>
              <a:t>double </a:t>
            </a:r>
            <a:r>
              <a:rPr lang="en-US" sz="2400" dirty="0">
                <a:cs typeface="Varela Round" panose="00000500000000000000" pitchFamily="2" charset="-79"/>
              </a:rPr>
              <a:t>( 2 ) </a:t>
            </a:r>
            <a:r>
              <a:rPr lang="en-US" sz="2400" b="1" dirty="0">
                <a:cs typeface="Varela Round" panose="00000500000000000000" pitchFamily="2" charset="-79"/>
              </a:rPr>
              <a:t>;   </a:t>
            </a:r>
            <a:r>
              <a:rPr lang="he-IL" sz="2400" b="1" dirty="0">
                <a:cs typeface="+mn-cs"/>
              </a:rPr>
              <a:t>והזימון:</a:t>
            </a:r>
            <a:endParaRPr lang="he-IL" sz="2400" b="1" dirty="0"/>
          </a:p>
        </p:txBody>
      </p:sp>
    </p:spTree>
    <p:extLst>
      <p:ext uri="{BB962C8B-B14F-4D97-AF65-F5344CB8AC3E}">
        <p14:creationId xmlns:p14="http://schemas.microsoft.com/office/powerpoint/2010/main" val="1217615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7">
            <a:extLst>
              <a:ext uri="{FF2B5EF4-FFF2-40B4-BE49-F238E27FC236}">
                <a16:creationId xmlns:a16="http://schemas.microsoft.com/office/drawing/2014/main" id="{FA299B74-4899-42E8-A4AA-AF4B72C3F400}"/>
              </a:ext>
            </a:extLst>
          </p:cNvPr>
          <p:cNvSpPr>
            <a:spLocks noGrp="1"/>
          </p:cNvSpPr>
          <p:nvPr>
            <p:ph type="title"/>
          </p:nvPr>
        </p:nvSpPr>
        <p:spPr/>
        <p:txBody>
          <a:bodyPr/>
          <a:lstStyle/>
          <a:p>
            <a:r>
              <a:rPr lang="he-IL" dirty="0"/>
              <a:t>רֶקוּרְסְיָה - </a:t>
            </a:r>
            <a:r>
              <a:rPr lang="en-US" dirty="0">
                <a:cs typeface="David" pitchFamily="2" charset="-79"/>
              </a:rPr>
              <a:t>Recursion</a:t>
            </a:r>
            <a:endParaRPr lang="he-IL" dirty="0">
              <a:latin typeface="+mj-lt"/>
            </a:endParaRPr>
          </a:p>
        </p:txBody>
      </p:sp>
      <p:sp>
        <p:nvSpPr>
          <p:cNvPr id="6" name="מציין מיקום טקסט 13">
            <a:extLst>
              <a:ext uri="{FF2B5EF4-FFF2-40B4-BE49-F238E27FC236}">
                <a16:creationId xmlns:a16="http://schemas.microsoft.com/office/drawing/2014/main" id="{A643F960-956B-4DE4-B13D-3FAADA36437B}"/>
              </a:ext>
            </a:extLst>
          </p:cNvPr>
          <p:cNvSpPr>
            <a:spLocks noGrp="1"/>
          </p:cNvSpPr>
          <p:nvPr>
            <p:ph type="body" sz="quarter" idx="3"/>
          </p:nvPr>
        </p:nvSpPr>
        <p:spPr>
          <a:xfrm>
            <a:off x="1997588" y="1007388"/>
            <a:ext cx="9802368" cy="431447"/>
          </a:xfrm>
        </p:spPr>
        <p:txBody>
          <a:bodyPr/>
          <a:lstStyle/>
          <a:p>
            <a:r>
              <a:rPr lang="he-IL" altLang="he-IL" sz="4000" b="1" dirty="0"/>
              <a:t>ביבליוגרפיה:</a:t>
            </a:r>
          </a:p>
        </p:txBody>
      </p:sp>
      <p:sp>
        <p:nvSpPr>
          <p:cNvPr id="4" name="מציין מיקום תוכן 3">
            <a:extLst>
              <a:ext uri="{FF2B5EF4-FFF2-40B4-BE49-F238E27FC236}">
                <a16:creationId xmlns:a16="http://schemas.microsoft.com/office/drawing/2014/main" id="{4CED9733-0A36-407F-9494-8B8D744E4592}"/>
              </a:ext>
            </a:extLst>
          </p:cNvPr>
          <p:cNvSpPr>
            <a:spLocks noGrp="1"/>
          </p:cNvSpPr>
          <p:nvPr>
            <p:ph sz="quarter" idx="4"/>
          </p:nvPr>
        </p:nvSpPr>
        <p:spPr>
          <a:xfrm>
            <a:off x="-284813" y="1632299"/>
            <a:ext cx="12084770" cy="3404396"/>
          </a:xfrm>
        </p:spPr>
        <p:txBody>
          <a:bodyPr>
            <a:normAutofit/>
          </a:bodyPr>
          <a:lstStyle/>
          <a:p>
            <a:pPr marR="0" eaLnBrk="1" hangingPunct="1">
              <a:spcAft>
                <a:spcPts val="1200"/>
              </a:spcAft>
              <a:defRPr/>
            </a:pPr>
            <a:r>
              <a:rPr lang="he-IL" sz="2800" dirty="0" err="1"/>
              <a:t>ברנדס</a:t>
            </a:r>
            <a:r>
              <a:rPr lang="he-IL" sz="2800" dirty="0"/>
              <a:t>, ע. (2007). </a:t>
            </a:r>
            <a:r>
              <a:rPr lang="he-IL" sz="2800" i="1" dirty="0"/>
              <a:t>עיצוב תוכנה מבוסס עצמים</a:t>
            </a:r>
            <a:r>
              <a:rPr lang="he-IL" sz="2800" dirty="0"/>
              <a:t>. ירושלים: המרכז להוראת המדעים ע"ש עמוס דה-שליט (</a:t>
            </a:r>
            <a:r>
              <a:rPr lang="he-IL" sz="2800" dirty="0" err="1"/>
              <a:t>מל"מ</a:t>
            </a:r>
            <a:r>
              <a:rPr lang="he-IL" sz="2800" dirty="0"/>
              <a:t>), האוניברסיטה העברית בירושלים.</a:t>
            </a:r>
          </a:p>
          <a:p>
            <a:pPr marR="0" eaLnBrk="1" hangingPunct="1">
              <a:spcAft>
                <a:spcPts val="1200"/>
              </a:spcAft>
              <a:defRPr/>
            </a:pPr>
            <a:r>
              <a:rPr lang="he-IL" sz="2800" dirty="0"/>
              <a:t>פונק, ש' ושוורץ ש' (2020).   </a:t>
            </a:r>
            <a:r>
              <a:rPr lang="he-IL" sz="2800" i="1" dirty="0"/>
              <a:t>ספר-מדעי-המחשב  שער </a:t>
            </a:r>
            <a:r>
              <a:rPr lang="en-US" sz="2800" i="1" dirty="0"/>
              <a:t>I</a:t>
            </a:r>
            <a:r>
              <a:rPr lang="he-IL" sz="2800" i="1" dirty="0"/>
              <a:t>. 				</a:t>
            </a:r>
            <a:r>
              <a:rPr lang="he-IL" sz="2800" dirty="0"/>
              <a:t>הגוף המבצע: אורט ישראל. </a:t>
            </a:r>
            <a:r>
              <a:rPr lang="he-IL" sz="2800" b="1" dirty="0">
                <a:solidFill>
                  <a:schemeClr val="tx1">
                    <a:lumMod val="85000"/>
                  </a:schemeClr>
                </a:solidFill>
              </a:rPr>
              <a:t>ספר אינטרנטי</a:t>
            </a:r>
          </a:p>
          <a:p>
            <a:pPr marR="0" eaLnBrk="1" hangingPunct="1">
              <a:spcAft>
                <a:spcPts val="1200"/>
              </a:spcAft>
              <a:defRPr/>
            </a:pPr>
            <a:r>
              <a:rPr lang="he-IL" sz="2800" dirty="0" err="1"/>
              <a:t>מינסטר</a:t>
            </a:r>
            <a:r>
              <a:rPr lang="he-IL" sz="2800" dirty="0"/>
              <a:t>, ד' וברנד ב' (2020). </a:t>
            </a:r>
            <a:r>
              <a:rPr lang="he-IL" sz="2800" i="1" dirty="0"/>
              <a:t>ספר-מדעי-המחשב  שער </a:t>
            </a:r>
            <a:r>
              <a:rPr lang="en-US" sz="2800" i="1" dirty="0"/>
              <a:t>II</a:t>
            </a:r>
            <a:r>
              <a:rPr lang="he-IL" sz="2800" i="1" dirty="0"/>
              <a:t>. 				</a:t>
            </a:r>
            <a:r>
              <a:rPr lang="he-IL" sz="2800" dirty="0"/>
              <a:t>הגוף המבצע: אורט ישראל. </a:t>
            </a:r>
            <a:r>
              <a:rPr lang="he-IL" sz="2800" b="1" dirty="0">
                <a:solidFill>
                  <a:schemeClr val="tx1">
                    <a:lumMod val="85000"/>
                  </a:schemeClr>
                </a:solidFill>
              </a:rPr>
              <a:t>ספר אינטרנטי</a:t>
            </a:r>
          </a:p>
        </p:txBody>
      </p:sp>
      <p:sp>
        <p:nvSpPr>
          <p:cNvPr id="10" name="Rectangle 9">
            <a:extLst>
              <a:ext uri="{FF2B5EF4-FFF2-40B4-BE49-F238E27FC236}">
                <a16:creationId xmlns:a16="http://schemas.microsoft.com/office/drawing/2014/main" id="{4DAE75ED-AA8B-4A33-A28F-0A9982630A9E}"/>
              </a:ext>
            </a:extLst>
          </p:cNvPr>
          <p:cNvSpPr/>
          <p:nvPr/>
        </p:nvSpPr>
        <p:spPr>
          <a:xfrm>
            <a:off x="12313717" y="1533283"/>
            <a:ext cx="2531836" cy="4520046"/>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את השקופית הזו תוכלו לשכפל, על מנת ליצור שקופיות נוספות הזהות לה – אליהן תוכלו להכניס את התכנים. </a:t>
            </a:r>
          </a:p>
          <a:p>
            <a:pPr algn="ctr"/>
            <a:endParaRPr lang="he-IL" dirty="0">
              <a:solidFill>
                <a:srgbClr val="002060"/>
              </a:solidFill>
            </a:endParaRPr>
          </a:p>
          <a:p>
            <a:pPr algn="ctr"/>
            <a:r>
              <a:rPr lang="he-IL" dirty="0">
                <a:solidFill>
                  <a:srgbClr val="002060"/>
                </a:solidFill>
              </a:rPr>
              <a:t>כדי לשכפל אותה, לחצו עליה </a:t>
            </a:r>
            <a:r>
              <a:rPr lang="he-IL" b="1" dirty="0">
                <a:solidFill>
                  <a:srgbClr val="002060"/>
                </a:solidFill>
              </a:rPr>
              <a:t>קליק ימיני </a:t>
            </a:r>
            <a:r>
              <a:rPr lang="he-IL" dirty="0">
                <a:solidFill>
                  <a:srgbClr val="002060"/>
                </a:solidFill>
              </a:rPr>
              <a:t>בתפריט השקופיות בצד ובחרו </a:t>
            </a:r>
            <a:br>
              <a:rPr lang="en-US" dirty="0">
                <a:solidFill>
                  <a:srgbClr val="002060"/>
                </a:solidFill>
              </a:rPr>
            </a:br>
            <a:r>
              <a:rPr lang="he-IL" dirty="0">
                <a:solidFill>
                  <a:srgbClr val="002060"/>
                </a:solidFill>
              </a:rPr>
              <a:t>"</a:t>
            </a:r>
            <a:r>
              <a:rPr lang="he-IL" b="1" dirty="0">
                <a:solidFill>
                  <a:srgbClr val="002060"/>
                </a:solidFill>
              </a:rPr>
              <a:t>שכפל שקופית</a:t>
            </a:r>
            <a:r>
              <a:rPr lang="he-IL" dirty="0">
                <a:solidFill>
                  <a:srgbClr val="002060"/>
                </a:solidFill>
              </a:rPr>
              <a:t>" או "</a:t>
            </a:r>
            <a:r>
              <a:rPr lang="en-US" b="1" dirty="0">
                <a:solidFill>
                  <a:srgbClr val="002060"/>
                </a:solidFill>
              </a:rPr>
              <a:t>Duplicate Slide</a:t>
            </a:r>
            <a:r>
              <a:rPr lang="he-IL" dirty="0">
                <a:solidFill>
                  <a:srgbClr val="002060"/>
                </a:solidFill>
              </a:rPr>
              <a:t>" </a:t>
            </a:r>
          </a:p>
          <a:p>
            <a:pPr algn="ctr"/>
            <a:r>
              <a:rPr lang="he-IL" dirty="0">
                <a:solidFill>
                  <a:srgbClr val="002060"/>
                </a:solidFill>
              </a:rPr>
              <a:t>(מחקו ריבוע זה לאחר הקריאה)</a:t>
            </a:r>
            <a:endParaRPr lang="en-US" dirty="0">
              <a:solidFill>
                <a:srgbClr val="002060"/>
              </a:solidFill>
            </a:endParaRPr>
          </a:p>
        </p:txBody>
      </p:sp>
      <p:sp>
        <p:nvSpPr>
          <p:cNvPr id="11" name="Rectangle 10">
            <a:extLst>
              <a:ext uri="{FF2B5EF4-FFF2-40B4-BE49-F238E27FC236}">
                <a16:creationId xmlns:a16="http://schemas.microsoft.com/office/drawing/2014/main" id="{123D0EF2-D682-4EA2-BF58-1A1C04EAB44D}"/>
              </a:ext>
            </a:extLst>
          </p:cNvPr>
          <p:cNvSpPr/>
          <p:nvPr/>
        </p:nvSpPr>
        <p:spPr>
          <a:xfrm>
            <a:off x="12300270" y="0"/>
            <a:ext cx="2558730" cy="143883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rPr>
              <a:t>פריסה 3</a:t>
            </a:r>
            <a:br>
              <a:rPr lang="en-US" dirty="0">
                <a:solidFill>
                  <a:srgbClr val="002060"/>
                </a:solidFill>
              </a:rPr>
            </a:br>
            <a:r>
              <a:rPr lang="he-IL" dirty="0">
                <a:solidFill>
                  <a:srgbClr val="002060"/>
                </a:solidFill>
              </a:rPr>
              <a:t>(הפריסות שונות זו מזו במיקום תיבות הטקסט וגרפיקת הרקע, </a:t>
            </a:r>
            <a:br>
              <a:rPr lang="en-US" dirty="0">
                <a:solidFill>
                  <a:srgbClr val="002060"/>
                </a:solidFill>
              </a:rPr>
            </a:br>
            <a:r>
              <a:rPr lang="he-IL" dirty="0">
                <a:solidFill>
                  <a:srgbClr val="002060"/>
                </a:solidFill>
              </a:rPr>
              <a:t>ותוכלו לגוון ביניהן)</a:t>
            </a:r>
            <a:endParaRPr lang="en-US" dirty="0">
              <a:solidFill>
                <a:srgbClr val="002060"/>
              </a:solidFill>
            </a:endParaRPr>
          </a:p>
        </p:txBody>
      </p:sp>
      <p:sp>
        <p:nvSpPr>
          <p:cNvPr id="3" name="מלבן 2">
            <a:extLst>
              <a:ext uri="{FF2B5EF4-FFF2-40B4-BE49-F238E27FC236}">
                <a16:creationId xmlns:a16="http://schemas.microsoft.com/office/drawing/2014/main" id="{00B8282A-152E-4F3D-A4D0-6BC36E5D2199}"/>
              </a:ext>
            </a:extLst>
          </p:cNvPr>
          <p:cNvSpPr/>
          <p:nvPr/>
        </p:nvSpPr>
        <p:spPr>
          <a:xfrm>
            <a:off x="1844558" y="4927282"/>
            <a:ext cx="3451587" cy="1107996"/>
          </a:xfrm>
          <a:prstGeom prst="rect">
            <a:avLst/>
          </a:prstGeom>
          <a:noFill/>
        </p:spPr>
        <p:txBody>
          <a:bodyPr wrap="none" lIns="91440" tIns="45720" rIns="91440" bIns="45720">
            <a:spAutoFit/>
          </a:bodyPr>
          <a:lstStyle/>
          <a:p>
            <a:pPr algn="ctr"/>
            <a:r>
              <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The End</a:t>
            </a:r>
            <a:endParaRPr lang="he-IL"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288071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994" y="0"/>
            <a:ext cx="3241964" cy="1838476"/>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1385454" y="3016112"/>
            <a:ext cx="10436297" cy="1815882"/>
          </a:xfrm>
          <a:prstGeom prst="rect">
            <a:avLst/>
          </a:prstGeom>
          <a:noFill/>
        </p:spPr>
        <p:txBody>
          <a:bodyPr wrap="square" rtlCol="1">
            <a:spAutoFit/>
          </a:bodyPr>
          <a:lstStyle/>
          <a:p>
            <a:pPr marL="895350" algn="just"/>
            <a:r>
              <a:rPr lang="he-IL" sz="2800" dirty="0">
                <a:solidFill>
                  <a:srgbClr val="192A72"/>
                </a:solidFill>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cs typeface="Varela Round" panose="00000500000000000000" pitchFamily="2" charset="-79"/>
              </a:rPr>
              <a:t>rights@education.gov.il</a:t>
            </a:r>
            <a:endParaRPr lang="he-IL" sz="2800" dirty="0">
              <a:solidFill>
                <a:srgbClr val="192A72"/>
              </a:solidFill>
              <a:latin typeface="Varela Round" panose="00000500000000000000" pitchFamily="2" charset="-79"/>
              <a:cs typeface="Varela Round" panose="00000500000000000000" pitchFamily="2" charset="-79"/>
            </a:endParaRPr>
          </a:p>
        </p:txBody>
      </p:sp>
      <p:sp>
        <p:nvSpPr>
          <p:cNvPr id="5" name="מלבן 4">
            <a:extLst>
              <a:ext uri="{FF2B5EF4-FFF2-40B4-BE49-F238E27FC236}">
                <a16:creationId xmlns:a16="http://schemas.microsoft.com/office/drawing/2014/main" id="{0276247E-F89D-4BE1-B3D6-7FE06BEB5A42}"/>
              </a:ext>
            </a:extLst>
          </p:cNvPr>
          <p:cNvSpPr/>
          <p:nvPr/>
        </p:nvSpPr>
        <p:spPr>
          <a:xfrm>
            <a:off x="795" y="1838476"/>
            <a:ext cx="12190412" cy="763286"/>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cs typeface="Varela Round" panose="00000500000000000000" pitchFamily="2" charset="-79"/>
              </a:rPr>
              <a:t>שימוש ביצירות מוגנות בזכויות יוצרים ואיתור בעלי זכויות </a:t>
            </a:r>
          </a:p>
        </p:txBody>
      </p:sp>
      <p:sp>
        <p:nvSpPr>
          <p:cNvPr id="6" name="Rectangle 2">
            <a:extLst>
              <a:ext uri="{FF2B5EF4-FFF2-40B4-BE49-F238E27FC236}">
                <a16:creationId xmlns:a16="http://schemas.microsoft.com/office/drawing/2014/main" id="{E5ECEB5F-1AF1-455B-9707-912205C838FF}"/>
              </a:ext>
            </a:extLst>
          </p:cNvPr>
          <p:cNvSpPr/>
          <p:nvPr/>
        </p:nvSpPr>
        <p:spPr>
          <a:xfrm>
            <a:off x="12279398" y="302487"/>
            <a:ext cx="2277745"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p:txBody>
          <a:bodyPr/>
          <a:lstStyle/>
          <a:p>
            <a:r>
              <a:rPr lang="he-IL" dirty="0"/>
              <a:t>רֶקוּרְסְיָה - </a:t>
            </a:r>
            <a:r>
              <a:rPr lang="en-US" dirty="0">
                <a:latin typeface="+mj-lt"/>
                <a:cs typeface="David" pitchFamily="2" charset="-79"/>
              </a:rPr>
              <a:t>Recursion</a:t>
            </a:r>
            <a:endParaRPr lang="he-IL" dirty="0">
              <a:latin typeface="+mj-lt"/>
            </a:endParaRPr>
          </a:p>
        </p:txBody>
      </p:sp>
      <p:sp>
        <p:nvSpPr>
          <p:cNvPr id="7" name="כותרת משנה 6"/>
          <p:cNvSpPr>
            <a:spLocks noGrp="1"/>
          </p:cNvSpPr>
          <p:nvPr>
            <p:ph type="subTitle" idx="1"/>
          </p:nvPr>
        </p:nvSpPr>
        <p:spPr>
          <a:xfrm>
            <a:off x="846125" y="2660768"/>
            <a:ext cx="10800000" cy="720000"/>
          </a:xfrm>
        </p:spPr>
        <p:txBody>
          <a:bodyPr/>
          <a:lstStyle/>
          <a:p>
            <a:r>
              <a:rPr lang="he-IL" dirty="0">
                <a:sym typeface="Varela Round"/>
              </a:rPr>
              <a:t>מדעי המחשב ב' – נגשים לבגרות 5 </a:t>
            </a:r>
            <a:r>
              <a:rPr lang="he-IL" dirty="0" err="1">
                <a:sym typeface="Varela Round"/>
              </a:rPr>
              <a:t>יח"ל</a:t>
            </a:r>
            <a:endParaRPr lang="he-IL" dirty="0">
              <a:sym typeface="Varela Round"/>
            </a:endParaRPr>
          </a:p>
        </p:txBody>
      </p:sp>
      <p:sp>
        <p:nvSpPr>
          <p:cNvPr id="4" name="מציין מיקום תוכן 3"/>
          <p:cNvSpPr>
            <a:spLocks noGrp="1"/>
          </p:cNvSpPr>
          <p:nvPr>
            <p:ph idx="10"/>
          </p:nvPr>
        </p:nvSpPr>
        <p:spPr/>
        <p:txBody>
          <a:bodyPr/>
          <a:lstStyle/>
          <a:p>
            <a:r>
              <a:rPr lang="he-IL" dirty="0">
                <a:sym typeface="Varela Round"/>
              </a:rPr>
              <a:t>שם המורה: דפנה </a:t>
            </a:r>
            <a:r>
              <a:rPr lang="he-IL" dirty="0" err="1">
                <a:sym typeface="Varela Round"/>
              </a:rPr>
              <a:t>מינסטר</a:t>
            </a:r>
            <a:endParaRPr lang="he-IL" dirty="0">
              <a:sym typeface="Varela Round"/>
            </a:endParaRPr>
          </a:p>
        </p:txBody>
      </p:sp>
      <p:sp>
        <p:nvSpPr>
          <p:cNvPr id="6" name="Rectangle 5">
            <a:extLst>
              <a:ext uri="{FF2B5EF4-FFF2-40B4-BE49-F238E27FC236}">
                <a16:creationId xmlns:a16="http://schemas.microsoft.com/office/drawing/2014/main" id="{B2280C11-EEDB-487A-98F6-634F6A554FCC}"/>
              </a:ext>
            </a:extLst>
          </p:cNvPr>
          <p:cNvSpPr/>
          <p:nvPr/>
        </p:nvSpPr>
        <p:spPr>
          <a:xfrm>
            <a:off x="12279398" y="634420"/>
            <a:ext cx="2277745"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
        <p:nvSpPr>
          <p:cNvPr id="8" name="Rectangle 7">
            <a:extLst>
              <a:ext uri="{FF2B5EF4-FFF2-40B4-BE49-F238E27FC236}">
                <a16:creationId xmlns:a16="http://schemas.microsoft.com/office/drawing/2014/main" id="{2C6F7BCA-4B13-4E9D-B292-F022F48139C2}"/>
              </a:ext>
            </a:extLst>
          </p:cNvPr>
          <p:cNvSpPr/>
          <p:nvPr/>
        </p:nvSpPr>
        <p:spPr>
          <a:xfrm>
            <a:off x="12279397" y="1400768"/>
            <a:ext cx="2277745" cy="2975064"/>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מלאו את פרטי השיעור, המקצוע והמורה .</a:t>
            </a:r>
          </a:p>
          <a:p>
            <a:pPr algn="ctr"/>
            <a:r>
              <a:rPr lang="he-IL" dirty="0">
                <a:solidFill>
                  <a:srgbClr val="002060"/>
                </a:solidFill>
              </a:rPr>
              <a:t>(אין צורך להשאיר את הכיתובים "שם השיעור" , "המקצוע", מחקו אותם וכתבו רק את הפרטים עצמם). </a:t>
            </a:r>
            <a:endParaRPr lang="en-US" dirty="0">
              <a:solidFill>
                <a:srgbClr val="002060"/>
              </a:solidFill>
            </a:endParaRPr>
          </a:p>
        </p:txBody>
      </p:sp>
      <p:sp>
        <p:nvSpPr>
          <p:cNvPr id="2" name="מלבן 1">
            <a:extLst>
              <a:ext uri="{FF2B5EF4-FFF2-40B4-BE49-F238E27FC236}">
                <a16:creationId xmlns:a16="http://schemas.microsoft.com/office/drawing/2014/main" id="{4EBBB32B-224C-4406-ABC6-85EEE52F34EB}"/>
              </a:ext>
            </a:extLst>
          </p:cNvPr>
          <p:cNvSpPr/>
          <p:nvPr/>
        </p:nvSpPr>
        <p:spPr>
          <a:xfrm>
            <a:off x="3907808" y="3241296"/>
            <a:ext cx="3657599" cy="646331"/>
          </a:xfrm>
          <a:prstGeom prst="rect">
            <a:avLst/>
          </a:prstGeom>
        </p:spPr>
        <p:txBody>
          <a:bodyPr wrap="square">
            <a:spAutoFit/>
          </a:bodyPr>
          <a:lstStyle/>
          <a:p>
            <a:r>
              <a:rPr lang="he-IL" sz="3600" b="1" dirty="0"/>
              <a:t>שעור מס' 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15" name="כותרת 7">
            <a:extLst>
              <a:ext uri="{FF2B5EF4-FFF2-40B4-BE49-F238E27FC236}">
                <a16:creationId xmlns:a16="http://schemas.microsoft.com/office/drawing/2014/main" id="{A0BACC61-6728-47FD-BFF9-DC5A07E7A358}"/>
              </a:ext>
            </a:extLst>
          </p:cNvPr>
          <p:cNvSpPr>
            <a:spLocks noGrp="1"/>
          </p:cNvSpPr>
          <p:nvPr>
            <p:ph type="title"/>
          </p:nvPr>
        </p:nvSpPr>
        <p:spPr>
          <a:xfrm>
            <a:off x="1024128" y="155448"/>
            <a:ext cx="9802368" cy="720000"/>
          </a:xfrm>
        </p:spPr>
        <p:txBody>
          <a:bodyPr/>
          <a:lstStyle/>
          <a:p>
            <a:r>
              <a:rPr lang="he-IL" dirty="0"/>
              <a:t>דרישות קדם</a:t>
            </a:r>
          </a:p>
        </p:txBody>
      </p:sp>
      <p:sp>
        <p:nvSpPr>
          <p:cNvPr id="16" name="Rectangle 9">
            <a:extLst>
              <a:ext uri="{FF2B5EF4-FFF2-40B4-BE49-F238E27FC236}">
                <a16:creationId xmlns:a16="http://schemas.microsoft.com/office/drawing/2014/main" id="{C70E81D7-39E3-47FD-BCA5-49CA03142065}"/>
              </a:ext>
            </a:extLst>
          </p:cNvPr>
          <p:cNvSpPr/>
          <p:nvPr/>
        </p:nvSpPr>
        <p:spPr>
          <a:xfrm>
            <a:off x="12313717" y="1533283"/>
            <a:ext cx="2531836" cy="4520046"/>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את השקופית הזו תוכלו לשכפל, על מנת ליצור שקופיות נוספות הזהות לה – אליהן תוכלו להכניס את התכנים. </a:t>
            </a:r>
          </a:p>
          <a:p>
            <a:pPr algn="ctr"/>
            <a:endParaRPr lang="he-IL" dirty="0">
              <a:solidFill>
                <a:srgbClr val="002060"/>
              </a:solidFill>
            </a:endParaRPr>
          </a:p>
          <a:p>
            <a:pPr algn="ctr"/>
            <a:r>
              <a:rPr lang="he-IL" dirty="0">
                <a:solidFill>
                  <a:srgbClr val="002060"/>
                </a:solidFill>
              </a:rPr>
              <a:t>כדי לשכפל אותה, לחצו עליה </a:t>
            </a:r>
            <a:r>
              <a:rPr lang="he-IL" b="1" dirty="0">
                <a:solidFill>
                  <a:srgbClr val="002060"/>
                </a:solidFill>
              </a:rPr>
              <a:t>קליק ימיני </a:t>
            </a:r>
            <a:r>
              <a:rPr lang="he-IL" dirty="0">
                <a:solidFill>
                  <a:srgbClr val="002060"/>
                </a:solidFill>
              </a:rPr>
              <a:t>בתפריט השקופיות בצד ובחרו </a:t>
            </a:r>
            <a:br>
              <a:rPr lang="en-US" dirty="0">
                <a:solidFill>
                  <a:srgbClr val="002060"/>
                </a:solidFill>
              </a:rPr>
            </a:br>
            <a:r>
              <a:rPr lang="he-IL" dirty="0">
                <a:solidFill>
                  <a:srgbClr val="002060"/>
                </a:solidFill>
              </a:rPr>
              <a:t>"</a:t>
            </a:r>
            <a:r>
              <a:rPr lang="he-IL" b="1" dirty="0">
                <a:solidFill>
                  <a:srgbClr val="002060"/>
                </a:solidFill>
              </a:rPr>
              <a:t>שכפל שקופית</a:t>
            </a:r>
            <a:r>
              <a:rPr lang="he-IL" dirty="0">
                <a:solidFill>
                  <a:srgbClr val="002060"/>
                </a:solidFill>
              </a:rPr>
              <a:t>" או "</a:t>
            </a:r>
            <a:r>
              <a:rPr lang="en-US" b="1" dirty="0">
                <a:solidFill>
                  <a:srgbClr val="002060"/>
                </a:solidFill>
              </a:rPr>
              <a:t>Duplicate Slide</a:t>
            </a:r>
            <a:r>
              <a:rPr lang="he-IL" dirty="0">
                <a:solidFill>
                  <a:srgbClr val="002060"/>
                </a:solidFill>
              </a:rPr>
              <a:t>" </a:t>
            </a:r>
          </a:p>
          <a:p>
            <a:pPr algn="ctr"/>
            <a:r>
              <a:rPr lang="he-IL" dirty="0">
                <a:solidFill>
                  <a:srgbClr val="002060"/>
                </a:solidFill>
              </a:rPr>
              <a:t>(מחקו ריבוע זה לאחר הקריאה)</a:t>
            </a:r>
            <a:endParaRPr lang="en-US" dirty="0">
              <a:solidFill>
                <a:srgbClr val="002060"/>
              </a:solidFill>
            </a:endParaRPr>
          </a:p>
        </p:txBody>
      </p:sp>
      <p:sp>
        <p:nvSpPr>
          <p:cNvPr id="17" name="Rectangle 10">
            <a:extLst>
              <a:ext uri="{FF2B5EF4-FFF2-40B4-BE49-F238E27FC236}">
                <a16:creationId xmlns:a16="http://schemas.microsoft.com/office/drawing/2014/main" id="{667E9A7E-C93B-4A3F-8B44-C8FE1DA35486}"/>
              </a:ext>
            </a:extLst>
          </p:cNvPr>
          <p:cNvSpPr/>
          <p:nvPr/>
        </p:nvSpPr>
        <p:spPr>
          <a:xfrm>
            <a:off x="12300270" y="0"/>
            <a:ext cx="2558730" cy="143883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rPr>
              <a:t>פריסה 4</a:t>
            </a:r>
            <a:br>
              <a:rPr lang="en-US" dirty="0">
                <a:solidFill>
                  <a:srgbClr val="002060"/>
                </a:solidFill>
              </a:rPr>
            </a:br>
            <a:r>
              <a:rPr lang="he-IL" dirty="0">
                <a:solidFill>
                  <a:srgbClr val="002060"/>
                </a:solidFill>
              </a:rPr>
              <a:t>(הפריסות שונות זו מזו במיקום תיבות הטקסט וגרפיקת הרקע, </a:t>
            </a:r>
            <a:br>
              <a:rPr lang="en-US" dirty="0">
                <a:solidFill>
                  <a:srgbClr val="002060"/>
                </a:solidFill>
              </a:rPr>
            </a:br>
            <a:r>
              <a:rPr lang="he-IL" dirty="0">
                <a:solidFill>
                  <a:srgbClr val="002060"/>
                </a:solidFill>
              </a:rPr>
              <a:t>ותוכלו לגוון ביניהן)</a:t>
            </a:r>
            <a:endParaRPr lang="en-US" dirty="0">
              <a:solidFill>
                <a:srgbClr val="002060"/>
              </a:solidFill>
            </a:endParaRPr>
          </a:p>
        </p:txBody>
      </p:sp>
      <p:sp>
        <p:nvSpPr>
          <p:cNvPr id="18" name="מציין מיקום טקסט 2">
            <a:extLst>
              <a:ext uri="{FF2B5EF4-FFF2-40B4-BE49-F238E27FC236}">
                <a16:creationId xmlns:a16="http://schemas.microsoft.com/office/drawing/2014/main" id="{FA3D2A13-FED3-4AB3-AC5A-CD6707CEFD22}"/>
              </a:ext>
            </a:extLst>
          </p:cNvPr>
          <p:cNvSpPr txBox="1">
            <a:spLocks/>
          </p:cNvSpPr>
          <p:nvPr/>
        </p:nvSpPr>
        <p:spPr>
          <a:xfrm>
            <a:off x="609790" y="1285875"/>
            <a:ext cx="9996297" cy="4374869"/>
          </a:xfrm>
          <a:prstGeom prst="rect">
            <a:avLst/>
          </a:prstGeom>
        </p:spPr>
        <p:txBody>
          <a:bodyPr/>
          <a:lst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he-IL" dirty="0"/>
              <a:t>יסודות מדעי המחשב.</a:t>
            </a:r>
          </a:p>
          <a:p>
            <a:r>
              <a:rPr lang="he-IL" dirty="0"/>
              <a:t>4 סוגי </a:t>
            </a:r>
            <a:r>
              <a:rPr lang="he-IL" dirty="0" err="1"/>
              <a:t>הרקורסיות</a:t>
            </a:r>
            <a:r>
              <a:rPr lang="he-IL" dirty="0"/>
              <a:t>.</a:t>
            </a:r>
          </a:p>
          <a:p>
            <a:r>
              <a:rPr lang="he-IL" dirty="0"/>
              <a:t>מעקב אחר רקורסיה.</a:t>
            </a:r>
          </a:p>
        </p:txBody>
      </p:sp>
      <p:sp>
        <p:nvSpPr>
          <p:cNvPr id="26" name="מלבן 25">
            <a:extLst>
              <a:ext uri="{FF2B5EF4-FFF2-40B4-BE49-F238E27FC236}">
                <a16:creationId xmlns:a16="http://schemas.microsoft.com/office/drawing/2014/main" id="{12336723-2EC3-470E-90CB-43DC778831ED}"/>
              </a:ext>
            </a:extLst>
          </p:cNvPr>
          <p:cNvSpPr/>
          <p:nvPr/>
        </p:nvSpPr>
        <p:spPr>
          <a:xfrm>
            <a:off x="2023841" y="5377778"/>
            <a:ext cx="2575148" cy="338554"/>
          </a:xfrm>
          <a:prstGeom prst="rect">
            <a:avLst/>
          </a:prstGeom>
        </p:spPr>
        <p:txBody>
          <a:bodyPr wrap="square">
            <a:spAutoFit/>
          </a:bodyPr>
          <a:lstStyle/>
          <a:p>
            <a:r>
              <a:rPr lang="he-IL" sz="1600" dirty="0">
                <a:hlinkClick r:id="rId3"/>
              </a:rPr>
              <a:t>נלקח מהאתר: </a:t>
            </a:r>
            <a:r>
              <a:rPr lang="he-IL" sz="1600" dirty="0"/>
              <a:t> </a:t>
            </a:r>
            <a:r>
              <a:rPr lang="en-US" sz="1600" dirty="0">
                <a:hlinkClick r:id="rId3"/>
              </a:rPr>
              <a:t>flickr.com/</a:t>
            </a:r>
            <a:endParaRPr lang="he-IL" sz="1600" dirty="0"/>
          </a:p>
        </p:txBody>
      </p:sp>
      <p:pic>
        <p:nvPicPr>
          <p:cNvPr id="3" name="תמונה 2" descr="תמונה שמכילה ישיבה, שולחן, מזון, גדול&#10;&#10;התיאור נוצר באופן אוטומטי">
            <a:extLst>
              <a:ext uri="{FF2B5EF4-FFF2-40B4-BE49-F238E27FC236}">
                <a16:creationId xmlns:a16="http://schemas.microsoft.com/office/drawing/2014/main" id="{E91BBCF1-2709-467F-AE8A-A2A9CDF56A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07149" y="2781165"/>
            <a:ext cx="2244215" cy="2024282"/>
          </a:xfrm>
          <a:prstGeom prst="rect">
            <a:avLst/>
          </a:prstGeom>
        </p:spPr>
      </p:pic>
      <p:sp>
        <p:nvSpPr>
          <p:cNvPr id="5" name="מלבן 4">
            <a:extLst>
              <a:ext uri="{FF2B5EF4-FFF2-40B4-BE49-F238E27FC236}">
                <a16:creationId xmlns:a16="http://schemas.microsoft.com/office/drawing/2014/main" id="{BA3D5641-E0D9-46A0-B73C-EBB193F2A1A9}"/>
              </a:ext>
            </a:extLst>
          </p:cNvPr>
          <p:cNvSpPr/>
          <p:nvPr/>
        </p:nvSpPr>
        <p:spPr>
          <a:xfrm>
            <a:off x="2189307" y="4787035"/>
            <a:ext cx="2409682" cy="646331"/>
          </a:xfrm>
          <a:prstGeom prst="rect">
            <a:avLst/>
          </a:prstGeom>
        </p:spPr>
        <p:txBody>
          <a:bodyPr wrap="square">
            <a:spAutoFit/>
          </a:bodyPr>
          <a:lstStyle/>
          <a:p>
            <a:r>
              <a:rPr lang="he-IL" dirty="0">
                <a:hlinkClick r:id="rId3"/>
              </a:rPr>
              <a:t>התמונה של: </a:t>
            </a:r>
            <a:r>
              <a:rPr lang="en-US" dirty="0">
                <a:solidFill>
                  <a:srgbClr val="000000"/>
                </a:solidFill>
                <a:latin typeface="Varela Round" panose="00000500000000000000" pitchFamily="2" charset="-79"/>
              </a:rPr>
              <a:t> </a:t>
            </a:r>
            <a:r>
              <a:rPr lang="en-US" sz="1600" dirty="0" err="1">
                <a:solidFill>
                  <a:srgbClr val="FFFFFF"/>
                </a:solidFill>
                <a:latin typeface="Varela Round" panose="00000500000000000000" pitchFamily="2" charset="-79"/>
                <a:hlinkClick r:id="rId5"/>
              </a:rPr>
              <a:t>Sylverdali</a:t>
            </a:r>
            <a:endParaRPr lang="he-IL" sz="1600" dirty="0"/>
          </a:p>
        </p:txBody>
      </p:sp>
    </p:spTree>
    <p:extLst>
      <p:ext uri="{BB962C8B-B14F-4D97-AF65-F5344CB8AC3E}">
        <p14:creationId xmlns:p14="http://schemas.microsoft.com/office/powerpoint/2010/main" val="3458538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12" name="תמונה 11" descr="תמונה שמכילה שרשרת&#10;&#10;התיאור נוצר באופן אוטומטי">
            <a:extLst>
              <a:ext uri="{FF2B5EF4-FFF2-40B4-BE49-F238E27FC236}">
                <a16:creationId xmlns:a16="http://schemas.microsoft.com/office/drawing/2014/main" id="{927B60CE-6E96-4F2A-A48F-7121E950A2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57624">
            <a:off x="397675" y="2193952"/>
            <a:ext cx="5391150" cy="2962275"/>
          </a:xfrm>
          <a:prstGeom prst="rect">
            <a:avLst/>
          </a:prstGeom>
        </p:spPr>
      </p:pic>
      <p:sp>
        <p:nvSpPr>
          <p:cNvPr id="7" name="כותרת 6"/>
          <p:cNvSpPr>
            <a:spLocks noGrp="1"/>
          </p:cNvSpPr>
          <p:nvPr>
            <p:ph type="title"/>
          </p:nvPr>
        </p:nvSpPr>
        <p:spPr>
          <a:xfrm>
            <a:off x="1430528" y="169285"/>
            <a:ext cx="9802368" cy="720000"/>
          </a:xfrm>
        </p:spPr>
        <p:txBody>
          <a:bodyPr/>
          <a:lstStyle/>
          <a:p>
            <a:r>
              <a:rPr lang="he-IL" dirty="0"/>
              <a:t>מה נלמד היום </a:t>
            </a:r>
          </a:p>
        </p:txBody>
      </p:sp>
      <p:sp>
        <p:nvSpPr>
          <p:cNvPr id="3" name="מציין מיקום טקסט 2"/>
          <p:cNvSpPr>
            <a:spLocks noGrp="1"/>
          </p:cNvSpPr>
          <p:nvPr>
            <p:ph idx="1"/>
          </p:nvPr>
        </p:nvSpPr>
        <p:spPr>
          <a:xfrm>
            <a:off x="1699140" y="2391940"/>
            <a:ext cx="7667231" cy="2485920"/>
          </a:xfrm>
        </p:spPr>
        <p:txBody>
          <a:bodyPr>
            <a:normAutofit fontScale="85000" lnSpcReduction="10000"/>
          </a:bodyPr>
          <a:lstStyle/>
          <a:p>
            <a:pPr marL="457200" indent="-457200">
              <a:buFont typeface="+mj-lt"/>
              <a:buAutoNum type="arabicPeriod"/>
            </a:pPr>
            <a:r>
              <a:rPr lang="he-IL" sz="3200" dirty="0"/>
              <a:t>מחרוזות.</a:t>
            </a:r>
          </a:p>
          <a:p>
            <a:pPr marL="457200" indent="-457200">
              <a:buFont typeface="+mj-lt"/>
              <a:buAutoNum type="arabicPeriod"/>
            </a:pPr>
            <a:r>
              <a:rPr lang="he-IL" sz="3200" dirty="0"/>
              <a:t>מערכים חד</a:t>
            </a:r>
            <a:r>
              <a:rPr lang="he-IL" sz="3200" baseline="30000" dirty="0"/>
              <a:t>-</a:t>
            </a:r>
            <a:r>
              <a:rPr lang="he-IL" sz="3200" dirty="0" err="1"/>
              <a:t>מימדיים</a:t>
            </a:r>
            <a:r>
              <a:rPr lang="he-IL" sz="3200" dirty="0"/>
              <a:t>.</a:t>
            </a:r>
          </a:p>
          <a:p>
            <a:pPr marL="457200" indent="-457200">
              <a:buFont typeface="+mj-lt"/>
              <a:buAutoNum type="arabicPeriod"/>
            </a:pPr>
            <a:r>
              <a:rPr lang="he-IL" sz="3200" dirty="0"/>
              <a:t>מערכים דו</a:t>
            </a:r>
            <a:r>
              <a:rPr lang="he-IL" sz="3200" baseline="30000" dirty="0"/>
              <a:t>-</a:t>
            </a:r>
            <a:r>
              <a:rPr lang="he-IL" sz="3200" dirty="0" err="1"/>
              <a:t>מימדיים</a:t>
            </a:r>
            <a:r>
              <a:rPr lang="he-IL" sz="3200" dirty="0"/>
              <a:t> </a:t>
            </a:r>
            <a:r>
              <a:rPr lang="he-IL" sz="3200"/>
              <a:t>- מטריצות.</a:t>
            </a:r>
            <a:endParaRPr lang="he-IL" sz="3200" dirty="0"/>
          </a:p>
          <a:p>
            <a:pPr marL="1257426" lvl="3" indent="0">
              <a:lnSpc>
                <a:spcPct val="120000"/>
              </a:lnSpc>
              <a:spcBef>
                <a:spcPts val="0"/>
              </a:spcBef>
              <a:buNone/>
            </a:pPr>
            <a:r>
              <a:rPr lang="he-IL" sz="2800" dirty="0"/>
              <a:t>	(יהיה בשעורי הבית)</a:t>
            </a:r>
          </a:p>
        </p:txBody>
      </p:sp>
      <p:sp>
        <p:nvSpPr>
          <p:cNvPr id="6" name="Rectangle 5">
            <a:extLst>
              <a:ext uri="{FF2B5EF4-FFF2-40B4-BE49-F238E27FC236}">
                <a16:creationId xmlns:a16="http://schemas.microsoft.com/office/drawing/2014/main" id="{4558C303-E198-483E-A262-922AC5C18CB4}"/>
              </a:ext>
            </a:extLst>
          </p:cNvPr>
          <p:cNvSpPr/>
          <p:nvPr/>
        </p:nvSpPr>
        <p:spPr>
          <a:xfrm>
            <a:off x="12281852" y="0"/>
            <a:ext cx="2150428" cy="143883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פרטו בשקופית זו את נושאי הלימוד של השיעור</a:t>
            </a:r>
            <a:endParaRPr lang="en-US" dirty="0">
              <a:solidFill>
                <a:srgbClr val="002060"/>
              </a:solidFill>
            </a:endParaRPr>
          </a:p>
        </p:txBody>
      </p:sp>
      <p:sp>
        <p:nvSpPr>
          <p:cNvPr id="2" name="מלבן 1">
            <a:extLst>
              <a:ext uri="{FF2B5EF4-FFF2-40B4-BE49-F238E27FC236}">
                <a16:creationId xmlns:a16="http://schemas.microsoft.com/office/drawing/2014/main" id="{EEA39421-A5BD-4EFD-9B40-BAA191C0A54E}"/>
              </a:ext>
            </a:extLst>
          </p:cNvPr>
          <p:cNvSpPr/>
          <p:nvPr/>
        </p:nvSpPr>
        <p:spPr>
          <a:xfrm>
            <a:off x="3426948" y="1429870"/>
            <a:ext cx="7414210" cy="584775"/>
          </a:xfrm>
          <a:prstGeom prst="rect">
            <a:avLst/>
          </a:prstGeom>
        </p:spPr>
        <p:txBody>
          <a:bodyPr wrap="none">
            <a:spAutoFit/>
          </a:bodyPr>
          <a:lstStyle/>
          <a:p>
            <a:r>
              <a:rPr lang="he-IL" sz="3200" dirty="0"/>
              <a:t>פרק 7 - רקורסיה על טיפוסי נתונים אחרים</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6" name="Rectangle 5">
            <a:extLst>
              <a:ext uri="{FF2B5EF4-FFF2-40B4-BE49-F238E27FC236}">
                <a16:creationId xmlns:a16="http://schemas.microsoft.com/office/drawing/2014/main" id="{D40C8EF4-F222-4B31-8130-4875F8E3C95C}"/>
              </a:ext>
            </a:extLst>
          </p:cNvPr>
          <p:cNvSpPr/>
          <p:nvPr/>
        </p:nvSpPr>
        <p:spPr>
          <a:xfrm>
            <a:off x="12279397" y="1400768"/>
            <a:ext cx="2277745" cy="2975064"/>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(אין צורך להשאיר את הכיתובים "שם הפרק" , "כותרת משנה", מחקו אותם וכתבו רק את הפרטים עצמם). </a:t>
            </a:r>
            <a:endParaRPr lang="en-US" dirty="0">
              <a:solidFill>
                <a:srgbClr val="002060"/>
              </a:solidFill>
            </a:endParaRPr>
          </a:p>
        </p:txBody>
      </p:sp>
      <p:sp>
        <p:nvSpPr>
          <p:cNvPr id="9" name="כותרת 4">
            <a:extLst>
              <a:ext uri="{FF2B5EF4-FFF2-40B4-BE49-F238E27FC236}">
                <a16:creationId xmlns:a16="http://schemas.microsoft.com/office/drawing/2014/main" id="{9B8578C7-227F-4B22-8F11-E4202EDBB69A}"/>
              </a:ext>
            </a:extLst>
          </p:cNvPr>
          <p:cNvSpPr>
            <a:spLocks noGrp="1"/>
          </p:cNvSpPr>
          <p:nvPr>
            <p:ph type="ctrTitle"/>
          </p:nvPr>
        </p:nvSpPr>
        <p:spPr>
          <a:xfrm>
            <a:off x="696000" y="1823501"/>
            <a:ext cx="11916914" cy="2129598"/>
          </a:xfrm>
        </p:spPr>
        <p:txBody>
          <a:bodyPr/>
          <a:lstStyle/>
          <a:p>
            <a:r>
              <a:rPr lang="he-IL" dirty="0"/>
              <a:t>רֶקוּרְסְיָה – פרק 7</a:t>
            </a:r>
            <a:br>
              <a:rPr lang="he-IL" dirty="0"/>
            </a:br>
            <a:r>
              <a:rPr lang="he-IL" sz="5400" dirty="0"/>
              <a:t>רקורסיה על טיפוסי נתונים אחרים</a:t>
            </a:r>
          </a:p>
        </p:txBody>
      </p:sp>
      <p:pic>
        <p:nvPicPr>
          <p:cNvPr id="8" name="תמונה 7" descr="תמונה שמכילה ארון, שעון&#10;&#10;התיאור נוצר באופן אוטומטי">
            <a:extLst>
              <a:ext uri="{FF2B5EF4-FFF2-40B4-BE49-F238E27FC236}">
                <a16:creationId xmlns:a16="http://schemas.microsoft.com/office/drawing/2014/main" id="{29BCCA94-0013-4C34-9160-EECA2B777F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2514" y="4601365"/>
            <a:ext cx="2134286" cy="2134286"/>
          </a:xfrm>
          <a:prstGeom prst="rect">
            <a:avLst/>
          </a:prstGeom>
        </p:spPr>
      </p:pic>
      <p:pic>
        <p:nvPicPr>
          <p:cNvPr id="14" name="תמונה 13" descr="תמונה שמכילה שעון&#10;&#10;התיאור נוצר באופן אוטומטי">
            <a:extLst>
              <a:ext uri="{FF2B5EF4-FFF2-40B4-BE49-F238E27FC236}">
                <a16:creationId xmlns:a16="http://schemas.microsoft.com/office/drawing/2014/main" id="{0465B5C4-BC36-4F5C-A936-6D4ADB7527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2668" y="4863938"/>
            <a:ext cx="4444075" cy="160913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מלבן 5">
            <a:extLst>
              <a:ext uri="{FF2B5EF4-FFF2-40B4-BE49-F238E27FC236}">
                <a16:creationId xmlns:a16="http://schemas.microsoft.com/office/drawing/2014/main" id="{D21E7859-D4B3-498F-8E7B-CC121F835043}"/>
              </a:ext>
            </a:extLst>
          </p:cNvPr>
          <p:cNvSpPr/>
          <p:nvPr/>
        </p:nvSpPr>
        <p:spPr>
          <a:xfrm>
            <a:off x="-11471" y="2671354"/>
            <a:ext cx="11873566" cy="461665"/>
          </a:xfrm>
          <a:prstGeom prst="rect">
            <a:avLst/>
          </a:prstGeom>
        </p:spPr>
        <p:txBody>
          <a:bodyPr wrap="square">
            <a:spAutoFit/>
          </a:bodyPr>
          <a:lstStyle/>
          <a:p>
            <a:r>
              <a:rPr lang="he-IL" sz="2400" dirty="0"/>
              <a:t>תזכורת: הפעולות הבאות לעבודה עם מחרוזות לקוחות מתוך ממשק המחלקה </a:t>
            </a:r>
            <a:r>
              <a:rPr lang="en-US" sz="2400" dirty="0"/>
              <a:t>String</a:t>
            </a:r>
            <a:r>
              <a:rPr lang="he-IL" sz="2400" dirty="0"/>
              <a:t>: </a:t>
            </a:r>
          </a:p>
        </p:txBody>
      </p:sp>
      <p:sp>
        <p:nvSpPr>
          <p:cNvPr id="47" name="כותרת 1">
            <a:extLst>
              <a:ext uri="{FF2B5EF4-FFF2-40B4-BE49-F238E27FC236}">
                <a16:creationId xmlns:a16="http://schemas.microsoft.com/office/drawing/2014/main" id="{9A7CD400-0A21-4471-8A14-2AA9E3A3AD57}"/>
              </a:ext>
            </a:extLst>
          </p:cNvPr>
          <p:cNvSpPr txBox="1">
            <a:spLocks/>
          </p:cNvSpPr>
          <p:nvPr/>
        </p:nvSpPr>
        <p:spPr>
          <a:xfrm>
            <a:off x="0" y="928670"/>
            <a:ext cx="11862241" cy="1858073"/>
          </a:xfrm>
          <a:prstGeom prst="rect">
            <a:avLst/>
          </a:prstGeom>
        </p:spPr>
        <p:txBody>
          <a:bodyPr rtlCol="1" anchor="ctr"/>
          <a:lstStyle/>
          <a:p>
            <a:pPr>
              <a:spcAft>
                <a:spcPts val="600"/>
              </a:spcAft>
            </a:pPr>
            <a:r>
              <a:rPr lang="he-IL" sz="2400" b="1" dirty="0" err="1"/>
              <a:t>פָּלִינְדְּרוֹם</a:t>
            </a:r>
            <a:r>
              <a:rPr lang="he-IL" sz="2400" dirty="0"/>
              <a:t> הוא מחרוזת שקריאתה משמאל לימין ומימין לשמאל מחזירה מחרוזת זהה. 	למשל, המחרוזות "123321", "אמא" ו-"</a:t>
            </a:r>
            <a:r>
              <a:rPr lang="he-IL" sz="2400" dirty="0" err="1"/>
              <a:t>נטולגלוטן</a:t>
            </a:r>
            <a:r>
              <a:rPr lang="he-IL" sz="2400" dirty="0"/>
              <a:t>" הן </a:t>
            </a:r>
            <a:r>
              <a:rPr lang="he-IL" sz="2400" dirty="0" err="1"/>
              <a:t>פלינדרומים</a:t>
            </a:r>
            <a:r>
              <a:rPr lang="he-IL" sz="2400" dirty="0"/>
              <a:t>.   </a:t>
            </a:r>
            <a:endParaRPr lang="en-US" sz="1000" dirty="0"/>
          </a:p>
          <a:p>
            <a:r>
              <a:rPr lang="he-IL" sz="2400" dirty="0"/>
              <a:t>כתב/י פעולה רקורסיבית המקבלת מחרוזת ומחזירה 'אמת' אם המחרוזת הנתונה היא </a:t>
            </a:r>
            <a:r>
              <a:rPr lang="he-IL" sz="2400" dirty="0" err="1"/>
              <a:t>פלינדרום</a:t>
            </a:r>
            <a:r>
              <a:rPr lang="he-IL" sz="2400" dirty="0"/>
              <a:t>, ו'שקר' אחרת.  </a:t>
            </a:r>
            <a:r>
              <a:rPr lang="en-US" sz="2400" dirty="0">
                <a:cs typeface="Varela Round" panose="00000500000000000000" pitchFamily="2" charset="-79"/>
              </a:rPr>
              <a:t>			</a:t>
            </a:r>
            <a:endParaRPr lang="en-US" sz="2400" dirty="0"/>
          </a:p>
        </p:txBody>
      </p:sp>
      <p:graphicFrame>
        <p:nvGraphicFramePr>
          <p:cNvPr id="10" name="טבלה 9">
            <a:extLst>
              <a:ext uri="{FF2B5EF4-FFF2-40B4-BE49-F238E27FC236}">
                <a16:creationId xmlns:a16="http://schemas.microsoft.com/office/drawing/2014/main" id="{DACA87DC-F39C-4304-A5DA-FE2411D43731}"/>
              </a:ext>
            </a:extLst>
          </p:cNvPr>
          <p:cNvGraphicFramePr>
            <a:graphicFrameLocks noGrp="1"/>
          </p:cNvGraphicFramePr>
          <p:nvPr>
            <p:extLst>
              <p:ext uri="{D42A27DB-BD31-4B8C-83A1-F6EECF244321}">
                <p14:modId xmlns:p14="http://schemas.microsoft.com/office/powerpoint/2010/main" val="3717486905"/>
              </p:ext>
            </p:extLst>
          </p:nvPr>
        </p:nvGraphicFramePr>
        <p:xfrm>
          <a:off x="115675" y="3231940"/>
          <a:ext cx="7834525" cy="3053735"/>
        </p:xfrm>
        <a:graphic>
          <a:graphicData uri="http://schemas.openxmlformats.org/drawingml/2006/table">
            <a:tbl>
              <a:tblPr rtl="1" firstRow="1" bandRow="1">
                <a:tableStyleId>{5940675A-B579-460E-94D1-54222C63F5DA}</a:tableStyleId>
              </a:tblPr>
              <a:tblGrid>
                <a:gridCol w="4444999">
                  <a:extLst>
                    <a:ext uri="{9D8B030D-6E8A-4147-A177-3AD203B41FA5}">
                      <a16:colId xmlns:a16="http://schemas.microsoft.com/office/drawing/2014/main" val="3783936380"/>
                    </a:ext>
                  </a:extLst>
                </a:gridCol>
                <a:gridCol w="3389526">
                  <a:extLst>
                    <a:ext uri="{9D8B030D-6E8A-4147-A177-3AD203B41FA5}">
                      <a16:colId xmlns:a16="http://schemas.microsoft.com/office/drawing/2014/main" val="4290603203"/>
                    </a:ext>
                  </a:extLst>
                </a:gridCol>
              </a:tblGrid>
              <a:tr h="458580">
                <a:tc>
                  <a:txBody>
                    <a:bodyPr/>
                    <a:lstStyle/>
                    <a:p>
                      <a:pPr algn="ctr" rtl="1"/>
                      <a:r>
                        <a:rPr lang="he-IL" sz="2400" dirty="0">
                          <a:solidFill>
                            <a:schemeClr val="bg1"/>
                          </a:solidFill>
                          <a:latin typeface="Varela Round" panose="00000500000000000000" pitchFamily="2" charset="-79"/>
                          <a:cs typeface="Varela Round" panose="00000500000000000000" pitchFamily="2" charset="-79"/>
                        </a:rPr>
                        <a:t>תיאור</a:t>
                      </a:r>
                    </a:p>
                  </a:txBody>
                  <a:tcPr anchor="ctr">
                    <a:solidFill>
                      <a:srgbClr val="12B4BC"/>
                    </a:solidFill>
                  </a:tcPr>
                </a:tc>
                <a:tc>
                  <a:txBody>
                    <a:bodyPr/>
                    <a:lstStyle/>
                    <a:p>
                      <a:pPr algn="ctr" rtl="1"/>
                      <a:r>
                        <a:rPr lang="he-IL" sz="2400" dirty="0">
                          <a:solidFill>
                            <a:schemeClr val="bg1"/>
                          </a:solidFill>
                          <a:latin typeface="Varela Round" panose="00000500000000000000" pitchFamily="2" charset="-79"/>
                          <a:cs typeface="Varela Round" panose="00000500000000000000" pitchFamily="2" charset="-79"/>
                        </a:rPr>
                        <a:t>שם הפעולה</a:t>
                      </a:r>
                    </a:p>
                  </a:txBody>
                  <a:tcPr anchor="ctr">
                    <a:solidFill>
                      <a:srgbClr val="12B4BC"/>
                    </a:solidFill>
                  </a:tcPr>
                </a:tc>
                <a:extLst>
                  <a:ext uri="{0D108BD9-81ED-4DB2-BD59-A6C34878D82A}">
                    <a16:rowId xmlns:a16="http://schemas.microsoft.com/office/drawing/2014/main" val="1004424091"/>
                  </a:ext>
                </a:extLst>
              </a:tr>
              <a:tr h="522515">
                <a:tc>
                  <a:txBody>
                    <a:bodyPr/>
                    <a:lstStyle/>
                    <a:p>
                      <a:pPr algn="r" rtl="1">
                        <a:lnSpc>
                          <a:spcPct val="100000"/>
                        </a:lnSpc>
                        <a:spcBef>
                          <a:spcPts val="600"/>
                        </a:spcBef>
                        <a:spcAft>
                          <a:spcPts val="600"/>
                        </a:spcAft>
                      </a:pPr>
                      <a:r>
                        <a:rPr lang="he-IL" sz="2200" kern="1200" dirty="0">
                          <a:solidFill>
                            <a:srgbClr val="000000"/>
                          </a:solidFill>
                          <a:latin typeface="+mn-lt"/>
                          <a:ea typeface="+mn-ea"/>
                          <a:cs typeface="+mn-cs"/>
                        </a:rPr>
                        <a:t>הפעולה מחזירה תת-מחרוזת המתחילה  ב-</a:t>
                      </a:r>
                      <a:r>
                        <a:rPr lang="en-US" sz="2200" kern="1200" dirty="0" err="1">
                          <a:solidFill>
                            <a:srgbClr val="000000"/>
                          </a:solidFill>
                          <a:latin typeface="+mn-lt"/>
                          <a:ea typeface="+mn-ea"/>
                          <a:cs typeface="+mn-cs"/>
                        </a:rPr>
                        <a:t>beginIndex</a:t>
                      </a:r>
                      <a:r>
                        <a:rPr lang="he-IL" sz="2200" kern="1200" dirty="0">
                          <a:solidFill>
                            <a:srgbClr val="000000"/>
                          </a:solidFill>
                          <a:latin typeface="+mn-lt"/>
                          <a:ea typeface="+mn-ea"/>
                          <a:cs typeface="+mn-cs"/>
                        </a:rPr>
                        <a:t> ומסתיימת ב-</a:t>
                      </a:r>
                      <a:r>
                        <a:rPr lang="en-US" sz="2200" kern="1200" dirty="0" err="1">
                          <a:solidFill>
                            <a:srgbClr val="000000"/>
                          </a:solidFill>
                          <a:latin typeface="+mn-lt"/>
                          <a:ea typeface="+mn-ea"/>
                          <a:cs typeface="+mn-cs"/>
                        </a:rPr>
                        <a:t>endIndex</a:t>
                      </a:r>
                      <a:r>
                        <a:rPr lang="he-IL" sz="2200" kern="1200" dirty="0">
                          <a:solidFill>
                            <a:srgbClr val="000000"/>
                          </a:solidFill>
                          <a:latin typeface="+mn-lt"/>
                          <a:ea typeface="+mn-ea"/>
                          <a:cs typeface="+mn-cs"/>
                        </a:rPr>
                        <a:t>, אך אינה כוללת את </a:t>
                      </a:r>
                      <a:r>
                        <a:rPr lang="en-US" sz="2200" kern="1200" dirty="0" err="1">
                          <a:solidFill>
                            <a:srgbClr val="000000"/>
                          </a:solidFill>
                          <a:latin typeface="+mn-lt"/>
                          <a:ea typeface="+mn-ea"/>
                          <a:cs typeface="+mn-cs"/>
                        </a:rPr>
                        <a:t>endIndex</a:t>
                      </a:r>
                      <a:r>
                        <a:rPr lang="he-IL" sz="2200" kern="1200" dirty="0">
                          <a:solidFill>
                            <a:srgbClr val="000000"/>
                          </a:solidFill>
                          <a:latin typeface="+mn-lt"/>
                          <a:ea typeface="+mn-ea"/>
                          <a:cs typeface="+mn-cs"/>
                        </a:rPr>
                        <a:t> עצמו.</a:t>
                      </a:r>
                      <a:endParaRPr lang="en-US" sz="2200" kern="1200" dirty="0">
                        <a:solidFill>
                          <a:srgbClr val="000000"/>
                        </a:solidFill>
                        <a:latin typeface="+mn-lt"/>
                        <a:ea typeface="+mn-ea"/>
                        <a:cs typeface="+mn-cs"/>
                      </a:endParaRPr>
                    </a:p>
                  </a:txBody>
                  <a:tcPr marL="68580" marR="68580" marT="0" marB="0" anchor="ctr"/>
                </a:tc>
                <a:tc>
                  <a:txBody>
                    <a:bodyPr/>
                    <a:lstStyle/>
                    <a:p>
                      <a:pPr algn="l" rtl="0">
                        <a:lnSpc>
                          <a:spcPct val="100000"/>
                        </a:lnSpc>
                        <a:spcBef>
                          <a:spcPts val="600"/>
                        </a:spcBef>
                        <a:spcAft>
                          <a:spcPts val="600"/>
                        </a:spcAft>
                      </a:pPr>
                      <a:r>
                        <a:rPr lang="en-US" sz="2400" dirty="0">
                          <a:solidFill>
                            <a:srgbClr val="000000"/>
                          </a:solidFill>
                          <a:effectLst/>
                          <a:latin typeface="+mn-lt"/>
                          <a:ea typeface="Times New Roman" panose="02020603050405020304" pitchFamily="18" charset="0"/>
                          <a:cs typeface="David" panose="020E0502060401010101" pitchFamily="34" charset="-79"/>
                        </a:rPr>
                        <a:t>String substring (</a:t>
                      </a:r>
                      <a:endParaRPr lang="he-IL" sz="2400" dirty="0">
                        <a:solidFill>
                          <a:srgbClr val="000000"/>
                        </a:solidFill>
                        <a:effectLst/>
                        <a:latin typeface="+mn-lt"/>
                        <a:ea typeface="Times New Roman" panose="02020603050405020304" pitchFamily="18" charset="0"/>
                        <a:cs typeface="David" panose="020E0502060401010101" pitchFamily="34" charset="-79"/>
                      </a:endParaRPr>
                    </a:p>
                    <a:p>
                      <a:pPr algn="l" rtl="0">
                        <a:lnSpc>
                          <a:spcPct val="100000"/>
                        </a:lnSpc>
                        <a:spcBef>
                          <a:spcPts val="600"/>
                        </a:spcBef>
                        <a:spcAft>
                          <a:spcPts val="600"/>
                        </a:spcAft>
                      </a:pPr>
                      <a:r>
                        <a:rPr lang="he-IL" sz="2400" b="1" dirty="0">
                          <a:solidFill>
                            <a:srgbClr val="000000"/>
                          </a:solidFill>
                          <a:effectLst/>
                          <a:latin typeface="+mn-lt"/>
                          <a:ea typeface="Times New Roman" panose="02020603050405020304" pitchFamily="18" charset="0"/>
                          <a:cs typeface="David" panose="020E0502060401010101" pitchFamily="34" charset="-79"/>
                        </a:rPr>
                        <a:t>             </a:t>
                      </a:r>
                      <a:r>
                        <a:rPr lang="en-US" sz="2400" b="1" dirty="0">
                          <a:solidFill>
                            <a:srgbClr val="000000"/>
                          </a:solidFill>
                          <a:effectLst/>
                          <a:latin typeface="+mn-lt"/>
                          <a:ea typeface="Times New Roman" panose="02020603050405020304" pitchFamily="18" charset="0"/>
                          <a:cs typeface="David" panose="020E0502060401010101" pitchFamily="34" charset="-79"/>
                        </a:rPr>
                        <a:t>int</a:t>
                      </a:r>
                      <a:r>
                        <a:rPr lang="en-US" sz="2400" dirty="0">
                          <a:solidFill>
                            <a:srgbClr val="000000"/>
                          </a:solidFill>
                          <a:effectLst/>
                          <a:latin typeface="+mn-lt"/>
                          <a:ea typeface="Times New Roman" panose="02020603050405020304" pitchFamily="18" charset="0"/>
                          <a:cs typeface="David" panose="020E0502060401010101" pitchFamily="34" charset="-79"/>
                        </a:rPr>
                        <a:t> </a:t>
                      </a:r>
                      <a:r>
                        <a:rPr lang="en-US" sz="2400" dirty="0" err="1">
                          <a:solidFill>
                            <a:srgbClr val="000000"/>
                          </a:solidFill>
                          <a:effectLst/>
                          <a:latin typeface="+mn-lt"/>
                          <a:ea typeface="Times New Roman" panose="02020603050405020304" pitchFamily="18" charset="0"/>
                          <a:cs typeface="David" panose="020E0502060401010101" pitchFamily="34" charset="-79"/>
                        </a:rPr>
                        <a:t>beginIndex</a:t>
                      </a:r>
                      <a:r>
                        <a:rPr lang="en-US" sz="2400" dirty="0">
                          <a:solidFill>
                            <a:srgbClr val="000000"/>
                          </a:solidFill>
                          <a:effectLst/>
                          <a:latin typeface="+mn-lt"/>
                          <a:ea typeface="Times New Roman" panose="02020603050405020304" pitchFamily="18" charset="0"/>
                          <a:cs typeface="David" panose="020E0502060401010101" pitchFamily="34" charset="-79"/>
                        </a:rPr>
                        <a:t>, </a:t>
                      </a:r>
                    </a:p>
                    <a:p>
                      <a:pPr algn="l" rtl="0">
                        <a:lnSpc>
                          <a:spcPct val="100000"/>
                        </a:lnSpc>
                        <a:spcBef>
                          <a:spcPts val="600"/>
                        </a:spcBef>
                        <a:spcAft>
                          <a:spcPts val="600"/>
                        </a:spcAft>
                      </a:pPr>
                      <a:r>
                        <a:rPr lang="en-US" sz="2400" b="1" dirty="0">
                          <a:solidFill>
                            <a:srgbClr val="000000"/>
                          </a:solidFill>
                          <a:effectLst/>
                          <a:latin typeface="+mn-lt"/>
                          <a:ea typeface="Times New Roman" panose="02020603050405020304" pitchFamily="18" charset="0"/>
                          <a:cs typeface="David" panose="020E0502060401010101" pitchFamily="34" charset="-79"/>
                        </a:rPr>
                        <a:t>           int</a:t>
                      </a:r>
                      <a:r>
                        <a:rPr lang="en-US" sz="2400" dirty="0">
                          <a:solidFill>
                            <a:srgbClr val="000000"/>
                          </a:solidFill>
                          <a:effectLst/>
                          <a:latin typeface="+mn-lt"/>
                          <a:ea typeface="Times New Roman" panose="02020603050405020304" pitchFamily="18" charset="0"/>
                          <a:cs typeface="David" panose="020E0502060401010101" pitchFamily="34" charset="-79"/>
                        </a:rPr>
                        <a:t> </a:t>
                      </a:r>
                      <a:r>
                        <a:rPr lang="en-US" sz="2400" dirty="0" err="1">
                          <a:solidFill>
                            <a:srgbClr val="000000"/>
                          </a:solidFill>
                          <a:effectLst/>
                          <a:latin typeface="+mn-lt"/>
                          <a:ea typeface="Times New Roman" panose="02020603050405020304" pitchFamily="18" charset="0"/>
                          <a:cs typeface="David" panose="020E0502060401010101" pitchFamily="34" charset="-79"/>
                        </a:rPr>
                        <a:t>endIndex</a:t>
                      </a:r>
                      <a:r>
                        <a:rPr lang="en-US" sz="2400" dirty="0">
                          <a:solidFill>
                            <a:srgbClr val="000000"/>
                          </a:solidFill>
                          <a:effectLst/>
                          <a:latin typeface="+mn-lt"/>
                          <a:ea typeface="Times New Roman" panose="02020603050405020304" pitchFamily="18" charset="0"/>
                          <a:cs typeface="David" panose="020E0502060401010101" pitchFamily="34" charset="-79"/>
                        </a:rPr>
                        <a:t>) </a:t>
                      </a:r>
                      <a:endParaRPr lang="en-US" sz="2400" dirty="0">
                        <a:effectLst/>
                        <a:latin typeface="+mn-lt"/>
                        <a:ea typeface="Times New Roman" panose="02020603050405020304" pitchFamily="18" charset="0"/>
                        <a:cs typeface="David" panose="020E0502060401010101" pitchFamily="34" charset="-79"/>
                      </a:endParaRPr>
                    </a:p>
                  </a:txBody>
                  <a:tcPr marL="68580" marR="68580" marT="0" marB="0" anchor="ctr"/>
                </a:tc>
                <a:extLst>
                  <a:ext uri="{0D108BD9-81ED-4DB2-BD59-A6C34878D82A}">
                    <a16:rowId xmlns:a16="http://schemas.microsoft.com/office/drawing/2014/main" val="76734658"/>
                  </a:ext>
                </a:extLst>
              </a:tr>
              <a:tr h="522515">
                <a:tc>
                  <a:txBody>
                    <a:bodyPr/>
                    <a:lstStyle/>
                    <a:p>
                      <a:pPr algn="r" rtl="1">
                        <a:lnSpc>
                          <a:spcPct val="100000"/>
                        </a:lnSpc>
                        <a:spcBef>
                          <a:spcPts val="600"/>
                        </a:spcBef>
                        <a:spcAft>
                          <a:spcPts val="600"/>
                        </a:spcAft>
                      </a:pPr>
                      <a:r>
                        <a:rPr lang="he-IL" sz="2200" kern="1200" dirty="0">
                          <a:solidFill>
                            <a:srgbClr val="000000"/>
                          </a:solidFill>
                          <a:latin typeface="+mn-lt"/>
                          <a:ea typeface="+mn-ea"/>
                          <a:cs typeface="+mn-cs"/>
                        </a:rPr>
                        <a:t>הפעולה מחזירה את אורך המחרוזת.</a:t>
                      </a:r>
                      <a:endParaRPr lang="en-US" sz="2200" kern="1200" dirty="0">
                        <a:solidFill>
                          <a:srgbClr val="000000"/>
                        </a:solidFill>
                        <a:latin typeface="+mn-lt"/>
                        <a:ea typeface="+mn-ea"/>
                        <a:cs typeface="+mn-cs"/>
                      </a:endParaRPr>
                    </a:p>
                  </a:txBody>
                  <a:tcPr marL="68580" marR="68580" marT="0" marB="0" anchor="ctr"/>
                </a:tc>
                <a:tc>
                  <a:txBody>
                    <a:bodyPr/>
                    <a:lstStyle/>
                    <a:p>
                      <a:pPr algn="l" rtl="0">
                        <a:lnSpc>
                          <a:spcPct val="100000"/>
                        </a:lnSpc>
                        <a:spcBef>
                          <a:spcPts val="600"/>
                        </a:spcBef>
                        <a:spcAft>
                          <a:spcPts val="600"/>
                        </a:spcAft>
                      </a:pPr>
                      <a:r>
                        <a:rPr lang="en-US" sz="2400" b="1" dirty="0">
                          <a:solidFill>
                            <a:srgbClr val="000000"/>
                          </a:solidFill>
                          <a:effectLst/>
                          <a:latin typeface="+mn-lt"/>
                          <a:ea typeface="Times New Roman" panose="02020603050405020304" pitchFamily="18" charset="0"/>
                          <a:cs typeface="David" panose="020E0502060401010101" pitchFamily="34" charset="-79"/>
                        </a:rPr>
                        <a:t>int</a:t>
                      </a:r>
                      <a:r>
                        <a:rPr lang="en-US" sz="2400" dirty="0">
                          <a:solidFill>
                            <a:srgbClr val="000000"/>
                          </a:solidFill>
                          <a:effectLst/>
                          <a:latin typeface="+mn-lt"/>
                          <a:ea typeface="Times New Roman" panose="02020603050405020304" pitchFamily="18" charset="0"/>
                          <a:cs typeface="David" panose="020E0502060401010101" pitchFamily="34" charset="-79"/>
                        </a:rPr>
                        <a:t> length()</a:t>
                      </a:r>
                      <a:endParaRPr lang="en-US" sz="2400" dirty="0">
                        <a:effectLst/>
                        <a:latin typeface="+mn-lt"/>
                        <a:ea typeface="Times New Roman" panose="02020603050405020304" pitchFamily="18" charset="0"/>
                        <a:cs typeface="David" panose="020E0502060401010101" pitchFamily="34" charset="-79"/>
                      </a:endParaRPr>
                    </a:p>
                  </a:txBody>
                  <a:tcPr marL="68580" marR="68580" marT="0" marB="0" anchor="ctr"/>
                </a:tc>
                <a:extLst>
                  <a:ext uri="{0D108BD9-81ED-4DB2-BD59-A6C34878D82A}">
                    <a16:rowId xmlns:a16="http://schemas.microsoft.com/office/drawing/2014/main" val="903762630"/>
                  </a:ext>
                </a:extLst>
              </a:tr>
              <a:tr h="522515">
                <a:tc>
                  <a:txBody>
                    <a:bodyPr/>
                    <a:lstStyle/>
                    <a:p>
                      <a:pPr algn="r" rtl="1">
                        <a:lnSpc>
                          <a:spcPct val="100000"/>
                        </a:lnSpc>
                        <a:spcBef>
                          <a:spcPts val="600"/>
                        </a:spcBef>
                        <a:spcAft>
                          <a:spcPts val="600"/>
                        </a:spcAft>
                      </a:pPr>
                      <a:r>
                        <a:rPr lang="he-IL" sz="2200" kern="1200" dirty="0">
                          <a:solidFill>
                            <a:srgbClr val="000000"/>
                          </a:solidFill>
                          <a:latin typeface="+mn-lt"/>
                          <a:ea typeface="+mn-ea"/>
                          <a:cs typeface="+mn-cs"/>
                        </a:rPr>
                        <a:t>הפעולה מחזירה את התו שבמקום </a:t>
                      </a:r>
                      <a:r>
                        <a:rPr lang="en-US" sz="2200" kern="1200" dirty="0">
                          <a:solidFill>
                            <a:srgbClr val="000000"/>
                          </a:solidFill>
                          <a:latin typeface="+mn-lt"/>
                          <a:ea typeface="+mn-ea"/>
                          <a:cs typeface="+mn-cs"/>
                        </a:rPr>
                        <a:t>index</a:t>
                      </a:r>
                      <a:r>
                        <a:rPr lang="he-IL" sz="2200" kern="1200" dirty="0">
                          <a:solidFill>
                            <a:srgbClr val="000000"/>
                          </a:solidFill>
                          <a:latin typeface="+mn-lt"/>
                          <a:ea typeface="+mn-ea"/>
                          <a:cs typeface="+mn-cs"/>
                        </a:rPr>
                        <a:t>.</a:t>
                      </a:r>
                      <a:endParaRPr lang="en-US" sz="2200" kern="1200" dirty="0">
                        <a:solidFill>
                          <a:srgbClr val="000000"/>
                        </a:solidFill>
                        <a:latin typeface="+mn-lt"/>
                        <a:ea typeface="+mn-ea"/>
                        <a:cs typeface="+mn-cs"/>
                      </a:endParaRPr>
                    </a:p>
                  </a:txBody>
                  <a:tcPr marL="68580" marR="68580" marT="0" marB="0" anchor="ctr"/>
                </a:tc>
                <a:tc>
                  <a:txBody>
                    <a:bodyPr/>
                    <a:lstStyle/>
                    <a:p>
                      <a:pPr algn="l" rtl="1">
                        <a:lnSpc>
                          <a:spcPct val="100000"/>
                        </a:lnSpc>
                        <a:spcBef>
                          <a:spcPts val="600"/>
                        </a:spcBef>
                        <a:spcAft>
                          <a:spcPts val="600"/>
                        </a:spcAft>
                      </a:pPr>
                      <a:r>
                        <a:rPr lang="en-US" sz="2400" b="1" dirty="0">
                          <a:solidFill>
                            <a:srgbClr val="000000"/>
                          </a:solidFill>
                          <a:effectLst/>
                          <a:latin typeface="+mn-lt"/>
                          <a:ea typeface="Times New Roman" panose="02020603050405020304" pitchFamily="18" charset="0"/>
                          <a:cs typeface="David" panose="020E0502060401010101" pitchFamily="34" charset="-79"/>
                        </a:rPr>
                        <a:t>char</a:t>
                      </a:r>
                      <a:r>
                        <a:rPr lang="en-US" sz="2400" dirty="0">
                          <a:solidFill>
                            <a:srgbClr val="000000"/>
                          </a:solidFill>
                          <a:effectLst/>
                          <a:latin typeface="+mn-lt"/>
                          <a:ea typeface="Times New Roman" panose="02020603050405020304" pitchFamily="18" charset="0"/>
                          <a:cs typeface="David" panose="020E0502060401010101" pitchFamily="34" charset="-79"/>
                        </a:rPr>
                        <a:t> </a:t>
                      </a:r>
                      <a:r>
                        <a:rPr lang="en-US" sz="2400" dirty="0" err="1">
                          <a:solidFill>
                            <a:srgbClr val="000000"/>
                          </a:solidFill>
                          <a:effectLst/>
                          <a:latin typeface="+mn-lt"/>
                          <a:ea typeface="Times New Roman" panose="02020603050405020304" pitchFamily="18" charset="0"/>
                          <a:cs typeface="David" panose="020E0502060401010101" pitchFamily="34" charset="-79"/>
                        </a:rPr>
                        <a:t>charAt</a:t>
                      </a:r>
                      <a:r>
                        <a:rPr lang="en-US" sz="2400" dirty="0">
                          <a:solidFill>
                            <a:srgbClr val="000000"/>
                          </a:solidFill>
                          <a:effectLst/>
                          <a:latin typeface="+mn-lt"/>
                          <a:ea typeface="Times New Roman" panose="02020603050405020304" pitchFamily="18" charset="0"/>
                          <a:cs typeface="David" panose="020E0502060401010101" pitchFamily="34" charset="-79"/>
                        </a:rPr>
                        <a:t> (</a:t>
                      </a:r>
                      <a:r>
                        <a:rPr lang="en-US" sz="2400" b="1" dirty="0">
                          <a:solidFill>
                            <a:srgbClr val="000000"/>
                          </a:solidFill>
                          <a:effectLst/>
                          <a:latin typeface="+mn-lt"/>
                          <a:ea typeface="Times New Roman" panose="02020603050405020304" pitchFamily="18" charset="0"/>
                          <a:cs typeface="David" panose="020E0502060401010101" pitchFamily="34" charset="-79"/>
                        </a:rPr>
                        <a:t>int</a:t>
                      </a:r>
                      <a:r>
                        <a:rPr lang="en-US" sz="2400" dirty="0">
                          <a:solidFill>
                            <a:srgbClr val="000000"/>
                          </a:solidFill>
                          <a:effectLst/>
                          <a:latin typeface="+mn-lt"/>
                          <a:ea typeface="Times New Roman" panose="02020603050405020304" pitchFamily="18" charset="0"/>
                          <a:cs typeface="David" panose="020E0502060401010101" pitchFamily="34" charset="-79"/>
                        </a:rPr>
                        <a:t> index)</a:t>
                      </a:r>
                      <a:endParaRPr lang="en-US" sz="2400" dirty="0">
                        <a:effectLst/>
                        <a:latin typeface="+mn-lt"/>
                        <a:ea typeface="Times New Roman" panose="02020603050405020304" pitchFamily="18" charset="0"/>
                        <a:cs typeface="David" panose="020E0502060401010101" pitchFamily="34" charset="-79"/>
                      </a:endParaRPr>
                    </a:p>
                  </a:txBody>
                  <a:tcPr marL="68580" marR="68580" marT="0" marB="0" anchor="ctr"/>
                </a:tc>
                <a:extLst>
                  <a:ext uri="{0D108BD9-81ED-4DB2-BD59-A6C34878D82A}">
                    <a16:rowId xmlns:a16="http://schemas.microsoft.com/office/drawing/2014/main" val="1345922861"/>
                  </a:ext>
                </a:extLst>
              </a:tr>
            </a:tbl>
          </a:graphicData>
        </a:graphic>
      </p:graphicFrame>
      <p:sp>
        <p:nvSpPr>
          <p:cNvPr id="7" name="כותרת 1">
            <a:extLst>
              <a:ext uri="{FF2B5EF4-FFF2-40B4-BE49-F238E27FC236}">
                <a16:creationId xmlns:a16="http://schemas.microsoft.com/office/drawing/2014/main" id="{6D05B723-95CA-49F1-9525-BE9368519155}"/>
              </a:ext>
            </a:extLst>
          </p:cNvPr>
          <p:cNvSpPr txBox="1">
            <a:spLocks/>
          </p:cNvSpPr>
          <p:nvPr/>
        </p:nvSpPr>
        <p:spPr>
          <a:xfrm>
            <a:off x="1314414" y="180267"/>
            <a:ext cx="9802368"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1. משימה - האם מחרוזת היא </a:t>
            </a:r>
            <a:r>
              <a:rPr lang="he-IL" dirty="0" err="1"/>
              <a:t>פָּלִינְדְּרוֹם</a:t>
            </a:r>
            <a:endParaRPr lang="he-IL" dirty="0"/>
          </a:p>
        </p:txBody>
      </p:sp>
    </p:spTree>
    <p:extLst>
      <p:ext uri="{BB962C8B-B14F-4D97-AF65-F5344CB8AC3E}">
        <p14:creationId xmlns:p14="http://schemas.microsoft.com/office/powerpoint/2010/main" val="2286479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כותרת 1">
            <a:extLst>
              <a:ext uri="{FF2B5EF4-FFF2-40B4-BE49-F238E27FC236}">
                <a16:creationId xmlns:a16="http://schemas.microsoft.com/office/drawing/2014/main" id="{90B76075-36B3-434E-A72C-9AD9F53F0780}"/>
              </a:ext>
            </a:extLst>
          </p:cNvPr>
          <p:cNvSpPr txBox="1">
            <a:spLocks/>
          </p:cNvSpPr>
          <p:nvPr/>
        </p:nvSpPr>
        <p:spPr>
          <a:xfrm>
            <a:off x="1314414" y="180267"/>
            <a:ext cx="9802368"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1. משימה - האם מחרוזת היא </a:t>
            </a:r>
            <a:r>
              <a:rPr lang="he-IL" dirty="0" err="1"/>
              <a:t>פָּלִינְדְּרוֹם</a:t>
            </a:r>
            <a:endParaRPr lang="he-IL" dirty="0"/>
          </a:p>
        </p:txBody>
      </p:sp>
      <p:sp>
        <p:nvSpPr>
          <p:cNvPr id="6" name="מלבן 5">
            <a:extLst>
              <a:ext uri="{FF2B5EF4-FFF2-40B4-BE49-F238E27FC236}">
                <a16:creationId xmlns:a16="http://schemas.microsoft.com/office/drawing/2014/main" id="{D21E7859-D4B3-498F-8E7B-CC121F835043}"/>
              </a:ext>
            </a:extLst>
          </p:cNvPr>
          <p:cNvSpPr/>
          <p:nvPr/>
        </p:nvSpPr>
        <p:spPr>
          <a:xfrm>
            <a:off x="-101598" y="2701418"/>
            <a:ext cx="8162786" cy="3647152"/>
          </a:xfrm>
          <a:prstGeom prst="rect">
            <a:avLst/>
          </a:prstGeom>
        </p:spPr>
        <p:txBody>
          <a:bodyPr wrap="square">
            <a:spAutoFit/>
          </a:bodyPr>
          <a:lstStyle/>
          <a:p>
            <a:pPr>
              <a:spcAft>
                <a:spcPts val="600"/>
              </a:spcAft>
            </a:pPr>
            <a:r>
              <a:rPr lang="he-IL" sz="2400" b="1" dirty="0"/>
              <a:t>פתרון רקורסיבי:</a:t>
            </a:r>
            <a:endParaRPr lang="en-US" sz="2400" b="1" dirty="0"/>
          </a:p>
          <a:p>
            <a:pPr>
              <a:spcAft>
                <a:spcPts val="600"/>
              </a:spcAft>
            </a:pPr>
            <a:r>
              <a:rPr lang="he-IL" sz="2400" b="1" dirty="0"/>
              <a:t>המקרה הבסיסי</a:t>
            </a:r>
            <a:r>
              <a:rPr lang="he-IL" sz="2400" dirty="0"/>
              <a:t>:</a:t>
            </a:r>
            <a:r>
              <a:rPr lang="he-IL" sz="2400" b="1" dirty="0"/>
              <a:t> </a:t>
            </a:r>
            <a:r>
              <a:rPr lang="he-IL" sz="2400" dirty="0"/>
              <a:t>אם המחרוזת</a:t>
            </a:r>
            <a:r>
              <a:rPr lang="he-IL" sz="2400" b="1" dirty="0"/>
              <a:t> </a:t>
            </a:r>
            <a:r>
              <a:rPr lang="he-IL" sz="2400" dirty="0"/>
              <a:t>מכילה תו אחד או אינה מכילה תווים כלל, אזי היא </a:t>
            </a:r>
            <a:r>
              <a:rPr lang="he-IL" sz="2400" dirty="0" err="1"/>
              <a:t>פלינדרום</a:t>
            </a:r>
            <a:r>
              <a:rPr lang="he-IL" sz="2400" dirty="0"/>
              <a:t>.  </a:t>
            </a:r>
            <a:endParaRPr lang="en-US" sz="2400" dirty="0"/>
          </a:p>
          <a:p>
            <a:pPr>
              <a:spcAft>
                <a:spcPts val="600"/>
              </a:spcAft>
            </a:pPr>
            <a:r>
              <a:rPr lang="he-IL" sz="2400" b="1" dirty="0"/>
              <a:t>המקרה המורכב</a:t>
            </a:r>
            <a:r>
              <a:rPr lang="he-IL" sz="2400" dirty="0"/>
              <a:t>: אם המחרוזת</a:t>
            </a:r>
            <a:r>
              <a:rPr lang="he-IL" sz="2400" b="1" dirty="0"/>
              <a:t> </a:t>
            </a:r>
            <a:r>
              <a:rPr lang="he-IL" sz="2400" dirty="0"/>
              <a:t>מכילה יותר מתו אחד, אזי: אם התו האחרון זהה לתו הראשון ואם המחרוזת ללא תווים אלה (הראשון והאחרון), מהווה </a:t>
            </a:r>
            <a:r>
              <a:rPr lang="he-IL" sz="2400" dirty="0" err="1"/>
              <a:t>פלינדרום</a:t>
            </a:r>
            <a:r>
              <a:rPr lang="he-IL" sz="2400" dirty="0"/>
              <a:t>, אזי המחרוזת כולה היא </a:t>
            </a:r>
            <a:r>
              <a:rPr lang="he-IL" sz="2400" dirty="0" err="1"/>
              <a:t>פלינדרום</a:t>
            </a:r>
            <a:r>
              <a:rPr lang="he-IL" sz="2400" dirty="0"/>
              <a:t>.</a:t>
            </a:r>
            <a:endParaRPr lang="en-US" sz="2400" dirty="0"/>
          </a:p>
          <a:p>
            <a:r>
              <a:rPr lang="he-IL" sz="2400" dirty="0"/>
              <a:t>קל לראות כי בקריאה הרקורסיבית הפרמטר קטן יותר מזה שבקריאה המקורית, שכן שני תווים הורדו משני צדי המחרוזת. </a:t>
            </a:r>
          </a:p>
        </p:txBody>
      </p:sp>
      <p:sp>
        <p:nvSpPr>
          <p:cNvPr id="13" name="כותרת 1">
            <a:extLst>
              <a:ext uri="{FF2B5EF4-FFF2-40B4-BE49-F238E27FC236}">
                <a16:creationId xmlns:a16="http://schemas.microsoft.com/office/drawing/2014/main" id="{7F122309-4C1F-4C0D-B421-BE589DB3B7CB}"/>
              </a:ext>
            </a:extLst>
          </p:cNvPr>
          <p:cNvSpPr txBox="1">
            <a:spLocks/>
          </p:cNvSpPr>
          <p:nvPr/>
        </p:nvSpPr>
        <p:spPr>
          <a:xfrm>
            <a:off x="0" y="928670"/>
            <a:ext cx="11862241" cy="1858073"/>
          </a:xfrm>
          <a:prstGeom prst="rect">
            <a:avLst/>
          </a:prstGeom>
        </p:spPr>
        <p:txBody>
          <a:bodyPr rtlCol="1" anchor="ctr"/>
          <a:lstStyle/>
          <a:p>
            <a:pPr>
              <a:spcAft>
                <a:spcPts val="600"/>
              </a:spcAft>
            </a:pPr>
            <a:r>
              <a:rPr lang="he-IL" sz="2400" b="1" dirty="0" err="1"/>
              <a:t>פָּלִינְדְּרוֹם</a:t>
            </a:r>
            <a:r>
              <a:rPr lang="he-IL" sz="2400" dirty="0"/>
              <a:t> הוא מחרוזת שקריאתה משמאל לימין ומימין לשמאל מחזירה מחרוזת זהה. 	למשל, המחרוזות "123321", "אמא" ו-"</a:t>
            </a:r>
            <a:r>
              <a:rPr lang="he-IL" sz="2400" dirty="0" err="1"/>
              <a:t>נטולגלוטן</a:t>
            </a:r>
            <a:r>
              <a:rPr lang="he-IL" sz="2400" dirty="0"/>
              <a:t>" הן </a:t>
            </a:r>
            <a:r>
              <a:rPr lang="he-IL" sz="2400" dirty="0" err="1"/>
              <a:t>פלינדרומים</a:t>
            </a:r>
            <a:r>
              <a:rPr lang="he-IL" sz="2400" dirty="0"/>
              <a:t>.   </a:t>
            </a:r>
            <a:endParaRPr lang="en-US" sz="1000" dirty="0"/>
          </a:p>
          <a:p>
            <a:r>
              <a:rPr lang="he-IL" sz="2400" dirty="0"/>
              <a:t>כתב/י פעולה רקורסיבית המקבלת מחרוזת ומחזירה 'אמת' אם המחרוזת הנתונה היא </a:t>
            </a:r>
            <a:r>
              <a:rPr lang="he-IL" sz="2400" dirty="0" err="1"/>
              <a:t>פלינדרום</a:t>
            </a:r>
            <a:r>
              <a:rPr lang="he-IL" sz="2400" dirty="0"/>
              <a:t>, ו'שקר' אחרת.  </a:t>
            </a:r>
            <a:r>
              <a:rPr lang="en-US" sz="2400" dirty="0">
                <a:cs typeface="Varela Round" panose="00000500000000000000" pitchFamily="2" charset="-79"/>
              </a:rPr>
              <a:t>			</a:t>
            </a:r>
            <a:endParaRPr lang="en-US" sz="2400" dirty="0"/>
          </a:p>
        </p:txBody>
      </p:sp>
    </p:spTree>
    <p:extLst>
      <p:ext uri="{BB962C8B-B14F-4D97-AF65-F5344CB8AC3E}">
        <p14:creationId xmlns:p14="http://schemas.microsoft.com/office/powerpoint/2010/main" val="167030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כותרת 1">
            <a:extLst>
              <a:ext uri="{FF2B5EF4-FFF2-40B4-BE49-F238E27FC236}">
                <a16:creationId xmlns:a16="http://schemas.microsoft.com/office/drawing/2014/main" id="{90B76075-36B3-434E-A72C-9AD9F53F0780}"/>
              </a:ext>
            </a:extLst>
          </p:cNvPr>
          <p:cNvSpPr txBox="1">
            <a:spLocks/>
          </p:cNvSpPr>
          <p:nvPr/>
        </p:nvSpPr>
        <p:spPr>
          <a:xfrm>
            <a:off x="748356" y="155448"/>
            <a:ext cx="11603301"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האם מחרוזת היא </a:t>
            </a:r>
            <a:r>
              <a:rPr lang="he-IL" dirty="0" err="1"/>
              <a:t>פלינדרום</a:t>
            </a:r>
            <a:r>
              <a:rPr lang="he-IL" dirty="0"/>
              <a:t> - </a:t>
            </a:r>
            <a:r>
              <a:rPr lang="he-IL" sz="4000" dirty="0"/>
              <a:t>תכנית בשפת </a:t>
            </a:r>
            <a:r>
              <a:rPr lang="en-US" sz="4000" dirty="0"/>
              <a:t>JAVA</a:t>
            </a:r>
            <a:endParaRPr lang="he-IL" sz="4000" dirty="0"/>
          </a:p>
        </p:txBody>
      </p:sp>
      <p:sp>
        <p:nvSpPr>
          <p:cNvPr id="6" name="מלבן 5">
            <a:extLst>
              <a:ext uri="{FF2B5EF4-FFF2-40B4-BE49-F238E27FC236}">
                <a16:creationId xmlns:a16="http://schemas.microsoft.com/office/drawing/2014/main" id="{D21E7859-D4B3-498F-8E7B-CC121F835043}"/>
              </a:ext>
            </a:extLst>
          </p:cNvPr>
          <p:cNvSpPr/>
          <p:nvPr/>
        </p:nvSpPr>
        <p:spPr>
          <a:xfrm>
            <a:off x="142724" y="2360642"/>
            <a:ext cx="8507789" cy="3046988"/>
          </a:xfrm>
          <a:prstGeom prst="rect">
            <a:avLst/>
          </a:prstGeom>
        </p:spPr>
        <p:txBody>
          <a:bodyPr wrap="square">
            <a:spAutoFit/>
          </a:bodyPr>
          <a:lstStyle/>
          <a:p>
            <a:pPr algn="l" defTabSz="432000" rtl="0"/>
            <a:r>
              <a:rPr lang="en-US" sz="2400" b="1" dirty="0"/>
              <a:t>public static </a:t>
            </a:r>
            <a:r>
              <a:rPr lang="en-US" sz="2400" b="1" dirty="0" err="1"/>
              <a:t>boolean</a:t>
            </a:r>
            <a:r>
              <a:rPr lang="en-US" sz="2400" b="1" dirty="0"/>
              <a:t> </a:t>
            </a:r>
            <a:r>
              <a:rPr lang="en-US" sz="2400" b="1" dirty="0" err="1">
                <a:solidFill>
                  <a:srgbClr val="FFC000"/>
                </a:solidFill>
              </a:rPr>
              <a:t>isAPalindrome</a:t>
            </a:r>
            <a:r>
              <a:rPr lang="en-US" sz="2400" b="1" dirty="0"/>
              <a:t> ( String  str )</a:t>
            </a:r>
          </a:p>
          <a:p>
            <a:pPr algn="l" defTabSz="432000" rtl="0"/>
            <a:r>
              <a:rPr lang="en-US" sz="2400" b="1" dirty="0"/>
              <a:t>{</a:t>
            </a:r>
          </a:p>
          <a:p>
            <a:pPr algn="l" defTabSz="432000" rtl="0"/>
            <a:r>
              <a:rPr lang="en-US" sz="2400" b="1" dirty="0"/>
              <a:t>	if (</a:t>
            </a:r>
            <a:r>
              <a:rPr lang="en-US" sz="2400" b="1" dirty="0" err="1"/>
              <a:t>str.length</a:t>
            </a:r>
            <a:r>
              <a:rPr lang="en-US" sz="2400" b="1" dirty="0"/>
              <a:t>(</a:t>
            </a:r>
            <a:r>
              <a:rPr lang="en-US" sz="1000" b="1" dirty="0"/>
              <a:t> </a:t>
            </a:r>
            <a:r>
              <a:rPr lang="en-US" sz="2400" b="1" dirty="0"/>
              <a:t>) &lt;</a:t>
            </a:r>
            <a:r>
              <a:rPr lang="en-US" sz="1000" b="1" dirty="0"/>
              <a:t> </a:t>
            </a:r>
            <a:r>
              <a:rPr lang="en-US" sz="2400" b="1" dirty="0"/>
              <a:t>= 1) </a:t>
            </a:r>
          </a:p>
          <a:p>
            <a:pPr algn="l" defTabSz="432000" rtl="0"/>
            <a:r>
              <a:rPr lang="en-US" sz="2400" b="1" dirty="0"/>
              <a:t>			return true;</a:t>
            </a:r>
          </a:p>
          <a:p>
            <a:pPr algn="l" defTabSz="432000" rtl="0"/>
            <a:r>
              <a:rPr lang="en-US" sz="2400" b="1" dirty="0"/>
              <a:t>	if (</a:t>
            </a:r>
            <a:r>
              <a:rPr lang="en-US" sz="2400" b="1" dirty="0" err="1"/>
              <a:t>str.charAt</a:t>
            </a:r>
            <a:r>
              <a:rPr lang="en-US" sz="2400" b="1" dirty="0"/>
              <a:t> (0) != </a:t>
            </a:r>
            <a:r>
              <a:rPr lang="en-US" sz="2400" b="1" dirty="0" err="1"/>
              <a:t>str.charAt</a:t>
            </a:r>
            <a:r>
              <a:rPr lang="en-US" sz="2400" b="1" dirty="0"/>
              <a:t>(</a:t>
            </a:r>
            <a:r>
              <a:rPr lang="en-US" sz="2400" b="1" dirty="0" err="1"/>
              <a:t>str.length</a:t>
            </a:r>
            <a:r>
              <a:rPr lang="en-US" sz="2400" b="1" dirty="0"/>
              <a:t>(</a:t>
            </a:r>
            <a:r>
              <a:rPr lang="en-US" sz="1000" b="1" dirty="0"/>
              <a:t> </a:t>
            </a:r>
            <a:r>
              <a:rPr lang="en-US" sz="2400" b="1" dirty="0"/>
              <a:t>)</a:t>
            </a:r>
            <a:r>
              <a:rPr lang="en-US" sz="800" b="1" dirty="0"/>
              <a:t> </a:t>
            </a:r>
            <a:r>
              <a:rPr lang="en-US" sz="2400" b="1" dirty="0"/>
              <a:t>-</a:t>
            </a:r>
            <a:r>
              <a:rPr lang="en-US" sz="800" b="1" dirty="0"/>
              <a:t> </a:t>
            </a:r>
            <a:r>
              <a:rPr lang="en-US" sz="2400" b="1" dirty="0"/>
              <a:t>1))</a:t>
            </a:r>
          </a:p>
          <a:p>
            <a:pPr algn="l" defTabSz="432000" rtl="0"/>
            <a:r>
              <a:rPr lang="en-US" sz="2400" b="1" dirty="0"/>
              <a:t>			return false;</a:t>
            </a:r>
          </a:p>
          <a:p>
            <a:pPr algn="l" defTabSz="432000" rtl="0"/>
            <a:r>
              <a:rPr lang="en-US" sz="2400" b="1" dirty="0"/>
              <a:t>	return </a:t>
            </a:r>
            <a:r>
              <a:rPr lang="en-US" sz="2400" b="1" dirty="0" err="1">
                <a:solidFill>
                  <a:srgbClr val="FFC000"/>
                </a:solidFill>
              </a:rPr>
              <a:t>isAPalindrome</a:t>
            </a:r>
            <a:r>
              <a:rPr lang="en-US" sz="1000" b="1" dirty="0">
                <a:solidFill>
                  <a:srgbClr val="FFC000"/>
                </a:solidFill>
              </a:rPr>
              <a:t> </a:t>
            </a:r>
            <a:r>
              <a:rPr lang="en-US" sz="2400" b="1" dirty="0"/>
              <a:t>(</a:t>
            </a:r>
            <a:r>
              <a:rPr lang="en-US" sz="2400" b="1" dirty="0" err="1"/>
              <a:t>str.substring</a:t>
            </a:r>
            <a:r>
              <a:rPr lang="en-US" sz="2400" b="1" dirty="0"/>
              <a:t>(1,</a:t>
            </a:r>
            <a:r>
              <a:rPr lang="en-US" sz="1400" b="1" dirty="0"/>
              <a:t> </a:t>
            </a:r>
            <a:r>
              <a:rPr lang="en-US" sz="2400" b="1" dirty="0" err="1"/>
              <a:t>str.length</a:t>
            </a:r>
            <a:r>
              <a:rPr lang="en-US" sz="2400" b="1" dirty="0"/>
              <a:t>(</a:t>
            </a:r>
            <a:r>
              <a:rPr lang="en-US" sz="1000" b="1" dirty="0"/>
              <a:t> </a:t>
            </a:r>
            <a:r>
              <a:rPr lang="en-US" sz="2400" b="1" dirty="0"/>
              <a:t>)</a:t>
            </a:r>
            <a:r>
              <a:rPr lang="en-US" sz="800" b="1" dirty="0"/>
              <a:t> </a:t>
            </a:r>
            <a:r>
              <a:rPr lang="en-US" sz="2400" b="1" dirty="0"/>
              <a:t>-</a:t>
            </a:r>
            <a:r>
              <a:rPr lang="en-US" sz="800" b="1" dirty="0"/>
              <a:t> </a:t>
            </a:r>
            <a:r>
              <a:rPr lang="en-US" sz="2400" b="1" dirty="0"/>
              <a:t>1));</a:t>
            </a:r>
          </a:p>
          <a:p>
            <a:pPr algn="l" defTabSz="432000" rtl="0"/>
            <a:r>
              <a:rPr lang="en-US" sz="2400" b="1" dirty="0"/>
              <a:t>}</a:t>
            </a:r>
          </a:p>
        </p:txBody>
      </p:sp>
      <p:sp>
        <p:nvSpPr>
          <p:cNvPr id="13" name="כותרת 1">
            <a:extLst>
              <a:ext uri="{FF2B5EF4-FFF2-40B4-BE49-F238E27FC236}">
                <a16:creationId xmlns:a16="http://schemas.microsoft.com/office/drawing/2014/main" id="{7F122309-4C1F-4C0D-B421-BE589DB3B7CB}"/>
              </a:ext>
            </a:extLst>
          </p:cNvPr>
          <p:cNvSpPr txBox="1">
            <a:spLocks/>
          </p:cNvSpPr>
          <p:nvPr/>
        </p:nvSpPr>
        <p:spPr>
          <a:xfrm>
            <a:off x="0" y="928670"/>
            <a:ext cx="11862241" cy="1858073"/>
          </a:xfrm>
          <a:prstGeom prst="rect">
            <a:avLst/>
          </a:prstGeom>
        </p:spPr>
        <p:txBody>
          <a:bodyPr rtlCol="1" anchor="ctr"/>
          <a:lstStyle/>
          <a:p>
            <a:pPr>
              <a:spcAft>
                <a:spcPts val="600"/>
              </a:spcAft>
            </a:pPr>
            <a:r>
              <a:rPr lang="he-IL" sz="2400" dirty="0" err="1"/>
              <a:t>פלינדרום</a:t>
            </a:r>
            <a:r>
              <a:rPr lang="he-IL" sz="2400" dirty="0"/>
              <a:t> הוא מחרוזת שקריאתה משמאל לימין ומימין לשמאל מחזירה מחרוזת זהה. 	למשל, המחרוזות "123321", "אמא" ו-"</a:t>
            </a:r>
            <a:r>
              <a:rPr lang="he-IL" sz="2400" dirty="0" err="1"/>
              <a:t>נטולגלוטן</a:t>
            </a:r>
            <a:r>
              <a:rPr lang="he-IL" sz="2400" dirty="0"/>
              <a:t>" הן </a:t>
            </a:r>
            <a:r>
              <a:rPr lang="he-IL" sz="2400" dirty="0" err="1"/>
              <a:t>פלינדרומים</a:t>
            </a:r>
            <a:r>
              <a:rPr lang="he-IL" sz="2400" dirty="0"/>
              <a:t>.   </a:t>
            </a:r>
            <a:endParaRPr lang="en-US" sz="1000" dirty="0"/>
          </a:p>
          <a:p>
            <a:r>
              <a:rPr lang="he-IL" sz="2400" dirty="0"/>
              <a:t>כתב/י פעולה רקורסיבית המקבלת מחרוזת ומחזירה 'אמת' אם המחרוזת הנתונה היא </a:t>
            </a:r>
            <a:r>
              <a:rPr lang="he-IL" sz="2400" dirty="0" err="1"/>
              <a:t>פלינדרום</a:t>
            </a:r>
            <a:r>
              <a:rPr lang="he-IL" sz="2400" dirty="0"/>
              <a:t>, ו'שקר' אחרת.  </a:t>
            </a:r>
            <a:r>
              <a:rPr lang="en-US" sz="2400" dirty="0">
                <a:cs typeface="Varela Round" panose="00000500000000000000" pitchFamily="2" charset="-79"/>
              </a:rPr>
              <a:t>			</a:t>
            </a:r>
            <a:endParaRPr lang="en-US" sz="2400" dirty="0"/>
          </a:p>
        </p:txBody>
      </p:sp>
      <p:sp>
        <p:nvSpPr>
          <p:cNvPr id="7" name="מלבן מעוגל 8">
            <a:extLst>
              <a:ext uri="{FF2B5EF4-FFF2-40B4-BE49-F238E27FC236}">
                <a16:creationId xmlns:a16="http://schemas.microsoft.com/office/drawing/2014/main" id="{B9F5526C-BFD0-4465-937C-2DB0AFFC7144}"/>
              </a:ext>
            </a:extLst>
          </p:cNvPr>
          <p:cNvSpPr/>
          <p:nvPr/>
        </p:nvSpPr>
        <p:spPr>
          <a:xfrm>
            <a:off x="484749" y="5111140"/>
            <a:ext cx="7585194" cy="1736552"/>
          </a:xfrm>
          <a:prstGeom prst="roundRect">
            <a:avLst/>
          </a:prstGeom>
          <a:solidFill>
            <a:srgbClr val="92D050"/>
          </a:solidFill>
        </p:spPr>
        <p:style>
          <a:lnRef idx="3">
            <a:schemeClr val="lt1"/>
          </a:lnRef>
          <a:fillRef idx="1">
            <a:schemeClr val="accent5"/>
          </a:fillRef>
          <a:effectRef idx="1">
            <a:schemeClr val="accent5"/>
          </a:effectRef>
          <a:fontRef idx="minor">
            <a:schemeClr val="lt1"/>
          </a:fontRef>
        </p:style>
        <p:txBody>
          <a:bodyPr tIns="396000" rtlCol="1" anchor="ctr"/>
          <a:lstStyle/>
          <a:p>
            <a:pPr algn="l" defTabSz="432000" rtl="0"/>
            <a:endParaRPr lang="en-US" sz="2400" b="1" dirty="0"/>
          </a:p>
          <a:p>
            <a:pPr algn="l" defTabSz="432000" rtl="0"/>
            <a:r>
              <a:rPr lang="en-US" sz="2400" b="1" dirty="0"/>
              <a:t>	if ( </a:t>
            </a:r>
            <a:r>
              <a:rPr lang="en-US" sz="2400" b="1" dirty="0" err="1">
                <a:solidFill>
                  <a:srgbClr val="FF0000"/>
                </a:solidFill>
              </a:rPr>
              <a:t>isAPalindrome</a:t>
            </a:r>
            <a:r>
              <a:rPr lang="en-US" sz="2400" b="1" dirty="0">
                <a:solidFill>
                  <a:srgbClr val="FFC000"/>
                </a:solidFill>
              </a:rPr>
              <a:t> </a:t>
            </a:r>
            <a:r>
              <a:rPr lang="en-US" sz="2400" b="1" dirty="0"/>
              <a:t>( str ) ) 					</a:t>
            </a:r>
            <a:r>
              <a:rPr lang="he-IL" sz="2400" b="1" dirty="0"/>
              <a:t>והזימון:</a:t>
            </a:r>
            <a:endParaRPr lang="en-US" sz="2400" b="1" dirty="0"/>
          </a:p>
          <a:p>
            <a:pPr algn="l" defTabSz="432000" rtl="0"/>
            <a:r>
              <a:rPr lang="en-US" sz="2400" b="1" dirty="0"/>
              <a:t>			</a:t>
            </a:r>
            <a:r>
              <a:rPr lang="en-US" sz="2400" dirty="0" err="1">
                <a:cs typeface="Varela Round" panose="00000500000000000000" pitchFamily="2" charset="-79"/>
              </a:rPr>
              <a:t>System</a:t>
            </a:r>
            <a:r>
              <a:rPr lang="en-US" sz="2400" b="1" dirty="0" err="1">
                <a:cs typeface="Varela Round" panose="00000500000000000000" pitchFamily="2" charset="-79"/>
              </a:rPr>
              <a:t>.</a:t>
            </a:r>
            <a:r>
              <a:rPr lang="en-US" sz="2400" dirty="0" err="1">
                <a:cs typeface="Varela Round" panose="00000500000000000000" pitchFamily="2" charset="-79"/>
              </a:rPr>
              <a:t>out</a:t>
            </a:r>
            <a:r>
              <a:rPr lang="en-US" sz="2400" b="1" dirty="0" err="1">
                <a:cs typeface="Varela Round" panose="00000500000000000000" pitchFamily="2" charset="-79"/>
              </a:rPr>
              <a:t>.</a:t>
            </a:r>
            <a:r>
              <a:rPr lang="en-US" sz="2400" dirty="0" err="1">
                <a:cs typeface="Varela Round" panose="00000500000000000000" pitchFamily="2" charset="-79"/>
              </a:rPr>
              <a:t>println</a:t>
            </a:r>
            <a:r>
              <a:rPr lang="en-US" sz="2400" dirty="0">
                <a:cs typeface="Varela Round" panose="00000500000000000000" pitchFamily="2" charset="-79"/>
              </a:rPr>
              <a:t> (</a:t>
            </a:r>
            <a:r>
              <a:rPr lang="en-US" sz="2400" dirty="0">
                <a:solidFill>
                  <a:schemeClr val="bg1"/>
                </a:solidFill>
              </a:rPr>
              <a:t>str</a:t>
            </a:r>
            <a:r>
              <a:rPr lang="en-US" sz="800" b="1" dirty="0"/>
              <a:t> </a:t>
            </a:r>
            <a:r>
              <a:rPr lang="en-US" sz="2400" b="1" dirty="0"/>
              <a:t>+ </a:t>
            </a:r>
            <a:r>
              <a:rPr lang="en-US" sz="800" dirty="0">
                <a:cs typeface="Varela Round" panose="00000500000000000000" pitchFamily="2" charset="-79"/>
              </a:rPr>
              <a:t> </a:t>
            </a:r>
            <a:r>
              <a:rPr lang="he-IL" sz="800" dirty="0">
                <a:cs typeface="Varela Round" panose="00000500000000000000" pitchFamily="2" charset="-79"/>
              </a:rPr>
              <a:t> </a:t>
            </a:r>
            <a:r>
              <a:rPr lang="he-IL" sz="2400" dirty="0">
                <a:cs typeface="Varela Round" panose="00000500000000000000" pitchFamily="2" charset="-79"/>
              </a:rPr>
              <a:t>"</a:t>
            </a:r>
            <a:r>
              <a:rPr lang="he-IL" sz="800" dirty="0">
                <a:cs typeface="Varela Round" panose="00000500000000000000" pitchFamily="2" charset="-79"/>
              </a:rPr>
              <a:t> </a:t>
            </a:r>
            <a:r>
              <a:rPr lang="he-IL" sz="2400" dirty="0" err="1">
                <a:solidFill>
                  <a:schemeClr val="bg1"/>
                </a:solidFill>
              </a:rPr>
              <a:t>פלינדרום</a:t>
            </a:r>
            <a:r>
              <a:rPr lang="he-IL" sz="800" dirty="0">
                <a:solidFill>
                  <a:schemeClr val="bg1"/>
                </a:solidFill>
              </a:rPr>
              <a:t> </a:t>
            </a:r>
            <a:r>
              <a:rPr lang="he-IL" sz="2400" dirty="0">
                <a:solidFill>
                  <a:schemeClr val="bg1"/>
                </a:solidFill>
              </a:rPr>
              <a:t>"</a:t>
            </a:r>
            <a:r>
              <a:rPr lang="en-US" sz="2400" dirty="0">
                <a:cs typeface="Varela Round" panose="00000500000000000000" pitchFamily="2" charset="-79"/>
              </a:rPr>
              <a:t>)</a:t>
            </a:r>
            <a:r>
              <a:rPr lang="en-US" sz="800" dirty="0">
                <a:cs typeface="Varela Round" panose="00000500000000000000" pitchFamily="2" charset="-79"/>
              </a:rPr>
              <a:t> </a:t>
            </a:r>
            <a:r>
              <a:rPr lang="en-US" sz="2400" b="1" dirty="0">
                <a:cs typeface="Varela Round" panose="00000500000000000000" pitchFamily="2" charset="-79"/>
              </a:rPr>
              <a:t>;  </a:t>
            </a:r>
          </a:p>
          <a:p>
            <a:pPr algn="l" defTabSz="432000" rtl="0"/>
            <a:r>
              <a:rPr lang="en-US" sz="2400" b="1" dirty="0">
                <a:cs typeface="Varela Round" panose="00000500000000000000" pitchFamily="2" charset="-79"/>
              </a:rPr>
              <a:t>		else</a:t>
            </a:r>
          </a:p>
          <a:p>
            <a:pPr algn="l" defTabSz="432000" rtl="0"/>
            <a:r>
              <a:rPr lang="en-US" sz="2400" dirty="0">
                <a:cs typeface="Varela Round" panose="00000500000000000000" pitchFamily="2" charset="-79"/>
              </a:rPr>
              <a:t>			</a:t>
            </a:r>
            <a:r>
              <a:rPr lang="en-US" sz="2400" dirty="0" err="1">
                <a:cs typeface="Varela Round" panose="00000500000000000000" pitchFamily="2" charset="-79"/>
              </a:rPr>
              <a:t>System</a:t>
            </a:r>
            <a:r>
              <a:rPr lang="en-US" sz="2400" b="1" dirty="0" err="1">
                <a:cs typeface="Varela Round" panose="00000500000000000000" pitchFamily="2" charset="-79"/>
              </a:rPr>
              <a:t>.</a:t>
            </a:r>
            <a:r>
              <a:rPr lang="en-US" sz="2400" dirty="0" err="1">
                <a:cs typeface="Varela Round" panose="00000500000000000000" pitchFamily="2" charset="-79"/>
              </a:rPr>
              <a:t>out</a:t>
            </a:r>
            <a:r>
              <a:rPr lang="en-US" sz="2400" b="1" dirty="0" err="1">
                <a:cs typeface="Varela Round" panose="00000500000000000000" pitchFamily="2" charset="-79"/>
              </a:rPr>
              <a:t>.</a:t>
            </a:r>
            <a:r>
              <a:rPr lang="en-US" sz="2400" dirty="0" err="1">
                <a:cs typeface="Varela Round" panose="00000500000000000000" pitchFamily="2" charset="-79"/>
              </a:rPr>
              <a:t>println</a:t>
            </a:r>
            <a:r>
              <a:rPr lang="en-US" sz="2400" dirty="0">
                <a:cs typeface="Varela Round" panose="00000500000000000000" pitchFamily="2" charset="-79"/>
              </a:rPr>
              <a:t> (</a:t>
            </a:r>
            <a:r>
              <a:rPr lang="en-US" sz="800" dirty="0">
                <a:cs typeface="Varela Round" panose="00000500000000000000" pitchFamily="2" charset="-79"/>
              </a:rPr>
              <a:t> </a:t>
            </a:r>
            <a:r>
              <a:rPr lang="en-US" sz="2400" dirty="0">
                <a:solidFill>
                  <a:schemeClr val="bg1"/>
                </a:solidFill>
              </a:rPr>
              <a:t>str</a:t>
            </a:r>
            <a:r>
              <a:rPr lang="en-US" sz="800" b="1" dirty="0"/>
              <a:t> </a:t>
            </a:r>
            <a:r>
              <a:rPr lang="en-US" sz="2400" b="1" dirty="0"/>
              <a:t>+ </a:t>
            </a:r>
            <a:r>
              <a:rPr lang="en-US" sz="800" dirty="0">
                <a:cs typeface="Varela Round" panose="00000500000000000000" pitchFamily="2" charset="-79"/>
              </a:rPr>
              <a:t> </a:t>
            </a:r>
            <a:r>
              <a:rPr lang="he-IL" sz="800" dirty="0">
                <a:cs typeface="Varela Round" panose="00000500000000000000" pitchFamily="2" charset="-79"/>
              </a:rPr>
              <a:t> </a:t>
            </a:r>
            <a:r>
              <a:rPr lang="he-IL" sz="2400" dirty="0">
                <a:cs typeface="Varela Round" panose="00000500000000000000" pitchFamily="2" charset="-79"/>
              </a:rPr>
              <a:t>"</a:t>
            </a:r>
            <a:r>
              <a:rPr lang="he-IL" sz="2400" dirty="0">
                <a:solidFill>
                  <a:schemeClr val="bg1"/>
                </a:solidFill>
              </a:rPr>
              <a:t>אינו </a:t>
            </a:r>
            <a:r>
              <a:rPr lang="he-IL" sz="2400" dirty="0" err="1">
                <a:solidFill>
                  <a:schemeClr val="bg1"/>
                </a:solidFill>
              </a:rPr>
              <a:t>פלינדרום</a:t>
            </a:r>
            <a:r>
              <a:rPr lang="he-IL" sz="800" dirty="0">
                <a:solidFill>
                  <a:schemeClr val="bg1"/>
                </a:solidFill>
              </a:rPr>
              <a:t> </a:t>
            </a:r>
            <a:r>
              <a:rPr lang="he-IL" sz="2400" dirty="0">
                <a:solidFill>
                  <a:schemeClr val="bg1"/>
                </a:solidFill>
              </a:rPr>
              <a:t>"</a:t>
            </a:r>
            <a:r>
              <a:rPr lang="en-US" sz="2400" dirty="0">
                <a:cs typeface="Varela Round" panose="00000500000000000000" pitchFamily="2" charset="-79"/>
              </a:rPr>
              <a:t>)</a:t>
            </a:r>
            <a:r>
              <a:rPr lang="en-US" sz="800" dirty="0">
                <a:cs typeface="Varela Round" panose="00000500000000000000" pitchFamily="2" charset="-79"/>
              </a:rPr>
              <a:t> </a:t>
            </a:r>
            <a:r>
              <a:rPr lang="en-US" sz="2400" b="1" dirty="0">
                <a:cs typeface="Varela Round" panose="00000500000000000000" pitchFamily="2" charset="-79"/>
              </a:rPr>
              <a:t>;  </a:t>
            </a:r>
          </a:p>
          <a:p>
            <a:pPr algn="l" defTabSz="432000" rtl="0"/>
            <a:endParaRPr lang="en-US" sz="2400" b="1" dirty="0">
              <a:cs typeface="Varela Round" panose="00000500000000000000" pitchFamily="2" charset="-79"/>
            </a:endParaRPr>
          </a:p>
          <a:p>
            <a:pPr algn="l" defTabSz="432000" rtl="0"/>
            <a:r>
              <a:rPr lang="en-US" sz="2400" b="1" dirty="0">
                <a:cs typeface="Varela Round" panose="00000500000000000000" pitchFamily="2" charset="-79"/>
              </a:rPr>
              <a:t> </a:t>
            </a:r>
            <a:endParaRPr lang="he-IL" sz="2400" b="1" dirty="0"/>
          </a:p>
        </p:txBody>
      </p:sp>
    </p:spTree>
    <p:extLst>
      <p:ext uri="{BB962C8B-B14F-4D97-AF65-F5344CB8AC3E}">
        <p14:creationId xmlns:p14="http://schemas.microsoft.com/office/powerpoint/2010/main" val="817263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כותרת 1">
            <a:extLst>
              <a:ext uri="{FF2B5EF4-FFF2-40B4-BE49-F238E27FC236}">
                <a16:creationId xmlns:a16="http://schemas.microsoft.com/office/drawing/2014/main" id="{90B76075-36B3-434E-A72C-9AD9F53F0780}"/>
              </a:ext>
            </a:extLst>
          </p:cNvPr>
          <p:cNvSpPr txBox="1">
            <a:spLocks/>
          </p:cNvSpPr>
          <p:nvPr/>
        </p:nvSpPr>
        <p:spPr>
          <a:xfrm>
            <a:off x="1341961" y="155448"/>
            <a:ext cx="9802368" cy="773222"/>
          </a:xfrm>
          <a:prstGeom prst="rect">
            <a:avLst/>
          </a:prstGeo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r>
              <a:rPr lang="he-IL" dirty="0"/>
              <a:t>האם מחרוזת היא </a:t>
            </a:r>
            <a:r>
              <a:rPr lang="he-IL" dirty="0" err="1"/>
              <a:t>פלינדרום</a:t>
            </a:r>
            <a:r>
              <a:rPr lang="he-IL" dirty="0"/>
              <a:t> -</a:t>
            </a:r>
            <a:r>
              <a:rPr lang="he-IL" sz="4000" dirty="0"/>
              <a:t> </a:t>
            </a:r>
            <a:r>
              <a:rPr lang="he-IL" dirty="0"/>
              <a:t>עץ מעקב</a:t>
            </a:r>
          </a:p>
        </p:txBody>
      </p:sp>
      <p:grpSp>
        <p:nvGrpSpPr>
          <p:cNvPr id="10" name="קבוצה 9">
            <a:extLst>
              <a:ext uri="{FF2B5EF4-FFF2-40B4-BE49-F238E27FC236}">
                <a16:creationId xmlns:a16="http://schemas.microsoft.com/office/drawing/2014/main" id="{5454E80A-26F2-42F0-9F02-9C2E31A44A97}"/>
              </a:ext>
            </a:extLst>
          </p:cNvPr>
          <p:cNvGrpSpPr/>
          <p:nvPr/>
        </p:nvGrpSpPr>
        <p:grpSpPr>
          <a:xfrm>
            <a:off x="3884259" y="1927527"/>
            <a:ext cx="5981897" cy="960927"/>
            <a:chOff x="6429388" y="2039445"/>
            <a:chExt cx="5000660" cy="960927"/>
          </a:xfrm>
        </p:grpSpPr>
        <p:sp>
          <p:nvSpPr>
            <p:cNvPr id="11" name="כותרת 1">
              <a:extLst>
                <a:ext uri="{FF2B5EF4-FFF2-40B4-BE49-F238E27FC236}">
                  <a16:creationId xmlns:a16="http://schemas.microsoft.com/office/drawing/2014/main" id="{6DCC364C-6BB9-43AC-8133-636E6ABAA905}"/>
                </a:ext>
              </a:extLst>
            </p:cNvPr>
            <p:cNvSpPr txBox="1">
              <a:spLocks/>
            </p:cNvSpPr>
            <p:nvPr/>
          </p:nvSpPr>
          <p:spPr>
            <a:xfrm>
              <a:off x="6786578" y="2357430"/>
              <a:ext cx="4643470" cy="642942"/>
            </a:xfrm>
            <a:prstGeom prst="rect">
              <a:avLst/>
            </a:prstGeom>
          </p:spPr>
          <p:txBody>
            <a:bodyPr rtlCol="1" anchor="ctr"/>
            <a:lstStyle/>
            <a:p>
              <a:pPr algn="l" rtl="0"/>
              <a:r>
                <a:rPr lang="en-US" sz="2400" kern="700" dirty="0">
                  <a:solidFill>
                    <a:srgbClr val="FF0000"/>
                  </a:solidFill>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return (</a:t>
              </a:r>
              <a:r>
                <a:rPr lang="en-US" sz="1000" kern="700" dirty="0">
                  <a:latin typeface="Varela Round" panose="00000500000000000000" pitchFamily="2" charset="-79"/>
                  <a:cs typeface="Varela Round" panose="00000500000000000000" pitchFamily="2" charset="-79"/>
                </a:rPr>
                <a:t> </a:t>
              </a:r>
              <a:r>
                <a:rPr lang="en-US" sz="2400" b="1" dirty="0" err="1">
                  <a:solidFill>
                    <a:srgbClr val="FFC000"/>
                  </a:solidFill>
                </a:rPr>
                <a:t>isAPalindrome</a:t>
              </a:r>
              <a:r>
                <a:rPr lang="en-US" sz="2400" b="1" dirty="0">
                  <a:solidFill>
                    <a:srgbClr val="FF0000"/>
                  </a:solidFill>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800" kern="700" dirty="0">
                  <a:latin typeface="Varela Round" panose="00000500000000000000" pitchFamily="2" charset="-79"/>
                  <a:cs typeface="Varela Round" panose="00000500000000000000" pitchFamily="2" charset="-79"/>
                </a:rPr>
                <a:t> </a:t>
              </a:r>
              <a:r>
                <a:rPr lang="en-US" sz="2400" b="1" dirty="0">
                  <a:solidFill>
                    <a:srgbClr val="192A72"/>
                  </a:solidFill>
                  <a:cs typeface="Varela Round" panose="00000500000000000000" pitchFamily="2" charset="-79"/>
                </a:rPr>
                <a:t>“</a:t>
              </a:r>
              <a:r>
                <a:rPr lang="en-US" sz="1000" b="1" dirty="0">
                  <a:solidFill>
                    <a:srgbClr val="192A72"/>
                  </a:solidFill>
                  <a:cs typeface="Varela Round" panose="00000500000000000000" pitchFamily="2" charset="-79"/>
                </a:rPr>
                <a:t> </a:t>
              </a:r>
              <a:r>
                <a:rPr lang="en-US" sz="2400" b="1" dirty="0" err="1">
                  <a:solidFill>
                    <a:srgbClr val="192A72"/>
                  </a:solidFill>
                  <a:cs typeface="Varela Round" panose="00000500000000000000" pitchFamily="2" charset="-79"/>
                </a:rPr>
                <a:t>af</a:t>
              </a:r>
              <a:r>
                <a:rPr lang="en-US" sz="800" b="1" dirty="0">
                  <a:solidFill>
                    <a:srgbClr val="192A72"/>
                  </a:solidFill>
                  <a:cs typeface="Varela Round" panose="00000500000000000000" pitchFamily="2" charset="-79"/>
                </a:rPr>
                <a:t> </a:t>
              </a:r>
              <a:r>
                <a:rPr lang="en-US" sz="2400" b="1" dirty="0">
                  <a:solidFill>
                    <a:srgbClr val="192A72"/>
                  </a:solidFill>
                  <a:cs typeface="Varela Round" panose="00000500000000000000" pitchFamily="2" charset="-79"/>
                </a:rPr>
                <a:t>fa</a:t>
              </a:r>
              <a:r>
                <a:rPr lang="en-US" sz="800" kern="700" dirty="0">
                  <a:solidFill>
                    <a:srgbClr val="192A72"/>
                  </a:solidFill>
                  <a:cs typeface="Varela Round" panose="00000500000000000000" pitchFamily="2" charset="-79"/>
                </a:rPr>
                <a:t> </a:t>
              </a:r>
              <a:r>
                <a:rPr lang="en-US" sz="2400" b="1" dirty="0">
                  <a:solidFill>
                    <a:srgbClr val="192A72"/>
                  </a:solidFill>
                  <a:cs typeface="Varela Round" panose="00000500000000000000" pitchFamily="2" charset="-79"/>
                </a:rPr>
                <a:t>“</a:t>
              </a:r>
              <a:r>
                <a:rPr lang="en-US" sz="800" kern="700" dirty="0">
                  <a:solidFill>
                    <a:srgbClr val="192A72"/>
                  </a:solidFill>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2400" dirty="0">
                  <a:latin typeface="Varela Round" panose="00000500000000000000" pitchFamily="2" charset="-79"/>
                  <a:cs typeface="Varela Round" panose="00000500000000000000" pitchFamily="2" charset="-79"/>
                </a:rPr>
                <a:t>)</a:t>
              </a:r>
              <a:endParaRPr lang="en-US" sz="2400" kern="700" dirty="0">
                <a:latin typeface="Varela Round" panose="00000500000000000000" pitchFamily="2" charset="-79"/>
                <a:cs typeface="Varela Round" panose="00000500000000000000" pitchFamily="2" charset="-79"/>
              </a:endParaRPr>
            </a:p>
          </p:txBody>
        </p:sp>
        <p:cxnSp>
          <p:nvCxnSpPr>
            <p:cNvPr id="12" name="מחבר חץ ישר 11">
              <a:extLst>
                <a:ext uri="{FF2B5EF4-FFF2-40B4-BE49-F238E27FC236}">
                  <a16:creationId xmlns:a16="http://schemas.microsoft.com/office/drawing/2014/main" id="{2204AC75-F2E3-47D0-9788-D34B6F0A73CC}"/>
                </a:ext>
              </a:extLst>
            </p:cNvPr>
            <p:cNvCxnSpPr>
              <a:cxnSpLocks/>
            </p:cNvCxnSpPr>
            <p:nvPr/>
          </p:nvCxnSpPr>
          <p:spPr>
            <a:xfrm>
              <a:off x="7000892" y="2039445"/>
              <a:ext cx="0" cy="460861"/>
            </a:xfrm>
            <a:prstGeom prst="straightConnector1">
              <a:avLst/>
            </a:prstGeom>
            <a:ln w="12700">
              <a:tailEnd type="none"/>
            </a:ln>
          </p:spPr>
          <p:style>
            <a:lnRef idx="1">
              <a:schemeClr val="accent2"/>
            </a:lnRef>
            <a:fillRef idx="0">
              <a:schemeClr val="accent2"/>
            </a:fillRef>
            <a:effectRef idx="0">
              <a:schemeClr val="accent2"/>
            </a:effectRef>
            <a:fontRef idx="minor">
              <a:schemeClr val="tx1"/>
            </a:fontRef>
          </p:style>
        </p:cxnSp>
        <p:cxnSp>
          <p:nvCxnSpPr>
            <p:cNvPr id="13" name="מחבר חץ ישר 12">
              <a:extLst>
                <a:ext uri="{FF2B5EF4-FFF2-40B4-BE49-F238E27FC236}">
                  <a16:creationId xmlns:a16="http://schemas.microsoft.com/office/drawing/2014/main" id="{F1FEA446-C594-413B-857D-217F6471566C}"/>
                </a:ext>
              </a:extLst>
            </p:cNvPr>
            <p:cNvCxnSpPr/>
            <p:nvPr/>
          </p:nvCxnSpPr>
          <p:spPr>
            <a:xfrm>
              <a:off x="6429388"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26" name="קבוצה 25">
            <a:extLst>
              <a:ext uri="{FF2B5EF4-FFF2-40B4-BE49-F238E27FC236}">
                <a16:creationId xmlns:a16="http://schemas.microsoft.com/office/drawing/2014/main" id="{2D54A05F-3C08-4D2A-BDF1-1BBE7EFA7C73}"/>
              </a:ext>
            </a:extLst>
          </p:cNvPr>
          <p:cNvGrpSpPr/>
          <p:nvPr/>
        </p:nvGrpSpPr>
        <p:grpSpPr>
          <a:xfrm>
            <a:off x="233511" y="1635129"/>
            <a:ext cx="5827859" cy="1156661"/>
            <a:chOff x="687122" y="1785926"/>
            <a:chExt cx="4555503" cy="1127308"/>
          </a:xfrm>
        </p:grpSpPr>
        <p:grpSp>
          <p:nvGrpSpPr>
            <p:cNvPr id="27" name="קבוצה 26">
              <a:extLst>
                <a:ext uri="{FF2B5EF4-FFF2-40B4-BE49-F238E27FC236}">
                  <a16:creationId xmlns:a16="http://schemas.microsoft.com/office/drawing/2014/main" id="{70AF331A-BBAD-42D5-B583-C31507D05F27}"/>
                </a:ext>
              </a:extLst>
            </p:cNvPr>
            <p:cNvGrpSpPr/>
            <p:nvPr/>
          </p:nvGrpSpPr>
          <p:grpSpPr>
            <a:xfrm>
              <a:off x="687122" y="1785926"/>
              <a:ext cx="3742002" cy="1127308"/>
              <a:chOff x="687122" y="1785926"/>
              <a:chExt cx="3742002" cy="1127308"/>
            </a:xfrm>
          </p:grpSpPr>
          <p:sp>
            <p:nvSpPr>
              <p:cNvPr id="29" name="כותרת 1">
                <a:extLst>
                  <a:ext uri="{FF2B5EF4-FFF2-40B4-BE49-F238E27FC236}">
                    <a16:creationId xmlns:a16="http://schemas.microsoft.com/office/drawing/2014/main" id="{3257ABC9-62A9-43DE-A631-A6E6F4D768A5}"/>
                  </a:ext>
                </a:extLst>
              </p:cNvPr>
              <p:cNvSpPr txBox="1">
                <a:spLocks/>
              </p:cNvSpPr>
              <p:nvPr/>
            </p:nvSpPr>
            <p:spPr>
              <a:xfrm>
                <a:off x="687122" y="2514420"/>
                <a:ext cx="1143883" cy="398814"/>
              </a:xfrm>
              <a:prstGeom prst="rect">
                <a:avLst/>
              </a:prstGeom>
            </p:spPr>
            <p:txBody>
              <a:bodyPr tIns="0" bIns="0" rtlCol="1" anchor="ctr"/>
              <a:lstStyle/>
              <a:p>
                <a:pPr algn="l" rtl="0"/>
                <a:r>
                  <a:rPr lang="en-US" sz="2200" dirty="0">
                    <a:latin typeface="Varela Round" panose="00000500000000000000" pitchFamily="2" charset="-79"/>
                    <a:cs typeface="Varela Round" panose="00000500000000000000" pitchFamily="2" charset="-79"/>
                  </a:rPr>
                  <a:t>if (</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6 &lt;</a:t>
                </a:r>
                <a:r>
                  <a:rPr lang="en-US" sz="8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1</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p>
            </p:txBody>
          </p:sp>
          <p:sp>
            <p:nvSpPr>
              <p:cNvPr id="30" name="כותרת 1">
                <a:extLst>
                  <a:ext uri="{FF2B5EF4-FFF2-40B4-BE49-F238E27FC236}">
                    <a16:creationId xmlns:a16="http://schemas.microsoft.com/office/drawing/2014/main" id="{9C1DC983-F733-44E3-B2B2-767250A1C72F}"/>
                  </a:ext>
                </a:extLst>
              </p:cNvPr>
              <p:cNvSpPr txBox="1">
                <a:spLocks/>
              </p:cNvSpPr>
              <p:nvPr/>
            </p:nvSpPr>
            <p:spPr>
              <a:xfrm>
                <a:off x="857223" y="2082375"/>
                <a:ext cx="1630874" cy="284587"/>
              </a:xfrm>
              <a:prstGeom prst="rect">
                <a:avLst/>
              </a:prstGeom>
            </p:spPr>
            <p:txBody>
              <a:bodyPr tIns="0" bIns="0" rtlCol="1" anchor="ctr"/>
              <a:lstStyle/>
              <a:p>
                <a:pPr algn="l" rtl="0"/>
                <a:r>
                  <a:rPr lang="en-US" sz="2400" dirty="0">
                    <a:latin typeface="Varela Round" panose="00000500000000000000" pitchFamily="2" charset="-79"/>
                    <a:cs typeface="Varela Round" panose="00000500000000000000" pitchFamily="2" charset="-79"/>
                  </a:rPr>
                  <a:t>str </a:t>
                </a:r>
                <a:r>
                  <a:rPr lang="en-US" sz="2400" baseline="-2000" dirty="0">
                    <a:latin typeface="Varela Round" panose="00000500000000000000" pitchFamily="2" charset="-79"/>
                    <a:cs typeface="Varela Round" panose="00000500000000000000" pitchFamily="2" charset="-79"/>
                  </a:rPr>
                  <a:t>=</a:t>
                </a:r>
                <a:r>
                  <a:rPr lang="en-US" sz="2000" b="1" dirty="0">
                    <a:solidFill>
                      <a:srgbClr val="192A72"/>
                    </a:solidFill>
                    <a:cs typeface="Varela Round" panose="00000500000000000000" pitchFamily="2" charset="-79"/>
                  </a:rPr>
                  <a:t> </a:t>
                </a:r>
                <a:r>
                  <a:rPr lang="en-US" sz="2000" dirty="0">
                    <a:solidFill>
                      <a:srgbClr val="192A72"/>
                    </a:solidFill>
                    <a:cs typeface="Varela Round" panose="00000500000000000000" pitchFamily="2" charset="-79"/>
                  </a:rPr>
                  <a:t>“</a:t>
                </a:r>
                <a:r>
                  <a:rPr lang="en-US" sz="700" kern="700" dirty="0">
                    <a:solidFill>
                      <a:srgbClr val="192A72"/>
                    </a:solidFill>
                    <a:cs typeface="Varela Round" panose="00000500000000000000" pitchFamily="2" charset="-79"/>
                  </a:rPr>
                  <a:t> </a:t>
                </a:r>
                <a:r>
                  <a:rPr lang="en-US" sz="2000" dirty="0" err="1">
                    <a:solidFill>
                      <a:srgbClr val="192A72"/>
                    </a:solidFill>
                    <a:cs typeface="Varela Round" panose="00000500000000000000" pitchFamily="2" charset="-79"/>
                  </a:rPr>
                  <a:t>daffad</a:t>
                </a:r>
                <a:r>
                  <a:rPr lang="en-US" sz="700" kern="700" dirty="0">
                    <a:solidFill>
                      <a:srgbClr val="192A72"/>
                    </a:solidFill>
                    <a:cs typeface="Varela Round" panose="00000500000000000000" pitchFamily="2" charset="-79"/>
                  </a:rPr>
                  <a:t> </a:t>
                </a:r>
                <a:r>
                  <a:rPr lang="en-US" sz="2000" dirty="0">
                    <a:solidFill>
                      <a:srgbClr val="192A72"/>
                    </a:solidFill>
                    <a:cs typeface="Varela Round" panose="00000500000000000000" pitchFamily="2" charset="-79"/>
                  </a:rPr>
                  <a:t>“</a:t>
                </a:r>
                <a:r>
                  <a:rPr lang="he-IL" sz="2400" kern="700" dirty="0">
                    <a:latin typeface="Varela Round" panose="00000500000000000000" pitchFamily="2" charset="-79"/>
                    <a:cs typeface="Varela Round" panose="00000500000000000000" pitchFamily="2" charset="-79"/>
                  </a:rPr>
                  <a:t> </a:t>
                </a:r>
                <a:endParaRPr lang="en-US" sz="2400" kern="700" dirty="0">
                  <a:latin typeface="Varela Round" panose="00000500000000000000" pitchFamily="2" charset="-79"/>
                  <a:cs typeface="Varela Round" panose="00000500000000000000" pitchFamily="2" charset="-79"/>
                </a:endParaRPr>
              </a:p>
            </p:txBody>
          </p:sp>
          <p:cxnSp>
            <p:nvCxnSpPr>
              <p:cNvPr id="31" name="מחבר ישר 30">
                <a:extLst>
                  <a:ext uri="{FF2B5EF4-FFF2-40B4-BE49-F238E27FC236}">
                    <a16:creationId xmlns:a16="http://schemas.microsoft.com/office/drawing/2014/main" id="{135DEA14-CFF7-4083-AC98-1CF802156FDB}"/>
                  </a:ext>
                </a:extLst>
              </p:cNvPr>
              <p:cNvCxnSpPr/>
              <p:nvPr/>
            </p:nvCxnSpPr>
            <p:spPr>
              <a:xfrm rot="10800000">
                <a:off x="785786" y="2071678"/>
                <a:ext cx="3643338" cy="0"/>
              </a:xfrm>
              <a:prstGeom prst="line">
                <a:avLst/>
              </a:prstGeom>
              <a:ln w="15875"/>
            </p:spPr>
            <p:style>
              <a:lnRef idx="1">
                <a:schemeClr val="accent2"/>
              </a:lnRef>
              <a:fillRef idx="0">
                <a:schemeClr val="accent2"/>
              </a:fillRef>
              <a:effectRef idx="0">
                <a:schemeClr val="accent2"/>
              </a:effectRef>
              <a:fontRef idx="minor">
                <a:schemeClr val="tx1"/>
              </a:fontRef>
            </p:style>
          </p:cxnSp>
          <p:cxnSp>
            <p:nvCxnSpPr>
              <p:cNvPr id="32" name="מחבר חץ ישר 31">
                <a:extLst>
                  <a:ext uri="{FF2B5EF4-FFF2-40B4-BE49-F238E27FC236}">
                    <a16:creationId xmlns:a16="http://schemas.microsoft.com/office/drawing/2014/main" id="{2939AE8B-B721-4658-A44C-8E8105D03F17}"/>
                  </a:ext>
                </a:extLst>
              </p:cNvPr>
              <p:cNvCxnSpPr/>
              <p:nvPr/>
            </p:nvCxnSpPr>
            <p:spPr>
              <a:xfrm rot="5400000">
                <a:off x="572266" y="2285198"/>
                <a:ext cx="428628" cy="1588"/>
              </a:xfrm>
              <a:prstGeom prst="straightConnector1">
                <a:avLst/>
              </a:prstGeom>
              <a:ln w="15875">
                <a:tailEnd type="arrow"/>
              </a:ln>
            </p:spPr>
            <p:style>
              <a:lnRef idx="1">
                <a:schemeClr val="accent2"/>
              </a:lnRef>
              <a:fillRef idx="0">
                <a:schemeClr val="accent2"/>
              </a:fillRef>
              <a:effectRef idx="0">
                <a:schemeClr val="accent2"/>
              </a:effectRef>
              <a:fontRef idx="minor">
                <a:schemeClr val="tx1"/>
              </a:fontRef>
            </p:style>
          </p:cxnSp>
          <p:cxnSp>
            <p:nvCxnSpPr>
              <p:cNvPr id="33" name="מחבר ישר 32">
                <a:extLst>
                  <a:ext uri="{FF2B5EF4-FFF2-40B4-BE49-F238E27FC236}">
                    <a16:creationId xmlns:a16="http://schemas.microsoft.com/office/drawing/2014/main" id="{37085304-E2FA-405E-A481-79FEC879A3E5}"/>
                  </a:ext>
                </a:extLst>
              </p:cNvPr>
              <p:cNvCxnSpPr/>
              <p:nvPr/>
            </p:nvCxnSpPr>
            <p:spPr>
              <a:xfrm rot="5400000">
                <a:off x="4286248" y="1928802"/>
                <a:ext cx="285752" cy="0"/>
              </a:xfrm>
              <a:prstGeom prst="line">
                <a:avLst/>
              </a:prstGeom>
              <a:ln w="158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28" name="מחבר ישר 27">
              <a:extLst>
                <a:ext uri="{FF2B5EF4-FFF2-40B4-BE49-F238E27FC236}">
                  <a16:creationId xmlns:a16="http://schemas.microsoft.com/office/drawing/2014/main" id="{0B414037-E152-4578-B54D-09B50913A2EE}"/>
                </a:ext>
              </a:extLst>
            </p:cNvPr>
            <p:cNvCxnSpPr>
              <a:cxnSpLocks/>
            </p:cNvCxnSpPr>
            <p:nvPr/>
          </p:nvCxnSpPr>
          <p:spPr>
            <a:xfrm flipH="1">
              <a:off x="2362238" y="1785926"/>
              <a:ext cx="2880387" cy="0"/>
            </a:xfrm>
            <a:prstGeom prst="line">
              <a:avLst/>
            </a:prstGeom>
            <a:ln w="15875"/>
          </p:spPr>
          <p:style>
            <a:lnRef idx="1">
              <a:schemeClr val="accent2"/>
            </a:lnRef>
            <a:fillRef idx="0">
              <a:schemeClr val="accent2"/>
            </a:fillRef>
            <a:effectRef idx="0">
              <a:schemeClr val="accent2"/>
            </a:effectRef>
            <a:fontRef idx="minor">
              <a:schemeClr val="tx1"/>
            </a:fontRef>
          </p:style>
        </p:cxnSp>
      </p:grpSp>
      <p:grpSp>
        <p:nvGrpSpPr>
          <p:cNvPr id="34" name="קבוצה 33">
            <a:extLst>
              <a:ext uri="{FF2B5EF4-FFF2-40B4-BE49-F238E27FC236}">
                <a16:creationId xmlns:a16="http://schemas.microsoft.com/office/drawing/2014/main" id="{D42D2A06-E4B4-4FF1-801F-066302406BBD}"/>
              </a:ext>
            </a:extLst>
          </p:cNvPr>
          <p:cNvGrpSpPr/>
          <p:nvPr/>
        </p:nvGrpSpPr>
        <p:grpSpPr>
          <a:xfrm>
            <a:off x="4751595" y="1669248"/>
            <a:ext cx="1277370" cy="857253"/>
            <a:chOff x="3286116" y="1785929"/>
            <a:chExt cx="1277370" cy="857253"/>
          </a:xfrm>
        </p:grpSpPr>
        <p:grpSp>
          <p:nvGrpSpPr>
            <p:cNvPr id="35" name="קבוצה 34">
              <a:extLst>
                <a:ext uri="{FF2B5EF4-FFF2-40B4-BE49-F238E27FC236}">
                  <a16:creationId xmlns:a16="http://schemas.microsoft.com/office/drawing/2014/main" id="{7E568164-FF39-4052-9AD0-458C7A4EDA70}"/>
                </a:ext>
              </a:extLst>
            </p:cNvPr>
            <p:cNvGrpSpPr/>
            <p:nvPr/>
          </p:nvGrpSpPr>
          <p:grpSpPr>
            <a:xfrm>
              <a:off x="3286116" y="1785929"/>
              <a:ext cx="647757" cy="857253"/>
              <a:chOff x="3286116" y="1785929"/>
              <a:chExt cx="647757" cy="857253"/>
            </a:xfrm>
          </p:grpSpPr>
          <p:cxnSp>
            <p:nvCxnSpPr>
              <p:cNvPr id="37" name="מחבר ישר 36">
                <a:extLst>
                  <a:ext uri="{FF2B5EF4-FFF2-40B4-BE49-F238E27FC236}">
                    <a16:creationId xmlns:a16="http://schemas.microsoft.com/office/drawing/2014/main" id="{74A9166F-93FB-4719-B8D5-855250D5BF37}"/>
                  </a:ext>
                </a:extLst>
              </p:cNvPr>
              <p:cNvCxnSpPr>
                <a:stCxn id="41" idx="2"/>
                <a:endCxn id="40" idx="2"/>
              </p:cNvCxnSpPr>
              <p:nvPr/>
            </p:nvCxnSpPr>
            <p:spPr>
              <a:xfrm flipV="1">
                <a:off x="3452868" y="2285947"/>
                <a:ext cx="295652" cy="1189"/>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8" name="מחבר חץ ישר 37">
                <a:extLst>
                  <a:ext uri="{FF2B5EF4-FFF2-40B4-BE49-F238E27FC236}">
                    <a16:creationId xmlns:a16="http://schemas.microsoft.com/office/drawing/2014/main" id="{9BDD1113-3C59-4FB9-81F7-21FC7B01264B}"/>
                  </a:ext>
                </a:extLst>
              </p:cNvPr>
              <p:cNvCxnSpPr>
                <a:stCxn id="40" idx="0"/>
              </p:cNvCxnSpPr>
              <p:nvPr/>
            </p:nvCxnSpPr>
            <p:spPr>
              <a:xfrm rot="5400000" flipH="1" flipV="1">
                <a:off x="3770875" y="1947314"/>
                <a:ext cx="324383" cy="1613"/>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9" name="מחבר ישר 38">
                <a:extLst>
                  <a:ext uri="{FF2B5EF4-FFF2-40B4-BE49-F238E27FC236}">
                    <a16:creationId xmlns:a16="http://schemas.microsoft.com/office/drawing/2014/main" id="{B62A250F-5A54-404D-AF2F-E31047D25287}"/>
                  </a:ext>
                </a:extLst>
              </p:cNvPr>
              <p:cNvCxnSpPr>
                <a:endCxn id="41" idx="0"/>
              </p:cNvCxnSpPr>
              <p:nvPr/>
            </p:nvCxnSpPr>
            <p:spPr>
              <a:xfrm rot="5400000" flipH="1" flipV="1">
                <a:off x="3248426" y="2456276"/>
                <a:ext cx="81723" cy="6344"/>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sp>
            <p:nvSpPr>
              <p:cNvPr id="40" name="קשת 39">
                <a:extLst>
                  <a:ext uri="{FF2B5EF4-FFF2-40B4-BE49-F238E27FC236}">
                    <a16:creationId xmlns:a16="http://schemas.microsoft.com/office/drawing/2014/main" id="{3D84203A-DBA5-41D9-95E2-6BADD9A3AE79}"/>
                  </a:ext>
                </a:extLst>
              </p:cNvPr>
              <p:cNvSpPr/>
              <p:nvPr/>
            </p:nvSpPr>
            <p:spPr>
              <a:xfrm rot="5400000">
                <a:off x="3565691" y="1919398"/>
                <a:ext cx="357190" cy="375998"/>
              </a:xfrm>
              <a:prstGeom prst="arc">
                <a:avLst>
                  <a:gd name="adj1" fmla="val 16253294"/>
                  <a:gd name="adj2" fmla="val 21518501"/>
                </a:avLst>
              </a:prstGeom>
              <a:ln w="15875">
                <a:solidFill>
                  <a:srgbClr val="00B050"/>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dirty="0">
                  <a:solidFill>
                    <a:srgbClr val="00B050"/>
                  </a:solidFill>
                </a:endParaRPr>
              </a:p>
            </p:txBody>
          </p:sp>
          <p:sp>
            <p:nvSpPr>
              <p:cNvPr id="41" name="קשת 40">
                <a:extLst>
                  <a:ext uri="{FF2B5EF4-FFF2-40B4-BE49-F238E27FC236}">
                    <a16:creationId xmlns:a16="http://schemas.microsoft.com/office/drawing/2014/main" id="{241AB760-C4E8-401B-875B-591E6035A077}"/>
                  </a:ext>
                </a:extLst>
              </p:cNvPr>
              <p:cNvSpPr/>
              <p:nvPr/>
            </p:nvSpPr>
            <p:spPr>
              <a:xfrm rot="16200000">
                <a:off x="3295520" y="2276588"/>
                <a:ext cx="357190" cy="375998"/>
              </a:xfrm>
              <a:prstGeom prst="arc">
                <a:avLst>
                  <a:gd name="adj1" fmla="val 17052619"/>
                  <a:gd name="adj2" fmla="val 21190327"/>
                </a:avLst>
              </a:prstGeom>
              <a:ln w="15875">
                <a:solidFill>
                  <a:srgbClr val="00B050"/>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dirty="0">
                  <a:solidFill>
                    <a:srgbClr val="00B050"/>
                  </a:solidFill>
                </a:endParaRPr>
              </a:p>
            </p:txBody>
          </p:sp>
        </p:grpSp>
        <p:sp>
          <p:nvSpPr>
            <p:cNvPr id="36" name="TextBox 253">
              <a:extLst>
                <a:ext uri="{FF2B5EF4-FFF2-40B4-BE49-F238E27FC236}">
                  <a16:creationId xmlns:a16="http://schemas.microsoft.com/office/drawing/2014/main" id="{C559DDF9-9DD3-4468-9F51-AB557807E338}"/>
                </a:ext>
              </a:extLst>
            </p:cNvPr>
            <p:cNvSpPr txBox="1"/>
            <p:nvPr/>
          </p:nvSpPr>
          <p:spPr>
            <a:xfrm>
              <a:off x="3957900" y="1845522"/>
              <a:ext cx="605586" cy="369332"/>
            </a:xfrm>
            <a:prstGeom prst="rect">
              <a:avLst/>
            </a:prstGeom>
            <a:noFill/>
          </p:spPr>
          <p:txBody>
            <a:bodyPr wrap="square" lIns="0" tIns="0" rIns="0" bIns="0" rtlCol="1">
              <a:spAutoFit/>
            </a:bodyPr>
            <a:lstStyle/>
            <a:p>
              <a:r>
                <a:rPr lang="en-US" sz="2400" b="1" dirty="0">
                  <a:solidFill>
                    <a:srgbClr val="00B050"/>
                  </a:solidFill>
                  <a:latin typeface="Varela Round" panose="00000500000000000000" pitchFamily="2" charset="-79"/>
                  <a:cs typeface="Varela Round" panose="00000500000000000000" pitchFamily="2" charset="-79"/>
                </a:rPr>
                <a:t>true</a:t>
              </a:r>
              <a:endParaRPr lang="he-IL" sz="2400" b="1" dirty="0">
                <a:solidFill>
                  <a:srgbClr val="00B050"/>
                </a:solidFill>
                <a:latin typeface="Varela Round" panose="00000500000000000000" pitchFamily="2" charset="-79"/>
                <a:cs typeface="Varela Round" panose="00000500000000000000" pitchFamily="2" charset="-79"/>
              </a:endParaRPr>
            </a:p>
          </p:txBody>
        </p:sp>
      </p:grpSp>
      <p:grpSp>
        <p:nvGrpSpPr>
          <p:cNvPr id="94" name="קבוצה 93">
            <a:extLst>
              <a:ext uri="{FF2B5EF4-FFF2-40B4-BE49-F238E27FC236}">
                <a16:creationId xmlns:a16="http://schemas.microsoft.com/office/drawing/2014/main" id="{5BB1FC32-CA3F-46C3-9949-6B02A5BC7031}"/>
              </a:ext>
            </a:extLst>
          </p:cNvPr>
          <p:cNvGrpSpPr/>
          <p:nvPr/>
        </p:nvGrpSpPr>
        <p:grpSpPr>
          <a:xfrm>
            <a:off x="1455423" y="808660"/>
            <a:ext cx="10333015" cy="888861"/>
            <a:chOff x="743281" y="1280704"/>
            <a:chExt cx="9007220" cy="549669"/>
          </a:xfrm>
        </p:grpSpPr>
        <p:sp>
          <p:nvSpPr>
            <p:cNvPr id="95" name="מלבן מעוגל 325">
              <a:extLst>
                <a:ext uri="{FF2B5EF4-FFF2-40B4-BE49-F238E27FC236}">
                  <a16:creationId xmlns:a16="http://schemas.microsoft.com/office/drawing/2014/main" id="{AEE54BDE-411B-44DD-90DA-87886385F271}"/>
                </a:ext>
              </a:extLst>
            </p:cNvPr>
            <p:cNvSpPr/>
            <p:nvPr/>
          </p:nvSpPr>
          <p:spPr>
            <a:xfrm>
              <a:off x="6606831" y="1280704"/>
              <a:ext cx="3143670" cy="539872"/>
            </a:xfrm>
            <a:prstGeom prst="round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p:spPr>
          <p:style>
            <a:lnRef idx="3">
              <a:schemeClr val="lt1"/>
            </a:lnRef>
            <a:fillRef idx="1003">
              <a:schemeClr val="dk2"/>
            </a:fillRef>
            <a:effectRef idx="1">
              <a:schemeClr val="accent5"/>
            </a:effectRef>
            <a:fontRef idx="minor">
              <a:schemeClr val="lt1"/>
            </a:fontRef>
          </p:style>
          <p:txBody>
            <a:bodyPr rtlCol="1" anchor="ctr"/>
            <a:lstStyle/>
            <a:p>
              <a:r>
                <a:rPr lang="en-US" sz="2400" b="1" dirty="0">
                  <a:latin typeface="Varela Round" panose="00000500000000000000" pitchFamily="2" charset="-79"/>
                  <a:cs typeface="+mn-cs"/>
                </a:rPr>
                <a:t> </a:t>
              </a:r>
              <a:r>
                <a:rPr lang="he-IL" sz="2400" b="1" dirty="0">
                  <a:latin typeface="Varela Round" panose="00000500000000000000" pitchFamily="2" charset="-79"/>
                  <a:cs typeface="+mn-cs"/>
                </a:rPr>
                <a:t>הפלט:   </a:t>
              </a:r>
              <a:r>
                <a:rPr lang="he-IL" sz="2400" dirty="0" err="1">
                  <a:latin typeface="Varela Round" panose="00000500000000000000" pitchFamily="2" charset="-79"/>
                </a:rPr>
                <a:t>פלינדרום</a:t>
              </a:r>
              <a:r>
                <a:rPr lang="he-IL" sz="2400" dirty="0">
                  <a:latin typeface="Varela Round" panose="00000500000000000000" pitchFamily="2" charset="-79"/>
                </a:rPr>
                <a:t>  </a:t>
              </a:r>
              <a:r>
                <a:rPr lang="en-US" sz="2400" dirty="0" err="1">
                  <a:latin typeface="Varela Round" panose="00000500000000000000" pitchFamily="2" charset="-79"/>
                </a:rPr>
                <a:t>daffad</a:t>
              </a:r>
              <a:endParaRPr lang="he-IL" sz="2400" dirty="0"/>
            </a:p>
          </p:txBody>
        </p:sp>
        <p:grpSp>
          <p:nvGrpSpPr>
            <p:cNvPr id="96" name="קבוצה 95">
              <a:extLst>
                <a:ext uri="{FF2B5EF4-FFF2-40B4-BE49-F238E27FC236}">
                  <a16:creationId xmlns:a16="http://schemas.microsoft.com/office/drawing/2014/main" id="{17D37FBF-2DDA-4B2C-BFF4-E54C951A04C4}"/>
                </a:ext>
              </a:extLst>
            </p:cNvPr>
            <p:cNvGrpSpPr/>
            <p:nvPr/>
          </p:nvGrpSpPr>
          <p:grpSpPr>
            <a:xfrm>
              <a:off x="743281" y="1357298"/>
              <a:ext cx="8431626" cy="473075"/>
              <a:chOff x="743281" y="1357298"/>
              <a:chExt cx="8431626" cy="473075"/>
            </a:xfrm>
          </p:grpSpPr>
          <p:sp>
            <p:nvSpPr>
              <p:cNvPr id="97" name="TextBox 327">
                <a:extLst>
                  <a:ext uri="{FF2B5EF4-FFF2-40B4-BE49-F238E27FC236}">
                    <a16:creationId xmlns:a16="http://schemas.microsoft.com/office/drawing/2014/main" id="{C0021C50-4ABE-46D6-9EB2-AA4040FE25BF}"/>
                  </a:ext>
                </a:extLst>
              </p:cNvPr>
              <p:cNvSpPr txBox="1"/>
              <p:nvPr/>
            </p:nvSpPr>
            <p:spPr>
              <a:xfrm>
                <a:off x="743281" y="1357298"/>
                <a:ext cx="958313" cy="473074"/>
              </a:xfrm>
              <a:prstGeom prst="rect">
                <a:avLst/>
              </a:prstGeom>
              <a:noFill/>
            </p:spPr>
            <p:txBody>
              <a:bodyPr wrap="square" rtlCol="1">
                <a:spAutoFit/>
              </a:bodyPr>
              <a:lstStyle/>
              <a:p>
                <a:r>
                  <a:rPr lang="en-US" sz="2400" dirty="0">
                    <a:latin typeface="Varela Round" panose="00000500000000000000" pitchFamily="2" charset="-79"/>
                    <a:cs typeface="Varela Round" panose="00000500000000000000" pitchFamily="2" charset="-79"/>
                  </a:rPr>
                  <a:t>if ( </a:t>
                </a:r>
              </a:p>
            </p:txBody>
          </p:sp>
          <p:sp>
            <p:nvSpPr>
              <p:cNvPr id="98" name="TextBox 328">
                <a:extLst>
                  <a:ext uri="{FF2B5EF4-FFF2-40B4-BE49-F238E27FC236}">
                    <a16:creationId xmlns:a16="http://schemas.microsoft.com/office/drawing/2014/main" id="{D61F40D0-15B1-4313-86C4-B78630B23B47}"/>
                  </a:ext>
                </a:extLst>
              </p:cNvPr>
              <p:cNvSpPr txBox="1"/>
              <p:nvPr/>
            </p:nvSpPr>
            <p:spPr>
              <a:xfrm>
                <a:off x="4748560" y="1357298"/>
                <a:ext cx="4426347" cy="473075"/>
              </a:xfrm>
              <a:prstGeom prst="rect">
                <a:avLst/>
              </a:prstGeom>
              <a:noFill/>
            </p:spPr>
            <p:txBody>
              <a:bodyPr wrap="square" rtlCol="1">
                <a:spAutoFit/>
              </a:bodyPr>
              <a:lstStyle/>
              <a:p>
                <a:pPr algn="l" rtl="0"/>
                <a:r>
                  <a:rPr lang="en-US" sz="2400" kern="700" dirty="0">
                    <a:latin typeface="Varela Round" panose="00000500000000000000" pitchFamily="2" charset="-79"/>
                    <a:cs typeface="Varela Round" panose="00000500000000000000" pitchFamily="2" charset="-79"/>
                  </a:rPr>
                  <a:t>) </a:t>
                </a:r>
                <a:r>
                  <a:rPr lang="en-US" sz="2400" dirty="0">
                    <a:latin typeface="Varela Round" panose="00000500000000000000" pitchFamily="2" charset="-79"/>
                    <a:cs typeface="Varela Round" panose="00000500000000000000" pitchFamily="2" charset="-79"/>
                  </a:rPr>
                  <a:t> . . . . . .</a:t>
                </a:r>
              </a:p>
            </p:txBody>
          </p:sp>
        </p:grpSp>
      </p:grpSp>
      <p:grpSp>
        <p:nvGrpSpPr>
          <p:cNvPr id="7" name="קבוצה 6">
            <a:extLst>
              <a:ext uri="{FF2B5EF4-FFF2-40B4-BE49-F238E27FC236}">
                <a16:creationId xmlns:a16="http://schemas.microsoft.com/office/drawing/2014/main" id="{FE3FDED1-2A8E-4EBC-AF7C-589C91AE700B}"/>
              </a:ext>
            </a:extLst>
          </p:cNvPr>
          <p:cNvGrpSpPr/>
          <p:nvPr/>
        </p:nvGrpSpPr>
        <p:grpSpPr>
          <a:xfrm>
            <a:off x="1744759" y="1939297"/>
            <a:ext cx="2183938" cy="852493"/>
            <a:chOff x="1691419" y="1774195"/>
            <a:chExt cx="2183938" cy="852493"/>
          </a:xfrm>
        </p:grpSpPr>
        <p:cxnSp>
          <p:nvCxnSpPr>
            <p:cNvPr id="101" name="מחבר חץ ישר 100">
              <a:extLst>
                <a:ext uri="{FF2B5EF4-FFF2-40B4-BE49-F238E27FC236}">
                  <a16:creationId xmlns:a16="http://schemas.microsoft.com/office/drawing/2014/main" id="{1647422D-80EA-4351-A2E5-F8A8AA27460E}"/>
                </a:ext>
              </a:extLst>
            </p:cNvPr>
            <p:cNvCxnSpPr>
              <a:cxnSpLocks/>
            </p:cNvCxnSpPr>
            <p:nvPr/>
          </p:nvCxnSpPr>
          <p:spPr>
            <a:xfrm>
              <a:off x="2201164" y="1774195"/>
              <a:ext cx="0" cy="439565"/>
            </a:xfrm>
            <a:prstGeom prst="straightConnector1">
              <a:avLst/>
            </a:prstGeom>
            <a:ln w="12700">
              <a:tailEnd type="none"/>
            </a:ln>
          </p:spPr>
          <p:style>
            <a:lnRef idx="1">
              <a:schemeClr val="accent2"/>
            </a:lnRef>
            <a:fillRef idx="0">
              <a:schemeClr val="accent2"/>
            </a:fillRef>
            <a:effectRef idx="0">
              <a:schemeClr val="accent2"/>
            </a:effectRef>
            <a:fontRef idx="minor">
              <a:schemeClr val="tx1"/>
            </a:fontRef>
          </p:style>
        </p:cxnSp>
        <p:sp>
          <p:nvSpPr>
            <p:cNvPr id="102" name="כותרת 1">
              <a:extLst>
                <a:ext uri="{FF2B5EF4-FFF2-40B4-BE49-F238E27FC236}">
                  <a16:creationId xmlns:a16="http://schemas.microsoft.com/office/drawing/2014/main" id="{28993EDB-0280-4025-9B63-629C04C692DF}"/>
                </a:ext>
              </a:extLst>
            </p:cNvPr>
            <p:cNvSpPr txBox="1">
              <a:spLocks/>
            </p:cNvSpPr>
            <p:nvPr/>
          </p:nvSpPr>
          <p:spPr>
            <a:xfrm>
              <a:off x="2086744" y="2227874"/>
              <a:ext cx="1788613" cy="398814"/>
            </a:xfrm>
            <a:prstGeom prst="rect">
              <a:avLst/>
            </a:prstGeom>
          </p:spPr>
          <p:txBody>
            <a:bodyPr tIns="0" bIns="0" rtlCol="1" anchor="ctr"/>
            <a:lstStyle/>
            <a:p>
              <a:pPr algn="l" rtl="0"/>
              <a:r>
                <a:rPr lang="en-US" sz="2200" dirty="0">
                  <a:latin typeface="Varela Round" panose="00000500000000000000" pitchFamily="2" charset="-79"/>
                  <a:cs typeface="Varela Round" panose="00000500000000000000" pitchFamily="2" charset="-79"/>
                </a:rPr>
                <a:t>if (</a:t>
              </a:r>
              <a:r>
                <a:rPr lang="en-US" sz="1000" dirty="0">
                  <a:latin typeface="Varela Round" panose="00000500000000000000" pitchFamily="2" charset="-79"/>
                  <a:cs typeface="Varela Round" panose="00000500000000000000" pitchFamily="2" charset="-79"/>
                </a:rPr>
                <a:t> </a:t>
              </a:r>
              <a:r>
                <a:rPr lang="en-US" sz="2200" dirty="0">
                  <a:solidFill>
                    <a:srgbClr val="192A72"/>
                  </a:solidFill>
                  <a:cs typeface="Varela Round" panose="00000500000000000000" pitchFamily="2" charset="-79"/>
                </a:rPr>
                <a:t>‘d’</a:t>
              </a:r>
              <a:r>
                <a:rPr lang="en-US" sz="2200" dirty="0">
                  <a:latin typeface="Varela Round" panose="00000500000000000000" pitchFamily="2" charset="-79"/>
                  <a:cs typeface="Varela Round" panose="00000500000000000000" pitchFamily="2" charset="-79"/>
                </a:rPr>
                <a:t> !</a:t>
              </a:r>
              <a:r>
                <a:rPr lang="en-US" sz="8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200" dirty="0">
                  <a:solidFill>
                    <a:srgbClr val="192A72"/>
                  </a:solidFill>
                  <a:cs typeface="Varela Round" panose="00000500000000000000" pitchFamily="2" charset="-79"/>
                </a:rPr>
                <a:t>‘d’</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p>
          </p:txBody>
        </p:sp>
        <p:cxnSp>
          <p:nvCxnSpPr>
            <p:cNvPr id="103" name="מחבר חץ ישר 102">
              <a:extLst>
                <a:ext uri="{FF2B5EF4-FFF2-40B4-BE49-F238E27FC236}">
                  <a16:creationId xmlns:a16="http://schemas.microsoft.com/office/drawing/2014/main" id="{842A75E9-0520-496F-815F-EB34887AF3BA}"/>
                </a:ext>
              </a:extLst>
            </p:cNvPr>
            <p:cNvCxnSpPr/>
            <p:nvPr/>
          </p:nvCxnSpPr>
          <p:spPr>
            <a:xfrm>
              <a:off x="1691419" y="2432894"/>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9" name="כותרת 1">
            <a:extLst>
              <a:ext uri="{FF2B5EF4-FFF2-40B4-BE49-F238E27FC236}">
                <a16:creationId xmlns:a16="http://schemas.microsoft.com/office/drawing/2014/main" id="{4731272C-883B-4A53-AB10-AB93AE4B0D07}"/>
              </a:ext>
            </a:extLst>
          </p:cNvPr>
          <p:cNvSpPr txBox="1">
            <a:spLocks/>
          </p:cNvSpPr>
          <p:nvPr/>
        </p:nvSpPr>
        <p:spPr>
          <a:xfrm>
            <a:off x="2288868" y="1310770"/>
            <a:ext cx="3934107" cy="346492"/>
          </a:xfrm>
          <a:prstGeom prst="rect">
            <a:avLst/>
          </a:prstGeom>
        </p:spPr>
        <p:txBody>
          <a:bodyPr rtlCol="1" anchor="ctr"/>
          <a:lstStyle/>
          <a:p>
            <a:pPr algn="l" rtl="0"/>
            <a:r>
              <a:rPr lang="en-US" sz="2400" b="1" dirty="0" err="1">
                <a:solidFill>
                  <a:srgbClr val="FFC000"/>
                </a:solidFill>
              </a:rPr>
              <a:t>isAPalindrome</a:t>
            </a:r>
            <a:r>
              <a:rPr lang="en-US" sz="2400" b="1" dirty="0">
                <a:solidFill>
                  <a:srgbClr val="FF0000"/>
                </a:solidFill>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800" kern="700" dirty="0">
                <a:latin typeface="Varela Round" panose="00000500000000000000" pitchFamily="2" charset="-79"/>
                <a:cs typeface="Varela Round" panose="00000500000000000000" pitchFamily="2" charset="-79"/>
              </a:rPr>
              <a:t> </a:t>
            </a:r>
            <a:r>
              <a:rPr lang="en-US" sz="2400" b="1" dirty="0">
                <a:solidFill>
                  <a:srgbClr val="192A72"/>
                </a:solidFill>
                <a:cs typeface="Varela Round" panose="00000500000000000000" pitchFamily="2" charset="-79"/>
              </a:rPr>
              <a:t>“</a:t>
            </a:r>
            <a:r>
              <a:rPr lang="en-US" sz="800" kern="700" dirty="0">
                <a:solidFill>
                  <a:srgbClr val="192A72"/>
                </a:solidFill>
                <a:cs typeface="Varela Round" panose="00000500000000000000" pitchFamily="2" charset="-79"/>
              </a:rPr>
              <a:t> </a:t>
            </a:r>
            <a:r>
              <a:rPr lang="en-US" sz="2400" b="1" dirty="0" err="1">
                <a:solidFill>
                  <a:srgbClr val="192A72"/>
                </a:solidFill>
                <a:cs typeface="Varela Round" panose="00000500000000000000" pitchFamily="2" charset="-79"/>
              </a:rPr>
              <a:t>daf</a:t>
            </a:r>
            <a:r>
              <a:rPr lang="en-US" sz="800" b="1" dirty="0">
                <a:solidFill>
                  <a:srgbClr val="192A72"/>
                </a:solidFill>
                <a:cs typeface="Varela Round" panose="00000500000000000000" pitchFamily="2" charset="-79"/>
              </a:rPr>
              <a:t> </a:t>
            </a:r>
            <a:r>
              <a:rPr lang="en-US" sz="2400" b="1" dirty="0">
                <a:solidFill>
                  <a:srgbClr val="192A72"/>
                </a:solidFill>
                <a:cs typeface="Varela Round" panose="00000500000000000000" pitchFamily="2" charset="-79"/>
              </a:rPr>
              <a:t>fad</a:t>
            </a:r>
            <a:r>
              <a:rPr lang="en-US" sz="800" kern="700" dirty="0">
                <a:solidFill>
                  <a:srgbClr val="192A72"/>
                </a:solidFill>
                <a:cs typeface="Varela Round" panose="00000500000000000000" pitchFamily="2" charset="-79"/>
              </a:rPr>
              <a:t> </a:t>
            </a:r>
            <a:r>
              <a:rPr lang="en-US" sz="2400" b="1" dirty="0">
                <a:solidFill>
                  <a:srgbClr val="192A72"/>
                </a:solidFill>
                <a:cs typeface="Varela Round" panose="00000500000000000000" pitchFamily="2" charset="-79"/>
              </a:rPr>
              <a:t>“</a:t>
            </a:r>
            <a:r>
              <a:rPr lang="en-US" sz="800" kern="700" dirty="0">
                <a:solidFill>
                  <a:srgbClr val="192A72"/>
                </a:solidFill>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p>
        </p:txBody>
      </p:sp>
      <p:grpSp>
        <p:nvGrpSpPr>
          <p:cNvPr id="104" name="קבוצה 103">
            <a:extLst>
              <a:ext uri="{FF2B5EF4-FFF2-40B4-BE49-F238E27FC236}">
                <a16:creationId xmlns:a16="http://schemas.microsoft.com/office/drawing/2014/main" id="{250C7C41-7F1D-4BC9-983D-17EB6537F611}"/>
              </a:ext>
            </a:extLst>
          </p:cNvPr>
          <p:cNvGrpSpPr/>
          <p:nvPr/>
        </p:nvGrpSpPr>
        <p:grpSpPr>
          <a:xfrm>
            <a:off x="4002370" y="3056969"/>
            <a:ext cx="5000660" cy="960927"/>
            <a:chOff x="6429388" y="2039445"/>
            <a:chExt cx="5000660" cy="960927"/>
          </a:xfrm>
        </p:grpSpPr>
        <p:sp>
          <p:nvSpPr>
            <p:cNvPr id="105" name="כותרת 1">
              <a:extLst>
                <a:ext uri="{FF2B5EF4-FFF2-40B4-BE49-F238E27FC236}">
                  <a16:creationId xmlns:a16="http://schemas.microsoft.com/office/drawing/2014/main" id="{E4560CC4-57AB-4559-8865-42D241A35FA3}"/>
                </a:ext>
              </a:extLst>
            </p:cNvPr>
            <p:cNvSpPr txBox="1">
              <a:spLocks/>
            </p:cNvSpPr>
            <p:nvPr/>
          </p:nvSpPr>
          <p:spPr>
            <a:xfrm>
              <a:off x="6786578" y="2357430"/>
              <a:ext cx="4643470" cy="642942"/>
            </a:xfrm>
            <a:prstGeom prst="rect">
              <a:avLst/>
            </a:prstGeom>
          </p:spPr>
          <p:txBody>
            <a:bodyPr rtlCol="1" anchor="ctr"/>
            <a:lstStyle/>
            <a:p>
              <a:pPr algn="l" rtl="0"/>
              <a:r>
                <a:rPr lang="en-US" sz="2400" kern="700" dirty="0">
                  <a:solidFill>
                    <a:srgbClr val="FF0000"/>
                  </a:solidFill>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return (</a:t>
              </a:r>
              <a:r>
                <a:rPr lang="en-US" sz="1000" kern="700" dirty="0">
                  <a:latin typeface="Varela Round" panose="00000500000000000000" pitchFamily="2" charset="-79"/>
                  <a:cs typeface="Varela Round" panose="00000500000000000000" pitchFamily="2" charset="-79"/>
                </a:rPr>
                <a:t> </a:t>
              </a:r>
              <a:r>
                <a:rPr lang="en-US" sz="2400" b="1" dirty="0" err="1">
                  <a:solidFill>
                    <a:srgbClr val="FFC000"/>
                  </a:solidFill>
                </a:rPr>
                <a:t>isAPalindrome</a:t>
              </a:r>
              <a:r>
                <a:rPr lang="en-US" sz="2400" b="1" dirty="0">
                  <a:solidFill>
                    <a:srgbClr val="FF0000"/>
                  </a:solidFill>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800" kern="700" dirty="0">
                  <a:latin typeface="Varela Round" panose="00000500000000000000" pitchFamily="2" charset="-79"/>
                  <a:cs typeface="Varela Round" panose="00000500000000000000" pitchFamily="2" charset="-79"/>
                </a:rPr>
                <a:t> </a:t>
              </a:r>
              <a:r>
                <a:rPr lang="en-US" sz="2400" b="1" dirty="0">
                  <a:solidFill>
                    <a:srgbClr val="192A72"/>
                  </a:solidFill>
                  <a:cs typeface="Varela Round" panose="00000500000000000000" pitchFamily="2" charset="-79"/>
                </a:rPr>
                <a:t>“</a:t>
              </a:r>
              <a:r>
                <a:rPr lang="en-US" sz="1000" b="1" dirty="0">
                  <a:solidFill>
                    <a:srgbClr val="192A72"/>
                  </a:solidFill>
                  <a:cs typeface="Varela Round" panose="00000500000000000000" pitchFamily="2" charset="-79"/>
                </a:rPr>
                <a:t>  </a:t>
              </a:r>
              <a:r>
                <a:rPr lang="en-US" sz="2400" b="1" dirty="0">
                  <a:solidFill>
                    <a:srgbClr val="192A72"/>
                  </a:solidFill>
                  <a:cs typeface="Varela Round" panose="00000500000000000000" pitchFamily="2" charset="-79"/>
                </a:rPr>
                <a:t>f</a:t>
              </a:r>
              <a:r>
                <a:rPr lang="en-US" sz="800" b="1" dirty="0">
                  <a:solidFill>
                    <a:srgbClr val="192A72"/>
                  </a:solidFill>
                  <a:cs typeface="Varela Round" panose="00000500000000000000" pitchFamily="2" charset="-79"/>
                </a:rPr>
                <a:t> </a:t>
              </a:r>
              <a:r>
                <a:rPr lang="en-US" sz="2400" b="1" dirty="0" err="1">
                  <a:solidFill>
                    <a:srgbClr val="192A72"/>
                  </a:solidFill>
                  <a:cs typeface="Varela Round" panose="00000500000000000000" pitchFamily="2" charset="-79"/>
                </a:rPr>
                <a:t>f</a:t>
              </a:r>
              <a:r>
                <a:rPr lang="en-US" sz="1000" b="1" dirty="0">
                  <a:solidFill>
                    <a:srgbClr val="192A72"/>
                  </a:solidFill>
                  <a:cs typeface="Varela Round" panose="00000500000000000000" pitchFamily="2" charset="-79"/>
                </a:rPr>
                <a:t> </a:t>
              </a:r>
              <a:r>
                <a:rPr lang="en-US" sz="800" kern="700" dirty="0">
                  <a:solidFill>
                    <a:srgbClr val="192A72"/>
                  </a:solidFill>
                  <a:cs typeface="Varela Round" panose="00000500000000000000" pitchFamily="2" charset="-79"/>
                </a:rPr>
                <a:t> </a:t>
              </a:r>
              <a:r>
                <a:rPr lang="en-US" sz="2400" b="1" dirty="0">
                  <a:solidFill>
                    <a:srgbClr val="192A72"/>
                  </a:solidFill>
                  <a:cs typeface="Varela Round" panose="00000500000000000000" pitchFamily="2" charset="-79"/>
                </a:rPr>
                <a:t>“</a:t>
              </a:r>
              <a:r>
                <a:rPr lang="en-US" sz="800" kern="700" dirty="0">
                  <a:solidFill>
                    <a:srgbClr val="192A72"/>
                  </a:solidFill>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2400" dirty="0">
                  <a:latin typeface="Varela Round" panose="00000500000000000000" pitchFamily="2" charset="-79"/>
                  <a:cs typeface="Varela Round" panose="00000500000000000000" pitchFamily="2" charset="-79"/>
                </a:rPr>
                <a:t>)</a:t>
              </a:r>
              <a:endParaRPr lang="en-US" sz="2400" kern="700" dirty="0">
                <a:latin typeface="Varela Round" panose="00000500000000000000" pitchFamily="2" charset="-79"/>
                <a:cs typeface="Varela Round" panose="00000500000000000000" pitchFamily="2" charset="-79"/>
              </a:endParaRPr>
            </a:p>
          </p:txBody>
        </p:sp>
        <p:cxnSp>
          <p:nvCxnSpPr>
            <p:cNvPr id="106" name="מחבר חץ ישר 105">
              <a:extLst>
                <a:ext uri="{FF2B5EF4-FFF2-40B4-BE49-F238E27FC236}">
                  <a16:creationId xmlns:a16="http://schemas.microsoft.com/office/drawing/2014/main" id="{D9F97A22-7BA9-4A93-95E2-B650BB1102C0}"/>
                </a:ext>
              </a:extLst>
            </p:cNvPr>
            <p:cNvCxnSpPr>
              <a:cxnSpLocks/>
            </p:cNvCxnSpPr>
            <p:nvPr/>
          </p:nvCxnSpPr>
          <p:spPr>
            <a:xfrm>
              <a:off x="7000892" y="2039445"/>
              <a:ext cx="0" cy="460861"/>
            </a:xfrm>
            <a:prstGeom prst="straightConnector1">
              <a:avLst/>
            </a:prstGeom>
            <a:ln w="12700">
              <a:tailEnd type="none"/>
            </a:ln>
          </p:spPr>
          <p:style>
            <a:lnRef idx="1">
              <a:schemeClr val="accent2"/>
            </a:lnRef>
            <a:fillRef idx="0">
              <a:schemeClr val="accent2"/>
            </a:fillRef>
            <a:effectRef idx="0">
              <a:schemeClr val="accent2"/>
            </a:effectRef>
            <a:fontRef idx="minor">
              <a:schemeClr val="tx1"/>
            </a:fontRef>
          </p:style>
        </p:cxnSp>
        <p:cxnSp>
          <p:nvCxnSpPr>
            <p:cNvPr id="107" name="מחבר חץ ישר 106">
              <a:extLst>
                <a:ext uri="{FF2B5EF4-FFF2-40B4-BE49-F238E27FC236}">
                  <a16:creationId xmlns:a16="http://schemas.microsoft.com/office/drawing/2014/main" id="{DCDDF78B-D4A9-458F-831F-8C35634DA0E1}"/>
                </a:ext>
              </a:extLst>
            </p:cNvPr>
            <p:cNvCxnSpPr/>
            <p:nvPr/>
          </p:nvCxnSpPr>
          <p:spPr>
            <a:xfrm>
              <a:off x="6429388"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08" name="קבוצה 107">
            <a:extLst>
              <a:ext uri="{FF2B5EF4-FFF2-40B4-BE49-F238E27FC236}">
                <a16:creationId xmlns:a16="http://schemas.microsoft.com/office/drawing/2014/main" id="{5BFD5B89-0D53-443F-B707-9DB948C76697}"/>
              </a:ext>
            </a:extLst>
          </p:cNvPr>
          <p:cNvGrpSpPr/>
          <p:nvPr/>
        </p:nvGrpSpPr>
        <p:grpSpPr>
          <a:xfrm>
            <a:off x="233511" y="2757367"/>
            <a:ext cx="8421538" cy="1163865"/>
            <a:chOff x="687122" y="1778905"/>
            <a:chExt cx="6582919" cy="1134329"/>
          </a:xfrm>
        </p:grpSpPr>
        <p:grpSp>
          <p:nvGrpSpPr>
            <p:cNvPr id="109" name="קבוצה 108">
              <a:extLst>
                <a:ext uri="{FF2B5EF4-FFF2-40B4-BE49-F238E27FC236}">
                  <a16:creationId xmlns:a16="http://schemas.microsoft.com/office/drawing/2014/main" id="{DEBC4BCA-9DCC-4C23-AE56-759A0F0F2954}"/>
                </a:ext>
              </a:extLst>
            </p:cNvPr>
            <p:cNvGrpSpPr/>
            <p:nvPr/>
          </p:nvGrpSpPr>
          <p:grpSpPr>
            <a:xfrm>
              <a:off x="687122" y="1778905"/>
              <a:ext cx="5242099" cy="1134329"/>
              <a:chOff x="687122" y="1778905"/>
              <a:chExt cx="5242099" cy="1134329"/>
            </a:xfrm>
          </p:grpSpPr>
          <p:sp>
            <p:nvSpPr>
              <p:cNvPr id="111" name="כותרת 1">
                <a:extLst>
                  <a:ext uri="{FF2B5EF4-FFF2-40B4-BE49-F238E27FC236}">
                    <a16:creationId xmlns:a16="http://schemas.microsoft.com/office/drawing/2014/main" id="{BB74BC73-ED21-4FE3-A081-23AC1499B700}"/>
                  </a:ext>
                </a:extLst>
              </p:cNvPr>
              <p:cNvSpPr txBox="1">
                <a:spLocks/>
              </p:cNvSpPr>
              <p:nvPr/>
            </p:nvSpPr>
            <p:spPr>
              <a:xfrm>
                <a:off x="687122" y="2514420"/>
                <a:ext cx="1143883" cy="398814"/>
              </a:xfrm>
              <a:prstGeom prst="rect">
                <a:avLst/>
              </a:prstGeom>
            </p:spPr>
            <p:txBody>
              <a:bodyPr tIns="0" bIns="0" rtlCol="1" anchor="ctr"/>
              <a:lstStyle/>
              <a:p>
                <a:pPr algn="l" rtl="0"/>
                <a:r>
                  <a:rPr lang="en-US" sz="2200" dirty="0">
                    <a:latin typeface="Varela Round" panose="00000500000000000000" pitchFamily="2" charset="-79"/>
                    <a:cs typeface="Varela Round" panose="00000500000000000000" pitchFamily="2" charset="-79"/>
                  </a:rPr>
                  <a:t>if (</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4 &lt;</a:t>
                </a:r>
                <a:r>
                  <a:rPr lang="en-US" sz="8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1</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p>
            </p:txBody>
          </p:sp>
          <p:sp>
            <p:nvSpPr>
              <p:cNvPr id="112" name="כותרת 1">
                <a:extLst>
                  <a:ext uri="{FF2B5EF4-FFF2-40B4-BE49-F238E27FC236}">
                    <a16:creationId xmlns:a16="http://schemas.microsoft.com/office/drawing/2014/main" id="{7DF4E939-8A28-4DA1-81D3-B757DFBD9D06}"/>
                  </a:ext>
                </a:extLst>
              </p:cNvPr>
              <p:cNvSpPr txBox="1">
                <a:spLocks/>
              </p:cNvSpPr>
              <p:nvPr/>
            </p:nvSpPr>
            <p:spPr>
              <a:xfrm>
                <a:off x="857223" y="2112777"/>
                <a:ext cx="1460462" cy="284587"/>
              </a:xfrm>
              <a:prstGeom prst="rect">
                <a:avLst/>
              </a:prstGeom>
            </p:spPr>
            <p:txBody>
              <a:bodyPr tIns="0" bIns="0" rtlCol="1" anchor="ctr"/>
              <a:lstStyle/>
              <a:p>
                <a:pPr algn="l" rtl="0"/>
                <a:r>
                  <a:rPr lang="en-US" sz="2400" dirty="0">
                    <a:latin typeface="Varela Round" panose="00000500000000000000" pitchFamily="2" charset="-79"/>
                    <a:cs typeface="Varela Round" panose="00000500000000000000" pitchFamily="2" charset="-79"/>
                  </a:rPr>
                  <a:t>str</a:t>
                </a:r>
                <a:r>
                  <a:rPr lang="en-US" sz="2800" dirty="0">
                    <a:latin typeface="Varela Round" panose="00000500000000000000" pitchFamily="2" charset="-79"/>
                    <a:cs typeface="Varela Round" panose="00000500000000000000" pitchFamily="2" charset="-79"/>
                  </a:rPr>
                  <a:t> </a:t>
                </a:r>
                <a:r>
                  <a:rPr lang="en-US" sz="2800" baseline="-2000" dirty="0">
                    <a:latin typeface="Varela Round" panose="00000500000000000000" pitchFamily="2" charset="-79"/>
                    <a:cs typeface="Varela Round" panose="00000500000000000000" pitchFamily="2" charset="-79"/>
                  </a:rPr>
                  <a:t>=</a:t>
                </a:r>
                <a:r>
                  <a:rPr lang="en-US" sz="2400" b="1" dirty="0">
                    <a:solidFill>
                      <a:srgbClr val="192A72"/>
                    </a:solidFill>
                    <a:cs typeface="Varela Round" panose="00000500000000000000" pitchFamily="2" charset="-79"/>
                  </a:rPr>
                  <a:t> </a:t>
                </a:r>
                <a:r>
                  <a:rPr lang="en-US" sz="2000" dirty="0">
                    <a:solidFill>
                      <a:srgbClr val="192A72"/>
                    </a:solidFill>
                    <a:cs typeface="Varela Round" panose="00000500000000000000" pitchFamily="2" charset="-79"/>
                  </a:rPr>
                  <a:t>“</a:t>
                </a:r>
                <a:r>
                  <a:rPr lang="en-US" sz="800" dirty="0">
                    <a:solidFill>
                      <a:srgbClr val="192A72"/>
                    </a:solidFill>
                    <a:cs typeface="Varela Round" panose="00000500000000000000" pitchFamily="2" charset="-79"/>
                  </a:rPr>
                  <a:t> </a:t>
                </a:r>
                <a:r>
                  <a:rPr lang="en-US" sz="2000" dirty="0" err="1">
                    <a:solidFill>
                      <a:srgbClr val="192A72"/>
                    </a:solidFill>
                    <a:cs typeface="Varela Round" panose="00000500000000000000" pitchFamily="2" charset="-79"/>
                  </a:rPr>
                  <a:t>affa</a:t>
                </a:r>
                <a:r>
                  <a:rPr lang="en-US" sz="800" kern="700" dirty="0">
                    <a:solidFill>
                      <a:srgbClr val="192A72"/>
                    </a:solidFill>
                    <a:cs typeface="Varela Round" panose="00000500000000000000" pitchFamily="2" charset="-79"/>
                  </a:rPr>
                  <a:t> </a:t>
                </a:r>
                <a:r>
                  <a:rPr lang="en-US" sz="2000" dirty="0">
                    <a:solidFill>
                      <a:srgbClr val="192A72"/>
                    </a:solidFill>
                    <a:cs typeface="Varela Round" panose="00000500000000000000" pitchFamily="2" charset="-79"/>
                  </a:rPr>
                  <a:t>“</a:t>
                </a:r>
                <a:r>
                  <a:rPr lang="he-IL" sz="2800" kern="700" dirty="0">
                    <a:latin typeface="Varela Round" panose="00000500000000000000" pitchFamily="2" charset="-79"/>
                    <a:cs typeface="Varela Round" panose="00000500000000000000" pitchFamily="2" charset="-79"/>
                  </a:rPr>
                  <a:t> </a:t>
                </a:r>
                <a:endParaRPr lang="en-US" sz="2800" kern="700" dirty="0">
                  <a:latin typeface="Varela Round" panose="00000500000000000000" pitchFamily="2" charset="-79"/>
                  <a:cs typeface="Varela Round" panose="00000500000000000000" pitchFamily="2" charset="-79"/>
                </a:endParaRPr>
              </a:p>
            </p:txBody>
          </p:sp>
          <p:cxnSp>
            <p:nvCxnSpPr>
              <p:cNvPr id="113" name="מחבר ישר 112">
                <a:extLst>
                  <a:ext uri="{FF2B5EF4-FFF2-40B4-BE49-F238E27FC236}">
                    <a16:creationId xmlns:a16="http://schemas.microsoft.com/office/drawing/2014/main" id="{AD8534FF-69FF-48E6-A85E-EDBB1203B71A}"/>
                  </a:ext>
                </a:extLst>
              </p:cNvPr>
              <p:cNvCxnSpPr>
                <a:cxnSpLocks/>
              </p:cNvCxnSpPr>
              <p:nvPr/>
            </p:nvCxnSpPr>
            <p:spPr>
              <a:xfrm flipH="1">
                <a:off x="785787" y="2071678"/>
                <a:ext cx="5143434" cy="0"/>
              </a:xfrm>
              <a:prstGeom prst="line">
                <a:avLst/>
              </a:prstGeom>
              <a:ln w="15875"/>
            </p:spPr>
            <p:style>
              <a:lnRef idx="1">
                <a:schemeClr val="accent2"/>
              </a:lnRef>
              <a:fillRef idx="0">
                <a:schemeClr val="accent2"/>
              </a:fillRef>
              <a:effectRef idx="0">
                <a:schemeClr val="accent2"/>
              </a:effectRef>
              <a:fontRef idx="minor">
                <a:schemeClr val="tx1"/>
              </a:fontRef>
            </p:style>
          </p:cxnSp>
          <p:cxnSp>
            <p:nvCxnSpPr>
              <p:cNvPr id="114" name="מחבר חץ ישר 113">
                <a:extLst>
                  <a:ext uri="{FF2B5EF4-FFF2-40B4-BE49-F238E27FC236}">
                    <a16:creationId xmlns:a16="http://schemas.microsoft.com/office/drawing/2014/main" id="{78425120-7A5D-40C2-8511-F3A337C919E3}"/>
                  </a:ext>
                </a:extLst>
              </p:cNvPr>
              <p:cNvCxnSpPr/>
              <p:nvPr/>
            </p:nvCxnSpPr>
            <p:spPr>
              <a:xfrm rot="5400000">
                <a:off x="572266" y="2285198"/>
                <a:ext cx="428628" cy="1588"/>
              </a:xfrm>
              <a:prstGeom prst="straightConnector1">
                <a:avLst/>
              </a:prstGeom>
              <a:ln w="15875">
                <a:tailEnd type="arrow"/>
              </a:ln>
            </p:spPr>
            <p:style>
              <a:lnRef idx="1">
                <a:schemeClr val="accent2"/>
              </a:lnRef>
              <a:fillRef idx="0">
                <a:schemeClr val="accent2"/>
              </a:fillRef>
              <a:effectRef idx="0">
                <a:schemeClr val="accent2"/>
              </a:effectRef>
              <a:fontRef idx="minor">
                <a:schemeClr val="tx1"/>
              </a:fontRef>
            </p:style>
          </p:cxnSp>
          <p:cxnSp>
            <p:nvCxnSpPr>
              <p:cNvPr id="115" name="מחבר ישר 114">
                <a:extLst>
                  <a:ext uri="{FF2B5EF4-FFF2-40B4-BE49-F238E27FC236}">
                    <a16:creationId xmlns:a16="http://schemas.microsoft.com/office/drawing/2014/main" id="{8F8FF564-F6AB-4784-98A2-CE92FA7B11AB}"/>
                  </a:ext>
                </a:extLst>
              </p:cNvPr>
              <p:cNvCxnSpPr>
                <a:cxnSpLocks/>
              </p:cNvCxnSpPr>
              <p:nvPr/>
            </p:nvCxnSpPr>
            <p:spPr>
              <a:xfrm>
                <a:off x="5929221" y="1778905"/>
                <a:ext cx="0" cy="296449"/>
              </a:xfrm>
              <a:prstGeom prst="line">
                <a:avLst/>
              </a:prstGeom>
              <a:ln w="158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10" name="מחבר ישר 109">
              <a:extLst>
                <a:ext uri="{FF2B5EF4-FFF2-40B4-BE49-F238E27FC236}">
                  <a16:creationId xmlns:a16="http://schemas.microsoft.com/office/drawing/2014/main" id="{8F6875B3-3798-435F-8023-3569A40F18DF}"/>
                </a:ext>
              </a:extLst>
            </p:cNvPr>
            <p:cNvCxnSpPr>
              <a:cxnSpLocks/>
            </p:cNvCxnSpPr>
            <p:nvPr/>
          </p:nvCxnSpPr>
          <p:spPr>
            <a:xfrm flipH="1">
              <a:off x="4755078" y="1778905"/>
              <a:ext cx="2514963" cy="0"/>
            </a:xfrm>
            <a:prstGeom prst="line">
              <a:avLst/>
            </a:prstGeom>
            <a:ln w="15875"/>
          </p:spPr>
          <p:style>
            <a:lnRef idx="1">
              <a:schemeClr val="accent2"/>
            </a:lnRef>
            <a:fillRef idx="0">
              <a:schemeClr val="accent2"/>
            </a:fillRef>
            <a:effectRef idx="0">
              <a:schemeClr val="accent2"/>
            </a:effectRef>
            <a:fontRef idx="minor">
              <a:schemeClr val="tx1"/>
            </a:fontRef>
          </p:style>
        </p:cxnSp>
      </p:grpSp>
      <p:grpSp>
        <p:nvGrpSpPr>
          <p:cNvPr id="124" name="קבוצה 123">
            <a:extLst>
              <a:ext uri="{FF2B5EF4-FFF2-40B4-BE49-F238E27FC236}">
                <a16:creationId xmlns:a16="http://schemas.microsoft.com/office/drawing/2014/main" id="{E7808CF3-93FC-434C-9875-754782EF2E47}"/>
              </a:ext>
            </a:extLst>
          </p:cNvPr>
          <p:cNvGrpSpPr/>
          <p:nvPr/>
        </p:nvGrpSpPr>
        <p:grpSpPr>
          <a:xfrm>
            <a:off x="1744759" y="3068739"/>
            <a:ext cx="2167846" cy="852493"/>
            <a:chOff x="1691419" y="1774195"/>
            <a:chExt cx="2167846" cy="852493"/>
          </a:xfrm>
        </p:grpSpPr>
        <p:cxnSp>
          <p:nvCxnSpPr>
            <p:cNvPr id="125" name="מחבר חץ ישר 124">
              <a:extLst>
                <a:ext uri="{FF2B5EF4-FFF2-40B4-BE49-F238E27FC236}">
                  <a16:creationId xmlns:a16="http://schemas.microsoft.com/office/drawing/2014/main" id="{19732D95-8E2F-4D27-8874-AFADAEC7225A}"/>
                </a:ext>
              </a:extLst>
            </p:cNvPr>
            <p:cNvCxnSpPr>
              <a:cxnSpLocks/>
            </p:cNvCxnSpPr>
            <p:nvPr/>
          </p:nvCxnSpPr>
          <p:spPr>
            <a:xfrm>
              <a:off x="2201164" y="1774195"/>
              <a:ext cx="0" cy="439565"/>
            </a:xfrm>
            <a:prstGeom prst="straightConnector1">
              <a:avLst/>
            </a:prstGeom>
            <a:ln w="12700">
              <a:tailEnd type="none"/>
            </a:ln>
          </p:spPr>
          <p:style>
            <a:lnRef idx="1">
              <a:schemeClr val="accent2"/>
            </a:lnRef>
            <a:fillRef idx="0">
              <a:schemeClr val="accent2"/>
            </a:fillRef>
            <a:effectRef idx="0">
              <a:schemeClr val="accent2"/>
            </a:effectRef>
            <a:fontRef idx="minor">
              <a:schemeClr val="tx1"/>
            </a:fontRef>
          </p:style>
        </p:cxnSp>
        <p:sp>
          <p:nvSpPr>
            <p:cNvPr id="126" name="כותרת 1">
              <a:extLst>
                <a:ext uri="{FF2B5EF4-FFF2-40B4-BE49-F238E27FC236}">
                  <a16:creationId xmlns:a16="http://schemas.microsoft.com/office/drawing/2014/main" id="{AAC1DCDB-47B7-40E1-AAD6-8DB899FB81E2}"/>
                </a:ext>
              </a:extLst>
            </p:cNvPr>
            <p:cNvSpPr txBox="1">
              <a:spLocks/>
            </p:cNvSpPr>
            <p:nvPr/>
          </p:nvSpPr>
          <p:spPr>
            <a:xfrm>
              <a:off x="2086744" y="2227874"/>
              <a:ext cx="1772521" cy="398814"/>
            </a:xfrm>
            <a:prstGeom prst="rect">
              <a:avLst/>
            </a:prstGeom>
          </p:spPr>
          <p:txBody>
            <a:bodyPr tIns="0" bIns="0" rtlCol="1" anchor="ctr"/>
            <a:lstStyle/>
            <a:p>
              <a:pPr algn="l" rtl="0"/>
              <a:r>
                <a:rPr lang="en-US" sz="2200" dirty="0">
                  <a:latin typeface="Varela Round" panose="00000500000000000000" pitchFamily="2" charset="-79"/>
                  <a:cs typeface="Varela Round" panose="00000500000000000000" pitchFamily="2" charset="-79"/>
                </a:rPr>
                <a:t>if (</a:t>
              </a:r>
              <a:r>
                <a:rPr lang="en-US" sz="1000" dirty="0">
                  <a:latin typeface="Varela Round" panose="00000500000000000000" pitchFamily="2" charset="-79"/>
                  <a:cs typeface="Varela Round" panose="00000500000000000000" pitchFamily="2" charset="-79"/>
                </a:rPr>
                <a:t> </a:t>
              </a:r>
              <a:r>
                <a:rPr lang="en-US" sz="2200" dirty="0">
                  <a:solidFill>
                    <a:srgbClr val="192A72"/>
                  </a:solidFill>
                  <a:cs typeface="Varela Round" panose="00000500000000000000" pitchFamily="2" charset="-79"/>
                </a:rPr>
                <a:t>‘a’</a:t>
              </a:r>
              <a:r>
                <a:rPr lang="en-US" sz="2200" dirty="0">
                  <a:latin typeface="Varela Round" panose="00000500000000000000" pitchFamily="2" charset="-79"/>
                  <a:cs typeface="Varela Round" panose="00000500000000000000" pitchFamily="2" charset="-79"/>
                </a:rPr>
                <a:t> !</a:t>
              </a:r>
              <a:r>
                <a:rPr lang="en-US" sz="8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200" dirty="0">
                  <a:solidFill>
                    <a:srgbClr val="192A72"/>
                  </a:solidFill>
                  <a:cs typeface="Varela Round" panose="00000500000000000000" pitchFamily="2" charset="-79"/>
                </a:rPr>
                <a:t>‘a’</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p>
          </p:txBody>
        </p:sp>
        <p:cxnSp>
          <p:nvCxnSpPr>
            <p:cNvPr id="127" name="מחבר חץ ישר 126">
              <a:extLst>
                <a:ext uri="{FF2B5EF4-FFF2-40B4-BE49-F238E27FC236}">
                  <a16:creationId xmlns:a16="http://schemas.microsoft.com/office/drawing/2014/main" id="{6FF6A650-5DAA-41D3-9CA3-E2BE19DB6007}"/>
                </a:ext>
              </a:extLst>
            </p:cNvPr>
            <p:cNvCxnSpPr/>
            <p:nvPr/>
          </p:nvCxnSpPr>
          <p:spPr>
            <a:xfrm>
              <a:off x="1691419" y="2432894"/>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28" name="קבוצה 127">
            <a:extLst>
              <a:ext uri="{FF2B5EF4-FFF2-40B4-BE49-F238E27FC236}">
                <a16:creationId xmlns:a16="http://schemas.microsoft.com/office/drawing/2014/main" id="{D9EB5C28-74F4-4A13-8324-2E2663109B3A}"/>
              </a:ext>
            </a:extLst>
          </p:cNvPr>
          <p:cNvGrpSpPr/>
          <p:nvPr/>
        </p:nvGrpSpPr>
        <p:grpSpPr>
          <a:xfrm>
            <a:off x="1700819" y="4154826"/>
            <a:ext cx="5000660" cy="960927"/>
            <a:chOff x="6429388" y="2039445"/>
            <a:chExt cx="5000660" cy="960927"/>
          </a:xfrm>
        </p:grpSpPr>
        <p:sp>
          <p:nvSpPr>
            <p:cNvPr id="129" name="כותרת 1">
              <a:extLst>
                <a:ext uri="{FF2B5EF4-FFF2-40B4-BE49-F238E27FC236}">
                  <a16:creationId xmlns:a16="http://schemas.microsoft.com/office/drawing/2014/main" id="{867554EA-01E2-47F2-9A2B-A63D97F40523}"/>
                </a:ext>
              </a:extLst>
            </p:cNvPr>
            <p:cNvSpPr txBox="1">
              <a:spLocks/>
            </p:cNvSpPr>
            <p:nvPr/>
          </p:nvSpPr>
          <p:spPr>
            <a:xfrm>
              <a:off x="6786578" y="2357430"/>
              <a:ext cx="4643470" cy="642942"/>
            </a:xfrm>
            <a:prstGeom prst="rect">
              <a:avLst/>
            </a:prstGeom>
          </p:spPr>
          <p:txBody>
            <a:bodyPr rtlCol="1" anchor="ctr"/>
            <a:lstStyle/>
            <a:p>
              <a:pPr algn="l" rtl="0"/>
              <a:r>
                <a:rPr lang="en-US" sz="2400" kern="700" dirty="0">
                  <a:solidFill>
                    <a:srgbClr val="FF0000"/>
                  </a:solidFill>
                  <a:latin typeface="Varela Round" panose="00000500000000000000" pitchFamily="2" charset="-79"/>
                  <a:cs typeface="Varela Round" panose="00000500000000000000" pitchFamily="2" charset="-79"/>
                </a:rPr>
                <a:t> </a:t>
              </a:r>
              <a:r>
                <a:rPr lang="en-US" sz="2400" dirty="0">
                  <a:latin typeface="Varela Round" panose="00000500000000000000" pitchFamily="2" charset="-79"/>
                  <a:cs typeface="Varela Round" panose="00000500000000000000" pitchFamily="2" charset="-79"/>
                </a:rPr>
                <a:t>if (</a:t>
              </a:r>
              <a:r>
                <a:rPr lang="en-US" sz="1050" dirty="0">
                  <a:latin typeface="Varela Round" panose="00000500000000000000" pitchFamily="2" charset="-79"/>
                  <a:cs typeface="Varela Round" panose="00000500000000000000" pitchFamily="2" charset="-79"/>
                </a:rPr>
                <a:t> </a:t>
              </a:r>
              <a:r>
                <a:rPr lang="en-US" sz="2400" dirty="0">
                  <a:solidFill>
                    <a:srgbClr val="192A72"/>
                  </a:solidFill>
                  <a:cs typeface="Varela Round" panose="00000500000000000000" pitchFamily="2" charset="-79"/>
                </a:rPr>
                <a:t>‘</a:t>
              </a:r>
              <a:r>
                <a:rPr lang="en-US" sz="800" dirty="0">
                  <a:solidFill>
                    <a:srgbClr val="192A72"/>
                  </a:solidFill>
                  <a:cs typeface="Varela Round" panose="00000500000000000000" pitchFamily="2" charset="-79"/>
                </a:rPr>
                <a:t> </a:t>
              </a:r>
              <a:r>
                <a:rPr lang="en-US" sz="2400" dirty="0">
                  <a:solidFill>
                    <a:srgbClr val="192A72"/>
                  </a:solidFill>
                  <a:cs typeface="Varela Round" panose="00000500000000000000" pitchFamily="2" charset="-79"/>
                </a:rPr>
                <a:t>f</a:t>
              </a:r>
              <a:r>
                <a:rPr lang="en-US" sz="800" dirty="0">
                  <a:solidFill>
                    <a:srgbClr val="192A72"/>
                  </a:solidFill>
                  <a:cs typeface="Varela Round" panose="00000500000000000000" pitchFamily="2" charset="-79"/>
                </a:rPr>
                <a:t> </a:t>
              </a:r>
              <a:r>
                <a:rPr lang="en-US" sz="2400" dirty="0">
                  <a:solidFill>
                    <a:srgbClr val="192A72"/>
                  </a:solidFill>
                  <a:cs typeface="Varela Round" panose="00000500000000000000" pitchFamily="2" charset="-79"/>
                </a:rPr>
                <a:t>’</a:t>
              </a:r>
              <a:r>
                <a:rPr lang="en-US" sz="2400" dirty="0">
                  <a:latin typeface="Varela Round" panose="00000500000000000000" pitchFamily="2" charset="-79"/>
                  <a:cs typeface="Varela Round" panose="00000500000000000000" pitchFamily="2" charset="-79"/>
                </a:rPr>
                <a:t> !</a:t>
              </a:r>
              <a:r>
                <a:rPr lang="en-US" sz="900" dirty="0">
                  <a:latin typeface="Varela Round" panose="00000500000000000000" pitchFamily="2" charset="-79"/>
                  <a:cs typeface="Varela Round" panose="00000500000000000000" pitchFamily="2" charset="-79"/>
                </a:rPr>
                <a:t> </a:t>
              </a:r>
              <a:r>
                <a:rPr lang="en-US" sz="2400" dirty="0">
                  <a:latin typeface="Varela Round" panose="00000500000000000000" pitchFamily="2" charset="-79"/>
                  <a:cs typeface="Varela Round" panose="00000500000000000000" pitchFamily="2" charset="-79"/>
                </a:rPr>
                <a:t>=</a:t>
              </a:r>
              <a:r>
                <a:rPr lang="en-US" sz="1050" dirty="0">
                  <a:latin typeface="Varela Round" panose="00000500000000000000" pitchFamily="2" charset="-79"/>
                  <a:cs typeface="Varela Round" panose="00000500000000000000" pitchFamily="2" charset="-79"/>
                </a:rPr>
                <a:t>  </a:t>
              </a:r>
              <a:r>
                <a:rPr lang="en-US" sz="2400" dirty="0">
                  <a:solidFill>
                    <a:srgbClr val="192A72"/>
                  </a:solidFill>
                  <a:cs typeface="Varela Round" panose="00000500000000000000" pitchFamily="2" charset="-79"/>
                </a:rPr>
                <a:t>‘</a:t>
              </a:r>
              <a:r>
                <a:rPr lang="en-US" sz="800" dirty="0">
                  <a:solidFill>
                    <a:srgbClr val="192A72"/>
                  </a:solidFill>
                  <a:cs typeface="Varela Round" panose="00000500000000000000" pitchFamily="2" charset="-79"/>
                </a:rPr>
                <a:t> </a:t>
              </a:r>
              <a:r>
                <a:rPr lang="en-US" sz="2400" dirty="0">
                  <a:solidFill>
                    <a:srgbClr val="192A72"/>
                  </a:solidFill>
                  <a:cs typeface="Varela Round" panose="00000500000000000000" pitchFamily="2" charset="-79"/>
                </a:rPr>
                <a:t>f</a:t>
              </a:r>
              <a:r>
                <a:rPr lang="en-US" sz="800" dirty="0">
                  <a:solidFill>
                    <a:srgbClr val="192A72"/>
                  </a:solidFill>
                  <a:cs typeface="Varela Round" panose="00000500000000000000" pitchFamily="2" charset="-79"/>
                </a:rPr>
                <a:t> </a:t>
              </a:r>
              <a:r>
                <a:rPr lang="en-US" sz="2400" dirty="0">
                  <a:solidFill>
                    <a:srgbClr val="192A72"/>
                  </a:solidFill>
                  <a:cs typeface="Varela Round" panose="00000500000000000000" pitchFamily="2" charset="-79"/>
                </a:rPr>
                <a:t>’</a:t>
              </a:r>
              <a:r>
                <a:rPr lang="en-US" sz="1050" dirty="0">
                  <a:latin typeface="Varela Round" panose="00000500000000000000" pitchFamily="2" charset="-79"/>
                  <a:cs typeface="Varela Round" panose="00000500000000000000" pitchFamily="2" charset="-79"/>
                </a:rPr>
                <a:t> </a:t>
              </a:r>
              <a:r>
                <a:rPr lang="en-US" sz="2400" dirty="0">
                  <a:latin typeface="Varela Round" panose="00000500000000000000" pitchFamily="2" charset="-79"/>
                  <a:cs typeface="Varela Round" panose="00000500000000000000" pitchFamily="2" charset="-79"/>
                </a:rPr>
                <a:t>)</a:t>
              </a:r>
            </a:p>
          </p:txBody>
        </p:sp>
        <p:cxnSp>
          <p:nvCxnSpPr>
            <p:cNvPr id="130" name="מחבר חץ ישר 129">
              <a:extLst>
                <a:ext uri="{FF2B5EF4-FFF2-40B4-BE49-F238E27FC236}">
                  <a16:creationId xmlns:a16="http://schemas.microsoft.com/office/drawing/2014/main" id="{CBFFFCAD-F9B4-4DF6-A999-DC743386FAA1}"/>
                </a:ext>
              </a:extLst>
            </p:cNvPr>
            <p:cNvCxnSpPr>
              <a:cxnSpLocks/>
            </p:cNvCxnSpPr>
            <p:nvPr/>
          </p:nvCxnSpPr>
          <p:spPr>
            <a:xfrm>
              <a:off x="7000892" y="2039445"/>
              <a:ext cx="0" cy="460861"/>
            </a:xfrm>
            <a:prstGeom prst="straightConnector1">
              <a:avLst/>
            </a:prstGeom>
            <a:ln w="12700">
              <a:tailEnd type="none"/>
            </a:ln>
          </p:spPr>
          <p:style>
            <a:lnRef idx="1">
              <a:schemeClr val="accent2"/>
            </a:lnRef>
            <a:fillRef idx="0">
              <a:schemeClr val="accent2"/>
            </a:fillRef>
            <a:effectRef idx="0">
              <a:schemeClr val="accent2"/>
            </a:effectRef>
            <a:fontRef idx="minor">
              <a:schemeClr val="tx1"/>
            </a:fontRef>
          </p:style>
        </p:cxnSp>
        <p:cxnSp>
          <p:nvCxnSpPr>
            <p:cNvPr id="131" name="מחבר חץ ישר 130">
              <a:extLst>
                <a:ext uri="{FF2B5EF4-FFF2-40B4-BE49-F238E27FC236}">
                  <a16:creationId xmlns:a16="http://schemas.microsoft.com/office/drawing/2014/main" id="{A44BDD88-A4D3-45FB-8F89-9F8355A7FC81}"/>
                </a:ext>
              </a:extLst>
            </p:cNvPr>
            <p:cNvCxnSpPr/>
            <p:nvPr/>
          </p:nvCxnSpPr>
          <p:spPr>
            <a:xfrm>
              <a:off x="6429388"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32" name="קבוצה 131">
            <a:extLst>
              <a:ext uri="{FF2B5EF4-FFF2-40B4-BE49-F238E27FC236}">
                <a16:creationId xmlns:a16="http://schemas.microsoft.com/office/drawing/2014/main" id="{27EC39CB-D5C4-423E-A72F-8584665FF3E7}"/>
              </a:ext>
            </a:extLst>
          </p:cNvPr>
          <p:cNvGrpSpPr/>
          <p:nvPr/>
        </p:nvGrpSpPr>
        <p:grpSpPr>
          <a:xfrm>
            <a:off x="233511" y="3862428"/>
            <a:ext cx="8198086" cy="1156661"/>
            <a:chOff x="687122" y="1785926"/>
            <a:chExt cx="6408252" cy="1127308"/>
          </a:xfrm>
        </p:grpSpPr>
        <p:grpSp>
          <p:nvGrpSpPr>
            <p:cNvPr id="133" name="קבוצה 132">
              <a:extLst>
                <a:ext uri="{FF2B5EF4-FFF2-40B4-BE49-F238E27FC236}">
                  <a16:creationId xmlns:a16="http://schemas.microsoft.com/office/drawing/2014/main" id="{217882CB-10CC-41FA-87EB-0F4E2FC9E81B}"/>
                </a:ext>
              </a:extLst>
            </p:cNvPr>
            <p:cNvGrpSpPr/>
            <p:nvPr/>
          </p:nvGrpSpPr>
          <p:grpSpPr>
            <a:xfrm>
              <a:off x="687122" y="1785926"/>
              <a:ext cx="5292354" cy="1127308"/>
              <a:chOff x="687122" y="1785926"/>
              <a:chExt cx="5292354" cy="1127308"/>
            </a:xfrm>
          </p:grpSpPr>
          <p:sp>
            <p:nvSpPr>
              <p:cNvPr id="135" name="כותרת 1">
                <a:extLst>
                  <a:ext uri="{FF2B5EF4-FFF2-40B4-BE49-F238E27FC236}">
                    <a16:creationId xmlns:a16="http://schemas.microsoft.com/office/drawing/2014/main" id="{C691FD10-6FCC-4C81-99A6-4B109A6DA890}"/>
                  </a:ext>
                </a:extLst>
              </p:cNvPr>
              <p:cNvSpPr txBox="1">
                <a:spLocks/>
              </p:cNvSpPr>
              <p:nvPr/>
            </p:nvSpPr>
            <p:spPr>
              <a:xfrm>
                <a:off x="687122" y="2514420"/>
                <a:ext cx="1143883" cy="398814"/>
              </a:xfrm>
              <a:prstGeom prst="rect">
                <a:avLst/>
              </a:prstGeom>
            </p:spPr>
            <p:txBody>
              <a:bodyPr tIns="0" bIns="0" rtlCol="1" anchor="ctr"/>
              <a:lstStyle/>
              <a:p>
                <a:pPr algn="l" rtl="0"/>
                <a:r>
                  <a:rPr lang="en-US" sz="2200" dirty="0">
                    <a:latin typeface="Varela Round" panose="00000500000000000000" pitchFamily="2" charset="-79"/>
                    <a:cs typeface="Varela Round" panose="00000500000000000000" pitchFamily="2" charset="-79"/>
                  </a:rPr>
                  <a:t>if (</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0 &lt;</a:t>
                </a:r>
                <a:r>
                  <a:rPr lang="en-US" sz="8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1</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p>
            </p:txBody>
          </p:sp>
          <p:sp>
            <p:nvSpPr>
              <p:cNvPr id="136" name="כותרת 1">
                <a:extLst>
                  <a:ext uri="{FF2B5EF4-FFF2-40B4-BE49-F238E27FC236}">
                    <a16:creationId xmlns:a16="http://schemas.microsoft.com/office/drawing/2014/main" id="{175545AD-A178-41CD-BC2E-714386ED37C3}"/>
                  </a:ext>
                </a:extLst>
              </p:cNvPr>
              <p:cNvSpPr txBox="1">
                <a:spLocks/>
              </p:cNvSpPr>
              <p:nvPr/>
            </p:nvSpPr>
            <p:spPr>
              <a:xfrm>
                <a:off x="877799" y="2090597"/>
                <a:ext cx="1232022" cy="284587"/>
              </a:xfrm>
              <a:prstGeom prst="rect">
                <a:avLst/>
              </a:prstGeom>
            </p:spPr>
            <p:txBody>
              <a:bodyPr tIns="0" bIns="0" rtlCol="1" anchor="ctr"/>
              <a:lstStyle/>
              <a:p>
                <a:pPr algn="l" rtl="0"/>
                <a:r>
                  <a:rPr lang="en-US" sz="2400" dirty="0">
                    <a:latin typeface="Varela Round" panose="00000500000000000000" pitchFamily="2" charset="-79"/>
                    <a:cs typeface="Varela Round" panose="00000500000000000000" pitchFamily="2" charset="-79"/>
                  </a:rPr>
                  <a:t>str</a:t>
                </a:r>
                <a:r>
                  <a:rPr lang="en-US" sz="3200" dirty="0">
                    <a:latin typeface="Varela Round" panose="00000500000000000000" pitchFamily="2" charset="-79"/>
                    <a:cs typeface="Varela Round" panose="00000500000000000000" pitchFamily="2" charset="-79"/>
                  </a:rPr>
                  <a:t> </a:t>
                </a:r>
                <a:r>
                  <a:rPr lang="en-US" sz="3200" baseline="-2000" dirty="0">
                    <a:latin typeface="Varela Round" panose="00000500000000000000" pitchFamily="2" charset="-79"/>
                    <a:cs typeface="Varela Round" panose="00000500000000000000" pitchFamily="2" charset="-79"/>
                  </a:rPr>
                  <a:t>=</a:t>
                </a:r>
                <a:r>
                  <a:rPr lang="en-US" sz="2800" b="1" dirty="0">
                    <a:solidFill>
                      <a:srgbClr val="192A72"/>
                    </a:solidFill>
                    <a:cs typeface="Varela Round" panose="00000500000000000000" pitchFamily="2" charset="-79"/>
                  </a:rPr>
                  <a:t> </a:t>
                </a:r>
                <a:r>
                  <a:rPr lang="en-US" sz="2000" dirty="0">
                    <a:solidFill>
                      <a:srgbClr val="192A72"/>
                    </a:solidFill>
                    <a:cs typeface="Varela Round" panose="00000500000000000000" pitchFamily="2" charset="-79"/>
                  </a:rPr>
                  <a:t>“ff</a:t>
                </a:r>
                <a:r>
                  <a:rPr lang="en-US" sz="800" dirty="0">
                    <a:solidFill>
                      <a:srgbClr val="192A72"/>
                    </a:solidFill>
                    <a:cs typeface="Varela Round" panose="00000500000000000000" pitchFamily="2" charset="-79"/>
                  </a:rPr>
                  <a:t> </a:t>
                </a:r>
                <a:r>
                  <a:rPr lang="en-US" sz="2000" dirty="0">
                    <a:solidFill>
                      <a:srgbClr val="192A72"/>
                    </a:solidFill>
                    <a:cs typeface="Varela Round" panose="00000500000000000000" pitchFamily="2" charset="-79"/>
                  </a:rPr>
                  <a:t>“</a:t>
                </a:r>
                <a:r>
                  <a:rPr lang="he-IL" sz="3200" kern="700" dirty="0">
                    <a:latin typeface="Varela Round" panose="00000500000000000000" pitchFamily="2" charset="-79"/>
                    <a:cs typeface="Varela Round" panose="00000500000000000000" pitchFamily="2" charset="-79"/>
                  </a:rPr>
                  <a:t> </a:t>
                </a:r>
                <a:endParaRPr lang="en-US" sz="3200" kern="700" dirty="0">
                  <a:latin typeface="Varela Round" panose="00000500000000000000" pitchFamily="2" charset="-79"/>
                  <a:cs typeface="Varela Round" panose="00000500000000000000" pitchFamily="2" charset="-79"/>
                </a:endParaRPr>
              </a:p>
            </p:txBody>
          </p:sp>
          <p:cxnSp>
            <p:nvCxnSpPr>
              <p:cNvPr id="137" name="מחבר ישר 136">
                <a:extLst>
                  <a:ext uri="{FF2B5EF4-FFF2-40B4-BE49-F238E27FC236}">
                    <a16:creationId xmlns:a16="http://schemas.microsoft.com/office/drawing/2014/main" id="{19A155FD-3625-4A29-999D-D4D93C804A68}"/>
                  </a:ext>
                </a:extLst>
              </p:cNvPr>
              <p:cNvCxnSpPr>
                <a:cxnSpLocks/>
              </p:cNvCxnSpPr>
              <p:nvPr/>
            </p:nvCxnSpPr>
            <p:spPr>
              <a:xfrm flipH="1">
                <a:off x="785786" y="2071678"/>
                <a:ext cx="5193690" cy="0"/>
              </a:xfrm>
              <a:prstGeom prst="line">
                <a:avLst/>
              </a:prstGeom>
              <a:ln w="15875"/>
            </p:spPr>
            <p:style>
              <a:lnRef idx="1">
                <a:schemeClr val="accent2"/>
              </a:lnRef>
              <a:fillRef idx="0">
                <a:schemeClr val="accent2"/>
              </a:fillRef>
              <a:effectRef idx="0">
                <a:schemeClr val="accent2"/>
              </a:effectRef>
              <a:fontRef idx="minor">
                <a:schemeClr val="tx1"/>
              </a:fontRef>
            </p:style>
          </p:cxnSp>
          <p:cxnSp>
            <p:nvCxnSpPr>
              <p:cNvPr id="138" name="מחבר חץ ישר 137">
                <a:extLst>
                  <a:ext uri="{FF2B5EF4-FFF2-40B4-BE49-F238E27FC236}">
                    <a16:creationId xmlns:a16="http://schemas.microsoft.com/office/drawing/2014/main" id="{DF3D3643-08C1-4044-B693-1348310FD1E2}"/>
                  </a:ext>
                </a:extLst>
              </p:cNvPr>
              <p:cNvCxnSpPr/>
              <p:nvPr/>
            </p:nvCxnSpPr>
            <p:spPr>
              <a:xfrm rot="5400000">
                <a:off x="572266" y="2285198"/>
                <a:ext cx="428628" cy="1588"/>
              </a:xfrm>
              <a:prstGeom prst="straightConnector1">
                <a:avLst/>
              </a:prstGeom>
              <a:ln w="15875">
                <a:tailEnd type="arrow"/>
              </a:ln>
            </p:spPr>
            <p:style>
              <a:lnRef idx="1">
                <a:schemeClr val="accent2"/>
              </a:lnRef>
              <a:fillRef idx="0">
                <a:schemeClr val="accent2"/>
              </a:fillRef>
              <a:effectRef idx="0">
                <a:schemeClr val="accent2"/>
              </a:effectRef>
              <a:fontRef idx="minor">
                <a:schemeClr val="tx1"/>
              </a:fontRef>
            </p:style>
          </p:cxnSp>
          <p:cxnSp>
            <p:nvCxnSpPr>
              <p:cNvPr id="139" name="מחבר ישר 138">
                <a:extLst>
                  <a:ext uri="{FF2B5EF4-FFF2-40B4-BE49-F238E27FC236}">
                    <a16:creationId xmlns:a16="http://schemas.microsoft.com/office/drawing/2014/main" id="{87F14E64-AF99-4D1C-9101-527D4B6D291F}"/>
                  </a:ext>
                </a:extLst>
              </p:cNvPr>
              <p:cNvCxnSpPr>
                <a:cxnSpLocks/>
              </p:cNvCxnSpPr>
              <p:nvPr/>
            </p:nvCxnSpPr>
            <p:spPr>
              <a:xfrm>
                <a:off x="5979476" y="1785926"/>
                <a:ext cx="0" cy="296449"/>
              </a:xfrm>
              <a:prstGeom prst="line">
                <a:avLst/>
              </a:prstGeom>
              <a:ln w="158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34" name="מחבר ישר 133">
              <a:extLst>
                <a:ext uri="{FF2B5EF4-FFF2-40B4-BE49-F238E27FC236}">
                  <a16:creationId xmlns:a16="http://schemas.microsoft.com/office/drawing/2014/main" id="{E7AC710F-75A9-40AD-A163-31213E083C0C}"/>
                </a:ext>
              </a:extLst>
            </p:cNvPr>
            <p:cNvCxnSpPr>
              <a:cxnSpLocks/>
            </p:cNvCxnSpPr>
            <p:nvPr/>
          </p:nvCxnSpPr>
          <p:spPr>
            <a:xfrm flipH="1">
              <a:off x="4734546" y="1785926"/>
              <a:ext cx="2360828" cy="0"/>
            </a:xfrm>
            <a:prstGeom prst="line">
              <a:avLst/>
            </a:prstGeom>
            <a:ln w="15875"/>
          </p:spPr>
          <p:style>
            <a:lnRef idx="1">
              <a:schemeClr val="accent2"/>
            </a:lnRef>
            <a:fillRef idx="0">
              <a:schemeClr val="accent2"/>
            </a:fillRef>
            <a:effectRef idx="0">
              <a:schemeClr val="accent2"/>
            </a:effectRef>
            <a:fontRef idx="minor">
              <a:schemeClr val="tx1"/>
            </a:fontRef>
          </p:style>
        </p:cxnSp>
      </p:grpSp>
      <p:grpSp>
        <p:nvGrpSpPr>
          <p:cNvPr id="116" name="קבוצה 115">
            <a:extLst>
              <a:ext uri="{FF2B5EF4-FFF2-40B4-BE49-F238E27FC236}">
                <a16:creationId xmlns:a16="http://schemas.microsoft.com/office/drawing/2014/main" id="{450D81BB-B6EF-4B2D-9D9D-EF685D4B3649}"/>
              </a:ext>
            </a:extLst>
          </p:cNvPr>
          <p:cNvGrpSpPr/>
          <p:nvPr/>
        </p:nvGrpSpPr>
        <p:grpSpPr>
          <a:xfrm>
            <a:off x="4802395" y="2798690"/>
            <a:ext cx="3974144" cy="857253"/>
            <a:chOff x="3286116" y="1785929"/>
            <a:chExt cx="2965979" cy="857253"/>
          </a:xfrm>
        </p:grpSpPr>
        <p:grpSp>
          <p:nvGrpSpPr>
            <p:cNvPr id="117" name="קבוצה 116">
              <a:extLst>
                <a:ext uri="{FF2B5EF4-FFF2-40B4-BE49-F238E27FC236}">
                  <a16:creationId xmlns:a16="http://schemas.microsoft.com/office/drawing/2014/main" id="{ED69E5B5-5407-45D0-834B-B57C2546ED17}"/>
                </a:ext>
              </a:extLst>
            </p:cNvPr>
            <p:cNvGrpSpPr/>
            <p:nvPr/>
          </p:nvGrpSpPr>
          <p:grpSpPr>
            <a:xfrm>
              <a:off x="3286116" y="1785929"/>
              <a:ext cx="2474982" cy="857253"/>
              <a:chOff x="3286116" y="1785929"/>
              <a:chExt cx="2474982" cy="857253"/>
            </a:xfrm>
          </p:grpSpPr>
          <p:cxnSp>
            <p:nvCxnSpPr>
              <p:cNvPr id="119" name="מחבר ישר 118">
                <a:extLst>
                  <a:ext uri="{FF2B5EF4-FFF2-40B4-BE49-F238E27FC236}">
                    <a16:creationId xmlns:a16="http://schemas.microsoft.com/office/drawing/2014/main" id="{5A113B91-FECB-4760-BC04-CCD6220002AE}"/>
                  </a:ext>
                </a:extLst>
              </p:cNvPr>
              <p:cNvCxnSpPr>
                <a:cxnSpLocks/>
                <a:stCxn id="123" idx="2"/>
                <a:endCxn id="122" idx="2"/>
              </p:cNvCxnSpPr>
              <p:nvPr/>
            </p:nvCxnSpPr>
            <p:spPr>
              <a:xfrm flipV="1">
                <a:off x="3472424" y="2285967"/>
                <a:ext cx="2102247" cy="32"/>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0" name="מחבר חץ ישר 119">
                <a:extLst>
                  <a:ext uri="{FF2B5EF4-FFF2-40B4-BE49-F238E27FC236}">
                    <a16:creationId xmlns:a16="http://schemas.microsoft.com/office/drawing/2014/main" id="{8DE5A4E4-1051-482B-8FC0-210944DD05D9}"/>
                  </a:ext>
                </a:extLst>
              </p:cNvPr>
              <p:cNvCxnSpPr>
                <a:cxnSpLocks/>
                <a:stCxn id="122" idx="0"/>
              </p:cNvCxnSpPr>
              <p:nvPr/>
            </p:nvCxnSpPr>
            <p:spPr>
              <a:xfrm rot="5400000" flipH="1" flipV="1">
                <a:off x="5598100" y="1947314"/>
                <a:ext cx="324383" cy="1613"/>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21" name="מחבר ישר 120">
                <a:extLst>
                  <a:ext uri="{FF2B5EF4-FFF2-40B4-BE49-F238E27FC236}">
                    <a16:creationId xmlns:a16="http://schemas.microsoft.com/office/drawing/2014/main" id="{D42DFD14-B2B0-44BC-9560-5F0E732F181A}"/>
                  </a:ext>
                </a:extLst>
              </p:cNvPr>
              <p:cNvCxnSpPr>
                <a:endCxn id="123" idx="0"/>
              </p:cNvCxnSpPr>
              <p:nvPr/>
            </p:nvCxnSpPr>
            <p:spPr>
              <a:xfrm flipV="1">
                <a:off x="3286116" y="2407767"/>
                <a:ext cx="9769" cy="92544"/>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sp>
            <p:nvSpPr>
              <p:cNvPr id="122" name="קשת 121">
                <a:extLst>
                  <a:ext uri="{FF2B5EF4-FFF2-40B4-BE49-F238E27FC236}">
                    <a16:creationId xmlns:a16="http://schemas.microsoft.com/office/drawing/2014/main" id="{4D399813-CB9D-4F60-A883-CF0094A3B632}"/>
                  </a:ext>
                </a:extLst>
              </p:cNvPr>
              <p:cNvSpPr/>
              <p:nvPr/>
            </p:nvSpPr>
            <p:spPr>
              <a:xfrm rot="5400000">
                <a:off x="5392916" y="1919398"/>
                <a:ext cx="357190" cy="375998"/>
              </a:xfrm>
              <a:prstGeom prst="arc">
                <a:avLst>
                  <a:gd name="adj1" fmla="val 16253294"/>
                  <a:gd name="adj2" fmla="val 21518501"/>
                </a:avLst>
              </a:prstGeom>
              <a:ln w="15875">
                <a:solidFill>
                  <a:srgbClr val="00B050"/>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dirty="0">
                  <a:solidFill>
                    <a:srgbClr val="00B050"/>
                  </a:solidFill>
                </a:endParaRPr>
              </a:p>
            </p:txBody>
          </p:sp>
          <p:sp>
            <p:nvSpPr>
              <p:cNvPr id="123" name="קשת 122">
                <a:extLst>
                  <a:ext uri="{FF2B5EF4-FFF2-40B4-BE49-F238E27FC236}">
                    <a16:creationId xmlns:a16="http://schemas.microsoft.com/office/drawing/2014/main" id="{E954B10B-FDCE-422F-97C9-A929AA835595}"/>
                  </a:ext>
                </a:extLst>
              </p:cNvPr>
              <p:cNvSpPr/>
              <p:nvPr/>
            </p:nvSpPr>
            <p:spPr>
              <a:xfrm rot="16200000">
                <a:off x="3295520" y="2276588"/>
                <a:ext cx="357190" cy="375998"/>
              </a:xfrm>
              <a:prstGeom prst="arc">
                <a:avLst>
                  <a:gd name="adj1" fmla="val 17003006"/>
                  <a:gd name="adj2" fmla="val 21556382"/>
                </a:avLst>
              </a:prstGeom>
              <a:ln w="15875">
                <a:solidFill>
                  <a:srgbClr val="00B050"/>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dirty="0">
                  <a:solidFill>
                    <a:srgbClr val="00B050"/>
                  </a:solidFill>
                </a:endParaRPr>
              </a:p>
            </p:txBody>
          </p:sp>
        </p:grpSp>
        <p:sp>
          <p:nvSpPr>
            <p:cNvPr id="118" name="TextBox 253">
              <a:extLst>
                <a:ext uri="{FF2B5EF4-FFF2-40B4-BE49-F238E27FC236}">
                  <a16:creationId xmlns:a16="http://schemas.microsoft.com/office/drawing/2014/main" id="{D34AB062-27ED-4320-9693-90AF6D9C2CCB}"/>
                </a:ext>
              </a:extLst>
            </p:cNvPr>
            <p:cNvSpPr txBox="1"/>
            <p:nvPr/>
          </p:nvSpPr>
          <p:spPr>
            <a:xfrm>
              <a:off x="5737224" y="1852600"/>
              <a:ext cx="514871" cy="369332"/>
            </a:xfrm>
            <a:prstGeom prst="rect">
              <a:avLst/>
            </a:prstGeom>
            <a:noFill/>
          </p:spPr>
          <p:txBody>
            <a:bodyPr wrap="square" lIns="0" tIns="0" rIns="0" bIns="0" rtlCol="1">
              <a:spAutoFit/>
            </a:bodyPr>
            <a:lstStyle/>
            <a:p>
              <a:r>
                <a:rPr lang="en-US" sz="2400" b="1" dirty="0">
                  <a:solidFill>
                    <a:srgbClr val="00B050"/>
                  </a:solidFill>
                  <a:latin typeface="Varela Round" panose="00000500000000000000" pitchFamily="2" charset="-79"/>
                  <a:cs typeface="Varela Round" panose="00000500000000000000" pitchFamily="2" charset="-79"/>
                </a:rPr>
                <a:t>true</a:t>
              </a:r>
              <a:endParaRPr lang="he-IL" sz="2400" b="1" dirty="0">
                <a:solidFill>
                  <a:srgbClr val="00B050"/>
                </a:solidFill>
                <a:latin typeface="Varela Round" panose="00000500000000000000" pitchFamily="2" charset="-79"/>
                <a:cs typeface="Varela Round" panose="00000500000000000000" pitchFamily="2" charset="-79"/>
              </a:endParaRPr>
            </a:p>
          </p:txBody>
        </p:sp>
      </p:grpSp>
      <p:grpSp>
        <p:nvGrpSpPr>
          <p:cNvPr id="176" name="קבוצה 175">
            <a:extLst>
              <a:ext uri="{FF2B5EF4-FFF2-40B4-BE49-F238E27FC236}">
                <a16:creationId xmlns:a16="http://schemas.microsoft.com/office/drawing/2014/main" id="{A8DA25BF-64E6-43E8-8F5E-273A92EB386A}"/>
              </a:ext>
            </a:extLst>
          </p:cNvPr>
          <p:cNvGrpSpPr/>
          <p:nvPr/>
        </p:nvGrpSpPr>
        <p:grpSpPr>
          <a:xfrm>
            <a:off x="4002370" y="4152479"/>
            <a:ext cx="5000660" cy="960927"/>
            <a:chOff x="6429388" y="2039445"/>
            <a:chExt cx="5000660" cy="960927"/>
          </a:xfrm>
        </p:grpSpPr>
        <p:sp>
          <p:nvSpPr>
            <p:cNvPr id="177" name="כותרת 1">
              <a:extLst>
                <a:ext uri="{FF2B5EF4-FFF2-40B4-BE49-F238E27FC236}">
                  <a16:creationId xmlns:a16="http://schemas.microsoft.com/office/drawing/2014/main" id="{46C00358-5C0F-4C99-B0B1-6A63FF6892DB}"/>
                </a:ext>
              </a:extLst>
            </p:cNvPr>
            <p:cNvSpPr txBox="1">
              <a:spLocks/>
            </p:cNvSpPr>
            <p:nvPr/>
          </p:nvSpPr>
          <p:spPr>
            <a:xfrm>
              <a:off x="6786578" y="2357430"/>
              <a:ext cx="4643470" cy="642942"/>
            </a:xfrm>
            <a:prstGeom prst="rect">
              <a:avLst/>
            </a:prstGeom>
          </p:spPr>
          <p:txBody>
            <a:bodyPr rtlCol="1" anchor="ctr"/>
            <a:lstStyle/>
            <a:p>
              <a:pPr algn="l" rtl="0"/>
              <a:r>
                <a:rPr lang="en-US" sz="2400" kern="700" dirty="0">
                  <a:solidFill>
                    <a:srgbClr val="FF0000"/>
                  </a:solidFill>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return (</a:t>
              </a:r>
              <a:r>
                <a:rPr lang="en-US" sz="1000" kern="700" dirty="0">
                  <a:latin typeface="Varela Round" panose="00000500000000000000" pitchFamily="2" charset="-79"/>
                  <a:cs typeface="Varela Round" panose="00000500000000000000" pitchFamily="2" charset="-79"/>
                </a:rPr>
                <a:t> </a:t>
              </a:r>
              <a:r>
                <a:rPr lang="en-US" sz="2400" b="1" dirty="0" err="1">
                  <a:solidFill>
                    <a:srgbClr val="FFC000"/>
                  </a:solidFill>
                </a:rPr>
                <a:t>isAPalindrome</a:t>
              </a:r>
              <a:r>
                <a:rPr lang="en-US" sz="2400" b="1" dirty="0">
                  <a:solidFill>
                    <a:srgbClr val="FF0000"/>
                  </a:solidFill>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800" kern="700" dirty="0">
                  <a:latin typeface="Varela Round" panose="00000500000000000000" pitchFamily="2" charset="-79"/>
                  <a:cs typeface="Varela Round" panose="00000500000000000000" pitchFamily="2" charset="-79"/>
                </a:rPr>
                <a:t> </a:t>
              </a:r>
              <a:r>
                <a:rPr lang="en-US" sz="2400" b="1" dirty="0">
                  <a:solidFill>
                    <a:srgbClr val="192A72"/>
                  </a:solidFill>
                  <a:cs typeface="Varela Round" panose="00000500000000000000" pitchFamily="2" charset="-79"/>
                </a:rPr>
                <a:t>“</a:t>
              </a:r>
              <a:r>
                <a:rPr lang="en-US" sz="1000" b="1" dirty="0">
                  <a:solidFill>
                    <a:srgbClr val="192A72"/>
                  </a:solidFill>
                  <a:cs typeface="Varela Round" panose="00000500000000000000" pitchFamily="2" charset="-79"/>
                </a:rPr>
                <a:t> </a:t>
              </a:r>
              <a:r>
                <a:rPr lang="en-US" sz="800" kern="700" dirty="0">
                  <a:solidFill>
                    <a:srgbClr val="192A72"/>
                  </a:solidFill>
                  <a:cs typeface="Varela Round" panose="00000500000000000000" pitchFamily="2" charset="-79"/>
                </a:rPr>
                <a:t> </a:t>
              </a:r>
              <a:r>
                <a:rPr lang="en-US" sz="2400" b="1" dirty="0">
                  <a:solidFill>
                    <a:srgbClr val="192A72"/>
                  </a:solidFill>
                  <a:cs typeface="Varela Round" panose="00000500000000000000" pitchFamily="2" charset="-79"/>
                </a:rPr>
                <a:t>“</a:t>
              </a:r>
              <a:r>
                <a:rPr lang="en-US" sz="800" kern="700" dirty="0">
                  <a:solidFill>
                    <a:srgbClr val="192A72"/>
                  </a:solidFill>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a:t>
              </a:r>
              <a:r>
                <a:rPr lang="en-US" sz="2400" dirty="0">
                  <a:latin typeface="Varela Round" panose="00000500000000000000" pitchFamily="2" charset="-79"/>
                  <a:cs typeface="Varela Round" panose="00000500000000000000" pitchFamily="2" charset="-79"/>
                </a:rPr>
                <a:t>)</a:t>
              </a:r>
              <a:endParaRPr lang="en-US" sz="2400" kern="700" dirty="0">
                <a:latin typeface="Varela Round" panose="00000500000000000000" pitchFamily="2" charset="-79"/>
                <a:cs typeface="Varela Round" panose="00000500000000000000" pitchFamily="2" charset="-79"/>
              </a:endParaRPr>
            </a:p>
          </p:txBody>
        </p:sp>
        <p:cxnSp>
          <p:nvCxnSpPr>
            <p:cNvPr id="178" name="מחבר חץ ישר 177">
              <a:extLst>
                <a:ext uri="{FF2B5EF4-FFF2-40B4-BE49-F238E27FC236}">
                  <a16:creationId xmlns:a16="http://schemas.microsoft.com/office/drawing/2014/main" id="{CB501AA4-6F69-4C99-BF8E-089D13A22A7D}"/>
                </a:ext>
              </a:extLst>
            </p:cNvPr>
            <p:cNvCxnSpPr>
              <a:cxnSpLocks/>
            </p:cNvCxnSpPr>
            <p:nvPr/>
          </p:nvCxnSpPr>
          <p:spPr>
            <a:xfrm>
              <a:off x="7000892" y="2039445"/>
              <a:ext cx="0" cy="460861"/>
            </a:xfrm>
            <a:prstGeom prst="straightConnector1">
              <a:avLst/>
            </a:prstGeom>
            <a:ln w="12700">
              <a:tailEnd type="none"/>
            </a:ln>
          </p:spPr>
          <p:style>
            <a:lnRef idx="1">
              <a:schemeClr val="accent2"/>
            </a:lnRef>
            <a:fillRef idx="0">
              <a:schemeClr val="accent2"/>
            </a:fillRef>
            <a:effectRef idx="0">
              <a:schemeClr val="accent2"/>
            </a:effectRef>
            <a:fontRef idx="minor">
              <a:schemeClr val="tx1"/>
            </a:fontRef>
          </p:style>
        </p:cxnSp>
        <p:cxnSp>
          <p:nvCxnSpPr>
            <p:cNvPr id="179" name="מחבר חץ ישר 178">
              <a:extLst>
                <a:ext uri="{FF2B5EF4-FFF2-40B4-BE49-F238E27FC236}">
                  <a16:creationId xmlns:a16="http://schemas.microsoft.com/office/drawing/2014/main" id="{268E1321-6A16-4DB7-9282-59903D47E9E0}"/>
                </a:ext>
              </a:extLst>
            </p:cNvPr>
            <p:cNvCxnSpPr/>
            <p:nvPr/>
          </p:nvCxnSpPr>
          <p:spPr>
            <a:xfrm>
              <a:off x="6429388"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80" name="קבוצה 179">
            <a:extLst>
              <a:ext uri="{FF2B5EF4-FFF2-40B4-BE49-F238E27FC236}">
                <a16:creationId xmlns:a16="http://schemas.microsoft.com/office/drawing/2014/main" id="{2F8DBDDC-3F88-4C9C-A71E-6D694FBD106D}"/>
              </a:ext>
            </a:extLst>
          </p:cNvPr>
          <p:cNvGrpSpPr/>
          <p:nvPr/>
        </p:nvGrpSpPr>
        <p:grpSpPr>
          <a:xfrm>
            <a:off x="1700819" y="5250336"/>
            <a:ext cx="5000660" cy="960927"/>
            <a:chOff x="6429388" y="2039445"/>
            <a:chExt cx="5000660" cy="960927"/>
          </a:xfrm>
        </p:grpSpPr>
        <p:sp>
          <p:nvSpPr>
            <p:cNvPr id="181" name="כותרת 1">
              <a:extLst>
                <a:ext uri="{FF2B5EF4-FFF2-40B4-BE49-F238E27FC236}">
                  <a16:creationId xmlns:a16="http://schemas.microsoft.com/office/drawing/2014/main" id="{8027B124-41C7-49EC-82BB-C98871F09D0D}"/>
                </a:ext>
              </a:extLst>
            </p:cNvPr>
            <p:cNvSpPr txBox="1">
              <a:spLocks/>
            </p:cNvSpPr>
            <p:nvPr/>
          </p:nvSpPr>
          <p:spPr>
            <a:xfrm>
              <a:off x="6786578" y="2357430"/>
              <a:ext cx="4643470" cy="642942"/>
            </a:xfrm>
            <a:prstGeom prst="rect">
              <a:avLst/>
            </a:prstGeom>
          </p:spPr>
          <p:txBody>
            <a:bodyPr rtlCol="1" anchor="ctr"/>
            <a:lstStyle/>
            <a:p>
              <a:pPr algn="l" rtl="0"/>
              <a:r>
                <a:rPr lang="en-US" sz="2400" kern="700" dirty="0">
                  <a:solidFill>
                    <a:srgbClr val="FF0000"/>
                  </a:solidFill>
                  <a:latin typeface="Varela Round" panose="00000500000000000000" pitchFamily="2" charset="-79"/>
                  <a:cs typeface="Varela Round" panose="00000500000000000000" pitchFamily="2" charset="-79"/>
                </a:rPr>
                <a:t> </a:t>
              </a:r>
              <a:r>
                <a:rPr lang="en-US" sz="2400" kern="700" dirty="0">
                  <a:latin typeface="Varela Round" panose="00000500000000000000" pitchFamily="2" charset="-79"/>
                  <a:cs typeface="Varela Round" panose="00000500000000000000" pitchFamily="2" charset="-79"/>
                </a:rPr>
                <a:t>return (</a:t>
              </a:r>
              <a:r>
                <a:rPr lang="en-US" sz="2400" b="1" dirty="0">
                  <a:solidFill>
                    <a:srgbClr val="00B050"/>
                  </a:solidFill>
                  <a:latin typeface="Varela Round" panose="00000500000000000000" pitchFamily="2" charset="-79"/>
                  <a:cs typeface="Varela Round" panose="00000500000000000000" pitchFamily="2" charset="-79"/>
                </a:rPr>
                <a:t>true</a:t>
              </a:r>
              <a:r>
                <a:rPr lang="en-US" sz="2400" dirty="0">
                  <a:latin typeface="Varela Round" panose="00000500000000000000" pitchFamily="2" charset="-79"/>
                  <a:cs typeface="Varela Round" panose="00000500000000000000" pitchFamily="2" charset="-79"/>
                </a:rPr>
                <a:t>)</a:t>
              </a:r>
              <a:endParaRPr lang="en-US" sz="2400" kern="700" dirty="0">
                <a:latin typeface="Varela Round" panose="00000500000000000000" pitchFamily="2" charset="-79"/>
                <a:cs typeface="Varela Round" panose="00000500000000000000" pitchFamily="2" charset="-79"/>
              </a:endParaRPr>
            </a:p>
          </p:txBody>
        </p:sp>
        <p:cxnSp>
          <p:nvCxnSpPr>
            <p:cNvPr id="182" name="מחבר חץ ישר 181">
              <a:extLst>
                <a:ext uri="{FF2B5EF4-FFF2-40B4-BE49-F238E27FC236}">
                  <a16:creationId xmlns:a16="http://schemas.microsoft.com/office/drawing/2014/main" id="{B52ADE12-103B-4912-AF0E-8EEB57A45733}"/>
                </a:ext>
              </a:extLst>
            </p:cNvPr>
            <p:cNvCxnSpPr>
              <a:cxnSpLocks/>
            </p:cNvCxnSpPr>
            <p:nvPr/>
          </p:nvCxnSpPr>
          <p:spPr>
            <a:xfrm>
              <a:off x="7000892" y="2039445"/>
              <a:ext cx="0" cy="460861"/>
            </a:xfrm>
            <a:prstGeom prst="straightConnector1">
              <a:avLst/>
            </a:prstGeom>
            <a:ln w="12700">
              <a:tailEnd type="none"/>
            </a:ln>
          </p:spPr>
          <p:style>
            <a:lnRef idx="1">
              <a:schemeClr val="accent2"/>
            </a:lnRef>
            <a:fillRef idx="0">
              <a:schemeClr val="accent2"/>
            </a:fillRef>
            <a:effectRef idx="0">
              <a:schemeClr val="accent2"/>
            </a:effectRef>
            <a:fontRef idx="minor">
              <a:schemeClr val="tx1"/>
            </a:fontRef>
          </p:style>
        </p:cxnSp>
        <p:cxnSp>
          <p:nvCxnSpPr>
            <p:cNvPr id="183" name="מחבר חץ ישר 182">
              <a:extLst>
                <a:ext uri="{FF2B5EF4-FFF2-40B4-BE49-F238E27FC236}">
                  <a16:creationId xmlns:a16="http://schemas.microsoft.com/office/drawing/2014/main" id="{BFE0ED35-4A94-4009-9D40-2767AE93F82D}"/>
                </a:ext>
              </a:extLst>
            </p:cNvPr>
            <p:cNvCxnSpPr/>
            <p:nvPr/>
          </p:nvCxnSpPr>
          <p:spPr>
            <a:xfrm>
              <a:off x="6429388"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84" name="קבוצה 183">
            <a:extLst>
              <a:ext uri="{FF2B5EF4-FFF2-40B4-BE49-F238E27FC236}">
                <a16:creationId xmlns:a16="http://schemas.microsoft.com/office/drawing/2014/main" id="{0FE838A0-2AFA-40DF-96FD-F78875C8514A}"/>
              </a:ext>
            </a:extLst>
          </p:cNvPr>
          <p:cNvGrpSpPr/>
          <p:nvPr/>
        </p:nvGrpSpPr>
        <p:grpSpPr>
          <a:xfrm>
            <a:off x="233511" y="4957938"/>
            <a:ext cx="7882974" cy="1156661"/>
            <a:chOff x="687122" y="1785926"/>
            <a:chExt cx="6161936" cy="1127308"/>
          </a:xfrm>
        </p:grpSpPr>
        <p:grpSp>
          <p:nvGrpSpPr>
            <p:cNvPr id="197" name="קבוצה 196">
              <a:extLst>
                <a:ext uri="{FF2B5EF4-FFF2-40B4-BE49-F238E27FC236}">
                  <a16:creationId xmlns:a16="http://schemas.microsoft.com/office/drawing/2014/main" id="{9367701A-A902-407C-91C5-FB0144E6EE76}"/>
                </a:ext>
              </a:extLst>
            </p:cNvPr>
            <p:cNvGrpSpPr/>
            <p:nvPr/>
          </p:nvGrpSpPr>
          <p:grpSpPr>
            <a:xfrm>
              <a:off x="687122" y="1785926"/>
              <a:ext cx="5292354" cy="1127308"/>
              <a:chOff x="687122" y="1785926"/>
              <a:chExt cx="5292354" cy="1127308"/>
            </a:xfrm>
          </p:grpSpPr>
          <p:sp>
            <p:nvSpPr>
              <p:cNvPr id="205" name="כותרת 1">
                <a:extLst>
                  <a:ext uri="{FF2B5EF4-FFF2-40B4-BE49-F238E27FC236}">
                    <a16:creationId xmlns:a16="http://schemas.microsoft.com/office/drawing/2014/main" id="{01BECD83-F759-41EC-9598-462FC4CACF0A}"/>
                  </a:ext>
                </a:extLst>
              </p:cNvPr>
              <p:cNvSpPr txBox="1">
                <a:spLocks/>
              </p:cNvSpPr>
              <p:nvPr/>
            </p:nvSpPr>
            <p:spPr>
              <a:xfrm>
                <a:off x="687122" y="2514420"/>
                <a:ext cx="1143883" cy="398814"/>
              </a:xfrm>
              <a:prstGeom prst="rect">
                <a:avLst/>
              </a:prstGeom>
            </p:spPr>
            <p:txBody>
              <a:bodyPr tIns="0" bIns="0" rtlCol="1" anchor="ctr"/>
              <a:lstStyle/>
              <a:p>
                <a:pPr algn="l" rtl="0"/>
                <a:r>
                  <a:rPr lang="en-US" sz="2200" dirty="0">
                    <a:latin typeface="Varela Round" panose="00000500000000000000" pitchFamily="2" charset="-79"/>
                    <a:cs typeface="Varela Round" panose="00000500000000000000" pitchFamily="2" charset="-79"/>
                  </a:rPr>
                  <a:t>if (</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0 &lt;</a:t>
                </a:r>
                <a:r>
                  <a:rPr lang="en-US" sz="8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1</a:t>
                </a:r>
                <a:r>
                  <a:rPr lang="en-US" sz="1000" dirty="0">
                    <a:latin typeface="Varela Round" panose="00000500000000000000" pitchFamily="2" charset="-79"/>
                    <a:cs typeface="Varela Round" panose="00000500000000000000" pitchFamily="2" charset="-79"/>
                  </a:rPr>
                  <a:t> </a:t>
                </a:r>
                <a:r>
                  <a:rPr lang="en-US" sz="2200" dirty="0">
                    <a:latin typeface="Varela Round" panose="00000500000000000000" pitchFamily="2" charset="-79"/>
                    <a:cs typeface="Varela Round" panose="00000500000000000000" pitchFamily="2" charset="-79"/>
                  </a:rPr>
                  <a:t>)</a:t>
                </a:r>
              </a:p>
            </p:txBody>
          </p:sp>
          <p:sp>
            <p:nvSpPr>
              <p:cNvPr id="206" name="כותרת 1">
                <a:extLst>
                  <a:ext uri="{FF2B5EF4-FFF2-40B4-BE49-F238E27FC236}">
                    <a16:creationId xmlns:a16="http://schemas.microsoft.com/office/drawing/2014/main" id="{638CC30C-D8C2-4BA7-B30C-488A021F4410}"/>
                  </a:ext>
                </a:extLst>
              </p:cNvPr>
              <p:cNvSpPr txBox="1">
                <a:spLocks/>
              </p:cNvSpPr>
              <p:nvPr/>
            </p:nvSpPr>
            <p:spPr>
              <a:xfrm>
                <a:off x="877799" y="2090597"/>
                <a:ext cx="1232022" cy="284587"/>
              </a:xfrm>
              <a:prstGeom prst="rect">
                <a:avLst/>
              </a:prstGeom>
            </p:spPr>
            <p:txBody>
              <a:bodyPr tIns="0" bIns="0" rtlCol="1" anchor="ctr"/>
              <a:lstStyle/>
              <a:p>
                <a:pPr algn="l" rtl="0"/>
                <a:r>
                  <a:rPr lang="en-US" sz="2400" dirty="0">
                    <a:latin typeface="Varela Round" panose="00000500000000000000" pitchFamily="2" charset="-79"/>
                    <a:cs typeface="Varela Round" panose="00000500000000000000" pitchFamily="2" charset="-79"/>
                  </a:rPr>
                  <a:t>str</a:t>
                </a:r>
                <a:r>
                  <a:rPr lang="en-US" sz="3200" dirty="0">
                    <a:latin typeface="Varela Round" panose="00000500000000000000" pitchFamily="2" charset="-79"/>
                    <a:cs typeface="Varela Round" panose="00000500000000000000" pitchFamily="2" charset="-79"/>
                  </a:rPr>
                  <a:t> </a:t>
                </a:r>
                <a:r>
                  <a:rPr lang="en-US" sz="3200" baseline="-2000" dirty="0">
                    <a:latin typeface="Varela Round" panose="00000500000000000000" pitchFamily="2" charset="-79"/>
                    <a:cs typeface="Varela Round" panose="00000500000000000000" pitchFamily="2" charset="-79"/>
                  </a:rPr>
                  <a:t>=</a:t>
                </a:r>
                <a:r>
                  <a:rPr lang="en-US" sz="2800" b="1" dirty="0">
                    <a:solidFill>
                      <a:srgbClr val="192A72"/>
                    </a:solidFill>
                    <a:cs typeface="Varela Round" panose="00000500000000000000" pitchFamily="2" charset="-79"/>
                  </a:rPr>
                  <a:t> </a:t>
                </a:r>
                <a:r>
                  <a:rPr lang="en-US" sz="2000" dirty="0">
                    <a:solidFill>
                      <a:srgbClr val="192A72"/>
                    </a:solidFill>
                    <a:cs typeface="Varela Round" panose="00000500000000000000" pitchFamily="2" charset="-79"/>
                  </a:rPr>
                  <a:t>“</a:t>
                </a:r>
                <a:r>
                  <a:rPr lang="en-US" sz="800" dirty="0">
                    <a:solidFill>
                      <a:srgbClr val="192A72"/>
                    </a:solidFill>
                    <a:cs typeface="Varela Round" panose="00000500000000000000" pitchFamily="2" charset="-79"/>
                  </a:rPr>
                  <a:t> </a:t>
                </a:r>
                <a:r>
                  <a:rPr lang="en-US" sz="2000" dirty="0">
                    <a:solidFill>
                      <a:srgbClr val="192A72"/>
                    </a:solidFill>
                    <a:cs typeface="Varela Round" panose="00000500000000000000" pitchFamily="2" charset="-79"/>
                  </a:rPr>
                  <a:t>“</a:t>
                </a:r>
                <a:r>
                  <a:rPr lang="he-IL" sz="3200" kern="700" dirty="0">
                    <a:latin typeface="Varela Round" panose="00000500000000000000" pitchFamily="2" charset="-79"/>
                    <a:cs typeface="Varela Round" panose="00000500000000000000" pitchFamily="2" charset="-79"/>
                  </a:rPr>
                  <a:t> </a:t>
                </a:r>
                <a:endParaRPr lang="en-US" sz="3200" kern="700" dirty="0">
                  <a:latin typeface="Varela Round" panose="00000500000000000000" pitchFamily="2" charset="-79"/>
                  <a:cs typeface="Varela Round" panose="00000500000000000000" pitchFamily="2" charset="-79"/>
                </a:endParaRPr>
              </a:p>
            </p:txBody>
          </p:sp>
          <p:cxnSp>
            <p:nvCxnSpPr>
              <p:cNvPr id="207" name="מחבר ישר 206">
                <a:extLst>
                  <a:ext uri="{FF2B5EF4-FFF2-40B4-BE49-F238E27FC236}">
                    <a16:creationId xmlns:a16="http://schemas.microsoft.com/office/drawing/2014/main" id="{D111ACAF-5EC7-486C-A232-ACAE61A666FA}"/>
                  </a:ext>
                </a:extLst>
              </p:cNvPr>
              <p:cNvCxnSpPr>
                <a:cxnSpLocks/>
              </p:cNvCxnSpPr>
              <p:nvPr/>
            </p:nvCxnSpPr>
            <p:spPr>
              <a:xfrm flipH="1">
                <a:off x="785786" y="2071678"/>
                <a:ext cx="5193690" cy="0"/>
              </a:xfrm>
              <a:prstGeom prst="line">
                <a:avLst/>
              </a:prstGeom>
              <a:ln w="15875"/>
            </p:spPr>
            <p:style>
              <a:lnRef idx="1">
                <a:schemeClr val="accent2"/>
              </a:lnRef>
              <a:fillRef idx="0">
                <a:schemeClr val="accent2"/>
              </a:fillRef>
              <a:effectRef idx="0">
                <a:schemeClr val="accent2"/>
              </a:effectRef>
              <a:fontRef idx="minor">
                <a:schemeClr val="tx1"/>
              </a:fontRef>
            </p:style>
          </p:cxnSp>
          <p:cxnSp>
            <p:nvCxnSpPr>
              <p:cNvPr id="208" name="מחבר חץ ישר 207">
                <a:extLst>
                  <a:ext uri="{FF2B5EF4-FFF2-40B4-BE49-F238E27FC236}">
                    <a16:creationId xmlns:a16="http://schemas.microsoft.com/office/drawing/2014/main" id="{5BE8DA9C-ADE4-4DF7-99FF-20C1AB774E22}"/>
                  </a:ext>
                </a:extLst>
              </p:cNvPr>
              <p:cNvCxnSpPr/>
              <p:nvPr/>
            </p:nvCxnSpPr>
            <p:spPr>
              <a:xfrm rot="5400000">
                <a:off x="572266" y="2285198"/>
                <a:ext cx="428628" cy="1588"/>
              </a:xfrm>
              <a:prstGeom prst="straightConnector1">
                <a:avLst/>
              </a:prstGeom>
              <a:ln w="15875">
                <a:tailEnd type="arrow"/>
              </a:ln>
            </p:spPr>
            <p:style>
              <a:lnRef idx="1">
                <a:schemeClr val="accent2"/>
              </a:lnRef>
              <a:fillRef idx="0">
                <a:schemeClr val="accent2"/>
              </a:fillRef>
              <a:effectRef idx="0">
                <a:schemeClr val="accent2"/>
              </a:effectRef>
              <a:fontRef idx="minor">
                <a:schemeClr val="tx1"/>
              </a:fontRef>
            </p:style>
          </p:cxnSp>
          <p:cxnSp>
            <p:nvCxnSpPr>
              <p:cNvPr id="209" name="מחבר ישר 208">
                <a:extLst>
                  <a:ext uri="{FF2B5EF4-FFF2-40B4-BE49-F238E27FC236}">
                    <a16:creationId xmlns:a16="http://schemas.microsoft.com/office/drawing/2014/main" id="{9ECB77FF-AC5B-4445-A020-894CD06CB668}"/>
                  </a:ext>
                </a:extLst>
              </p:cNvPr>
              <p:cNvCxnSpPr>
                <a:cxnSpLocks/>
              </p:cNvCxnSpPr>
              <p:nvPr/>
            </p:nvCxnSpPr>
            <p:spPr>
              <a:xfrm>
                <a:off x="5979476" y="1785926"/>
                <a:ext cx="0" cy="296449"/>
              </a:xfrm>
              <a:prstGeom prst="line">
                <a:avLst/>
              </a:prstGeom>
              <a:ln w="158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98" name="מחבר ישר 197">
              <a:extLst>
                <a:ext uri="{FF2B5EF4-FFF2-40B4-BE49-F238E27FC236}">
                  <a16:creationId xmlns:a16="http://schemas.microsoft.com/office/drawing/2014/main" id="{84B00D9C-6F4B-46F8-AB05-4E75FD032AFC}"/>
                </a:ext>
              </a:extLst>
            </p:cNvPr>
            <p:cNvCxnSpPr>
              <a:cxnSpLocks/>
            </p:cNvCxnSpPr>
            <p:nvPr/>
          </p:nvCxnSpPr>
          <p:spPr>
            <a:xfrm flipH="1">
              <a:off x="4755078" y="1785926"/>
              <a:ext cx="2093980" cy="0"/>
            </a:xfrm>
            <a:prstGeom prst="line">
              <a:avLst/>
            </a:prstGeom>
            <a:ln w="15875"/>
          </p:spPr>
          <p:style>
            <a:lnRef idx="1">
              <a:schemeClr val="accent2"/>
            </a:lnRef>
            <a:fillRef idx="0">
              <a:schemeClr val="accent2"/>
            </a:fillRef>
            <a:effectRef idx="0">
              <a:schemeClr val="accent2"/>
            </a:effectRef>
            <a:fontRef idx="minor">
              <a:schemeClr val="tx1"/>
            </a:fontRef>
          </p:style>
        </p:cxnSp>
      </p:grpSp>
      <p:grpSp>
        <p:nvGrpSpPr>
          <p:cNvPr id="234" name="קבוצה 233">
            <a:extLst>
              <a:ext uri="{FF2B5EF4-FFF2-40B4-BE49-F238E27FC236}">
                <a16:creationId xmlns:a16="http://schemas.microsoft.com/office/drawing/2014/main" id="{CB003F36-D82B-4574-A737-31566BE15E75}"/>
              </a:ext>
            </a:extLst>
          </p:cNvPr>
          <p:cNvGrpSpPr/>
          <p:nvPr/>
        </p:nvGrpSpPr>
        <p:grpSpPr>
          <a:xfrm>
            <a:off x="4802395" y="3893553"/>
            <a:ext cx="3974144" cy="857253"/>
            <a:chOff x="3286116" y="1785929"/>
            <a:chExt cx="2965979" cy="857253"/>
          </a:xfrm>
        </p:grpSpPr>
        <p:grpSp>
          <p:nvGrpSpPr>
            <p:cNvPr id="236" name="קבוצה 235">
              <a:extLst>
                <a:ext uri="{FF2B5EF4-FFF2-40B4-BE49-F238E27FC236}">
                  <a16:creationId xmlns:a16="http://schemas.microsoft.com/office/drawing/2014/main" id="{F63AAAB5-F5B9-4887-A64D-10C9D1785A94}"/>
                </a:ext>
              </a:extLst>
            </p:cNvPr>
            <p:cNvGrpSpPr/>
            <p:nvPr/>
          </p:nvGrpSpPr>
          <p:grpSpPr>
            <a:xfrm>
              <a:off x="3286116" y="1785929"/>
              <a:ext cx="2474982" cy="857253"/>
              <a:chOff x="3286116" y="1785929"/>
              <a:chExt cx="2474982" cy="857253"/>
            </a:xfrm>
          </p:grpSpPr>
          <p:cxnSp>
            <p:nvCxnSpPr>
              <p:cNvPr id="242" name="מחבר ישר 241">
                <a:extLst>
                  <a:ext uri="{FF2B5EF4-FFF2-40B4-BE49-F238E27FC236}">
                    <a16:creationId xmlns:a16="http://schemas.microsoft.com/office/drawing/2014/main" id="{C233C19E-41DB-4446-AB10-B011D4A7CDA4}"/>
                  </a:ext>
                </a:extLst>
              </p:cNvPr>
              <p:cNvCxnSpPr>
                <a:cxnSpLocks/>
                <a:stCxn id="247" idx="2"/>
                <a:endCxn id="246" idx="2"/>
              </p:cNvCxnSpPr>
              <p:nvPr/>
            </p:nvCxnSpPr>
            <p:spPr>
              <a:xfrm flipV="1">
                <a:off x="3472424" y="2285967"/>
                <a:ext cx="2102247" cy="32"/>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43" name="מחבר חץ ישר 242">
                <a:extLst>
                  <a:ext uri="{FF2B5EF4-FFF2-40B4-BE49-F238E27FC236}">
                    <a16:creationId xmlns:a16="http://schemas.microsoft.com/office/drawing/2014/main" id="{F17C9D40-56DA-48EF-920E-4D2EF5E415AC}"/>
                  </a:ext>
                </a:extLst>
              </p:cNvPr>
              <p:cNvCxnSpPr>
                <a:cxnSpLocks/>
                <a:stCxn id="246" idx="0"/>
              </p:cNvCxnSpPr>
              <p:nvPr/>
            </p:nvCxnSpPr>
            <p:spPr>
              <a:xfrm rot="5400000" flipH="1" flipV="1">
                <a:off x="5598100" y="1947314"/>
                <a:ext cx="324383" cy="1613"/>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45" name="מחבר ישר 244">
                <a:extLst>
                  <a:ext uri="{FF2B5EF4-FFF2-40B4-BE49-F238E27FC236}">
                    <a16:creationId xmlns:a16="http://schemas.microsoft.com/office/drawing/2014/main" id="{5A7A04B4-ACF4-4E03-9CE3-939BF37586CA}"/>
                  </a:ext>
                </a:extLst>
              </p:cNvPr>
              <p:cNvCxnSpPr>
                <a:endCxn id="247" idx="0"/>
              </p:cNvCxnSpPr>
              <p:nvPr/>
            </p:nvCxnSpPr>
            <p:spPr>
              <a:xfrm flipV="1">
                <a:off x="3286116" y="2407767"/>
                <a:ext cx="9769" cy="92544"/>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sp>
            <p:nvSpPr>
              <p:cNvPr id="246" name="קשת 245">
                <a:extLst>
                  <a:ext uri="{FF2B5EF4-FFF2-40B4-BE49-F238E27FC236}">
                    <a16:creationId xmlns:a16="http://schemas.microsoft.com/office/drawing/2014/main" id="{CB905B82-9299-45B3-A558-5E01AF01372D}"/>
                  </a:ext>
                </a:extLst>
              </p:cNvPr>
              <p:cNvSpPr/>
              <p:nvPr/>
            </p:nvSpPr>
            <p:spPr>
              <a:xfrm rot="5400000">
                <a:off x="5392916" y="1919398"/>
                <a:ext cx="357190" cy="375998"/>
              </a:xfrm>
              <a:prstGeom prst="arc">
                <a:avLst>
                  <a:gd name="adj1" fmla="val 16253294"/>
                  <a:gd name="adj2" fmla="val 21518501"/>
                </a:avLst>
              </a:prstGeom>
              <a:ln w="15875">
                <a:solidFill>
                  <a:srgbClr val="00B050"/>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dirty="0">
                  <a:solidFill>
                    <a:srgbClr val="00B050"/>
                  </a:solidFill>
                </a:endParaRPr>
              </a:p>
            </p:txBody>
          </p:sp>
          <p:sp>
            <p:nvSpPr>
              <p:cNvPr id="247" name="קשת 246">
                <a:extLst>
                  <a:ext uri="{FF2B5EF4-FFF2-40B4-BE49-F238E27FC236}">
                    <a16:creationId xmlns:a16="http://schemas.microsoft.com/office/drawing/2014/main" id="{29A98CAD-CCAD-40D7-B37C-73D9E4AEA454}"/>
                  </a:ext>
                </a:extLst>
              </p:cNvPr>
              <p:cNvSpPr/>
              <p:nvPr/>
            </p:nvSpPr>
            <p:spPr>
              <a:xfrm rot="16200000">
                <a:off x="3295520" y="2276588"/>
                <a:ext cx="357190" cy="375998"/>
              </a:xfrm>
              <a:prstGeom prst="arc">
                <a:avLst>
                  <a:gd name="adj1" fmla="val 17003006"/>
                  <a:gd name="adj2" fmla="val 21556382"/>
                </a:avLst>
              </a:prstGeom>
              <a:ln w="15875">
                <a:solidFill>
                  <a:srgbClr val="00B050"/>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dirty="0">
                  <a:solidFill>
                    <a:srgbClr val="00B050"/>
                  </a:solidFill>
                </a:endParaRPr>
              </a:p>
            </p:txBody>
          </p:sp>
        </p:grpSp>
        <p:sp>
          <p:nvSpPr>
            <p:cNvPr id="241" name="TextBox 253">
              <a:extLst>
                <a:ext uri="{FF2B5EF4-FFF2-40B4-BE49-F238E27FC236}">
                  <a16:creationId xmlns:a16="http://schemas.microsoft.com/office/drawing/2014/main" id="{D3CF9AC2-6107-4AA4-B17C-14EA3B82D986}"/>
                </a:ext>
              </a:extLst>
            </p:cNvPr>
            <p:cNvSpPr txBox="1"/>
            <p:nvPr/>
          </p:nvSpPr>
          <p:spPr>
            <a:xfrm>
              <a:off x="5737224" y="1852600"/>
              <a:ext cx="514871" cy="369332"/>
            </a:xfrm>
            <a:prstGeom prst="rect">
              <a:avLst/>
            </a:prstGeom>
            <a:noFill/>
          </p:spPr>
          <p:txBody>
            <a:bodyPr wrap="square" lIns="0" tIns="0" rIns="0" bIns="0" rtlCol="1">
              <a:spAutoFit/>
            </a:bodyPr>
            <a:lstStyle/>
            <a:p>
              <a:r>
                <a:rPr lang="en-US" sz="2400" b="1" dirty="0">
                  <a:solidFill>
                    <a:srgbClr val="00B050"/>
                  </a:solidFill>
                  <a:latin typeface="Varela Round" panose="00000500000000000000" pitchFamily="2" charset="-79"/>
                  <a:cs typeface="Varela Round" panose="00000500000000000000" pitchFamily="2" charset="-79"/>
                </a:rPr>
                <a:t>true</a:t>
              </a:r>
              <a:endParaRPr lang="he-IL" sz="2400" b="1" dirty="0">
                <a:solidFill>
                  <a:srgbClr val="00B050"/>
                </a:solidFill>
                <a:latin typeface="Varela Round" panose="00000500000000000000" pitchFamily="2" charset="-79"/>
                <a:cs typeface="Varela Round" panose="00000500000000000000" pitchFamily="2" charset="-79"/>
              </a:endParaRPr>
            </a:p>
          </p:txBody>
        </p:sp>
      </p:grpSp>
      <p:grpSp>
        <p:nvGrpSpPr>
          <p:cNvPr id="248" name="קבוצה 247">
            <a:extLst>
              <a:ext uri="{FF2B5EF4-FFF2-40B4-BE49-F238E27FC236}">
                <a16:creationId xmlns:a16="http://schemas.microsoft.com/office/drawing/2014/main" id="{62881893-F2D7-4264-B962-3EADD36A5366}"/>
              </a:ext>
            </a:extLst>
          </p:cNvPr>
          <p:cNvGrpSpPr/>
          <p:nvPr/>
        </p:nvGrpSpPr>
        <p:grpSpPr>
          <a:xfrm>
            <a:off x="2529512" y="4961528"/>
            <a:ext cx="5931947" cy="895347"/>
            <a:chOff x="3286116" y="1747835"/>
            <a:chExt cx="4427125" cy="895347"/>
          </a:xfrm>
        </p:grpSpPr>
        <p:grpSp>
          <p:nvGrpSpPr>
            <p:cNvPr id="249" name="קבוצה 248">
              <a:extLst>
                <a:ext uri="{FF2B5EF4-FFF2-40B4-BE49-F238E27FC236}">
                  <a16:creationId xmlns:a16="http://schemas.microsoft.com/office/drawing/2014/main" id="{403A4CEE-1672-43BE-9839-708692E2D3D2}"/>
                </a:ext>
              </a:extLst>
            </p:cNvPr>
            <p:cNvGrpSpPr/>
            <p:nvPr/>
          </p:nvGrpSpPr>
          <p:grpSpPr>
            <a:xfrm>
              <a:off x="3286116" y="1747835"/>
              <a:ext cx="3964092" cy="895347"/>
              <a:chOff x="3286116" y="1747835"/>
              <a:chExt cx="3964092" cy="895347"/>
            </a:xfrm>
          </p:grpSpPr>
          <p:cxnSp>
            <p:nvCxnSpPr>
              <p:cNvPr id="251" name="מחבר ישר 250">
                <a:extLst>
                  <a:ext uri="{FF2B5EF4-FFF2-40B4-BE49-F238E27FC236}">
                    <a16:creationId xmlns:a16="http://schemas.microsoft.com/office/drawing/2014/main" id="{1E6DFE03-2D6B-423C-8D04-58FC9F526938}"/>
                  </a:ext>
                </a:extLst>
              </p:cNvPr>
              <p:cNvCxnSpPr>
                <a:cxnSpLocks/>
                <a:stCxn id="255" idx="2"/>
                <a:endCxn id="254" idx="2"/>
              </p:cNvCxnSpPr>
              <p:nvPr/>
            </p:nvCxnSpPr>
            <p:spPr>
              <a:xfrm flipV="1">
                <a:off x="3472424" y="2285967"/>
                <a:ext cx="3591358" cy="32"/>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2" name="מחבר חץ ישר 251">
                <a:extLst>
                  <a:ext uri="{FF2B5EF4-FFF2-40B4-BE49-F238E27FC236}">
                    <a16:creationId xmlns:a16="http://schemas.microsoft.com/office/drawing/2014/main" id="{9338F6BA-EF89-40F7-905E-F245F1335BC9}"/>
                  </a:ext>
                </a:extLst>
              </p:cNvPr>
              <p:cNvCxnSpPr>
                <a:cxnSpLocks/>
              </p:cNvCxnSpPr>
              <p:nvPr/>
            </p:nvCxnSpPr>
            <p:spPr>
              <a:xfrm flipV="1">
                <a:off x="7250208" y="1747835"/>
                <a:ext cx="0" cy="358272"/>
              </a:xfrm>
              <a:prstGeom prst="straightConnector1">
                <a:avLst/>
              </a:prstGeom>
              <a:ln w="158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53" name="מחבר ישר 252">
                <a:extLst>
                  <a:ext uri="{FF2B5EF4-FFF2-40B4-BE49-F238E27FC236}">
                    <a16:creationId xmlns:a16="http://schemas.microsoft.com/office/drawing/2014/main" id="{EE91BAC9-3995-4BD1-983D-7871E323B0E0}"/>
                  </a:ext>
                </a:extLst>
              </p:cNvPr>
              <p:cNvCxnSpPr>
                <a:endCxn id="255" idx="0"/>
              </p:cNvCxnSpPr>
              <p:nvPr/>
            </p:nvCxnSpPr>
            <p:spPr>
              <a:xfrm flipV="1">
                <a:off x="3286116" y="2407767"/>
                <a:ext cx="9769" cy="92544"/>
              </a:xfrm>
              <a:prstGeom prst="line">
                <a:avLst/>
              </a:prstGeom>
              <a:ln w="15875">
                <a:solidFill>
                  <a:srgbClr val="00B050"/>
                </a:solidFill>
              </a:ln>
            </p:spPr>
            <p:style>
              <a:lnRef idx="1">
                <a:schemeClr val="accent1"/>
              </a:lnRef>
              <a:fillRef idx="0">
                <a:schemeClr val="accent1"/>
              </a:fillRef>
              <a:effectRef idx="0">
                <a:schemeClr val="accent1"/>
              </a:effectRef>
              <a:fontRef idx="minor">
                <a:schemeClr val="tx1"/>
              </a:fontRef>
            </p:style>
          </p:cxnSp>
          <p:sp>
            <p:nvSpPr>
              <p:cNvPr id="254" name="קשת 253">
                <a:extLst>
                  <a:ext uri="{FF2B5EF4-FFF2-40B4-BE49-F238E27FC236}">
                    <a16:creationId xmlns:a16="http://schemas.microsoft.com/office/drawing/2014/main" id="{9BA1BE98-DE40-4479-B744-E2477BB3DC0C}"/>
                  </a:ext>
                </a:extLst>
              </p:cNvPr>
              <p:cNvSpPr/>
              <p:nvPr/>
            </p:nvSpPr>
            <p:spPr>
              <a:xfrm rot="5400000">
                <a:off x="6882026" y="1919398"/>
                <a:ext cx="357190" cy="375998"/>
              </a:xfrm>
              <a:prstGeom prst="arc">
                <a:avLst>
                  <a:gd name="adj1" fmla="val 16253294"/>
                  <a:gd name="adj2" fmla="val 21518501"/>
                </a:avLst>
              </a:prstGeom>
              <a:ln w="15875">
                <a:solidFill>
                  <a:srgbClr val="00B050"/>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dirty="0">
                  <a:solidFill>
                    <a:srgbClr val="00B050"/>
                  </a:solidFill>
                </a:endParaRPr>
              </a:p>
            </p:txBody>
          </p:sp>
          <p:sp>
            <p:nvSpPr>
              <p:cNvPr id="255" name="קשת 254">
                <a:extLst>
                  <a:ext uri="{FF2B5EF4-FFF2-40B4-BE49-F238E27FC236}">
                    <a16:creationId xmlns:a16="http://schemas.microsoft.com/office/drawing/2014/main" id="{5C02E09A-8479-42B6-A83B-42C3F23F16A4}"/>
                  </a:ext>
                </a:extLst>
              </p:cNvPr>
              <p:cNvSpPr/>
              <p:nvPr/>
            </p:nvSpPr>
            <p:spPr>
              <a:xfrm rot="16200000">
                <a:off x="3295520" y="2276588"/>
                <a:ext cx="357190" cy="375998"/>
              </a:xfrm>
              <a:prstGeom prst="arc">
                <a:avLst>
                  <a:gd name="adj1" fmla="val 17003006"/>
                  <a:gd name="adj2" fmla="val 21556382"/>
                </a:avLst>
              </a:prstGeom>
              <a:ln w="15875">
                <a:solidFill>
                  <a:srgbClr val="00B050"/>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dirty="0">
                  <a:solidFill>
                    <a:srgbClr val="00B050"/>
                  </a:solidFill>
                </a:endParaRPr>
              </a:p>
            </p:txBody>
          </p:sp>
        </p:grpSp>
        <p:sp>
          <p:nvSpPr>
            <p:cNvPr id="250" name="TextBox 253">
              <a:extLst>
                <a:ext uri="{FF2B5EF4-FFF2-40B4-BE49-F238E27FC236}">
                  <a16:creationId xmlns:a16="http://schemas.microsoft.com/office/drawing/2014/main" id="{394B6DC2-CB50-4C05-8AA0-1F17E5E4BA68}"/>
                </a:ext>
              </a:extLst>
            </p:cNvPr>
            <p:cNvSpPr txBox="1"/>
            <p:nvPr/>
          </p:nvSpPr>
          <p:spPr>
            <a:xfrm>
              <a:off x="7198370" y="1826718"/>
              <a:ext cx="514871" cy="369332"/>
            </a:xfrm>
            <a:prstGeom prst="rect">
              <a:avLst/>
            </a:prstGeom>
            <a:noFill/>
          </p:spPr>
          <p:txBody>
            <a:bodyPr wrap="square" lIns="0" tIns="0" rIns="0" bIns="0" rtlCol="1">
              <a:spAutoFit/>
            </a:bodyPr>
            <a:lstStyle/>
            <a:p>
              <a:r>
                <a:rPr lang="en-US" sz="2400" b="1" dirty="0">
                  <a:solidFill>
                    <a:srgbClr val="00B050"/>
                  </a:solidFill>
                  <a:latin typeface="Varela Round" panose="00000500000000000000" pitchFamily="2" charset="-79"/>
                  <a:cs typeface="Varela Round" panose="00000500000000000000" pitchFamily="2" charset="-79"/>
                </a:rPr>
                <a:t>true</a:t>
              </a:r>
              <a:endParaRPr lang="he-IL" sz="2400" b="1" dirty="0">
                <a:solidFill>
                  <a:srgbClr val="00B050"/>
                </a:solidFill>
                <a:latin typeface="Varela Round" panose="00000500000000000000" pitchFamily="2" charset="-79"/>
                <a:cs typeface="Varela Round" panose="00000500000000000000" pitchFamily="2" charset="-79"/>
              </a:endParaRPr>
            </a:p>
          </p:txBody>
        </p:sp>
      </p:grpSp>
    </p:spTree>
    <p:extLst>
      <p:ext uri="{BB962C8B-B14F-4D97-AF65-F5344CB8AC3E}">
        <p14:creationId xmlns:p14="http://schemas.microsoft.com/office/powerpoint/2010/main" val="2496048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linds(horizontal)">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108"/>
                                        </p:tgtEl>
                                        <p:attrNameLst>
                                          <p:attrName>style.visibility</p:attrName>
                                        </p:attrNameLst>
                                      </p:cBhvr>
                                      <p:to>
                                        <p:strVal val="visible"/>
                                      </p:to>
                                    </p:set>
                                    <p:animEffect transition="in" filter="blinds(horizontal)">
                                      <p:cBhvr>
                                        <p:cTn id="21" dur="500"/>
                                        <p:tgtEl>
                                          <p:spTgt spid="108"/>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2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104"/>
                                        </p:tgtEl>
                                        <p:attrNameLst>
                                          <p:attrName>style.visibility</p:attrName>
                                        </p:attrNameLst>
                                      </p:cBhvr>
                                      <p:to>
                                        <p:strVal val="visible"/>
                                      </p:to>
                                    </p:set>
                                    <p:animEffect transition="in" filter="blinds(horizontal)">
                                      <p:cBhvr>
                                        <p:cTn id="30" dur="500"/>
                                        <p:tgtEl>
                                          <p:spTgt spid="104"/>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132"/>
                                        </p:tgtEl>
                                        <p:attrNameLst>
                                          <p:attrName>style.visibility</p:attrName>
                                        </p:attrNameLst>
                                      </p:cBhvr>
                                      <p:to>
                                        <p:strVal val="visible"/>
                                      </p:to>
                                    </p:set>
                                    <p:animEffect transition="in" filter="blinds(horizontal)">
                                      <p:cBhvr>
                                        <p:cTn id="35" dur="500"/>
                                        <p:tgtEl>
                                          <p:spTgt spid="132"/>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128"/>
                                        </p:tgtEl>
                                        <p:attrNameLst>
                                          <p:attrName>style.visibility</p:attrName>
                                        </p:attrNameLst>
                                      </p:cBhvr>
                                      <p:to>
                                        <p:strVal val="visible"/>
                                      </p:to>
                                    </p:set>
                                    <p:animEffect transition="in" filter="blinds(horizontal)">
                                      <p:cBhvr>
                                        <p:cTn id="40" dur="500"/>
                                        <p:tgtEl>
                                          <p:spTgt spid="128"/>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76"/>
                                        </p:tgtEl>
                                        <p:attrNameLst>
                                          <p:attrName>style.visibility</p:attrName>
                                        </p:attrNameLst>
                                      </p:cBhvr>
                                      <p:to>
                                        <p:strVal val="visible"/>
                                      </p:to>
                                    </p:set>
                                    <p:animEffect transition="in" filter="blinds(horizontal)">
                                      <p:cBhvr>
                                        <p:cTn id="45" dur="500"/>
                                        <p:tgtEl>
                                          <p:spTgt spid="176"/>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184"/>
                                        </p:tgtEl>
                                        <p:attrNameLst>
                                          <p:attrName>style.visibility</p:attrName>
                                        </p:attrNameLst>
                                      </p:cBhvr>
                                      <p:to>
                                        <p:strVal val="visible"/>
                                      </p:to>
                                    </p:set>
                                    <p:animEffect transition="in" filter="blinds(horizontal)">
                                      <p:cBhvr>
                                        <p:cTn id="50" dur="500"/>
                                        <p:tgtEl>
                                          <p:spTgt spid="184"/>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180"/>
                                        </p:tgtEl>
                                        <p:attrNameLst>
                                          <p:attrName>style.visibility</p:attrName>
                                        </p:attrNameLst>
                                      </p:cBhvr>
                                      <p:to>
                                        <p:strVal val="visible"/>
                                      </p:to>
                                    </p:set>
                                    <p:animEffect transition="in" filter="blinds(horizontal)">
                                      <p:cBhvr>
                                        <p:cTn id="55" dur="500"/>
                                        <p:tgtEl>
                                          <p:spTgt spid="180"/>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248"/>
                                        </p:tgtEl>
                                        <p:attrNameLst>
                                          <p:attrName>style.visibility</p:attrName>
                                        </p:attrNameLst>
                                      </p:cBhvr>
                                      <p:to>
                                        <p:strVal val="visible"/>
                                      </p:to>
                                    </p:set>
                                    <p:animEffect transition="in" filter="blinds(horizontal)">
                                      <p:cBhvr>
                                        <p:cTn id="60" dur="500"/>
                                        <p:tgtEl>
                                          <p:spTgt spid="248"/>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234"/>
                                        </p:tgtEl>
                                        <p:attrNameLst>
                                          <p:attrName>style.visibility</p:attrName>
                                        </p:attrNameLst>
                                      </p:cBhvr>
                                      <p:to>
                                        <p:strVal val="visible"/>
                                      </p:to>
                                    </p:set>
                                    <p:animEffect transition="in" filter="blinds(horizontal)">
                                      <p:cBhvr>
                                        <p:cTn id="65" dur="500"/>
                                        <p:tgtEl>
                                          <p:spTgt spid="234"/>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nodeType="clickEffect">
                                  <p:stCondLst>
                                    <p:cond delay="0"/>
                                  </p:stCondLst>
                                  <p:childTnLst>
                                    <p:set>
                                      <p:cBhvr>
                                        <p:cTn id="69" dur="1" fill="hold">
                                          <p:stCondLst>
                                            <p:cond delay="0"/>
                                          </p:stCondLst>
                                        </p:cTn>
                                        <p:tgtEl>
                                          <p:spTgt spid="116"/>
                                        </p:tgtEl>
                                        <p:attrNameLst>
                                          <p:attrName>style.visibility</p:attrName>
                                        </p:attrNameLst>
                                      </p:cBhvr>
                                      <p:to>
                                        <p:strVal val="visible"/>
                                      </p:to>
                                    </p:set>
                                    <p:animEffect transition="in" filter="blinds(horizontal)">
                                      <p:cBhvr>
                                        <p:cTn id="70" dur="500"/>
                                        <p:tgtEl>
                                          <p:spTgt spid="116"/>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34"/>
                                        </p:tgtEl>
                                        <p:attrNameLst>
                                          <p:attrName>style.visibility</p:attrName>
                                        </p:attrNameLst>
                                      </p:cBhvr>
                                      <p:to>
                                        <p:strVal val="visible"/>
                                      </p:to>
                                    </p:set>
                                    <p:animEffect transition="in" filter="blinds(horizontal)">
                                      <p:cBhvr>
                                        <p:cTn id="75" dur="500"/>
                                        <p:tgtEl>
                                          <p:spTgt spid="34"/>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nodeType="clickEffect">
                                  <p:stCondLst>
                                    <p:cond delay="0"/>
                                  </p:stCondLst>
                                  <p:childTnLst>
                                    <p:set>
                                      <p:cBhvr>
                                        <p:cTn id="79" dur="1" fill="hold">
                                          <p:stCondLst>
                                            <p:cond delay="0"/>
                                          </p:stCondLst>
                                        </p:cTn>
                                        <p:tgtEl>
                                          <p:spTgt spid="94"/>
                                        </p:tgtEl>
                                        <p:attrNameLst>
                                          <p:attrName>style.visibility</p:attrName>
                                        </p:attrNameLst>
                                      </p:cBhvr>
                                      <p:to>
                                        <p:strVal val="visible"/>
                                      </p:to>
                                    </p:set>
                                    <p:animEffect transition="in" filter="blinds(horizontal)">
                                      <p:cBhvr>
                                        <p:cTn id="80" dur="500"/>
                                        <p:tgtEl>
                                          <p:spTgt spid="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ערכת נושא Office">
  <a:themeElements>
    <a:clrScheme name="מערכת שידורים">
      <a:dk1>
        <a:srgbClr val="002060"/>
      </a:dk1>
      <a:lt1>
        <a:sysClr val="window" lastClr="FFFFFF"/>
      </a:lt1>
      <a:dk2>
        <a:srgbClr val="44546A"/>
      </a:dk2>
      <a:lt2>
        <a:srgbClr val="E7E6E6"/>
      </a:lt2>
      <a:accent1>
        <a:srgbClr val="92D050"/>
      </a:accent1>
      <a:accent2>
        <a:srgbClr val="ED7D31"/>
      </a:accent2>
      <a:accent3>
        <a:srgbClr val="A5A5A5"/>
      </a:accent3>
      <a:accent4>
        <a:srgbClr val="FFC000"/>
      </a:accent4>
      <a:accent5>
        <a:srgbClr val="4472C4"/>
      </a:accent5>
      <a:accent6>
        <a:srgbClr val="70AD47"/>
      </a:accent6>
      <a:hlink>
        <a:srgbClr val="0563C1"/>
      </a:hlink>
      <a:folHlink>
        <a:srgbClr val="7030A0"/>
      </a:folHlink>
    </a:clrScheme>
    <a:fontScheme name="התאמה אישית 3">
      <a:majorFont>
        <a:latin typeface="Varela Round"/>
        <a:ea typeface=""/>
        <a:cs typeface="Varela Round"/>
      </a:majorFont>
      <a:minorFont>
        <a:latin typeface="Varela Round"/>
        <a:ea typeface=""/>
        <a:cs typeface="Varela Round"/>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16741</TotalTime>
  <Words>2230</Words>
  <Application>Microsoft Office PowerPoint</Application>
  <PresentationFormat>מסך רחב</PresentationFormat>
  <Paragraphs>234</Paragraphs>
  <Slides>19</Slides>
  <Notes>16</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19</vt:i4>
      </vt:variant>
    </vt:vector>
  </HeadingPairs>
  <TitlesOfParts>
    <vt:vector size="22" baseType="lpstr">
      <vt:lpstr>Arial</vt:lpstr>
      <vt:lpstr>Varela Round</vt:lpstr>
      <vt:lpstr>ערכת נושא Office</vt:lpstr>
      <vt:lpstr>מערכת שידורים לאומית</vt:lpstr>
      <vt:lpstr>רֶקוּרְסְיָה - Recursion</vt:lpstr>
      <vt:lpstr>דרישות קדם</vt:lpstr>
      <vt:lpstr>מה נלמד היום </vt:lpstr>
      <vt:lpstr>רֶקוּרְסְיָה – פרק 7 רקורסיה על טיפוסי נתונים אחרים</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שעורי בית</vt:lpstr>
      <vt:lpstr>מצגת של PowerPoint‏</vt:lpstr>
      <vt:lpstr>רֶקוּרְסְיָה - Recursion</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רקורסיה 4</dc:title>
  <dc:subject>רקורסייה עם מבנים נוספים</dc:subject>
  <dc:creator>דפנה מינסטר - Dafna Minster</dc:creator>
  <cp:keywords>Recursion; רקורסיה; מדעי המחשב; רקורסיה הדדית; רקורסייה כפולה דו-מימדית</cp:keywords>
  <cp:lastModifiedBy>בן שושן חגי</cp:lastModifiedBy>
  <cp:revision>332</cp:revision>
  <dcterms:created xsi:type="dcterms:W3CDTF">2020-03-15T19:13:03Z</dcterms:created>
  <dcterms:modified xsi:type="dcterms:W3CDTF">2020-07-21T06:48:34Z</dcterms:modified>
</cp:coreProperties>
</file>