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5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7" r:id="rId6"/>
    <p:sldId id="288" r:id="rId7"/>
    <p:sldId id="289" r:id="rId8"/>
    <p:sldId id="280" r:id="rId9"/>
    <p:sldId id="286" r:id="rId10"/>
    <p:sldId id="285" r:id="rId11"/>
    <p:sldId id="311" r:id="rId12"/>
    <p:sldId id="284" r:id="rId13"/>
    <p:sldId id="305" r:id="rId14"/>
    <p:sldId id="270" r:id="rId15"/>
    <p:sldId id="313" r:id="rId16"/>
    <p:sldId id="314" r:id="rId17"/>
    <p:sldId id="272" r:id="rId18"/>
    <p:sldId id="290" r:id="rId19"/>
    <p:sldId id="315" r:id="rId20"/>
    <p:sldId id="307" r:id="rId21"/>
    <p:sldId id="291" r:id="rId22"/>
    <p:sldId id="294" r:id="rId23"/>
    <p:sldId id="317" r:id="rId24"/>
    <p:sldId id="302" r:id="rId25"/>
    <p:sldId id="297" r:id="rId26"/>
    <p:sldId id="316" r:id="rId27"/>
    <p:sldId id="304" r:id="rId28"/>
    <p:sldId id="308" r:id="rId29"/>
    <p:sldId id="279" r:id="rId30"/>
    <p:sldId id="310" r:id="rId31"/>
    <p:sldId id="312" r:id="rId32"/>
    <p:sldId id="283" r:id="rId33"/>
  </p:sldIdLst>
  <p:sldSz cx="12190413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Segoe UI Semibold" panose="020B0702040204020203" pitchFamily="34" charset="0"/>
      <p:bold r:id="rId39"/>
    </p:embeddedFont>
    <p:embeddedFont>
      <p:font typeface="Varela Round" panose="00000500000000000000" pitchFamily="2" charset="-79"/>
      <p:regular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32"/>
    <a:srgbClr val="000000"/>
    <a:srgbClr val="FF99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8" autoAdjust="0"/>
    <p:restoredTop sz="94660"/>
  </p:normalViewPr>
  <p:slideViewPr>
    <p:cSldViewPr snapToGrid="0">
      <p:cViewPr varScale="1">
        <p:scale>
          <a:sx n="63" d="100"/>
          <a:sy n="63" d="100"/>
        </p:scale>
        <p:origin x="3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29023F-63BA-4575-B3F5-4A4C2C61E9F8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7C5000F-7D37-4A79-A3DA-08915EC5B96A}">
      <dgm:prSet phldrT="[טקסט]"/>
      <dgm:spPr/>
      <dgm:t>
        <a:bodyPr/>
        <a:lstStyle/>
        <a:p>
          <a:pPr rtl="1"/>
          <a:r>
            <a:rPr lang="he-IL" dirty="0">
              <a:latin typeface="Varela Round" panose="020B0604020202020204" charset="-79"/>
              <a:cs typeface="Varela Round" panose="020B0604020202020204" charset="-79"/>
            </a:rPr>
            <a:t>התנהגות</a:t>
          </a:r>
        </a:p>
      </dgm:t>
    </dgm:pt>
    <dgm:pt modelId="{1B0DCED8-7CA6-4559-AA62-C17DB2E52997}" type="parTrans" cxnId="{7BADE8B6-3FA5-419C-A463-14CD768C773D}">
      <dgm:prSet/>
      <dgm:spPr/>
      <dgm:t>
        <a:bodyPr/>
        <a:lstStyle/>
        <a:p>
          <a:pPr rtl="1"/>
          <a:endParaRPr lang="he-IL"/>
        </a:p>
      </dgm:t>
    </dgm:pt>
    <dgm:pt modelId="{1F86727D-1857-44C3-8837-B0303E012EF7}" type="sibTrans" cxnId="{7BADE8B6-3FA5-419C-A463-14CD768C773D}">
      <dgm:prSet/>
      <dgm:spPr/>
      <dgm:t>
        <a:bodyPr/>
        <a:lstStyle/>
        <a:p>
          <a:pPr rtl="1"/>
          <a:endParaRPr lang="he-IL"/>
        </a:p>
      </dgm:t>
    </dgm:pt>
    <dgm:pt modelId="{D8594291-4B01-4E11-9A0D-3B2872F404C1}">
      <dgm:prSet phldrT="[טקסט]"/>
      <dgm:spPr/>
      <dgm:t>
        <a:bodyPr/>
        <a:lstStyle/>
        <a:p>
          <a:pPr rtl="1"/>
          <a:r>
            <a:rPr lang="he-IL" dirty="0">
              <a:latin typeface="Varela Round" panose="020B0604020202020204" charset="-79"/>
              <a:cs typeface="Varela Round" panose="020B0604020202020204" charset="-79"/>
            </a:rPr>
            <a:t>תוצאות שליליות=</a:t>
          </a:r>
          <a:r>
            <a:rPr lang="he-IL" b="1" dirty="0">
              <a:solidFill>
                <a:srgbClr val="FF0000"/>
              </a:solidFill>
              <a:latin typeface="Varela Round" panose="020B0604020202020204" charset="-79"/>
              <a:cs typeface="Varela Round" panose="020B0604020202020204" charset="-79"/>
            </a:rPr>
            <a:t>עונש או אי חיזוק</a:t>
          </a:r>
        </a:p>
      </dgm:t>
    </dgm:pt>
    <dgm:pt modelId="{683EF95E-58C8-4F7F-8E0D-2C3F4B0689B0}" type="parTrans" cxnId="{D764696F-93FD-4368-B185-5CA80FFB6916}">
      <dgm:prSet/>
      <dgm:spPr/>
      <dgm:t>
        <a:bodyPr/>
        <a:lstStyle/>
        <a:p>
          <a:pPr rtl="1"/>
          <a:endParaRPr lang="he-IL"/>
        </a:p>
      </dgm:t>
    </dgm:pt>
    <dgm:pt modelId="{EC397CE7-72AB-4B4C-B39E-D7F3359A3988}" type="sibTrans" cxnId="{D764696F-93FD-4368-B185-5CA80FFB6916}">
      <dgm:prSet/>
      <dgm:spPr/>
      <dgm:t>
        <a:bodyPr/>
        <a:lstStyle/>
        <a:p>
          <a:pPr rtl="1"/>
          <a:endParaRPr lang="he-IL"/>
        </a:p>
      </dgm:t>
    </dgm:pt>
    <dgm:pt modelId="{49549359-3D66-40DD-BD16-3A5FA648F4AC}">
      <dgm:prSet phldrT="[טקסט]"/>
      <dgm:spPr/>
      <dgm:t>
        <a:bodyPr/>
        <a:lstStyle/>
        <a:p>
          <a:pPr rtl="1"/>
          <a:r>
            <a:rPr lang="he-IL" dirty="0">
              <a:latin typeface="Varela Round" panose="020B0604020202020204" charset="-79"/>
              <a:cs typeface="Varela Round" panose="020B0604020202020204" charset="-79"/>
            </a:rPr>
            <a:t>ההתנהגות </a:t>
          </a:r>
          <a:br>
            <a:rPr lang="en-US" dirty="0">
              <a:latin typeface="Varela Round" panose="020B0604020202020204" charset="-79"/>
              <a:cs typeface="Varela Round" panose="020B0604020202020204" charset="-79"/>
            </a:rPr>
          </a:br>
          <a:r>
            <a:rPr lang="he-IL" b="1" dirty="0">
              <a:solidFill>
                <a:srgbClr val="FF0000"/>
              </a:solidFill>
              <a:latin typeface="Varela Round" panose="020B0604020202020204" charset="-79"/>
              <a:cs typeface="Varela Round" panose="020B0604020202020204" charset="-79"/>
            </a:rPr>
            <a:t>לא תחזור</a:t>
          </a:r>
        </a:p>
      </dgm:t>
    </dgm:pt>
    <dgm:pt modelId="{3FFC5477-6331-48C0-9E93-522CAD3D91DD}" type="parTrans" cxnId="{FE014953-77FC-4F59-8DE7-35E7DD0BF58D}">
      <dgm:prSet/>
      <dgm:spPr/>
      <dgm:t>
        <a:bodyPr/>
        <a:lstStyle/>
        <a:p>
          <a:pPr rtl="1"/>
          <a:endParaRPr lang="he-IL"/>
        </a:p>
      </dgm:t>
    </dgm:pt>
    <dgm:pt modelId="{F5D0996B-156F-438A-AD48-3DEA7478958A}" type="sibTrans" cxnId="{FE014953-77FC-4F59-8DE7-35E7DD0BF58D}">
      <dgm:prSet/>
      <dgm:spPr/>
      <dgm:t>
        <a:bodyPr/>
        <a:lstStyle/>
        <a:p>
          <a:pPr rtl="1"/>
          <a:endParaRPr lang="he-IL"/>
        </a:p>
      </dgm:t>
    </dgm:pt>
    <dgm:pt modelId="{0E98326F-5DC1-4D95-8100-47335D2B553B}">
      <dgm:prSet phldrT="[טקסט]"/>
      <dgm:spPr/>
      <dgm:t>
        <a:bodyPr/>
        <a:lstStyle/>
        <a:p>
          <a:pPr rtl="1"/>
          <a:r>
            <a:rPr lang="he-IL" dirty="0">
              <a:latin typeface="Varela Round" panose="020B0604020202020204" charset="-79"/>
              <a:cs typeface="Varela Round" panose="020B0604020202020204" charset="-79"/>
            </a:rPr>
            <a:t>תוצאות טובות=</a:t>
          </a:r>
          <a:r>
            <a:rPr lang="he-IL" b="1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חיזוק</a:t>
          </a:r>
        </a:p>
      </dgm:t>
    </dgm:pt>
    <dgm:pt modelId="{1971EA94-B1E0-4B5C-8023-2AF6E3BD5B54}" type="parTrans" cxnId="{77B61A0F-5B99-4E22-A4B9-8D26DC0BB483}">
      <dgm:prSet/>
      <dgm:spPr/>
      <dgm:t>
        <a:bodyPr/>
        <a:lstStyle/>
        <a:p>
          <a:pPr rtl="1"/>
          <a:endParaRPr lang="he-IL"/>
        </a:p>
      </dgm:t>
    </dgm:pt>
    <dgm:pt modelId="{0CC1416B-F8F7-45AF-9B64-39C68F0A4131}" type="sibTrans" cxnId="{77B61A0F-5B99-4E22-A4B9-8D26DC0BB483}">
      <dgm:prSet/>
      <dgm:spPr/>
      <dgm:t>
        <a:bodyPr/>
        <a:lstStyle/>
        <a:p>
          <a:pPr rtl="1"/>
          <a:endParaRPr lang="he-IL"/>
        </a:p>
      </dgm:t>
    </dgm:pt>
    <dgm:pt modelId="{BAE62770-9322-497B-859F-A2627AEF9D95}">
      <dgm:prSet phldrT="[טקסט]"/>
      <dgm:spPr/>
      <dgm:t>
        <a:bodyPr/>
        <a:lstStyle/>
        <a:p>
          <a:pPr rtl="1"/>
          <a:r>
            <a:rPr lang="he-IL" dirty="0">
              <a:latin typeface="Varela Round" panose="020B0604020202020204" charset="-79"/>
              <a:cs typeface="Varela Round" panose="020B0604020202020204" charset="-79"/>
            </a:rPr>
            <a:t>ההתנהגות תחזור</a:t>
          </a:r>
        </a:p>
      </dgm:t>
    </dgm:pt>
    <dgm:pt modelId="{5C465105-38EB-4DF2-B30A-AB02C1FB0E63}" type="parTrans" cxnId="{147BF9C2-C414-4B2C-AD31-B4B5364A7029}">
      <dgm:prSet/>
      <dgm:spPr/>
      <dgm:t>
        <a:bodyPr/>
        <a:lstStyle/>
        <a:p>
          <a:pPr rtl="1"/>
          <a:endParaRPr lang="he-IL"/>
        </a:p>
      </dgm:t>
    </dgm:pt>
    <dgm:pt modelId="{88F78C9C-A488-4889-A7EE-FA8116BD623B}" type="sibTrans" cxnId="{147BF9C2-C414-4B2C-AD31-B4B5364A7029}">
      <dgm:prSet/>
      <dgm:spPr/>
      <dgm:t>
        <a:bodyPr/>
        <a:lstStyle/>
        <a:p>
          <a:pPr rtl="1"/>
          <a:endParaRPr lang="he-IL"/>
        </a:p>
      </dgm:t>
    </dgm:pt>
    <dgm:pt modelId="{84F79604-525D-4044-8C81-5931BF3D69A4}" type="pres">
      <dgm:prSet presAssocID="{F629023F-63BA-4575-B3F5-4A4C2C61E9F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52B3C42-7457-475A-AF02-025BC991D61A}" type="pres">
      <dgm:prSet presAssocID="{27C5000F-7D37-4A79-A3DA-08915EC5B96A}" presName="hierRoot1" presStyleCnt="0"/>
      <dgm:spPr/>
    </dgm:pt>
    <dgm:pt modelId="{D2C1A31B-FCAB-4289-9100-6B1C0E124315}" type="pres">
      <dgm:prSet presAssocID="{27C5000F-7D37-4A79-A3DA-08915EC5B96A}" presName="composite" presStyleCnt="0"/>
      <dgm:spPr/>
    </dgm:pt>
    <dgm:pt modelId="{0F9F2823-31EB-420F-BA25-6508B5D6C35D}" type="pres">
      <dgm:prSet presAssocID="{27C5000F-7D37-4A79-A3DA-08915EC5B96A}" presName="background" presStyleLbl="node0" presStyleIdx="0" presStyleCnt="1"/>
      <dgm:spPr/>
    </dgm:pt>
    <dgm:pt modelId="{A66AB697-8803-480E-B739-241C4A36D201}" type="pres">
      <dgm:prSet presAssocID="{27C5000F-7D37-4A79-A3DA-08915EC5B96A}" presName="text" presStyleLbl="fgAcc0" presStyleIdx="0" presStyleCnt="1">
        <dgm:presLayoutVars>
          <dgm:chPref val="3"/>
        </dgm:presLayoutVars>
      </dgm:prSet>
      <dgm:spPr/>
    </dgm:pt>
    <dgm:pt modelId="{B449C380-727B-476C-8DC8-3659A141C74B}" type="pres">
      <dgm:prSet presAssocID="{27C5000F-7D37-4A79-A3DA-08915EC5B96A}" presName="hierChild2" presStyleCnt="0"/>
      <dgm:spPr/>
    </dgm:pt>
    <dgm:pt modelId="{4B480ABB-1388-4CC0-9D6F-36AD9EEA82DE}" type="pres">
      <dgm:prSet presAssocID="{683EF95E-58C8-4F7F-8E0D-2C3F4B0689B0}" presName="Name10" presStyleLbl="parChTrans1D2" presStyleIdx="0" presStyleCnt="2"/>
      <dgm:spPr/>
    </dgm:pt>
    <dgm:pt modelId="{6156B3F5-0B3E-42E4-A6B7-46D902448B0A}" type="pres">
      <dgm:prSet presAssocID="{D8594291-4B01-4E11-9A0D-3B2872F404C1}" presName="hierRoot2" presStyleCnt="0"/>
      <dgm:spPr/>
    </dgm:pt>
    <dgm:pt modelId="{F1605CC9-E714-4A19-85BE-311C10AC9A00}" type="pres">
      <dgm:prSet presAssocID="{D8594291-4B01-4E11-9A0D-3B2872F404C1}" presName="composite2" presStyleCnt="0"/>
      <dgm:spPr/>
    </dgm:pt>
    <dgm:pt modelId="{86A14E92-6316-4C53-A598-36D4608DB56F}" type="pres">
      <dgm:prSet presAssocID="{D8594291-4B01-4E11-9A0D-3B2872F404C1}" presName="background2" presStyleLbl="node2" presStyleIdx="0" presStyleCnt="2"/>
      <dgm:spPr/>
    </dgm:pt>
    <dgm:pt modelId="{D5F85494-7929-4A32-8F37-E121827126C2}" type="pres">
      <dgm:prSet presAssocID="{D8594291-4B01-4E11-9A0D-3B2872F404C1}" presName="text2" presStyleLbl="fgAcc2" presStyleIdx="0" presStyleCnt="2">
        <dgm:presLayoutVars>
          <dgm:chPref val="3"/>
        </dgm:presLayoutVars>
      </dgm:prSet>
      <dgm:spPr/>
    </dgm:pt>
    <dgm:pt modelId="{71A806A1-EA3E-4593-AE93-525D08051925}" type="pres">
      <dgm:prSet presAssocID="{D8594291-4B01-4E11-9A0D-3B2872F404C1}" presName="hierChild3" presStyleCnt="0"/>
      <dgm:spPr/>
    </dgm:pt>
    <dgm:pt modelId="{4ECDBE9A-C209-4497-837D-3A15648070AF}" type="pres">
      <dgm:prSet presAssocID="{3FFC5477-6331-48C0-9E93-522CAD3D91DD}" presName="Name17" presStyleLbl="parChTrans1D3" presStyleIdx="0" presStyleCnt="2"/>
      <dgm:spPr/>
    </dgm:pt>
    <dgm:pt modelId="{41438860-47FD-44AC-AC87-14B4691DD2B2}" type="pres">
      <dgm:prSet presAssocID="{49549359-3D66-40DD-BD16-3A5FA648F4AC}" presName="hierRoot3" presStyleCnt="0"/>
      <dgm:spPr/>
    </dgm:pt>
    <dgm:pt modelId="{C3734084-67DB-422E-A06F-16CDD4E3790A}" type="pres">
      <dgm:prSet presAssocID="{49549359-3D66-40DD-BD16-3A5FA648F4AC}" presName="composite3" presStyleCnt="0"/>
      <dgm:spPr/>
    </dgm:pt>
    <dgm:pt modelId="{A238598C-0B30-49AC-8B9B-836056706794}" type="pres">
      <dgm:prSet presAssocID="{49549359-3D66-40DD-BD16-3A5FA648F4AC}" presName="background3" presStyleLbl="node3" presStyleIdx="0" presStyleCnt="2"/>
      <dgm:spPr/>
    </dgm:pt>
    <dgm:pt modelId="{2F76FBC2-6F02-4912-B6AE-E338D6130324}" type="pres">
      <dgm:prSet presAssocID="{49549359-3D66-40DD-BD16-3A5FA648F4AC}" presName="text3" presStyleLbl="fgAcc3" presStyleIdx="0" presStyleCnt="2">
        <dgm:presLayoutVars>
          <dgm:chPref val="3"/>
        </dgm:presLayoutVars>
      </dgm:prSet>
      <dgm:spPr/>
    </dgm:pt>
    <dgm:pt modelId="{59C20FDE-5C2A-47C9-BB09-81968FCA20FF}" type="pres">
      <dgm:prSet presAssocID="{49549359-3D66-40DD-BD16-3A5FA648F4AC}" presName="hierChild4" presStyleCnt="0"/>
      <dgm:spPr/>
    </dgm:pt>
    <dgm:pt modelId="{8A12F16E-EAF3-4A85-A61D-F99335E028A3}" type="pres">
      <dgm:prSet presAssocID="{1971EA94-B1E0-4B5C-8023-2AF6E3BD5B54}" presName="Name10" presStyleLbl="parChTrans1D2" presStyleIdx="1" presStyleCnt="2"/>
      <dgm:spPr/>
    </dgm:pt>
    <dgm:pt modelId="{B50F7C2C-99BA-45B0-945D-2922FC740362}" type="pres">
      <dgm:prSet presAssocID="{0E98326F-5DC1-4D95-8100-47335D2B553B}" presName="hierRoot2" presStyleCnt="0"/>
      <dgm:spPr/>
    </dgm:pt>
    <dgm:pt modelId="{B84F364D-91A4-4BD3-AB9C-DA6E8477B1E3}" type="pres">
      <dgm:prSet presAssocID="{0E98326F-5DC1-4D95-8100-47335D2B553B}" presName="composite2" presStyleCnt="0"/>
      <dgm:spPr/>
    </dgm:pt>
    <dgm:pt modelId="{4A8B0498-0114-4092-A766-89EEFF0CCBC4}" type="pres">
      <dgm:prSet presAssocID="{0E98326F-5DC1-4D95-8100-47335D2B553B}" presName="background2" presStyleLbl="node2" presStyleIdx="1" presStyleCnt="2"/>
      <dgm:spPr/>
    </dgm:pt>
    <dgm:pt modelId="{1A235C62-1B42-4664-B644-EE45F81A0A31}" type="pres">
      <dgm:prSet presAssocID="{0E98326F-5DC1-4D95-8100-47335D2B553B}" presName="text2" presStyleLbl="fgAcc2" presStyleIdx="1" presStyleCnt="2">
        <dgm:presLayoutVars>
          <dgm:chPref val="3"/>
        </dgm:presLayoutVars>
      </dgm:prSet>
      <dgm:spPr/>
    </dgm:pt>
    <dgm:pt modelId="{B75B95E9-B744-43BB-B1C7-044262A248F7}" type="pres">
      <dgm:prSet presAssocID="{0E98326F-5DC1-4D95-8100-47335D2B553B}" presName="hierChild3" presStyleCnt="0"/>
      <dgm:spPr/>
    </dgm:pt>
    <dgm:pt modelId="{6D4DBC62-D934-4FE7-90C6-AC974DD2E5A9}" type="pres">
      <dgm:prSet presAssocID="{5C465105-38EB-4DF2-B30A-AB02C1FB0E63}" presName="Name17" presStyleLbl="parChTrans1D3" presStyleIdx="1" presStyleCnt="2"/>
      <dgm:spPr/>
    </dgm:pt>
    <dgm:pt modelId="{30F471A0-F1C2-46CE-8E45-461B852180D3}" type="pres">
      <dgm:prSet presAssocID="{BAE62770-9322-497B-859F-A2627AEF9D95}" presName="hierRoot3" presStyleCnt="0"/>
      <dgm:spPr/>
    </dgm:pt>
    <dgm:pt modelId="{6E9B6686-2DFF-4358-AF3B-FE6D3AEB7B93}" type="pres">
      <dgm:prSet presAssocID="{BAE62770-9322-497B-859F-A2627AEF9D95}" presName="composite3" presStyleCnt="0"/>
      <dgm:spPr/>
    </dgm:pt>
    <dgm:pt modelId="{A3570B9E-96D3-4B05-9681-CF7C072372C6}" type="pres">
      <dgm:prSet presAssocID="{BAE62770-9322-497B-859F-A2627AEF9D95}" presName="background3" presStyleLbl="node3" presStyleIdx="1" presStyleCnt="2"/>
      <dgm:spPr/>
    </dgm:pt>
    <dgm:pt modelId="{F425E460-D13B-4381-BCCE-0A6B19D98997}" type="pres">
      <dgm:prSet presAssocID="{BAE62770-9322-497B-859F-A2627AEF9D95}" presName="text3" presStyleLbl="fgAcc3" presStyleIdx="1" presStyleCnt="2">
        <dgm:presLayoutVars>
          <dgm:chPref val="3"/>
        </dgm:presLayoutVars>
      </dgm:prSet>
      <dgm:spPr/>
    </dgm:pt>
    <dgm:pt modelId="{09293F9F-255D-4511-AD20-BD0DFB0DB9FF}" type="pres">
      <dgm:prSet presAssocID="{BAE62770-9322-497B-859F-A2627AEF9D95}" presName="hierChild4" presStyleCnt="0"/>
      <dgm:spPr/>
    </dgm:pt>
  </dgm:ptLst>
  <dgm:cxnLst>
    <dgm:cxn modelId="{71066B04-61DF-432A-855E-1FAA35431CAA}" type="presOf" srcId="{3FFC5477-6331-48C0-9E93-522CAD3D91DD}" destId="{4ECDBE9A-C209-4497-837D-3A15648070AF}" srcOrd="0" destOrd="0" presId="urn:microsoft.com/office/officeart/2005/8/layout/hierarchy1"/>
    <dgm:cxn modelId="{B1E1D40D-CDEB-4EEF-AD23-6A52A8E700E1}" type="presOf" srcId="{49549359-3D66-40DD-BD16-3A5FA648F4AC}" destId="{2F76FBC2-6F02-4912-B6AE-E338D6130324}" srcOrd="0" destOrd="0" presId="urn:microsoft.com/office/officeart/2005/8/layout/hierarchy1"/>
    <dgm:cxn modelId="{77B61A0F-5B99-4E22-A4B9-8D26DC0BB483}" srcId="{27C5000F-7D37-4A79-A3DA-08915EC5B96A}" destId="{0E98326F-5DC1-4D95-8100-47335D2B553B}" srcOrd="1" destOrd="0" parTransId="{1971EA94-B1E0-4B5C-8023-2AF6E3BD5B54}" sibTransId="{0CC1416B-F8F7-45AF-9B64-39C68F0A4131}"/>
    <dgm:cxn modelId="{9EECD010-9AD3-4C49-BFAC-DF2658515F5D}" type="presOf" srcId="{F629023F-63BA-4575-B3F5-4A4C2C61E9F8}" destId="{84F79604-525D-4044-8C81-5931BF3D69A4}" srcOrd="0" destOrd="0" presId="urn:microsoft.com/office/officeart/2005/8/layout/hierarchy1"/>
    <dgm:cxn modelId="{46AF6C64-C4E9-4402-93A3-632C1985CF1D}" type="presOf" srcId="{27C5000F-7D37-4A79-A3DA-08915EC5B96A}" destId="{A66AB697-8803-480E-B739-241C4A36D201}" srcOrd="0" destOrd="0" presId="urn:microsoft.com/office/officeart/2005/8/layout/hierarchy1"/>
    <dgm:cxn modelId="{5983824E-113D-46C2-A9F2-39DD2DB81440}" type="presOf" srcId="{1971EA94-B1E0-4B5C-8023-2AF6E3BD5B54}" destId="{8A12F16E-EAF3-4A85-A61D-F99335E028A3}" srcOrd="0" destOrd="0" presId="urn:microsoft.com/office/officeart/2005/8/layout/hierarchy1"/>
    <dgm:cxn modelId="{D764696F-93FD-4368-B185-5CA80FFB6916}" srcId="{27C5000F-7D37-4A79-A3DA-08915EC5B96A}" destId="{D8594291-4B01-4E11-9A0D-3B2872F404C1}" srcOrd="0" destOrd="0" parTransId="{683EF95E-58C8-4F7F-8E0D-2C3F4B0689B0}" sibTransId="{EC397CE7-72AB-4B4C-B39E-D7F3359A3988}"/>
    <dgm:cxn modelId="{9849E872-8C11-4FBB-B9F1-4801FF4B382B}" type="presOf" srcId="{683EF95E-58C8-4F7F-8E0D-2C3F4B0689B0}" destId="{4B480ABB-1388-4CC0-9D6F-36AD9EEA82DE}" srcOrd="0" destOrd="0" presId="urn:microsoft.com/office/officeart/2005/8/layout/hierarchy1"/>
    <dgm:cxn modelId="{FE014953-77FC-4F59-8DE7-35E7DD0BF58D}" srcId="{D8594291-4B01-4E11-9A0D-3B2872F404C1}" destId="{49549359-3D66-40DD-BD16-3A5FA648F4AC}" srcOrd="0" destOrd="0" parTransId="{3FFC5477-6331-48C0-9E93-522CAD3D91DD}" sibTransId="{F5D0996B-156F-438A-AD48-3DEA7478958A}"/>
    <dgm:cxn modelId="{06AC95B5-A02F-46E1-AD8B-B53ED08AF57F}" type="presOf" srcId="{0E98326F-5DC1-4D95-8100-47335D2B553B}" destId="{1A235C62-1B42-4664-B644-EE45F81A0A31}" srcOrd="0" destOrd="0" presId="urn:microsoft.com/office/officeart/2005/8/layout/hierarchy1"/>
    <dgm:cxn modelId="{7BADE8B6-3FA5-419C-A463-14CD768C773D}" srcId="{F629023F-63BA-4575-B3F5-4A4C2C61E9F8}" destId="{27C5000F-7D37-4A79-A3DA-08915EC5B96A}" srcOrd="0" destOrd="0" parTransId="{1B0DCED8-7CA6-4559-AA62-C17DB2E52997}" sibTransId="{1F86727D-1857-44C3-8837-B0303E012EF7}"/>
    <dgm:cxn modelId="{147BF9C2-C414-4B2C-AD31-B4B5364A7029}" srcId="{0E98326F-5DC1-4D95-8100-47335D2B553B}" destId="{BAE62770-9322-497B-859F-A2627AEF9D95}" srcOrd="0" destOrd="0" parTransId="{5C465105-38EB-4DF2-B30A-AB02C1FB0E63}" sibTransId="{88F78C9C-A488-4889-A7EE-FA8116BD623B}"/>
    <dgm:cxn modelId="{BB70AFDB-090F-4DAF-A37E-04CD98B2FDD8}" type="presOf" srcId="{D8594291-4B01-4E11-9A0D-3B2872F404C1}" destId="{D5F85494-7929-4A32-8F37-E121827126C2}" srcOrd="0" destOrd="0" presId="urn:microsoft.com/office/officeart/2005/8/layout/hierarchy1"/>
    <dgm:cxn modelId="{0AD5EEDD-EAED-4C88-A90C-1E271B5A07FF}" type="presOf" srcId="{5C465105-38EB-4DF2-B30A-AB02C1FB0E63}" destId="{6D4DBC62-D934-4FE7-90C6-AC974DD2E5A9}" srcOrd="0" destOrd="0" presId="urn:microsoft.com/office/officeart/2005/8/layout/hierarchy1"/>
    <dgm:cxn modelId="{1595C7DF-34F3-4B99-83CC-152320BCF845}" type="presOf" srcId="{BAE62770-9322-497B-859F-A2627AEF9D95}" destId="{F425E460-D13B-4381-BCCE-0A6B19D98997}" srcOrd="0" destOrd="0" presId="urn:microsoft.com/office/officeart/2005/8/layout/hierarchy1"/>
    <dgm:cxn modelId="{39FDD876-7280-4997-B8D9-8FA3CCAFEFD8}" type="presParOf" srcId="{84F79604-525D-4044-8C81-5931BF3D69A4}" destId="{E52B3C42-7457-475A-AF02-025BC991D61A}" srcOrd="0" destOrd="0" presId="urn:microsoft.com/office/officeart/2005/8/layout/hierarchy1"/>
    <dgm:cxn modelId="{1507B7A9-6555-42E0-B057-E3A239821619}" type="presParOf" srcId="{E52B3C42-7457-475A-AF02-025BC991D61A}" destId="{D2C1A31B-FCAB-4289-9100-6B1C0E124315}" srcOrd="0" destOrd="0" presId="urn:microsoft.com/office/officeart/2005/8/layout/hierarchy1"/>
    <dgm:cxn modelId="{51A274DA-4520-4017-9A94-3ED68E8DF0B7}" type="presParOf" srcId="{D2C1A31B-FCAB-4289-9100-6B1C0E124315}" destId="{0F9F2823-31EB-420F-BA25-6508B5D6C35D}" srcOrd="0" destOrd="0" presId="urn:microsoft.com/office/officeart/2005/8/layout/hierarchy1"/>
    <dgm:cxn modelId="{BD4F92E4-A797-468D-AE45-ADAE62891ED4}" type="presParOf" srcId="{D2C1A31B-FCAB-4289-9100-6B1C0E124315}" destId="{A66AB697-8803-480E-B739-241C4A36D201}" srcOrd="1" destOrd="0" presId="urn:microsoft.com/office/officeart/2005/8/layout/hierarchy1"/>
    <dgm:cxn modelId="{59566D94-A6DB-414D-8F15-4A80EACC9E77}" type="presParOf" srcId="{E52B3C42-7457-475A-AF02-025BC991D61A}" destId="{B449C380-727B-476C-8DC8-3659A141C74B}" srcOrd="1" destOrd="0" presId="urn:microsoft.com/office/officeart/2005/8/layout/hierarchy1"/>
    <dgm:cxn modelId="{74CE4FBB-D7DE-4DA0-9B7A-66F2976BD4CA}" type="presParOf" srcId="{B449C380-727B-476C-8DC8-3659A141C74B}" destId="{4B480ABB-1388-4CC0-9D6F-36AD9EEA82DE}" srcOrd="0" destOrd="0" presId="urn:microsoft.com/office/officeart/2005/8/layout/hierarchy1"/>
    <dgm:cxn modelId="{C460DFCF-DA26-4A4D-9762-F173DCF3E2E6}" type="presParOf" srcId="{B449C380-727B-476C-8DC8-3659A141C74B}" destId="{6156B3F5-0B3E-42E4-A6B7-46D902448B0A}" srcOrd="1" destOrd="0" presId="urn:microsoft.com/office/officeart/2005/8/layout/hierarchy1"/>
    <dgm:cxn modelId="{EDBC0E0F-E06D-4021-BD82-AF6336F65C59}" type="presParOf" srcId="{6156B3F5-0B3E-42E4-A6B7-46D902448B0A}" destId="{F1605CC9-E714-4A19-85BE-311C10AC9A00}" srcOrd="0" destOrd="0" presId="urn:microsoft.com/office/officeart/2005/8/layout/hierarchy1"/>
    <dgm:cxn modelId="{CEFBCCF3-6DAB-4973-9132-527DB1CED097}" type="presParOf" srcId="{F1605CC9-E714-4A19-85BE-311C10AC9A00}" destId="{86A14E92-6316-4C53-A598-36D4608DB56F}" srcOrd="0" destOrd="0" presId="urn:microsoft.com/office/officeart/2005/8/layout/hierarchy1"/>
    <dgm:cxn modelId="{685D8371-FF75-4D23-828C-74870903CB01}" type="presParOf" srcId="{F1605CC9-E714-4A19-85BE-311C10AC9A00}" destId="{D5F85494-7929-4A32-8F37-E121827126C2}" srcOrd="1" destOrd="0" presId="urn:microsoft.com/office/officeart/2005/8/layout/hierarchy1"/>
    <dgm:cxn modelId="{13CE74D2-C38D-45D4-A939-E3FEA59D99BA}" type="presParOf" srcId="{6156B3F5-0B3E-42E4-A6B7-46D902448B0A}" destId="{71A806A1-EA3E-4593-AE93-525D08051925}" srcOrd="1" destOrd="0" presId="urn:microsoft.com/office/officeart/2005/8/layout/hierarchy1"/>
    <dgm:cxn modelId="{7F33B646-A296-4EEF-89A2-C35A5E3C33B7}" type="presParOf" srcId="{71A806A1-EA3E-4593-AE93-525D08051925}" destId="{4ECDBE9A-C209-4497-837D-3A15648070AF}" srcOrd="0" destOrd="0" presId="urn:microsoft.com/office/officeart/2005/8/layout/hierarchy1"/>
    <dgm:cxn modelId="{42A4192F-A13E-451C-947F-1ECB9FF916B5}" type="presParOf" srcId="{71A806A1-EA3E-4593-AE93-525D08051925}" destId="{41438860-47FD-44AC-AC87-14B4691DD2B2}" srcOrd="1" destOrd="0" presId="urn:microsoft.com/office/officeart/2005/8/layout/hierarchy1"/>
    <dgm:cxn modelId="{A5700581-4DA7-4F96-B0C9-8228F9DE5539}" type="presParOf" srcId="{41438860-47FD-44AC-AC87-14B4691DD2B2}" destId="{C3734084-67DB-422E-A06F-16CDD4E3790A}" srcOrd="0" destOrd="0" presId="urn:microsoft.com/office/officeart/2005/8/layout/hierarchy1"/>
    <dgm:cxn modelId="{E626E054-A2BB-4453-A03D-4F1804FCE98F}" type="presParOf" srcId="{C3734084-67DB-422E-A06F-16CDD4E3790A}" destId="{A238598C-0B30-49AC-8B9B-836056706794}" srcOrd="0" destOrd="0" presId="urn:microsoft.com/office/officeart/2005/8/layout/hierarchy1"/>
    <dgm:cxn modelId="{930FDB52-E43D-4319-ABF7-8D4E2985B209}" type="presParOf" srcId="{C3734084-67DB-422E-A06F-16CDD4E3790A}" destId="{2F76FBC2-6F02-4912-B6AE-E338D6130324}" srcOrd="1" destOrd="0" presId="urn:microsoft.com/office/officeart/2005/8/layout/hierarchy1"/>
    <dgm:cxn modelId="{03684CC4-9126-427E-BA7B-8F86C3571A89}" type="presParOf" srcId="{41438860-47FD-44AC-AC87-14B4691DD2B2}" destId="{59C20FDE-5C2A-47C9-BB09-81968FCA20FF}" srcOrd="1" destOrd="0" presId="urn:microsoft.com/office/officeart/2005/8/layout/hierarchy1"/>
    <dgm:cxn modelId="{D521EEE1-8B6F-4611-AC27-EE37C92D589D}" type="presParOf" srcId="{B449C380-727B-476C-8DC8-3659A141C74B}" destId="{8A12F16E-EAF3-4A85-A61D-F99335E028A3}" srcOrd="2" destOrd="0" presId="urn:microsoft.com/office/officeart/2005/8/layout/hierarchy1"/>
    <dgm:cxn modelId="{804E00A0-356A-4C09-9BB0-6C8F16ED96BF}" type="presParOf" srcId="{B449C380-727B-476C-8DC8-3659A141C74B}" destId="{B50F7C2C-99BA-45B0-945D-2922FC740362}" srcOrd="3" destOrd="0" presId="urn:microsoft.com/office/officeart/2005/8/layout/hierarchy1"/>
    <dgm:cxn modelId="{AFA72A64-3CB2-40A9-B41D-8642DE8621DC}" type="presParOf" srcId="{B50F7C2C-99BA-45B0-945D-2922FC740362}" destId="{B84F364D-91A4-4BD3-AB9C-DA6E8477B1E3}" srcOrd="0" destOrd="0" presId="urn:microsoft.com/office/officeart/2005/8/layout/hierarchy1"/>
    <dgm:cxn modelId="{1B733C2F-52C4-42C8-8521-2F8D1310F93F}" type="presParOf" srcId="{B84F364D-91A4-4BD3-AB9C-DA6E8477B1E3}" destId="{4A8B0498-0114-4092-A766-89EEFF0CCBC4}" srcOrd="0" destOrd="0" presId="urn:microsoft.com/office/officeart/2005/8/layout/hierarchy1"/>
    <dgm:cxn modelId="{A5A9F378-BDBF-4708-B2C6-C596CB5E5DD9}" type="presParOf" srcId="{B84F364D-91A4-4BD3-AB9C-DA6E8477B1E3}" destId="{1A235C62-1B42-4664-B644-EE45F81A0A31}" srcOrd="1" destOrd="0" presId="urn:microsoft.com/office/officeart/2005/8/layout/hierarchy1"/>
    <dgm:cxn modelId="{96CA26EC-CFCE-4EDE-B909-B4BCBA8E7846}" type="presParOf" srcId="{B50F7C2C-99BA-45B0-945D-2922FC740362}" destId="{B75B95E9-B744-43BB-B1C7-044262A248F7}" srcOrd="1" destOrd="0" presId="urn:microsoft.com/office/officeart/2005/8/layout/hierarchy1"/>
    <dgm:cxn modelId="{BA2C947C-532F-4D86-84DD-4E2253CE05AF}" type="presParOf" srcId="{B75B95E9-B744-43BB-B1C7-044262A248F7}" destId="{6D4DBC62-D934-4FE7-90C6-AC974DD2E5A9}" srcOrd="0" destOrd="0" presId="urn:microsoft.com/office/officeart/2005/8/layout/hierarchy1"/>
    <dgm:cxn modelId="{D72F7998-1A8E-4439-8548-11D5BD4587E1}" type="presParOf" srcId="{B75B95E9-B744-43BB-B1C7-044262A248F7}" destId="{30F471A0-F1C2-46CE-8E45-461B852180D3}" srcOrd="1" destOrd="0" presId="urn:microsoft.com/office/officeart/2005/8/layout/hierarchy1"/>
    <dgm:cxn modelId="{D29C85C9-D47E-4B90-9A07-32858671B798}" type="presParOf" srcId="{30F471A0-F1C2-46CE-8E45-461B852180D3}" destId="{6E9B6686-2DFF-4358-AF3B-FE6D3AEB7B93}" srcOrd="0" destOrd="0" presId="urn:microsoft.com/office/officeart/2005/8/layout/hierarchy1"/>
    <dgm:cxn modelId="{C5C1CBA3-0F3E-40C1-AFD0-2451656653FE}" type="presParOf" srcId="{6E9B6686-2DFF-4358-AF3B-FE6D3AEB7B93}" destId="{A3570B9E-96D3-4B05-9681-CF7C072372C6}" srcOrd="0" destOrd="0" presId="urn:microsoft.com/office/officeart/2005/8/layout/hierarchy1"/>
    <dgm:cxn modelId="{DD4C7888-1142-4825-919D-77F74D7D916D}" type="presParOf" srcId="{6E9B6686-2DFF-4358-AF3B-FE6D3AEB7B93}" destId="{F425E460-D13B-4381-BCCE-0A6B19D98997}" srcOrd="1" destOrd="0" presId="urn:microsoft.com/office/officeart/2005/8/layout/hierarchy1"/>
    <dgm:cxn modelId="{F463EF0D-4AE1-4B43-BB62-ACF9D1EC85CA}" type="presParOf" srcId="{30F471A0-F1C2-46CE-8E45-461B852180D3}" destId="{09293F9F-255D-4511-AD20-BD0DFB0DB9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9DBF22-E7C6-4824-85AB-5C7B387281B8}" type="doc">
      <dgm:prSet loTypeId="urn:microsoft.com/office/officeart/2005/8/layout/hierarchy4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9D0352E-7469-4B72-ADB2-E53C96E32A49}">
      <dgm:prSet phldrT="[טקסט]" custT="1"/>
      <dgm:spPr/>
      <dgm:t>
        <a:bodyPr/>
        <a:lstStyle/>
        <a:p>
          <a:pPr rtl="1"/>
          <a:r>
            <a:rPr lang="he-IL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חיזוק חיובי</a:t>
          </a:r>
        </a:p>
        <a:p>
          <a:pPr rtl="1"/>
          <a:r>
            <a:rPr lang="he-IL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גירוי נעים </a:t>
          </a:r>
          <a:r>
            <a:rPr lang="he-IL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המגדיל את תדירות התגובה</a:t>
          </a:r>
        </a:p>
      </dgm:t>
    </dgm:pt>
    <dgm:pt modelId="{3B06055B-F3EB-4C6A-BA1A-20856E9900A5}" type="parTrans" cxnId="{5FB05CF7-8895-4294-A023-BD16D0A46BDA}">
      <dgm:prSet/>
      <dgm:spPr/>
      <dgm:t>
        <a:bodyPr/>
        <a:lstStyle/>
        <a:p>
          <a:pPr rtl="1"/>
          <a:endParaRPr lang="he-IL"/>
        </a:p>
      </dgm:t>
    </dgm:pt>
    <dgm:pt modelId="{04213327-7A3C-41F6-BF40-32BC5B26B6AC}" type="sibTrans" cxnId="{5FB05CF7-8895-4294-A023-BD16D0A46BDA}">
      <dgm:prSet/>
      <dgm:spPr/>
      <dgm:t>
        <a:bodyPr/>
        <a:lstStyle/>
        <a:p>
          <a:pPr rtl="1"/>
          <a:endParaRPr lang="he-IL"/>
        </a:p>
      </dgm:t>
    </dgm:pt>
    <dgm:pt modelId="{7496BE0B-FFE3-4A9C-954F-51B87A3284D4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משמעותי לאדם</a:t>
          </a:r>
        </a:p>
      </dgm:t>
    </dgm:pt>
    <dgm:pt modelId="{6EA44304-6E6D-4FEE-A319-5A1B56501452}" type="parTrans" cxnId="{E4F485B7-F5B3-4753-8BAB-C06599059509}">
      <dgm:prSet/>
      <dgm:spPr/>
      <dgm:t>
        <a:bodyPr/>
        <a:lstStyle/>
        <a:p>
          <a:pPr rtl="1"/>
          <a:endParaRPr lang="he-IL"/>
        </a:p>
      </dgm:t>
    </dgm:pt>
    <dgm:pt modelId="{EDE3A60D-BB0B-40AF-BD91-2DEF324FD27B}" type="sibTrans" cxnId="{E4F485B7-F5B3-4753-8BAB-C06599059509}">
      <dgm:prSet/>
      <dgm:spPr/>
      <dgm:t>
        <a:bodyPr/>
        <a:lstStyle/>
        <a:p>
          <a:pPr rtl="1"/>
          <a:endParaRPr lang="he-IL"/>
        </a:p>
      </dgm:t>
    </dgm:pt>
    <dgm:pt modelId="{E2E9199F-7151-4C86-8DE4-D6437AA22D0B}">
      <dgm:prSet phldrT="[טקסט]" custT="1"/>
      <dgm:spPr/>
      <dgm:t>
        <a:bodyPr/>
        <a:lstStyle/>
        <a:p>
          <a:pPr rtl="1"/>
          <a:r>
            <a:rPr lang="he-IL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מוחשי או מופשט</a:t>
          </a:r>
        </a:p>
      </dgm:t>
    </dgm:pt>
    <dgm:pt modelId="{28C806DC-2001-4CE9-9F23-34A327EDB7B7}" type="parTrans" cxnId="{D3C9EAF5-548E-4303-A479-BE639E693E72}">
      <dgm:prSet/>
      <dgm:spPr/>
      <dgm:t>
        <a:bodyPr/>
        <a:lstStyle/>
        <a:p>
          <a:pPr rtl="1"/>
          <a:endParaRPr lang="he-IL"/>
        </a:p>
      </dgm:t>
    </dgm:pt>
    <dgm:pt modelId="{A22AD85F-048E-45F3-9E44-CD0FB89A7251}" type="sibTrans" cxnId="{D3C9EAF5-548E-4303-A479-BE639E693E72}">
      <dgm:prSet/>
      <dgm:spPr/>
      <dgm:t>
        <a:bodyPr/>
        <a:lstStyle/>
        <a:p>
          <a:pPr rtl="1"/>
          <a:endParaRPr lang="he-IL"/>
        </a:p>
      </dgm:t>
    </dgm:pt>
    <dgm:pt modelId="{88A08190-4D26-4FA8-B683-6812A6BAA5B9}" type="pres">
      <dgm:prSet presAssocID="{119DBF22-E7C6-4824-85AB-5C7B387281B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3D8F2F-A4D6-40F8-983A-44B005395013}" type="pres">
      <dgm:prSet presAssocID="{69D0352E-7469-4B72-ADB2-E53C96E32A49}" presName="vertOne" presStyleCnt="0"/>
      <dgm:spPr/>
    </dgm:pt>
    <dgm:pt modelId="{F09156B2-4BE4-4696-A133-31AFB5E9617C}" type="pres">
      <dgm:prSet presAssocID="{69D0352E-7469-4B72-ADB2-E53C96E32A49}" presName="txOne" presStyleLbl="node0" presStyleIdx="0" presStyleCnt="1" custScaleX="100074" custLinFactY="-10962" custLinFactNeighborX="-51" custLinFactNeighborY="-100000">
        <dgm:presLayoutVars>
          <dgm:chPref val="3"/>
        </dgm:presLayoutVars>
      </dgm:prSet>
      <dgm:spPr/>
    </dgm:pt>
    <dgm:pt modelId="{9C2C89F3-0F8F-4D2C-8A31-7C262DCD9520}" type="pres">
      <dgm:prSet presAssocID="{69D0352E-7469-4B72-ADB2-E53C96E32A49}" presName="parTransOne" presStyleCnt="0"/>
      <dgm:spPr/>
    </dgm:pt>
    <dgm:pt modelId="{AFED50F2-E7E5-40A5-A314-870A0C129318}" type="pres">
      <dgm:prSet presAssocID="{69D0352E-7469-4B72-ADB2-E53C96E32A49}" presName="horzOne" presStyleCnt="0"/>
      <dgm:spPr/>
    </dgm:pt>
    <dgm:pt modelId="{9B2B1F82-0CB7-46C0-A4CF-B929494AC5F4}" type="pres">
      <dgm:prSet presAssocID="{7496BE0B-FFE3-4A9C-954F-51B87A3284D4}" presName="vertTwo" presStyleCnt="0"/>
      <dgm:spPr/>
    </dgm:pt>
    <dgm:pt modelId="{849336EF-C812-423B-81E8-C7AEF86CC13D}" type="pres">
      <dgm:prSet presAssocID="{7496BE0B-FFE3-4A9C-954F-51B87A3284D4}" presName="txTwo" presStyleLbl="node2" presStyleIdx="0" presStyleCnt="2" custLinFactNeighborX="2118" custLinFactNeighborY="654">
        <dgm:presLayoutVars>
          <dgm:chPref val="3"/>
        </dgm:presLayoutVars>
      </dgm:prSet>
      <dgm:spPr/>
    </dgm:pt>
    <dgm:pt modelId="{80E13F0E-A1B7-4884-968F-16A65A4CED64}" type="pres">
      <dgm:prSet presAssocID="{7496BE0B-FFE3-4A9C-954F-51B87A3284D4}" presName="horzTwo" presStyleCnt="0"/>
      <dgm:spPr/>
    </dgm:pt>
    <dgm:pt modelId="{7539B281-8A4E-4591-9779-1C4B7807ECA0}" type="pres">
      <dgm:prSet presAssocID="{EDE3A60D-BB0B-40AF-BD91-2DEF324FD27B}" presName="sibSpaceTwo" presStyleCnt="0"/>
      <dgm:spPr/>
    </dgm:pt>
    <dgm:pt modelId="{1599E7DD-7683-4545-B5F5-7266AF4946EB}" type="pres">
      <dgm:prSet presAssocID="{E2E9199F-7151-4C86-8DE4-D6437AA22D0B}" presName="vertTwo" presStyleCnt="0"/>
      <dgm:spPr/>
    </dgm:pt>
    <dgm:pt modelId="{49A27F05-08BD-4BBD-AB1A-E36AE9EEC381}" type="pres">
      <dgm:prSet presAssocID="{E2E9199F-7151-4C86-8DE4-D6437AA22D0B}" presName="txTwo" presStyleLbl="node2" presStyleIdx="1" presStyleCnt="2">
        <dgm:presLayoutVars>
          <dgm:chPref val="3"/>
        </dgm:presLayoutVars>
      </dgm:prSet>
      <dgm:spPr/>
    </dgm:pt>
    <dgm:pt modelId="{1DB189A6-5FBD-419C-BE89-0ABB68B3BA95}" type="pres">
      <dgm:prSet presAssocID="{E2E9199F-7151-4C86-8DE4-D6437AA22D0B}" presName="horzTwo" presStyleCnt="0"/>
      <dgm:spPr/>
    </dgm:pt>
  </dgm:ptLst>
  <dgm:cxnLst>
    <dgm:cxn modelId="{22B39CA8-0F89-4788-B96A-0EC227D47437}" type="presOf" srcId="{69D0352E-7469-4B72-ADB2-E53C96E32A49}" destId="{F09156B2-4BE4-4696-A133-31AFB5E9617C}" srcOrd="0" destOrd="0" presId="urn:microsoft.com/office/officeart/2005/8/layout/hierarchy4"/>
    <dgm:cxn modelId="{8CA307AC-6265-40BA-A7A3-F28177DD071D}" type="presOf" srcId="{7496BE0B-FFE3-4A9C-954F-51B87A3284D4}" destId="{849336EF-C812-423B-81E8-C7AEF86CC13D}" srcOrd="0" destOrd="0" presId="urn:microsoft.com/office/officeart/2005/8/layout/hierarchy4"/>
    <dgm:cxn modelId="{B35CC3B6-90B4-410F-84C2-B03A25DA9BBF}" type="presOf" srcId="{119DBF22-E7C6-4824-85AB-5C7B387281B8}" destId="{88A08190-4D26-4FA8-B683-6812A6BAA5B9}" srcOrd="0" destOrd="0" presId="urn:microsoft.com/office/officeart/2005/8/layout/hierarchy4"/>
    <dgm:cxn modelId="{E4F485B7-F5B3-4753-8BAB-C06599059509}" srcId="{69D0352E-7469-4B72-ADB2-E53C96E32A49}" destId="{7496BE0B-FFE3-4A9C-954F-51B87A3284D4}" srcOrd="0" destOrd="0" parTransId="{6EA44304-6E6D-4FEE-A319-5A1B56501452}" sibTransId="{EDE3A60D-BB0B-40AF-BD91-2DEF324FD27B}"/>
    <dgm:cxn modelId="{3D791AD1-0916-40BA-9336-25FBEC6746D1}" type="presOf" srcId="{E2E9199F-7151-4C86-8DE4-D6437AA22D0B}" destId="{49A27F05-08BD-4BBD-AB1A-E36AE9EEC381}" srcOrd="0" destOrd="0" presId="urn:microsoft.com/office/officeart/2005/8/layout/hierarchy4"/>
    <dgm:cxn modelId="{D3C9EAF5-548E-4303-A479-BE639E693E72}" srcId="{69D0352E-7469-4B72-ADB2-E53C96E32A49}" destId="{E2E9199F-7151-4C86-8DE4-D6437AA22D0B}" srcOrd="1" destOrd="0" parTransId="{28C806DC-2001-4CE9-9F23-34A327EDB7B7}" sibTransId="{A22AD85F-048E-45F3-9E44-CD0FB89A7251}"/>
    <dgm:cxn modelId="{5FB05CF7-8895-4294-A023-BD16D0A46BDA}" srcId="{119DBF22-E7C6-4824-85AB-5C7B387281B8}" destId="{69D0352E-7469-4B72-ADB2-E53C96E32A49}" srcOrd="0" destOrd="0" parTransId="{3B06055B-F3EB-4C6A-BA1A-20856E9900A5}" sibTransId="{04213327-7A3C-41F6-BF40-32BC5B26B6AC}"/>
    <dgm:cxn modelId="{F740C5CA-9C30-4C8B-94C6-6D85D797D998}" type="presParOf" srcId="{88A08190-4D26-4FA8-B683-6812A6BAA5B9}" destId="{6B3D8F2F-A4D6-40F8-983A-44B005395013}" srcOrd="0" destOrd="0" presId="urn:microsoft.com/office/officeart/2005/8/layout/hierarchy4"/>
    <dgm:cxn modelId="{63BD6BAF-309F-42DF-9CF5-5983236051D9}" type="presParOf" srcId="{6B3D8F2F-A4D6-40F8-983A-44B005395013}" destId="{F09156B2-4BE4-4696-A133-31AFB5E9617C}" srcOrd="0" destOrd="0" presId="urn:microsoft.com/office/officeart/2005/8/layout/hierarchy4"/>
    <dgm:cxn modelId="{C5347235-27F2-4D37-BDD3-2BC0B2120E7B}" type="presParOf" srcId="{6B3D8F2F-A4D6-40F8-983A-44B005395013}" destId="{9C2C89F3-0F8F-4D2C-8A31-7C262DCD9520}" srcOrd="1" destOrd="0" presId="urn:microsoft.com/office/officeart/2005/8/layout/hierarchy4"/>
    <dgm:cxn modelId="{37D73427-A412-4D72-8EC3-ED108B57811E}" type="presParOf" srcId="{6B3D8F2F-A4D6-40F8-983A-44B005395013}" destId="{AFED50F2-E7E5-40A5-A314-870A0C129318}" srcOrd="2" destOrd="0" presId="urn:microsoft.com/office/officeart/2005/8/layout/hierarchy4"/>
    <dgm:cxn modelId="{60F55FCB-FED6-4BC3-AB84-1045B1C47DE8}" type="presParOf" srcId="{AFED50F2-E7E5-40A5-A314-870A0C129318}" destId="{9B2B1F82-0CB7-46C0-A4CF-B929494AC5F4}" srcOrd="0" destOrd="0" presId="urn:microsoft.com/office/officeart/2005/8/layout/hierarchy4"/>
    <dgm:cxn modelId="{C80E19D1-4495-48E8-8511-2B79DBBF89A7}" type="presParOf" srcId="{9B2B1F82-0CB7-46C0-A4CF-B929494AC5F4}" destId="{849336EF-C812-423B-81E8-C7AEF86CC13D}" srcOrd="0" destOrd="0" presId="urn:microsoft.com/office/officeart/2005/8/layout/hierarchy4"/>
    <dgm:cxn modelId="{78E02001-4A8E-4715-A27E-034C59A8900A}" type="presParOf" srcId="{9B2B1F82-0CB7-46C0-A4CF-B929494AC5F4}" destId="{80E13F0E-A1B7-4884-968F-16A65A4CED64}" srcOrd="1" destOrd="0" presId="urn:microsoft.com/office/officeart/2005/8/layout/hierarchy4"/>
    <dgm:cxn modelId="{2BBB1822-1146-4211-857F-775AAA5122B1}" type="presParOf" srcId="{AFED50F2-E7E5-40A5-A314-870A0C129318}" destId="{7539B281-8A4E-4591-9779-1C4B7807ECA0}" srcOrd="1" destOrd="0" presId="urn:microsoft.com/office/officeart/2005/8/layout/hierarchy4"/>
    <dgm:cxn modelId="{B6D4FE2F-4888-44BA-BFC2-321AB6E11A1A}" type="presParOf" srcId="{AFED50F2-E7E5-40A5-A314-870A0C129318}" destId="{1599E7DD-7683-4545-B5F5-7266AF4946EB}" srcOrd="2" destOrd="0" presId="urn:microsoft.com/office/officeart/2005/8/layout/hierarchy4"/>
    <dgm:cxn modelId="{7281819F-E064-4F14-902A-F65BA0736A25}" type="presParOf" srcId="{1599E7DD-7683-4545-B5F5-7266AF4946EB}" destId="{49A27F05-08BD-4BBD-AB1A-E36AE9EEC381}" srcOrd="0" destOrd="0" presId="urn:microsoft.com/office/officeart/2005/8/layout/hierarchy4"/>
    <dgm:cxn modelId="{BE112350-A47C-48AC-A7A1-CAFC22217D2B}" type="presParOf" srcId="{1599E7DD-7683-4545-B5F5-7266AF4946EB}" destId="{1DB189A6-5FBD-419C-BE89-0ABB68B3BA9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6FF1A-3E62-4CCC-BC27-33D0CD0C7181}" type="doc">
      <dgm:prSet loTypeId="urn:microsoft.com/office/officeart/2005/8/layout/defaul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61D67BC2-27AB-40B0-A467-68F6C3C2EA68}">
      <dgm:prSet phldrT="[טקסט]" custT="1"/>
      <dgm:spPr/>
      <dgm:t>
        <a:bodyPr/>
        <a:lstStyle/>
        <a:p>
          <a:pPr rtl="1"/>
          <a:r>
            <a:rPr lang="he-IL" sz="2200" b="1" dirty="0">
              <a:latin typeface="Varela Round" panose="020B0604020202020204" charset="-79"/>
              <a:cs typeface="Varela Round" panose="020B0604020202020204" charset="-79"/>
            </a:rPr>
            <a:t>התיאוריה ההתנהגותית</a:t>
          </a:r>
          <a:r>
            <a:rPr lang="he-IL" sz="2200" dirty="0">
              <a:latin typeface="Varela Round" panose="020B0604020202020204" charset="-79"/>
              <a:cs typeface="Varela Round" panose="020B0604020202020204" charset="-79"/>
            </a:rPr>
            <a:t>-</a:t>
          </a:r>
        </a:p>
        <a:p>
          <a:pPr rtl="1"/>
          <a:r>
            <a:rPr lang="he-IL" sz="2200" dirty="0">
              <a:latin typeface="Varela Round" panose="020B0604020202020204" charset="-79"/>
              <a:cs typeface="Varela Round" panose="020B0604020202020204" charset="-79"/>
            </a:rPr>
            <a:t>התנהגות האדם ואישיותו מעוצבים ע"י כוחות חיצוניים בסביבה בעיקר חיזוקים ועונשים מהסביבה</a:t>
          </a:r>
        </a:p>
      </dgm:t>
    </dgm:pt>
    <dgm:pt modelId="{4DB10497-D7A9-431A-BD7D-6A5D54A38AE5}" type="parTrans" cxnId="{0A244ED6-89A3-47BD-86FE-879687FD9FA3}">
      <dgm:prSet/>
      <dgm:spPr/>
      <dgm:t>
        <a:bodyPr/>
        <a:lstStyle/>
        <a:p>
          <a:pPr rtl="1"/>
          <a:endParaRPr lang="he-IL"/>
        </a:p>
      </dgm:t>
    </dgm:pt>
    <dgm:pt modelId="{9D8AC9C2-AECF-41F4-A854-53F3D46EC49E}" type="sibTrans" cxnId="{0A244ED6-89A3-47BD-86FE-879687FD9FA3}">
      <dgm:prSet/>
      <dgm:spPr/>
      <dgm:t>
        <a:bodyPr/>
        <a:lstStyle/>
        <a:p>
          <a:pPr rtl="1"/>
          <a:endParaRPr lang="he-IL"/>
        </a:p>
      </dgm:t>
    </dgm:pt>
    <dgm:pt modelId="{D820C246-8C68-46A1-A468-2F4A37FB218F}">
      <dgm:prSet phldrT="[טקסט]" custT="1"/>
      <dgm:spPr/>
      <dgm:t>
        <a:bodyPr/>
        <a:lstStyle/>
        <a:p>
          <a:pPr rtl="1"/>
          <a:r>
            <a:rPr lang="he-IL" sz="2200" b="1" dirty="0">
              <a:latin typeface="Varela Round" panose="020B0604020202020204" charset="-79"/>
              <a:cs typeface="Varela Round" panose="020B0604020202020204" charset="-79"/>
            </a:rPr>
            <a:t>התיאוריה הקוגניטיבית</a:t>
          </a:r>
          <a:r>
            <a:rPr lang="he-IL" sz="2200" dirty="0">
              <a:latin typeface="Varela Round" panose="020B0604020202020204" charset="-79"/>
              <a:cs typeface="Varela Round" panose="020B0604020202020204" charset="-79"/>
            </a:rPr>
            <a:t>-</a:t>
          </a:r>
        </a:p>
        <a:p>
          <a:pPr rtl="1"/>
          <a:r>
            <a:rPr lang="he-IL" sz="2200" dirty="0">
              <a:latin typeface="Varela Round" panose="020B0604020202020204" charset="-79"/>
              <a:cs typeface="Varela Round" panose="020B0604020202020204" charset="-79"/>
            </a:rPr>
            <a:t>התנהגות האדם  מעוצבת בעזרת תהליכי חשיבה ועיבוד מידע  המסייעים לאדם לצפות את תוצאות התנהגותו להעריך אותן ולשלוט בהן</a:t>
          </a:r>
        </a:p>
      </dgm:t>
    </dgm:pt>
    <dgm:pt modelId="{B3670D96-0524-4B96-9453-623A7384CFDA}" type="parTrans" cxnId="{99AB10BD-1BDE-48A9-8020-E467203251B8}">
      <dgm:prSet/>
      <dgm:spPr/>
      <dgm:t>
        <a:bodyPr/>
        <a:lstStyle/>
        <a:p>
          <a:pPr rtl="1"/>
          <a:endParaRPr lang="he-IL"/>
        </a:p>
      </dgm:t>
    </dgm:pt>
    <dgm:pt modelId="{8DA510A1-4DCD-4205-B3DD-2119B4770EA9}" type="sibTrans" cxnId="{99AB10BD-1BDE-48A9-8020-E467203251B8}">
      <dgm:prSet/>
      <dgm:spPr/>
      <dgm:t>
        <a:bodyPr/>
        <a:lstStyle/>
        <a:p>
          <a:pPr rtl="1"/>
          <a:endParaRPr lang="he-IL"/>
        </a:p>
      </dgm:t>
    </dgm:pt>
    <dgm:pt modelId="{F1900FF9-8558-4952-A9DF-A0A7FF4C1173}">
      <dgm:prSet custT="1"/>
      <dgm:spPr/>
      <dgm:t>
        <a:bodyPr/>
        <a:lstStyle/>
        <a:p>
          <a:pPr rtl="1"/>
          <a:r>
            <a:rPr lang="he-IL" sz="2000" b="0" dirty="0">
              <a:latin typeface="Varela Round" panose="020B0604020202020204" charset="-79"/>
              <a:cs typeface="Varela Round" panose="020B0604020202020204" charset="-79"/>
            </a:rPr>
            <a:t>תיאוריה התנהגותית קוגניטיבית</a:t>
          </a:r>
          <a:r>
            <a:rPr lang="he-IL" sz="2000" dirty="0">
              <a:latin typeface="Varela Round" panose="020B0604020202020204" charset="-79"/>
              <a:cs typeface="Varela Round" panose="020B0604020202020204" charset="-79"/>
            </a:rPr>
            <a:t>-לגורמים סביבתיים השפעה רבה על התנהגות האדם ואישיותו אך הוא אינו  מגיב באופן פאסיבי אלא מעבד את המידע בתהליך קוגניטיבי ובהתאם לכך מתנהג</a:t>
          </a:r>
        </a:p>
      </dgm:t>
    </dgm:pt>
    <dgm:pt modelId="{B09AC239-DDF2-4D54-9F4F-8A3197DA92CD}" type="parTrans" cxnId="{32ECE75A-0F90-44AE-A462-ECFD8443CB53}">
      <dgm:prSet/>
      <dgm:spPr/>
      <dgm:t>
        <a:bodyPr/>
        <a:lstStyle/>
        <a:p>
          <a:pPr rtl="1"/>
          <a:endParaRPr lang="he-IL"/>
        </a:p>
      </dgm:t>
    </dgm:pt>
    <dgm:pt modelId="{1145C39B-0B40-4C24-A40E-7399E2B2EC4E}" type="sibTrans" cxnId="{32ECE75A-0F90-44AE-A462-ECFD8443CB53}">
      <dgm:prSet/>
      <dgm:spPr/>
      <dgm:t>
        <a:bodyPr/>
        <a:lstStyle/>
        <a:p>
          <a:pPr rtl="1"/>
          <a:endParaRPr lang="he-IL"/>
        </a:p>
      </dgm:t>
    </dgm:pt>
    <dgm:pt modelId="{50A936D4-DDDC-43FD-98A1-C30A0399F87E}" type="pres">
      <dgm:prSet presAssocID="{9AE6FF1A-3E62-4CCC-BC27-33D0CD0C7181}" presName="diagram" presStyleCnt="0">
        <dgm:presLayoutVars>
          <dgm:dir/>
          <dgm:resizeHandles val="exact"/>
        </dgm:presLayoutVars>
      </dgm:prSet>
      <dgm:spPr/>
    </dgm:pt>
    <dgm:pt modelId="{93CADACC-2ED4-4F2C-8551-3AB1266941A6}" type="pres">
      <dgm:prSet presAssocID="{61D67BC2-27AB-40B0-A467-68F6C3C2EA68}" presName="node" presStyleLbl="node1" presStyleIdx="0" presStyleCnt="3">
        <dgm:presLayoutVars>
          <dgm:bulletEnabled val="1"/>
        </dgm:presLayoutVars>
      </dgm:prSet>
      <dgm:spPr/>
    </dgm:pt>
    <dgm:pt modelId="{C4790751-EC8E-49CA-8AE6-5DE90C6E400F}" type="pres">
      <dgm:prSet presAssocID="{9D8AC9C2-AECF-41F4-A854-53F3D46EC49E}" presName="sibTrans" presStyleCnt="0"/>
      <dgm:spPr/>
    </dgm:pt>
    <dgm:pt modelId="{89947A53-0D88-439E-884F-ED4E57E4CC88}" type="pres">
      <dgm:prSet presAssocID="{D820C246-8C68-46A1-A468-2F4A37FB218F}" presName="node" presStyleLbl="node1" presStyleIdx="1" presStyleCnt="3" custLinFactNeighborX="1411" custLinFactNeighborY="817">
        <dgm:presLayoutVars>
          <dgm:bulletEnabled val="1"/>
        </dgm:presLayoutVars>
      </dgm:prSet>
      <dgm:spPr/>
    </dgm:pt>
    <dgm:pt modelId="{9BE311A1-9CA8-4F11-90EB-7C13D42A225F}" type="pres">
      <dgm:prSet presAssocID="{8DA510A1-4DCD-4205-B3DD-2119B4770EA9}" presName="sibTrans" presStyleCnt="0"/>
      <dgm:spPr/>
    </dgm:pt>
    <dgm:pt modelId="{6BDC4AAC-2EAD-4EC7-9A29-A9EF2F48CF79}" type="pres">
      <dgm:prSet presAssocID="{F1900FF9-8558-4952-A9DF-A0A7FF4C1173}" presName="node" presStyleLbl="node1" presStyleIdx="2" presStyleCnt="3" custLinFactNeighborX="-830" custLinFactNeighborY="-2934">
        <dgm:presLayoutVars>
          <dgm:bulletEnabled val="1"/>
        </dgm:presLayoutVars>
      </dgm:prSet>
      <dgm:spPr/>
    </dgm:pt>
  </dgm:ptLst>
  <dgm:cxnLst>
    <dgm:cxn modelId="{30A7B45B-7B95-4941-B92E-C815AC6097C7}" type="presOf" srcId="{D820C246-8C68-46A1-A468-2F4A37FB218F}" destId="{89947A53-0D88-439E-884F-ED4E57E4CC88}" srcOrd="0" destOrd="0" presId="urn:microsoft.com/office/officeart/2005/8/layout/default"/>
    <dgm:cxn modelId="{8A5C1D47-0026-44C6-A93F-E9E387011ED2}" type="presOf" srcId="{F1900FF9-8558-4952-A9DF-A0A7FF4C1173}" destId="{6BDC4AAC-2EAD-4EC7-9A29-A9EF2F48CF79}" srcOrd="0" destOrd="0" presId="urn:microsoft.com/office/officeart/2005/8/layout/default"/>
    <dgm:cxn modelId="{D8C73575-9B16-4D77-A311-32D57A38DD8D}" type="presOf" srcId="{9AE6FF1A-3E62-4CCC-BC27-33D0CD0C7181}" destId="{50A936D4-DDDC-43FD-98A1-C30A0399F87E}" srcOrd="0" destOrd="0" presId="urn:microsoft.com/office/officeart/2005/8/layout/default"/>
    <dgm:cxn modelId="{32ECE75A-0F90-44AE-A462-ECFD8443CB53}" srcId="{9AE6FF1A-3E62-4CCC-BC27-33D0CD0C7181}" destId="{F1900FF9-8558-4952-A9DF-A0A7FF4C1173}" srcOrd="2" destOrd="0" parTransId="{B09AC239-DDF2-4D54-9F4F-8A3197DA92CD}" sibTransId="{1145C39B-0B40-4C24-A40E-7399E2B2EC4E}"/>
    <dgm:cxn modelId="{0B57AEB9-B6CF-4560-8DC9-79EB8BFF2017}" type="presOf" srcId="{61D67BC2-27AB-40B0-A467-68F6C3C2EA68}" destId="{93CADACC-2ED4-4F2C-8551-3AB1266941A6}" srcOrd="0" destOrd="0" presId="urn:microsoft.com/office/officeart/2005/8/layout/default"/>
    <dgm:cxn modelId="{99AB10BD-1BDE-48A9-8020-E467203251B8}" srcId="{9AE6FF1A-3E62-4CCC-BC27-33D0CD0C7181}" destId="{D820C246-8C68-46A1-A468-2F4A37FB218F}" srcOrd="1" destOrd="0" parTransId="{B3670D96-0524-4B96-9453-623A7384CFDA}" sibTransId="{8DA510A1-4DCD-4205-B3DD-2119B4770EA9}"/>
    <dgm:cxn modelId="{0A244ED6-89A3-47BD-86FE-879687FD9FA3}" srcId="{9AE6FF1A-3E62-4CCC-BC27-33D0CD0C7181}" destId="{61D67BC2-27AB-40B0-A467-68F6C3C2EA68}" srcOrd="0" destOrd="0" parTransId="{4DB10497-D7A9-431A-BD7D-6A5D54A38AE5}" sibTransId="{9D8AC9C2-AECF-41F4-A854-53F3D46EC49E}"/>
    <dgm:cxn modelId="{D7627787-26AE-47A6-B027-AF1797369814}" type="presParOf" srcId="{50A936D4-DDDC-43FD-98A1-C30A0399F87E}" destId="{93CADACC-2ED4-4F2C-8551-3AB1266941A6}" srcOrd="0" destOrd="0" presId="urn:microsoft.com/office/officeart/2005/8/layout/default"/>
    <dgm:cxn modelId="{7FABE1B8-5304-4ACB-BF44-48B467372217}" type="presParOf" srcId="{50A936D4-DDDC-43FD-98A1-C30A0399F87E}" destId="{C4790751-EC8E-49CA-8AE6-5DE90C6E400F}" srcOrd="1" destOrd="0" presId="urn:microsoft.com/office/officeart/2005/8/layout/default"/>
    <dgm:cxn modelId="{BF1160ED-3FD1-4546-9298-7BBBA9CFEEE5}" type="presParOf" srcId="{50A936D4-DDDC-43FD-98A1-C30A0399F87E}" destId="{89947A53-0D88-439E-884F-ED4E57E4CC88}" srcOrd="2" destOrd="0" presId="urn:microsoft.com/office/officeart/2005/8/layout/default"/>
    <dgm:cxn modelId="{0021EB99-3A2D-45E4-8CF1-FF81021840D0}" type="presParOf" srcId="{50A936D4-DDDC-43FD-98A1-C30A0399F87E}" destId="{9BE311A1-9CA8-4F11-90EB-7C13D42A225F}" srcOrd="3" destOrd="0" presId="urn:microsoft.com/office/officeart/2005/8/layout/default"/>
    <dgm:cxn modelId="{3D33416B-F230-4057-9E4F-8270D3CE8EAD}" type="presParOf" srcId="{50A936D4-DDDC-43FD-98A1-C30A0399F87E}" destId="{6BDC4AAC-2EAD-4EC7-9A29-A9EF2F48CF7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95595A-A228-4BBC-AB18-268AEF84435F}" type="doc">
      <dgm:prSet loTypeId="urn:microsoft.com/office/officeart/2005/8/layout/cycle7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8F6837B5-3FC3-4C87-BDC0-7FC0FBFD74F5}">
      <dgm:prSet phldrT="[טקסט]" custT="1"/>
      <dgm:spPr>
        <a:xfrm>
          <a:off x="2196678" y="706"/>
          <a:ext cx="1601043" cy="800521"/>
        </a:xfrm>
      </dgm:spPr>
      <dgm:t>
        <a:bodyPr/>
        <a:lstStyle/>
        <a:p>
          <a:pPr rtl="1">
            <a:buNone/>
          </a:pPr>
          <a:r>
            <a:rPr lang="he-IL" sz="2000" b="1" dirty="0">
              <a:latin typeface="Varela Round" panose="020B0604020202020204" charset="-79"/>
              <a:ea typeface="+mn-ea"/>
              <a:cs typeface="Varela Round" panose="020B0604020202020204" charset="-79"/>
            </a:rPr>
            <a:t>אדם</a:t>
          </a:r>
        </a:p>
        <a:p>
          <a:pPr rtl="1">
            <a:buNone/>
          </a:pPr>
          <a:r>
            <a:rPr lang="he-IL" sz="2000" b="1" dirty="0">
              <a:latin typeface="Varela Round" panose="020B0604020202020204" charset="-79"/>
              <a:ea typeface="+mn-ea"/>
              <a:cs typeface="Varela Round" panose="020B0604020202020204" charset="-79"/>
            </a:rPr>
            <a:t>(קוגניציות)</a:t>
          </a:r>
        </a:p>
      </dgm:t>
    </dgm:pt>
    <dgm:pt modelId="{9500AFAB-DCBD-4698-9388-185A6F270079}" type="parTrans" cxnId="{7A64FBDD-28A0-485A-B641-748E53D7A94B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135BCC8-BE75-45F8-BA45-2CD911FB3ED8}" type="sibTrans" cxnId="{7A64FBDD-28A0-485A-B641-748E53D7A94B}">
      <dgm:prSet/>
      <dgm:spPr>
        <a:xfrm rot="3600000">
          <a:off x="3241255" y="1405075"/>
          <a:ext cx="833096" cy="280182"/>
        </a:xfrm>
      </dgm:spPr>
      <dgm:t>
        <a:bodyPr/>
        <a:lstStyle/>
        <a:p>
          <a:pPr rtl="1">
            <a:buNone/>
          </a:pPr>
          <a:endParaRPr lang="he-IL">
            <a:solidFill>
              <a:srgbClr val="E5E6DA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C9C66419-879D-47C3-978C-5E5B383559DA}">
      <dgm:prSet phldrT="[טקסט]" custT="1"/>
      <dgm:spPr>
        <a:xfrm>
          <a:off x="3517885" y="2289104"/>
          <a:ext cx="1601043" cy="800521"/>
        </a:xfrm>
      </dgm:spPr>
      <dgm:t>
        <a:bodyPr/>
        <a:lstStyle/>
        <a:p>
          <a:pPr rtl="1">
            <a:buNone/>
          </a:pPr>
          <a:r>
            <a:rPr lang="he-IL" sz="2000" b="1">
              <a:latin typeface="Varela Round" panose="020B0604020202020204" charset="-79"/>
              <a:ea typeface="+mn-ea"/>
              <a:cs typeface="Varela Round" panose="020B0604020202020204" charset="-79"/>
            </a:rPr>
            <a:t>סביבה</a:t>
          </a:r>
          <a:endParaRPr lang="he-IL" sz="2000" b="1" dirty="0">
            <a:latin typeface="Varela Round" panose="020B0604020202020204" charset="-79"/>
            <a:ea typeface="+mn-ea"/>
            <a:cs typeface="Varela Round" panose="020B0604020202020204" charset="-79"/>
          </a:endParaRPr>
        </a:p>
      </dgm:t>
    </dgm:pt>
    <dgm:pt modelId="{C698C746-AC95-4CB4-9706-DF3FE9B49E1C}" type="parTrans" cxnId="{4BB877BB-EBA9-4A69-BF5E-4BA6522D6176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40AAB97-C823-4D2B-94BC-10ABFC500C20}" type="sibTrans" cxnId="{4BB877BB-EBA9-4A69-BF5E-4BA6522D6176}">
      <dgm:prSet/>
      <dgm:spPr>
        <a:xfrm rot="10800000">
          <a:off x="2580651" y="2549274"/>
          <a:ext cx="833096" cy="280182"/>
        </a:xfrm>
      </dgm:spPr>
      <dgm:t>
        <a:bodyPr/>
        <a:lstStyle/>
        <a:p>
          <a:pPr rtl="1">
            <a:buNone/>
          </a:pPr>
          <a:endParaRPr lang="he-IL">
            <a:solidFill>
              <a:srgbClr val="E5E6DA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EC070415-2058-48C9-BBA9-B78D997C2CC0}">
      <dgm:prSet phldrT="[טקסט]" custT="1"/>
      <dgm:spPr>
        <a:xfrm>
          <a:off x="875471" y="2289104"/>
          <a:ext cx="1601043" cy="800521"/>
        </a:xfrm>
      </dgm:spPr>
      <dgm:t>
        <a:bodyPr/>
        <a:lstStyle/>
        <a:p>
          <a:pPr rtl="1">
            <a:buNone/>
          </a:pPr>
          <a:r>
            <a:rPr lang="he-IL" sz="2000" b="1">
              <a:latin typeface="Varela Round" panose="020B0604020202020204" charset="-79"/>
              <a:ea typeface="+mn-ea"/>
              <a:cs typeface="Varela Round" panose="020B0604020202020204" charset="-79"/>
            </a:rPr>
            <a:t>התנהגות</a:t>
          </a:r>
          <a:endParaRPr lang="he-IL" sz="2000" b="1" dirty="0">
            <a:latin typeface="Varela Round" panose="020B0604020202020204" charset="-79"/>
            <a:ea typeface="+mn-ea"/>
            <a:cs typeface="Varela Round" panose="020B0604020202020204" charset="-79"/>
          </a:endParaRPr>
        </a:p>
      </dgm:t>
    </dgm:pt>
    <dgm:pt modelId="{DE749134-BBC8-476D-B120-9C32FDABE97A}" type="parTrans" cxnId="{62007BD5-449A-4AAE-BB5A-195B212D7E34}">
      <dgm:prSet/>
      <dgm:spPr/>
      <dgm:t>
        <a:bodyPr/>
        <a:lstStyle/>
        <a:p>
          <a:pPr rtl="1"/>
          <a:endParaRPr lang="he-IL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A10DF7D-19DE-4FA1-9D7A-7FC9DD877A76}" type="sibTrans" cxnId="{62007BD5-449A-4AAE-BB5A-195B212D7E34}">
      <dgm:prSet/>
      <dgm:spPr>
        <a:xfrm rot="18000000">
          <a:off x="1920047" y="1405075"/>
          <a:ext cx="833096" cy="280182"/>
        </a:xfrm>
      </dgm:spPr>
      <dgm:t>
        <a:bodyPr/>
        <a:lstStyle/>
        <a:p>
          <a:pPr rtl="1">
            <a:buNone/>
          </a:pPr>
          <a:endParaRPr lang="he-IL">
            <a:solidFill>
              <a:srgbClr val="E5E6DA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381FCA81-3167-4AE0-8E58-F969D278BDD0}" type="pres">
      <dgm:prSet presAssocID="{6195595A-A228-4BBC-AB18-268AEF84435F}" presName="Name0" presStyleCnt="0">
        <dgm:presLayoutVars>
          <dgm:dir/>
          <dgm:resizeHandles val="exact"/>
        </dgm:presLayoutVars>
      </dgm:prSet>
      <dgm:spPr/>
    </dgm:pt>
    <dgm:pt modelId="{176D11AE-7DE0-4B72-8312-C6E5D2E3FB52}" type="pres">
      <dgm:prSet presAssocID="{8F6837B5-3FC3-4C87-BDC0-7FC0FBFD74F5}" presName="node" presStyleLbl="node1" presStyleIdx="0" presStyleCnt="3" custRadScaleRad="98950" custRadScaleInc="50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618D7B34-2A3B-4AF8-A0DC-A82CEFD71CA4}" type="pres">
      <dgm:prSet presAssocID="{B135BCC8-BE75-45F8-BA45-2CD911FB3ED8}" presName="sibTrans" presStyleLbl="sibTrans2D1" presStyleIdx="0" presStyleCnt="3"/>
      <dgm:spPr>
        <a:prstGeom prst="leftRightArrow">
          <a:avLst>
            <a:gd name="adj1" fmla="val 60000"/>
            <a:gd name="adj2" fmla="val 50000"/>
          </a:avLst>
        </a:prstGeom>
      </dgm:spPr>
    </dgm:pt>
    <dgm:pt modelId="{088C5B80-5594-45A6-9B54-5B097DA852AD}" type="pres">
      <dgm:prSet presAssocID="{B135BCC8-BE75-45F8-BA45-2CD911FB3ED8}" presName="connectorText" presStyleLbl="sibTrans2D1" presStyleIdx="0" presStyleCnt="3"/>
      <dgm:spPr/>
    </dgm:pt>
    <dgm:pt modelId="{769D9FE7-513C-4508-A8FA-303254FDDC55}" type="pres">
      <dgm:prSet presAssocID="{C9C66419-879D-47C3-978C-5E5B383559DA}" presName="node" presStyleLbl="node1" presStyleIdx="1" presStyleCnt="3" custRadScaleRad="98489" custRadScaleInc="225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96CC62C8-393A-4C75-86CE-3DDDA47B7E92}" type="pres">
      <dgm:prSet presAssocID="{240AAB97-C823-4D2B-94BC-10ABFC500C20}" presName="sibTrans" presStyleLbl="sibTrans2D1" presStyleIdx="1" presStyleCnt="3"/>
      <dgm:spPr>
        <a:prstGeom prst="leftRightArrow">
          <a:avLst>
            <a:gd name="adj1" fmla="val 60000"/>
            <a:gd name="adj2" fmla="val 50000"/>
          </a:avLst>
        </a:prstGeom>
      </dgm:spPr>
    </dgm:pt>
    <dgm:pt modelId="{4A532C05-D6EC-4934-82BE-C5FD03C822E4}" type="pres">
      <dgm:prSet presAssocID="{240AAB97-C823-4D2B-94BC-10ABFC500C20}" presName="connectorText" presStyleLbl="sibTrans2D1" presStyleIdx="1" presStyleCnt="3"/>
      <dgm:spPr/>
    </dgm:pt>
    <dgm:pt modelId="{0DDCCDF0-7A4E-4FBF-BAA8-839723A00F6E}" type="pres">
      <dgm:prSet presAssocID="{EC070415-2058-48C9-BBA9-B78D997C2CC0}" presName="node" presStyleLbl="node1" presStyleIdx="2" presStyleCnt="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BE786CA7-80EF-4BE1-AF92-A8232BFF3263}" type="pres">
      <dgm:prSet presAssocID="{BA10DF7D-19DE-4FA1-9D7A-7FC9DD877A76}" presName="sibTrans" presStyleLbl="sibTrans2D1" presStyleIdx="2" presStyleCnt="3"/>
      <dgm:spPr>
        <a:prstGeom prst="leftRightArrow">
          <a:avLst>
            <a:gd name="adj1" fmla="val 60000"/>
            <a:gd name="adj2" fmla="val 50000"/>
          </a:avLst>
        </a:prstGeom>
      </dgm:spPr>
    </dgm:pt>
    <dgm:pt modelId="{C0D2607B-F2A2-4C6B-AF2E-2D07FDB6F6C7}" type="pres">
      <dgm:prSet presAssocID="{BA10DF7D-19DE-4FA1-9D7A-7FC9DD877A76}" presName="connectorText" presStyleLbl="sibTrans2D1" presStyleIdx="2" presStyleCnt="3"/>
      <dgm:spPr/>
    </dgm:pt>
  </dgm:ptLst>
  <dgm:cxnLst>
    <dgm:cxn modelId="{5063DF21-4477-497B-A172-84DA9D3914F7}" type="presOf" srcId="{BA10DF7D-19DE-4FA1-9D7A-7FC9DD877A76}" destId="{C0D2607B-F2A2-4C6B-AF2E-2D07FDB6F6C7}" srcOrd="1" destOrd="0" presId="urn:microsoft.com/office/officeart/2005/8/layout/cycle7"/>
    <dgm:cxn modelId="{9FD6413E-E5B4-4118-ABDD-C0EB873B3B39}" type="presOf" srcId="{BA10DF7D-19DE-4FA1-9D7A-7FC9DD877A76}" destId="{BE786CA7-80EF-4BE1-AF92-A8232BFF3263}" srcOrd="0" destOrd="0" presId="urn:microsoft.com/office/officeart/2005/8/layout/cycle7"/>
    <dgm:cxn modelId="{B3E15068-B981-488A-BE58-DD35CEB7FF9C}" type="presOf" srcId="{240AAB97-C823-4D2B-94BC-10ABFC500C20}" destId="{96CC62C8-393A-4C75-86CE-3DDDA47B7E92}" srcOrd="0" destOrd="0" presId="urn:microsoft.com/office/officeart/2005/8/layout/cycle7"/>
    <dgm:cxn modelId="{4D6BFF95-C40B-440B-BC67-D238D89815C8}" type="presOf" srcId="{B135BCC8-BE75-45F8-BA45-2CD911FB3ED8}" destId="{088C5B80-5594-45A6-9B54-5B097DA852AD}" srcOrd="1" destOrd="0" presId="urn:microsoft.com/office/officeart/2005/8/layout/cycle7"/>
    <dgm:cxn modelId="{C20DB59A-7828-43E8-AE29-37AA082A6A3D}" type="presOf" srcId="{EC070415-2058-48C9-BBA9-B78D997C2CC0}" destId="{0DDCCDF0-7A4E-4FBF-BAA8-839723A00F6E}" srcOrd="0" destOrd="0" presId="urn:microsoft.com/office/officeart/2005/8/layout/cycle7"/>
    <dgm:cxn modelId="{8F8A49AA-E3FC-475B-9DEC-5A02EA896869}" type="presOf" srcId="{8F6837B5-3FC3-4C87-BDC0-7FC0FBFD74F5}" destId="{176D11AE-7DE0-4B72-8312-C6E5D2E3FB52}" srcOrd="0" destOrd="0" presId="urn:microsoft.com/office/officeart/2005/8/layout/cycle7"/>
    <dgm:cxn modelId="{4BB877BB-EBA9-4A69-BF5E-4BA6522D6176}" srcId="{6195595A-A228-4BBC-AB18-268AEF84435F}" destId="{C9C66419-879D-47C3-978C-5E5B383559DA}" srcOrd="1" destOrd="0" parTransId="{C698C746-AC95-4CB4-9706-DF3FE9B49E1C}" sibTransId="{240AAB97-C823-4D2B-94BC-10ABFC500C20}"/>
    <dgm:cxn modelId="{5DA338BF-E70F-45C3-8688-D5EF1C35ECF1}" type="presOf" srcId="{6195595A-A228-4BBC-AB18-268AEF84435F}" destId="{381FCA81-3167-4AE0-8E58-F969D278BDD0}" srcOrd="0" destOrd="0" presId="urn:microsoft.com/office/officeart/2005/8/layout/cycle7"/>
    <dgm:cxn modelId="{62007BD5-449A-4AAE-BB5A-195B212D7E34}" srcId="{6195595A-A228-4BBC-AB18-268AEF84435F}" destId="{EC070415-2058-48C9-BBA9-B78D997C2CC0}" srcOrd="2" destOrd="0" parTransId="{DE749134-BBC8-476D-B120-9C32FDABE97A}" sibTransId="{BA10DF7D-19DE-4FA1-9D7A-7FC9DD877A76}"/>
    <dgm:cxn modelId="{86F36AD8-646B-4F10-805B-D9A2D43FAFD4}" type="presOf" srcId="{C9C66419-879D-47C3-978C-5E5B383559DA}" destId="{769D9FE7-513C-4508-A8FA-303254FDDC55}" srcOrd="0" destOrd="0" presId="urn:microsoft.com/office/officeart/2005/8/layout/cycle7"/>
    <dgm:cxn modelId="{C419ADDA-A488-484A-AEF3-C3C7AB40936F}" type="presOf" srcId="{B135BCC8-BE75-45F8-BA45-2CD911FB3ED8}" destId="{618D7B34-2A3B-4AF8-A0DC-A82CEFD71CA4}" srcOrd="0" destOrd="0" presId="urn:microsoft.com/office/officeart/2005/8/layout/cycle7"/>
    <dgm:cxn modelId="{7A64FBDD-28A0-485A-B641-748E53D7A94B}" srcId="{6195595A-A228-4BBC-AB18-268AEF84435F}" destId="{8F6837B5-3FC3-4C87-BDC0-7FC0FBFD74F5}" srcOrd="0" destOrd="0" parTransId="{9500AFAB-DCBD-4698-9388-185A6F270079}" sibTransId="{B135BCC8-BE75-45F8-BA45-2CD911FB3ED8}"/>
    <dgm:cxn modelId="{97CB09E1-9D1E-4D0C-A853-2D749F4DC324}" type="presOf" srcId="{240AAB97-C823-4D2B-94BC-10ABFC500C20}" destId="{4A532C05-D6EC-4934-82BE-C5FD03C822E4}" srcOrd="1" destOrd="0" presId="urn:microsoft.com/office/officeart/2005/8/layout/cycle7"/>
    <dgm:cxn modelId="{C22BCDB3-1904-4472-8056-79C47A71812C}" type="presParOf" srcId="{381FCA81-3167-4AE0-8E58-F969D278BDD0}" destId="{176D11AE-7DE0-4B72-8312-C6E5D2E3FB52}" srcOrd="0" destOrd="0" presId="urn:microsoft.com/office/officeart/2005/8/layout/cycle7"/>
    <dgm:cxn modelId="{043BD9AB-E62C-41A7-9DB7-8520D46DAE6B}" type="presParOf" srcId="{381FCA81-3167-4AE0-8E58-F969D278BDD0}" destId="{618D7B34-2A3B-4AF8-A0DC-A82CEFD71CA4}" srcOrd="1" destOrd="0" presId="urn:microsoft.com/office/officeart/2005/8/layout/cycle7"/>
    <dgm:cxn modelId="{B7AF9F16-4D4E-463E-96F3-2D20760862F2}" type="presParOf" srcId="{618D7B34-2A3B-4AF8-A0DC-A82CEFD71CA4}" destId="{088C5B80-5594-45A6-9B54-5B097DA852AD}" srcOrd="0" destOrd="0" presId="urn:microsoft.com/office/officeart/2005/8/layout/cycle7"/>
    <dgm:cxn modelId="{D7FA418C-8A8C-4C25-8C00-BBD5A179C56C}" type="presParOf" srcId="{381FCA81-3167-4AE0-8E58-F969D278BDD0}" destId="{769D9FE7-513C-4508-A8FA-303254FDDC55}" srcOrd="2" destOrd="0" presId="urn:microsoft.com/office/officeart/2005/8/layout/cycle7"/>
    <dgm:cxn modelId="{C0BA9707-DA76-49DB-9852-54F22CFD4135}" type="presParOf" srcId="{381FCA81-3167-4AE0-8E58-F969D278BDD0}" destId="{96CC62C8-393A-4C75-86CE-3DDDA47B7E92}" srcOrd="3" destOrd="0" presId="urn:microsoft.com/office/officeart/2005/8/layout/cycle7"/>
    <dgm:cxn modelId="{E37B9A45-F4E8-4945-AA91-F7DDE74E1300}" type="presParOf" srcId="{96CC62C8-393A-4C75-86CE-3DDDA47B7E92}" destId="{4A532C05-D6EC-4934-82BE-C5FD03C822E4}" srcOrd="0" destOrd="0" presId="urn:microsoft.com/office/officeart/2005/8/layout/cycle7"/>
    <dgm:cxn modelId="{43E8E2EE-A699-4B63-9585-D6FBDB1FC980}" type="presParOf" srcId="{381FCA81-3167-4AE0-8E58-F969D278BDD0}" destId="{0DDCCDF0-7A4E-4FBF-BAA8-839723A00F6E}" srcOrd="4" destOrd="0" presId="urn:microsoft.com/office/officeart/2005/8/layout/cycle7"/>
    <dgm:cxn modelId="{CED7C222-B8D5-451D-9188-FA70196B20CD}" type="presParOf" srcId="{381FCA81-3167-4AE0-8E58-F969D278BDD0}" destId="{BE786CA7-80EF-4BE1-AF92-A8232BFF3263}" srcOrd="5" destOrd="0" presId="urn:microsoft.com/office/officeart/2005/8/layout/cycle7"/>
    <dgm:cxn modelId="{1CFFC4B3-C1F2-4F99-9CBD-65666DAFA1F8}" type="presParOf" srcId="{BE786CA7-80EF-4BE1-AF92-A8232BFF3263}" destId="{C0D2607B-F2A2-4C6B-AF2E-2D07FDB6F6C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852446-1AF7-4748-B200-09CE64E2B7E7}" type="doc">
      <dgm:prSet loTypeId="urn:microsoft.com/office/officeart/2005/8/layout/v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E95E9912-A494-4EB9-9C28-D10981BD275C}">
      <dgm:prSet phldrT="[טקסט]" custT="1"/>
      <dgm:spPr/>
      <dgm:t>
        <a:bodyPr/>
        <a:lstStyle/>
        <a:p>
          <a:pPr algn="r" rtl="1"/>
          <a:r>
            <a:rPr lang="he-IL" sz="2800" b="1" dirty="0">
              <a:solidFill>
                <a:srgbClr val="0070C0"/>
              </a:solidFill>
              <a:latin typeface="Varela Round" panose="020B0604020202020204" charset="-79"/>
              <a:ea typeface="Verdana" panose="020B0604030504040204" pitchFamily="34" charset="0"/>
              <a:cs typeface="Varela Round" panose="020B0604020202020204" charset="-79"/>
            </a:rPr>
            <a:t>קשב</a:t>
          </a:r>
          <a:r>
            <a:rPr lang="he-IL" sz="1900" b="1" dirty="0">
              <a:latin typeface="Varela Round" panose="020B0604020202020204" charset="-79"/>
              <a:ea typeface="Verdana" panose="020B0604030504040204" pitchFamily="34" charset="0"/>
              <a:cs typeface="Varela Round" panose="020B0604020202020204" charset="-79"/>
            </a:rPr>
            <a:t>-</a:t>
          </a:r>
          <a:r>
            <a:rPr lang="he-IL" sz="1900" dirty="0">
              <a:latin typeface="Varela Round" panose="020B0604020202020204" charset="-79"/>
              <a:ea typeface="Verdana" panose="020B0604030504040204" pitchFamily="34" charset="0"/>
              <a:cs typeface="Varela Round" panose="020B0604020202020204" charset="-79"/>
            </a:rPr>
            <a:t>הפניית תשומת לב להתנהגות הדגם</a:t>
          </a:r>
        </a:p>
      </dgm:t>
    </dgm:pt>
    <dgm:pt modelId="{0514E5B5-9F7F-4D59-B3A7-9EA89157805A}" type="parTrans" cxnId="{19D693B9-F9E3-4E4B-84AC-299C681CA42B}">
      <dgm:prSet/>
      <dgm:spPr/>
      <dgm:t>
        <a:bodyPr/>
        <a:lstStyle/>
        <a:p>
          <a:pPr rtl="1"/>
          <a:endParaRPr lang="he-IL"/>
        </a:p>
      </dgm:t>
    </dgm:pt>
    <dgm:pt modelId="{0BFF4A2F-D124-4C5A-869A-6BF381F24EFD}" type="sibTrans" cxnId="{19D693B9-F9E3-4E4B-84AC-299C681CA42B}">
      <dgm:prSet/>
      <dgm:spPr/>
      <dgm:t>
        <a:bodyPr/>
        <a:lstStyle/>
        <a:p>
          <a:pPr rtl="1"/>
          <a:endParaRPr lang="he-IL"/>
        </a:p>
      </dgm:t>
    </dgm:pt>
    <dgm:pt modelId="{83E74F8B-A43A-4EDB-852E-5A75DA2CEB9A}">
      <dgm:prSet phldrT="[טקסט]" custT="1"/>
      <dgm:spPr/>
      <dgm:t>
        <a:bodyPr/>
        <a:lstStyle/>
        <a:p>
          <a:pPr rtl="1"/>
          <a:r>
            <a:rPr lang="he-IL" sz="2800" b="1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הניעה-</a:t>
          </a:r>
          <a:r>
            <a:rPr lang="he-IL" sz="1900" dirty="0">
              <a:latin typeface="Varela Round" panose="020B0604020202020204" charset="-79"/>
              <a:cs typeface="Varela Round" panose="020B0604020202020204" charset="-79"/>
            </a:rPr>
            <a:t>תוצאת ההתנהגות מהוות</a:t>
          </a:r>
          <a:br>
            <a:rPr lang="en-US" sz="1900" dirty="0">
              <a:latin typeface="Varela Round" panose="020B0604020202020204" charset="-79"/>
              <a:cs typeface="Varela Round" panose="020B0604020202020204" charset="-79"/>
            </a:rPr>
          </a:br>
          <a:r>
            <a:rPr lang="he-IL" sz="1900" dirty="0">
              <a:latin typeface="Varela Round" panose="020B0604020202020204" charset="-79"/>
              <a:cs typeface="Varela Round" panose="020B0604020202020204" charset="-79"/>
            </a:rPr>
            <a:t>                חיזוק  המעודד התנהגות.</a:t>
          </a:r>
        </a:p>
      </dgm:t>
    </dgm:pt>
    <dgm:pt modelId="{3E8C5256-5BB3-4DAC-8533-68FBEA42FDAB}" type="parTrans" cxnId="{41DD14B7-ED34-44B7-9A7E-41BE06A89C71}">
      <dgm:prSet/>
      <dgm:spPr/>
      <dgm:t>
        <a:bodyPr/>
        <a:lstStyle/>
        <a:p>
          <a:pPr rtl="1"/>
          <a:endParaRPr lang="he-IL"/>
        </a:p>
      </dgm:t>
    </dgm:pt>
    <dgm:pt modelId="{0BC9DFCA-BE83-4463-8F38-EED684C30186}" type="sibTrans" cxnId="{41DD14B7-ED34-44B7-9A7E-41BE06A89C71}">
      <dgm:prSet/>
      <dgm:spPr/>
      <dgm:t>
        <a:bodyPr/>
        <a:lstStyle/>
        <a:p>
          <a:pPr rtl="1"/>
          <a:endParaRPr lang="he-IL"/>
        </a:p>
      </dgm:t>
    </dgm:pt>
    <dgm:pt modelId="{61734C4C-5E4E-4B9C-8E89-BD116F20E393}">
      <dgm:prSet phldrT="[טקסט]" custT="1"/>
      <dgm:spPr/>
      <dgm:t>
        <a:bodyPr/>
        <a:lstStyle/>
        <a:p>
          <a:pPr rtl="1"/>
          <a:r>
            <a:rPr lang="he-IL" sz="2800" b="1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ביצוע</a:t>
          </a:r>
          <a:r>
            <a:rPr lang="he-IL" sz="2800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-</a:t>
          </a:r>
          <a:r>
            <a:rPr lang="he-IL" sz="2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שליפת המידע מהזיכרון </a:t>
          </a:r>
          <a:br>
            <a:rPr lang="en-US" sz="2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</a:br>
          <a:r>
            <a:rPr lang="he-IL" sz="2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   ותרגומו למעשה</a:t>
          </a:r>
        </a:p>
      </dgm:t>
    </dgm:pt>
    <dgm:pt modelId="{EAB2330F-A40C-4723-ACDB-0DC8DF122F27}" type="parTrans" cxnId="{9CD809A5-0D66-4A38-BCC0-8FE08AEF2FBC}">
      <dgm:prSet/>
      <dgm:spPr/>
      <dgm:t>
        <a:bodyPr/>
        <a:lstStyle/>
        <a:p>
          <a:pPr rtl="1"/>
          <a:endParaRPr lang="he-IL"/>
        </a:p>
      </dgm:t>
    </dgm:pt>
    <dgm:pt modelId="{EDA64B41-B06A-4CA9-9F4E-22192CDD8AFF}" type="sibTrans" cxnId="{9CD809A5-0D66-4A38-BCC0-8FE08AEF2FBC}">
      <dgm:prSet/>
      <dgm:spPr/>
      <dgm:t>
        <a:bodyPr/>
        <a:lstStyle/>
        <a:p>
          <a:pPr rtl="1"/>
          <a:endParaRPr lang="he-IL"/>
        </a:p>
      </dgm:t>
    </dgm:pt>
    <dgm:pt modelId="{5292906E-BDB3-431C-A2AD-C46C85DC5C50}">
      <dgm:prSet custT="1"/>
      <dgm:spPr/>
      <dgm:t>
        <a:bodyPr/>
        <a:lstStyle/>
        <a:p>
          <a:pPr rtl="1"/>
          <a:r>
            <a:rPr lang="he-IL" sz="3200" b="1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זיכרון</a:t>
          </a:r>
          <a:r>
            <a:rPr lang="he-IL" sz="3200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-</a:t>
          </a:r>
          <a:r>
            <a:rPr lang="he-IL" sz="1900" dirty="0">
              <a:latin typeface="Varela Round" panose="020B0604020202020204" charset="-79"/>
              <a:cs typeface="Varela Round" panose="020B0604020202020204" charset="-79"/>
            </a:rPr>
            <a:t>אחסון בזיכרון של  ההתנהגות הדגם</a:t>
          </a:r>
        </a:p>
      </dgm:t>
    </dgm:pt>
    <dgm:pt modelId="{59B49F1D-D0BB-4871-9C08-91ACC5F3D37E}" type="parTrans" cxnId="{0BFC394A-75E6-4917-9808-D38A73AD1D07}">
      <dgm:prSet/>
      <dgm:spPr/>
      <dgm:t>
        <a:bodyPr/>
        <a:lstStyle/>
        <a:p>
          <a:pPr rtl="1"/>
          <a:endParaRPr lang="he-IL"/>
        </a:p>
      </dgm:t>
    </dgm:pt>
    <dgm:pt modelId="{A70B2EC4-7CD8-4EB8-8023-8E0C890A8CB1}" type="sibTrans" cxnId="{0BFC394A-75E6-4917-9808-D38A73AD1D07}">
      <dgm:prSet/>
      <dgm:spPr/>
      <dgm:t>
        <a:bodyPr/>
        <a:lstStyle/>
        <a:p>
          <a:pPr rtl="1"/>
          <a:endParaRPr lang="he-IL"/>
        </a:p>
      </dgm:t>
    </dgm:pt>
    <dgm:pt modelId="{8F9209D1-E9C1-4972-9D31-D7033B991ED3}" type="pres">
      <dgm:prSet presAssocID="{66852446-1AF7-4748-B200-09CE64E2B7E7}" presName="outerComposite" presStyleCnt="0">
        <dgm:presLayoutVars>
          <dgm:chMax val="5"/>
          <dgm:dir/>
          <dgm:resizeHandles val="exact"/>
        </dgm:presLayoutVars>
      </dgm:prSet>
      <dgm:spPr/>
    </dgm:pt>
    <dgm:pt modelId="{AE87D2B9-81EC-491F-8014-C5550D82792B}" type="pres">
      <dgm:prSet presAssocID="{66852446-1AF7-4748-B200-09CE64E2B7E7}" presName="dummyMaxCanvas" presStyleCnt="0">
        <dgm:presLayoutVars/>
      </dgm:prSet>
      <dgm:spPr/>
    </dgm:pt>
    <dgm:pt modelId="{6F3AA402-CAEF-4503-8983-8BA102671D9B}" type="pres">
      <dgm:prSet presAssocID="{66852446-1AF7-4748-B200-09CE64E2B7E7}" presName="FourNodes_1" presStyleLbl="node1" presStyleIdx="0" presStyleCnt="4">
        <dgm:presLayoutVars>
          <dgm:bulletEnabled val="1"/>
        </dgm:presLayoutVars>
      </dgm:prSet>
      <dgm:spPr/>
    </dgm:pt>
    <dgm:pt modelId="{6279720C-7AAA-4553-8E1F-37B5C1024B29}" type="pres">
      <dgm:prSet presAssocID="{66852446-1AF7-4748-B200-09CE64E2B7E7}" presName="FourNodes_2" presStyleLbl="node1" presStyleIdx="1" presStyleCnt="4">
        <dgm:presLayoutVars>
          <dgm:bulletEnabled val="1"/>
        </dgm:presLayoutVars>
      </dgm:prSet>
      <dgm:spPr/>
    </dgm:pt>
    <dgm:pt modelId="{9A40E598-0DA2-4511-993A-73D039784289}" type="pres">
      <dgm:prSet presAssocID="{66852446-1AF7-4748-B200-09CE64E2B7E7}" presName="FourNodes_3" presStyleLbl="node1" presStyleIdx="2" presStyleCnt="4">
        <dgm:presLayoutVars>
          <dgm:bulletEnabled val="1"/>
        </dgm:presLayoutVars>
      </dgm:prSet>
      <dgm:spPr/>
    </dgm:pt>
    <dgm:pt modelId="{98D5A5D6-F53D-48A6-99F7-6FF162A00A2E}" type="pres">
      <dgm:prSet presAssocID="{66852446-1AF7-4748-B200-09CE64E2B7E7}" presName="FourNodes_4" presStyleLbl="node1" presStyleIdx="3" presStyleCnt="4">
        <dgm:presLayoutVars>
          <dgm:bulletEnabled val="1"/>
        </dgm:presLayoutVars>
      </dgm:prSet>
      <dgm:spPr/>
    </dgm:pt>
    <dgm:pt modelId="{05A88461-8138-45C0-8AFC-296B44BAFB5A}" type="pres">
      <dgm:prSet presAssocID="{66852446-1AF7-4748-B200-09CE64E2B7E7}" presName="FourConn_1-2" presStyleLbl="fgAccFollowNode1" presStyleIdx="0" presStyleCnt="3">
        <dgm:presLayoutVars>
          <dgm:bulletEnabled val="1"/>
        </dgm:presLayoutVars>
      </dgm:prSet>
      <dgm:spPr/>
    </dgm:pt>
    <dgm:pt modelId="{7D8B8ACD-B12D-429C-A580-4D3CA61CA1E6}" type="pres">
      <dgm:prSet presAssocID="{66852446-1AF7-4748-B200-09CE64E2B7E7}" presName="FourConn_2-3" presStyleLbl="fgAccFollowNode1" presStyleIdx="1" presStyleCnt="3">
        <dgm:presLayoutVars>
          <dgm:bulletEnabled val="1"/>
        </dgm:presLayoutVars>
      </dgm:prSet>
      <dgm:spPr/>
    </dgm:pt>
    <dgm:pt modelId="{ABB018FC-5AC6-4DEA-B203-49F6D69DA21A}" type="pres">
      <dgm:prSet presAssocID="{66852446-1AF7-4748-B200-09CE64E2B7E7}" presName="FourConn_3-4" presStyleLbl="fgAccFollowNode1" presStyleIdx="2" presStyleCnt="3">
        <dgm:presLayoutVars>
          <dgm:bulletEnabled val="1"/>
        </dgm:presLayoutVars>
      </dgm:prSet>
      <dgm:spPr/>
    </dgm:pt>
    <dgm:pt modelId="{A6DC9AFA-C51A-485A-9E87-92CE8A4CB8C7}" type="pres">
      <dgm:prSet presAssocID="{66852446-1AF7-4748-B200-09CE64E2B7E7}" presName="FourNodes_1_text" presStyleLbl="node1" presStyleIdx="3" presStyleCnt="4">
        <dgm:presLayoutVars>
          <dgm:bulletEnabled val="1"/>
        </dgm:presLayoutVars>
      </dgm:prSet>
      <dgm:spPr/>
    </dgm:pt>
    <dgm:pt modelId="{DD3B45AD-1861-479B-9C9B-4F13029FB5E2}" type="pres">
      <dgm:prSet presAssocID="{66852446-1AF7-4748-B200-09CE64E2B7E7}" presName="FourNodes_2_text" presStyleLbl="node1" presStyleIdx="3" presStyleCnt="4">
        <dgm:presLayoutVars>
          <dgm:bulletEnabled val="1"/>
        </dgm:presLayoutVars>
      </dgm:prSet>
      <dgm:spPr/>
    </dgm:pt>
    <dgm:pt modelId="{BBCE1759-97EA-4F89-9D6B-86740D7D96C3}" type="pres">
      <dgm:prSet presAssocID="{66852446-1AF7-4748-B200-09CE64E2B7E7}" presName="FourNodes_3_text" presStyleLbl="node1" presStyleIdx="3" presStyleCnt="4">
        <dgm:presLayoutVars>
          <dgm:bulletEnabled val="1"/>
        </dgm:presLayoutVars>
      </dgm:prSet>
      <dgm:spPr/>
    </dgm:pt>
    <dgm:pt modelId="{ECC2F935-24B1-47D5-87A9-AB2EAF79DEBF}" type="pres">
      <dgm:prSet presAssocID="{66852446-1AF7-4748-B200-09CE64E2B7E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6A1631A-CA7E-4AE7-8DCA-EF4A5FBE1657}" type="presOf" srcId="{0BC9DFCA-BE83-4463-8F38-EED684C30186}" destId="{ABB018FC-5AC6-4DEA-B203-49F6D69DA21A}" srcOrd="0" destOrd="0" presId="urn:microsoft.com/office/officeart/2005/8/layout/vProcess5"/>
    <dgm:cxn modelId="{38E1E11E-0F5F-4A39-A7FD-565BE26990EB}" type="presOf" srcId="{E95E9912-A494-4EB9-9C28-D10981BD275C}" destId="{A6DC9AFA-C51A-485A-9E87-92CE8A4CB8C7}" srcOrd="1" destOrd="0" presId="urn:microsoft.com/office/officeart/2005/8/layout/vProcess5"/>
    <dgm:cxn modelId="{11D69436-75CD-4750-A31C-2F0DDE1C36F4}" type="presOf" srcId="{83E74F8B-A43A-4EDB-852E-5A75DA2CEB9A}" destId="{9A40E598-0DA2-4511-993A-73D039784289}" srcOrd="0" destOrd="0" presId="urn:microsoft.com/office/officeart/2005/8/layout/vProcess5"/>
    <dgm:cxn modelId="{0BFC394A-75E6-4917-9808-D38A73AD1D07}" srcId="{66852446-1AF7-4748-B200-09CE64E2B7E7}" destId="{5292906E-BDB3-431C-A2AD-C46C85DC5C50}" srcOrd="1" destOrd="0" parTransId="{59B49F1D-D0BB-4871-9C08-91ACC5F3D37E}" sibTransId="{A70B2EC4-7CD8-4EB8-8023-8E0C890A8CB1}"/>
    <dgm:cxn modelId="{0F9CAC6B-CFB1-4A6C-B218-28660B01EBF4}" type="presOf" srcId="{5292906E-BDB3-431C-A2AD-C46C85DC5C50}" destId="{6279720C-7AAA-4553-8E1F-37B5C1024B29}" srcOrd="0" destOrd="0" presId="urn:microsoft.com/office/officeart/2005/8/layout/vProcess5"/>
    <dgm:cxn modelId="{0B5AE14E-3EAA-48FE-9A71-BC512FC0830E}" type="presOf" srcId="{66852446-1AF7-4748-B200-09CE64E2B7E7}" destId="{8F9209D1-E9C1-4972-9D31-D7033B991ED3}" srcOrd="0" destOrd="0" presId="urn:microsoft.com/office/officeart/2005/8/layout/vProcess5"/>
    <dgm:cxn modelId="{D030A176-1026-48BE-8909-1BE2BEA7B9C5}" type="presOf" srcId="{E95E9912-A494-4EB9-9C28-D10981BD275C}" destId="{6F3AA402-CAEF-4503-8983-8BA102671D9B}" srcOrd="0" destOrd="0" presId="urn:microsoft.com/office/officeart/2005/8/layout/vProcess5"/>
    <dgm:cxn modelId="{9CD809A5-0D66-4A38-BCC0-8FE08AEF2FBC}" srcId="{66852446-1AF7-4748-B200-09CE64E2B7E7}" destId="{61734C4C-5E4E-4B9C-8E89-BD116F20E393}" srcOrd="3" destOrd="0" parTransId="{EAB2330F-A40C-4723-ACDB-0DC8DF122F27}" sibTransId="{EDA64B41-B06A-4CA9-9F4E-22192CDD8AFF}"/>
    <dgm:cxn modelId="{41DD14B7-ED34-44B7-9A7E-41BE06A89C71}" srcId="{66852446-1AF7-4748-B200-09CE64E2B7E7}" destId="{83E74F8B-A43A-4EDB-852E-5A75DA2CEB9A}" srcOrd="2" destOrd="0" parTransId="{3E8C5256-5BB3-4DAC-8533-68FBEA42FDAB}" sibTransId="{0BC9DFCA-BE83-4463-8F38-EED684C30186}"/>
    <dgm:cxn modelId="{19D693B9-F9E3-4E4B-84AC-299C681CA42B}" srcId="{66852446-1AF7-4748-B200-09CE64E2B7E7}" destId="{E95E9912-A494-4EB9-9C28-D10981BD275C}" srcOrd="0" destOrd="0" parTransId="{0514E5B5-9F7F-4D59-B3A7-9EA89157805A}" sibTransId="{0BFF4A2F-D124-4C5A-869A-6BF381F24EFD}"/>
    <dgm:cxn modelId="{9B49B5CB-FE8F-4593-A9A9-6F4F67406180}" type="presOf" srcId="{61734C4C-5E4E-4B9C-8E89-BD116F20E393}" destId="{ECC2F935-24B1-47D5-87A9-AB2EAF79DEBF}" srcOrd="1" destOrd="0" presId="urn:microsoft.com/office/officeart/2005/8/layout/vProcess5"/>
    <dgm:cxn modelId="{FFC8A7EF-C210-48F2-83FF-9B301E335265}" type="presOf" srcId="{83E74F8B-A43A-4EDB-852E-5A75DA2CEB9A}" destId="{BBCE1759-97EA-4F89-9D6B-86740D7D96C3}" srcOrd="1" destOrd="0" presId="urn:microsoft.com/office/officeart/2005/8/layout/vProcess5"/>
    <dgm:cxn modelId="{0EF7EAF1-1C3A-40EA-94C7-894E15794060}" type="presOf" srcId="{0BFF4A2F-D124-4C5A-869A-6BF381F24EFD}" destId="{05A88461-8138-45C0-8AFC-296B44BAFB5A}" srcOrd="0" destOrd="0" presId="urn:microsoft.com/office/officeart/2005/8/layout/vProcess5"/>
    <dgm:cxn modelId="{5163EBF6-AA48-4BFC-9C5B-9DD3C76407D9}" type="presOf" srcId="{A70B2EC4-7CD8-4EB8-8023-8E0C890A8CB1}" destId="{7D8B8ACD-B12D-429C-A580-4D3CA61CA1E6}" srcOrd="0" destOrd="0" presId="urn:microsoft.com/office/officeart/2005/8/layout/vProcess5"/>
    <dgm:cxn modelId="{2F90D7F9-3AF6-40CE-98E9-4A479E0795E1}" type="presOf" srcId="{5292906E-BDB3-431C-A2AD-C46C85DC5C50}" destId="{DD3B45AD-1861-479B-9C9B-4F13029FB5E2}" srcOrd="1" destOrd="0" presId="urn:microsoft.com/office/officeart/2005/8/layout/vProcess5"/>
    <dgm:cxn modelId="{97FD5FFD-447F-4562-A6E9-EA18610F52FD}" type="presOf" srcId="{61734C4C-5E4E-4B9C-8E89-BD116F20E393}" destId="{98D5A5D6-F53D-48A6-99F7-6FF162A00A2E}" srcOrd="0" destOrd="0" presId="urn:microsoft.com/office/officeart/2005/8/layout/vProcess5"/>
    <dgm:cxn modelId="{DAB624FB-B16D-4569-80B9-9F7E2210AE95}" type="presParOf" srcId="{8F9209D1-E9C1-4972-9D31-D7033B991ED3}" destId="{AE87D2B9-81EC-491F-8014-C5550D82792B}" srcOrd="0" destOrd="0" presId="urn:microsoft.com/office/officeart/2005/8/layout/vProcess5"/>
    <dgm:cxn modelId="{12498310-CD66-4A49-94CA-BEA0C88719B9}" type="presParOf" srcId="{8F9209D1-E9C1-4972-9D31-D7033B991ED3}" destId="{6F3AA402-CAEF-4503-8983-8BA102671D9B}" srcOrd="1" destOrd="0" presId="urn:microsoft.com/office/officeart/2005/8/layout/vProcess5"/>
    <dgm:cxn modelId="{D7126285-9A20-4B2F-954E-52C330801EF4}" type="presParOf" srcId="{8F9209D1-E9C1-4972-9D31-D7033B991ED3}" destId="{6279720C-7AAA-4553-8E1F-37B5C1024B29}" srcOrd="2" destOrd="0" presId="urn:microsoft.com/office/officeart/2005/8/layout/vProcess5"/>
    <dgm:cxn modelId="{A767211F-9C23-4C9B-99D3-EA1A349A6AF2}" type="presParOf" srcId="{8F9209D1-E9C1-4972-9D31-D7033B991ED3}" destId="{9A40E598-0DA2-4511-993A-73D039784289}" srcOrd="3" destOrd="0" presId="urn:microsoft.com/office/officeart/2005/8/layout/vProcess5"/>
    <dgm:cxn modelId="{10144F05-7A77-4EC3-84EC-93D17B276D95}" type="presParOf" srcId="{8F9209D1-E9C1-4972-9D31-D7033B991ED3}" destId="{98D5A5D6-F53D-48A6-99F7-6FF162A00A2E}" srcOrd="4" destOrd="0" presId="urn:microsoft.com/office/officeart/2005/8/layout/vProcess5"/>
    <dgm:cxn modelId="{90C13DB9-F778-4F35-A2F0-BE672184A76C}" type="presParOf" srcId="{8F9209D1-E9C1-4972-9D31-D7033B991ED3}" destId="{05A88461-8138-45C0-8AFC-296B44BAFB5A}" srcOrd="5" destOrd="0" presId="urn:microsoft.com/office/officeart/2005/8/layout/vProcess5"/>
    <dgm:cxn modelId="{B12173F6-480F-457C-B282-DE47E5188C99}" type="presParOf" srcId="{8F9209D1-E9C1-4972-9D31-D7033B991ED3}" destId="{7D8B8ACD-B12D-429C-A580-4D3CA61CA1E6}" srcOrd="6" destOrd="0" presId="urn:microsoft.com/office/officeart/2005/8/layout/vProcess5"/>
    <dgm:cxn modelId="{CFD804EA-AAA4-4E97-B800-CFB89171AD9A}" type="presParOf" srcId="{8F9209D1-E9C1-4972-9D31-D7033B991ED3}" destId="{ABB018FC-5AC6-4DEA-B203-49F6D69DA21A}" srcOrd="7" destOrd="0" presId="urn:microsoft.com/office/officeart/2005/8/layout/vProcess5"/>
    <dgm:cxn modelId="{C5AACD2E-CB2B-4E14-84F8-7F89D47DEBF7}" type="presParOf" srcId="{8F9209D1-E9C1-4972-9D31-D7033B991ED3}" destId="{A6DC9AFA-C51A-485A-9E87-92CE8A4CB8C7}" srcOrd="8" destOrd="0" presId="urn:microsoft.com/office/officeart/2005/8/layout/vProcess5"/>
    <dgm:cxn modelId="{A7960B6C-BFF5-419B-98F7-0E94AB82890D}" type="presParOf" srcId="{8F9209D1-E9C1-4972-9D31-D7033B991ED3}" destId="{DD3B45AD-1861-479B-9C9B-4F13029FB5E2}" srcOrd="9" destOrd="0" presId="urn:microsoft.com/office/officeart/2005/8/layout/vProcess5"/>
    <dgm:cxn modelId="{1E190657-E9B0-462A-8B43-4E578A44FC16}" type="presParOf" srcId="{8F9209D1-E9C1-4972-9D31-D7033B991ED3}" destId="{BBCE1759-97EA-4F89-9D6B-86740D7D96C3}" srcOrd="10" destOrd="0" presId="urn:microsoft.com/office/officeart/2005/8/layout/vProcess5"/>
    <dgm:cxn modelId="{DA7A6334-F465-4065-8442-9306A8FCE091}" type="presParOf" srcId="{8F9209D1-E9C1-4972-9D31-D7033B991ED3}" destId="{ECC2F935-24B1-47D5-87A9-AB2EAF79DEB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BD7A4F-3796-4BC8-8415-4F881E24CA36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4B3E84A6-4897-48C5-953D-4AAEEB9C92FD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משימה</a:t>
          </a:r>
        </a:p>
      </dgm:t>
    </dgm:pt>
    <dgm:pt modelId="{98C27AD0-56FC-43D7-9DE8-32BA4DF6E29A}" type="parTrans" cxnId="{7AE531F8-2CF1-4FA3-8B13-4DE847A1B17C}">
      <dgm:prSet/>
      <dgm:spPr/>
      <dgm:t>
        <a:bodyPr/>
        <a:lstStyle/>
        <a:p>
          <a:pPr rtl="1"/>
          <a:endParaRPr lang="he-IL"/>
        </a:p>
      </dgm:t>
    </dgm:pt>
    <dgm:pt modelId="{9BD8BDC3-2A9B-482A-A881-473E633C4194}" type="sibTrans" cxnId="{7AE531F8-2CF1-4FA3-8B13-4DE847A1B17C}">
      <dgm:prSet/>
      <dgm:spPr/>
      <dgm:t>
        <a:bodyPr/>
        <a:lstStyle/>
        <a:p>
          <a:pPr rtl="1"/>
          <a:endParaRPr lang="he-IL"/>
        </a:p>
      </dgm:t>
    </dgm:pt>
    <dgm:pt modelId="{30C606E3-EB37-4327-8192-98CAD0D9B9A1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לא הצלחתי במשימה...</a:t>
          </a:r>
        </a:p>
      </dgm:t>
    </dgm:pt>
    <dgm:pt modelId="{46C96FE2-234B-49C6-B734-DF27D2E2147C}" type="parTrans" cxnId="{CA41D2AC-BC44-44AB-9CD5-AE203F505596}">
      <dgm:prSet/>
      <dgm:spPr/>
      <dgm:t>
        <a:bodyPr/>
        <a:lstStyle/>
        <a:p>
          <a:pPr rtl="1"/>
          <a:endParaRPr lang="he-IL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0ACDF49F-D6EB-42A0-AAA5-6A63F49EC87E}" type="sibTrans" cxnId="{CA41D2AC-BC44-44AB-9CD5-AE203F505596}">
      <dgm:prSet/>
      <dgm:spPr/>
      <dgm:t>
        <a:bodyPr/>
        <a:lstStyle/>
        <a:p>
          <a:pPr rtl="1"/>
          <a:endParaRPr lang="he-IL"/>
        </a:p>
      </dgm:t>
    </dgm:pt>
    <dgm:pt modelId="{0B11B713-999C-4118-B0AF-10E86051C085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חוסר סיפוק </a:t>
          </a:r>
          <a:r>
            <a:rPr lang="he-I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rPr>
            <a:t>עונש עצמי</a:t>
          </a:r>
        </a:p>
      </dgm:t>
    </dgm:pt>
    <dgm:pt modelId="{278F43C7-E4A5-4AED-B4E1-741F6EC250A0}" type="parTrans" cxnId="{F0975A7C-1139-47AE-A6DC-43A97DCEEE25}">
      <dgm:prSet/>
      <dgm:spPr/>
      <dgm:t>
        <a:bodyPr/>
        <a:lstStyle/>
        <a:p>
          <a:pPr rtl="1"/>
          <a:endParaRPr lang="he-IL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C8347377-0423-43B1-8898-C22386801E02}" type="sibTrans" cxnId="{F0975A7C-1139-47AE-A6DC-43A97DCEEE25}">
      <dgm:prSet/>
      <dgm:spPr/>
      <dgm:t>
        <a:bodyPr/>
        <a:lstStyle/>
        <a:p>
          <a:pPr rtl="1"/>
          <a:endParaRPr lang="he-IL"/>
        </a:p>
      </dgm:t>
    </dgm:pt>
    <dgm:pt modelId="{C35CE07B-6BC9-42A4-9EE7-35CBFA0CC243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הצלחתי במשימה!</a:t>
          </a:r>
        </a:p>
      </dgm:t>
    </dgm:pt>
    <dgm:pt modelId="{C9570E7B-8339-4A9B-8D5E-721A38724B1F}" type="parTrans" cxnId="{A66A687D-528C-487C-AD63-3D98BC5BC48C}">
      <dgm:prSet/>
      <dgm:spPr/>
      <dgm:t>
        <a:bodyPr/>
        <a:lstStyle/>
        <a:p>
          <a:pPr rtl="1"/>
          <a:endParaRPr lang="he-IL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84F38B16-39C2-4FCD-93ED-509C194257CD}" type="sibTrans" cxnId="{A66A687D-528C-487C-AD63-3D98BC5BC48C}">
      <dgm:prSet/>
      <dgm:spPr/>
      <dgm:t>
        <a:bodyPr/>
        <a:lstStyle/>
        <a:p>
          <a:pPr rtl="1"/>
          <a:endParaRPr lang="he-IL"/>
        </a:p>
      </dgm:t>
    </dgm:pt>
    <dgm:pt modelId="{E570CB3D-48D7-49EC-9479-31731460B41A}">
      <dgm:prSet phldrT="[טקסט]"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סיפוק  </a:t>
          </a:r>
          <a:r>
            <a:rPr lang="he-IL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rPr>
            <a:t>חיזוק עצמי </a:t>
          </a:r>
        </a:p>
      </dgm:t>
    </dgm:pt>
    <dgm:pt modelId="{971FF370-A9EC-47BA-B862-EC19F8C09D6D}" type="parTrans" cxnId="{4DCFF69E-5772-4CCB-9132-2EBB6A3DF366}">
      <dgm:prSet/>
      <dgm:spPr/>
      <dgm:t>
        <a:bodyPr/>
        <a:lstStyle/>
        <a:p>
          <a:pPr rtl="1"/>
          <a:endParaRPr lang="he-IL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0B27A1F6-521A-4C6E-BD22-A800D5ECAD37}" type="sibTrans" cxnId="{4DCFF69E-5772-4CCB-9132-2EBB6A3DF366}">
      <dgm:prSet/>
      <dgm:spPr/>
      <dgm:t>
        <a:bodyPr/>
        <a:lstStyle/>
        <a:p>
          <a:pPr rtl="1"/>
          <a:endParaRPr lang="he-IL"/>
        </a:p>
      </dgm:t>
    </dgm:pt>
    <dgm:pt modelId="{1607DD7A-7EF9-423B-A719-0279967098F8}">
      <dgm:prSet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חזרה על ההתנהגות </a:t>
          </a:r>
        </a:p>
      </dgm:t>
    </dgm:pt>
    <dgm:pt modelId="{AA9A0413-CEEA-48AD-97D7-721F0C0146D8}" type="parTrans" cxnId="{B2D1A52E-6228-4DC6-A896-CC083ACE64C3}">
      <dgm:prSet/>
      <dgm:spPr/>
      <dgm:t>
        <a:bodyPr/>
        <a:lstStyle/>
        <a:p>
          <a:pPr rtl="1"/>
          <a:endParaRPr lang="he-IL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38411B46-65D9-4CAE-B977-4A71957EBFFF}" type="sibTrans" cxnId="{B2D1A52E-6228-4DC6-A896-CC083ACE64C3}">
      <dgm:prSet/>
      <dgm:spPr/>
      <dgm:t>
        <a:bodyPr/>
        <a:lstStyle/>
        <a:p>
          <a:pPr rtl="1"/>
          <a:endParaRPr lang="he-IL"/>
        </a:p>
      </dgm:t>
    </dgm:pt>
    <dgm:pt modelId="{47F15745-2CF2-4456-ACF3-CAA881104C1D}">
      <dgm:prSet/>
      <dgm:spPr/>
      <dgm:t>
        <a:bodyPr/>
        <a:lstStyle/>
        <a:p>
          <a:pPr rtl="1"/>
          <a:r>
            <a:rPr lang="he-IL" dirty="0">
              <a:latin typeface="Varela Round" panose="00000500000000000000" pitchFamily="2" charset="-79"/>
              <a:cs typeface="Varela Round" panose="00000500000000000000" pitchFamily="2" charset="-79"/>
            </a:rPr>
            <a:t>הימנעות מההתנהגות </a:t>
          </a:r>
        </a:p>
      </dgm:t>
    </dgm:pt>
    <dgm:pt modelId="{CAB3E2C7-D88E-4C6D-B7AD-BB1334A1751A}" type="parTrans" cxnId="{3DC34E88-2B5E-405D-B315-9A5D2323895C}">
      <dgm:prSet/>
      <dgm:spPr/>
      <dgm:t>
        <a:bodyPr/>
        <a:lstStyle/>
        <a:p>
          <a:pPr rtl="1"/>
          <a:endParaRPr lang="he-IL">
            <a:latin typeface="Varela Round" panose="00000500000000000000" pitchFamily="2" charset="-79"/>
            <a:cs typeface="Varela Round" panose="00000500000000000000" pitchFamily="2" charset="-79"/>
          </a:endParaRPr>
        </a:p>
      </dgm:t>
    </dgm:pt>
    <dgm:pt modelId="{B35C4011-4055-4162-BF84-C75DC5C331B9}" type="sibTrans" cxnId="{3DC34E88-2B5E-405D-B315-9A5D2323895C}">
      <dgm:prSet/>
      <dgm:spPr/>
      <dgm:t>
        <a:bodyPr/>
        <a:lstStyle/>
        <a:p>
          <a:pPr rtl="1"/>
          <a:endParaRPr lang="he-IL"/>
        </a:p>
      </dgm:t>
    </dgm:pt>
    <dgm:pt modelId="{632F3D2F-ED8A-4825-917E-338BA8B30286}" type="pres">
      <dgm:prSet presAssocID="{53BD7A4F-3796-4BC8-8415-4F881E24CA3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FB2E41B-217D-461B-8CFE-26C21FB30950}" type="pres">
      <dgm:prSet presAssocID="{4B3E84A6-4897-48C5-953D-4AAEEB9C92FD}" presName="hierRoot1" presStyleCnt="0"/>
      <dgm:spPr/>
    </dgm:pt>
    <dgm:pt modelId="{8AD05984-D1B2-4EF3-B16E-BE86D39BA17C}" type="pres">
      <dgm:prSet presAssocID="{4B3E84A6-4897-48C5-953D-4AAEEB9C92FD}" presName="composite" presStyleCnt="0"/>
      <dgm:spPr/>
    </dgm:pt>
    <dgm:pt modelId="{FC7F3063-468D-4101-A91E-28F1FCC12D0A}" type="pres">
      <dgm:prSet presAssocID="{4B3E84A6-4897-48C5-953D-4AAEEB9C92FD}" presName="background" presStyleLbl="node0" presStyleIdx="0" presStyleCnt="1"/>
      <dgm:spPr/>
    </dgm:pt>
    <dgm:pt modelId="{078214A5-99D4-4880-938F-6993DA0DEF55}" type="pres">
      <dgm:prSet presAssocID="{4B3E84A6-4897-48C5-953D-4AAEEB9C92FD}" presName="text" presStyleLbl="fgAcc0" presStyleIdx="0" presStyleCnt="1">
        <dgm:presLayoutVars>
          <dgm:chPref val="3"/>
        </dgm:presLayoutVars>
      </dgm:prSet>
      <dgm:spPr/>
    </dgm:pt>
    <dgm:pt modelId="{A67B30F7-5D3B-4503-8FFF-C98A08686024}" type="pres">
      <dgm:prSet presAssocID="{4B3E84A6-4897-48C5-953D-4AAEEB9C92FD}" presName="hierChild2" presStyleCnt="0"/>
      <dgm:spPr/>
    </dgm:pt>
    <dgm:pt modelId="{6F3C5637-F001-4676-8BC2-1F395E0AF02A}" type="pres">
      <dgm:prSet presAssocID="{46C96FE2-234B-49C6-B734-DF27D2E2147C}" presName="Name10" presStyleLbl="parChTrans1D2" presStyleIdx="0" presStyleCnt="2"/>
      <dgm:spPr/>
    </dgm:pt>
    <dgm:pt modelId="{90FA0170-98AC-42FC-95AE-6509FA778E95}" type="pres">
      <dgm:prSet presAssocID="{30C606E3-EB37-4327-8192-98CAD0D9B9A1}" presName="hierRoot2" presStyleCnt="0"/>
      <dgm:spPr/>
    </dgm:pt>
    <dgm:pt modelId="{D877F278-32EF-4CA5-ACD1-18FA6FA91797}" type="pres">
      <dgm:prSet presAssocID="{30C606E3-EB37-4327-8192-98CAD0D9B9A1}" presName="composite2" presStyleCnt="0"/>
      <dgm:spPr/>
    </dgm:pt>
    <dgm:pt modelId="{9B7CE928-945A-4485-94DE-4FD4AF48A2BA}" type="pres">
      <dgm:prSet presAssocID="{30C606E3-EB37-4327-8192-98CAD0D9B9A1}" presName="background2" presStyleLbl="node2" presStyleIdx="0" presStyleCnt="2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</dgm:pt>
    <dgm:pt modelId="{744761B4-8446-4C91-9E8E-01AB5CDD6E10}" type="pres">
      <dgm:prSet presAssocID="{30C606E3-EB37-4327-8192-98CAD0D9B9A1}" presName="text2" presStyleLbl="fgAcc2" presStyleIdx="0" presStyleCnt="2" custScaleX="268567">
        <dgm:presLayoutVars>
          <dgm:chPref val="3"/>
        </dgm:presLayoutVars>
      </dgm:prSet>
      <dgm:spPr/>
    </dgm:pt>
    <dgm:pt modelId="{F61F2CC5-E8AF-4450-98FE-60FFE3847FDD}" type="pres">
      <dgm:prSet presAssocID="{30C606E3-EB37-4327-8192-98CAD0D9B9A1}" presName="hierChild3" presStyleCnt="0"/>
      <dgm:spPr/>
    </dgm:pt>
    <dgm:pt modelId="{57E1F43E-72F1-410B-AD31-BA1982FC7BA7}" type="pres">
      <dgm:prSet presAssocID="{278F43C7-E4A5-4AED-B4E1-741F6EC250A0}" presName="Name17" presStyleLbl="parChTrans1D3" presStyleIdx="0" presStyleCnt="2"/>
      <dgm:spPr/>
    </dgm:pt>
    <dgm:pt modelId="{FE03133C-BA67-4E1A-ADCF-47EAC63562B6}" type="pres">
      <dgm:prSet presAssocID="{0B11B713-999C-4118-B0AF-10E86051C085}" presName="hierRoot3" presStyleCnt="0"/>
      <dgm:spPr/>
    </dgm:pt>
    <dgm:pt modelId="{F0709FD7-9FF6-4E71-8367-0FB8ACCCFDB9}" type="pres">
      <dgm:prSet presAssocID="{0B11B713-999C-4118-B0AF-10E86051C085}" presName="composite3" presStyleCnt="0"/>
      <dgm:spPr/>
    </dgm:pt>
    <dgm:pt modelId="{93C845DD-8B9B-4D73-97E1-DB982800084B}" type="pres">
      <dgm:prSet presAssocID="{0B11B713-999C-4118-B0AF-10E86051C085}" presName="background3" presStyleLbl="node3" presStyleIdx="0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4D1D892B-830B-425E-B8AB-F4BAAADA4A8E}" type="pres">
      <dgm:prSet presAssocID="{0B11B713-999C-4118-B0AF-10E86051C085}" presName="text3" presStyleLbl="fgAcc3" presStyleIdx="0" presStyleCnt="2" custScaleX="271518">
        <dgm:presLayoutVars>
          <dgm:chPref val="3"/>
        </dgm:presLayoutVars>
      </dgm:prSet>
      <dgm:spPr/>
    </dgm:pt>
    <dgm:pt modelId="{B96438F5-9B56-4111-A06E-16557EAE4F82}" type="pres">
      <dgm:prSet presAssocID="{0B11B713-999C-4118-B0AF-10E86051C085}" presName="hierChild4" presStyleCnt="0"/>
      <dgm:spPr/>
    </dgm:pt>
    <dgm:pt modelId="{CE51F367-D586-41A6-95C9-459C9A3BC126}" type="pres">
      <dgm:prSet presAssocID="{CAB3E2C7-D88E-4C6D-B7AD-BB1334A1751A}" presName="Name23" presStyleLbl="parChTrans1D4" presStyleIdx="0" presStyleCnt="2"/>
      <dgm:spPr/>
    </dgm:pt>
    <dgm:pt modelId="{49BB8B1B-CAEA-4BDC-A6D9-67A2C73C29C9}" type="pres">
      <dgm:prSet presAssocID="{47F15745-2CF2-4456-ACF3-CAA881104C1D}" presName="hierRoot4" presStyleCnt="0"/>
      <dgm:spPr/>
    </dgm:pt>
    <dgm:pt modelId="{19AAE41B-92B7-44C3-851F-18563FA2BF4F}" type="pres">
      <dgm:prSet presAssocID="{47F15745-2CF2-4456-ACF3-CAA881104C1D}" presName="composite4" presStyleCnt="0"/>
      <dgm:spPr/>
    </dgm:pt>
    <dgm:pt modelId="{14AC9CEC-4AFB-4BE7-AAD4-E0FC9D223B3D}" type="pres">
      <dgm:prSet presAssocID="{47F15745-2CF2-4456-ACF3-CAA881104C1D}" presName="background4" presStyleLbl="node4" presStyleIdx="0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B989FC4D-EC57-4823-A5CD-AEADC2C3F430}" type="pres">
      <dgm:prSet presAssocID="{47F15745-2CF2-4456-ACF3-CAA881104C1D}" presName="text4" presStyleLbl="fgAcc4" presStyleIdx="0" presStyleCnt="2" custScaleX="273929" custLinFactNeighborX="-6056" custLinFactNeighborY="2946">
        <dgm:presLayoutVars>
          <dgm:chPref val="3"/>
        </dgm:presLayoutVars>
      </dgm:prSet>
      <dgm:spPr/>
    </dgm:pt>
    <dgm:pt modelId="{CFF24FBE-9270-4AA7-9EE7-E83A3FC79194}" type="pres">
      <dgm:prSet presAssocID="{47F15745-2CF2-4456-ACF3-CAA881104C1D}" presName="hierChild5" presStyleCnt="0"/>
      <dgm:spPr/>
    </dgm:pt>
    <dgm:pt modelId="{1CB78A55-1B42-41C9-A457-1395BE7215A5}" type="pres">
      <dgm:prSet presAssocID="{C9570E7B-8339-4A9B-8D5E-721A38724B1F}" presName="Name10" presStyleLbl="parChTrans1D2" presStyleIdx="1" presStyleCnt="2"/>
      <dgm:spPr/>
    </dgm:pt>
    <dgm:pt modelId="{65FB3F27-C834-4B20-8FB9-443D9F6A2D21}" type="pres">
      <dgm:prSet presAssocID="{C35CE07B-6BC9-42A4-9EE7-35CBFA0CC243}" presName="hierRoot2" presStyleCnt="0"/>
      <dgm:spPr/>
    </dgm:pt>
    <dgm:pt modelId="{D0FAC6C7-73F0-4DD1-8228-3DAD13ABE9E9}" type="pres">
      <dgm:prSet presAssocID="{C35CE07B-6BC9-42A4-9EE7-35CBFA0CC243}" presName="composite2" presStyleCnt="0"/>
      <dgm:spPr/>
    </dgm:pt>
    <dgm:pt modelId="{742CD83C-E9F1-43BD-AEA0-4731DEBABAB3}" type="pres">
      <dgm:prSet presAssocID="{C35CE07B-6BC9-42A4-9EE7-35CBFA0CC243}" presName="background2" presStyleLbl="node2" presStyleIdx="1" presStyleCnt="2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6D958DE5-8811-4FCA-A729-7FF3356B9702}" type="pres">
      <dgm:prSet presAssocID="{C35CE07B-6BC9-42A4-9EE7-35CBFA0CC243}" presName="text2" presStyleLbl="fgAcc2" presStyleIdx="1" presStyleCnt="2" custScaleX="282130">
        <dgm:presLayoutVars>
          <dgm:chPref val="3"/>
        </dgm:presLayoutVars>
      </dgm:prSet>
      <dgm:spPr/>
    </dgm:pt>
    <dgm:pt modelId="{1919C8CA-731C-40A7-A48D-474C56DBA00B}" type="pres">
      <dgm:prSet presAssocID="{C35CE07B-6BC9-42A4-9EE7-35CBFA0CC243}" presName="hierChild3" presStyleCnt="0"/>
      <dgm:spPr/>
    </dgm:pt>
    <dgm:pt modelId="{D42A9A56-956D-4C49-A816-575413F0F2FD}" type="pres">
      <dgm:prSet presAssocID="{971FF370-A9EC-47BA-B862-EC19F8C09D6D}" presName="Name17" presStyleLbl="parChTrans1D3" presStyleIdx="1" presStyleCnt="2"/>
      <dgm:spPr/>
    </dgm:pt>
    <dgm:pt modelId="{FE6789C1-193F-43EE-A9EF-90CEEC683BD3}" type="pres">
      <dgm:prSet presAssocID="{E570CB3D-48D7-49EC-9479-31731460B41A}" presName="hierRoot3" presStyleCnt="0"/>
      <dgm:spPr/>
    </dgm:pt>
    <dgm:pt modelId="{45643B17-AA48-4D8C-95DA-35C11ADF611C}" type="pres">
      <dgm:prSet presAssocID="{E570CB3D-48D7-49EC-9479-31731460B41A}" presName="composite3" presStyleCnt="0"/>
      <dgm:spPr/>
    </dgm:pt>
    <dgm:pt modelId="{F32DD50E-6B7D-4FB2-A2E1-ADF3BADC487F}" type="pres">
      <dgm:prSet presAssocID="{E570CB3D-48D7-49EC-9479-31731460B41A}" presName="background3" presStyleLbl="node3" presStyleIdx="1" presStyleCnt="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82896D16-D852-4BAC-BF89-67D237D5F120}" type="pres">
      <dgm:prSet presAssocID="{E570CB3D-48D7-49EC-9479-31731460B41A}" presName="text3" presStyleLbl="fgAcc3" presStyleIdx="1" presStyleCnt="2" custScaleX="287941">
        <dgm:presLayoutVars>
          <dgm:chPref val="3"/>
        </dgm:presLayoutVars>
      </dgm:prSet>
      <dgm:spPr/>
    </dgm:pt>
    <dgm:pt modelId="{7815384E-53AA-4A1A-8091-15ADA0E01773}" type="pres">
      <dgm:prSet presAssocID="{E570CB3D-48D7-49EC-9479-31731460B41A}" presName="hierChild4" presStyleCnt="0"/>
      <dgm:spPr/>
    </dgm:pt>
    <dgm:pt modelId="{7BF31684-82BE-4809-8AB4-5891F16DF6AA}" type="pres">
      <dgm:prSet presAssocID="{AA9A0413-CEEA-48AD-97D7-721F0C0146D8}" presName="Name23" presStyleLbl="parChTrans1D4" presStyleIdx="1" presStyleCnt="2"/>
      <dgm:spPr/>
    </dgm:pt>
    <dgm:pt modelId="{C93190BE-49ED-423D-AA3F-A93A685A1C94}" type="pres">
      <dgm:prSet presAssocID="{1607DD7A-7EF9-423B-A719-0279967098F8}" presName="hierRoot4" presStyleCnt="0"/>
      <dgm:spPr/>
    </dgm:pt>
    <dgm:pt modelId="{8ACFE740-AAEB-4215-8128-1281B2BEC515}" type="pres">
      <dgm:prSet presAssocID="{1607DD7A-7EF9-423B-A719-0279967098F8}" presName="composite4" presStyleCnt="0"/>
      <dgm:spPr/>
    </dgm:pt>
    <dgm:pt modelId="{BAD649B7-988B-4358-95A7-D9F3ACF9111A}" type="pres">
      <dgm:prSet presAssocID="{1607DD7A-7EF9-423B-A719-0279967098F8}" presName="background4" presStyleLbl="node4" presStyleIdx="1" presStyleCnt="2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59998372-F866-40B3-ACC9-64B8C7433BF1}" type="pres">
      <dgm:prSet presAssocID="{1607DD7A-7EF9-423B-A719-0279967098F8}" presName="text4" presStyleLbl="fgAcc4" presStyleIdx="1" presStyleCnt="2" custScaleX="291850" custLinFactNeighborX="-3023" custLinFactNeighborY="-6347">
        <dgm:presLayoutVars>
          <dgm:chPref val="3"/>
        </dgm:presLayoutVars>
      </dgm:prSet>
      <dgm:spPr/>
    </dgm:pt>
    <dgm:pt modelId="{0357B5DF-2B06-4ABE-BAB0-CAE1DFEAD474}" type="pres">
      <dgm:prSet presAssocID="{1607DD7A-7EF9-423B-A719-0279967098F8}" presName="hierChild5" presStyleCnt="0"/>
      <dgm:spPr/>
    </dgm:pt>
  </dgm:ptLst>
  <dgm:cxnLst>
    <dgm:cxn modelId="{1A514229-5E9B-4DA0-BCEA-59004A731A13}" type="presOf" srcId="{278F43C7-E4A5-4AED-B4E1-741F6EC250A0}" destId="{57E1F43E-72F1-410B-AD31-BA1982FC7BA7}" srcOrd="0" destOrd="0" presId="urn:microsoft.com/office/officeart/2005/8/layout/hierarchy1"/>
    <dgm:cxn modelId="{B2D1A52E-6228-4DC6-A896-CC083ACE64C3}" srcId="{E570CB3D-48D7-49EC-9479-31731460B41A}" destId="{1607DD7A-7EF9-423B-A719-0279967098F8}" srcOrd="0" destOrd="0" parTransId="{AA9A0413-CEEA-48AD-97D7-721F0C0146D8}" sibTransId="{38411B46-65D9-4CAE-B977-4A71957EBFFF}"/>
    <dgm:cxn modelId="{0282B45D-230B-4BFC-81FF-B068CF88C5F8}" type="presOf" srcId="{46C96FE2-234B-49C6-B734-DF27D2E2147C}" destId="{6F3C5637-F001-4676-8BC2-1F395E0AF02A}" srcOrd="0" destOrd="0" presId="urn:microsoft.com/office/officeart/2005/8/layout/hierarchy1"/>
    <dgm:cxn modelId="{E418FE5F-D8CF-4A06-9F78-91770A8233D9}" type="presOf" srcId="{53BD7A4F-3796-4BC8-8415-4F881E24CA36}" destId="{632F3D2F-ED8A-4825-917E-338BA8B30286}" srcOrd="0" destOrd="0" presId="urn:microsoft.com/office/officeart/2005/8/layout/hierarchy1"/>
    <dgm:cxn modelId="{64218E61-45E0-4A90-A558-1AA7AEF791D6}" type="presOf" srcId="{971FF370-A9EC-47BA-B862-EC19F8C09D6D}" destId="{D42A9A56-956D-4C49-A816-575413F0F2FD}" srcOrd="0" destOrd="0" presId="urn:microsoft.com/office/officeart/2005/8/layout/hierarchy1"/>
    <dgm:cxn modelId="{6C618C48-81B3-40F1-A812-A2FC305E8BB3}" type="presOf" srcId="{0B11B713-999C-4118-B0AF-10E86051C085}" destId="{4D1D892B-830B-425E-B8AB-F4BAAADA4A8E}" srcOrd="0" destOrd="0" presId="urn:microsoft.com/office/officeart/2005/8/layout/hierarchy1"/>
    <dgm:cxn modelId="{FF8BB552-D6AF-4BDB-9492-5468B23E0908}" type="presOf" srcId="{AA9A0413-CEEA-48AD-97D7-721F0C0146D8}" destId="{7BF31684-82BE-4809-8AB4-5891F16DF6AA}" srcOrd="0" destOrd="0" presId="urn:microsoft.com/office/officeart/2005/8/layout/hierarchy1"/>
    <dgm:cxn modelId="{F0975A7C-1139-47AE-A6DC-43A97DCEEE25}" srcId="{30C606E3-EB37-4327-8192-98CAD0D9B9A1}" destId="{0B11B713-999C-4118-B0AF-10E86051C085}" srcOrd="0" destOrd="0" parTransId="{278F43C7-E4A5-4AED-B4E1-741F6EC250A0}" sibTransId="{C8347377-0423-43B1-8898-C22386801E02}"/>
    <dgm:cxn modelId="{A66A687D-528C-487C-AD63-3D98BC5BC48C}" srcId="{4B3E84A6-4897-48C5-953D-4AAEEB9C92FD}" destId="{C35CE07B-6BC9-42A4-9EE7-35CBFA0CC243}" srcOrd="1" destOrd="0" parTransId="{C9570E7B-8339-4A9B-8D5E-721A38724B1F}" sibTransId="{84F38B16-39C2-4FCD-93ED-509C194257CD}"/>
    <dgm:cxn modelId="{357AA27F-1A9D-4EC4-9C55-C7408FCAB558}" type="presOf" srcId="{47F15745-2CF2-4456-ACF3-CAA881104C1D}" destId="{B989FC4D-EC57-4823-A5CD-AEADC2C3F430}" srcOrd="0" destOrd="0" presId="urn:microsoft.com/office/officeart/2005/8/layout/hierarchy1"/>
    <dgm:cxn modelId="{3DC34E88-2B5E-405D-B315-9A5D2323895C}" srcId="{0B11B713-999C-4118-B0AF-10E86051C085}" destId="{47F15745-2CF2-4456-ACF3-CAA881104C1D}" srcOrd="0" destOrd="0" parTransId="{CAB3E2C7-D88E-4C6D-B7AD-BB1334A1751A}" sibTransId="{B35C4011-4055-4162-BF84-C75DC5C331B9}"/>
    <dgm:cxn modelId="{D6D25093-D28A-4C4A-893C-D6FBCBA99F68}" type="presOf" srcId="{C9570E7B-8339-4A9B-8D5E-721A38724B1F}" destId="{1CB78A55-1B42-41C9-A457-1395BE7215A5}" srcOrd="0" destOrd="0" presId="urn:microsoft.com/office/officeart/2005/8/layout/hierarchy1"/>
    <dgm:cxn modelId="{4DCFF69E-5772-4CCB-9132-2EBB6A3DF366}" srcId="{C35CE07B-6BC9-42A4-9EE7-35CBFA0CC243}" destId="{E570CB3D-48D7-49EC-9479-31731460B41A}" srcOrd="0" destOrd="0" parTransId="{971FF370-A9EC-47BA-B862-EC19F8C09D6D}" sibTransId="{0B27A1F6-521A-4C6E-BD22-A800D5ECAD37}"/>
    <dgm:cxn modelId="{F011A79F-A386-4B24-8862-AEEEF64D9A2E}" type="presOf" srcId="{E570CB3D-48D7-49EC-9479-31731460B41A}" destId="{82896D16-D852-4BAC-BF89-67D237D5F120}" srcOrd="0" destOrd="0" presId="urn:microsoft.com/office/officeart/2005/8/layout/hierarchy1"/>
    <dgm:cxn modelId="{CA41D2AC-BC44-44AB-9CD5-AE203F505596}" srcId="{4B3E84A6-4897-48C5-953D-4AAEEB9C92FD}" destId="{30C606E3-EB37-4327-8192-98CAD0D9B9A1}" srcOrd="0" destOrd="0" parTransId="{46C96FE2-234B-49C6-B734-DF27D2E2147C}" sibTransId="{0ACDF49F-D6EB-42A0-AAA5-6A63F49EC87E}"/>
    <dgm:cxn modelId="{526ED4B0-62E2-4CB1-A53F-0C5B43003D79}" type="presOf" srcId="{CAB3E2C7-D88E-4C6D-B7AD-BB1334A1751A}" destId="{CE51F367-D586-41A6-95C9-459C9A3BC126}" srcOrd="0" destOrd="0" presId="urn:microsoft.com/office/officeart/2005/8/layout/hierarchy1"/>
    <dgm:cxn modelId="{5DCB4EB4-73F1-4F29-B2E0-4FA33C7B047B}" type="presOf" srcId="{4B3E84A6-4897-48C5-953D-4AAEEB9C92FD}" destId="{078214A5-99D4-4880-938F-6993DA0DEF55}" srcOrd="0" destOrd="0" presId="urn:microsoft.com/office/officeart/2005/8/layout/hierarchy1"/>
    <dgm:cxn modelId="{CD10ADBA-A16B-4F52-8347-5004792BFB64}" type="presOf" srcId="{30C606E3-EB37-4327-8192-98CAD0D9B9A1}" destId="{744761B4-8446-4C91-9E8E-01AB5CDD6E10}" srcOrd="0" destOrd="0" presId="urn:microsoft.com/office/officeart/2005/8/layout/hierarchy1"/>
    <dgm:cxn modelId="{52E922C0-1ECC-4153-955D-3A489B434F5D}" type="presOf" srcId="{C35CE07B-6BC9-42A4-9EE7-35CBFA0CC243}" destId="{6D958DE5-8811-4FCA-A729-7FF3356B9702}" srcOrd="0" destOrd="0" presId="urn:microsoft.com/office/officeart/2005/8/layout/hierarchy1"/>
    <dgm:cxn modelId="{1D0A6FF4-769F-4BA2-8502-A66141546A3F}" type="presOf" srcId="{1607DD7A-7EF9-423B-A719-0279967098F8}" destId="{59998372-F866-40B3-ACC9-64B8C7433BF1}" srcOrd="0" destOrd="0" presId="urn:microsoft.com/office/officeart/2005/8/layout/hierarchy1"/>
    <dgm:cxn modelId="{7AE531F8-2CF1-4FA3-8B13-4DE847A1B17C}" srcId="{53BD7A4F-3796-4BC8-8415-4F881E24CA36}" destId="{4B3E84A6-4897-48C5-953D-4AAEEB9C92FD}" srcOrd="0" destOrd="0" parTransId="{98C27AD0-56FC-43D7-9DE8-32BA4DF6E29A}" sibTransId="{9BD8BDC3-2A9B-482A-A881-473E633C4194}"/>
    <dgm:cxn modelId="{110A6081-ABF6-4561-B5D2-9ED556C7472E}" type="presParOf" srcId="{632F3D2F-ED8A-4825-917E-338BA8B30286}" destId="{6FB2E41B-217D-461B-8CFE-26C21FB30950}" srcOrd="0" destOrd="0" presId="urn:microsoft.com/office/officeart/2005/8/layout/hierarchy1"/>
    <dgm:cxn modelId="{D478E81D-FD84-42CD-ACFE-AD8024A845CE}" type="presParOf" srcId="{6FB2E41B-217D-461B-8CFE-26C21FB30950}" destId="{8AD05984-D1B2-4EF3-B16E-BE86D39BA17C}" srcOrd="0" destOrd="0" presId="urn:microsoft.com/office/officeart/2005/8/layout/hierarchy1"/>
    <dgm:cxn modelId="{452757CF-23C3-4919-A35D-39534D78F3B0}" type="presParOf" srcId="{8AD05984-D1B2-4EF3-B16E-BE86D39BA17C}" destId="{FC7F3063-468D-4101-A91E-28F1FCC12D0A}" srcOrd="0" destOrd="0" presId="urn:microsoft.com/office/officeart/2005/8/layout/hierarchy1"/>
    <dgm:cxn modelId="{9C6AC3D3-C453-4BB8-A24B-168469339EE2}" type="presParOf" srcId="{8AD05984-D1B2-4EF3-B16E-BE86D39BA17C}" destId="{078214A5-99D4-4880-938F-6993DA0DEF55}" srcOrd="1" destOrd="0" presId="urn:microsoft.com/office/officeart/2005/8/layout/hierarchy1"/>
    <dgm:cxn modelId="{91E87F07-E859-4199-8F13-254877741682}" type="presParOf" srcId="{6FB2E41B-217D-461B-8CFE-26C21FB30950}" destId="{A67B30F7-5D3B-4503-8FFF-C98A08686024}" srcOrd="1" destOrd="0" presId="urn:microsoft.com/office/officeart/2005/8/layout/hierarchy1"/>
    <dgm:cxn modelId="{9FCF25A7-B0F2-49D1-99C0-3590FBB4FF9D}" type="presParOf" srcId="{A67B30F7-5D3B-4503-8FFF-C98A08686024}" destId="{6F3C5637-F001-4676-8BC2-1F395E0AF02A}" srcOrd="0" destOrd="0" presId="urn:microsoft.com/office/officeart/2005/8/layout/hierarchy1"/>
    <dgm:cxn modelId="{443327B7-87D9-4AD6-B761-0B017EE1B7E3}" type="presParOf" srcId="{A67B30F7-5D3B-4503-8FFF-C98A08686024}" destId="{90FA0170-98AC-42FC-95AE-6509FA778E95}" srcOrd="1" destOrd="0" presId="urn:microsoft.com/office/officeart/2005/8/layout/hierarchy1"/>
    <dgm:cxn modelId="{6AA56495-7D27-47A3-A9A5-8FD16669E7FB}" type="presParOf" srcId="{90FA0170-98AC-42FC-95AE-6509FA778E95}" destId="{D877F278-32EF-4CA5-ACD1-18FA6FA91797}" srcOrd="0" destOrd="0" presId="urn:microsoft.com/office/officeart/2005/8/layout/hierarchy1"/>
    <dgm:cxn modelId="{66A876F4-2596-4787-A6A0-1695D7AE63A8}" type="presParOf" srcId="{D877F278-32EF-4CA5-ACD1-18FA6FA91797}" destId="{9B7CE928-945A-4485-94DE-4FD4AF48A2BA}" srcOrd="0" destOrd="0" presId="urn:microsoft.com/office/officeart/2005/8/layout/hierarchy1"/>
    <dgm:cxn modelId="{D5DA3BDE-B88D-4072-BCAF-10A134EA96FE}" type="presParOf" srcId="{D877F278-32EF-4CA5-ACD1-18FA6FA91797}" destId="{744761B4-8446-4C91-9E8E-01AB5CDD6E10}" srcOrd="1" destOrd="0" presId="urn:microsoft.com/office/officeart/2005/8/layout/hierarchy1"/>
    <dgm:cxn modelId="{15423E59-24CE-4943-B51E-72AD4CAF9EFF}" type="presParOf" srcId="{90FA0170-98AC-42FC-95AE-6509FA778E95}" destId="{F61F2CC5-E8AF-4450-98FE-60FFE3847FDD}" srcOrd="1" destOrd="0" presId="urn:microsoft.com/office/officeart/2005/8/layout/hierarchy1"/>
    <dgm:cxn modelId="{4BA01A79-1220-459B-83B9-2A63E1644EF9}" type="presParOf" srcId="{F61F2CC5-E8AF-4450-98FE-60FFE3847FDD}" destId="{57E1F43E-72F1-410B-AD31-BA1982FC7BA7}" srcOrd="0" destOrd="0" presId="urn:microsoft.com/office/officeart/2005/8/layout/hierarchy1"/>
    <dgm:cxn modelId="{39B31FD6-188A-48F6-A5F6-C59A69173317}" type="presParOf" srcId="{F61F2CC5-E8AF-4450-98FE-60FFE3847FDD}" destId="{FE03133C-BA67-4E1A-ADCF-47EAC63562B6}" srcOrd="1" destOrd="0" presId="urn:microsoft.com/office/officeart/2005/8/layout/hierarchy1"/>
    <dgm:cxn modelId="{EDC72BD8-31A5-4166-BFCB-0084A4A72AB0}" type="presParOf" srcId="{FE03133C-BA67-4E1A-ADCF-47EAC63562B6}" destId="{F0709FD7-9FF6-4E71-8367-0FB8ACCCFDB9}" srcOrd="0" destOrd="0" presId="urn:microsoft.com/office/officeart/2005/8/layout/hierarchy1"/>
    <dgm:cxn modelId="{CD69CB14-DE73-49D1-98F1-1B05BE0920BB}" type="presParOf" srcId="{F0709FD7-9FF6-4E71-8367-0FB8ACCCFDB9}" destId="{93C845DD-8B9B-4D73-97E1-DB982800084B}" srcOrd="0" destOrd="0" presId="urn:microsoft.com/office/officeart/2005/8/layout/hierarchy1"/>
    <dgm:cxn modelId="{B8546218-D021-4002-91F5-436FD0652401}" type="presParOf" srcId="{F0709FD7-9FF6-4E71-8367-0FB8ACCCFDB9}" destId="{4D1D892B-830B-425E-B8AB-F4BAAADA4A8E}" srcOrd="1" destOrd="0" presId="urn:microsoft.com/office/officeart/2005/8/layout/hierarchy1"/>
    <dgm:cxn modelId="{411E4BBA-221F-4ADA-9B50-E13ACEBC4298}" type="presParOf" srcId="{FE03133C-BA67-4E1A-ADCF-47EAC63562B6}" destId="{B96438F5-9B56-4111-A06E-16557EAE4F82}" srcOrd="1" destOrd="0" presId="urn:microsoft.com/office/officeart/2005/8/layout/hierarchy1"/>
    <dgm:cxn modelId="{9BCCE6A0-F41E-4CA8-9E9A-9EB26064F51A}" type="presParOf" srcId="{B96438F5-9B56-4111-A06E-16557EAE4F82}" destId="{CE51F367-D586-41A6-95C9-459C9A3BC126}" srcOrd="0" destOrd="0" presId="urn:microsoft.com/office/officeart/2005/8/layout/hierarchy1"/>
    <dgm:cxn modelId="{A0B293E6-7DD2-4F59-B194-DB7E05A2C776}" type="presParOf" srcId="{B96438F5-9B56-4111-A06E-16557EAE4F82}" destId="{49BB8B1B-CAEA-4BDC-A6D9-67A2C73C29C9}" srcOrd="1" destOrd="0" presId="urn:microsoft.com/office/officeart/2005/8/layout/hierarchy1"/>
    <dgm:cxn modelId="{B09B6D99-0D26-42CF-B8C4-7CC07B1A3D98}" type="presParOf" srcId="{49BB8B1B-CAEA-4BDC-A6D9-67A2C73C29C9}" destId="{19AAE41B-92B7-44C3-851F-18563FA2BF4F}" srcOrd="0" destOrd="0" presId="urn:microsoft.com/office/officeart/2005/8/layout/hierarchy1"/>
    <dgm:cxn modelId="{826358CD-9629-4406-ADE5-D37AE9304C56}" type="presParOf" srcId="{19AAE41B-92B7-44C3-851F-18563FA2BF4F}" destId="{14AC9CEC-4AFB-4BE7-AAD4-E0FC9D223B3D}" srcOrd="0" destOrd="0" presId="urn:microsoft.com/office/officeart/2005/8/layout/hierarchy1"/>
    <dgm:cxn modelId="{212963A5-B780-48DF-AE31-A8A5B18EB988}" type="presParOf" srcId="{19AAE41B-92B7-44C3-851F-18563FA2BF4F}" destId="{B989FC4D-EC57-4823-A5CD-AEADC2C3F430}" srcOrd="1" destOrd="0" presId="urn:microsoft.com/office/officeart/2005/8/layout/hierarchy1"/>
    <dgm:cxn modelId="{9B0A1709-D8CC-404B-8059-C3876AABE61C}" type="presParOf" srcId="{49BB8B1B-CAEA-4BDC-A6D9-67A2C73C29C9}" destId="{CFF24FBE-9270-4AA7-9EE7-E83A3FC79194}" srcOrd="1" destOrd="0" presId="urn:microsoft.com/office/officeart/2005/8/layout/hierarchy1"/>
    <dgm:cxn modelId="{36E6207F-24E4-4B78-853A-F3B01DAD04E6}" type="presParOf" srcId="{A67B30F7-5D3B-4503-8FFF-C98A08686024}" destId="{1CB78A55-1B42-41C9-A457-1395BE7215A5}" srcOrd="2" destOrd="0" presId="urn:microsoft.com/office/officeart/2005/8/layout/hierarchy1"/>
    <dgm:cxn modelId="{42AF3B89-D303-47D7-A1CC-CAE1D93DC2C0}" type="presParOf" srcId="{A67B30F7-5D3B-4503-8FFF-C98A08686024}" destId="{65FB3F27-C834-4B20-8FB9-443D9F6A2D21}" srcOrd="3" destOrd="0" presId="urn:microsoft.com/office/officeart/2005/8/layout/hierarchy1"/>
    <dgm:cxn modelId="{CF6C9130-3751-4AF2-8397-487EEB0030A8}" type="presParOf" srcId="{65FB3F27-C834-4B20-8FB9-443D9F6A2D21}" destId="{D0FAC6C7-73F0-4DD1-8228-3DAD13ABE9E9}" srcOrd="0" destOrd="0" presId="urn:microsoft.com/office/officeart/2005/8/layout/hierarchy1"/>
    <dgm:cxn modelId="{8BC7C9C2-40C5-4733-A264-BAE95840C7BD}" type="presParOf" srcId="{D0FAC6C7-73F0-4DD1-8228-3DAD13ABE9E9}" destId="{742CD83C-E9F1-43BD-AEA0-4731DEBABAB3}" srcOrd="0" destOrd="0" presId="urn:microsoft.com/office/officeart/2005/8/layout/hierarchy1"/>
    <dgm:cxn modelId="{9CDFE9ED-1D9E-4D1C-AD8F-470AF6EE08E5}" type="presParOf" srcId="{D0FAC6C7-73F0-4DD1-8228-3DAD13ABE9E9}" destId="{6D958DE5-8811-4FCA-A729-7FF3356B9702}" srcOrd="1" destOrd="0" presId="urn:microsoft.com/office/officeart/2005/8/layout/hierarchy1"/>
    <dgm:cxn modelId="{5C71F4F0-860B-4FC8-A8C9-9753F02F7B8A}" type="presParOf" srcId="{65FB3F27-C834-4B20-8FB9-443D9F6A2D21}" destId="{1919C8CA-731C-40A7-A48D-474C56DBA00B}" srcOrd="1" destOrd="0" presId="urn:microsoft.com/office/officeart/2005/8/layout/hierarchy1"/>
    <dgm:cxn modelId="{6019ECB5-E56B-41BD-A035-2E805EC36F5D}" type="presParOf" srcId="{1919C8CA-731C-40A7-A48D-474C56DBA00B}" destId="{D42A9A56-956D-4C49-A816-575413F0F2FD}" srcOrd="0" destOrd="0" presId="urn:microsoft.com/office/officeart/2005/8/layout/hierarchy1"/>
    <dgm:cxn modelId="{262AE5AC-AE66-43E6-9C34-D0A12AA54C87}" type="presParOf" srcId="{1919C8CA-731C-40A7-A48D-474C56DBA00B}" destId="{FE6789C1-193F-43EE-A9EF-90CEEC683BD3}" srcOrd="1" destOrd="0" presId="urn:microsoft.com/office/officeart/2005/8/layout/hierarchy1"/>
    <dgm:cxn modelId="{27A2AE06-D819-4789-8722-E91C343FDC0E}" type="presParOf" srcId="{FE6789C1-193F-43EE-A9EF-90CEEC683BD3}" destId="{45643B17-AA48-4D8C-95DA-35C11ADF611C}" srcOrd="0" destOrd="0" presId="urn:microsoft.com/office/officeart/2005/8/layout/hierarchy1"/>
    <dgm:cxn modelId="{C81BC0DE-FF73-40C1-AEAF-D80F3C66FE24}" type="presParOf" srcId="{45643B17-AA48-4D8C-95DA-35C11ADF611C}" destId="{F32DD50E-6B7D-4FB2-A2E1-ADF3BADC487F}" srcOrd="0" destOrd="0" presId="urn:microsoft.com/office/officeart/2005/8/layout/hierarchy1"/>
    <dgm:cxn modelId="{4F3C98DB-F5B7-4992-AA54-D20C67FED4BB}" type="presParOf" srcId="{45643B17-AA48-4D8C-95DA-35C11ADF611C}" destId="{82896D16-D852-4BAC-BF89-67D237D5F120}" srcOrd="1" destOrd="0" presId="urn:microsoft.com/office/officeart/2005/8/layout/hierarchy1"/>
    <dgm:cxn modelId="{9DA61D79-D87B-47FD-859C-EC5FFCB559B1}" type="presParOf" srcId="{FE6789C1-193F-43EE-A9EF-90CEEC683BD3}" destId="{7815384E-53AA-4A1A-8091-15ADA0E01773}" srcOrd="1" destOrd="0" presId="urn:microsoft.com/office/officeart/2005/8/layout/hierarchy1"/>
    <dgm:cxn modelId="{271098BA-B7E6-40BB-AF3B-9500BB291D01}" type="presParOf" srcId="{7815384E-53AA-4A1A-8091-15ADA0E01773}" destId="{7BF31684-82BE-4809-8AB4-5891F16DF6AA}" srcOrd="0" destOrd="0" presId="urn:microsoft.com/office/officeart/2005/8/layout/hierarchy1"/>
    <dgm:cxn modelId="{F46102F5-012A-421A-A3C3-94120AD2978D}" type="presParOf" srcId="{7815384E-53AA-4A1A-8091-15ADA0E01773}" destId="{C93190BE-49ED-423D-AA3F-A93A685A1C94}" srcOrd="1" destOrd="0" presId="urn:microsoft.com/office/officeart/2005/8/layout/hierarchy1"/>
    <dgm:cxn modelId="{418B90EE-DEA1-4244-AF1E-D3FFC7178AFE}" type="presParOf" srcId="{C93190BE-49ED-423D-AA3F-A93A685A1C94}" destId="{8ACFE740-AAEB-4215-8128-1281B2BEC515}" srcOrd="0" destOrd="0" presId="urn:microsoft.com/office/officeart/2005/8/layout/hierarchy1"/>
    <dgm:cxn modelId="{34B4E9A1-E27F-4969-A05D-F574F8B5F5B2}" type="presParOf" srcId="{8ACFE740-AAEB-4215-8128-1281B2BEC515}" destId="{BAD649B7-988B-4358-95A7-D9F3ACF9111A}" srcOrd="0" destOrd="0" presId="urn:microsoft.com/office/officeart/2005/8/layout/hierarchy1"/>
    <dgm:cxn modelId="{6BCBAB48-3694-427F-8091-D19573D83E91}" type="presParOf" srcId="{8ACFE740-AAEB-4215-8128-1281B2BEC515}" destId="{59998372-F866-40B3-ACC9-64B8C7433BF1}" srcOrd="1" destOrd="0" presId="urn:microsoft.com/office/officeart/2005/8/layout/hierarchy1"/>
    <dgm:cxn modelId="{30A0C307-FA8A-442A-9650-B9075AD55C86}" type="presParOf" srcId="{C93190BE-49ED-423D-AA3F-A93A685A1C94}" destId="{0357B5DF-2B06-4ABE-BAB0-CAE1DFEAD4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A8CAAE3-0919-4EEA-89D7-E6C407EF7DAD}" type="doc">
      <dgm:prSet loTypeId="urn:microsoft.com/office/officeart/2005/8/layout/chevron1" loCatId="process" qsTypeId="urn:microsoft.com/office/officeart/2005/8/quickstyle/3d1" qsCatId="3D" csTypeId="urn:microsoft.com/office/officeart/2005/8/colors/colorful4" csCatId="colorful" phldr="1"/>
      <dgm:spPr/>
    </dgm:pt>
    <dgm:pt modelId="{13126D27-997C-4F6D-A9C2-A586AEB50271}">
      <dgm:prSet phldrT="[טקסט]"/>
      <dgm:spPr/>
      <dgm:t>
        <a:bodyPr/>
        <a:lstStyle/>
        <a:p>
          <a:pPr rtl="1"/>
          <a:endParaRPr lang="he-IL" dirty="0"/>
        </a:p>
      </dgm:t>
    </dgm:pt>
    <dgm:pt modelId="{3717618A-3817-4517-A7F4-A0466008AE2C}" type="parTrans" cxnId="{06B7028D-A9D5-461D-B63E-0D69F7C53A6A}">
      <dgm:prSet/>
      <dgm:spPr/>
      <dgm:t>
        <a:bodyPr/>
        <a:lstStyle/>
        <a:p>
          <a:pPr rtl="1"/>
          <a:endParaRPr lang="he-IL"/>
        </a:p>
      </dgm:t>
    </dgm:pt>
    <dgm:pt modelId="{18539567-345A-430B-8453-17A504F3883F}" type="sibTrans" cxnId="{06B7028D-A9D5-461D-B63E-0D69F7C53A6A}">
      <dgm:prSet/>
      <dgm:spPr/>
      <dgm:t>
        <a:bodyPr/>
        <a:lstStyle/>
        <a:p>
          <a:pPr rtl="1"/>
          <a:endParaRPr lang="he-IL"/>
        </a:p>
      </dgm:t>
    </dgm:pt>
    <dgm:pt modelId="{C638B549-49E2-4D87-A928-D854D83CA150}">
      <dgm:prSet phldrT="[טקסט]"/>
      <dgm:spPr/>
      <dgm:t>
        <a:bodyPr/>
        <a:lstStyle/>
        <a:p>
          <a:pPr rtl="1"/>
          <a:endParaRPr lang="he-IL" dirty="0"/>
        </a:p>
      </dgm:t>
    </dgm:pt>
    <dgm:pt modelId="{E37B860E-F29E-44A8-AD19-51AEA1A8371B}" type="parTrans" cxnId="{972D7BE6-F904-499A-9DCF-D6A6023884E9}">
      <dgm:prSet/>
      <dgm:spPr/>
      <dgm:t>
        <a:bodyPr/>
        <a:lstStyle/>
        <a:p>
          <a:pPr rtl="1"/>
          <a:endParaRPr lang="he-IL"/>
        </a:p>
      </dgm:t>
    </dgm:pt>
    <dgm:pt modelId="{EFCC373C-917F-492E-8137-60436671EAC7}" type="sibTrans" cxnId="{972D7BE6-F904-499A-9DCF-D6A6023884E9}">
      <dgm:prSet/>
      <dgm:spPr/>
      <dgm:t>
        <a:bodyPr/>
        <a:lstStyle/>
        <a:p>
          <a:pPr rtl="1"/>
          <a:endParaRPr lang="he-IL"/>
        </a:p>
      </dgm:t>
    </dgm:pt>
    <dgm:pt modelId="{F85FD77F-4735-4754-AA9D-B798F4167551}" type="pres">
      <dgm:prSet presAssocID="{FA8CAAE3-0919-4EEA-89D7-E6C407EF7DAD}" presName="Name0" presStyleCnt="0">
        <dgm:presLayoutVars>
          <dgm:dir/>
          <dgm:animLvl val="lvl"/>
          <dgm:resizeHandles val="exact"/>
        </dgm:presLayoutVars>
      </dgm:prSet>
      <dgm:spPr/>
    </dgm:pt>
    <dgm:pt modelId="{73C16DB4-767D-480E-BD39-235F1A812762}" type="pres">
      <dgm:prSet presAssocID="{13126D27-997C-4F6D-A9C2-A586AEB50271}" presName="parTxOnly" presStyleLbl="node1" presStyleIdx="0" presStyleCnt="2" custAng="10800000" custLinFactNeighborX="-14315" custLinFactNeighborY="-5233">
        <dgm:presLayoutVars>
          <dgm:chMax val="0"/>
          <dgm:chPref val="0"/>
          <dgm:bulletEnabled val="1"/>
        </dgm:presLayoutVars>
      </dgm:prSet>
      <dgm:spPr/>
    </dgm:pt>
    <dgm:pt modelId="{DCC93A69-669E-4406-B32B-B7A8CAEEC51F}" type="pres">
      <dgm:prSet presAssocID="{18539567-345A-430B-8453-17A504F3883F}" presName="parTxOnlySpace" presStyleCnt="0"/>
      <dgm:spPr/>
    </dgm:pt>
    <dgm:pt modelId="{4DBBBF9D-BC86-45F9-A962-8634D0BFCD35}" type="pres">
      <dgm:prSet presAssocID="{C638B549-49E2-4D87-A928-D854D83CA150}" presName="parTxOnly" presStyleLbl="node1" presStyleIdx="1" presStyleCnt="2" custAng="10800000" custLinFactNeighborX="-9793" custLinFactNeighborY="-1951">
        <dgm:presLayoutVars>
          <dgm:chMax val="0"/>
          <dgm:chPref val="0"/>
          <dgm:bulletEnabled val="1"/>
        </dgm:presLayoutVars>
      </dgm:prSet>
      <dgm:spPr/>
    </dgm:pt>
  </dgm:ptLst>
  <dgm:cxnLst>
    <dgm:cxn modelId="{D6314158-E249-4069-9112-F5D8B5359202}" type="presOf" srcId="{13126D27-997C-4F6D-A9C2-A586AEB50271}" destId="{73C16DB4-767D-480E-BD39-235F1A812762}" srcOrd="0" destOrd="0" presId="urn:microsoft.com/office/officeart/2005/8/layout/chevron1"/>
    <dgm:cxn modelId="{06B7028D-A9D5-461D-B63E-0D69F7C53A6A}" srcId="{FA8CAAE3-0919-4EEA-89D7-E6C407EF7DAD}" destId="{13126D27-997C-4F6D-A9C2-A586AEB50271}" srcOrd="0" destOrd="0" parTransId="{3717618A-3817-4517-A7F4-A0466008AE2C}" sibTransId="{18539567-345A-430B-8453-17A504F3883F}"/>
    <dgm:cxn modelId="{B00FEC91-C091-4219-8423-68F244A830F8}" type="presOf" srcId="{C638B549-49E2-4D87-A928-D854D83CA150}" destId="{4DBBBF9D-BC86-45F9-A962-8634D0BFCD35}" srcOrd="0" destOrd="0" presId="urn:microsoft.com/office/officeart/2005/8/layout/chevron1"/>
    <dgm:cxn modelId="{972D7BE6-F904-499A-9DCF-D6A6023884E9}" srcId="{FA8CAAE3-0919-4EEA-89D7-E6C407EF7DAD}" destId="{C638B549-49E2-4D87-A928-D854D83CA150}" srcOrd="1" destOrd="0" parTransId="{E37B860E-F29E-44A8-AD19-51AEA1A8371B}" sibTransId="{EFCC373C-917F-492E-8137-60436671EAC7}"/>
    <dgm:cxn modelId="{8050C6F1-B284-411D-932A-3ED8730F3422}" type="presOf" srcId="{FA8CAAE3-0919-4EEA-89D7-E6C407EF7DAD}" destId="{F85FD77F-4735-4754-AA9D-B798F4167551}" srcOrd="0" destOrd="0" presId="urn:microsoft.com/office/officeart/2005/8/layout/chevron1"/>
    <dgm:cxn modelId="{7C0EFF4D-B7F4-4587-BAD2-B5EFCB247D45}" type="presParOf" srcId="{F85FD77F-4735-4754-AA9D-B798F4167551}" destId="{73C16DB4-767D-480E-BD39-235F1A812762}" srcOrd="0" destOrd="0" presId="urn:microsoft.com/office/officeart/2005/8/layout/chevron1"/>
    <dgm:cxn modelId="{FCA5841D-3B4B-4ECE-A34A-140F6A586868}" type="presParOf" srcId="{F85FD77F-4735-4754-AA9D-B798F4167551}" destId="{DCC93A69-669E-4406-B32B-B7A8CAEEC51F}" srcOrd="1" destOrd="0" presId="urn:microsoft.com/office/officeart/2005/8/layout/chevron1"/>
    <dgm:cxn modelId="{96F24A60-F73D-4403-B90E-517C6F2E680F}" type="presParOf" srcId="{F85FD77F-4735-4754-AA9D-B798F4167551}" destId="{4DBBBF9D-BC86-45F9-A962-8634D0BFCD3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DBC62-D934-4FE7-90C6-AC974DD2E5A9}">
      <dsp:nvSpPr>
        <dsp:cNvPr id="0" name=""/>
        <dsp:cNvSpPr/>
      </dsp:nvSpPr>
      <dsp:spPr>
        <a:xfrm>
          <a:off x="4569233" y="2732450"/>
          <a:ext cx="91440" cy="50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2F16E-EAF3-4A85-A61D-F99335E028A3}">
      <dsp:nvSpPr>
        <dsp:cNvPr id="0" name=""/>
        <dsp:cNvSpPr/>
      </dsp:nvSpPr>
      <dsp:spPr>
        <a:xfrm>
          <a:off x="3546433" y="1113642"/>
          <a:ext cx="1068520" cy="5085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540"/>
              </a:lnTo>
              <a:lnTo>
                <a:pt x="1068520" y="346540"/>
              </a:lnTo>
              <a:lnTo>
                <a:pt x="1068520" y="508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DBE9A-C209-4497-837D-3A15648070AF}">
      <dsp:nvSpPr>
        <dsp:cNvPr id="0" name=""/>
        <dsp:cNvSpPr/>
      </dsp:nvSpPr>
      <dsp:spPr>
        <a:xfrm>
          <a:off x="2432193" y="2732450"/>
          <a:ext cx="91440" cy="5085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851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80ABB-1388-4CC0-9D6F-36AD9EEA82DE}">
      <dsp:nvSpPr>
        <dsp:cNvPr id="0" name=""/>
        <dsp:cNvSpPr/>
      </dsp:nvSpPr>
      <dsp:spPr>
        <a:xfrm>
          <a:off x="2477913" y="1113642"/>
          <a:ext cx="1068520" cy="508518"/>
        </a:xfrm>
        <a:custGeom>
          <a:avLst/>
          <a:gdLst/>
          <a:ahLst/>
          <a:cxnLst/>
          <a:rect l="0" t="0" r="0" b="0"/>
          <a:pathLst>
            <a:path>
              <a:moveTo>
                <a:pt x="1068520" y="0"/>
              </a:moveTo>
              <a:lnTo>
                <a:pt x="1068520" y="346540"/>
              </a:lnTo>
              <a:lnTo>
                <a:pt x="0" y="346540"/>
              </a:lnTo>
              <a:lnTo>
                <a:pt x="0" y="5085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F2823-31EB-420F-BA25-6508B5D6C35D}">
      <dsp:nvSpPr>
        <dsp:cNvPr id="0" name=""/>
        <dsp:cNvSpPr/>
      </dsp:nvSpPr>
      <dsp:spPr>
        <a:xfrm>
          <a:off x="2672189" y="3353"/>
          <a:ext cx="1748487" cy="1110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6AB697-8803-480E-B739-241C4A36D201}">
      <dsp:nvSpPr>
        <dsp:cNvPr id="0" name=""/>
        <dsp:cNvSpPr/>
      </dsp:nvSpPr>
      <dsp:spPr>
        <a:xfrm>
          <a:off x="2866466" y="187915"/>
          <a:ext cx="1748487" cy="1110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Varela Round" panose="020B0604020202020204" charset="-79"/>
              <a:cs typeface="Varela Round" panose="020B0604020202020204" charset="-79"/>
            </a:rPr>
            <a:t>התנהגות</a:t>
          </a:r>
        </a:p>
      </dsp:txBody>
      <dsp:txXfrm>
        <a:off x="2898985" y="220434"/>
        <a:ext cx="1683449" cy="1045251"/>
      </dsp:txXfrm>
    </dsp:sp>
    <dsp:sp modelId="{86A14E92-6316-4C53-A598-36D4608DB56F}">
      <dsp:nvSpPr>
        <dsp:cNvPr id="0" name=""/>
        <dsp:cNvSpPr/>
      </dsp:nvSpPr>
      <dsp:spPr>
        <a:xfrm>
          <a:off x="1603669" y="1622160"/>
          <a:ext cx="1748487" cy="1110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85494-7929-4A32-8F37-E121827126C2}">
      <dsp:nvSpPr>
        <dsp:cNvPr id="0" name=""/>
        <dsp:cNvSpPr/>
      </dsp:nvSpPr>
      <dsp:spPr>
        <a:xfrm>
          <a:off x="1797945" y="1806723"/>
          <a:ext cx="1748487" cy="1110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Varela Round" panose="020B0604020202020204" charset="-79"/>
              <a:cs typeface="Varela Round" panose="020B0604020202020204" charset="-79"/>
            </a:rPr>
            <a:t>תוצאות שליליות=</a:t>
          </a:r>
          <a:r>
            <a:rPr lang="he-IL" sz="2000" b="1" kern="1200" dirty="0">
              <a:solidFill>
                <a:srgbClr val="FF0000"/>
              </a:solidFill>
              <a:latin typeface="Varela Round" panose="020B0604020202020204" charset="-79"/>
              <a:cs typeface="Varela Round" panose="020B0604020202020204" charset="-79"/>
            </a:rPr>
            <a:t>עונש או אי חיזוק</a:t>
          </a:r>
        </a:p>
      </dsp:txBody>
      <dsp:txXfrm>
        <a:off x="1830464" y="1839242"/>
        <a:ext cx="1683449" cy="1045251"/>
      </dsp:txXfrm>
    </dsp:sp>
    <dsp:sp modelId="{A238598C-0B30-49AC-8B9B-836056706794}">
      <dsp:nvSpPr>
        <dsp:cNvPr id="0" name=""/>
        <dsp:cNvSpPr/>
      </dsp:nvSpPr>
      <dsp:spPr>
        <a:xfrm>
          <a:off x="1603669" y="3240968"/>
          <a:ext cx="1748487" cy="1110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76FBC2-6F02-4912-B6AE-E338D6130324}">
      <dsp:nvSpPr>
        <dsp:cNvPr id="0" name=""/>
        <dsp:cNvSpPr/>
      </dsp:nvSpPr>
      <dsp:spPr>
        <a:xfrm>
          <a:off x="1797945" y="3425531"/>
          <a:ext cx="1748487" cy="1110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Varela Round" panose="020B0604020202020204" charset="-79"/>
              <a:cs typeface="Varela Round" panose="020B0604020202020204" charset="-79"/>
            </a:rPr>
            <a:t>ההתנהגות </a:t>
          </a:r>
          <a:br>
            <a:rPr lang="en-US" sz="2000" kern="1200" dirty="0">
              <a:latin typeface="Varela Round" panose="020B0604020202020204" charset="-79"/>
              <a:cs typeface="Varela Round" panose="020B0604020202020204" charset="-79"/>
            </a:rPr>
          </a:br>
          <a:r>
            <a:rPr lang="he-IL" sz="2000" b="1" kern="1200" dirty="0">
              <a:solidFill>
                <a:srgbClr val="FF0000"/>
              </a:solidFill>
              <a:latin typeface="Varela Round" panose="020B0604020202020204" charset="-79"/>
              <a:cs typeface="Varela Round" panose="020B0604020202020204" charset="-79"/>
            </a:rPr>
            <a:t>לא תחזור</a:t>
          </a:r>
        </a:p>
      </dsp:txBody>
      <dsp:txXfrm>
        <a:off x="1830464" y="3458050"/>
        <a:ext cx="1683449" cy="1045251"/>
      </dsp:txXfrm>
    </dsp:sp>
    <dsp:sp modelId="{4A8B0498-0114-4092-A766-89EEFF0CCBC4}">
      <dsp:nvSpPr>
        <dsp:cNvPr id="0" name=""/>
        <dsp:cNvSpPr/>
      </dsp:nvSpPr>
      <dsp:spPr>
        <a:xfrm>
          <a:off x="3740709" y="1622160"/>
          <a:ext cx="1748487" cy="1110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235C62-1B42-4664-B644-EE45F81A0A31}">
      <dsp:nvSpPr>
        <dsp:cNvPr id="0" name=""/>
        <dsp:cNvSpPr/>
      </dsp:nvSpPr>
      <dsp:spPr>
        <a:xfrm>
          <a:off x="3934986" y="1806723"/>
          <a:ext cx="1748487" cy="1110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Varela Round" panose="020B0604020202020204" charset="-79"/>
              <a:cs typeface="Varela Round" panose="020B0604020202020204" charset="-79"/>
            </a:rPr>
            <a:t>תוצאות טובות=</a:t>
          </a:r>
          <a:r>
            <a:rPr lang="he-IL" sz="2000" b="1" kern="1200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חיזוק</a:t>
          </a:r>
        </a:p>
      </dsp:txBody>
      <dsp:txXfrm>
        <a:off x="3967505" y="1839242"/>
        <a:ext cx="1683449" cy="1045251"/>
      </dsp:txXfrm>
    </dsp:sp>
    <dsp:sp modelId="{A3570B9E-96D3-4B05-9681-CF7C072372C6}">
      <dsp:nvSpPr>
        <dsp:cNvPr id="0" name=""/>
        <dsp:cNvSpPr/>
      </dsp:nvSpPr>
      <dsp:spPr>
        <a:xfrm>
          <a:off x="3740709" y="3240968"/>
          <a:ext cx="1748487" cy="11102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25E460-D13B-4381-BCCE-0A6B19D98997}">
      <dsp:nvSpPr>
        <dsp:cNvPr id="0" name=""/>
        <dsp:cNvSpPr/>
      </dsp:nvSpPr>
      <dsp:spPr>
        <a:xfrm>
          <a:off x="3934986" y="3425531"/>
          <a:ext cx="1748487" cy="11102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latin typeface="Varela Round" panose="020B0604020202020204" charset="-79"/>
              <a:cs typeface="Varela Round" panose="020B0604020202020204" charset="-79"/>
            </a:rPr>
            <a:t>ההתנהגות תחזור</a:t>
          </a:r>
        </a:p>
      </dsp:txBody>
      <dsp:txXfrm>
        <a:off x="3967505" y="3458050"/>
        <a:ext cx="1683449" cy="1045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156B2-4BE4-4696-A133-31AFB5E9617C}">
      <dsp:nvSpPr>
        <dsp:cNvPr id="0" name=""/>
        <dsp:cNvSpPr/>
      </dsp:nvSpPr>
      <dsp:spPr>
        <a:xfrm>
          <a:off x="0" y="0"/>
          <a:ext cx="2978281" cy="2134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חיזוק חיובי</a:t>
          </a:r>
        </a:p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גירוי נעים </a:t>
          </a:r>
          <a:r>
            <a:rPr lang="he-IL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המגדיל את תדירות התגובה</a:t>
          </a:r>
        </a:p>
      </dsp:txBody>
      <dsp:txXfrm>
        <a:off x="62532" y="62532"/>
        <a:ext cx="2853217" cy="2009929"/>
      </dsp:txXfrm>
    </dsp:sp>
    <dsp:sp modelId="{849336EF-C812-423B-81E8-C7AEF86CC13D}">
      <dsp:nvSpPr>
        <dsp:cNvPr id="0" name=""/>
        <dsp:cNvSpPr/>
      </dsp:nvSpPr>
      <dsp:spPr>
        <a:xfrm>
          <a:off x="32863" y="2220052"/>
          <a:ext cx="1428061" cy="2134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משמעותי לאדם</a:t>
          </a:r>
        </a:p>
      </dsp:txBody>
      <dsp:txXfrm>
        <a:off x="74689" y="2261878"/>
        <a:ext cx="1344409" cy="2051341"/>
      </dsp:txXfrm>
    </dsp:sp>
    <dsp:sp modelId="{49A27F05-08BD-4BBD-AB1A-E36AE9EEC381}">
      <dsp:nvSpPr>
        <dsp:cNvPr id="0" name=""/>
        <dsp:cNvSpPr/>
      </dsp:nvSpPr>
      <dsp:spPr>
        <a:xfrm>
          <a:off x="1550635" y="2218446"/>
          <a:ext cx="1428061" cy="21349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מוחשי או מופשט</a:t>
          </a:r>
        </a:p>
      </dsp:txBody>
      <dsp:txXfrm>
        <a:off x="1592461" y="2260272"/>
        <a:ext cx="1344409" cy="20513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ADACC-2ED4-4F2C-8551-3AB1266941A6}">
      <dsp:nvSpPr>
        <dsp:cNvPr id="0" name=""/>
        <dsp:cNvSpPr/>
      </dsp:nvSpPr>
      <dsp:spPr>
        <a:xfrm>
          <a:off x="923" y="143822"/>
          <a:ext cx="3603165" cy="21618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>
              <a:latin typeface="Varela Round" panose="020B0604020202020204" charset="-79"/>
              <a:cs typeface="Varela Round" panose="020B0604020202020204" charset="-79"/>
            </a:rPr>
            <a:t>התיאוריה ההתנהגותית</a:t>
          </a:r>
          <a:r>
            <a:rPr lang="he-IL" sz="2200" kern="1200" dirty="0">
              <a:latin typeface="Varela Round" panose="020B0604020202020204" charset="-79"/>
              <a:cs typeface="Varela Round" panose="020B0604020202020204" charset="-79"/>
            </a:rPr>
            <a:t>-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Varela Round" panose="020B0604020202020204" charset="-79"/>
              <a:cs typeface="Varela Round" panose="020B0604020202020204" charset="-79"/>
            </a:rPr>
            <a:t>התנהגות האדם ואישיותו מעוצבים ע"י כוחות חיצוניים בסביבה בעיקר חיזוקים ועונשים מהסביבה</a:t>
          </a:r>
        </a:p>
      </dsp:txBody>
      <dsp:txXfrm>
        <a:off x="923" y="143822"/>
        <a:ext cx="3603165" cy="2161899"/>
      </dsp:txXfrm>
    </dsp:sp>
    <dsp:sp modelId="{89947A53-0D88-439E-884F-ED4E57E4CC88}">
      <dsp:nvSpPr>
        <dsp:cNvPr id="0" name=""/>
        <dsp:cNvSpPr/>
      </dsp:nvSpPr>
      <dsp:spPr>
        <a:xfrm>
          <a:off x="3965329" y="161485"/>
          <a:ext cx="3603165" cy="2161899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b="1" kern="1200" dirty="0">
              <a:latin typeface="Varela Round" panose="020B0604020202020204" charset="-79"/>
              <a:cs typeface="Varela Round" panose="020B0604020202020204" charset="-79"/>
            </a:rPr>
            <a:t>התיאוריה הקוגניטיבית</a:t>
          </a:r>
          <a:r>
            <a:rPr lang="he-IL" sz="2200" kern="1200" dirty="0">
              <a:latin typeface="Varela Round" panose="020B0604020202020204" charset="-79"/>
              <a:cs typeface="Varela Round" panose="020B0604020202020204" charset="-79"/>
            </a:rPr>
            <a:t>-</a:t>
          </a:r>
        </a:p>
        <a:p>
          <a:pPr marL="0" lvl="0" indent="0" algn="ct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200" kern="1200" dirty="0">
              <a:latin typeface="Varela Round" panose="020B0604020202020204" charset="-79"/>
              <a:cs typeface="Varela Round" panose="020B0604020202020204" charset="-79"/>
            </a:rPr>
            <a:t>התנהגות האדם  מעוצבת בעזרת תהליכי חשיבה ועיבוד מידע  המסייעים לאדם לצפות את תוצאות התנהגותו להעריך אותן ולשלוט בהן</a:t>
          </a:r>
        </a:p>
      </dsp:txBody>
      <dsp:txXfrm>
        <a:off x="3965329" y="161485"/>
        <a:ext cx="3603165" cy="2161899"/>
      </dsp:txXfrm>
    </dsp:sp>
    <dsp:sp modelId="{6BDC4AAC-2EAD-4EC7-9A29-A9EF2F48CF79}">
      <dsp:nvSpPr>
        <dsp:cNvPr id="0" name=""/>
        <dsp:cNvSpPr/>
      </dsp:nvSpPr>
      <dsp:spPr>
        <a:xfrm>
          <a:off x="1952758" y="2602608"/>
          <a:ext cx="3603165" cy="2161899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0" kern="1200" dirty="0">
              <a:latin typeface="Varela Round" panose="020B0604020202020204" charset="-79"/>
              <a:cs typeface="Varela Round" panose="020B0604020202020204" charset="-79"/>
            </a:rPr>
            <a:t>תיאוריה התנהגותית קוגניטיבית</a:t>
          </a:r>
          <a:r>
            <a:rPr lang="he-IL" sz="2000" kern="1200" dirty="0">
              <a:latin typeface="Varela Round" panose="020B0604020202020204" charset="-79"/>
              <a:cs typeface="Varela Round" panose="020B0604020202020204" charset="-79"/>
            </a:rPr>
            <a:t>-לגורמים סביבתיים השפעה רבה על התנהגות האדם ואישיותו אך הוא אינו  מגיב באופן פאסיבי אלא מעבד את המידע בתהליך קוגניטיבי ובהתאם לכך מתנהג</a:t>
          </a:r>
        </a:p>
      </dsp:txBody>
      <dsp:txXfrm>
        <a:off x="1952758" y="2602608"/>
        <a:ext cx="3603165" cy="21618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D11AE-7DE0-4B72-8312-C6E5D2E3FB52}">
      <dsp:nvSpPr>
        <dsp:cNvPr id="0" name=""/>
        <dsp:cNvSpPr/>
      </dsp:nvSpPr>
      <dsp:spPr>
        <a:xfrm>
          <a:off x="1446601" y="14559"/>
          <a:ext cx="1366162" cy="6830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Varela Round" panose="020B0604020202020204" charset="-79"/>
              <a:ea typeface="+mn-ea"/>
              <a:cs typeface="Varela Round" panose="020B0604020202020204" charset="-79"/>
            </a:rPr>
            <a:t>אדם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 dirty="0">
              <a:latin typeface="Varela Round" panose="020B0604020202020204" charset="-79"/>
              <a:ea typeface="+mn-ea"/>
              <a:cs typeface="Varela Round" panose="020B0604020202020204" charset="-79"/>
            </a:rPr>
            <a:t>(קוגניציות)</a:t>
          </a:r>
        </a:p>
      </dsp:txBody>
      <dsp:txXfrm>
        <a:off x="1466608" y="34566"/>
        <a:ext cx="1326148" cy="643067"/>
      </dsp:txXfrm>
    </dsp:sp>
    <dsp:sp modelId="{618D7B34-2A3B-4AF8-A0DC-A82CEFD71CA4}">
      <dsp:nvSpPr>
        <dsp:cNvPr id="0" name=""/>
        <dsp:cNvSpPr/>
      </dsp:nvSpPr>
      <dsp:spPr>
        <a:xfrm rot="3642759">
          <a:off x="2330990" y="1207254"/>
          <a:ext cx="686276" cy="23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solidFill>
              <a:srgbClr val="E5E6DA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2402713" y="1255070"/>
        <a:ext cx="542830" cy="143446"/>
      </dsp:txXfrm>
    </dsp:sp>
    <dsp:sp modelId="{769D9FE7-513C-4508-A8FA-303254FDDC55}">
      <dsp:nvSpPr>
        <dsp:cNvPr id="0" name=""/>
        <dsp:cNvSpPr/>
      </dsp:nvSpPr>
      <dsp:spPr>
        <a:xfrm>
          <a:off x="2535493" y="1955946"/>
          <a:ext cx="1366162" cy="683081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>
              <a:latin typeface="Varela Round" panose="020B0604020202020204" charset="-79"/>
              <a:ea typeface="+mn-ea"/>
              <a:cs typeface="Varela Round" panose="020B0604020202020204" charset="-79"/>
            </a:rPr>
            <a:t>סביבה</a:t>
          </a:r>
          <a:endParaRPr lang="he-IL" sz="2000" b="1" kern="1200" dirty="0">
            <a:latin typeface="Varela Round" panose="020B0604020202020204" charset="-79"/>
            <a:ea typeface="+mn-ea"/>
            <a:cs typeface="Varela Round" panose="020B0604020202020204" charset="-79"/>
          </a:endParaRPr>
        </a:p>
      </dsp:txBody>
      <dsp:txXfrm>
        <a:off x="2555500" y="1975953"/>
        <a:ext cx="1326148" cy="643067"/>
      </dsp:txXfrm>
    </dsp:sp>
    <dsp:sp modelId="{96CC62C8-393A-4C75-86CE-3DDDA47B7E92}">
      <dsp:nvSpPr>
        <dsp:cNvPr id="0" name=""/>
        <dsp:cNvSpPr/>
      </dsp:nvSpPr>
      <dsp:spPr>
        <a:xfrm rot="10801333">
          <a:off x="1763432" y="2177517"/>
          <a:ext cx="686276" cy="23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solidFill>
              <a:srgbClr val="E5E6DA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 rot="10800000">
        <a:off x="1835155" y="2225333"/>
        <a:ext cx="542830" cy="143446"/>
      </dsp:txXfrm>
    </dsp:sp>
    <dsp:sp modelId="{0DDCCDF0-7A4E-4FBF-BAA8-839723A00F6E}">
      <dsp:nvSpPr>
        <dsp:cNvPr id="0" name=""/>
        <dsp:cNvSpPr/>
      </dsp:nvSpPr>
      <dsp:spPr>
        <a:xfrm>
          <a:off x="311485" y="1955084"/>
          <a:ext cx="1366162" cy="683081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b="1" kern="1200">
              <a:latin typeface="Varela Round" panose="020B0604020202020204" charset="-79"/>
              <a:ea typeface="+mn-ea"/>
              <a:cs typeface="Varela Round" panose="020B0604020202020204" charset="-79"/>
            </a:rPr>
            <a:t>התנהגות</a:t>
          </a:r>
          <a:endParaRPr lang="he-IL" sz="2000" b="1" kern="1200" dirty="0">
            <a:latin typeface="Varela Round" panose="020B0604020202020204" charset="-79"/>
            <a:ea typeface="+mn-ea"/>
            <a:cs typeface="Varela Round" panose="020B0604020202020204" charset="-79"/>
          </a:endParaRPr>
        </a:p>
      </dsp:txBody>
      <dsp:txXfrm>
        <a:off x="331492" y="1975091"/>
        <a:ext cx="1326148" cy="643067"/>
      </dsp:txXfrm>
    </dsp:sp>
    <dsp:sp modelId="{BE786CA7-80EF-4BE1-AF92-A8232BFF3263}">
      <dsp:nvSpPr>
        <dsp:cNvPr id="0" name=""/>
        <dsp:cNvSpPr/>
      </dsp:nvSpPr>
      <dsp:spPr>
        <a:xfrm rot="18019537">
          <a:off x="1218986" y="1206823"/>
          <a:ext cx="686276" cy="23907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900" kern="1200">
            <a:solidFill>
              <a:srgbClr val="E5E6DA"/>
            </a:solidFill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sp:txBody>
      <dsp:txXfrm>
        <a:off x="1290709" y="1254639"/>
        <a:ext cx="542830" cy="14344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3AA402-CAEF-4503-8983-8BA102671D9B}">
      <dsp:nvSpPr>
        <dsp:cNvPr id="0" name=""/>
        <dsp:cNvSpPr/>
      </dsp:nvSpPr>
      <dsp:spPr>
        <a:xfrm>
          <a:off x="0" y="0"/>
          <a:ext cx="6198156" cy="1015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rgbClr val="0070C0"/>
              </a:solidFill>
              <a:latin typeface="Varela Round" panose="020B0604020202020204" charset="-79"/>
              <a:ea typeface="Verdana" panose="020B0604030504040204" pitchFamily="34" charset="0"/>
              <a:cs typeface="Varela Round" panose="020B0604020202020204" charset="-79"/>
            </a:rPr>
            <a:t>קשב</a:t>
          </a:r>
          <a:r>
            <a:rPr lang="he-IL" sz="1900" b="1" kern="1200" dirty="0">
              <a:latin typeface="Varela Round" panose="020B0604020202020204" charset="-79"/>
              <a:ea typeface="Verdana" panose="020B0604030504040204" pitchFamily="34" charset="0"/>
              <a:cs typeface="Varela Round" panose="020B0604020202020204" charset="-79"/>
            </a:rPr>
            <a:t>-</a:t>
          </a:r>
          <a:r>
            <a:rPr lang="he-IL" sz="1900" kern="1200" dirty="0">
              <a:latin typeface="Varela Round" panose="020B0604020202020204" charset="-79"/>
              <a:ea typeface="Verdana" panose="020B0604030504040204" pitchFamily="34" charset="0"/>
              <a:cs typeface="Varela Round" panose="020B0604020202020204" charset="-79"/>
            </a:rPr>
            <a:t>הפניית תשומת לב להתנהגות הדגם</a:t>
          </a:r>
        </a:p>
      </dsp:txBody>
      <dsp:txXfrm>
        <a:off x="29744" y="29744"/>
        <a:ext cx="5016493" cy="956055"/>
      </dsp:txXfrm>
    </dsp:sp>
    <dsp:sp modelId="{6279720C-7AAA-4553-8E1F-37B5C1024B29}">
      <dsp:nvSpPr>
        <dsp:cNvPr id="0" name=""/>
        <dsp:cNvSpPr/>
      </dsp:nvSpPr>
      <dsp:spPr>
        <a:xfrm>
          <a:off x="519095" y="1200187"/>
          <a:ext cx="6198156" cy="1015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200" b="1" kern="1200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זיכרון</a:t>
          </a:r>
          <a:r>
            <a:rPr lang="he-IL" sz="3200" kern="1200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-</a:t>
          </a:r>
          <a:r>
            <a:rPr lang="he-IL" sz="1900" kern="1200" dirty="0">
              <a:latin typeface="Varela Round" panose="020B0604020202020204" charset="-79"/>
              <a:cs typeface="Varela Round" panose="020B0604020202020204" charset="-79"/>
            </a:rPr>
            <a:t>אחסון בזיכרון של  ההתנהגות הדגם</a:t>
          </a:r>
        </a:p>
      </dsp:txBody>
      <dsp:txXfrm>
        <a:off x="548839" y="1229931"/>
        <a:ext cx="4959469" cy="956055"/>
      </dsp:txXfrm>
    </dsp:sp>
    <dsp:sp modelId="{9A40E598-0DA2-4511-993A-73D039784289}">
      <dsp:nvSpPr>
        <dsp:cNvPr id="0" name=""/>
        <dsp:cNvSpPr/>
      </dsp:nvSpPr>
      <dsp:spPr>
        <a:xfrm>
          <a:off x="1030443" y="2400375"/>
          <a:ext cx="6198156" cy="1015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976513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3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הניעה-</a:t>
          </a:r>
          <a:r>
            <a:rPr lang="he-IL" sz="1900" kern="1200" dirty="0">
              <a:latin typeface="Varela Round" panose="020B0604020202020204" charset="-79"/>
              <a:cs typeface="Varela Round" panose="020B0604020202020204" charset="-79"/>
            </a:rPr>
            <a:t>תוצאת ההתנהגות מהוות</a:t>
          </a:r>
          <a:br>
            <a:rPr lang="en-US" sz="1900" kern="1200" dirty="0">
              <a:latin typeface="Varela Round" panose="020B0604020202020204" charset="-79"/>
              <a:cs typeface="Varela Round" panose="020B0604020202020204" charset="-79"/>
            </a:rPr>
          </a:br>
          <a:r>
            <a:rPr lang="he-IL" sz="1900" kern="1200" dirty="0">
              <a:latin typeface="Varela Round" panose="020B0604020202020204" charset="-79"/>
              <a:cs typeface="Varela Round" panose="020B0604020202020204" charset="-79"/>
            </a:rPr>
            <a:t>                חיזוק  המעודד התנהגות.</a:t>
          </a:r>
        </a:p>
      </dsp:txBody>
      <dsp:txXfrm>
        <a:off x="1060187" y="2430119"/>
        <a:ext cx="4967217" cy="956055"/>
      </dsp:txXfrm>
    </dsp:sp>
    <dsp:sp modelId="{98D5A5D6-F53D-48A6-99F7-6FF162A00A2E}">
      <dsp:nvSpPr>
        <dsp:cNvPr id="0" name=""/>
        <dsp:cNvSpPr/>
      </dsp:nvSpPr>
      <dsp:spPr>
        <a:xfrm>
          <a:off x="1549539" y="3600563"/>
          <a:ext cx="6198156" cy="10155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ביצוע</a:t>
          </a:r>
          <a:r>
            <a:rPr lang="he-IL" sz="2800" kern="1200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rPr>
            <a:t>-</a:t>
          </a:r>
          <a:r>
            <a:rPr lang="he-IL" sz="2000" kern="1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שליפת המידע מהזיכרון </a:t>
          </a:r>
          <a:br>
            <a:rPr lang="en-US" sz="2000" kern="1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</a:br>
          <a:r>
            <a:rPr lang="he-IL" sz="2000" kern="12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rPr>
            <a:t>   ותרגומו למעשה</a:t>
          </a:r>
        </a:p>
      </dsp:txBody>
      <dsp:txXfrm>
        <a:off x="1579283" y="3630307"/>
        <a:ext cx="4959469" cy="956055"/>
      </dsp:txXfrm>
    </dsp:sp>
    <dsp:sp modelId="{05A88461-8138-45C0-8AFC-296B44BAFB5A}">
      <dsp:nvSpPr>
        <dsp:cNvPr id="0" name=""/>
        <dsp:cNvSpPr/>
      </dsp:nvSpPr>
      <dsp:spPr>
        <a:xfrm>
          <a:off x="5538053" y="777814"/>
          <a:ext cx="660103" cy="660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100" kern="1200"/>
        </a:p>
      </dsp:txBody>
      <dsp:txXfrm>
        <a:off x="5686576" y="777814"/>
        <a:ext cx="363057" cy="496728"/>
      </dsp:txXfrm>
    </dsp:sp>
    <dsp:sp modelId="{7D8B8ACD-B12D-429C-A580-4D3CA61CA1E6}">
      <dsp:nvSpPr>
        <dsp:cNvPr id="0" name=""/>
        <dsp:cNvSpPr/>
      </dsp:nvSpPr>
      <dsp:spPr>
        <a:xfrm>
          <a:off x="6057149" y="1978001"/>
          <a:ext cx="660103" cy="660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100" kern="1200"/>
        </a:p>
      </dsp:txBody>
      <dsp:txXfrm>
        <a:off x="6205672" y="1978001"/>
        <a:ext cx="363057" cy="496728"/>
      </dsp:txXfrm>
    </dsp:sp>
    <dsp:sp modelId="{ABB018FC-5AC6-4DEA-B203-49F6D69DA21A}">
      <dsp:nvSpPr>
        <dsp:cNvPr id="0" name=""/>
        <dsp:cNvSpPr/>
      </dsp:nvSpPr>
      <dsp:spPr>
        <a:xfrm>
          <a:off x="6568497" y="3178189"/>
          <a:ext cx="660103" cy="66010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3100" kern="1200"/>
        </a:p>
      </dsp:txBody>
      <dsp:txXfrm>
        <a:off x="6717020" y="3178189"/>
        <a:ext cx="363057" cy="4967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31684-82BE-4809-8AB4-5891F16DF6AA}">
      <dsp:nvSpPr>
        <dsp:cNvPr id="0" name=""/>
        <dsp:cNvSpPr/>
      </dsp:nvSpPr>
      <dsp:spPr>
        <a:xfrm>
          <a:off x="6132336" y="3119943"/>
          <a:ext cx="91440" cy="314052"/>
        </a:xfrm>
        <a:custGeom>
          <a:avLst/>
          <a:gdLst/>
          <a:ahLst/>
          <a:cxnLst/>
          <a:rect l="0" t="0" r="0" b="0"/>
          <a:pathLst>
            <a:path>
              <a:moveTo>
                <a:pt x="83614" y="0"/>
              </a:moveTo>
              <a:lnTo>
                <a:pt x="83614" y="197924"/>
              </a:lnTo>
              <a:lnTo>
                <a:pt x="45720" y="197924"/>
              </a:lnTo>
              <a:lnTo>
                <a:pt x="45720" y="3140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2A9A56-956D-4C49-A816-575413F0F2FD}">
      <dsp:nvSpPr>
        <dsp:cNvPr id="0" name=""/>
        <dsp:cNvSpPr/>
      </dsp:nvSpPr>
      <dsp:spPr>
        <a:xfrm>
          <a:off x="6170231" y="1959363"/>
          <a:ext cx="91440" cy="364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5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78A55-1B42-41C9-A457-1395BE7215A5}">
      <dsp:nvSpPr>
        <dsp:cNvPr id="0" name=""/>
        <dsp:cNvSpPr/>
      </dsp:nvSpPr>
      <dsp:spPr>
        <a:xfrm>
          <a:off x="4346089" y="798783"/>
          <a:ext cx="1869861" cy="3645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46"/>
              </a:lnTo>
              <a:lnTo>
                <a:pt x="1869861" y="248446"/>
              </a:lnTo>
              <a:lnTo>
                <a:pt x="1869861" y="364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51F367-D586-41A6-95C9-459C9A3BC126}">
      <dsp:nvSpPr>
        <dsp:cNvPr id="0" name=""/>
        <dsp:cNvSpPr/>
      </dsp:nvSpPr>
      <dsp:spPr>
        <a:xfrm>
          <a:off x="2269583" y="3119943"/>
          <a:ext cx="91440" cy="367352"/>
        </a:xfrm>
        <a:custGeom>
          <a:avLst/>
          <a:gdLst/>
          <a:ahLst/>
          <a:cxnLst/>
          <a:rect l="0" t="0" r="0" b="0"/>
          <a:pathLst>
            <a:path>
              <a:moveTo>
                <a:pt x="121635" y="0"/>
              </a:moveTo>
              <a:lnTo>
                <a:pt x="121635" y="251225"/>
              </a:lnTo>
              <a:lnTo>
                <a:pt x="45720" y="251225"/>
              </a:lnTo>
              <a:lnTo>
                <a:pt x="45720" y="36735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1F43E-72F1-410B-AD31-BA1982FC7BA7}">
      <dsp:nvSpPr>
        <dsp:cNvPr id="0" name=""/>
        <dsp:cNvSpPr/>
      </dsp:nvSpPr>
      <dsp:spPr>
        <a:xfrm>
          <a:off x="2345498" y="1959363"/>
          <a:ext cx="91440" cy="3645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57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C5637-F001-4676-8BC2-1F395E0AF02A}">
      <dsp:nvSpPr>
        <dsp:cNvPr id="0" name=""/>
        <dsp:cNvSpPr/>
      </dsp:nvSpPr>
      <dsp:spPr>
        <a:xfrm>
          <a:off x="2391218" y="798783"/>
          <a:ext cx="1954871" cy="364574"/>
        </a:xfrm>
        <a:custGeom>
          <a:avLst/>
          <a:gdLst/>
          <a:ahLst/>
          <a:cxnLst/>
          <a:rect l="0" t="0" r="0" b="0"/>
          <a:pathLst>
            <a:path>
              <a:moveTo>
                <a:pt x="1954871" y="0"/>
              </a:moveTo>
              <a:lnTo>
                <a:pt x="1954871" y="248446"/>
              </a:lnTo>
              <a:lnTo>
                <a:pt x="0" y="248446"/>
              </a:lnTo>
              <a:lnTo>
                <a:pt x="0" y="3645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F3063-468D-4101-A91E-28F1FCC12D0A}">
      <dsp:nvSpPr>
        <dsp:cNvPr id="0" name=""/>
        <dsp:cNvSpPr/>
      </dsp:nvSpPr>
      <dsp:spPr>
        <a:xfrm>
          <a:off x="3719313" y="2778"/>
          <a:ext cx="1253551" cy="7960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8214A5-99D4-4880-938F-6993DA0DEF55}">
      <dsp:nvSpPr>
        <dsp:cNvPr id="0" name=""/>
        <dsp:cNvSpPr/>
      </dsp:nvSpPr>
      <dsp:spPr>
        <a:xfrm>
          <a:off x="3858597" y="135097"/>
          <a:ext cx="1253551" cy="79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משימה</a:t>
          </a:r>
        </a:p>
      </dsp:txBody>
      <dsp:txXfrm>
        <a:off x="3881911" y="158411"/>
        <a:ext cx="1206923" cy="749377"/>
      </dsp:txXfrm>
    </dsp:sp>
    <dsp:sp modelId="{9B7CE928-945A-4485-94DE-4FD4AF48A2BA}">
      <dsp:nvSpPr>
        <dsp:cNvPr id="0" name=""/>
        <dsp:cNvSpPr/>
      </dsp:nvSpPr>
      <dsp:spPr>
        <a:xfrm>
          <a:off x="707905" y="1163358"/>
          <a:ext cx="3366626" cy="796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744761B4-8446-4C91-9E8E-01AB5CDD6E10}">
      <dsp:nvSpPr>
        <dsp:cNvPr id="0" name=""/>
        <dsp:cNvSpPr/>
      </dsp:nvSpPr>
      <dsp:spPr>
        <a:xfrm>
          <a:off x="847188" y="1295677"/>
          <a:ext cx="3366626" cy="79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לא הצלחתי במשימה...</a:t>
          </a:r>
        </a:p>
      </dsp:txBody>
      <dsp:txXfrm>
        <a:off x="870502" y="1318991"/>
        <a:ext cx="3319998" cy="749377"/>
      </dsp:txXfrm>
    </dsp:sp>
    <dsp:sp modelId="{93C845DD-8B9B-4D73-97E1-DB982800084B}">
      <dsp:nvSpPr>
        <dsp:cNvPr id="0" name=""/>
        <dsp:cNvSpPr/>
      </dsp:nvSpPr>
      <dsp:spPr>
        <a:xfrm>
          <a:off x="689409" y="2323938"/>
          <a:ext cx="3403618" cy="796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4D1D892B-830B-425E-B8AB-F4BAAADA4A8E}">
      <dsp:nvSpPr>
        <dsp:cNvPr id="0" name=""/>
        <dsp:cNvSpPr/>
      </dsp:nvSpPr>
      <dsp:spPr>
        <a:xfrm>
          <a:off x="828692" y="2456257"/>
          <a:ext cx="3403618" cy="79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חוסר סיפוק </a:t>
          </a:r>
          <a:r>
            <a:rPr lang="he-IL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rPr>
            <a:t>עונש עצמי</a:t>
          </a:r>
        </a:p>
      </dsp:txBody>
      <dsp:txXfrm>
        <a:off x="852006" y="2479571"/>
        <a:ext cx="3356990" cy="749377"/>
      </dsp:txXfrm>
    </dsp:sp>
    <dsp:sp modelId="{14AC9CEC-4AFB-4BE7-AAD4-E0FC9D223B3D}">
      <dsp:nvSpPr>
        <dsp:cNvPr id="0" name=""/>
        <dsp:cNvSpPr/>
      </dsp:nvSpPr>
      <dsp:spPr>
        <a:xfrm>
          <a:off x="598382" y="3487296"/>
          <a:ext cx="3433841" cy="796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100000"/>
                <a:shade val="100000"/>
                <a:satMod val="130000"/>
              </a:schemeClr>
            </a:gs>
            <a:gs pos="100000">
              <a:schemeClr val="accent2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B989FC4D-EC57-4823-A5CD-AEADC2C3F430}">
      <dsp:nvSpPr>
        <dsp:cNvPr id="0" name=""/>
        <dsp:cNvSpPr/>
      </dsp:nvSpPr>
      <dsp:spPr>
        <a:xfrm>
          <a:off x="737666" y="3619615"/>
          <a:ext cx="3433841" cy="79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הימנעות מההתנהגות </a:t>
          </a:r>
        </a:p>
      </dsp:txBody>
      <dsp:txXfrm>
        <a:off x="760980" y="3642929"/>
        <a:ext cx="3387213" cy="749377"/>
      </dsp:txXfrm>
    </dsp:sp>
    <dsp:sp modelId="{742CD83C-E9F1-43BD-AEA0-4731DEBABAB3}">
      <dsp:nvSpPr>
        <dsp:cNvPr id="0" name=""/>
        <dsp:cNvSpPr/>
      </dsp:nvSpPr>
      <dsp:spPr>
        <a:xfrm>
          <a:off x="4447628" y="1163358"/>
          <a:ext cx="3536645" cy="796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6D958DE5-8811-4FCA-A729-7FF3356B9702}">
      <dsp:nvSpPr>
        <dsp:cNvPr id="0" name=""/>
        <dsp:cNvSpPr/>
      </dsp:nvSpPr>
      <dsp:spPr>
        <a:xfrm>
          <a:off x="4586912" y="1295677"/>
          <a:ext cx="3536645" cy="79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הצלחתי במשימה!</a:t>
          </a:r>
        </a:p>
      </dsp:txBody>
      <dsp:txXfrm>
        <a:off x="4610226" y="1318991"/>
        <a:ext cx="3490017" cy="749377"/>
      </dsp:txXfrm>
    </dsp:sp>
    <dsp:sp modelId="{F32DD50E-6B7D-4FB2-A2E1-ADF3BADC487F}">
      <dsp:nvSpPr>
        <dsp:cNvPr id="0" name=""/>
        <dsp:cNvSpPr/>
      </dsp:nvSpPr>
      <dsp:spPr>
        <a:xfrm>
          <a:off x="4411206" y="2323938"/>
          <a:ext cx="3609489" cy="796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82896D16-D852-4BAC-BF89-67D237D5F120}">
      <dsp:nvSpPr>
        <dsp:cNvPr id="0" name=""/>
        <dsp:cNvSpPr/>
      </dsp:nvSpPr>
      <dsp:spPr>
        <a:xfrm>
          <a:off x="4550490" y="2456257"/>
          <a:ext cx="3609489" cy="79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סיפוק  </a:t>
          </a:r>
          <a:r>
            <a:rPr lang="he-IL" sz="25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0000500000000000000" pitchFamily="2" charset="-79"/>
              <a:cs typeface="Varela Round" panose="00000500000000000000" pitchFamily="2" charset="-79"/>
            </a:rPr>
            <a:t>חיזוק עצמי </a:t>
          </a:r>
        </a:p>
      </dsp:txBody>
      <dsp:txXfrm>
        <a:off x="4573804" y="2479571"/>
        <a:ext cx="3562861" cy="749377"/>
      </dsp:txXfrm>
    </dsp:sp>
    <dsp:sp modelId="{BAD649B7-988B-4358-95A7-D9F3ACF9111A}">
      <dsp:nvSpPr>
        <dsp:cNvPr id="0" name=""/>
        <dsp:cNvSpPr/>
      </dsp:nvSpPr>
      <dsp:spPr>
        <a:xfrm>
          <a:off x="4348811" y="3433995"/>
          <a:ext cx="3658490" cy="7960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100000"/>
                <a:shade val="100000"/>
                <a:satMod val="130000"/>
              </a:schemeClr>
            </a:gs>
            <a:gs pos="100000">
              <a:schemeClr val="accent3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59998372-F866-40B3-ACC9-64B8C7433BF1}">
      <dsp:nvSpPr>
        <dsp:cNvPr id="0" name=""/>
        <dsp:cNvSpPr/>
      </dsp:nvSpPr>
      <dsp:spPr>
        <a:xfrm>
          <a:off x="4488094" y="3566314"/>
          <a:ext cx="3658490" cy="7960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500" kern="1200" dirty="0">
              <a:latin typeface="Varela Round" panose="00000500000000000000" pitchFamily="2" charset="-79"/>
              <a:cs typeface="Varela Round" panose="00000500000000000000" pitchFamily="2" charset="-79"/>
            </a:rPr>
            <a:t>חזרה על ההתנהגות </a:t>
          </a:r>
        </a:p>
      </dsp:txBody>
      <dsp:txXfrm>
        <a:off x="4511408" y="3589628"/>
        <a:ext cx="3611862" cy="7493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16DB4-767D-480E-BD39-235F1A812762}">
      <dsp:nvSpPr>
        <dsp:cNvPr id="0" name=""/>
        <dsp:cNvSpPr/>
      </dsp:nvSpPr>
      <dsp:spPr>
        <a:xfrm rot="10800000">
          <a:off x="0" y="313877"/>
          <a:ext cx="2915865" cy="1166346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500" kern="1200" dirty="0"/>
        </a:p>
      </dsp:txBody>
      <dsp:txXfrm>
        <a:off x="583173" y="313877"/>
        <a:ext cx="1749519" cy="1166346"/>
      </dsp:txXfrm>
    </dsp:sp>
    <dsp:sp modelId="{4DBBBF9D-BC86-45F9-A962-8634D0BFCD35}">
      <dsp:nvSpPr>
        <dsp:cNvPr id="0" name=""/>
        <dsp:cNvSpPr/>
      </dsp:nvSpPr>
      <dsp:spPr>
        <a:xfrm rot="10800000">
          <a:off x="2600601" y="352156"/>
          <a:ext cx="2915865" cy="1166346"/>
        </a:xfrm>
        <a:prstGeom prst="chevr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6500" kern="1200" dirty="0"/>
        </a:p>
      </dsp:txBody>
      <dsp:txXfrm>
        <a:off x="3183774" y="352156"/>
        <a:ext cx="1749519" cy="1166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rtl="1"/>
            <a:fld id="{00000000-1234-1234-1234-123412341234}" type="slidenum">
              <a:rPr lang="x-none" sz="1200" smtClean="0">
                <a:solidFill>
                  <a:schemeClr val="dk1"/>
                </a:solidFill>
                <a:ea typeface="Calibri"/>
                <a:sym typeface="Calibri"/>
              </a:rPr>
              <a:pPr rtl="1"/>
              <a:t>‹#›</a:t>
            </a:fld>
            <a:endParaRPr lang="x-none" sz="1200" dirty="0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78725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Varela Round" panose="00000500000000000000" pitchFamily="2" charset="-79"/>
        <a:ea typeface="Varela Round" panose="00000500000000000000" pitchFamily="2" charset="-79"/>
        <a:cs typeface="Varela Round" panose="00000500000000000000" pitchFamily="2" charset="-79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120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302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8242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7586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5752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8722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328" name="Google Shape;32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">
  <p:cSld name="שער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  <a:defRPr sz="66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ם השיעור">
  <p:cSld name="שם השיעור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 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body" idx="2"/>
          </p:nvPr>
        </p:nvSpPr>
        <p:spPr>
          <a:xfrm>
            <a:off x="738117" y="3655832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515206" y="1185681"/>
            <a:ext cx="11159999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 rtl="1">
              <a:spcBef>
                <a:spcPts val="64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  <a:defRPr sz="3200" b="1">
                <a:solidFill>
                  <a:srgbClr val="0070C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515206" y="1725681"/>
            <a:ext cx="1116000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/>
          <p:nvPr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1800" b="0" i="0" u="none" strike="noStrike" cap="none" dirty="0">
                <a:solidFill>
                  <a:schemeClr val="lt1"/>
                </a:solidFill>
                <a:latin typeface="Varela Round" panose="00000500000000000000" pitchFamily="2" charset="-79"/>
                <a:ea typeface="Calibri"/>
                <a:cs typeface="Varela Round" panose="00000500000000000000" pitchFamily="2" charset="-79"/>
                <a:sym typeface="Calibri"/>
              </a:rPr>
              <a:t> 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40" name="Google Shape;40;p5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2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515206" y="1195757"/>
            <a:ext cx="1116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6"/>
          <p:cNvSpPr/>
          <p:nvPr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6"/>
          <p:cNvSpPr/>
          <p:nvPr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0412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200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6587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50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3995585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he-IL"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Varela Round" panose="00000500000000000000" pitchFamily="2" charset="-79"/>
                <a:ea typeface="Varela Round" panose="00000500000000000000" pitchFamily="2" charset="-79"/>
                <a:cs typeface="Varela Round" panose="00000500000000000000" pitchFamily="2" charset="-79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x-none" smtClean="0"/>
              <a:pPr/>
              <a:t>‹#›</a:t>
            </a:fld>
            <a:endParaRPr lang="x-none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rela Round" panose="00000500000000000000" pitchFamily="2" charset="-79"/>
          <a:ea typeface="Varela Round" panose="00000500000000000000" pitchFamily="2" charset="-79"/>
          <a:cs typeface="Varela Round" panose="00000500000000000000" pitchFamily="2" charset="-79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2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9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3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lCNqyY-fAk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WefdSBoK88&amp;pbjreload=101" TargetMode="Externa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dWefdSBoK88?feature=oembed" TargetMode="Externa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x-none"/>
              <a:t>מערכת שידורים לאומית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חיזוק חיובי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236831" y="809717"/>
            <a:ext cx="7907420" cy="5238566"/>
          </a:xfrm>
        </p:spPr>
        <p:txBody>
          <a:bodyPr/>
          <a:lstStyle/>
          <a:p>
            <a:pPr marL="76200" indent="0">
              <a:buNone/>
            </a:pPr>
            <a:r>
              <a:rPr lang="he-IL" b="1" dirty="0">
                <a:solidFill>
                  <a:schemeClr val="tx1"/>
                </a:solidFill>
              </a:rPr>
              <a:t>ניסוי התניה אופרנטית:</a:t>
            </a:r>
          </a:p>
          <a:p>
            <a:r>
              <a:rPr lang="he-IL" sz="2200" dirty="0">
                <a:solidFill>
                  <a:schemeClr val="tx1"/>
                </a:solidFill>
              </a:rPr>
              <a:t>החוקר סקינר(1922)  הכניס חולדה לתיבה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he-I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"תיבת סקינר" </a:t>
            </a:r>
            <a:r>
              <a:rPr lang="he-IL" sz="2200" dirty="0">
                <a:solidFill>
                  <a:schemeClr val="tx1"/>
                </a:solidFill>
              </a:rPr>
              <a:t>כללה דוושה שלחיצה עליה משחררת אוכל.</a:t>
            </a:r>
          </a:p>
          <a:p>
            <a:r>
              <a:rPr lang="he-IL" sz="2200" dirty="0">
                <a:solidFill>
                  <a:schemeClr val="tx1"/>
                </a:solidFill>
              </a:rPr>
              <a:t>החולדה הסתובבה בתיבה ולחצה באקראי על דוושה </a:t>
            </a:r>
            <a:br>
              <a:rPr lang="en-US" sz="2200" dirty="0">
                <a:solidFill>
                  <a:schemeClr val="tx1"/>
                </a:solidFill>
              </a:rPr>
            </a:br>
            <a:r>
              <a:rPr lang="he-IL" sz="2200" dirty="0">
                <a:solidFill>
                  <a:schemeClr val="tx1"/>
                </a:solidFill>
              </a:rPr>
              <a:t>כתוצאה מכך קבלה גרגיר מזון</a:t>
            </a:r>
          </a:p>
          <a:p>
            <a:r>
              <a:rPr lang="he-IL" sz="2000" dirty="0">
                <a:solidFill>
                  <a:schemeClr val="tx1"/>
                </a:solidFill>
              </a:rPr>
              <a:t>כעבור מספר פעמים החולדה קישרה בין הלחיצה שלה על הדוושה לבין קבלת המזון – </a:t>
            </a:r>
            <a:r>
              <a:rPr lang="he-I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החולדה למדה </a:t>
            </a:r>
            <a:r>
              <a:rPr lang="he-IL" sz="2000" dirty="0">
                <a:solidFill>
                  <a:schemeClr val="tx1"/>
                </a:solidFill>
              </a:rPr>
              <a:t>שכדאי לה ללחוץ כדי לקבל מזון</a:t>
            </a:r>
          </a:p>
          <a:p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המזון מחזק </a:t>
            </a:r>
            <a:r>
              <a:rPr lang="he-IL" sz="2200" dirty="0">
                <a:solidFill>
                  <a:schemeClr val="tx1"/>
                </a:solidFill>
              </a:rPr>
              <a:t>את פעולת הלחיצה ומעלה את </a:t>
            </a:r>
            <a:r>
              <a:rPr lang="he-I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תדירות התגובה.</a:t>
            </a:r>
          </a:p>
          <a:p>
            <a:r>
              <a:rPr lang="he-IL" sz="2200" dirty="0">
                <a:solidFill>
                  <a:schemeClr val="tx1"/>
                </a:solidFill>
              </a:rPr>
              <a:t>סקינר מגדיר את המזון כ"</a:t>
            </a:r>
            <a:r>
              <a:rPr lang="he-IL" sz="2200" b="1" dirty="0"/>
              <a:t>חיזוק חיובי</a:t>
            </a:r>
            <a:r>
              <a:rPr lang="he-IL" sz="2200" dirty="0">
                <a:solidFill>
                  <a:schemeClr val="tx1"/>
                </a:solidFill>
              </a:rPr>
              <a:t>"</a:t>
            </a:r>
          </a:p>
          <a:p>
            <a:r>
              <a:rPr lang="he-IL" sz="2200" dirty="0">
                <a:solidFill>
                  <a:schemeClr val="tx1"/>
                </a:solidFill>
              </a:rPr>
              <a:t>כשהחיזוק אינו משמעותי , החולדה מפסיקה ... היא שבעה.</a:t>
            </a:r>
          </a:p>
          <a:p>
            <a:pPr marL="76200" indent="0">
              <a:buNone/>
            </a:pPr>
            <a:endParaRPr lang="he-IL" sz="20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406" y="643555"/>
            <a:ext cx="1680756" cy="1841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14FE5775-2332-41AE-875E-5E18D42EE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36" y="3066215"/>
            <a:ext cx="3143697" cy="2612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311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4EAE23A-BBE3-4776-A452-FD6F7DDE6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חיזוק שלילי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2EF70C0-0314-46CD-BB23-9EE4863DC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גם חיזוק שלילי מהווה גורם מניע להתנהגות – הכיצד?</a:t>
            </a:r>
          </a:p>
          <a:p>
            <a:r>
              <a:rPr lang="he-I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מהו חיזוק שלילי?</a:t>
            </a:r>
            <a:br>
              <a:rPr lang="he-I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</a:rPr>
              <a:t>חיזוק שלילי הוא 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גירוי בלתי נעים</a:t>
            </a: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</a:rPr>
              <a:t>, המגביר את תדירות התגובה </a:t>
            </a:r>
            <a:r>
              <a:rPr lang="he-IL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על-ידי הפסקתו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</a:rPr>
              <a:t>או על-ידי הסרתו. הרצון של האדם להפסיק/להסיר את הגירוי הלא נעים גורם </a:t>
            </a:r>
            <a:br>
              <a:rPr lang="en-US" dirty="0">
                <a:solidFill>
                  <a:srgbClr val="000000"/>
                </a:solidFill>
                <a:latin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</a:rPr>
              <a:t>לאדם  להגביר את תדירות ההתנהגות הרצויה ולשנות את התנהגותנו.</a:t>
            </a:r>
            <a:br>
              <a:rPr lang="en-US" dirty="0">
                <a:solidFill>
                  <a:srgbClr val="000000"/>
                </a:solidFill>
                <a:latin typeface="Varela Round" panose="00000500000000000000" pitchFamily="2" charset="-79"/>
              </a:rPr>
            </a:b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</a:rPr>
              <a:t>הדגמה: </a:t>
            </a:r>
            <a:r>
              <a:rPr lang="he-IL" sz="2000" dirty="0">
                <a:solidFill>
                  <a:srgbClr val="000000"/>
                </a:solidFill>
                <a:latin typeface="Varela Round" panose="00000500000000000000" pitchFamily="2" charset="-79"/>
              </a:rPr>
              <a:t>אם בכל פעם ששחקו כדורגל מבצע עבירה הוא מקבל</a:t>
            </a:r>
            <a:r>
              <a:rPr lang="he-IL" sz="2000" b="1" dirty="0">
                <a:solidFill>
                  <a:schemeClr val="tx1"/>
                </a:solidFill>
                <a:latin typeface="Varela Round" panose="00000500000000000000" pitchFamily="2" charset="-79"/>
              </a:rPr>
              <a:t> מהשופט 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Varela Round" panose="00000500000000000000" pitchFamily="2" charset="-79"/>
              </a:rPr>
              <a:t>כרטיס צהוב </a:t>
            </a:r>
            <a:r>
              <a:rPr lang="he-IL" sz="2000" dirty="0">
                <a:solidFill>
                  <a:srgbClr val="000000"/>
                </a:solidFill>
                <a:latin typeface="Varela Round" panose="00000500000000000000" pitchFamily="2" charset="-79"/>
              </a:rPr>
              <a:t>(אזהרה) </a:t>
            </a:r>
            <a:br>
              <a:rPr lang="en-US" sz="2000" dirty="0">
                <a:solidFill>
                  <a:srgbClr val="000000"/>
                </a:solidFill>
                <a:latin typeface="Varela Round" panose="00000500000000000000" pitchFamily="2" charset="-79"/>
              </a:rPr>
            </a:br>
            <a:r>
              <a:rPr lang="he-IL" sz="2000" dirty="0">
                <a:solidFill>
                  <a:srgbClr val="000000"/>
                </a:solidFill>
                <a:latin typeface="Varela Round" panose="00000500000000000000" pitchFamily="2" charset="-79"/>
              </a:rPr>
              <a:t>או 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Varela Round" panose="00000500000000000000" pitchFamily="2" charset="-79"/>
              </a:rPr>
              <a:t>כרטיס אדום </a:t>
            </a:r>
            <a:r>
              <a:rPr lang="he-IL" sz="2000" dirty="0">
                <a:solidFill>
                  <a:srgbClr val="000000"/>
                </a:solidFill>
                <a:latin typeface="Varela Round" panose="00000500000000000000" pitchFamily="2" charset="-79"/>
              </a:rPr>
              <a:t>(הוצאה מהמשחק) , אלה מהווים עבורו </a:t>
            </a:r>
            <a:r>
              <a:rPr lang="he-I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גירויים אל נעימים . </a:t>
            </a:r>
            <a:r>
              <a:rPr lang="he-IL" sz="2000" dirty="0">
                <a:solidFill>
                  <a:srgbClr val="000000"/>
                </a:solidFill>
                <a:latin typeface="Varela Round" panose="00000500000000000000" pitchFamily="2" charset="-79"/>
              </a:rPr>
              <a:t>השחקן יפעל כדי </a:t>
            </a:r>
            <a:r>
              <a:rPr lang="he-I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להפסיק את הגירוי / להימנע ממנו </a:t>
            </a:r>
            <a:r>
              <a:rPr lang="he-IL" sz="2000" dirty="0">
                <a:solidFill>
                  <a:srgbClr val="000000"/>
                </a:solidFill>
                <a:latin typeface="Varela Round" panose="00000500000000000000" pitchFamily="2" charset="-79"/>
              </a:rPr>
              <a:t>להבא,</a:t>
            </a:r>
            <a:r>
              <a:rPr lang="he-IL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 </a:t>
            </a:r>
            <a:r>
              <a:rPr lang="he-IL" sz="2000" dirty="0">
                <a:solidFill>
                  <a:srgbClr val="000000"/>
                </a:solidFill>
                <a:latin typeface="Varela Round" panose="00000500000000000000" pitchFamily="2" charset="-79"/>
              </a:rPr>
              <a:t> וכך ילמד לשחק באופן הוגן. (ובתנאי שהשופט </a:t>
            </a:r>
            <a:r>
              <a:rPr lang="he-IL" sz="2000" dirty="0" err="1">
                <a:solidFill>
                  <a:srgbClr val="000000"/>
                </a:solidFill>
                <a:latin typeface="Varela Round" panose="00000500000000000000" pitchFamily="2" charset="-79"/>
              </a:rPr>
              <a:t>עיקבי</a:t>
            </a:r>
            <a:r>
              <a:rPr lang="he-IL" sz="2000" dirty="0">
                <a:solidFill>
                  <a:srgbClr val="000000"/>
                </a:solidFill>
                <a:latin typeface="Varela Round" panose="00000500000000000000" pitchFamily="2" charset="-79"/>
              </a:rPr>
              <a:t>...)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179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חיזוק חיובי מול חיזוק שלילי</a:t>
            </a: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735186942"/>
              </p:ext>
            </p:extLst>
          </p:nvPr>
        </p:nvGraphicFramePr>
        <p:xfrm>
          <a:off x="7553945" y="1251477"/>
          <a:ext cx="2981314" cy="4355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6468" y="1389471"/>
            <a:ext cx="2292823" cy="190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4D16AED3-E610-40B4-A5EA-CE546C82DDC8}"/>
              </a:ext>
            </a:extLst>
          </p:cNvPr>
          <p:cNvGrpSpPr/>
          <p:nvPr/>
        </p:nvGrpSpPr>
        <p:grpSpPr>
          <a:xfrm>
            <a:off x="1099613" y="1234772"/>
            <a:ext cx="2981314" cy="2126813"/>
            <a:chOff x="0" y="13730"/>
            <a:chExt cx="2981314" cy="215604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מלבן: פינות מעוגלות 7">
              <a:extLst>
                <a:ext uri="{FF2B5EF4-FFF2-40B4-BE49-F238E27FC236}">
                  <a16:creationId xmlns:a16="http://schemas.microsoft.com/office/drawing/2014/main" id="{588F48EB-C564-4990-A9A5-3421691EC79E}"/>
                </a:ext>
              </a:extLst>
            </p:cNvPr>
            <p:cNvSpPr/>
            <p:nvPr/>
          </p:nvSpPr>
          <p:spPr>
            <a:xfrm>
              <a:off x="0" y="13730"/>
              <a:ext cx="2981314" cy="2156048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מלבן: פינות מעוגלות 4">
              <a:extLst>
                <a:ext uri="{FF2B5EF4-FFF2-40B4-BE49-F238E27FC236}">
                  <a16:creationId xmlns:a16="http://schemas.microsoft.com/office/drawing/2014/main" id="{B7E32550-4CF6-4F64-932D-F1E61E0FFD75}"/>
                </a:ext>
              </a:extLst>
            </p:cNvPr>
            <p:cNvSpPr txBox="1"/>
            <p:nvPr/>
          </p:nvSpPr>
          <p:spPr>
            <a:xfrm>
              <a:off x="63148" y="76878"/>
              <a:ext cx="2855018" cy="202975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32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arela Round" panose="020B0604020202020204" charset="-79"/>
                  <a:cs typeface="Varela Round" panose="020B0604020202020204" charset="-79"/>
                </a:rPr>
                <a:t>חיזוק שלילי</a:t>
              </a:r>
            </a:p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kern="1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arela Round" panose="020B0604020202020204" charset="-79"/>
                  <a:cs typeface="Varela Round" panose="020B0604020202020204" charset="-79"/>
                </a:rPr>
                <a:t>גירוי לא נעים </a:t>
              </a:r>
              <a:r>
                <a:rPr lang="he-IL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arela Round" panose="020B0604020202020204" charset="-79"/>
                  <a:cs typeface="Varela Round" panose="020B0604020202020204" charset="-79"/>
                </a:rPr>
                <a:t>שהפסקתו </a:t>
              </a:r>
            </a:p>
            <a:p>
              <a:pPr marL="0" lvl="0" indent="0" algn="ctr" defTabSz="14224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4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arela Round" panose="020B0604020202020204" charset="-79"/>
                  <a:cs typeface="Varela Round" panose="020B0604020202020204" charset="-79"/>
                </a:rPr>
                <a:t>מגדילה את תדירות התגובה</a:t>
              </a:r>
            </a:p>
          </p:txBody>
        </p:sp>
      </p:grp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9754DB24-07BC-496E-B411-63B0272C45DD}"/>
              </a:ext>
            </a:extLst>
          </p:cNvPr>
          <p:cNvGrpSpPr/>
          <p:nvPr/>
        </p:nvGrpSpPr>
        <p:grpSpPr>
          <a:xfrm>
            <a:off x="1099613" y="3496416"/>
            <a:ext cx="1428061" cy="2134993"/>
            <a:chOff x="32863" y="2220052"/>
            <a:chExt cx="1428061" cy="21349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מלבן: פינות מעוגלות 10">
              <a:extLst>
                <a:ext uri="{FF2B5EF4-FFF2-40B4-BE49-F238E27FC236}">
                  <a16:creationId xmlns:a16="http://schemas.microsoft.com/office/drawing/2014/main" id="{5B4EF83F-3A79-4501-9BA3-43080BE8541D}"/>
                </a:ext>
              </a:extLst>
            </p:cNvPr>
            <p:cNvSpPr/>
            <p:nvPr/>
          </p:nvSpPr>
          <p:spPr>
            <a:xfrm>
              <a:off x="32863" y="2220052"/>
              <a:ext cx="1428061" cy="213499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מלבן: פינות מעוגלות 4">
              <a:extLst>
                <a:ext uri="{FF2B5EF4-FFF2-40B4-BE49-F238E27FC236}">
                  <a16:creationId xmlns:a16="http://schemas.microsoft.com/office/drawing/2014/main" id="{D65805C3-867E-4F58-84C4-99303A87F6B6}"/>
                </a:ext>
              </a:extLst>
            </p:cNvPr>
            <p:cNvSpPr txBox="1"/>
            <p:nvPr/>
          </p:nvSpPr>
          <p:spPr>
            <a:xfrm>
              <a:off x="74689" y="2261878"/>
              <a:ext cx="1344409" cy="2051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arela Round" panose="020B0604020202020204" charset="-79"/>
                  <a:cs typeface="Varela Round" panose="020B0604020202020204" charset="-79"/>
                </a:rPr>
                <a:t>משמעותי לאדם</a:t>
              </a:r>
            </a:p>
          </p:txBody>
        </p:sp>
      </p:grpSp>
      <p:grpSp>
        <p:nvGrpSpPr>
          <p:cNvPr id="14" name="קבוצה 13">
            <a:extLst>
              <a:ext uri="{FF2B5EF4-FFF2-40B4-BE49-F238E27FC236}">
                <a16:creationId xmlns:a16="http://schemas.microsoft.com/office/drawing/2014/main" id="{3DD09B7A-42C4-4BB2-ABA7-C10DBD0DF565}"/>
              </a:ext>
            </a:extLst>
          </p:cNvPr>
          <p:cNvGrpSpPr/>
          <p:nvPr/>
        </p:nvGrpSpPr>
        <p:grpSpPr>
          <a:xfrm>
            <a:off x="2605374" y="3496416"/>
            <a:ext cx="1428061" cy="2134993"/>
            <a:chOff x="32863" y="2220052"/>
            <a:chExt cx="1428061" cy="213499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מלבן: פינות מעוגלות 14">
              <a:extLst>
                <a:ext uri="{FF2B5EF4-FFF2-40B4-BE49-F238E27FC236}">
                  <a16:creationId xmlns:a16="http://schemas.microsoft.com/office/drawing/2014/main" id="{FA2C7CD3-D7A3-4988-BA8D-7454AF3CAC7B}"/>
                </a:ext>
              </a:extLst>
            </p:cNvPr>
            <p:cNvSpPr/>
            <p:nvPr/>
          </p:nvSpPr>
          <p:spPr>
            <a:xfrm>
              <a:off x="32863" y="2220052"/>
              <a:ext cx="1428061" cy="2134993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מלבן: פינות מעוגלות 4">
              <a:extLst>
                <a:ext uri="{FF2B5EF4-FFF2-40B4-BE49-F238E27FC236}">
                  <a16:creationId xmlns:a16="http://schemas.microsoft.com/office/drawing/2014/main" id="{1950F474-69BA-436D-AE88-E172BEBFA308}"/>
                </a:ext>
              </a:extLst>
            </p:cNvPr>
            <p:cNvSpPr txBox="1"/>
            <p:nvPr/>
          </p:nvSpPr>
          <p:spPr>
            <a:xfrm>
              <a:off x="74689" y="2261878"/>
              <a:ext cx="1344409" cy="20513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he-IL" sz="20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arela Round" panose="020B0604020202020204" charset="-79"/>
                  <a:cs typeface="Varela Round" panose="020B0604020202020204" charset="-79"/>
                </a:rPr>
                <a:t>מוחשי או מופשט</a:t>
              </a:r>
            </a:p>
          </p:txBody>
        </p:sp>
      </p:grpSp>
      <p:pic>
        <p:nvPicPr>
          <p:cNvPr id="4" name="תמונה 3">
            <a:extLst>
              <a:ext uri="{FF2B5EF4-FFF2-40B4-BE49-F238E27FC236}">
                <a16:creationId xmlns:a16="http://schemas.microsoft.com/office/drawing/2014/main" id="{5A37D4CF-28D3-4C0E-96A9-963CC09A1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6193" y="3471530"/>
            <a:ext cx="2134993" cy="2134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445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5400" dirty="0">
                <a:solidFill>
                  <a:schemeClr val="accent1"/>
                </a:solidFill>
              </a:rPr>
              <a:t>סיכום-חלק ראשון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502617" y="1089000"/>
            <a:ext cx="7664908" cy="4680000"/>
          </a:xfrm>
        </p:spPr>
        <p:txBody>
          <a:bodyPr/>
          <a:lstStyle/>
          <a:p>
            <a:endParaRPr lang="he-IL" dirty="0"/>
          </a:p>
          <a:p>
            <a:pPr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גישה התנהגותית – </a:t>
            </a:r>
            <a:r>
              <a:rPr lang="he-I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חיזוק מהווה מניע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התנהגות מונעת מגורמים חיצוניים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תוצאות הפעולה קובעות את ההתנהגות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חיזוק חיובי </a:t>
            </a:r>
            <a:r>
              <a:rPr lang="he-IL" sz="3200" dirty="0">
                <a:solidFill>
                  <a:schemeClr val="tx1"/>
                </a:solidFill>
              </a:rPr>
              <a:t>– </a:t>
            </a:r>
            <a:r>
              <a:rPr lang="he-IL" b="1" dirty="0">
                <a:solidFill>
                  <a:srgbClr val="0070C0"/>
                </a:solidFill>
              </a:rPr>
              <a:t>גירוי נעים </a:t>
            </a:r>
            <a:r>
              <a:rPr lang="he-IL" dirty="0">
                <a:solidFill>
                  <a:schemeClr val="tx1"/>
                </a:solidFill>
              </a:rPr>
              <a:t>המגדיל את תדירות התגובה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חיזוק שלילי - </a:t>
            </a:r>
            <a:r>
              <a:rPr lang="he-IL" b="1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גירוי בלתי נעים</a:t>
            </a:r>
            <a:r>
              <a:rPr lang="he-IL" dirty="0">
                <a:solidFill>
                  <a:srgbClr val="000000"/>
                </a:solidFill>
                <a:latin typeface="Varela Round" panose="00000500000000000000" pitchFamily="2" charset="-79"/>
              </a:rPr>
              <a:t>, המגדיל את תדירות התגובה </a:t>
            </a:r>
            <a:r>
              <a:rPr lang="he-IL" dirty="0">
                <a:solidFill>
                  <a:schemeClr val="tx1"/>
                </a:solidFill>
                <a:latin typeface="Varela Round" panose="00000500000000000000" pitchFamily="2" charset="-79"/>
              </a:rPr>
              <a:t>על-ידי הפסקתו </a:t>
            </a:r>
            <a:endParaRPr lang="he-I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99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>
                <a:solidFill>
                  <a:schemeClr val="accent1"/>
                </a:solidFill>
              </a:rPr>
              <a:t>מטלה לתרגול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06" y="1089000"/>
            <a:ext cx="10644794" cy="5017332"/>
          </a:xfrm>
        </p:spPr>
        <p:txBody>
          <a:bodyPr/>
          <a:lstStyle/>
          <a:p>
            <a:pPr marL="76200" indent="0">
              <a:buNone/>
            </a:pPr>
            <a:r>
              <a:rPr lang="he-IL" b="1" dirty="0"/>
              <a:t>הסבר </a:t>
            </a:r>
            <a:r>
              <a:rPr lang="he-I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מה המניע להתנהגות </a:t>
            </a:r>
            <a:r>
              <a:rPr lang="he-IL" b="1" dirty="0"/>
              <a:t>במקרים הבאים על פי מושגי </a:t>
            </a:r>
            <a:br>
              <a:rPr lang="en-US" b="1" dirty="0"/>
            </a:br>
            <a:r>
              <a:rPr lang="he-IL" b="1" dirty="0"/>
              <a:t>התיאוריה/ גישה ההתנהגותית </a:t>
            </a:r>
            <a:r>
              <a:rPr lang="he-IL" sz="2000" b="1" dirty="0">
                <a:solidFill>
                  <a:srgbClr val="0070C0"/>
                </a:solidFill>
              </a:rPr>
              <a:t>(חיזוק חיובי/חיזוק שלילי)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000" dirty="0"/>
              <a:t>ירון החליט להפסיק לנהוג לאחר שהיה מעורב בתאונת דרכים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000" dirty="0"/>
              <a:t>מיכל החליטה ללמוד היטב למבחן  לאחר שקיבלה מחמאות </a:t>
            </a:r>
            <a:br>
              <a:rPr lang="en-US" sz="2000" dirty="0"/>
            </a:br>
            <a:r>
              <a:rPr lang="he-IL" sz="2000" dirty="0"/>
              <a:t>מהמורה על ציוניה הגבוהים.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000" dirty="0"/>
              <a:t>יעל הצטרפה לנבחרת כדורסל בית ספרית לאחר שקיבלה </a:t>
            </a:r>
            <a:br>
              <a:rPr lang="en-US" sz="2000" dirty="0"/>
            </a:br>
            <a:r>
              <a:rPr lang="he-IL" sz="2000" dirty="0"/>
              <a:t>מחמאות על האופן בו היא קולעת לסל.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000" dirty="0"/>
              <a:t>חגי הפסיק לעשן לאחר שהתקשה לעסוק בספורט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he-IL" sz="2000" dirty="0"/>
              <a:t>דן שולח יותר תמונות של הכלב שלו </a:t>
            </a:r>
            <a:r>
              <a:rPr lang="he-IL" sz="2000" dirty="0" err="1"/>
              <a:t>לאינסטגרם</a:t>
            </a:r>
            <a:r>
              <a:rPr lang="he-IL" sz="2000" dirty="0"/>
              <a:t> בעקבות </a:t>
            </a:r>
            <a:br>
              <a:rPr lang="en-US" sz="2000" dirty="0"/>
            </a:br>
            <a:r>
              <a:rPr lang="he-IL" sz="2000" dirty="0" err="1"/>
              <a:t>לייקים</a:t>
            </a:r>
            <a:r>
              <a:rPr lang="he-IL" sz="2000" dirty="0"/>
              <a:t> רבים שהוא מקבל בכל פעם שהכלב מצולם.</a:t>
            </a:r>
            <a:br>
              <a:rPr lang="en-US" sz="2000" dirty="0"/>
            </a:b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E3AADCB-98FB-4BD1-820D-06F36793B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0256">
            <a:off x="1064633" y="2486712"/>
            <a:ext cx="2966362" cy="2221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6AD4FBA4-8EF1-443A-97F0-A14A8DE085A5}"/>
              </a:ext>
            </a:extLst>
          </p:cNvPr>
          <p:cNvSpPr/>
          <p:nvPr/>
        </p:nvSpPr>
        <p:spPr>
          <a:xfrm rot="20560619">
            <a:off x="1538932" y="2610875"/>
            <a:ext cx="142539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מוטיבציה</a:t>
            </a:r>
          </a:p>
        </p:txBody>
      </p:sp>
      <p:pic>
        <p:nvPicPr>
          <p:cNvPr id="9" name="גרפיקה 8" descr="סגור">
            <a:extLst>
              <a:ext uri="{FF2B5EF4-FFF2-40B4-BE49-F238E27FC236}">
                <a16:creationId xmlns:a16="http://schemas.microsoft.com/office/drawing/2014/main" id="{979DEBC2-C82D-451A-8485-71BEE3146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95623" y="4250892"/>
            <a:ext cx="520276" cy="520276"/>
          </a:xfrm>
          <a:prstGeom prst="rect">
            <a:avLst/>
          </a:prstGeom>
        </p:spPr>
      </p:pic>
      <p:pic>
        <p:nvPicPr>
          <p:cNvPr id="11" name="גרפיקה 10" descr="סימן ביקורת">
            <a:extLst>
              <a:ext uri="{FF2B5EF4-FFF2-40B4-BE49-F238E27FC236}">
                <a16:creationId xmlns:a16="http://schemas.microsoft.com/office/drawing/2014/main" id="{13321559-657F-4346-845D-50BF1A6EC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289897">
            <a:off x="3053556" y="3990754"/>
            <a:ext cx="520276" cy="52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3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302495E-FB90-4D1A-8003-D94FAD09A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3580" y="1596326"/>
            <a:ext cx="7614650" cy="3425125"/>
          </a:xfrm>
        </p:spPr>
        <p:txBody>
          <a:bodyPr/>
          <a:lstStyle/>
          <a:p>
            <a:pPr marL="76200" indent="0">
              <a:buNone/>
            </a:pPr>
            <a:r>
              <a:rPr lang="he-IL" sz="6000" dirty="0"/>
              <a:t>נעשה הפסקה קצרה </a:t>
            </a:r>
            <a:br>
              <a:rPr lang="en-US" sz="6000" dirty="0"/>
            </a:br>
            <a:r>
              <a:rPr lang="he-IL" sz="6000" dirty="0"/>
              <a:t>ונתראה בשיעור הבא!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9D2233D-870B-4243-A818-FE14CF4F2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495" y="1933494"/>
            <a:ext cx="2914826" cy="2750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31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38117" y="1457377"/>
            <a:ext cx="11467245" cy="123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4800" dirty="0">
                <a:solidFill>
                  <a:srgbClr val="002060"/>
                </a:solidFill>
              </a:rPr>
              <a:t>  הניעה - מוטיבציה </a:t>
            </a:r>
            <a:br>
              <a:rPr lang="he-IL" sz="3600" dirty="0">
                <a:solidFill>
                  <a:srgbClr val="002060"/>
                </a:solidFill>
              </a:rPr>
            </a:br>
            <a:r>
              <a:rPr lang="he-IL" sz="3600" dirty="0">
                <a:solidFill>
                  <a:srgbClr val="002060"/>
                </a:solidFill>
              </a:rPr>
              <a:t>הגישה הקוגניטיבית -התנהגותית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96921" y="2689329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/>
              <a:t>פסיכולוגיה לתלמידי כיתות י' – </a:t>
            </a:r>
            <a:r>
              <a:rPr lang="he-IL" sz="3200" dirty="0" err="1"/>
              <a:t>יב</a:t>
            </a:r>
            <a:r>
              <a:rPr lang="he-IL" sz="3200" dirty="0"/>
              <a:t>'</a:t>
            </a:r>
          </a:p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/>
              <a:t>למגמת מדעי החברה</a:t>
            </a:r>
            <a:endParaRPr sz="3200"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38117" y="3802234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4000" dirty="0"/>
              <a:t>שם המורה:</a:t>
            </a:r>
            <a:r>
              <a:rPr lang="he-IL" sz="4000" dirty="0"/>
              <a:t>עדה ספיר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2830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5400" dirty="0">
                <a:solidFill>
                  <a:srgbClr val="002060"/>
                </a:solidFill>
              </a:rPr>
              <a:t>חלק שני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dirty="0">
                <a:solidFill>
                  <a:srgbClr val="002060"/>
                </a:solidFill>
              </a:rPr>
              <a:t>הניעה (מוטיבציה) על פי הגישה </a:t>
            </a:r>
            <a:r>
              <a:rPr lang="he-I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הקוגניטיבית - התנהגותית</a:t>
            </a:r>
            <a:endParaRPr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7901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475757"/>
            <a:ext cx="11160000" cy="720000"/>
          </a:xfrm>
        </p:spPr>
        <p:txBody>
          <a:bodyPr/>
          <a:lstStyle/>
          <a:p>
            <a:r>
              <a:rPr lang="he-IL" sz="4000" dirty="0"/>
              <a:t>מה נלמד בשיעור זה?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6238" y="1446835"/>
            <a:ext cx="11160000" cy="4680000"/>
          </a:xfrm>
        </p:spPr>
        <p:txBody>
          <a:bodyPr/>
          <a:lstStyle/>
          <a:p>
            <a:pPr marL="45720" lvl="0" indent="0">
              <a:spcBef>
                <a:spcPts val="700"/>
              </a:spcBef>
              <a:buClr>
                <a:srgbClr val="171312"/>
              </a:buClr>
              <a:buSzTx/>
              <a:buNone/>
              <a:defRPr/>
            </a:pPr>
            <a:r>
              <a:rPr lang="he-IL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נלמד מה מניע את האדם על פי הגישה הקוגניטיבית התנהגותית.</a:t>
            </a:r>
          </a:p>
          <a:p>
            <a:pPr marL="502920" lvl="0" indent="-457200">
              <a:spcBef>
                <a:spcPts val="700"/>
              </a:spcBef>
              <a:buClr>
                <a:srgbClr val="17131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he-IL" b="1" dirty="0">
                <a:solidFill>
                  <a:srgbClr val="FF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נכיר מושגים מרכזיים בגישה: </a:t>
            </a:r>
          </a:p>
          <a:p>
            <a:pPr marL="502920" lvl="0" indent="-457200">
              <a:spcBef>
                <a:spcPts val="700"/>
              </a:spcBef>
              <a:buClr>
                <a:srgbClr val="17131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he-IL" b="1" dirty="0">
                <a:solidFill>
                  <a:srgbClr val="FF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עיקרון ההדדיות </a:t>
            </a:r>
            <a:r>
              <a:rPr lang="he-IL" dirty="0">
                <a:solidFill>
                  <a:srgbClr val="652825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(דטרמיניזם הדדי) </a:t>
            </a:r>
          </a:p>
          <a:p>
            <a:pPr marL="502920" lvl="0" indent="-457200">
              <a:spcBef>
                <a:spcPts val="700"/>
              </a:spcBef>
              <a:buClr>
                <a:srgbClr val="17131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he-IL" b="1" dirty="0">
                <a:solidFill>
                  <a:srgbClr val="FF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ויסות עצמי</a:t>
            </a:r>
            <a:endParaRPr lang="he-IL" b="1" dirty="0">
              <a:solidFill>
                <a:srgbClr val="652825"/>
              </a:solidFill>
              <a:latin typeface="Varela Round" panose="020B0604020202020204" charset="-79"/>
              <a:ea typeface="Tahoma" panose="020B0604030504040204" pitchFamily="34" charset="0"/>
              <a:cs typeface="Varela Round" panose="020B0604020202020204" charset="-79"/>
            </a:endParaRPr>
          </a:p>
          <a:p>
            <a:pPr marL="502920" lvl="0" indent="-457200">
              <a:spcBef>
                <a:spcPts val="700"/>
              </a:spcBef>
              <a:buClr>
                <a:srgbClr val="17131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he-IL" b="1" dirty="0">
                <a:solidFill>
                  <a:srgbClr val="FF0000"/>
                </a:solidFill>
              </a:rPr>
              <a:t>מסוגלות עצמית</a:t>
            </a:r>
            <a:endParaRPr lang="he-IL" sz="32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502920" lvl="0" indent="-457200">
              <a:spcBef>
                <a:spcPts val="700"/>
              </a:spcBef>
              <a:buClr>
                <a:srgbClr val="17131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lang="he-IL" b="1" dirty="0">
                <a:solidFill>
                  <a:srgbClr val="FF0000"/>
                </a:solidFill>
              </a:rPr>
              <a:t>חיקוי 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D163ADC1-B1D9-4EB0-8AA7-C4135ADCF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35" y="2505075"/>
            <a:ext cx="4019809" cy="312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D1CB380-9254-4485-BB0A-5B8BD990B415}"/>
              </a:ext>
            </a:extLst>
          </p:cNvPr>
          <p:cNvSpPr/>
          <p:nvPr/>
        </p:nvSpPr>
        <p:spPr>
          <a:xfrm rot="19883233">
            <a:off x="2789115" y="4093038"/>
            <a:ext cx="14766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מוטיבציה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5F28F6F-125E-4B37-926B-85C266D7090C}"/>
              </a:ext>
            </a:extLst>
          </p:cNvPr>
          <p:cNvSpPr/>
          <p:nvPr/>
        </p:nvSpPr>
        <p:spPr>
          <a:xfrm rot="20000324">
            <a:off x="2669667" y="3740531"/>
            <a:ext cx="14366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לומדים</a:t>
            </a:r>
          </a:p>
        </p:txBody>
      </p:sp>
    </p:spTree>
    <p:extLst>
      <p:ext uri="{BB962C8B-B14F-4D97-AF65-F5344CB8AC3E}">
        <p14:creationId xmlns:p14="http://schemas.microsoft.com/office/powerpoint/2010/main" val="1924549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A6243E7-A55D-4CD7-955F-78ABDFD0F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קוגניציה = עיבוד מידע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6AA12AF-00D9-4AB2-9066-F20CD7FDD2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כדי להבין את </a:t>
            </a:r>
            <a:r>
              <a:rPr lang="he-I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cs typeface="Varela Round" panose="020B0604020202020204" charset="-79"/>
              </a:rPr>
              <a:t>הגישה הקוגניטיבית </a:t>
            </a: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ולהבחין בינה לבין הגישה ההתנהגותית שלמדנו בשיעור הקודם, כדאי שנבין קודם כל מהי </a:t>
            </a:r>
            <a:r>
              <a:rPr lang="he-I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cs typeface="Varela Round" panose="020B0604020202020204" charset="-79"/>
              </a:rPr>
              <a:t>קוגניציה.</a:t>
            </a:r>
            <a:b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cs typeface="Varela Round" panose="020B0604020202020204" charset="-79"/>
              </a:rPr>
            </a:br>
            <a:endParaRPr lang="he-IL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cs typeface="Varela Round" panose="020B0604020202020204" charset="-79"/>
            </a:endParaRPr>
          </a:p>
          <a:p>
            <a:pPr marL="76200" lvl="0" indent="0">
              <a:buNone/>
            </a:pP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הגדרה: </a:t>
            </a:r>
            <a:r>
              <a:rPr lang="he-IL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cs typeface="Varela Round" panose="020B0604020202020204" charset="-79"/>
              </a:rPr>
              <a:t>עיבוד הידע הנקלט בחושים באמצעות תהליכים במוח</a:t>
            </a: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: </a:t>
            </a:r>
            <a:br>
              <a:rPr lang="en-US" dirty="0">
                <a:latin typeface="Varela Round" panose="020B0604020202020204" charset="-79"/>
                <a:cs typeface="Varela Round" panose="020B0604020202020204" charset="-79"/>
              </a:rPr>
            </a:br>
            <a:r>
              <a:rPr lang="he-IL" dirty="0">
                <a:solidFill>
                  <a:srgbClr val="0070C0"/>
                </a:solidFill>
                <a:latin typeface="Varela Round" panose="020B0604020202020204" charset="-79"/>
                <a:cs typeface="Varela Round" panose="020B0604020202020204" charset="-79"/>
              </a:rPr>
              <a:t>חשיבה, תפיסה, פרשנות, זיכרון, קשב, הבנה, הסקה וכו'</a:t>
            </a:r>
            <a:br>
              <a:rPr lang="en-US" dirty="0">
                <a:solidFill>
                  <a:srgbClr val="0070C0"/>
                </a:solidFill>
                <a:latin typeface="Varela Round" panose="020B0604020202020204" charset="-79"/>
                <a:cs typeface="Varela Round" panose="020B0604020202020204" charset="-79"/>
              </a:rPr>
            </a:b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בין הגירוי לתגובה מתרחש תהליך של עיבוד </a:t>
            </a:r>
            <a:r>
              <a:rPr lang="en-US" dirty="0"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מידע</a:t>
            </a:r>
            <a:br>
              <a:rPr lang="en-US" dirty="0">
                <a:latin typeface="Varela Round" panose="020B0604020202020204" charset="-79"/>
                <a:cs typeface="Varela Round" panose="020B0604020202020204" charset="-79"/>
              </a:rPr>
            </a:b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ב "קופסה השחורה"  (המוח שלנו...) –</a:t>
            </a:r>
          </a:p>
          <a:p>
            <a:pPr marL="76200" lvl="0" indent="0">
              <a:buNone/>
            </a:pP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האדם מגיב לסביבה אחרי שהוא מעבד את המידע.</a:t>
            </a:r>
          </a:p>
          <a:p>
            <a:pPr marL="76200" indent="0">
              <a:buNone/>
            </a:pPr>
            <a:r>
              <a:rPr lang="he-IL" dirty="0">
                <a:latin typeface="Varela Round" panose="020B0604020202020204" charset="-79"/>
                <a:cs typeface="Varela Round" panose="020B0604020202020204" charset="-79"/>
              </a:rPr>
              <a:t> </a:t>
            </a: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72DCF7B2-6861-46F4-90A3-F1565D207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14" y="3270265"/>
            <a:ext cx="2248533" cy="22485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968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67" name="Google Shape;67;p9"/>
          <p:cNvSpPr txBox="1">
            <a:spLocks noGrp="1"/>
          </p:cNvSpPr>
          <p:nvPr>
            <p:ph type="ctrTitle"/>
          </p:nvPr>
        </p:nvSpPr>
        <p:spPr>
          <a:xfrm>
            <a:off x="723168" y="1395913"/>
            <a:ext cx="11467245" cy="123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4800" dirty="0">
                <a:solidFill>
                  <a:srgbClr val="002060"/>
                </a:solidFill>
              </a:rPr>
              <a:t>  הניעה - מוטיבציה </a:t>
            </a:r>
            <a:br>
              <a:rPr lang="he-IL" sz="3600" dirty="0">
                <a:solidFill>
                  <a:srgbClr val="002060"/>
                </a:solidFill>
              </a:rPr>
            </a:br>
            <a:r>
              <a:rPr lang="he-IL" sz="3600" dirty="0">
                <a:solidFill>
                  <a:srgbClr val="002060"/>
                </a:solidFill>
              </a:rPr>
              <a:t>הגישה ההתנהגותית והקוגניטיבית -התנהגותית</a:t>
            </a:r>
            <a:endParaRPr sz="3600" dirty="0">
              <a:solidFill>
                <a:srgbClr val="002060"/>
              </a:solidFill>
            </a:endParaRPr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96921" y="2602988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/>
              <a:t>פסיכולוגיה לתלמידי כיתות י' – </a:t>
            </a:r>
            <a:r>
              <a:rPr lang="he-IL" sz="3200" dirty="0" err="1"/>
              <a:t>יב</a:t>
            </a:r>
            <a:r>
              <a:rPr lang="he-IL" sz="3200" dirty="0"/>
              <a:t>'</a:t>
            </a:r>
          </a:p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he-IL" sz="3200" dirty="0"/>
              <a:t>למגמת מדעי החברה</a:t>
            </a:r>
            <a:endParaRPr sz="3200" dirty="0"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796921" y="3716494"/>
            <a:ext cx="1087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x-none" sz="4000" dirty="0"/>
              <a:t>שם המורה:</a:t>
            </a:r>
            <a:r>
              <a:rPr lang="he-IL" sz="4000" dirty="0"/>
              <a:t>עדה ספיר</a:t>
            </a:r>
            <a:endParaRPr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התיאוריה הקוגניטיבית –התנהגותית</a:t>
            </a:r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1650641469"/>
              </p:ext>
            </p:extLst>
          </p:nvPr>
        </p:nvGraphicFramePr>
        <p:xfrm>
          <a:off x="3173005" y="998283"/>
          <a:ext cx="7568495" cy="4971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חץ מעוקל שמאלה 13"/>
          <p:cNvSpPr/>
          <p:nvPr/>
        </p:nvSpPr>
        <p:spPr>
          <a:xfrm rot="1410054">
            <a:off x="9066971" y="3275463"/>
            <a:ext cx="791570" cy="1842447"/>
          </a:xfrm>
          <a:prstGeom prst="curvedLef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חץ מעוקל ימינה 14"/>
          <p:cNvSpPr/>
          <p:nvPr/>
        </p:nvSpPr>
        <p:spPr>
          <a:xfrm rot="20406905">
            <a:off x="3939717" y="3252336"/>
            <a:ext cx="859809" cy="1856095"/>
          </a:xfrm>
          <a:prstGeom prst="curvedRightArrow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33A9000-CB7A-4CF4-A651-B6700B5985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877" y="2197114"/>
            <a:ext cx="1744019" cy="246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D1E93A4-AC73-4B5A-A599-51B4E4398A3B}"/>
              </a:ext>
            </a:extLst>
          </p:cNvPr>
          <p:cNvSpPr/>
          <p:nvPr/>
        </p:nvSpPr>
        <p:spPr>
          <a:xfrm>
            <a:off x="403061" y="4660886"/>
            <a:ext cx="28119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אלברט בנדורה</a:t>
            </a:r>
          </a:p>
        </p:txBody>
      </p:sp>
    </p:spTree>
    <p:extLst>
      <p:ext uri="{BB962C8B-B14F-4D97-AF65-F5344CB8AC3E}">
        <p14:creationId xmlns:p14="http://schemas.microsoft.com/office/powerpoint/2010/main" val="3307862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372643"/>
            <a:ext cx="11160000" cy="720000"/>
          </a:xfrm>
        </p:spPr>
        <p:txBody>
          <a:bodyPr/>
          <a:lstStyle/>
          <a:p>
            <a:r>
              <a:rPr lang="he-IL" sz="5400" dirty="0"/>
              <a:t>עיקרון ההדדיות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lvl="0" indent="0">
              <a:spcBef>
                <a:spcPts val="1800"/>
              </a:spcBef>
              <a:buClrTx/>
              <a:buSzPct val="110000"/>
              <a:buNone/>
            </a:pPr>
            <a:r>
              <a:rPr lang="he-IL" sz="2000" b="1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הרעיון המרכזי בתיאוריה של בנדורה מתייחס</a:t>
            </a:r>
            <a:r>
              <a:rPr lang="he-IL" sz="2000" b="1" dirty="0"/>
              <a:t> להדדיות </a:t>
            </a:r>
            <a:r>
              <a:rPr lang="he-IL" sz="2000" b="1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בין שלושה מרכיבים:</a:t>
            </a:r>
          </a:p>
          <a:p>
            <a:pPr marL="45720" lvl="0" indent="0">
              <a:spcBef>
                <a:spcPts val="1800"/>
              </a:spcBef>
              <a:buClrTx/>
              <a:buSzPct val="110000"/>
              <a:buNone/>
            </a:pPr>
            <a:r>
              <a:rPr lang="he-IL" sz="2000" kern="12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ס</a:t>
            </a:r>
            <a:r>
              <a:rPr lang="he-IL" sz="2000" kern="1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ביבה</a:t>
            </a:r>
            <a:r>
              <a:rPr lang="he-IL" sz="20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(E)</a:t>
            </a:r>
          </a:p>
          <a:p>
            <a:pPr marL="45720" indent="0">
              <a:spcBef>
                <a:spcPts val="1800"/>
              </a:spcBef>
              <a:buClrTx/>
              <a:buSzPct val="110000"/>
              <a:buNone/>
            </a:pPr>
            <a:r>
              <a:rPr lang="he-IL" sz="2000" kern="1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אדם</a:t>
            </a:r>
            <a:r>
              <a:rPr lang="he-IL" sz="20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(P)</a:t>
            </a:r>
            <a:r>
              <a:rPr lang="he-IL" sz="20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                            כל אחד מהם הוא גם </a:t>
            </a:r>
            <a:r>
              <a:rPr lang="he-IL" sz="2000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גירוי</a:t>
            </a:r>
            <a:r>
              <a:rPr lang="he-IL" sz="20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וגם </a:t>
            </a:r>
            <a:r>
              <a:rPr lang="he-IL" sz="2000" u="sng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תגובה</a:t>
            </a:r>
          </a:p>
          <a:p>
            <a:pPr marL="45720" lvl="0" indent="0">
              <a:spcBef>
                <a:spcPts val="1800"/>
              </a:spcBef>
              <a:buClrTx/>
              <a:buSzPct val="110000"/>
              <a:buNone/>
            </a:pPr>
            <a:r>
              <a:rPr lang="he-IL" sz="2000" kern="12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התנהגות</a:t>
            </a:r>
            <a:r>
              <a:rPr lang="he-IL" sz="20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</a:t>
            </a:r>
            <a:r>
              <a:rPr lang="en-US" sz="2000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(B)</a:t>
            </a:r>
            <a:endParaRPr lang="he-IL" sz="2000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arela Round" panose="020B0604020202020204" charset="-79"/>
              <a:ea typeface="Tahoma" panose="020B0604030504040204" pitchFamily="34" charset="0"/>
              <a:cs typeface="Varela Round" panose="020B0604020202020204" charset="-79"/>
            </a:endParaRPr>
          </a:p>
          <a:p>
            <a:pPr marL="45720" indent="0">
              <a:spcBef>
                <a:spcPts val="1800"/>
              </a:spcBef>
              <a:buClrTx/>
              <a:buSzPct val="110000"/>
              <a:buNone/>
            </a:pP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ההדדיות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  בין שלושת המרכבים מכונה "</a:t>
            </a:r>
            <a:r>
              <a:rPr lang="he-IL" sz="2000" b="1" u="sng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דטרמיניזם הדדי" 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(סיבתיות הדדית) </a:t>
            </a:r>
            <a:b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</a:b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בין הקוגניציה של האדם, התנהגותו, וסביבתו. היכולת </a:t>
            </a:r>
            <a:r>
              <a:rPr lang="he-IL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הקוגניטיבית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 (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לצפות, </a:t>
            </a:r>
            <a:b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לתכנן ולחשוב) 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מאפשרת לאדם </a:t>
            </a:r>
            <a:r>
              <a:rPr lang="he-IL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לשלוט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בהתנהגותו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, 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לפרש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 את התנהגות </a:t>
            </a:r>
            <a:r>
              <a:rPr lang="he-IL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הסביבה, 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ולהגיב </a:t>
            </a:r>
            <a:r>
              <a:rPr lang="he-IL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  <a:t>עליה.</a:t>
            </a:r>
          </a:p>
          <a:p>
            <a:pPr marL="45720" lvl="0" indent="0">
              <a:spcBef>
                <a:spcPts val="1800"/>
              </a:spcBef>
              <a:buClrTx/>
              <a:buSzPct val="110000"/>
              <a:buNone/>
            </a:pPr>
            <a:endParaRPr lang="en-US" sz="22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he-IL" dirty="0">
              <a:latin typeface="Varela Round" panose="020B0604020202020204" charset="-79"/>
              <a:cs typeface="Varela Round" panose="020B0604020202020204" charset="-79"/>
            </a:endParaRPr>
          </a:p>
        </p:txBody>
      </p:sp>
      <p:graphicFrame>
        <p:nvGraphicFramePr>
          <p:cNvPr id="4" name="דיאגרמה 3">
            <a:extLst>
              <a:ext uri="{FF2B5EF4-FFF2-40B4-BE49-F238E27FC236}">
                <a16:creationId xmlns:a16="http://schemas.microsoft.com/office/drawing/2014/main" id="{68ADC331-06ED-4061-B776-64BA0EFD0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173119"/>
              </p:ext>
            </p:extLst>
          </p:nvPr>
        </p:nvGraphicFramePr>
        <p:xfrm>
          <a:off x="140346" y="1526572"/>
          <a:ext cx="4245676" cy="263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סוגר מסולסל שמאלי 4"/>
          <p:cNvSpPr/>
          <p:nvPr/>
        </p:nvSpPr>
        <p:spPr>
          <a:xfrm>
            <a:off x="9029700" y="2082800"/>
            <a:ext cx="342900" cy="2082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60826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עיקרון ההדדיות-כיצד פועל התהליך?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cs typeface="Varela Round" panose="020B0604020202020204" charset="-79"/>
              </a:rPr>
              <a:t>התנהגות</a:t>
            </a:r>
            <a:r>
              <a:rPr lang="he-IL" sz="2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       </a:t>
            </a:r>
            <a:r>
              <a:rPr lang="he-IL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cs typeface="Varela Round" panose="020B0604020202020204" charset="-79"/>
              </a:rPr>
              <a:t>סביבה</a:t>
            </a:r>
            <a:r>
              <a:rPr lang="he-IL" sz="2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20B0604020202020204" charset="-79"/>
                <a:cs typeface="Varela Round" panose="020B0604020202020204" charset="-79"/>
              </a:rPr>
              <a:t> </a:t>
            </a:r>
            <a:r>
              <a:rPr lang="he-IL" sz="2600" b="1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– </a:t>
            </a:r>
            <a:r>
              <a:rPr lang="he-IL" sz="20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הסביבה משפיעה על ההתנהגות של האדם, אך גם ההתנהגות </a:t>
            </a:r>
            <a:br>
              <a:rPr lang="en-US" sz="20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</a:br>
            <a:r>
              <a:rPr lang="he-IL" sz="2000" dirty="0">
                <a:solidFill>
                  <a:schemeClr val="tx1"/>
                </a:solidFill>
                <a:latin typeface="Varela Round" panose="020B0604020202020204" charset="-79"/>
                <a:cs typeface="Varela Round" panose="020B0604020202020204" charset="-79"/>
              </a:rPr>
              <a:t>                                                 של האדם משפיעה על השינויים  שחלים בסביבה</a:t>
            </a:r>
            <a:endParaRPr lang="he-IL" dirty="0">
              <a:solidFill>
                <a:schemeClr val="tx1"/>
              </a:solidFill>
              <a:latin typeface="Varela Round" panose="020B0604020202020204" charset="-79"/>
              <a:cs typeface="Varela Round" panose="020B0604020202020204" charset="-79"/>
            </a:endParaRPr>
          </a:p>
          <a:p>
            <a:r>
              <a:rPr lang="he-IL" sz="28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אדם</a:t>
            </a:r>
            <a:r>
              <a:rPr lang="he-IL" sz="2600" b="1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       </a:t>
            </a:r>
            <a:r>
              <a:rPr lang="he-IL" sz="2800" b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התנהגות </a:t>
            </a:r>
            <a:r>
              <a:rPr lang="he-IL" sz="2600" b="1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– </a:t>
            </a:r>
            <a:r>
              <a:rPr lang="he-IL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הקוגניציות (המחשבות ותפיסות העולם) של האדם  משפיעות על</a:t>
            </a:r>
            <a:br>
              <a:rPr lang="en-US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</a:br>
            <a:r>
              <a:rPr lang="he-IL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                                            ההתנהגות שלו, אך גם האופן שבו הוא מתנהג, משפיע על האמונות</a:t>
            </a:r>
            <a:br>
              <a:rPr lang="en-US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</a:br>
            <a:r>
              <a:rPr lang="he-IL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                                            והתפיסות שלו</a:t>
            </a:r>
            <a:endParaRPr lang="he-IL" kern="1200" dirty="0">
              <a:solidFill>
                <a:srgbClr val="000000"/>
              </a:solidFill>
              <a:latin typeface="Varela Round" panose="020B0604020202020204" charset="-79"/>
              <a:ea typeface="Tahoma" panose="020B0604030504040204" pitchFamily="34" charset="0"/>
              <a:cs typeface="Varela Round" panose="020B0604020202020204" charset="-79"/>
            </a:endParaRPr>
          </a:p>
          <a:p>
            <a:pPr lvl="0"/>
            <a:r>
              <a:rPr lang="he-IL" sz="2800" b="1" kern="1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אדם</a:t>
            </a:r>
            <a:r>
              <a:rPr lang="he-IL" sz="2600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        </a:t>
            </a:r>
            <a:r>
              <a:rPr lang="he-IL" sz="2800" b="1" kern="1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סביבה</a:t>
            </a:r>
            <a:r>
              <a:rPr lang="he-IL" sz="2600" kern="1200" dirty="0">
                <a:solidFill>
                  <a:schemeClr val="bg2">
                    <a:lumMod val="60000"/>
                    <a:lumOff val="40000"/>
                  </a:schemeClr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</a:t>
            </a:r>
            <a:r>
              <a:rPr lang="he-IL" sz="26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– </a:t>
            </a:r>
            <a:r>
              <a:rPr lang="he-IL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הקוגניציה של האדם משפיעה על הסביבה (קובעות למה יתייחס ולמה</a:t>
            </a:r>
            <a:br>
              <a:rPr lang="en-US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</a:br>
            <a:r>
              <a:rPr lang="he-IL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			      דרוש שינוי), והסביבה משפיעה על האדם ומעצבת את מחשבותיו </a:t>
            </a:r>
            <a:br>
              <a:rPr lang="en-US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</a:br>
            <a:r>
              <a:rPr lang="he-IL" sz="2000" kern="1200" dirty="0">
                <a:solidFill>
                  <a:srgbClr val="000000"/>
                </a:solidFill>
                <a:latin typeface="Varela Round" panose="020B0604020202020204" charset="-79"/>
                <a:ea typeface="Tahoma" panose="020B0604030504040204" pitchFamily="34" charset="0"/>
                <a:cs typeface="Varela Round" panose="020B0604020202020204" charset="-79"/>
              </a:rPr>
              <a:t>                                        ואת עמדותיו. </a:t>
            </a:r>
          </a:p>
          <a:p>
            <a:endParaRPr lang="he-IL" dirty="0"/>
          </a:p>
          <a:p>
            <a:endParaRPr lang="he-IL" dirty="0">
              <a:solidFill>
                <a:schemeClr val="tx1"/>
              </a:solidFill>
              <a:latin typeface="Varela Round" panose="00000500000000000000" pitchFamily="2" charset="-79"/>
            </a:endParaRPr>
          </a:p>
          <a:p>
            <a:endParaRPr lang="he-IL" dirty="0">
              <a:solidFill>
                <a:schemeClr val="tx1"/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9756990" y="2677654"/>
            <a:ext cx="66675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חץ ישר 14"/>
          <p:cNvCxnSpPr/>
          <p:nvPr/>
        </p:nvCxnSpPr>
        <p:spPr>
          <a:xfrm flipH="1">
            <a:off x="9756990" y="4223934"/>
            <a:ext cx="66675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 flipH="1">
            <a:off x="9277350" y="1562100"/>
            <a:ext cx="533400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23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E309481-84E0-45E9-90CF-6B93F212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חיקוי כמניע להתנהגות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6BACBF6-0720-47E4-94C9-66FE93F1F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963" y="1195757"/>
            <a:ext cx="11334243" cy="4680000"/>
          </a:xfrm>
        </p:spPr>
        <p:txBody>
          <a:bodyPr/>
          <a:lstStyle/>
          <a:p>
            <a:r>
              <a:rPr lang="he-I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מודל לחיקוי </a:t>
            </a:r>
            <a:r>
              <a:rPr lang="he-IL" sz="3200" b="1" dirty="0">
                <a:solidFill>
                  <a:srgbClr val="0070C0"/>
                </a:solidFill>
              </a:rPr>
              <a:t>– אדם מפנה תשומת לב לדגם בסביבה</a:t>
            </a:r>
            <a:br>
              <a:rPr lang="en-US" sz="3200" b="1" dirty="0"/>
            </a:br>
            <a:r>
              <a:rPr lang="he-I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חיזוק נצפה </a:t>
            </a:r>
            <a:r>
              <a:rPr lang="he-IL" sz="2000" dirty="0"/>
              <a:t>- </a:t>
            </a:r>
            <a:r>
              <a:rPr lang="he-IL" sz="2000" dirty="0">
                <a:solidFill>
                  <a:srgbClr val="000000"/>
                </a:solidFill>
              </a:rPr>
              <a:t>גירוי נעים שמקבל הדגם,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he-IL" sz="2000" dirty="0">
                <a:solidFill>
                  <a:srgbClr val="000000"/>
                </a:solidFill>
              </a:rPr>
              <a:t>והלומד מאמין שגם הוא יקבל אותו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he-IL" sz="2000" dirty="0">
                <a:solidFill>
                  <a:srgbClr val="000000"/>
                </a:solidFill>
              </a:rPr>
              <a:t>אם יחקה את התנהגותו.</a:t>
            </a:r>
          </a:p>
          <a:p>
            <a:pPr marL="45720" lvl="0" indent="0">
              <a:buClr>
                <a:srgbClr val="171312"/>
              </a:buClr>
              <a:buSzTx/>
              <a:buNone/>
            </a:pPr>
            <a:r>
              <a:rPr lang="he-IL" sz="2000" dirty="0"/>
              <a:t>     </a:t>
            </a:r>
            <a:r>
              <a:rPr lang="he-IL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עונש נצפה</a:t>
            </a:r>
            <a:r>
              <a:rPr lang="he-IL" sz="2000" dirty="0"/>
              <a:t> – </a:t>
            </a:r>
            <a:r>
              <a:rPr lang="he-IL" sz="2000" dirty="0">
                <a:solidFill>
                  <a:srgbClr val="000000"/>
                </a:solidFill>
              </a:rPr>
              <a:t>גירוי לא נעים שמקבל הדגם,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he-IL" sz="2000" dirty="0">
                <a:solidFill>
                  <a:srgbClr val="000000"/>
                </a:solidFill>
              </a:rPr>
              <a:t>     והלומד נמנע מחיקוי ההתנהגות של הדגם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he-IL" sz="2000" dirty="0">
                <a:solidFill>
                  <a:srgbClr val="000000"/>
                </a:solidFill>
              </a:rPr>
              <a:t>     כדי לא להיענש.</a:t>
            </a:r>
            <a:endParaRPr lang="he-IL" sz="2000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58921BD4-8A86-4DC4-860C-34DFD2D16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06" y="2386055"/>
            <a:ext cx="4633993" cy="2981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30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   כדי שהחיקוי יצליח...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7455" t="4924" r="51012" b="1136"/>
          <a:stretch/>
        </p:blipFill>
        <p:spPr>
          <a:xfrm>
            <a:off x="9779432" y="1195757"/>
            <a:ext cx="1483288" cy="188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3266610044"/>
              </p:ext>
            </p:extLst>
          </p:nvPr>
        </p:nvGraphicFramePr>
        <p:xfrm>
          <a:off x="2031736" y="1195757"/>
          <a:ext cx="7747696" cy="4616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8"/>
          <a:srcRect l="3367" t="10032" r="6749" b="9073"/>
          <a:stretch/>
        </p:blipFill>
        <p:spPr>
          <a:xfrm>
            <a:off x="803469" y="3892919"/>
            <a:ext cx="1483288" cy="1769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784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738" y="1412985"/>
            <a:ext cx="1688679" cy="1552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344426"/>
            <a:ext cx="11160000" cy="720000"/>
          </a:xfrm>
        </p:spPr>
        <p:txBody>
          <a:bodyPr/>
          <a:lstStyle/>
          <a:p>
            <a:r>
              <a:rPr lang="he-IL" dirty="0"/>
              <a:t>ויסות עצמי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598733" y="940439"/>
            <a:ext cx="7277992" cy="5196889"/>
          </a:xfrm>
        </p:spPr>
        <p:txBody>
          <a:bodyPr/>
          <a:lstStyle/>
          <a:p>
            <a:pPr marL="76200" indent="0">
              <a:buNone/>
            </a:pPr>
            <a:r>
              <a:rPr lang="he-I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ויסות עצמי היא יכולת ההכוונה העצמית והשליטה 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של  האדם בהתנהגותו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2000" b="1" dirty="0">
                <a:solidFill>
                  <a:schemeClr val="bg2"/>
                </a:solidFill>
              </a:rPr>
              <a:t>בתהליך וויסות עצמי אנחנו  </a:t>
            </a:r>
            <a:r>
              <a:rPr lang="he-IL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מציבים לעצמינו מטרות</a:t>
            </a:r>
            <a:br>
              <a:rPr lang="en-US" sz="2000" b="1" dirty="0">
                <a:solidFill>
                  <a:schemeClr val="bg2"/>
                </a:solidFill>
              </a:rPr>
            </a:br>
            <a:r>
              <a:rPr lang="he-IL" sz="2000" b="1" dirty="0">
                <a:solidFill>
                  <a:schemeClr val="bg2"/>
                </a:solidFill>
              </a:rPr>
              <a:t>ואז </a:t>
            </a:r>
            <a:r>
              <a:rPr lang="he-IL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צופים בביצועים שלנו ו</a:t>
            </a:r>
            <a:r>
              <a:rPr lang="he-IL" sz="2000" b="1" dirty="0">
                <a:solidFill>
                  <a:schemeClr val="bg2"/>
                </a:solidFill>
              </a:rPr>
              <a:t>לאחר מכן</a:t>
            </a:r>
            <a:r>
              <a:rPr lang="en-US" sz="2000" b="1" dirty="0">
                <a:solidFill>
                  <a:schemeClr val="bg2"/>
                </a:solidFill>
              </a:rPr>
              <a:t> </a:t>
            </a:r>
            <a:r>
              <a:rPr lang="he-IL" sz="2000" b="1" u="sng" dirty="0">
                <a:solidFill>
                  <a:schemeClr val="bg2"/>
                </a:solidFill>
              </a:rPr>
              <a:t>שופטים את הביצועים </a:t>
            </a:r>
            <a:br>
              <a:rPr lang="en-US" sz="2000" b="1" u="sng" dirty="0">
                <a:solidFill>
                  <a:schemeClr val="bg2"/>
                </a:solidFill>
              </a:rPr>
            </a:br>
            <a:r>
              <a:rPr lang="he-IL" sz="2000" b="1" dirty="0">
                <a:solidFill>
                  <a:schemeClr val="bg2"/>
                </a:solidFill>
              </a:rPr>
              <a:t>מעריכים את עצמנו. השיפוט העצמי מתבצע  על פי שלושה קריטריונים:</a:t>
            </a:r>
          </a:p>
          <a:p>
            <a:pPr lvl="1"/>
            <a:r>
              <a:rPr lang="he-IL" b="1" dirty="0">
                <a:solidFill>
                  <a:schemeClr val="bg2"/>
                </a:solidFill>
              </a:rPr>
              <a:t>ביחס לרמת השאיפה שלנו </a:t>
            </a:r>
          </a:p>
          <a:p>
            <a:pPr lvl="1"/>
            <a:r>
              <a:rPr lang="he-IL" b="1" dirty="0">
                <a:solidFill>
                  <a:schemeClr val="bg2"/>
                </a:solidFill>
              </a:rPr>
              <a:t>ביחס </a:t>
            </a:r>
            <a:r>
              <a:rPr lang="he-IL" b="1" u="sng" dirty="0">
                <a:solidFill>
                  <a:schemeClr val="bg2"/>
                </a:solidFill>
              </a:rPr>
              <a:t>לביצועיהם של אחרים </a:t>
            </a:r>
            <a:r>
              <a:rPr lang="he-IL" b="1" dirty="0">
                <a:solidFill>
                  <a:schemeClr val="bg2"/>
                </a:solidFill>
              </a:rPr>
              <a:t>הדומים לנו </a:t>
            </a:r>
          </a:p>
          <a:p>
            <a:pPr lvl="1"/>
            <a:r>
              <a:rPr lang="he-IL" b="1" dirty="0">
                <a:solidFill>
                  <a:schemeClr val="bg2"/>
                </a:solidFill>
              </a:rPr>
              <a:t>ביחס לביצועי העבר שלנו.</a:t>
            </a:r>
          </a:p>
          <a:p>
            <a:endParaRPr lang="he-IL" sz="3200" b="1" dirty="0">
              <a:solidFill>
                <a:schemeClr val="accent1"/>
              </a:solidFill>
            </a:endParaRPr>
          </a:p>
          <a:p>
            <a:endParaRPr lang="he-IL" sz="3200" b="1" dirty="0">
              <a:solidFill>
                <a:schemeClr val="accent1"/>
              </a:solidFill>
            </a:endParaRP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62E09B97-8243-477D-8BA6-40E6C06403B7}"/>
              </a:ext>
            </a:extLst>
          </p:cNvPr>
          <p:cNvSpPr txBox="1"/>
          <p:nvPr/>
        </p:nvSpPr>
        <p:spPr>
          <a:xfrm>
            <a:off x="1098911" y="3429000"/>
            <a:ext cx="2444332" cy="1785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מה לדעתכם יהיו התוצאות של השיפוט העצמי אם אנחנו מרוצים מעצמנו </a:t>
            </a:r>
            <a:b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</a:rPr>
            </a:br>
            <a:r>
              <a:rPr lang="he-IL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ומה תהיינה התוצאות אם אנחנו לא מרוצים הביצועים של עצמנו?</a:t>
            </a:r>
          </a:p>
          <a:p>
            <a:pPr algn="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55780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>
            <a:extLst>
              <a:ext uri="{FF2B5EF4-FFF2-40B4-BE49-F238E27FC236}">
                <a16:creationId xmlns:a16="http://schemas.microsoft.com/office/drawing/2014/main" id="{9A9D53D5-1D3D-4E27-BF2F-B7F2CAD4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28" y="390921"/>
            <a:ext cx="11160000" cy="720000"/>
          </a:xfrm>
        </p:spPr>
        <p:txBody>
          <a:bodyPr/>
          <a:lstStyle/>
          <a:p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שתי אפשרויות לתוצאות שיפוט עצמי</a:t>
            </a:r>
          </a:p>
        </p:txBody>
      </p:sp>
      <p:graphicFrame>
        <p:nvGraphicFramePr>
          <p:cNvPr id="7" name="דיאגרמה 6">
            <a:extLst>
              <a:ext uri="{FF2B5EF4-FFF2-40B4-BE49-F238E27FC236}">
                <a16:creationId xmlns:a16="http://schemas.microsoft.com/office/drawing/2014/main" id="{BD03DBEF-0C57-491F-A1AE-2ACE124DC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7110766"/>
              </p:ext>
            </p:extLst>
          </p:nvPr>
        </p:nvGraphicFramePr>
        <p:xfrm>
          <a:off x="1665817" y="1366304"/>
          <a:ext cx="8858778" cy="4415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גרפיקה 8" descr="פרצוף מחייך ללא מילוי">
            <a:extLst>
              <a:ext uri="{FF2B5EF4-FFF2-40B4-BE49-F238E27FC236}">
                <a16:creationId xmlns:a16="http://schemas.microsoft.com/office/drawing/2014/main" id="{ABE5D02B-6B88-419F-AD89-BC84E2DE7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60307" y="1879242"/>
            <a:ext cx="914400" cy="914400"/>
          </a:xfrm>
          <a:prstGeom prst="rect">
            <a:avLst/>
          </a:prstGeom>
        </p:spPr>
      </p:pic>
      <p:pic>
        <p:nvPicPr>
          <p:cNvPr id="11" name="גרפיקה 10" descr="פרצוף מודאג ללא מילוי">
            <a:extLst>
              <a:ext uri="{FF2B5EF4-FFF2-40B4-BE49-F238E27FC236}">
                <a16:creationId xmlns:a16="http://schemas.microsoft.com/office/drawing/2014/main" id="{025010EC-303C-4777-949F-3195963048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2903" y="1682261"/>
            <a:ext cx="914400" cy="914400"/>
          </a:xfrm>
          <a:prstGeom prst="rect">
            <a:avLst/>
          </a:prstGeom>
        </p:spPr>
      </p:pic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E3FF20BB-DE0E-4AD0-80D8-3B30AE5163EB}"/>
              </a:ext>
            </a:extLst>
          </p:cNvPr>
          <p:cNvSpPr txBox="1"/>
          <p:nvPr/>
        </p:nvSpPr>
        <p:spPr>
          <a:xfrm>
            <a:off x="10071097" y="2921333"/>
            <a:ext cx="1492820" cy="25237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he-IL" sz="1600" b="1" dirty="0">
                <a:solidFill>
                  <a:schemeClr val="bg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חיזוק עצמי </a:t>
            </a:r>
            <a:br>
              <a:rPr lang="en-US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en-US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גירוי נעים שאדם נותן לעצמו, לאחר שהשיג את מטרתו או </a:t>
            </a:r>
            <a:br>
              <a:rPr lang="en-US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מימש את שאיפותיו.</a:t>
            </a:r>
          </a:p>
          <a:p>
            <a:pPr algn="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145CEACC-57B2-476E-8BD4-66A6E5A020B6}"/>
              </a:ext>
            </a:extLst>
          </p:cNvPr>
          <p:cNvSpPr txBox="1"/>
          <p:nvPr/>
        </p:nvSpPr>
        <p:spPr>
          <a:xfrm>
            <a:off x="566536" y="2721707"/>
            <a:ext cx="1492820" cy="27699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r"/>
            <a:r>
              <a:rPr lang="he-IL" sz="1600" b="1" dirty="0">
                <a:solidFill>
                  <a:schemeClr val="bg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עונש עצמי</a:t>
            </a:r>
            <a:br>
              <a:rPr lang="en-US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br>
              <a:rPr lang="en-US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גירוי לא נעים שאדם נותן לעצמו, לאחר שאל הצליח להשיג  את מטרתו או </a:t>
            </a:r>
            <a:br>
              <a:rPr lang="en-US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1600" b="1" dirty="0">
                <a:solidFill>
                  <a:schemeClr val="tx1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לממש את שאיפותיו.</a:t>
            </a:r>
          </a:p>
          <a:p>
            <a:pPr algn="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4855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468429"/>
            <a:ext cx="11160000" cy="720000"/>
          </a:xfrm>
        </p:spPr>
        <p:txBody>
          <a:bodyPr/>
          <a:lstStyle/>
          <a:p>
            <a:r>
              <a:rPr lang="he-IL" sz="4000" dirty="0"/>
              <a:t>מסוגלות עצמית כמניע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80306" y="1106857"/>
            <a:ext cx="11160000" cy="4680000"/>
          </a:xfrm>
        </p:spPr>
        <p:txBody>
          <a:bodyPr/>
          <a:lstStyle/>
          <a:p>
            <a:pPr marL="76200" indent="0">
              <a:buNone/>
            </a:pPr>
            <a:r>
              <a:rPr lang="he-IL" sz="2800" b="1" dirty="0">
                <a:solidFill>
                  <a:srgbClr val="0070C0"/>
                </a:solidFill>
              </a:rPr>
              <a:t>      </a:t>
            </a:r>
            <a:r>
              <a:rPr lang="he-IL" sz="3200" b="1" dirty="0">
                <a:solidFill>
                  <a:srgbClr val="0070C0"/>
                </a:solidFill>
              </a:rPr>
              <a:t>מסוגלות עצמית </a:t>
            </a:r>
            <a:r>
              <a:rPr lang="he-IL" sz="3200" b="1" dirty="0">
                <a:solidFill>
                  <a:schemeClr val="accent1"/>
                </a:solidFill>
              </a:rPr>
              <a:t>היא ה</a:t>
            </a:r>
            <a:r>
              <a:rPr lang="he-IL" sz="3200" b="1" dirty="0"/>
              <a:t>אמונה</a:t>
            </a:r>
            <a:r>
              <a:rPr lang="he-IL" sz="3200" b="1" dirty="0">
                <a:solidFill>
                  <a:schemeClr val="accent1"/>
                </a:solidFill>
              </a:rPr>
              <a:t> של הפרט</a:t>
            </a:r>
          </a:p>
          <a:p>
            <a:pPr marL="76200" indent="0">
              <a:buNone/>
            </a:pPr>
            <a:r>
              <a:rPr lang="he-IL" sz="2800" b="1" dirty="0">
                <a:solidFill>
                  <a:schemeClr val="accent1"/>
                </a:solidFill>
              </a:rPr>
              <a:t>      </a:t>
            </a:r>
            <a:r>
              <a:rPr lang="he-IL" sz="3200" b="1" dirty="0">
                <a:solidFill>
                  <a:schemeClr val="accent1"/>
                </a:solidFill>
              </a:rPr>
              <a:t>ב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יכולת </a:t>
            </a:r>
            <a:r>
              <a:rPr lang="he-IL" sz="3200" b="1" dirty="0">
                <a:solidFill>
                  <a:schemeClr val="accent1"/>
                </a:solidFill>
              </a:rPr>
              <a:t>שלו לבצע משימה או אתגר </a:t>
            </a:r>
            <a:br>
              <a:rPr lang="en-US" sz="3200" b="1" dirty="0">
                <a:solidFill>
                  <a:schemeClr val="accent1"/>
                </a:solidFill>
              </a:rPr>
            </a:br>
            <a:r>
              <a:rPr lang="he-IL" sz="3200" b="1" dirty="0">
                <a:solidFill>
                  <a:schemeClr val="accent1"/>
                </a:solidFill>
              </a:rPr>
              <a:t>     ו</a:t>
            </a:r>
            <a:r>
              <a:rPr lang="he-IL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להתמודד</a:t>
            </a:r>
            <a:r>
              <a:rPr lang="he-IL" sz="3200" b="1" dirty="0">
                <a:solidFill>
                  <a:schemeClr val="accent1"/>
                </a:solidFill>
              </a:rPr>
              <a:t> אית</a:t>
            </a:r>
            <a:r>
              <a:rPr lang="he-IL" sz="2800" b="1" dirty="0">
                <a:solidFill>
                  <a:schemeClr val="accent1"/>
                </a:solidFill>
              </a:rPr>
              <a:t>ם  בהצלחה.             </a:t>
            </a:r>
          </a:p>
          <a:p>
            <a:pPr marL="76200" indent="0">
              <a:buNone/>
            </a:pPr>
            <a:r>
              <a:rPr lang="he-IL" b="1" dirty="0">
                <a:solidFill>
                  <a:schemeClr val="accent1"/>
                </a:solidFill>
              </a:rPr>
              <a:t> </a:t>
            </a:r>
          </a:p>
        </p:txBody>
      </p:sp>
      <p:graphicFrame>
        <p:nvGraphicFramePr>
          <p:cNvPr id="9" name="דיאגרמה 8"/>
          <p:cNvGraphicFramePr/>
          <p:nvPr>
            <p:extLst>
              <p:ext uri="{D42A27DB-BD31-4B8C-83A1-F6EECF244321}">
                <p14:modId xmlns:p14="http://schemas.microsoft.com/office/powerpoint/2010/main" val="471123536"/>
              </p:ext>
            </p:extLst>
          </p:nvPr>
        </p:nvGraphicFramePr>
        <p:xfrm>
          <a:off x="4191831" y="3254644"/>
          <a:ext cx="5549900" cy="191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66781" y="3889563"/>
            <a:ext cx="2057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800" b="1" dirty="0">
                <a:solidFill>
                  <a:srgbClr val="0070C0"/>
                </a:solidFill>
                <a:latin typeface="Varela Round" panose="020B0604020202020204" charset="-79"/>
                <a:cs typeface="Varela Round" panose="020B0604020202020204" charset="-79"/>
              </a:rPr>
              <a:t>מסוגלות עצמית גבוהה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3168" y="3890078"/>
            <a:ext cx="1562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0070C0"/>
                </a:solidFill>
                <a:latin typeface="Varela Round" panose="020B0604020202020204" charset="-79"/>
                <a:cs typeface="Varela Round" panose="020B0604020202020204" charset="-79"/>
              </a:rPr>
              <a:t>הניעה</a:t>
            </a:r>
            <a:endParaRPr lang="he-IL" sz="1800" b="1" dirty="0">
              <a:solidFill>
                <a:srgbClr val="0070C0"/>
              </a:solidFill>
              <a:latin typeface="Varela Round" panose="020B0604020202020204" charset="-79"/>
              <a:cs typeface="Varela Round" panose="020B0604020202020204" charset="-79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497" y="3121370"/>
            <a:ext cx="3082370" cy="206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441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921789" y="334101"/>
            <a:ext cx="7873138" cy="720000"/>
          </a:xfrm>
        </p:spPr>
        <p:txBody>
          <a:bodyPr/>
          <a:lstStyle/>
          <a:p>
            <a:pPr algn="r"/>
            <a:r>
              <a:rPr lang="he-IL" sz="3600" dirty="0"/>
              <a:t>ארבעה מקורות לרכישת מסוגלות עצמית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44655" y="1433701"/>
            <a:ext cx="10227406" cy="46106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הצלחה במשימות קודמות - </a:t>
            </a:r>
            <a:r>
              <a:rPr lang="he-IL" sz="1800" dirty="0">
                <a:solidFill>
                  <a:schemeClr val="tx1"/>
                </a:solidFill>
              </a:rPr>
              <a:t>התנסות</a:t>
            </a:r>
            <a:r>
              <a:rPr lang="he-IL" sz="1800" b="1" dirty="0">
                <a:solidFill>
                  <a:schemeClr val="tx1"/>
                </a:solidFill>
              </a:rPr>
              <a:t> </a:t>
            </a:r>
            <a:r>
              <a:rPr lang="he-IL" sz="1800" dirty="0">
                <a:solidFill>
                  <a:schemeClr val="tx1"/>
                </a:solidFill>
              </a:rPr>
              <a:t>קודמת של הצלחה במשימות קודמות יוצרת ציפייה גבוהה לגבי ההמשך ומעלה את המסוגלות (זהו הגורם </a:t>
            </a:r>
            <a:r>
              <a:rPr lang="he-IL" sz="1800" u="sng" dirty="0">
                <a:solidFill>
                  <a:schemeClr val="tx1"/>
                </a:solidFill>
              </a:rPr>
              <a:t>המשפיע ביותר</a:t>
            </a:r>
            <a:r>
              <a:rPr lang="he-IL" sz="1800" dirty="0">
                <a:solidFill>
                  <a:schemeClr val="tx1"/>
                </a:solidFill>
              </a:rPr>
              <a:t>)</a:t>
            </a:r>
            <a:endParaRPr lang="he-IL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חשיפה להצלחות של מודלים בסביבה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he-IL" sz="1800" dirty="0">
                <a:solidFill>
                  <a:schemeClr val="tx1"/>
                </a:solidFill>
              </a:rPr>
              <a:t>צפייה</a:t>
            </a:r>
            <a:r>
              <a:rPr lang="he-IL" dirty="0">
                <a:solidFill>
                  <a:schemeClr val="tx1"/>
                </a:solidFill>
              </a:rPr>
              <a:t> </a:t>
            </a:r>
            <a:r>
              <a:rPr lang="he-IL" sz="1800" dirty="0">
                <a:solidFill>
                  <a:schemeClr val="tx1"/>
                </a:solidFill>
              </a:rPr>
              <a:t>בהצלחות של אחרים </a:t>
            </a:r>
            <a:r>
              <a:rPr lang="he-IL" sz="1800" u="sng" dirty="0">
                <a:solidFill>
                  <a:schemeClr val="tx1"/>
                </a:solidFill>
              </a:rPr>
              <a:t>הדומים לי </a:t>
            </a:r>
            <a:r>
              <a:rPr lang="he-IL" sz="1800" dirty="0">
                <a:solidFill>
                  <a:schemeClr val="tx1"/>
                </a:solidFill>
              </a:rPr>
              <a:t>מעלה את המסוגלות. בתנאי שהצופה מאמין שגם הוא יכול בדומה להם.</a:t>
            </a:r>
            <a:endParaRPr lang="he-IL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e-IL" sz="2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שכנוע מילולי </a:t>
            </a:r>
            <a:r>
              <a:rPr lang="he-IL" sz="2000" dirty="0">
                <a:solidFill>
                  <a:schemeClr val="accent1"/>
                </a:solidFill>
              </a:rPr>
              <a:t>-</a:t>
            </a:r>
            <a:r>
              <a:rPr lang="he-IL" sz="1800" dirty="0">
                <a:solidFill>
                  <a:schemeClr val="tx1"/>
                </a:solidFill>
              </a:rPr>
              <a:t>עידוד האדם על ידי בעלי סטטוס וסמכות מתאימים, אלה המשכנעים 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he-IL" sz="1800" dirty="0">
                <a:solidFill>
                  <a:schemeClr val="tx1"/>
                </a:solidFill>
              </a:rPr>
              <a:t>את האדם שהוא מסוגל! השכנוע צריך להיות </a:t>
            </a:r>
            <a:r>
              <a:rPr lang="he-IL" sz="1800" u="sng" dirty="0">
                <a:solidFill>
                  <a:schemeClr val="tx1"/>
                </a:solidFill>
              </a:rPr>
              <a:t>מבוסס על יכולות ראליות </a:t>
            </a:r>
            <a:r>
              <a:rPr lang="he-IL" sz="1800" dirty="0">
                <a:solidFill>
                  <a:schemeClr val="tx1"/>
                </a:solidFill>
              </a:rPr>
              <a:t>של האדם.</a:t>
            </a:r>
            <a:endParaRPr lang="he-IL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he-I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עוררות -</a:t>
            </a:r>
            <a:r>
              <a:rPr lang="he-IL" sz="1800" dirty="0">
                <a:solidFill>
                  <a:schemeClr val="tx1"/>
                </a:solidFill>
              </a:rPr>
              <a:t>תחושות פיזיולוגיות של רגיעה ונינוחות בזמן ביצוע מטלה מעלות את המסוגלות,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he-IL" sz="1800" dirty="0">
                <a:solidFill>
                  <a:schemeClr val="tx1"/>
                </a:solidFill>
              </a:rPr>
              <a:t>לפעמים גם לחץ חיובי במידה מתונה.</a:t>
            </a:r>
            <a:endParaRPr lang="he-IL" sz="1800" b="1" dirty="0">
              <a:solidFill>
                <a:schemeClr val="tx1"/>
              </a:solidFill>
            </a:endParaRPr>
          </a:p>
          <a:p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7374550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/>
              <a:t>מטלה מסכמת 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D9DE49B4-E1AA-4769-A2C3-9E309D0E8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744" y="933093"/>
            <a:ext cx="10625373" cy="488309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76200" indent="0">
              <a:buNone/>
            </a:pPr>
            <a:r>
              <a:rPr lang="he-IL" dirty="0"/>
              <a:t>הקשיבו למילות השיר "אלוף העולם" </a:t>
            </a:r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endParaRPr lang="he-IL" dirty="0"/>
          </a:p>
          <a:p>
            <a:pPr marL="76200" indent="0">
              <a:buNone/>
            </a:pPr>
            <a:br>
              <a:rPr lang="en-US" dirty="0"/>
            </a:br>
            <a:r>
              <a:rPr lang="he-IL" sz="2000" b="1" dirty="0"/>
              <a:t>על פי מילות השיר מה מניע את האדם? מה סוד המסוגלות העצמית של השר?</a:t>
            </a:r>
            <a:br>
              <a:rPr lang="en-US" sz="2000" b="1" dirty="0"/>
            </a:br>
            <a:r>
              <a:rPr lang="he-IL" sz="2000" b="1" dirty="0"/>
              <a:t>האם מתקיים כאן תהליך של וויסות עצמי שגרתי? איפה זה פוגש אתכם?</a:t>
            </a:r>
            <a:endParaRPr lang="he-IL" b="1" dirty="0"/>
          </a:p>
        </p:txBody>
      </p:sp>
      <p:pic>
        <p:nvPicPr>
          <p:cNvPr id="7" name="מדיה מקוונת 6" title="ￗﾗￗﾠￗﾟ ￗﾑￗﾟ ￗﾐￗﾨￗﾙ - ￗﾐￗﾜￗﾕￗﾣ ￗﾔￗﾢￗﾕￗﾜￗﾝ (ￗﾧￗﾜￗﾙￗﾤ ￗﾨￗﾩￗﾞￗﾙ) Hanan Ben Ari">
            <a:hlinkClick r:id="" action="ppaction://media"/>
            <a:extLst>
              <a:ext uri="{FF2B5EF4-FFF2-40B4-BE49-F238E27FC236}">
                <a16:creationId xmlns:a16="http://schemas.microsoft.com/office/drawing/2014/main" id="{64C77C95-C76B-4838-9EB5-FC16B60112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5108" y="1894382"/>
            <a:ext cx="4733561" cy="266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מלבן 7">
            <a:extLst>
              <a:ext uri="{FF2B5EF4-FFF2-40B4-BE49-F238E27FC236}">
                <a16:creationId xmlns:a16="http://schemas.microsoft.com/office/drawing/2014/main" id="{3FEB9AD7-56FA-4554-A407-D159AC2CAC96}"/>
              </a:ext>
            </a:extLst>
          </p:cNvPr>
          <p:cNvSpPr/>
          <p:nvPr/>
        </p:nvSpPr>
        <p:spPr>
          <a:xfrm>
            <a:off x="6791745" y="1563153"/>
            <a:ext cx="2635093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אני אלוף העולם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בליפול ולקום</a:t>
            </a:r>
          </a:p>
          <a:p>
            <a:pPr algn="r"/>
            <a:r>
              <a:rPr lang="he-IL" b="1" dirty="0">
                <a:latin typeface="Varela Round" panose="00000500000000000000" pitchFamily="2" charset="-79"/>
                <a:cs typeface="Varela Round" panose="00000500000000000000" pitchFamily="2" charset="-79"/>
              </a:rPr>
              <a:t>כמו גדול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את תראי</a:t>
            </a:r>
          </a:p>
          <a:p>
            <a:pPr algn="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כמו עוף חול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אני נשרף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אבל בוחר בכל יום להמשיך לחיות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אני אלוף העולם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בלרצות </a:t>
            </a:r>
            <a:br>
              <a:rPr lang="en-US" dirty="0">
                <a:latin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לפחות</a:t>
            </a:r>
            <a:r>
              <a:rPr lang="en-US" dirty="0">
                <a:latin typeface="Varela Round" panose="00000500000000000000" pitchFamily="2" charset="-79"/>
              </a:rPr>
              <a:t> </a:t>
            </a: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לנסות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את תראי איך בסוף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אחרי ההפסדים הניצחון </a:t>
            </a:r>
            <a:br>
              <a:rPr lang="en-US" dirty="0">
                <a:latin typeface="Varela Round" panose="00000500000000000000" pitchFamily="2" charset="-79"/>
              </a:rPr>
            </a:br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הרבה יותר מתוק</a:t>
            </a:r>
          </a:p>
          <a:p>
            <a:pPr algn="r"/>
            <a:r>
              <a:rPr lang="he-IL" dirty="0">
                <a:latin typeface="Varela Round" panose="00000500000000000000" pitchFamily="2" charset="-79"/>
                <a:cs typeface="Varela Round" panose="00000500000000000000" pitchFamily="2" charset="-79"/>
              </a:rPr>
              <a:t>אני אלוף העולם</a:t>
            </a:r>
          </a:p>
        </p:txBody>
      </p:sp>
    </p:spTree>
    <p:extLst>
      <p:ext uri="{BB962C8B-B14F-4D97-AF65-F5344CB8AC3E}">
        <p14:creationId xmlns:p14="http://schemas.microsoft.com/office/powerpoint/2010/main" val="278754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x-none" dirty="0"/>
              <a:t>מה נלמד היום</a:t>
            </a:r>
            <a:r>
              <a:rPr lang="he-IL" dirty="0"/>
              <a:t>?</a:t>
            </a:r>
            <a:r>
              <a:rPr lang="x-none" dirty="0"/>
              <a:t> </a:t>
            </a:r>
            <a:endParaRPr dirty="0"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1595206" y="1081091"/>
            <a:ext cx="900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None/>
            </a:pPr>
            <a:r>
              <a:rPr lang="he-IL" dirty="0"/>
              <a:t>מהי מוטיבציה (הניעה) על פי שתי גישות:</a:t>
            </a:r>
            <a:endParaRPr dirty="0"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2"/>
          </p:nvPr>
        </p:nvSpPr>
        <p:spPr>
          <a:xfrm>
            <a:off x="1460602" y="1621091"/>
            <a:ext cx="9000000" cy="473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342900">
              <a:lnSpc>
                <a:spcPct val="150000"/>
              </a:lnSpc>
              <a:buClr>
                <a:schemeClr val="accent2"/>
              </a:buClr>
              <a:buSzPts val="1800"/>
              <a:buFont typeface="Wingdings" panose="05000000000000000000" pitchFamily="2" charset="2"/>
              <a:buChar char="ü"/>
            </a:pPr>
            <a:r>
              <a:rPr lang="he-IL" b="1" dirty="0"/>
              <a:t>בחלק הראשון </a:t>
            </a:r>
            <a:r>
              <a:rPr lang="en-US" b="1" dirty="0"/>
              <a:t>- </a:t>
            </a:r>
            <a:r>
              <a:rPr lang="he-IL" b="1" dirty="0"/>
              <a:t>   ע"פ הגישה ההתנהגותית</a:t>
            </a:r>
          </a:p>
          <a:p>
            <a:pPr marL="114300" lv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chemeClr val="tx1"/>
                </a:solidFill>
              </a:rPr>
              <a:t>         - החיזוק החיובי כמניע</a:t>
            </a:r>
          </a:p>
          <a:p>
            <a:pPr marL="114300" lv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chemeClr val="tx1"/>
                </a:solidFill>
              </a:rPr>
              <a:t>         - חיזוק שלילי כמניע</a:t>
            </a:r>
          </a:p>
          <a:p>
            <a:pPr lvl="0" indent="-342900">
              <a:lnSpc>
                <a:spcPct val="150000"/>
              </a:lnSpc>
              <a:buClr>
                <a:schemeClr val="accent2"/>
              </a:buClr>
              <a:buSzPts val="1800"/>
              <a:buFont typeface="Wingdings" panose="05000000000000000000" pitchFamily="2" charset="2"/>
              <a:buChar char="ü"/>
            </a:pPr>
            <a:r>
              <a:rPr lang="he-IL" sz="2200" b="1" dirty="0"/>
              <a:t>בחלק השני - </a:t>
            </a:r>
            <a:r>
              <a:rPr lang="en-US" sz="2200" b="1" dirty="0"/>
              <a:t>  </a:t>
            </a:r>
            <a:r>
              <a:rPr lang="he-IL" sz="2200" b="1" dirty="0"/>
              <a:t>ע"פ הגישה הקוגניטיבית-התנהגותית</a:t>
            </a:r>
          </a:p>
          <a:p>
            <a:pPr marL="114300" lv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chemeClr val="tx1"/>
                </a:solidFill>
              </a:rPr>
              <a:t>       - עקרון הדדיות</a:t>
            </a:r>
          </a:p>
          <a:p>
            <a:pPr marL="114300" lv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chemeClr val="tx1"/>
                </a:solidFill>
              </a:rPr>
              <a:t>        -מסוגלות עצמית</a:t>
            </a:r>
          </a:p>
          <a:p>
            <a:pPr marL="114300" lv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chemeClr val="tx1"/>
                </a:solidFill>
              </a:rPr>
              <a:t>        -חיקוי</a:t>
            </a:r>
          </a:p>
          <a:p>
            <a:pPr marL="114300" lv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sz="2200" dirty="0">
                <a:solidFill>
                  <a:schemeClr val="tx1"/>
                </a:solidFill>
              </a:rPr>
              <a:t>        -וויסות עצמי</a:t>
            </a:r>
          </a:p>
          <a:p>
            <a:pPr marL="114300" lv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dirty="0">
                <a:solidFill>
                  <a:schemeClr val="tx1"/>
                </a:solidFill>
              </a:rPr>
              <a:t>       </a:t>
            </a:r>
          </a:p>
          <a:p>
            <a:pPr lvl="0" indent="-342900">
              <a:lnSpc>
                <a:spcPct val="150000"/>
              </a:lnSpc>
              <a:buClr>
                <a:schemeClr val="accent2"/>
              </a:buClr>
              <a:buSzPts val="1800"/>
              <a:buFont typeface="Wingdings" panose="05000000000000000000" pitchFamily="2" charset="2"/>
              <a:buChar char="ü"/>
            </a:pPr>
            <a:endParaRPr lang="he-IL" dirty="0">
              <a:solidFill>
                <a:schemeClr val="tx1"/>
              </a:solidFill>
            </a:endParaRPr>
          </a:p>
          <a:p>
            <a:pPr marL="114300" lvl="0" indent="0">
              <a:lnSpc>
                <a:spcPct val="150000"/>
              </a:lnSpc>
              <a:buClr>
                <a:schemeClr val="accent2"/>
              </a:buClr>
              <a:buSzPts val="1800"/>
              <a:buNone/>
            </a:pPr>
            <a:r>
              <a:rPr lang="he-IL" dirty="0">
                <a:solidFill>
                  <a:schemeClr val="tx1"/>
                </a:solidFill>
              </a:rPr>
              <a:t> </a:t>
            </a:r>
            <a:endParaRPr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99EBD911-1599-4DAB-A181-6F2E67CAE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72" y="2161091"/>
            <a:ext cx="2848681" cy="2648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640" y="2517637"/>
            <a:ext cx="2505673" cy="2036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dirty="0">
                <a:solidFill>
                  <a:schemeClr val="accent1"/>
                </a:solidFill>
              </a:rPr>
              <a:t>לסיכום – מה למדנו בשיעור זה?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06" y="1195756"/>
            <a:ext cx="11160000" cy="54491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התנהגות האדם מושפעת מכוחות חיצוניים בסביבה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he-IL" sz="2800" dirty="0">
                <a:solidFill>
                  <a:schemeClr val="tx1"/>
                </a:solidFill>
              </a:rPr>
              <a:t>ומכוחות פנימיים באדם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עיקרון הדדיות בין אדם- סביבה-התנהגות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מניעים להתנהגות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he-IL" sz="2800" dirty="0">
                <a:solidFill>
                  <a:schemeClr val="tx1"/>
                </a:solidFill>
              </a:rPr>
              <a:t>	- תהליך החיקוי  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he-IL" sz="2800" dirty="0">
                <a:solidFill>
                  <a:schemeClr val="tx1"/>
                </a:solidFill>
              </a:rPr>
              <a:t>     - תהליך הוויסות העצמי</a:t>
            </a:r>
          </a:p>
          <a:p>
            <a:pPr marL="636588" lvl="2" indent="-457200">
              <a:buFont typeface="Wingdings" panose="05000000000000000000" pitchFamily="2" charset="2"/>
              <a:buChar char="Ø"/>
            </a:pPr>
            <a:r>
              <a:rPr lang="he-IL" sz="2800" dirty="0">
                <a:solidFill>
                  <a:schemeClr val="tx1"/>
                </a:solidFill>
              </a:rPr>
              <a:t>מסוגלות עצמית והגורמים לרכישתה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he-IL" sz="2800" dirty="0">
                <a:solidFill>
                  <a:schemeClr val="tx1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Char char="Ø"/>
            </a:pPr>
            <a:endParaRPr lang="he-IL" sz="28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he-IL" sz="2000" dirty="0"/>
          </a:p>
          <a:p>
            <a:pPr>
              <a:buFont typeface="Wingdings" panose="05000000000000000000" pitchFamily="2" charset="2"/>
              <a:buChar char="Ø"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03941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E5D9CC4-C493-4CFB-9C8A-09CAF3B76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8427" y="1159262"/>
            <a:ext cx="5661864" cy="3829050"/>
          </a:xfrm>
        </p:spPr>
        <p:txBody>
          <a:bodyPr/>
          <a:lstStyle/>
          <a:p>
            <a:pPr marL="76200" indent="0">
              <a:buNone/>
            </a:pPr>
            <a:r>
              <a:rPr lang="he-IL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תודה </a:t>
            </a:r>
            <a:b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על ההקשבה </a:t>
            </a:r>
            <a:br>
              <a:rPr lang="en-US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sz="5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וההשתתפות 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CA0AC6AA-AA3B-4E24-9DCA-6D8DAAF1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829" y="760257"/>
            <a:ext cx="4627059" cy="4627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DAF63CC-AF90-4481-8CBE-AC0F5D754E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0" t="6761" r="19317" b="-53"/>
          <a:stretch/>
        </p:blipFill>
        <p:spPr>
          <a:xfrm rot="1345713">
            <a:off x="4492068" y="2766066"/>
            <a:ext cx="1646567" cy="2721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5398B1AF-9304-4B49-93FE-84C944C039EB}"/>
              </a:ext>
            </a:extLst>
          </p:cNvPr>
          <p:cNvSpPr/>
          <p:nvPr/>
        </p:nvSpPr>
        <p:spPr>
          <a:xfrm>
            <a:off x="1441343" y="3719593"/>
            <a:ext cx="2960176" cy="126871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149F8048-D2F1-4AF2-BEDC-968878EEB33F}"/>
              </a:ext>
            </a:extLst>
          </p:cNvPr>
          <p:cNvSpPr/>
          <p:nvPr/>
        </p:nvSpPr>
        <p:spPr>
          <a:xfrm>
            <a:off x="1651692" y="3876898"/>
            <a:ext cx="253947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פסיכולוגיה </a:t>
            </a:r>
            <a:b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</a:br>
            <a:r>
              <a:rPr lang="he-IL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arela Round" panose="00000500000000000000" pitchFamily="2" charset="-79"/>
                <a:cs typeface="Varela Round" panose="00000500000000000000" pitchFamily="2" charset="-79"/>
              </a:rPr>
              <a:t>לומדים בהנאה!</a:t>
            </a:r>
          </a:p>
        </p:txBody>
      </p:sp>
    </p:spTree>
    <p:extLst>
      <p:ext uri="{BB962C8B-B14F-4D97-AF65-F5344CB8AC3E}">
        <p14:creationId xmlns:p14="http://schemas.microsoft.com/office/powerpoint/2010/main" val="42128397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14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372" y="446"/>
            <a:ext cx="3241542" cy="1838237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4"/>
          <p:cNvSpPr txBox="1"/>
          <p:nvPr/>
        </p:nvSpPr>
        <p:spPr>
          <a:xfrm>
            <a:off x="1385274" y="3016166"/>
            <a:ext cx="10434938" cy="181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marL="895260" algn="just" rtl="1"/>
            <a:r>
              <a:rPr lang="iw-IL"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2" name="Google Shape;332;p14"/>
          <p:cNvSpPr/>
          <p:nvPr/>
        </p:nvSpPr>
        <p:spPr>
          <a:xfrm>
            <a:off x="795" y="1838683"/>
            <a:ext cx="12188826" cy="830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4" rIns="91413" bIns="45694" anchor="t" anchorCtr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iw-IL" sz="3200" b="1" dirty="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/>
          <a:p>
            <a:pPr marL="609539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2060"/>
              </a:solidFill>
              <a:latin typeface="Varela Round" panose="00000500000000000000" pitchFamily="2" charset="-79"/>
              <a:ea typeface="Calibri"/>
              <a:cs typeface="Varela Round" panose="00000500000000000000" pitchFamily="2" charset="-79"/>
              <a:sym typeface="Calibri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</a:pPr>
            <a:r>
              <a:rPr lang="he-IL" sz="5400" dirty="0">
                <a:solidFill>
                  <a:srgbClr val="002060"/>
                </a:solidFill>
              </a:rPr>
              <a:t>חלק ראשון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83" name="Google Shape;83;p11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342900" lvl="0" indent="-34290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r>
              <a:rPr lang="he-IL" dirty="0">
                <a:solidFill>
                  <a:srgbClr val="002060"/>
                </a:solidFill>
              </a:rPr>
              <a:t>הניעה (מוטיבציה) ע"פ הגישה ההתנהגותית</a:t>
            </a:r>
            <a:endParaRPr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000" dirty="0"/>
              <a:t>שאלה למחשבה...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15206" y="1104299"/>
            <a:ext cx="10763455" cy="4649401"/>
          </a:xfrm>
        </p:spPr>
        <p:txBody>
          <a:bodyPr/>
          <a:lstStyle/>
          <a:p>
            <a:pPr marL="76200" indent="0">
              <a:buNone/>
            </a:pPr>
            <a:r>
              <a:rPr lang="he-IL" sz="3200" b="1" dirty="0">
                <a:solidFill>
                  <a:schemeClr val="tx1"/>
                </a:solidFill>
              </a:rPr>
              <a:t>השקעתם זמן רב בלמידה למבחן, המורה מחזירה מבחנים!</a:t>
            </a:r>
            <a:br>
              <a:rPr lang="en-US" sz="3200" b="1" dirty="0">
                <a:solidFill>
                  <a:schemeClr val="tx1"/>
                </a:solidFill>
              </a:rPr>
            </a:br>
            <a:r>
              <a:rPr lang="he-IL" sz="3200" b="1" dirty="0">
                <a:solidFill>
                  <a:schemeClr val="tx1"/>
                </a:solidFill>
              </a:rPr>
              <a:t>במקרה הראשון- </a:t>
            </a:r>
            <a:r>
              <a:rPr lang="he-IL" sz="2800" dirty="0">
                <a:solidFill>
                  <a:schemeClr val="tx1"/>
                </a:solidFill>
              </a:rPr>
              <a:t>נוכחתם לדעת שקיבלתם </a:t>
            </a:r>
            <a:r>
              <a:rPr lang="he-IL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ציון נמוך...</a:t>
            </a:r>
          </a:p>
          <a:p>
            <a:pPr marL="76200" indent="0">
              <a:buNone/>
            </a:pPr>
            <a:r>
              <a:rPr lang="he-IL" sz="2800" dirty="0">
                <a:solidFill>
                  <a:schemeClr val="tx1"/>
                </a:solidFill>
              </a:rPr>
              <a:t>איך תרגישו? כמה חשק יהיה לכם ללמוד למבחן הבא?...</a:t>
            </a:r>
          </a:p>
          <a:p>
            <a:pPr marL="76200" indent="0">
              <a:buNone/>
            </a:pPr>
            <a:r>
              <a:rPr lang="he-IL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במקרה השני – </a:t>
            </a:r>
            <a:r>
              <a:rPr lang="he-IL" sz="2800" dirty="0">
                <a:solidFill>
                  <a:schemeClr val="tx1"/>
                </a:solidFill>
              </a:rPr>
              <a:t>נוכחתם לדעת שקיבלתם </a:t>
            </a:r>
            <a:r>
              <a:rPr lang="he-IL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ציון גבוה...</a:t>
            </a:r>
          </a:p>
          <a:p>
            <a:pPr marL="76200" indent="0">
              <a:buNone/>
            </a:pPr>
            <a:r>
              <a:rPr lang="he-IL" sz="2800" dirty="0">
                <a:solidFill>
                  <a:schemeClr val="tx1"/>
                </a:solidFill>
              </a:rPr>
              <a:t>אפילו קבלתם מחמאות מהמורה</a:t>
            </a:r>
          </a:p>
          <a:p>
            <a:pPr marL="76200" indent="0">
              <a:buNone/>
            </a:pPr>
            <a:r>
              <a:rPr lang="he-IL" sz="2800" dirty="0">
                <a:solidFill>
                  <a:schemeClr val="tx1"/>
                </a:solidFill>
              </a:rPr>
              <a:t>איך תרגישו?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he-IL" sz="2800" dirty="0">
                <a:solidFill>
                  <a:schemeClr val="tx1"/>
                </a:solidFill>
              </a:rPr>
              <a:t>כמה חשק יהיה לכם ללמוד למבחן הבא?</a:t>
            </a:r>
          </a:p>
          <a:p>
            <a:pPr marL="7620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pPr marL="76200" indent="0">
              <a:buNone/>
            </a:pPr>
            <a:endParaRPr lang="he-IL" sz="2800" dirty="0">
              <a:solidFill>
                <a:schemeClr val="tx1"/>
              </a:solidFill>
            </a:endParaRPr>
          </a:p>
          <a:p>
            <a:endParaRPr lang="he-IL" sz="3200" dirty="0">
              <a:solidFill>
                <a:schemeClr val="tx1"/>
              </a:solidFill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F04B247D-516E-469A-AAF6-5A83F4660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44" y="3916905"/>
            <a:ext cx="3675577" cy="1620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0290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9689" y="475757"/>
            <a:ext cx="11160000" cy="720000"/>
          </a:xfrm>
        </p:spPr>
        <p:txBody>
          <a:bodyPr/>
          <a:lstStyle/>
          <a:p>
            <a:r>
              <a:rPr lang="he-IL" dirty="0"/>
              <a:t>הגישה ההתנהגותית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he-IL" dirty="0"/>
              <a:t>על פי הגישה ההתנהגותית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chemeClr val="tx1"/>
                </a:solidFill>
              </a:rPr>
              <a:t>כל התנהגות </a:t>
            </a:r>
            <a:r>
              <a:rPr lang="he-IL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נלמדת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3600" dirty="0">
                <a:solidFill>
                  <a:schemeClr val="tx1"/>
                </a:solidFill>
              </a:rPr>
              <a:t>ההתנהגות מונעת </a:t>
            </a:r>
          </a:p>
          <a:p>
            <a:pPr marL="76200" indent="0">
              <a:buNone/>
            </a:pPr>
            <a:r>
              <a:rPr lang="he-IL" sz="3600" dirty="0">
                <a:solidFill>
                  <a:schemeClr val="tx1"/>
                </a:solidFill>
              </a:rPr>
              <a:t>    על ידי </a:t>
            </a:r>
            <a:r>
              <a:rPr lang="he-IL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גורמים חיצוניים </a:t>
            </a:r>
          </a:p>
          <a:p>
            <a:pPr marL="76200" indent="0">
              <a:buNone/>
            </a:pPr>
            <a:r>
              <a:rPr lang="he-IL" sz="3600" dirty="0">
                <a:solidFill>
                  <a:schemeClr val="tx1"/>
                </a:solidFill>
              </a:rPr>
              <a:t>    בסביבת האדם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65" y="2102050"/>
            <a:ext cx="5077024" cy="265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681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השפעת גורם חיצוני על למידה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030413" y="850317"/>
            <a:ext cx="11160000" cy="4680000"/>
          </a:xfrm>
        </p:spPr>
        <p:txBody>
          <a:bodyPr/>
          <a:lstStyle/>
          <a:p>
            <a:pPr marL="76200" lvl="0" indent="0">
              <a:buNone/>
            </a:pPr>
            <a:r>
              <a:rPr lang="he-IL" dirty="0">
                <a:solidFill>
                  <a:schemeClr val="tx1"/>
                </a:solidFill>
              </a:rPr>
              <a:t>נצפה בקטע מהסדרה </a:t>
            </a:r>
            <a:r>
              <a:rPr lang="he-IL" dirty="0">
                <a:solidFill>
                  <a:schemeClr val="tx1"/>
                </a:solidFill>
                <a:hlinkClick r:id="rId3"/>
              </a:rPr>
              <a:t>מיקרו קרדיטציה</a:t>
            </a:r>
            <a:r>
              <a:rPr lang="he-IL" dirty="0">
                <a:solidFill>
                  <a:schemeClr val="tx1"/>
                </a:solidFill>
              </a:rPr>
              <a:t>  </a:t>
            </a:r>
            <a:r>
              <a:rPr lang="he-IL" sz="1400" dirty="0">
                <a:solidFill>
                  <a:schemeClr val="tx1"/>
                </a:solidFill>
              </a:rPr>
              <a:t>(מדקה 1.46-2.30)</a:t>
            </a:r>
          </a:p>
          <a:p>
            <a:pPr marL="76200" lvl="0" indent="0">
              <a:buNone/>
            </a:pPr>
            <a:r>
              <a:rPr lang="he-IL" sz="3200" b="1" dirty="0">
                <a:solidFill>
                  <a:srgbClr val="0070C0"/>
                </a:solidFill>
              </a:rPr>
              <a:t>שימו </a:t>
            </a:r>
          </a:p>
          <a:p>
            <a:pPr marL="76200" lvl="0" indent="0">
              <a:buNone/>
            </a:pPr>
            <a:r>
              <a:rPr lang="he-IL" dirty="0">
                <a:solidFill>
                  <a:schemeClr val="tx1"/>
                </a:solidFill>
              </a:rPr>
              <a:t>כיצד המורה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he-IL" dirty="0">
                <a:solidFill>
                  <a:schemeClr val="tx1"/>
                </a:solidFill>
              </a:rPr>
              <a:t>גורם לתלמידיו ללמוד?</a:t>
            </a:r>
          </a:p>
          <a:p>
            <a:endParaRPr lang="he-IL" sz="1600" dirty="0"/>
          </a:p>
        </p:txBody>
      </p:sp>
      <p:sp>
        <p:nvSpPr>
          <p:cNvPr id="4" name="לב 3"/>
          <p:cNvSpPr/>
          <p:nvPr/>
        </p:nvSpPr>
        <p:spPr>
          <a:xfrm>
            <a:off x="10339435" y="1570317"/>
            <a:ext cx="685370" cy="68428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200" dirty="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pic>
        <p:nvPicPr>
          <p:cNvPr id="5" name="מדיה מקוונת 4" title="ￗﾞￗﾕￗﾘￗﾙￗﾑￗﾦￗﾙￗﾔ, ￗﾗￗﾙￗﾖￗﾕￗﾧￗﾙￗﾝ ￗﾨￗﾒￗﾩￗﾙￗﾙￗﾝ ￗﾕￗﾞￗﾔ ￗﾩￗﾑￗﾙￗﾠￗﾙￗﾔￗﾝ ￗﾜￗﾑￗﾙ&quot;ￗﾡ ￗﾙￗﾡￗﾕￗﾓￗﾙ (ￗﾧￗﾦￗﾨ ￗﾕￗﾜￗﾢￗﾠￗﾙￗﾙￗﾟ - ￗﾞￗﾙￗﾧￗﾨￗﾕ ￗﾧￗﾨￗﾓￗﾙￗﾘￗﾦￗﾙￗﾔ)">
            <a:hlinkClick r:id="" action="ppaction://media"/>
            <a:extLst>
              <a:ext uri="{FF2B5EF4-FFF2-40B4-BE49-F238E27FC236}">
                <a16:creationId xmlns:a16="http://schemas.microsoft.com/office/drawing/2014/main" id="{0E08312C-8C00-4743-AEDE-E464781CA95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7677" y="1747520"/>
            <a:ext cx="8706464" cy="489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29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358962"/>
            <a:ext cx="11160000" cy="720000"/>
          </a:xfrm>
        </p:spPr>
        <p:txBody>
          <a:bodyPr/>
          <a:lstStyle/>
          <a:p>
            <a:r>
              <a:rPr lang="he-IL" sz="4000" dirty="0"/>
              <a:t>תוצאות הפעולה קובעות את ההתנהגות</a:t>
            </a:r>
          </a:p>
        </p:txBody>
      </p:sp>
      <p:graphicFrame>
        <p:nvGraphicFramePr>
          <p:cNvPr id="8" name="דיאגרמה 7"/>
          <p:cNvGraphicFramePr/>
          <p:nvPr>
            <p:extLst>
              <p:ext uri="{D42A27DB-BD31-4B8C-83A1-F6EECF244321}">
                <p14:modId xmlns:p14="http://schemas.microsoft.com/office/powerpoint/2010/main" val="3853330359"/>
              </p:ext>
            </p:extLst>
          </p:nvPr>
        </p:nvGraphicFramePr>
        <p:xfrm>
          <a:off x="1996342" y="1239864"/>
          <a:ext cx="7287143" cy="453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תמונה 3">
            <a:extLst>
              <a:ext uri="{FF2B5EF4-FFF2-40B4-BE49-F238E27FC236}">
                <a16:creationId xmlns:a16="http://schemas.microsoft.com/office/drawing/2014/main" id="{782E8369-CFE3-43E6-B961-1E720A172B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5847" y="2402169"/>
            <a:ext cx="2981326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44462B2-A548-4415-B0A2-67FA1C6A65C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015" y="2510658"/>
            <a:ext cx="2610653" cy="2214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99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24" y="1952943"/>
            <a:ext cx="3274810" cy="3274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החיזוק פועל כמניע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262034" y="1291749"/>
            <a:ext cx="6731246" cy="4597198"/>
          </a:xfrm>
        </p:spPr>
        <p:txBody>
          <a:bodyPr/>
          <a:lstStyle/>
          <a:p>
            <a:pPr marL="76200" indent="0">
              <a:buNone/>
            </a:pPr>
            <a:r>
              <a:rPr lang="he-IL" sz="4000" b="1" dirty="0">
                <a:solidFill>
                  <a:schemeClr val="bg2"/>
                </a:solidFill>
              </a:rPr>
              <a:t>הידיעה שאדם יקבל 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he-IL" sz="4000" b="1" dirty="0">
                <a:solidFill>
                  <a:schemeClr val="bg2"/>
                </a:solidFill>
              </a:rPr>
              <a:t>חיזוק חיובי 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he-IL" sz="4000" b="1" dirty="0">
                <a:solidFill>
                  <a:schemeClr val="bg2"/>
                </a:solidFill>
              </a:rPr>
              <a:t>לאחר ביצוע ההתנהגות </a:t>
            </a:r>
            <a:br>
              <a:rPr lang="en-US" sz="4000" b="1" dirty="0">
                <a:solidFill>
                  <a:schemeClr val="bg2"/>
                </a:solidFill>
              </a:rPr>
            </a:br>
            <a:r>
              <a:rPr lang="he-IL" sz="4000" b="1" dirty="0">
                <a:solidFill>
                  <a:schemeClr val="bg2"/>
                </a:solidFill>
              </a:rPr>
              <a:t>מניעה אותו לחזור על ההתנהגות. </a:t>
            </a:r>
          </a:p>
        </p:txBody>
      </p:sp>
    </p:spTree>
    <p:extLst>
      <p:ext uri="{BB962C8B-B14F-4D97-AF65-F5344CB8AC3E}">
        <p14:creationId xmlns:p14="http://schemas.microsoft.com/office/powerpoint/2010/main" val="2131948593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1561</Words>
  <Application>Microsoft Office PowerPoint</Application>
  <PresentationFormat>מותאם אישית</PresentationFormat>
  <Paragraphs>190</Paragraphs>
  <Slides>32</Slides>
  <Notes>7</Notes>
  <HiddenSlides>0</HiddenSlides>
  <MMClips>2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32</vt:i4>
      </vt:variant>
    </vt:vector>
  </HeadingPairs>
  <TitlesOfParts>
    <vt:vector size="38" baseType="lpstr">
      <vt:lpstr>Arial</vt:lpstr>
      <vt:lpstr>Varela Round</vt:lpstr>
      <vt:lpstr>Wingdings</vt:lpstr>
      <vt:lpstr>Segoe UI Semibold</vt:lpstr>
      <vt:lpstr>Calibri</vt:lpstr>
      <vt:lpstr>ערכת נושא Office</vt:lpstr>
      <vt:lpstr>מערכת שידורים לאומית</vt:lpstr>
      <vt:lpstr>  הניעה - מוטיבציה  הגישה ההתנהגותית והקוגניטיבית -התנהגותית</vt:lpstr>
      <vt:lpstr>מה נלמד היום? </vt:lpstr>
      <vt:lpstr>חלק ראשון</vt:lpstr>
      <vt:lpstr>שאלה למחשבה...</vt:lpstr>
      <vt:lpstr>הגישה ההתנהגותית</vt:lpstr>
      <vt:lpstr>השפעת גורם חיצוני על למידה</vt:lpstr>
      <vt:lpstr>תוצאות הפעולה קובעות את ההתנהגות</vt:lpstr>
      <vt:lpstr>החיזוק פועל כמניע</vt:lpstr>
      <vt:lpstr>חיזוק חיובי</vt:lpstr>
      <vt:lpstr>חיזוק שלילי</vt:lpstr>
      <vt:lpstr>חיזוק חיובי מול חיזוק שלילי</vt:lpstr>
      <vt:lpstr>סיכום-חלק ראשון</vt:lpstr>
      <vt:lpstr>מטלה לתרגול</vt:lpstr>
      <vt:lpstr>מצגת של PowerPoint‏</vt:lpstr>
      <vt:lpstr>  הניעה - מוטיבציה  הגישה הקוגניטיבית -התנהגותית</vt:lpstr>
      <vt:lpstr>חלק שני</vt:lpstr>
      <vt:lpstr>מה נלמד בשיעור זה?</vt:lpstr>
      <vt:lpstr>קוגניציה = עיבוד מידע</vt:lpstr>
      <vt:lpstr>התיאוריה הקוגניטיבית –התנהגותית</vt:lpstr>
      <vt:lpstr>עיקרון ההדדיות</vt:lpstr>
      <vt:lpstr>עיקרון ההדדיות-כיצד פועל התהליך?</vt:lpstr>
      <vt:lpstr>חיקוי כמניע להתנהגות</vt:lpstr>
      <vt:lpstr>   כדי שהחיקוי יצליח...</vt:lpstr>
      <vt:lpstr>ויסות עצמי</vt:lpstr>
      <vt:lpstr>שתי אפשרויות לתוצאות שיפוט עצמי</vt:lpstr>
      <vt:lpstr>מסוגלות עצמית כמניע</vt:lpstr>
      <vt:lpstr>ארבעה מקורות לרכישת מסוגלות עצמית</vt:lpstr>
      <vt:lpstr>מטלה מסכמת </vt:lpstr>
      <vt:lpstr>לסיכום – מה למדנו בשיעור זה?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2020-07-23T09:52:58Z</dcterms:modified>
</cp:coreProperties>
</file>