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7" r:id="rId2"/>
    <p:sldId id="262" r:id="rId3"/>
    <p:sldId id="263" r:id="rId4"/>
    <p:sldId id="289" r:id="rId5"/>
    <p:sldId id="316" r:id="rId6"/>
    <p:sldId id="317" r:id="rId7"/>
    <p:sldId id="315" r:id="rId8"/>
    <p:sldId id="314" r:id="rId9"/>
    <p:sldId id="318" r:id="rId10"/>
    <p:sldId id="291" r:id="rId11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2A72"/>
    <a:srgbClr val="12B4BC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1066" y="58"/>
      </p:cViewPr>
      <p:guideLst>
        <p:guide orient="horz" pos="2160"/>
        <p:guide pos="3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adars510@gmail.com" userId="4cf5aacfa704aa2b" providerId="LiveId" clId="{49E4F055-C0F4-4C67-90A1-3D670A400950}"/>
    <pc:docChg chg="custSel modSld">
      <pc:chgData name="smadars510@gmail.com" userId="4cf5aacfa704aa2b" providerId="LiveId" clId="{49E4F055-C0F4-4C67-90A1-3D670A400950}" dt="2020-03-31T18:47:29.755" v="11" actId="20577"/>
      <pc:docMkLst>
        <pc:docMk/>
      </pc:docMkLst>
      <pc:sldChg chg="modSp">
        <pc:chgData name="smadars510@gmail.com" userId="4cf5aacfa704aa2b" providerId="LiveId" clId="{49E4F055-C0F4-4C67-90A1-3D670A400950}" dt="2020-03-31T18:47:29.755" v="11" actId="20577"/>
        <pc:sldMkLst>
          <pc:docMk/>
          <pc:sldMk cId="0" sldId="263"/>
        </pc:sldMkLst>
        <pc:spChg chg="mod">
          <ac:chgData name="smadars510@gmail.com" userId="4cf5aacfa704aa2b" providerId="LiveId" clId="{49E4F055-C0F4-4C67-90A1-3D670A400950}" dt="2020-03-31T18:47:29.755" v="11" actId="20577"/>
          <ac:spMkLst>
            <pc:docMk/>
            <pc:sldMk cId="0" sldId="263"/>
            <ac:spMk id="7" creationId="{00000000-0000-0000-0000-000000000000}"/>
          </ac:spMkLst>
        </pc:spChg>
      </pc:sldChg>
      <pc:sldChg chg="modSp">
        <pc:chgData name="smadars510@gmail.com" userId="4cf5aacfa704aa2b" providerId="LiveId" clId="{49E4F055-C0F4-4C67-90A1-3D670A400950}" dt="2020-03-31T18:47:23.881" v="10" actId="20577"/>
        <pc:sldMkLst>
          <pc:docMk/>
          <pc:sldMk cId="2597920372" sldId="315"/>
        </pc:sldMkLst>
        <pc:spChg chg="mod">
          <ac:chgData name="smadars510@gmail.com" userId="4cf5aacfa704aa2b" providerId="LiveId" clId="{49E4F055-C0F4-4C67-90A1-3D670A400950}" dt="2020-03-31T18:47:23.881" v="10" actId="20577"/>
          <ac:spMkLst>
            <pc:docMk/>
            <pc:sldMk cId="2597920372" sldId="315"/>
            <ac:spMk id="7" creationId="{00000000-0000-0000-0000-000000000000}"/>
          </ac:spMkLst>
        </pc:spChg>
      </pc:sldChg>
      <pc:sldChg chg="delSp">
        <pc:chgData name="smadars510@gmail.com" userId="4cf5aacfa704aa2b" providerId="LiveId" clId="{49E4F055-C0F4-4C67-90A1-3D670A400950}" dt="2020-03-31T18:16:07.286" v="0" actId="478"/>
        <pc:sldMkLst>
          <pc:docMk/>
          <pc:sldMk cId="1883556375" sldId="317"/>
        </pc:sldMkLst>
        <pc:spChg chg="del">
          <ac:chgData name="smadars510@gmail.com" userId="4cf5aacfa704aa2b" providerId="LiveId" clId="{49E4F055-C0F4-4C67-90A1-3D670A400950}" dt="2020-03-31T18:16:07.286" v="0" actId="478"/>
          <ac:spMkLst>
            <pc:docMk/>
            <pc:sldMk cId="1883556375" sldId="317"/>
            <ac:spMk id="5" creationId="{23CD1BE9-5C7E-4C82-89A3-2F15E9055AC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EC061A6-0796-4DA4-BCCF-C39215C865B3}" type="datetimeFigureOut">
              <a:rPr lang="he-IL" smtClean="0"/>
              <a:pPr/>
              <a:t>ז'/ניסן/תש"ף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6DF83E7-A828-4E18-9E21-DA925548D1E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20472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37bb09f989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37bb09f989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98064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2693989"/>
            <a:ext cx="121920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1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304086"/>
            <a:ext cx="3246400" cy="192925"/>
          </a:xfrm>
          <a:prstGeom prst="roundRect">
            <a:avLst>
              <a:gd name="adj" fmla="val 49359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שלוש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5513040" y="1030562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241442" y="10305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241442" y="3932962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80596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ארבע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0171544" y="938558"/>
            <a:ext cx="2190882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6" name="מציין מיקום של תמונה 2">
            <a:extLst>
              <a:ext uri="{FF2B5EF4-FFF2-40B4-BE49-F238E27FC236}">
                <a16:creationId xmlns:a16="http://schemas.microsoft.com/office/drawing/2014/main" id="{751DC1E2-ACE2-441B-8840-3A69561321B6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154519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7" name="מציין מיקום של תמונה 2">
            <a:extLst>
              <a:ext uri="{FF2B5EF4-FFF2-40B4-BE49-F238E27FC236}">
                <a16:creationId xmlns:a16="http://schemas.microsoft.com/office/drawing/2014/main" id="{FAA918BE-80CF-42F4-8DC4-2E8D539F1354}"/>
              </a:ext>
            </a:extLst>
          </p:cNvPr>
          <p:cNvSpPr>
            <a:spLocks noGrp="1"/>
          </p:cNvSpPr>
          <p:nvPr>
            <p:ph type="pic" idx="11" hasCustomPrompt="1"/>
          </p:nvPr>
        </p:nvSpPr>
        <p:spPr>
          <a:xfrm>
            <a:off x="154519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8992FF61-2840-4655-842F-B373E28D9E01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414862" y="10736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14" name="מציין מיקום של תמונה 2">
            <a:extLst>
              <a:ext uri="{FF2B5EF4-FFF2-40B4-BE49-F238E27FC236}">
                <a16:creationId xmlns:a16="http://schemas.microsoft.com/office/drawing/2014/main" id="{8C91A369-DCD6-4CBC-93C6-3C5BB19BCC3E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4414862" y="3976095"/>
            <a:ext cx="4114650" cy="2743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9112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השיעור שכבה ושם המור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" y="1640910"/>
            <a:ext cx="12192000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1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155858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5870968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" y="2895892"/>
            <a:ext cx="12192000" cy="765200"/>
          </a:xfrm>
          <a:prstGeom prst="rect">
            <a:avLst/>
          </a:prstGeom>
        </p:spPr>
        <p:txBody>
          <a:bodyPr spcFirstLastPara="1" wrap="square" lIns="36000" tIns="36000" rIns="36000" bIns="36000" anchor="ctr" anchorCtr="0">
            <a:spAutoFit/>
          </a:bodyPr>
          <a:lstStyle>
            <a:lvl1pPr marL="0" lvl="0" indent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40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0" y="3734824"/>
            <a:ext cx="12191999" cy="720000"/>
          </a:xfrm>
        </p:spPr>
        <p:txBody>
          <a:bodyPr anchor="ctr">
            <a:noAutofit/>
          </a:bodyPr>
          <a:lstStyle>
            <a:lvl1pPr marL="0" indent="0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34" indent="-342934" algn="ctr" defTabSz="914491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14" name="מלבן מעוגל 8">
            <a:extLst>
              <a:ext uri="{FF2B5EF4-FFF2-40B4-BE49-F238E27FC236}">
                <a16:creationId xmlns:a16="http://schemas.microsoft.com/office/drawing/2014/main" id="{404057E2-9B3D-4075-99B3-75AE757986D1}"/>
              </a:ext>
            </a:extLst>
          </p:cNvPr>
          <p:cNvSpPr/>
          <p:nvPr userDrawn="1"/>
        </p:nvSpPr>
        <p:spPr>
          <a:xfrm>
            <a:off x="10059465" y="87232"/>
            <a:ext cx="276885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2196595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</p:spPr>
        <p:txBody>
          <a:bodyPr lIns="36000" tIns="0" rIns="36000" bIns="0">
            <a:noAutofit/>
          </a:bodyPr>
          <a:lstStyle>
            <a:lvl1pPr marL="536629" indent="0">
              <a:tabLst>
                <a:tab pos="11659766" algn="l"/>
              </a:tabLst>
              <a:defRPr sz="44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4" y="1195757"/>
            <a:ext cx="8031962" cy="461155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49769" y="213094"/>
            <a:ext cx="9642231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4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5" y="1185681"/>
            <a:ext cx="8306992" cy="540000"/>
          </a:xfrm>
        </p:spPr>
        <p:txBody>
          <a:bodyPr anchor="ctr">
            <a:noAutofit/>
          </a:bodyPr>
          <a:lstStyle>
            <a:lvl1pPr marL="185757" indent="0">
              <a:buNone/>
              <a:defRPr sz="2800" b="1">
                <a:solidFill>
                  <a:srgbClr val="12B4BC"/>
                </a:solidFill>
                <a:latin typeface="Varela Round" pitchFamily="2" charset="-79"/>
                <a:cs typeface="Varela Round" pitchFamily="2" charset="-79"/>
              </a:defRPr>
            </a:lvl1pPr>
            <a:lvl2pPr marL="457246" indent="0">
              <a:buNone/>
              <a:defRPr sz="2000" b="1"/>
            </a:lvl2pPr>
            <a:lvl3pPr marL="914491" indent="0">
              <a:buNone/>
              <a:defRPr sz="1800" b="1"/>
            </a:lvl3pPr>
            <a:lvl4pPr marL="1371737" indent="0">
              <a:buNone/>
              <a:defRPr sz="1600" b="1"/>
            </a:lvl4pPr>
            <a:lvl5pPr marL="1828983" indent="0">
              <a:buNone/>
              <a:defRPr sz="1600" b="1"/>
            </a:lvl5pPr>
            <a:lvl6pPr marL="2286229" indent="0">
              <a:buNone/>
              <a:defRPr sz="1600" b="1"/>
            </a:lvl6pPr>
            <a:lvl7pPr marL="2743474" indent="0">
              <a:buNone/>
              <a:defRPr sz="1600" b="1"/>
            </a:lvl7pPr>
            <a:lvl8pPr marL="3200720" indent="0">
              <a:buNone/>
              <a:defRPr sz="1600" b="1"/>
            </a:lvl8pPr>
            <a:lvl9pPr marL="3657966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8031963" cy="4152517"/>
          </a:xfrm>
        </p:spPr>
        <p:txBody>
          <a:bodyPr>
            <a:normAutofit/>
          </a:bodyPr>
          <a:lstStyle>
            <a:lvl1pPr marL="439782" indent="-342934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34" lvl="0" indent="-342934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3024" lvl="1" indent="-285779" algn="r" defTabSz="914491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8" name="מלבן מעוגל 6">
            <a:extLst>
              <a:ext uri="{FF2B5EF4-FFF2-40B4-BE49-F238E27FC236}">
                <a16:creationId xmlns:a16="http://schemas.microsoft.com/office/drawing/2014/main" id="{E6F50987-5C32-40D2-A5FB-79D9E0819C00}"/>
              </a:ext>
            </a:extLst>
          </p:cNvPr>
          <p:cNvSpPr/>
          <p:nvPr userDrawn="1"/>
        </p:nvSpPr>
        <p:spPr>
          <a:xfrm>
            <a:off x="9664804" y="5699022"/>
            <a:ext cx="476681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7">
            <a:extLst>
              <a:ext uri="{FF2B5EF4-FFF2-40B4-BE49-F238E27FC236}">
                <a16:creationId xmlns:a16="http://schemas.microsoft.com/office/drawing/2014/main" id="{53A31BA8-BED7-4737-8AF6-AA655F116E85}"/>
              </a:ext>
            </a:extLst>
          </p:cNvPr>
          <p:cNvSpPr/>
          <p:nvPr userDrawn="1"/>
        </p:nvSpPr>
        <p:spPr>
          <a:xfrm>
            <a:off x="-260562" y="181684"/>
            <a:ext cx="2598822" cy="216817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לבן מעוגל 8">
            <a:extLst>
              <a:ext uri="{FF2B5EF4-FFF2-40B4-BE49-F238E27FC236}">
                <a16:creationId xmlns:a16="http://schemas.microsoft.com/office/drawing/2014/main" id="{2CDE3276-7F45-4436-8F72-4AC18E7F0FC7}"/>
              </a:ext>
            </a:extLst>
          </p:cNvPr>
          <p:cNvSpPr/>
          <p:nvPr userDrawn="1"/>
        </p:nvSpPr>
        <p:spPr>
          <a:xfrm>
            <a:off x="-488825" y="468418"/>
            <a:ext cx="2969302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4" name="מלבן מעוגל 10">
            <a:extLst>
              <a:ext uri="{FF2B5EF4-FFF2-40B4-BE49-F238E27FC236}">
                <a16:creationId xmlns:a16="http://schemas.microsoft.com/office/drawing/2014/main" id="{1C8AF664-98DE-433F-9B61-94366E98BCDF}"/>
              </a:ext>
            </a:extLst>
          </p:cNvPr>
          <p:cNvSpPr/>
          <p:nvPr userDrawn="1"/>
        </p:nvSpPr>
        <p:spPr>
          <a:xfrm>
            <a:off x="9010091" y="6104087"/>
            <a:ext cx="3755593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טקסט גדול-X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 hasCustomPrompt="1"/>
          </p:nvPr>
        </p:nvSpPr>
        <p:spPr>
          <a:xfrm>
            <a:off x="234416" y="1312990"/>
            <a:ext cx="7910518" cy="5224442"/>
          </a:xfrm>
          <a:prstGeom prst="rect">
            <a:avLst/>
          </a:prstGeom>
        </p:spPr>
        <p:txBody>
          <a:bodyPr anchor="ctr">
            <a:noAutofit/>
          </a:bodyPr>
          <a:lstStyle>
            <a:lvl1pPr algn="r">
              <a:defRPr sz="28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פסקת טקסט קצרה של תבנית בסיס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910416" y="6189198"/>
            <a:ext cx="3068595" cy="1189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10082352" y="8172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2155687" y="6347804"/>
            <a:ext cx="5559136" cy="47051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 dirty="0"/>
          </a:p>
        </p:txBody>
      </p:sp>
      <p:sp>
        <p:nvSpPr>
          <p:cNvPr id="9" name="מציין מיקום טקסט 3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92531"/>
            <a:ext cx="12192000" cy="10096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8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sz="4400" dirty="0"/>
              <a:t>לחץ כדי לערוך סגנון כותרת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9759211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וידאו על מסך מל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66849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4" name="מציין מיקום של מדיה 3">
            <a:extLst>
              <a:ext uri="{FF2B5EF4-FFF2-40B4-BE49-F238E27FC236}">
                <a16:creationId xmlns:a16="http://schemas.microsoft.com/office/drawing/2014/main" id="{DD834E78-91D0-4CCC-9C3F-C5C504CFBE13}"/>
              </a:ext>
            </a:extLst>
          </p:cNvPr>
          <p:cNvSpPr>
            <a:spLocks noGrp="1"/>
          </p:cNvSpPr>
          <p:nvPr>
            <p:ph type="media" sz="quarter" idx="10" hasCustomPrompt="1"/>
          </p:nvPr>
        </p:nvSpPr>
        <p:spPr>
          <a:xfrm>
            <a:off x="363416" y="639717"/>
            <a:ext cx="11465168" cy="6122933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מיועד לסרטים</a:t>
            </a:r>
          </a:p>
        </p:txBody>
      </p:sp>
      <p:sp>
        <p:nvSpPr>
          <p:cNvPr id="11" name="מציין מיקום תוכן 10">
            <a:extLst>
              <a:ext uri="{FF2B5EF4-FFF2-40B4-BE49-F238E27FC236}">
                <a16:creationId xmlns:a16="http://schemas.microsoft.com/office/drawing/2014/main" id="{2A86C914-3EB6-4303-93FB-203A29FA2E3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63416" y="95349"/>
            <a:ext cx="8074879" cy="400050"/>
          </a:xfrm>
        </p:spPr>
        <p:txBody>
          <a:bodyPr anchor="ctr">
            <a:noAutofit/>
          </a:bodyPr>
          <a:lstStyle>
            <a:lvl1pPr marL="0" indent="0" algn="r">
              <a:buFontTx/>
              <a:buNone/>
              <a:defRPr sz="240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6877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" y="213094"/>
            <a:ext cx="12191999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91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מ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161147" y="964351"/>
            <a:ext cx="8483175" cy="57215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09" y="186258"/>
            <a:ext cx="10247689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11032901" y="950191"/>
            <a:ext cx="1159099" cy="347376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</p:spTree>
    <p:extLst>
      <p:ext uri="{BB962C8B-B14F-4D97-AF65-F5344CB8AC3E}">
        <p14:creationId xmlns:p14="http://schemas.microsoft.com/office/powerpoint/2010/main" val="3233132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כותרת ושתי תמונו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של תמונה 2"/>
          <p:cNvSpPr>
            <a:spLocks noGrp="1"/>
          </p:cNvSpPr>
          <p:nvPr>
            <p:ph type="pic" idx="1" hasCustomPrompt="1"/>
          </p:nvPr>
        </p:nvSpPr>
        <p:spPr>
          <a:xfrm>
            <a:off x="6444696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  <p:sp>
        <p:nvSpPr>
          <p:cNvPr id="8" name="כותרת 1"/>
          <p:cNvSpPr>
            <a:spLocks noGrp="1"/>
          </p:cNvSpPr>
          <p:nvPr>
            <p:ph type="ctrTitle"/>
          </p:nvPr>
        </p:nvSpPr>
        <p:spPr>
          <a:xfrm>
            <a:off x="1733910" y="186258"/>
            <a:ext cx="10221024" cy="637353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defRPr sz="4400" b="1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9" name="מלבן מעוגל 8"/>
          <p:cNvSpPr/>
          <p:nvPr userDrawn="1"/>
        </p:nvSpPr>
        <p:spPr>
          <a:xfrm>
            <a:off x="11186073" y="5980332"/>
            <a:ext cx="1591052" cy="155686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-413012" y="764744"/>
            <a:ext cx="1159099" cy="426915"/>
          </a:xfrm>
          <a:prstGeom prst="roundRect">
            <a:avLst>
              <a:gd name="adj" fmla="val 50000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</a:t>
            </a: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484994" y="320177"/>
            <a:ext cx="2095644" cy="369516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מלבן מעוגל 11"/>
          <p:cNvSpPr/>
          <p:nvPr userDrawn="1"/>
        </p:nvSpPr>
        <p:spPr>
          <a:xfrm>
            <a:off x="10586241" y="6268720"/>
            <a:ext cx="2190883" cy="41718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3" name="מציין מיקום של תמונה 2">
            <a:extLst>
              <a:ext uri="{FF2B5EF4-FFF2-40B4-BE49-F238E27FC236}">
                <a16:creationId xmlns:a16="http://schemas.microsoft.com/office/drawing/2014/main" id="{11DA6207-6C06-4DE8-8270-79FA6D2C27CC}"/>
              </a:ext>
            </a:extLst>
          </p:cNvPr>
          <p:cNvSpPr>
            <a:spLocks noGrp="1"/>
          </p:cNvSpPr>
          <p:nvPr>
            <p:ph type="pic" idx="10" hasCustomPrompt="1"/>
          </p:nvPr>
        </p:nvSpPr>
        <p:spPr>
          <a:xfrm>
            <a:off x="843274" y="978201"/>
            <a:ext cx="5395321" cy="3638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6279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ז'/ניסן/תש"ף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53" r:id="rId4"/>
    <p:sldLayoutId id="2147483665" r:id="rId5"/>
    <p:sldLayoutId id="2147483666" r:id="rId6"/>
    <p:sldLayoutId id="2147483663" r:id="rId7"/>
    <p:sldLayoutId id="2147483669" r:id="rId8"/>
    <p:sldLayoutId id="2147483671" r:id="rId9"/>
    <p:sldLayoutId id="2147483668" r:id="rId10"/>
    <p:sldLayoutId id="2147483670" r:id="rId11"/>
  </p:sldLayoutIdLst>
  <p:txStyles>
    <p:titleStyle>
      <a:lvl1pPr algn="ctr" defTabSz="914491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34" indent="-342934" algn="r" defTabSz="914491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3024" indent="-285779" algn="r" defTabSz="914491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114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360" indent="-228623" algn="r" defTabSz="914491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606" indent="-228623" algn="r" defTabSz="914491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851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2097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343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589" indent="-228623" algn="r" defTabSz="914491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4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91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737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983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229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474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720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966" algn="r" defTabSz="914491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zsxH_zpdlng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6.xml"/><Relationship Id="rId1" Type="http://schemas.openxmlformats.org/officeDocument/2006/relationships/video" Target="https://www.youtube.com/embed/RZ6wGqXhJpA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>
          <a:xfrm>
            <a:off x="1" y="2693893"/>
            <a:ext cx="12192001" cy="1470216"/>
          </a:xfrm>
        </p:spPr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5994" y="0"/>
            <a:ext cx="3241964" cy="1838476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1385454" y="3016112"/>
            <a:ext cx="10436297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350" algn="just"/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795" y="1838476"/>
            <a:ext cx="12190412" cy="76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629534" y="2695671"/>
            <a:ext cx="9208400" cy="19246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4" tIns="121904" rIns="121904" bIns="121904" anchor="t" anchorCtr="0">
            <a:noAutofit/>
          </a:bodyPr>
          <a:lstStyle/>
          <a:p>
            <a:pPr marL="609600">
              <a:lnSpc>
                <a:spcPct val="150000"/>
              </a:lnSpc>
            </a:pPr>
            <a:endParaRPr dirty="0"/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1" y="1640677"/>
            <a:ext cx="12192001" cy="1260164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הצב והארנב</a:t>
            </a:r>
          </a:p>
        </p:txBody>
      </p:sp>
      <p:sp>
        <p:nvSpPr>
          <p:cNvPr id="7" name="כותרת משנה 6"/>
          <p:cNvSpPr>
            <a:spLocks noGrp="1"/>
          </p:cNvSpPr>
          <p:nvPr>
            <p:ph type="subTitle" idx="1"/>
          </p:nvPr>
        </p:nvSpPr>
        <p:spPr>
          <a:xfrm>
            <a:off x="1" y="2803497"/>
            <a:ext cx="12192001" cy="765200"/>
          </a:xfrm>
        </p:spPr>
        <p:txBody>
          <a:bodyPr/>
          <a:lstStyle/>
          <a:p>
            <a:r>
              <a:rPr lang="he-IL" sz="4000" dirty="0">
                <a:sym typeface="Varela Round"/>
              </a:rPr>
              <a:t>סיפור בפלסטלינה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-2" y="3429000"/>
            <a:ext cx="12192001" cy="720094"/>
          </a:xfrm>
        </p:spPr>
        <p:txBody>
          <a:bodyPr/>
          <a:lstStyle/>
          <a:p>
            <a:r>
              <a:rPr lang="he-IL" dirty="0">
                <a:sym typeface="Varela Round"/>
              </a:rPr>
              <a:t>עם</a:t>
            </a:r>
            <a:r>
              <a:rPr lang="he-IL" sz="3200" dirty="0">
                <a:sym typeface="Varela Round"/>
              </a:rPr>
              <a:t> גילי דרובר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2549769" y="695979"/>
            <a:ext cx="9642231" cy="720000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</a:t>
            </a:r>
            <a:r>
              <a:rPr lang="he-IL">
                <a:solidFill>
                  <a:srgbClr val="192A72"/>
                </a:solidFill>
              </a:rPr>
              <a:t>נעשה היום? </a:t>
            </a:r>
            <a:endParaRPr lang="he-IL" dirty="0">
              <a:solidFill>
                <a:srgbClr val="192A72"/>
              </a:solidFill>
            </a:endParaRP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74" y="1725460"/>
            <a:ext cx="8306994" cy="41530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e-IL" sz="3500" dirty="0">
                <a:solidFill>
                  <a:schemeClr val="tx1"/>
                </a:solidFill>
              </a:rPr>
              <a:t>נזכר במשל</a:t>
            </a:r>
          </a:p>
          <a:p>
            <a:pPr>
              <a:lnSpc>
                <a:spcPct val="200000"/>
              </a:lnSpc>
            </a:pPr>
            <a:r>
              <a:rPr lang="he-IL" sz="3500" dirty="0">
                <a:solidFill>
                  <a:schemeClr val="tx1"/>
                </a:solidFill>
              </a:rPr>
              <a:t>נפסל בעזרת פלסטלינה</a:t>
            </a:r>
          </a:p>
        </p:txBody>
      </p:sp>
      <p:pic>
        <p:nvPicPr>
          <p:cNvPr id="1026" name="Picture 2" descr="Alphabet Word Images Head Pointing - Free vector graphic on Pixabay">
            <a:extLst>
              <a:ext uri="{FF2B5EF4-FFF2-40B4-BE49-F238E27FC236}">
                <a16:creationId xmlns:a16="http://schemas.microsoft.com/office/drawing/2014/main" id="{97C40E12-3C6D-4699-BCB7-148F32966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187" y="2058713"/>
            <a:ext cx="990599" cy="72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lasticine, Colour, Creativity, Moulding, Childrens">
            <a:extLst>
              <a:ext uri="{FF2B5EF4-FFF2-40B4-BE49-F238E27FC236}">
                <a16:creationId xmlns:a16="http://schemas.microsoft.com/office/drawing/2014/main" id="{CCF56205-3C2A-4233-963D-5590877EE5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4"/>
          <a:stretch/>
        </p:blipFill>
        <p:spPr bwMode="auto">
          <a:xfrm>
            <a:off x="8822268" y="2946114"/>
            <a:ext cx="1603801" cy="116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title"/>
          </p:nvPr>
        </p:nvSpPr>
        <p:spPr>
          <a:xfrm>
            <a:off x="2" y="212675"/>
            <a:ext cx="12191999" cy="720094"/>
          </a:xfrm>
        </p:spPr>
        <p:txBody>
          <a:bodyPr/>
          <a:lstStyle/>
          <a:p>
            <a:r>
              <a:rPr lang="he-IL" dirty="0"/>
              <a:t>מה צריך?</a:t>
            </a:r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4"/>
          </p:nvPr>
        </p:nvSpPr>
        <p:spPr>
          <a:xfrm>
            <a:off x="515273" y="1263721"/>
            <a:ext cx="7761461" cy="4614797"/>
          </a:xfrm>
        </p:spPr>
        <p:txBody>
          <a:bodyPr/>
          <a:lstStyle/>
          <a:p>
            <a:pPr>
              <a:lnSpc>
                <a:spcPct val="300000"/>
              </a:lnSpc>
            </a:pPr>
            <a:r>
              <a:rPr lang="he-IL" dirty="0"/>
              <a:t>פסטלינה צבעונית</a:t>
            </a:r>
          </a:p>
          <a:p>
            <a:pPr>
              <a:lnSpc>
                <a:spcPct val="300000"/>
              </a:lnSpc>
            </a:pPr>
            <a:r>
              <a:rPr lang="he-IL" dirty="0"/>
              <a:t>קיסמי שיניים</a:t>
            </a:r>
          </a:p>
          <a:p>
            <a:pPr>
              <a:lnSpc>
                <a:spcPct val="300000"/>
              </a:lnSpc>
            </a:pPr>
            <a:r>
              <a:rPr lang="he-IL" dirty="0"/>
              <a:t>סרגל מתכת או סכין </a:t>
            </a:r>
            <a:r>
              <a:rPr lang="he-IL" dirty="0" err="1"/>
              <a:t>חד"פ</a:t>
            </a:r>
            <a:endParaRPr lang="he-IL" dirty="0"/>
          </a:p>
        </p:txBody>
      </p:sp>
      <p:pic>
        <p:nvPicPr>
          <p:cNvPr id="2050" name="Picture 2" descr="Plasticine, Colour, Creativity, Moulding, Childrens">
            <a:extLst>
              <a:ext uri="{FF2B5EF4-FFF2-40B4-BE49-F238E27FC236}">
                <a16:creationId xmlns:a16="http://schemas.microsoft.com/office/drawing/2014/main" id="{BDE66EDC-25FC-4830-BB36-76BC1C9FB0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6734" y="1263721"/>
            <a:ext cx="2082296" cy="137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>
            <a:extLst>
              <a:ext uri="{FF2B5EF4-FFF2-40B4-BE49-F238E27FC236}">
                <a16:creationId xmlns:a16="http://schemas.microsoft.com/office/drawing/2014/main" id="{02005E09-3F94-4FEC-B00B-ADA0C32167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2" b="8986"/>
          <a:stretch/>
        </p:blipFill>
        <p:spPr bwMode="auto">
          <a:xfrm>
            <a:off x="8515565" y="2643242"/>
            <a:ext cx="916112" cy="1140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Ruler Measure Length - Free vector graphic on Pixabay">
            <a:extLst>
              <a:ext uri="{FF2B5EF4-FFF2-40B4-BE49-F238E27FC236}">
                <a16:creationId xmlns:a16="http://schemas.microsoft.com/office/drawing/2014/main" id="{30C5301B-7081-4773-9ABE-796CDA1335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696" b="37360"/>
          <a:stretch/>
        </p:blipFill>
        <p:spPr bwMode="auto">
          <a:xfrm rot="19579008">
            <a:off x="7613807" y="4122858"/>
            <a:ext cx="3408150" cy="425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067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9B78F9A-FE2C-4302-8A5B-C853065E46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373144" y="1241055"/>
            <a:ext cx="2206891" cy="1097096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e-IL" sz="4400" b="1" dirty="0">
                <a:solidFill>
                  <a:srgbClr val="002060"/>
                </a:solidFill>
                <a:ea typeface="+mj-ea"/>
              </a:rPr>
              <a:t>משלי </a:t>
            </a:r>
            <a:r>
              <a:rPr lang="he-IL" sz="4400" b="1" dirty="0" err="1">
                <a:solidFill>
                  <a:srgbClr val="002060"/>
                </a:solidFill>
                <a:ea typeface="+mj-ea"/>
              </a:rPr>
              <a:t>איזופוס</a:t>
            </a:r>
            <a:r>
              <a:rPr lang="he-IL" sz="4400" b="1" dirty="0">
                <a:solidFill>
                  <a:srgbClr val="002060"/>
                </a:solidFill>
                <a:ea typeface="+mj-ea"/>
              </a:rPr>
              <a:t>- הארנב והצב </a:t>
            </a:r>
          </a:p>
        </p:txBody>
      </p:sp>
      <p:pic>
        <p:nvPicPr>
          <p:cNvPr id="4" name="מדיה מקוונת 3" title="ￗﾔￗﾛￗﾙￗﾙￗﾤￗﾪ ￗﾩￗﾜ ￗﾓￗﾥ ￗﾕￗﾩￗﾕￗﾩￗﾠￗﾔ - ￗﾔￗﾞￗﾩￗﾜ ￗﾢￗﾜ ￗﾔￗﾐￗﾨￗﾠￗﾑ ￗﾕￗﾔￗﾦￗﾑ">
            <a:hlinkClick r:id="" action="ppaction://media"/>
            <a:extLst>
              <a:ext uri="{FF2B5EF4-FFF2-40B4-BE49-F238E27FC236}">
                <a16:creationId xmlns:a16="http://schemas.microsoft.com/office/drawing/2014/main" id="{4C6EEB3F-1D54-4437-AE37-ECA20A1DACEE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63285" y="0"/>
            <a:ext cx="9150645" cy="6858000"/>
          </a:xfrm>
          <a:prstGeom prst="rect">
            <a:avLst/>
          </a:prstGeom>
        </p:spPr>
      </p:pic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23CD1BE9-5C7E-4C82-89A3-2F15E9055ACE}"/>
              </a:ext>
            </a:extLst>
          </p:cNvPr>
          <p:cNvSpPr txBox="1"/>
          <p:nvPr/>
        </p:nvSpPr>
        <p:spPr>
          <a:xfrm>
            <a:off x="9497145" y="3450813"/>
            <a:ext cx="1958888" cy="97334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2000" dirty="0">
                <a:solidFill>
                  <a:srgbClr val="192A72"/>
                </a:solidFill>
              </a:rPr>
              <a:t>מתוך: משה דץ והכבשה שושנה</a:t>
            </a:r>
          </a:p>
        </p:txBody>
      </p:sp>
    </p:spTree>
    <p:extLst>
      <p:ext uri="{BB962C8B-B14F-4D97-AF65-F5344CB8AC3E}">
        <p14:creationId xmlns:p14="http://schemas.microsoft.com/office/powerpoint/2010/main" val="388245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041316C-916D-4CC7-808C-E4117E1D6CAE}"/>
              </a:ext>
            </a:extLst>
          </p:cNvPr>
          <p:cNvSpPr/>
          <p:nvPr/>
        </p:nvSpPr>
        <p:spPr>
          <a:xfrm>
            <a:off x="0" y="5138057"/>
            <a:ext cx="12192000" cy="1719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he-IL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9B78F9A-FE2C-4302-8A5B-C853065E465F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0" y="49936"/>
            <a:ext cx="12192000" cy="276635"/>
          </a:xfrm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he-IL" sz="2600" b="1" dirty="0">
                <a:solidFill>
                  <a:srgbClr val="002060"/>
                </a:solidFill>
                <a:ea typeface="+mj-ea"/>
              </a:rPr>
              <a:t>בואו ניצור </a:t>
            </a:r>
          </a:p>
        </p:txBody>
      </p:sp>
      <p:pic>
        <p:nvPicPr>
          <p:cNvPr id="2" name="מדיה מקוונת 1" title="ￗﾔￗﾦￗﾑ ￗﾕￗﾔￗﾐￗﾨￗﾠￗﾑ">
            <a:hlinkClick r:id="" action="ppaction://media"/>
            <a:extLst>
              <a:ext uri="{FF2B5EF4-FFF2-40B4-BE49-F238E27FC236}">
                <a16:creationId xmlns:a16="http://schemas.microsoft.com/office/drawing/2014/main" id="{E569A36A-E1E2-4769-B4D5-EDEA9022B53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8790" y="333213"/>
            <a:ext cx="11522209" cy="6481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3556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2549769" y="695979"/>
            <a:ext cx="9642231" cy="720000"/>
          </a:xfrm>
        </p:spPr>
        <p:txBody>
          <a:bodyPr/>
          <a:lstStyle/>
          <a:p>
            <a:r>
              <a:rPr lang="he-IL" dirty="0">
                <a:solidFill>
                  <a:srgbClr val="192A72"/>
                </a:solidFill>
              </a:rPr>
              <a:t>מה עשינו היום ?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515274" y="1725460"/>
            <a:ext cx="8306994" cy="4153058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he-IL" sz="3500" dirty="0">
                <a:solidFill>
                  <a:schemeClr val="tx1"/>
                </a:solidFill>
              </a:rPr>
              <a:t>נזכרנו במשל על הארנב והצב</a:t>
            </a:r>
          </a:p>
          <a:p>
            <a:pPr>
              <a:lnSpc>
                <a:spcPct val="200000"/>
              </a:lnSpc>
            </a:pPr>
            <a:r>
              <a:rPr lang="he-IL" sz="3500" dirty="0">
                <a:solidFill>
                  <a:schemeClr val="tx1"/>
                </a:solidFill>
              </a:rPr>
              <a:t>פיסלנו בעזרת פלסטלינה</a:t>
            </a:r>
          </a:p>
        </p:txBody>
      </p:sp>
      <p:pic>
        <p:nvPicPr>
          <p:cNvPr id="1026" name="Picture 2" descr="Alphabet Word Images Head Pointing - Free vector graphic on Pixabay">
            <a:extLst>
              <a:ext uri="{FF2B5EF4-FFF2-40B4-BE49-F238E27FC236}">
                <a16:creationId xmlns:a16="http://schemas.microsoft.com/office/drawing/2014/main" id="{97C40E12-3C6D-4699-BCB7-148F329662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4187" y="2058713"/>
            <a:ext cx="990599" cy="726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Plasticine, Colour, Creativity, Moulding, Childrens">
            <a:extLst>
              <a:ext uri="{FF2B5EF4-FFF2-40B4-BE49-F238E27FC236}">
                <a16:creationId xmlns:a16="http://schemas.microsoft.com/office/drawing/2014/main" id="{CCF56205-3C2A-4233-963D-5590877EE5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934"/>
          <a:stretch/>
        </p:blipFill>
        <p:spPr bwMode="auto">
          <a:xfrm>
            <a:off x="8822268" y="2946114"/>
            <a:ext cx="1603801" cy="11667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7920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EABE1E-1825-4F77-A219-E165C65A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ערכו והכינו: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F5F4BA-8660-4A38-BA38-3CDFFA9E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72" y="1196049"/>
            <a:ext cx="10796530" cy="4679391"/>
          </a:xfrm>
        </p:spPr>
        <p:txBody>
          <a:bodyPr>
            <a:normAutofit/>
          </a:bodyPr>
          <a:lstStyle/>
          <a:p>
            <a:r>
              <a:rPr lang="he-IL" dirty="0"/>
              <a:t>גילי </a:t>
            </a:r>
            <a:r>
              <a:rPr lang="he-IL" dirty="0" err="1"/>
              <a:t>דרובר</a:t>
            </a:r>
            <a:r>
              <a:rPr lang="he-IL" dirty="0"/>
              <a:t>, גננת בעיר אשדוד </a:t>
            </a:r>
            <a:r>
              <a:rPr lang="he-IL" dirty="0" err="1"/>
              <a:t>ואמנית</a:t>
            </a:r>
            <a:r>
              <a:rPr lang="he-IL" dirty="0"/>
              <a:t> פיסול בפלסטלינה.</a:t>
            </a:r>
            <a:endParaRPr lang="en-US" dirty="0"/>
          </a:p>
          <a:p>
            <a:r>
              <a:rPr lang="he-IL" dirty="0"/>
              <a:t>אינה </a:t>
            </a:r>
            <a:r>
              <a:rPr lang="he-IL" dirty="0" err="1"/>
              <a:t>פלוטוב</a:t>
            </a:r>
            <a:r>
              <a:rPr lang="he-IL" dirty="0"/>
              <a:t>, מנהלת היחידה למידענות וטכנולוגיות דיגיטליות באגף לחינוך קדם יסודי.</a:t>
            </a:r>
            <a:endParaRPr lang="en-US" dirty="0"/>
          </a:p>
          <a:p>
            <a:r>
              <a:rPr lang="he-IL" dirty="0"/>
              <a:t>רינת אלפיה, מדריכה ארצית ללמידה מרחוק, אגף לחינוך קדם יסודי.</a:t>
            </a:r>
          </a:p>
          <a:p>
            <a:r>
              <a:rPr lang="he-IL" dirty="0"/>
              <a:t>סמדר בר, גננת ומדריכה ארצית ללמידה בחירום באגף לחינוך קדם יסודי.</a:t>
            </a:r>
          </a:p>
          <a:p>
            <a:r>
              <a:rPr lang="he-IL" dirty="0"/>
              <a:t>מור סבג, גננת מובילה ומנהלת אלון, באר יעקב.</a:t>
            </a:r>
          </a:p>
          <a:p>
            <a:endParaRPr lang="en-US" dirty="0"/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81663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EABE1E-1825-4F77-A219-E165C65A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קרדיטים:</a:t>
            </a:r>
            <a:endParaRPr lang="en-US" dirty="0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F5F4BA-8660-4A38-BA38-3CDFFA9E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72" y="1196049"/>
            <a:ext cx="10796530" cy="4679391"/>
          </a:xfrm>
        </p:spPr>
        <p:txBody>
          <a:bodyPr>
            <a:normAutofit/>
          </a:bodyPr>
          <a:lstStyle/>
          <a:p>
            <a:r>
              <a:rPr lang="he-IL" dirty="0"/>
              <a:t>הכייפת של דץ ושושנה - המשל על הארנב והצב</a:t>
            </a:r>
          </a:p>
          <a:p>
            <a:pPr marL="0" indent="0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045337404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מערכת שידורים">
      <a:dk1>
        <a:srgbClr val="002060"/>
      </a:dk1>
      <a:lt1>
        <a:sysClr val="window" lastClr="FFFFFF"/>
      </a:lt1>
      <a:dk2>
        <a:srgbClr val="44546A"/>
      </a:dk2>
      <a:lt2>
        <a:srgbClr val="E7E6E6"/>
      </a:lt2>
      <a:accent1>
        <a:srgbClr val="92D05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7030A0"/>
      </a:folHlink>
    </a:clrScheme>
    <a:fontScheme name="התאמה אישית 3">
      <a:majorFont>
        <a:latin typeface="Varela Round"/>
        <a:ea typeface=""/>
        <a:cs typeface="Varela Round"/>
      </a:majorFont>
      <a:minorFont>
        <a:latin typeface="Varela Round"/>
        <a:ea typeface=""/>
        <a:cs typeface="Varela Round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3294</TotalTime>
  <Words>177</Words>
  <Application>Microsoft Office PowerPoint</Application>
  <PresentationFormat>Widescreen</PresentationFormat>
  <Paragraphs>27</Paragraphs>
  <Slides>10</Slides>
  <Notes>4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Varela Round</vt:lpstr>
      <vt:lpstr>ערכת נושא Office</vt:lpstr>
      <vt:lpstr>מערכת שידורים לאומית</vt:lpstr>
      <vt:lpstr>הצב והארנב</vt:lpstr>
      <vt:lpstr>מה נעשה היום? </vt:lpstr>
      <vt:lpstr>מה צריך?</vt:lpstr>
      <vt:lpstr>PowerPoint Presentation</vt:lpstr>
      <vt:lpstr>PowerPoint Presentation</vt:lpstr>
      <vt:lpstr>מה עשינו היום ?</vt:lpstr>
      <vt:lpstr>ערכו והכינו:</vt:lpstr>
      <vt:lpstr>קרדיטים: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user</dc:creator>
  <cp:lastModifiedBy>Sivan Shimshila</cp:lastModifiedBy>
  <cp:revision>84</cp:revision>
  <dcterms:created xsi:type="dcterms:W3CDTF">2020-03-15T19:13:03Z</dcterms:created>
  <dcterms:modified xsi:type="dcterms:W3CDTF">2020-04-01T03:57:48Z</dcterms:modified>
</cp:coreProperties>
</file>