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62" r:id="rId3"/>
    <p:sldId id="263" r:id="rId4"/>
    <p:sldId id="289" r:id="rId5"/>
    <p:sldId id="316" r:id="rId6"/>
    <p:sldId id="317" r:id="rId7"/>
    <p:sldId id="315" r:id="rId8"/>
    <p:sldId id="314" r:id="rId9"/>
    <p:sldId id="318" r:id="rId10"/>
    <p:sldId id="291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adars510@gmail.com" userId="4cf5aacfa704aa2b" providerId="LiveId" clId="{49E4F055-C0F4-4C67-90A1-3D670A400950}"/>
    <pc:docChg chg="custSel modSld">
      <pc:chgData name="smadars510@gmail.com" userId="4cf5aacfa704aa2b" providerId="LiveId" clId="{49E4F055-C0F4-4C67-90A1-3D670A400950}" dt="2020-03-31T18:47:29.755" v="11" actId="20577"/>
      <pc:docMkLst>
        <pc:docMk/>
      </pc:docMkLst>
      <pc:sldChg chg="modSp">
        <pc:chgData name="smadars510@gmail.com" userId="4cf5aacfa704aa2b" providerId="LiveId" clId="{49E4F055-C0F4-4C67-90A1-3D670A400950}" dt="2020-03-31T18:47:29.755" v="11" actId="20577"/>
        <pc:sldMkLst>
          <pc:docMk/>
          <pc:sldMk cId="0" sldId="263"/>
        </pc:sldMkLst>
        <pc:spChg chg="mod">
          <ac:chgData name="smadars510@gmail.com" userId="4cf5aacfa704aa2b" providerId="LiveId" clId="{49E4F055-C0F4-4C67-90A1-3D670A400950}" dt="2020-03-31T18:47:29.755" v="11" actId="20577"/>
          <ac:spMkLst>
            <pc:docMk/>
            <pc:sldMk cId="0" sldId="263"/>
            <ac:spMk id="7" creationId="{00000000-0000-0000-0000-000000000000}"/>
          </ac:spMkLst>
        </pc:spChg>
      </pc:sldChg>
      <pc:sldChg chg="modSp">
        <pc:chgData name="smadars510@gmail.com" userId="4cf5aacfa704aa2b" providerId="LiveId" clId="{49E4F055-C0F4-4C67-90A1-3D670A400950}" dt="2020-03-31T18:47:23.881" v="10" actId="20577"/>
        <pc:sldMkLst>
          <pc:docMk/>
          <pc:sldMk cId="2597920372" sldId="315"/>
        </pc:sldMkLst>
        <pc:spChg chg="mod">
          <ac:chgData name="smadars510@gmail.com" userId="4cf5aacfa704aa2b" providerId="LiveId" clId="{49E4F055-C0F4-4C67-90A1-3D670A400950}" dt="2020-03-31T18:47:23.881" v="10" actId="20577"/>
          <ac:spMkLst>
            <pc:docMk/>
            <pc:sldMk cId="2597920372" sldId="315"/>
            <ac:spMk id="7" creationId="{00000000-0000-0000-0000-000000000000}"/>
          </ac:spMkLst>
        </pc:spChg>
      </pc:sldChg>
      <pc:sldChg chg="delSp">
        <pc:chgData name="smadars510@gmail.com" userId="4cf5aacfa704aa2b" providerId="LiveId" clId="{49E4F055-C0F4-4C67-90A1-3D670A400950}" dt="2020-03-31T18:16:07.286" v="0" actId="478"/>
        <pc:sldMkLst>
          <pc:docMk/>
          <pc:sldMk cId="1883556375" sldId="317"/>
        </pc:sldMkLst>
        <pc:spChg chg="del">
          <ac:chgData name="smadars510@gmail.com" userId="4cf5aacfa704aa2b" providerId="LiveId" clId="{49E4F055-C0F4-4C67-90A1-3D670A400950}" dt="2020-03-31T18:16:07.286" v="0" actId="478"/>
          <ac:spMkLst>
            <pc:docMk/>
            <pc:sldMk cId="1883556375" sldId="317"/>
            <ac:spMk id="5" creationId="{23CD1BE9-5C7E-4C82-89A3-2F15E9055A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ז'/ניסן/תש"ף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06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ז'/ניסן/תש"ף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5" r:id="rId5"/>
    <p:sldLayoutId id="2147483666" r:id="rId6"/>
    <p:sldLayoutId id="2147483663" r:id="rId7"/>
    <p:sldLayoutId id="2147483669" r:id="rId8"/>
    <p:sldLayoutId id="2147483671" r:id="rId9"/>
    <p:sldLayoutId id="2147483668" r:id="rId10"/>
    <p:sldLayoutId id="2147483670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zsxH_zpdlng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RZ6wGqXhJpA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הצב והארנב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he-IL" sz="4000" dirty="0">
                <a:sym typeface="Varela Round"/>
              </a:rPr>
              <a:t>סיפור בפלסטלינה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-2" y="342900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עם</a:t>
            </a:r>
            <a:r>
              <a:rPr lang="he-IL" sz="3200" dirty="0">
                <a:sym typeface="Varela Round"/>
              </a:rPr>
              <a:t> גילי דרובר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2549769" y="695979"/>
            <a:ext cx="9642231" cy="72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</a:t>
            </a:r>
            <a:r>
              <a:rPr lang="he-IL">
                <a:solidFill>
                  <a:srgbClr val="192A72"/>
                </a:solidFill>
              </a:rPr>
              <a:t>נעשה היום? 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נזכר במשל</a:t>
            </a:r>
          </a:p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נפסל בעזרת פלסטלינה</a:t>
            </a:r>
          </a:p>
        </p:txBody>
      </p:sp>
      <p:pic>
        <p:nvPicPr>
          <p:cNvPr id="1026" name="Picture 2" descr="Alphabet Word Images Head Pointing - Free vector graphic on Pixabay">
            <a:extLst>
              <a:ext uri="{FF2B5EF4-FFF2-40B4-BE49-F238E27FC236}">
                <a16:creationId xmlns:a16="http://schemas.microsoft.com/office/drawing/2014/main" id="{97C40E12-3C6D-4699-BCB7-148F32966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187" y="2058713"/>
            <a:ext cx="990599" cy="72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lasticine, Colour, Creativity, Moulding, Childrens">
            <a:extLst>
              <a:ext uri="{FF2B5EF4-FFF2-40B4-BE49-F238E27FC236}">
                <a16:creationId xmlns:a16="http://schemas.microsoft.com/office/drawing/2014/main" id="{CCF56205-3C2A-4233-963D-5590877EE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"/>
          <a:stretch/>
        </p:blipFill>
        <p:spPr bwMode="auto">
          <a:xfrm>
            <a:off x="8822268" y="2946114"/>
            <a:ext cx="1603801" cy="116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צריך?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263721"/>
            <a:ext cx="7761461" cy="4614797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he-IL" dirty="0"/>
              <a:t>פסטלינה צבעונית</a:t>
            </a:r>
          </a:p>
          <a:p>
            <a:pPr>
              <a:lnSpc>
                <a:spcPct val="300000"/>
              </a:lnSpc>
            </a:pPr>
            <a:r>
              <a:rPr lang="he-IL" dirty="0"/>
              <a:t>קיסמי שיניים</a:t>
            </a:r>
          </a:p>
          <a:p>
            <a:pPr>
              <a:lnSpc>
                <a:spcPct val="300000"/>
              </a:lnSpc>
            </a:pPr>
            <a:r>
              <a:rPr lang="he-IL" dirty="0"/>
              <a:t>סרגל מתכת או סכין </a:t>
            </a:r>
            <a:r>
              <a:rPr lang="he-IL" dirty="0" err="1"/>
              <a:t>חד"פ</a:t>
            </a:r>
            <a:endParaRPr lang="he-IL" dirty="0"/>
          </a:p>
        </p:txBody>
      </p:sp>
      <p:pic>
        <p:nvPicPr>
          <p:cNvPr id="2050" name="Picture 2" descr="Plasticine, Colour, Creativity, Moulding, Childrens">
            <a:extLst>
              <a:ext uri="{FF2B5EF4-FFF2-40B4-BE49-F238E27FC236}">
                <a16:creationId xmlns:a16="http://schemas.microsoft.com/office/drawing/2014/main" id="{BDE66EDC-25FC-4830-BB36-76BC1C9FB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734" y="1263721"/>
            <a:ext cx="2082296" cy="137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2005E09-3F94-4FEC-B00B-ADA0C32167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2" b="8986"/>
          <a:stretch/>
        </p:blipFill>
        <p:spPr bwMode="auto">
          <a:xfrm>
            <a:off x="8515565" y="2643242"/>
            <a:ext cx="916112" cy="114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uler Measure Length - Free vector graphic on Pixabay">
            <a:extLst>
              <a:ext uri="{FF2B5EF4-FFF2-40B4-BE49-F238E27FC236}">
                <a16:creationId xmlns:a16="http://schemas.microsoft.com/office/drawing/2014/main" id="{30C5301B-7081-4773-9ABE-796CDA1335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96" b="37360"/>
          <a:stretch/>
        </p:blipFill>
        <p:spPr bwMode="auto">
          <a:xfrm rot="19579008">
            <a:off x="7613807" y="4122858"/>
            <a:ext cx="3408150" cy="42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373144" y="1241055"/>
            <a:ext cx="2206891" cy="1097096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he-IL" sz="4400" b="1" dirty="0">
                <a:solidFill>
                  <a:srgbClr val="002060"/>
                </a:solidFill>
                <a:ea typeface="+mj-ea"/>
              </a:rPr>
              <a:t>משלי </a:t>
            </a:r>
            <a:r>
              <a:rPr lang="he-IL" sz="4400" b="1" dirty="0" err="1">
                <a:solidFill>
                  <a:srgbClr val="002060"/>
                </a:solidFill>
                <a:ea typeface="+mj-ea"/>
              </a:rPr>
              <a:t>איזופוס</a:t>
            </a:r>
            <a:r>
              <a:rPr lang="he-IL" sz="4400" b="1" dirty="0">
                <a:solidFill>
                  <a:srgbClr val="002060"/>
                </a:solidFill>
                <a:ea typeface="+mj-ea"/>
              </a:rPr>
              <a:t>- הארנב והצב </a:t>
            </a:r>
          </a:p>
        </p:txBody>
      </p:sp>
      <p:pic>
        <p:nvPicPr>
          <p:cNvPr id="4" name="מדיה מקוונת 3" title="ￗﾔￗﾛￗﾙￗﾙￗﾤￗﾪ ￗﾩￗﾜ ￗﾓￗﾥ ￗﾕￗﾩￗﾕￗﾩￗﾠￗﾔ - ￗﾔￗﾞￗﾩￗﾜ ￗﾢￗﾜ ￗﾔￗﾐￗﾨￗﾠￗﾑ ￗﾕￗﾔￗﾦￗﾑ">
            <a:hlinkClick r:id="" action="ppaction://media"/>
            <a:extLst>
              <a:ext uri="{FF2B5EF4-FFF2-40B4-BE49-F238E27FC236}">
                <a16:creationId xmlns:a16="http://schemas.microsoft.com/office/drawing/2014/main" id="{4C6EEB3F-1D54-4437-AE37-ECA20A1DAC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163285" y="0"/>
            <a:ext cx="9150645" cy="6858000"/>
          </a:xfrm>
          <a:prstGeom prst="rect">
            <a:avLst/>
          </a:prstGeom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23CD1BE9-5C7E-4C82-89A3-2F15E9055ACE}"/>
              </a:ext>
            </a:extLst>
          </p:cNvPr>
          <p:cNvSpPr txBox="1"/>
          <p:nvPr/>
        </p:nvSpPr>
        <p:spPr>
          <a:xfrm>
            <a:off x="9497145" y="3450813"/>
            <a:ext cx="1958888" cy="9733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dirty="0">
                <a:solidFill>
                  <a:srgbClr val="192A72"/>
                </a:solidFill>
              </a:rPr>
              <a:t>מתוך: משה דץ והכבשה שושנה</a:t>
            </a:r>
          </a:p>
        </p:txBody>
      </p:sp>
    </p:spTree>
    <p:extLst>
      <p:ext uri="{BB962C8B-B14F-4D97-AF65-F5344CB8AC3E}">
        <p14:creationId xmlns:p14="http://schemas.microsoft.com/office/powerpoint/2010/main" val="388245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041316C-916D-4CC7-808C-E4117E1D6CAE}"/>
              </a:ext>
            </a:extLst>
          </p:cNvPr>
          <p:cNvSpPr/>
          <p:nvPr/>
        </p:nvSpPr>
        <p:spPr>
          <a:xfrm>
            <a:off x="0" y="5138057"/>
            <a:ext cx="12192000" cy="1719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49936"/>
            <a:ext cx="12192000" cy="276635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he-IL" sz="2600" b="1" dirty="0">
                <a:solidFill>
                  <a:srgbClr val="002060"/>
                </a:solidFill>
                <a:ea typeface="+mj-ea"/>
              </a:rPr>
              <a:t>בואו ניצור </a:t>
            </a:r>
          </a:p>
        </p:txBody>
      </p:sp>
      <p:pic>
        <p:nvPicPr>
          <p:cNvPr id="2" name="מדיה מקוונת 1" title="ￗﾔￗﾦￗﾑ ￗﾕￗﾔￗﾐￗﾨￗﾠￗﾑ">
            <a:hlinkClick r:id="" action="ppaction://media"/>
            <a:extLst>
              <a:ext uri="{FF2B5EF4-FFF2-40B4-BE49-F238E27FC236}">
                <a16:creationId xmlns:a16="http://schemas.microsoft.com/office/drawing/2014/main" id="{E569A36A-E1E2-4769-B4D5-EDEA9022B5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8790" y="333213"/>
            <a:ext cx="11522209" cy="648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2549769" y="695979"/>
            <a:ext cx="9642231" cy="72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עשינו היום ?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נזכרנו במשל על הארנב והצב</a:t>
            </a:r>
          </a:p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פיסלנו בעזרת פלסטלינה</a:t>
            </a:r>
          </a:p>
        </p:txBody>
      </p:sp>
      <p:pic>
        <p:nvPicPr>
          <p:cNvPr id="1026" name="Picture 2" descr="Alphabet Word Images Head Pointing - Free vector graphic on Pixabay">
            <a:extLst>
              <a:ext uri="{FF2B5EF4-FFF2-40B4-BE49-F238E27FC236}">
                <a16:creationId xmlns:a16="http://schemas.microsoft.com/office/drawing/2014/main" id="{97C40E12-3C6D-4699-BCB7-148F32966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187" y="2058713"/>
            <a:ext cx="990599" cy="72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lasticine, Colour, Creativity, Moulding, Childrens">
            <a:extLst>
              <a:ext uri="{FF2B5EF4-FFF2-40B4-BE49-F238E27FC236}">
                <a16:creationId xmlns:a16="http://schemas.microsoft.com/office/drawing/2014/main" id="{CCF56205-3C2A-4233-963D-5590877EE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"/>
          <a:stretch/>
        </p:blipFill>
        <p:spPr bwMode="auto">
          <a:xfrm>
            <a:off x="8822268" y="2946114"/>
            <a:ext cx="1603801" cy="116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92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ערכו והכינו: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72" y="1196049"/>
            <a:ext cx="10796530" cy="4679391"/>
          </a:xfrm>
        </p:spPr>
        <p:txBody>
          <a:bodyPr>
            <a:normAutofit/>
          </a:bodyPr>
          <a:lstStyle/>
          <a:p>
            <a:r>
              <a:rPr lang="he-IL" dirty="0"/>
              <a:t>גילי </a:t>
            </a:r>
            <a:r>
              <a:rPr lang="he-IL" dirty="0" err="1"/>
              <a:t>דרובר</a:t>
            </a:r>
            <a:r>
              <a:rPr lang="he-IL" dirty="0"/>
              <a:t>, גננת בעיר אשדוד </a:t>
            </a:r>
            <a:r>
              <a:rPr lang="he-IL" dirty="0" err="1"/>
              <a:t>ואמנית</a:t>
            </a:r>
            <a:r>
              <a:rPr lang="he-IL" dirty="0"/>
              <a:t> פיסול בפלסטלינה.</a:t>
            </a:r>
            <a:endParaRPr lang="en-US" dirty="0"/>
          </a:p>
          <a:p>
            <a:r>
              <a:rPr lang="he-IL" dirty="0"/>
              <a:t>אינה </a:t>
            </a:r>
            <a:r>
              <a:rPr lang="he-IL" dirty="0" err="1"/>
              <a:t>פלוטוב</a:t>
            </a:r>
            <a:r>
              <a:rPr lang="he-IL" dirty="0"/>
              <a:t>, מנהלת היחידה למידענות וטכנולוגיות דיגיטליות באגף לחינוך קדם יסודי.</a:t>
            </a:r>
            <a:endParaRPr lang="en-US" dirty="0"/>
          </a:p>
          <a:p>
            <a:r>
              <a:rPr lang="he-IL" dirty="0"/>
              <a:t>רינת אלפיה, מדריכה ארצית ללמידה מרחוק, אגף לחינוך קדם יסודי.</a:t>
            </a:r>
          </a:p>
          <a:p>
            <a:r>
              <a:rPr lang="he-IL" dirty="0"/>
              <a:t>סמדר בר, גננת ומדריכה ארצית ללמידה בחירום באגף לחינוך קדם יסודי.</a:t>
            </a:r>
          </a:p>
          <a:p>
            <a:r>
              <a:rPr lang="he-IL" dirty="0"/>
              <a:t>מור סבג, גננת מובילה ומנהלת אלון, באר יעקב.</a:t>
            </a:r>
          </a:p>
          <a:p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816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קרדיטים: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72" y="1196049"/>
            <a:ext cx="10796530" cy="4679391"/>
          </a:xfrm>
        </p:spPr>
        <p:txBody>
          <a:bodyPr>
            <a:normAutofit/>
          </a:bodyPr>
          <a:lstStyle/>
          <a:p>
            <a:r>
              <a:rPr lang="he-IL" dirty="0"/>
              <a:t>הכייפת של דץ ושושנה - המשל על הארנב והצב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4533740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177</Words>
  <Application>Microsoft Office PowerPoint</Application>
  <PresentationFormat>Widescreen</PresentationFormat>
  <Paragraphs>27</Paragraphs>
  <Slides>10</Slides>
  <Notes>4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Varela Round</vt:lpstr>
      <vt:lpstr>ערכת נושא Office</vt:lpstr>
      <vt:lpstr>מערכת שידורים לאומית</vt:lpstr>
      <vt:lpstr>הצב והארנב</vt:lpstr>
      <vt:lpstr>מה נעשה היום? </vt:lpstr>
      <vt:lpstr>מה צריך?</vt:lpstr>
      <vt:lpstr>PowerPoint Presentation</vt:lpstr>
      <vt:lpstr>PowerPoint Presentation</vt:lpstr>
      <vt:lpstr>מה עשינו היום ?</vt:lpstr>
      <vt:lpstr>ערכו והכינו:</vt:lpstr>
      <vt:lpstr>קרדיטים: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84</cp:revision>
  <dcterms:created xsi:type="dcterms:W3CDTF">2020-03-15T19:13:03Z</dcterms:created>
  <dcterms:modified xsi:type="dcterms:W3CDTF">2020-04-01T03:57:48Z</dcterms:modified>
</cp:coreProperties>
</file>