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69" r:id="rId2"/>
    <p:sldId id="270" r:id="rId3"/>
    <p:sldId id="273" r:id="rId4"/>
    <p:sldId id="294" r:id="rId5"/>
    <p:sldId id="293" r:id="rId6"/>
    <p:sldId id="300" r:id="rId7"/>
    <p:sldId id="301" r:id="rId8"/>
    <p:sldId id="302" r:id="rId9"/>
    <p:sldId id="275" r:id="rId10"/>
    <p:sldId id="303" r:id="rId11"/>
    <p:sldId id="304" r:id="rId12"/>
    <p:sldId id="305" r:id="rId13"/>
    <p:sldId id="306" r:id="rId14"/>
    <p:sldId id="307" r:id="rId15"/>
    <p:sldId id="308" r:id="rId16"/>
    <p:sldId id="309" r:id="rId17"/>
    <p:sldId id="315" r:id="rId18"/>
    <p:sldId id="314" r:id="rId19"/>
    <p:sldId id="310" r:id="rId20"/>
    <p:sldId id="311" r:id="rId21"/>
    <p:sldId id="312" r:id="rId22"/>
    <p:sldId id="313" r:id="rId23"/>
    <p:sldId id="316" r:id="rId24"/>
    <p:sldId id="295" r:id="rId25"/>
    <p:sldId id="296" r:id="rId26"/>
    <p:sldId id="29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686"/>
    <a:srgbClr val="6CF0FF"/>
    <a:srgbClr val="D3525E"/>
    <a:srgbClr val="CCDCE4"/>
    <a:srgbClr val="E0311E"/>
    <a:srgbClr val="EAAC98"/>
    <a:srgbClr val="E40303"/>
    <a:srgbClr val="E6CC2F"/>
    <a:srgbClr val="031E36"/>
    <a:srgbClr val="EAB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image" Target="../media/image4.jpg"/><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image" Target="../media/image4.jpg"/><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B4CC7-2EBD-4AF9-AF6E-C565011E6A03}"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pPr rtl="1"/>
          <a:endParaRPr lang="he-IL"/>
        </a:p>
      </dgm:t>
    </dgm:pt>
    <dgm:pt modelId="{C4AA46D6-92E9-4318-812D-335EA4F45E33}">
      <dgm:prSet phldrT="[טקסט]"/>
      <dgm:spPr/>
      <dgm:t>
        <a:bodyPr/>
        <a:lstStyle/>
        <a:p>
          <a:pPr rtl="1"/>
          <a:r>
            <a:rPr lang="he-IL"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דמויות קוטביות:</a:t>
          </a:r>
          <a:r>
            <a:rPr lang="en-US"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יהודי תמים וגויה צמאת דם</a:t>
          </a:r>
          <a:endParaRPr lang="he-IL" b="1"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B547B92B-1B03-42C7-9B5C-766A437AFCA2}" type="parTrans" cxnId="{18F9BAE4-CDB6-4A8E-8F07-019CD294A121}">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FF929A8F-F2EE-475E-B296-C934D66A5DE6}" type="sibTrans" cxnId="{18F9BAE4-CDB6-4A8E-8F07-019CD294A121}">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E3DD6849-0E48-45E4-9640-2526F9F17B08}">
      <dgm:prSet phldrT="[טקסט]"/>
      <dgm:spPr/>
      <dgm:t>
        <a:bodyPr/>
        <a:lstStyle/>
        <a:p>
          <a:pPr rtl="1"/>
          <a:r>
            <a:rPr lang="he-IL"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מיקום:</a:t>
          </a:r>
          <a:r>
            <a:rPr lang="en-US"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בית בודד בלב יער</a:t>
          </a:r>
          <a:endParaRPr lang="he-IL" b="1"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C23857BC-4279-45F8-91ED-0F9F8C167854}" type="parTrans" cxnId="{6B9F3392-A2F5-4F13-9D7D-3B1225B2F94C}">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E46A728E-5E20-4E1C-87DB-94ECDEC2FD56}" type="sibTrans" cxnId="{6B9F3392-A2F5-4F13-9D7D-3B1225B2F94C}">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988AE37F-F72B-4BE8-BF0E-7012657163F0}">
      <dgm:prSet phldrT="[טקסט]"/>
      <dgm:spPr/>
      <dgm:t>
        <a:bodyPr/>
        <a:lstStyle/>
        <a:p>
          <a:pPr rtl="1"/>
          <a:r>
            <a:rPr lang="he-IL"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טשטוש בין מציאות ודמיון, חלום ואמת</a:t>
          </a:r>
          <a:endParaRPr lang="he-IL" b="1"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A99CF3A9-92D0-4636-A57F-B17F4BCB1078}" type="parTrans" cxnId="{396FC8DB-B886-4F95-9473-93E48186EC4D}">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6EF6E580-3A14-4D47-9203-04A3A7B8BAC3}" type="sibTrans" cxnId="{396FC8DB-B886-4F95-9473-93E48186EC4D}">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A62AED3E-0345-4478-9E7D-821964589B54}">
      <dgm:prSet phldrT="[טקסט]"/>
      <dgm:spPr/>
      <dgm:t>
        <a:bodyPr/>
        <a:lstStyle/>
        <a:p>
          <a:pPr rtl="1"/>
          <a:r>
            <a:rPr lang="he-IL" b="1"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גשמים יורדים ללא הרף</a:t>
          </a:r>
          <a:endParaRPr lang="he-IL" b="1"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30ED8016-9FA0-4B67-9511-BD140B25F78D}" type="parTrans" cxnId="{2CEB5F4D-8A99-494B-AC3D-13EA3B7B7B34}">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7CA74900-45D2-47FB-8004-B36DD32CAAED}" type="sibTrans" cxnId="{2CEB5F4D-8A99-494B-AC3D-13EA3B7B7B34}">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3C047F2A-647D-4A0F-984E-5DAC8A72F559}">
      <dgm:prSet phldrT="[טקסט]"/>
      <dgm:spPr/>
      <dgm:t>
        <a:bodyPr/>
        <a:lstStyle/>
        <a:p>
          <a:pPr rtl="1"/>
          <a:r>
            <a:rPr lang="he-IL" b="1" dirty="0" smtClean="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דמותה השטנית של האדונית</a:t>
          </a:r>
          <a:endParaRPr lang="he-IL" b="1" dirty="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E9E53671-E8DD-47A3-AAF3-28EDB2113EC1}" type="parTrans" cxnId="{5DAE2D67-93A4-4311-8323-DC7908904FD5}">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9FFE2422-EBF8-48B5-9605-30C3FDA16E22}" type="sibTrans" cxnId="{5DAE2D67-93A4-4311-8323-DC7908904FD5}">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213DA19C-4A07-4214-A1FD-2DD1CEC8E7D3}">
      <dgm:prSet phldrT="[טקסט]"/>
      <dgm:spPr/>
      <dgm:t>
        <a:bodyPr/>
        <a:lstStyle/>
        <a:p>
          <a:pPr rtl="1"/>
          <a:r>
            <a:rPr lang="he-IL" b="1" dirty="0" smtClean="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הסיפור מעלה מוסר השכל</a:t>
          </a:r>
          <a:endParaRPr lang="he-IL" b="1" dirty="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EA3F317B-7759-4F68-9DB8-07EE34C69E0B}" type="parTrans" cxnId="{58A64127-BCB4-4627-9F1B-B7E8C0381BE7}">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7F438500-A4DA-40F7-8E85-86A7CBA239F9}" type="sibTrans" cxnId="{58A64127-BCB4-4627-9F1B-B7E8C0381BE7}">
      <dgm:prSet/>
      <dgm:spPr/>
      <dgm:t>
        <a:bodyPr/>
        <a:lstStyle/>
        <a:p>
          <a:pPr rtl="1"/>
          <a:endParaRPr lang="he-IL" b="1">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gm:t>
    </dgm:pt>
    <dgm:pt modelId="{006A9A7F-2083-4553-8475-DB421BB27CDD}" type="pres">
      <dgm:prSet presAssocID="{1F1B4CC7-2EBD-4AF9-AF6E-C565011E6A03}" presName="Name0" presStyleCnt="0">
        <dgm:presLayoutVars>
          <dgm:dir/>
          <dgm:resizeHandles val="exact"/>
        </dgm:presLayoutVars>
      </dgm:prSet>
      <dgm:spPr/>
    </dgm:pt>
    <dgm:pt modelId="{BEAA039C-09B7-4057-9C08-020961FB15D4}" type="pres">
      <dgm:prSet presAssocID="{C4AA46D6-92E9-4318-812D-335EA4F45E33}" presName="composite" presStyleCnt="0"/>
      <dgm:spPr/>
    </dgm:pt>
    <dgm:pt modelId="{F6F8904D-4542-4F7C-B2FE-7AC71FC54A9E}" type="pres">
      <dgm:prSet presAssocID="{C4AA46D6-92E9-4318-812D-335EA4F45E33}" presName="rect1" presStyleLbl="bgShp"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A3E1018D-7C2F-49E9-B6EF-541E32231C46}" type="pres">
      <dgm:prSet presAssocID="{C4AA46D6-92E9-4318-812D-335EA4F45E33}" presName="rect2" presStyleLbl="trBgShp" presStyleIdx="0" presStyleCnt="6">
        <dgm:presLayoutVars>
          <dgm:bulletEnabled val="1"/>
        </dgm:presLayoutVars>
      </dgm:prSet>
      <dgm:spPr/>
      <dgm:t>
        <a:bodyPr/>
        <a:lstStyle/>
        <a:p>
          <a:pPr rtl="1"/>
          <a:endParaRPr lang="he-IL"/>
        </a:p>
      </dgm:t>
    </dgm:pt>
    <dgm:pt modelId="{CAD7CA13-9E91-41A5-9478-5F64780D5823}" type="pres">
      <dgm:prSet presAssocID="{FF929A8F-F2EE-475E-B296-C934D66A5DE6}" presName="sibTrans" presStyleCnt="0"/>
      <dgm:spPr/>
    </dgm:pt>
    <dgm:pt modelId="{7A3C56FA-2885-4828-8601-B1E83B277ED6}" type="pres">
      <dgm:prSet presAssocID="{E3DD6849-0E48-45E4-9640-2526F9F17B08}" presName="composite" presStyleCnt="0"/>
      <dgm:spPr/>
    </dgm:pt>
    <dgm:pt modelId="{DA900ECF-5107-431A-871C-81793CAF011F}" type="pres">
      <dgm:prSet presAssocID="{E3DD6849-0E48-45E4-9640-2526F9F17B08}" presName="rect1" presStyleLbl="bgShp"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535446FD-765C-4BDB-B33B-8629C1C294AA}" type="pres">
      <dgm:prSet presAssocID="{E3DD6849-0E48-45E4-9640-2526F9F17B08}" presName="rect2" presStyleLbl="trBgShp" presStyleIdx="1" presStyleCnt="6">
        <dgm:presLayoutVars>
          <dgm:bulletEnabled val="1"/>
        </dgm:presLayoutVars>
      </dgm:prSet>
      <dgm:spPr/>
      <dgm:t>
        <a:bodyPr/>
        <a:lstStyle/>
        <a:p>
          <a:pPr rtl="1"/>
          <a:endParaRPr lang="he-IL"/>
        </a:p>
      </dgm:t>
    </dgm:pt>
    <dgm:pt modelId="{3D72B772-F98A-48EB-BC21-375FD98732BA}" type="pres">
      <dgm:prSet presAssocID="{E46A728E-5E20-4E1C-87DB-94ECDEC2FD56}" presName="sibTrans" presStyleCnt="0"/>
      <dgm:spPr/>
    </dgm:pt>
    <dgm:pt modelId="{3DC4DF34-DB33-4E88-B744-A584CD985D9B}" type="pres">
      <dgm:prSet presAssocID="{988AE37F-F72B-4BE8-BF0E-7012657163F0}" presName="composite" presStyleCnt="0"/>
      <dgm:spPr/>
    </dgm:pt>
    <dgm:pt modelId="{CF9A9E9B-B710-4124-8064-C0D0CCF25049}" type="pres">
      <dgm:prSet presAssocID="{988AE37F-F72B-4BE8-BF0E-7012657163F0}" presName="rect1" presStyleLbl="bgShp"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0C3FCAA6-6E57-4F80-8CB5-C8C43334B6B7}" type="pres">
      <dgm:prSet presAssocID="{988AE37F-F72B-4BE8-BF0E-7012657163F0}" presName="rect2" presStyleLbl="trBgShp" presStyleIdx="2" presStyleCnt="6">
        <dgm:presLayoutVars>
          <dgm:bulletEnabled val="1"/>
        </dgm:presLayoutVars>
      </dgm:prSet>
      <dgm:spPr/>
      <dgm:t>
        <a:bodyPr/>
        <a:lstStyle/>
        <a:p>
          <a:pPr rtl="1"/>
          <a:endParaRPr lang="he-IL"/>
        </a:p>
      </dgm:t>
    </dgm:pt>
    <dgm:pt modelId="{AA2C67DA-7FFF-49F8-A0FB-F2AE368F5296}" type="pres">
      <dgm:prSet presAssocID="{6EF6E580-3A14-4D47-9203-04A3A7B8BAC3}" presName="sibTrans" presStyleCnt="0"/>
      <dgm:spPr/>
    </dgm:pt>
    <dgm:pt modelId="{AC51231A-F25F-4B78-BDD7-6E9E88EF9E2F}" type="pres">
      <dgm:prSet presAssocID="{A62AED3E-0345-4478-9E7D-821964589B54}" presName="composite" presStyleCnt="0"/>
      <dgm:spPr/>
    </dgm:pt>
    <dgm:pt modelId="{9F27A367-E71E-4569-A10A-5EA2587C6185}" type="pres">
      <dgm:prSet presAssocID="{A62AED3E-0345-4478-9E7D-821964589B54}" presName="rect1" presStyleLbl="bgShp"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 modelId="{6318697A-AC51-4348-B3C6-07501C963E8E}" type="pres">
      <dgm:prSet presAssocID="{A62AED3E-0345-4478-9E7D-821964589B54}" presName="rect2" presStyleLbl="trBgShp" presStyleIdx="3" presStyleCnt="6">
        <dgm:presLayoutVars>
          <dgm:bulletEnabled val="1"/>
        </dgm:presLayoutVars>
      </dgm:prSet>
      <dgm:spPr/>
      <dgm:t>
        <a:bodyPr/>
        <a:lstStyle/>
        <a:p>
          <a:pPr rtl="1"/>
          <a:endParaRPr lang="he-IL"/>
        </a:p>
      </dgm:t>
    </dgm:pt>
    <dgm:pt modelId="{BEA613C5-FDA4-4A19-A4E7-273EEA85C859}" type="pres">
      <dgm:prSet presAssocID="{7CA74900-45D2-47FB-8004-B36DD32CAAED}" presName="sibTrans" presStyleCnt="0"/>
      <dgm:spPr/>
    </dgm:pt>
    <dgm:pt modelId="{025B2CDA-BFFE-4AB9-943F-2248A81ECEE9}" type="pres">
      <dgm:prSet presAssocID="{3C047F2A-647D-4A0F-984E-5DAC8A72F559}" presName="composite" presStyleCnt="0"/>
      <dgm:spPr/>
    </dgm:pt>
    <dgm:pt modelId="{50BB37D4-D3F8-4201-BCA3-5FAA59EB2AB9}" type="pres">
      <dgm:prSet presAssocID="{3C047F2A-647D-4A0F-984E-5DAC8A72F559}" presName="rect1" presStyleLbl="bgShp" presStyleIdx="4" presStyleCnt="6"/>
      <dgm:spPr>
        <a:blipFill>
          <a:blip xmlns:r="http://schemas.openxmlformats.org/officeDocument/2006/relationships"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a:stretch>
            <a:fillRect t="-13000" b="-13000"/>
          </a:stretch>
        </a:blipFill>
      </dgm:spPr>
    </dgm:pt>
    <dgm:pt modelId="{FA326BB2-FD03-4B44-8CA2-FB4A569E6C78}" type="pres">
      <dgm:prSet presAssocID="{3C047F2A-647D-4A0F-984E-5DAC8A72F559}" presName="rect2" presStyleLbl="trBgShp" presStyleIdx="4" presStyleCnt="6">
        <dgm:presLayoutVars>
          <dgm:bulletEnabled val="1"/>
        </dgm:presLayoutVars>
      </dgm:prSet>
      <dgm:spPr/>
    </dgm:pt>
    <dgm:pt modelId="{6E284736-FCE7-450E-B089-E2A587C49B41}" type="pres">
      <dgm:prSet presAssocID="{9FFE2422-EBF8-48B5-9605-30C3FDA16E22}" presName="sibTrans" presStyleCnt="0"/>
      <dgm:spPr/>
    </dgm:pt>
    <dgm:pt modelId="{B059C0D1-6BAF-4E2E-9185-4A0C23204B94}" type="pres">
      <dgm:prSet presAssocID="{213DA19C-4A07-4214-A1FD-2DD1CEC8E7D3}" presName="composite" presStyleCnt="0"/>
      <dgm:spPr/>
    </dgm:pt>
    <dgm:pt modelId="{CABB9C52-D599-4697-9559-1C7B4A71EC05}" type="pres">
      <dgm:prSet presAssocID="{213DA19C-4A07-4214-A1FD-2DD1CEC8E7D3}" presName="rect1" presStyleLbl="bgShp"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dgm:spPr>
    </dgm:pt>
    <dgm:pt modelId="{98B23EB7-9973-4737-802D-8C4E95683CD7}" type="pres">
      <dgm:prSet presAssocID="{213DA19C-4A07-4214-A1FD-2DD1CEC8E7D3}" presName="rect2" presStyleLbl="trBgShp" presStyleIdx="5" presStyleCnt="6">
        <dgm:presLayoutVars>
          <dgm:bulletEnabled val="1"/>
        </dgm:presLayoutVars>
      </dgm:prSet>
      <dgm:spPr/>
      <dgm:t>
        <a:bodyPr/>
        <a:lstStyle/>
        <a:p>
          <a:pPr rtl="1"/>
          <a:endParaRPr lang="he-IL"/>
        </a:p>
      </dgm:t>
    </dgm:pt>
  </dgm:ptLst>
  <dgm:cxnLst>
    <dgm:cxn modelId="{2CEB5F4D-8A99-494B-AC3D-13EA3B7B7B34}" srcId="{1F1B4CC7-2EBD-4AF9-AF6E-C565011E6A03}" destId="{A62AED3E-0345-4478-9E7D-821964589B54}" srcOrd="3" destOrd="0" parTransId="{30ED8016-9FA0-4B67-9511-BD140B25F78D}" sibTransId="{7CA74900-45D2-47FB-8004-B36DD32CAAED}"/>
    <dgm:cxn modelId="{4E2F5C45-7D2A-4F0C-8B55-61BE253087D8}" type="presOf" srcId="{A62AED3E-0345-4478-9E7D-821964589B54}" destId="{6318697A-AC51-4348-B3C6-07501C963E8E}" srcOrd="0" destOrd="0" presId="urn:microsoft.com/office/officeart/2008/layout/BendingPictureSemiTransparentText"/>
    <dgm:cxn modelId="{5DAE2D67-93A4-4311-8323-DC7908904FD5}" srcId="{1F1B4CC7-2EBD-4AF9-AF6E-C565011E6A03}" destId="{3C047F2A-647D-4A0F-984E-5DAC8A72F559}" srcOrd="4" destOrd="0" parTransId="{E9E53671-E8DD-47A3-AAF3-28EDB2113EC1}" sibTransId="{9FFE2422-EBF8-48B5-9605-30C3FDA16E22}"/>
    <dgm:cxn modelId="{3E2DEA15-2AC7-4E85-A868-B5198984C762}" type="presOf" srcId="{C4AA46D6-92E9-4318-812D-335EA4F45E33}" destId="{A3E1018D-7C2F-49E9-B6EF-541E32231C46}" srcOrd="0" destOrd="0" presId="urn:microsoft.com/office/officeart/2008/layout/BendingPictureSemiTransparentText"/>
    <dgm:cxn modelId="{18F9BAE4-CDB6-4A8E-8F07-019CD294A121}" srcId="{1F1B4CC7-2EBD-4AF9-AF6E-C565011E6A03}" destId="{C4AA46D6-92E9-4318-812D-335EA4F45E33}" srcOrd="0" destOrd="0" parTransId="{B547B92B-1B03-42C7-9B5C-766A437AFCA2}" sibTransId="{FF929A8F-F2EE-475E-B296-C934D66A5DE6}"/>
    <dgm:cxn modelId="{CF06334C-2EA9-47B2-BB8E-66DF939CD90E}" type="presOf" srcId="{E3DD6849-0E48-45E4-9640-2526F9F17B08}" destId="{535446FD-765C-4BDB-B33B-8629C1C294AA}" srcOrd="0" destOrd="0" presId="urn:microsoft.com/office/officeart/2008/layout/BendingPictureSemiTransparentText"/>
    <dgm:cxn modelId="{396FC8DB-B886-4F95-9473-93E48186EC4D}" srcId="{1F1B4CC7-2EBD-4AF9-AF6E-C565011E6A03}" destId="{988AE37F-F72B-4BE8-BF0E-7012657163F0}" srcOrd="2" destOrd="0" parTransId="{A99CF3A9-92D0-4636-A57F-B17F4BCB1078}" sibTransId="{6EF6E580-3A14-4D47-9203-04A3A7B8BAC3}"/>
    <dgm:cxn modelId="{2723A596-BBF7-4286-80E2-300CB9305C75}" type="presOf" srcId="{213DA19C-4A07-4214-A1FD-2DD1CEC8E7D3}" destId="{98B23EB7-9973-4737-802D-8C4E95683CD7}" srcOrd="0" destOrd="0" presId="urn:microsoft.com/office/officeart/2008/layout/BendingPictureSemiTransparentText"/>
    <dgm:cxn modelId="{8603AA3D-9410-4F14-A814-9B85BC198C27}" type="presOf" srcId="{3C047F2A-647D-4A0F-984E-5DAC8A72F559}" destId="{FA326BB2-FD03-4B44-8CA2-FB4A569E6C78}" srcOrd="0" destOrd="0" presId="urn:microsoft.com/office/officeart/2008/layout/BendingPictureSemiTransparentText"/>
    <dgm:cxn modelId="{6B9F3392-A2F5-4F13-9D7D-3B1225B2F94C}" srcId="{1F1B4CC7-2EBD-4AF9-AF6E-C565011E6A03}" destId="{E3DD6849-0E48-45E4-9640-2526F9F17B08}" srcOrd="1" destOrd="0" parTransId="{C23857BC-4279-45F8-91ED-0F9F8C167854}" sibTransId="{E46A728E-5E20-4E1C-87DB-94ECDEC2FD56}"/>
    <dgm:cxn modelId="{75AFF34A-5E14-48D4-998E-6589AE767403}" type="presOf" srcId="{1F1B4CC7-2EBD-4AF9-AF6E-C565011E6A03}" destId="{006A9A7F-2083-4553-8475-DB421BB27CDD}" srcOrd="0" destOrd="0" presId="urn:microsoft.com/office/officeart/2008/layout/BendingPictureSemiTransparentText"/>
    <dgm:cxn modelId="{8CAF4426-6DBA-4997-BBD3-7DAA360D896E}" type="presOf" srcId="{988AE37F-F72B-4BE8-BF0E-7012657163F0}" destId="{0C3FCAA6-6E57-4F80-8CB5-C8C43334B6B7}" srcOrd="0" destOrd="0" presId="urn:microsoft.com/office/officeart/2008/layout/BendingPictureSemiTransparentText"/>
    <dgm:cxn modelId="{58A64127-BCB4-4627-9F1B-B7E8C0381BE7}" srcId="{1F1B4CC7-2EBD-4AF9-AF6E-C565011E6A03}" destId="{213DA19C-4A07-4214-A1FD-2DD1CEC8E7D3}" srcOrd="5" destOrd="0" parTransId="{EA3F317B-7759-4F68-9DB8-07EE34C69E0B}" sibTransId="{7F438500-A4DA-40F7-8E85-86A7CBA239F9}"/>
    <dgm:cxn modelId="{C7D8D735-8E41-4831-950F-6E099BC2A83C}" type="presParOf" srcId="{006A9A7F-2083-4553-8475-DB421BB27CDD}" destId="{BEAA039C-09B7-4057-9C08-020961FB15D4}" srcOrd="0" destOrd="0" presId="urn:microsoft.com/office/officeart/2008/layout/BendingPictureSemiTransparentText"/>
    <dgm:cxn modelId="{B254AF43-67F3-422F-8536-31A0F41A52AC}" type="presParOf" srcId="{BEAA039C-09B7-4057-9C08-020961FB15D4}" destId="{F6F8904D-4542-4F7C-B2FE-7AC71FC54A9E}" srcOrd="0" destOrd="0" presId="urn:microsoft.com/office/officeart/2008/layout/BendingPictureSemiTransparentText"/>
    <dgm:cxn modelId="{C3CF3AB6-3553-4D04-9410-C4423534242A}" type="presParOf" srcId="{BEAA039C-09B7-4057-9C08-020961FB15D4}" destId="{A3E1018D-7C2F-49E9-B6EF-541E32231C46}" srcOrd="1" destOrd="0" presId="urn:microsoft.com/office/officeart/2008/layout/BendingPictureSemiTransparentText"/>
    <dgm:cxn modelId="{37DAB753-9B08-40B1-9738-3734258D28CB}" type="presParOf" srcId="{006A9A7F-2083-4553-8475-DB421BB27CDD}" destId="{CAD7CA13-9E91-41A5-9478-5F64780D5823}" srcOrd="1" destOrd="0" presId="urn:microsoft.com/office/officeart/2008/layout/BendingPictureSemiTransparentText"/>
    <dgm:cxn modelId="{20F477F9-4604-445C-ACD6-757213263594}" type="presParOf" srcId="{006A9A7F-2083-4553-8475-DB421BB27CDD}" destId="{7A3C56FA-2885-4828-8601-B1E83B277ED6}" srcOrd="2" destOrd="0" presId="urn:microsoft.com/office/officeart/2008/layout/BendingPictureSemiTransparentText"/>
    <dgm:cxn modelId="{15D432EF-B9C3-4BDD-924F-A0A8B80B99CE}" type="presParOf" srcId="{7A3C56FA-2885-4828-8601-B1E83B277ED6}" destId="{DA900ECF-5107-431A-871C-81793CAF011F}" srcOrd="0" destOrd="0" presId="urn:microsoft.com/office/officeart/2008/layout/BendingPictureSemiTransparentText"/>
    <dgm:cxn modelId="{AB6881FC-44FB-43B0-B49C-2E2DCEE45816}" type="presParOf" srcId="{7A3C56FA-2885-4828-8601-B1E83B277ED6}" destId="{535446FD-765C-4BDB-B33B-8629C1C294AA}" srcOrd="1" destOrd="0" presId="urn:microsoft.com/office/officeart/2008/layout/BendingPictureSemiTransparentText"/>
    <dgm:cxn modelId="{A6F26E43-80FB-44BF-959E-34368BD3E649}" type="presParOf" srcId="{006A9A7F-2083-4553-8475-DB421BB27CDD}" destId="{3D72B772-F98A-48EB-BC21-375FD98732BA}" srcOrd="3" destOrd="0" presId="urn:microsoft.com/office/officeart/2008/layout/BendingPictureSemiTransparentText"/>
    <dgm:cxn modelId="{75AC0699-92D2-467E-B1B9-05239956F85E}" type="presParOf" srcId="{006A9A7F-2083-4553-8475-DB421BB27CDD}" destId="{3DC4DF34-DB33-4E88-B744-A584CD985D9B}" srcOrd="4" destOrd="0" presId="urn:microsoft.com/office/officeart/2008/layout/BendingPictureSemiTransparentText"/>
    <dgm:cxn modelId="{AC1D001C-0590-4C57-8148-3838AD0F6A75}" type="presParOf" srcId="{3DC4DF34-DB33-4E88-B744-A584CD985D9B}" destId="{CF9A9E9B-B710-4124-8064-C0D0CCF25049}" srcOrd="0" destOrd="0" presId="urn:microsoft.com/office/officeart/2008/layout/BendingPictureSemiTransparentText"/>
    <dgm:cxn modelId="{0C4B0CBD-B041-4A43-A89F-D76CCAAE53C8}" type="presParOf" srcId="{3DC4DF34-DB33-4E88-B744-A584CD985D9B}" destId="{0C3FCAA6-6E57-4F80-8CB5-C8C43334B6B7}" srcOrd="1" destOrd="0" presId="urn:microsoft.com/office/officeart/2008/layout/BendingPictureSemiTransparentText"/>
    <dgm:cxn modelId="{3B23DB0D-7239-4670-84A4-BFA3575BC376}" type="presParOf" srcId="{006A9A7F-2083-4553-8475-DB421BB27CDD}" destId="{AA2C67DA-7FFF-49F8-A0FB-F2AE368F5296}" srcOrd="5" destOrd="0" presId="urn:microsoft.com/office/officeart/2008/layout/BendingPictureSemiTransparentText"/>
    <dgm:cxn modelId="{2ACF7278-A54A-41D0-875D-D33F84B4EDC2}" type="presParOf" srcId="{006A9A7F-2083-4553-8475-DB421BB27CDD}" destId="{AC51231A-F25F-4B78-BDD7-6E9E88EF9E2F}" srcOrd="6" destOrd="0" presId="urn:microsoft.com/office/officeart/2008/layout/BendingPictureSemiTransparentText"/>
    <dgm:cxn modelId="{5F9529EA-2846-4007-9B6D-365C3B2DD137}" type="presParOf" srcId="{AC51231A-F25F-4B78-BDD7-6E9E88EF9E2F}" destId="{9F27A367-E71E-4569-A10A-5EA2587C6185}" srcOrd="0" destOrd="0" presId="urn:microsoft.com/office/officeart/2008/layout/BendingPictureSemiTransparentText"/>
    <dgm:cxn modelId="{78F190A1-8758-47F0-A6F8-8AF1DDDD02E1}" type="presParOf" srcId="{AC51231A-F25F-4B78-BDD7-6E9E88EF9E2F}" destId="{6318697A-AC51-4348-B3C6-07501C963E8E}" srcOrd="1" destOrd="0" presId="urn:microsoft.com/office/officeart/2008/layout/BendingPictureSemiTransparentText"/>
    <dgm:cxn modelId="{8638464F-DA41-4F95-8DCB-D04E7C9C8859}" type="presParOf" srcId="{006A9A7F-2083-4553-8475-DB421BB27CDD}" destId="{BEA613C5-FDA4-4A19-A4E7-273EEA85C859}" srcOrd="7" destOrd="0" presId="urn:microsoft.com/office/officeart/2008/layout/BendingPictureSemiTransparentText"/>
    <dgm:cxn modelId="{3622D78A-462E-49E0-BA91-063455CE9946}" type="presParOf" srcId="{006A9A7F-2083-4553-8475-DB421BB27CDD}" destId="{025B2CDA-BFFE-4AB9-943F-2248A81ECEE9}" srcOrd="8" destOrd="0" presId="urn:microsoft.com/office/officeart/2008/layout/BendingPictureSemiTransparentText"/>
    <dgm:cxn modelId="{A8FF6C63-8182-4210-93C2-9FA044F6E130}" type="presParOf" srcId="{025B2CDA-BFFE-4AB9-943F-2248A81ECEE9}" destId="{50BB37D4-D3F8-4201-BCA3-5FAA59EB2AB9}" srcOrd="0" destOrd="0" presId="urn:microsoft.com/office/officeart/2008/layout/BendingPictureSemiTransparentText"/>
    <dgm:cxn modelId="{7DFBA6E8-2E41-4FC0-9E0E-6E0E16293782}" type="presParOf" srcId="{025B2CDA-BFFE-4AB9-943F-2248A81ECEE9}" destId="{FA326BB2-FD03-4B44-8CA2-FB4A569E6C78}" srcOrd="1" destOrd="0" presId="urn:microsoft.com/office/officeart/2008/layout/BendingPictureSemiTransparentText"/>
    <dgm:cxn modelId="{93651686-1C71-4208-8BAD-DA6CDE1EA751}" type="presParOf" srcId="{006A9A7F-2083-4553-8475-DB421BB27CDD}" destId="{6E284736-FCE7-450E-B089-E2A587C49B41}" srcOrd="9" destOrd="0" presId="urn:microsoft.com/office/officeart/2008/layout/BendingPictureSemiTransparentText"/>
    <dgm:cxn modelId="{EAA9C5AA-A920-4198-BB1A-A0026EAF62E5}" type="presParOf" srcId="{006A9A7F-2083-4553-8475-DB421BB27CDD}" destId="{B059C0D1-6BAF-4E2E-9185-4A0C23204B94}" srcOrd="10" destOrd="0" presId="urn:microsoft.com/office/officeart/2008/layout/BendingPictureSemiTransparentText"/>
    <dgm:cxn modelId="{7F60D584-EF9D-4E51-AFDB-8EBE0F046A75}" type="presParOf" srcId="{B059C0D1-6BAF-4E2E-9185-4A0C23204B94}" destId="{CABB9C52-D599-4697-9559-1C7B4A71EC05}" srcOrd="0" destOrd="0" presId="urn:microsoft.com/office/officeart/2008/layout/BendingPictureSemiTransparentText"/>
    <dgm:cxn modelId="{D5123974-0A80-4B9C-82CE-8E6FECA4BEAA}" type="presParOf" srcId="{B059C0D1-6BAF-4E2E-9185-4A0C23204B94}" destId="{98B23EB7-9973-4737-802D-8C4E95683CD7}"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ED54D-FA80-49AB-AFD5-D4E83B305DE6}"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pPr rtl="1"/>
          <a:endParaRPr lang="he-IL"/>
        </a:p>
      </dgm:t>
    </dgm:pt>
    <dgm:pt modelId="{43689BEF-7D03-47AF-9F00-257AED2D5B68}">
      <dgm:prSet phldrT="[טקסט]" custT="1"/>
      <dgm:spPr>
        <a:solidFill>
          <a:srgbClr val="D3525E"/>
        </a:solidFill>
        <a:ln>
          <a:solidFill>
            <a:schemeClr val="tx1">
              <a:lumMod val="65000"/>
              <a:lumOff val="35000"/>
            </a:schemeClr>
          </a:solidFill>
        </a:ln>
        <a:effectLst>
          <a:outerShdw blurRad="50800" dist="38100" dir="2700000" algn="tl" rotWithShape="0">
            <a:prstClr val="black">
              <a:alpha val="40000"/>
            </a:prstClr>
          </a:outerShdw>
        </a:effectLst>
      </dgm:spPr>
      <dgm:t>
        <a:bodyPr/>
        <a:lstStyle/>
        <a:p>
          <a:pPr rtl="1"/>
          <a:r>
            <a:rPr lang="he-IL" sz="2000" b="1" dirty="0" smtClean="0">
              <a:solidFill>
                <a:schemeClr val="tx1"/>
              </a:solidFill>
              <a:latin typeface="Varela Round" panose="00000500000000000000" pitchFamily="2" charset="-79"/>
              <a:cs typeface="Varela Round" panose="00000500000000000000" pitchFamily="2" charset="-79"/>
            </a:rPr>
            <a:t>הלני האדונית</a:t>
          </a:r>
          <a:r>
            <a:rPr lang="en-US" sz="2000" dirty="0" smtClean="0">
              <a:solidFill>
                <a:schemeClr val="tx1"/>
              </a:solidFill>
              <a:latin typeface="Varela Round" panose="00000500000000000000" pitchFamily="2" charset="-79"/>
              <a:cs typeface="Varela Round" panose="00000500000000000000" pitchFamily="2" charset="-79"/>
            </a:rPr>
            <a:t/>
          </a:r>
          <a:br>
            <a:rPr lang="en-US" sz="2000" dirty="0" smtClean="0">
              <a:solidFill>
                <a:schemeClr val="tx1"/>
              </a:solidFill>
              <a:latin typeface="Varela Round" panose="00000500000000000000" pitchFamily="2" charset="-79"/>
              <a:cs typeface="Varela Round" panose="00000500000000000000" pitchFamily="2" charset="-79"/>
            </a:rPr>
          </a:br>
          <a:r>
            <a:rPr lang="en-US" sz="1900" dirty="0" smtClean="0">
              <a:solidFill>
                <a:schemeClr val="tx1"/>
              </a:solidFill>
              <a:latin typeface="Varela Round" panose="00000500000000000000" pitchFamily="2" charset="-79"/>
              <a:cs typeface="Varela Round" panose="00000500000000000000" pitchFamily="2" charset="-79"/>
            </a:rPr>
            <a:t/>
          </a:r>
          <a:br>
            <a:rPr lang="en-US" sz="1900" dirty="0" smtClean="0">
              <a:solidFill>
                <a:schemeClr val="tx1"/>
              </a:solidFill>
              <a:latin typeface="Varela Round" panose="00000500000000000000" pitchFamily="2" charset="-79"/>
              <a:cs typeface="Varela Round" panose="00000500000000000000" pitchFamily="2" charset="-79"/>
            </a:rPr>
          </a:br>
          <a:r>
            <a:rPr lang="he-IL" sz="1900" dirty="0" smtClean="0">
              <a:solidFill>
                <a:schemeClr val="tx1"/>
              </a:solidFill>
              <a:latin typeface="Varela Round" panose="00000500000000000000" pitchFamily="2" charset="-79"/>
              <a:cs typeface="Varela Round" panose="00000500000000000000" pitchFamily="2" charset="-79"/>
            </a:rPr>
            <a:t>אמידה, בעלת מעמד ושורשים. נוצרייה, חיה רצחנית חסרת מוסר. שטנית, לא אנושית. דומיננטית ומסתורית</a:t>
          </a:r>
          <a:endParaRPr lang="he-IL" sz="1900" dirty="0">
            <a:solidFill>
              <a:schemeClr val="tx1"/>
            </a:solidFill>
            <a:latin typeface="Varela Round" panose="00000500000000000000" pitchFamily="2" charset="-79"/>
            <a:cs typeface="Varela Round" panose="00000500000000000000" pitchFamily="2" charset="-79"/>
          </a:endParaRPr>
        </a:p>
      </dgm:t>
    </dgm:pt>
    <dgm:pt modelId="{1F6FF9D5-65B7-4A3D-AAB6-C8D50A166D44}" type="parTrans" cxnId="{F8163C33-4AE4-4C6E-855B-6BF1B1DE3BDB}">
      <dgm:prSet/>
      <dgm:spPr/>
      <dgm:t>
        <a:bodyPr/>
        <a:lstStyle/>
        <a:p>
          <a:pPr rtl="1"/>
          <a:endParaRPr lang="he-IL">
            <a:solidFill>
              <a:schemeClr val="tx1"/>
            </a:solidFill>
            <a:latin typeface="Varela Round" panose="00000500000000000000" pitchFamily="2" charset="-79"/>
            <a:cs typeface="Varela Round" panose="00000500000000000000" pitchFamily="2" charset="-79"/>
          </a:endParaRPr>
        </a:p>
      </dgm:t>
    </dgm:pt>
    <dgm:pt modelId="{99014882-3FDE-4DF6-A492-605F354ED564}" type="sibTrans" cxnId="{F8163C33-4AE4-4C6E-855B-6BF1B1DE3BDB}">
      <dgm:prSet/>
      <dgm:spPr/>
      <dgm:t>
        <a:bodyPr/>
        <a:lstStyle/>
        <a:p>
          <a:pPr rtl="1"/>
          <a:endParaRPr lang="he-IL">
            <a:solidFill>
              <a:schemeClr val="tx1"/>
            </a:solidFill>
            <a:latin typeface="Varela Round" panose="00000500000000000000" pitchFamily="2" charset="-79"/>
            <a:cs typeface="Varela Round" panose="00000500000000000000" pitchFamily="2" charset="-79"/>
          </a:endParaRPr>
        </a:p>
      </dgm:t>
    </dgm:pt>
    <dgm:pt modelId="{012E6D44-7FD7-4989-AAF2-E7919BB04222}">
      <dgm:prSet phldrT="[טקסט]" custT="1"/>
      <dgm:spPr>
        <a:solidFill>
          <a:schemeClr val="accent4">
            <a:lumMod val="60000"/>
            <a:lumOff val="40000"/>
          </a:schemeClr>
        </a:solidFill>
        <a:ln>
          <a:solidFill>
            <a:schemeClr val="tx1">
              <a:lumMod val="65000"/>
              <a:lumOff val="35000"/>
            </a:schemeClr>
          </a:solidFill>
        </a:ln>
        <a:effectLst>
          <a:outerShdw blurRad="50800" dist="38100" dir="2700000" algn="tl" rotWithShape="0">
            <a:prstClr val="black">
              <a:alpha val="40000"/>
            </a:prstClr>
          </a:outerShdw>
        </a:effectLst>
      </dgm:spPr>
      <dgm:t>
        <a:bodyPr/>
        <a:lstStyle/>
        <a:p>
          <a:pPr rtl="1"/>
          <a:r>
            <a:rPr lang="he-IL" sz="2000" b="1" dirty="0" smtClean="0">
              <a:solidFill>
                <a:schemeClr val="tx1"/>
              </a:solidFill>
              <a:latin typeface="Varela Round" panose="00000500000000000000" pitchFamily="2" charset="-79"/>
              <a:cs typeface="Varela Round" panose="00000500000000000000" pitchFamily="2" charset="-79"/>
            </a:rPr>
            <a:t>יוסף הרוכל</a:t>
          </a:r>
          <a:r>
            <a:rPr lang="en-US" sz="1900" dirty="0" smtClean="0">
              <a:solidFill>
                <a:schemeClr val="tx1"/>
              </a:solidFill>
              <a:latin typeface="Varela Round" panose="00000500000000000000" pitchFamily="2" charset="-79"/>
              <a:cs typeface="Varela Round" panose="00000500000000000000" pitchFamily="2" charset="-79"/>
            </a:rPr>
            <a:t/>
          </a:r>
          <a:br>
            <a:rPr lang="en-US" sz="1900" dirty="0" smtClean="0">
              <a:solidFill>
                <a:schemeClr val="tx1"/>
              </a:solidFill>
              <a:latin typeface="Varela Round" panose="00000500000000000000" pitchFamily="2" charset="-79"/>
              <a:cs typeface="Varela Round" panose="00000500000000000000" pitchFamily="2" charset="-79"/>
            </a:rPr>
          </a:br>
          <a:r>
            <a:rPr lang="en-US" sz="1900" dirty="0" smtClean="0">
              <a:solidFill>
                <a:schemeClr val="tx1"/>
              </a:solidFill>
              <a:latin typeface="Varela Round" panose="00000500000000000000" pitchFamily="2" charset="-79"/>
              <a:cs typeface="Varela Round" panose="00000500000000000000" pitchFamily="2" charset="-79"/>
            </a:rPr>
            <a:t/>
          </a:r>
          <a:br>
            <a:rPr lang="en-US" sz="1900" dirty="0" smtClean="0">
              <a:solidFill>
                <a:schemeClr val="tx1"/>
              </a:solidFill>
              <a:latin typeface="Varela Round" panose="00000500000000000000" pitchFamily="2" charset="-79"/>
              <a:cs typeface="Varela Round" panose="00000500000000000000" pitchFamily="2" charset="-79"/>
            </a:rPr>
          </a:br>
          <a:r>
            <a:rPr lang="he-IL" sz="1900" dirty="0" smtClean="0">
              <a:solidFill>
                <a:schemeClr val="tx1"/>
              </a:solidFill>
              <a:latin typeface="Varela Round" panose="00000500000000000000" pitchFamily="2" charset="-79"/>
              <a:cs typeface="Varela Round" panose="00000500000000000000" pitchFamily="2" charset="-79"/>
            </a:rPr>
            <a:t>עני, מעמד נחות, חסר בית ושורשים, טוב לב ומוסרי, אנושי, פשוט, חלש אופי, נשלט, פסיבי ותמים</a:t>
          </a:r>
          <a:endParaRPr lang="he-IL" sz="1900" dirty="0">
            <a:solidFill>
              <a:schemeClr val="tx1"/>
            </a:solidFill>
            <a:latin typeface="Varela Round" panose="00000500000000000000" pitchFamily="2" charset="-79"/>
            <a:cs typeface="Varela Round" panose="00000500000000000000" pitchFamily="2" charset="-79"/>
          </a:endParaRPr>
        </a:p>
      </dgm:t>
    </dgm:pt>
    <dgm:pt modelId="{66B49453-23C6-462D-B508-FDA61352CB1E}" type="parTrans" cxnId="{D765485C-A135-43CF-9282-0F208D2A0A0A}">
      <dgm:prSet/>
      <dgm:spPr/>
      <dgm:t>
        <a:bodyPr/>
        <a:lstStyle/>
        <a:p>
          <a:pPr rtl="1"/>
          <a:endParaRPr lang="he-IL">
            <a:solidFill>
              <a:schemeClr val="tx1"/>
            </a:solidFill>
            <a:latin typeface="Varela Round" panose="00000500000000000000" pitchFamily="2" charset="-79"/>
            <a:cs typeface="Varela Round" panose="00000500000000000000" pitchFamily="2" charset="-79"/>
          </a:endParaRPr>
        </a:p>
      </dgm:t>
    </dgm:pt>
    <dgm:pt modelId="{0301FC57-5C5B-4288-A8EA-29EA19B834FD}" type="sibTrans" cxnId="{D765485C-A135-43CF-9282-0F208D2A0A0A}">
      <dgm:prSet/>
      <dgm:spPr/>
      <dgm:t>
        <a:bodyPr/>
        <a:lstStyle/>
        <a:p>
          <a:pPr rtl="1"/>
          <a:endParaRPr lang="he-IL">
            <a:solidFill>
              <a:schemeClr val="tx1"/>
            </a:solidFill>
            <a:latin typeface="Varela Round" panose="00000500000000000000" pitchFamily="2" charset="-79"/>
            <a:cs typeface="Varela Round" panose="00000500000000000000" pitchFamily="2" charset="-79"/>
          </a:endParaRPr>
        </a:p>
      </dgm:t>
    </dgm:pt>
    <dgm:pt modelId="{8AD77F7E-5BA3-4C53-9C94-4028B2284668}" type="pres">
      <dgm:prSet presAssocID="{859ED54D-FA80-49AB-AFD5-D4E83B305DE6}" presName="cycle" presStyleCnt="0">
        <dgm:presLayoutVars>
          <dgm:dir/>
          <dgm:resizeHandles val="exact"/>
        </dgm:presLayoutVars>
      </dgm:prSet>
      <dgm:spPr/>
    </dgm:pt>
    <dgm:pt modelId="{D8AA90B2-3A6C-497C-8F2E-E92EBFDD3C40}" type="pres">
      <dgm:prSet presAssocID="{43689BEF-7D03-47AF-9F00-257AED2D5B68}" presName="arrow" presStyleLbl="node1" presStyleIdx="0" presStyleCnt="2">
        <dgm:presLayoutVars>
          <dgm:bulletEnabled val="1"/>
        </dgm:presLayoutVars>
      </dgm:prSet>
      <dgm:spPr/>
      <dgm:t>
        <a:bodyPr/>
        <a:lstStyle/>
        <a:p>
          <a:pPr rtl="1"/>
          <a:endParaRPr lang="he-IL"/>
        </a:p>
      </dgm:t>
    </dgm:pt>
    <dgm:pt modelId="{905AA442-830A-484D-855F-4E3136732917}" type="pres">
      <dgm:prSet presAssocID="{012E6D44-7FD7-4989-AAF2-E7919BB04222}" presName="arrow" presStyleLbl="node1" presStyleIdx="1" presStyleCnt="2">
        <dgm:presLayoutVars>
          <dgm:bulletEnabled val="1"/>
        </dgm:presLayoutVars>
      </dgm:prSet>
      <dgm:spPr/>
      <dgm:t>
        <a:bodyPr/>
        <a:lstStyle/>
        <a:p>
          <a:pPr rtl="1"/>
          <a:endParaRPr lang="he-IL"/>
        </a:p>
      </dgm:t>
    </dgm:pt>
  </dgm:ptLst>
  <dgm:cxnLst>
    <dgm:cxn modelId="{D765485C-A135-43CF-9282-0F208D2A0A0A}" srcId="{859ED54D-FA80-49AB-AFD5-D4E83B305DE6}" destId="{012E6D44-7FD7-4989-AAF2-E7919BB04222}" srcOrd="1" destOrd="0" parTransId="{66B49453-23C6-462D-B508-FDA61352CB1E}" sibTransId="{0301FC57-5C5B-4288-A8EA-29EA19B834FD}"/>
    <dgm:cxn modelId="{1D5FDEA7-3831-461B-9CBA-FBCC919BB55A}" type="presOf" srcId="{012E6D44-7FD7-4989-AAF2-E7919BB04222}" destId="{905AA442-830A-484D-855F-4E3136732917}" srcOrd="0" destOrd="0" presId="urn:microsoft.com/office/officeart/2005/8/layout/arrow1"/>
    <dgm:cxn modelId="{F8163C33-4AE4-4C6E-855B-6BF1B1DE3BDB}" srcId="{859ED54D-FA80-49AB-AFD5-D4E83B305DE6}" destId="{43689BEF-7D03-47AF-9F00-257AED2D5B68}" srcOrd="0" destOrd="0" parTransId="{1F6FF9D5-65B7-4A3D-AAB6-C8D50A166D44}" sibTransId="{99014882-3FDE-4DF6-A492-605F354ED564}"/>
    <dgm:cxn modelId="{D0CCD01D-3FAA-4379-B1EA-7BFC33F9BD3B}" type="presOf" srcId="{43689BEF-7D03-47AF-9F00-257AED2D5B68}" destId="{D8AA90B2-3A6C-497C-8F2E-E92EBFDD3C40}" srcOrd="0" destOrd="0" presId="urn:microsoft.com/office/officeart/2005/8/layout/arrow1"/>
    <dgm:cxn modelId="{621F1222-088B-4855-B64E-47B5E66FB695}" type="presOf" srcId="{859ED54D-FA80-49AB-AFD5-D4E83B305DE6}" destId="{8AD77F7E-5BA3-4C53-9C94-4028B2284668}" srcOrd="0" destOrd="0" presId="urn:microsoft.com/office/officeart/2005/8/layout/arrow1"/>
    <dgm:cxn modelId="{8426ACD4-E1E1-45F8-A78C-A6A57F2C0657}" type="presParOf" srcId="{8AD77F7E-5BA3-4C53-9C94-4028B2284668}" destId="{D8AA90B2-3A6C-497C-8F2E-E92EBFDD3C40}" srcOrd="0" destOrd="0" presId="urn:microsoft.com/office/officeart/2005/8/layout/arrow1"/>
    <dgm:cxn modelId="{7CE14FD5-06AA-4041-A26D-B22FE52483E6}" type="presParOf" srcId="{8AD77F7E-5BA3-4C53-9C94-4028B2284668}" destId="{905AA442-830A-484D-855F-4E313673291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9DFD9-209C-4D79-BC9F-4D340BE357A2}" type="doc">
      <dgm:prSet loTypeId="urn:microsoft.com/office/officeart/2005/8/layout/hChevron3" loCatId="process" qsTypeId="urn:microsoft.com/office/officeart/2005/8/quickstyle/simple1" qsCatId="simple" csTypeId="urn:microsoft.com/office/officeart/2005/8/colors/accent2_3" csCatId="accent2" phldr="1"/>
      <dgm:spPr/>
    </dgm:pt>
    <dgm:pt modelId="{8CBE26DE-3B5C-4B68-82A2-40B2C1CDB9A4}">
      <dgm:prSet phldrT="[טקסט]"/>
      <dgm:spPr/>
      <dgm:t>
        <a:bodyPr/>
        <a:lstStyle/>
        <a:p>
          <a:pPr rtl="1"/>
          <a:r>
            <a:rPr lang="he-IL" dirty="0" smtClean="0">
              <a:latin typeface="Varela Round" panose="00000500000000000000" pitchFamily="2" charset="-79"/>
              <a:cs typeface="Varela Round" panose="00000500000000000000" pitchFamily="2" charset="-79"/>
            </a:rPr>
            <a:t>האדונית מתייחסת לרוכל בזלזול</a:t>
          </a:r>
          <a:endParaRPr lang="he-IL" dirty="0">
            <a:latin typeface="Varela Round" panose="00000500000000000000" pitchFamily="2" charset="-79"/>
            <a:cs typeface="Varela Round" panose="00000500000000000000" pitchFamily="2" charset="-79"/>
          </a:endParaRPr>
        </a:p>
      </dgm:t>
    </dgm:pt>
    <dgm:pt modelId="{256C42D7-A5D0-4CE7-9919-0AF807D1D712}" type="parTrans" cxnId="{960D6026-D97A-4A87-B9BC-EB971525A3B3}">
      <dgm:prSet/>
      <dgm:spPr/>
      <dgm:t>
        <a:bodyPr/>
        <a:lstStyle/>
        <a:p>
          <a:pPr rtl="1"/>
          <a:endParaRPr lang="he-IL"/>
        </a:p>
      </dgm:t>
    </dgm:pt>
    <dgm:pt modelId="{527EB09D-3DE6-49E8-A888-ADE17832A263}" type="sibTrans" cxnId="{960D6026-D97A-4A87-B9BC-EB971525A3B3}">
      <dgm:prSet/>
      <dgm:spPr/>
      <dgm:t>
        <a:bodyPr/>
        <a:lstStyle/>
        <a:p>
          <a:pPr rtl="1"/>
          <a:endParaRPr lang="he-IL"/>
        </a:p>
      </dgm:t>
    </dgm:pt>
    <dgm:pt modelId="{D43566E7-8234-48A5-BB7C-427B4202F487}">
      <dgm:prSet phldrT="[טקסט]"/>
      <dgm:spPr/>
      <dgm:t>
        <a:bodyPr/>
        <a:lstStyle/>
        <a:p>
          <a:pPr rtl="1"/>
          <a:r>
            <a:rPr lang="he-IL" dirty="0" smtClean="0">
              <a:latin typeface="Varela Round" panose="00000500000000000000" pitchFamily="2" charset="-79"/>
              <a:cs typeface="Varela Round" panose="00000500000000000000" pitchFamily="2" charset="-79"/>
            </a:rPr>
            <a:t>לינה ברפת הישנה</a:t>
          </a:r>
          <a:endParaRPr lang="he-IL" dirty="0">
            <a:latin typeface="Varela Round" panose="00000500000000000000" pitchFamily="2" charset="-79"/>
            <a:cs typeface="Varela Round" panose="00000500000000000000" pitchFamily="2" charset="-79"/>
          </a:endParaRPr>
        </a:p>
      </dgm:t>
    </dgm:pt>
    <dgm:pt modelId="{A7D091BD-5687-4140-A697-14FE7C0990B6}" type="parTrans" cxnId="{5FDE1169-EB02-47B2-AE2C-D0C5C5A3BB54}">
      <dgm:prSet/>
      <dgm:spPr/>
      <dgm:t>
        <a:bodyPr/>
        <a:lstStyle/>
        <a:p>
          <a:pPr rtl="1"/>
          <a:endParaRPr lang="he-IL"/>
        </a:p>
      </dgm:t>
    </dgm:pt>
    <dgm:pt modelId="{118F544B-CDE8-45E0-A8FE-AED1F00E479D}" type="sibTrans" cxnId="{5FDE1169-EB02-47B2-AE2C-D0C5C5A3BB54}">
      <dgm:prSet/>
      <dgm:spPr/>
      <dgm:t>
        <a:bodyPr/>
        <a:lstStyle/>
        <a:p>
          <a:pPr rtl="1"/>
          <a:endParaRPr lang="he-IL"/>
        </a:p>
      </dgm:t>
    </dgm:pt>
    <dgm:pt modelId="{336C4F89-251C-4DF2-8BD9-9870C70248ED}">
      <dgm:prSet phldrT="[טקסט]"/>
      <dgm:spPr/>
      <dgm:t>
        <a:bodyPr/>
        <a:lstStyle/>
        <a:p>
          <a:pPr rtl="1"/>
          <a:r>
            <a:rPr lang="he-IL" dirty="0" smtClean="0">
              <a:latin typeface="Varela Round" panose="00000500000000000000" pitchFamily="2" charset="-79"/>
              <a:cs typeface="Varela Round" panose="00000500000000000000" pitchFamily="2" charset="-79"/>
            </a:rPr>
            <a:t>מזמינה אותו לסעודה לאחר שתיקן עבורה את הגג</a:t>
          </a:r>
          <a:endParaRPr lang="he-IL" dirty="0">
            <a:latin typeface="Varela Round" panose="00000500000000000000" pitchFamily="2" charset="-79"/>
            <a:cs typeface="Varela Round" panose="00000500000000000000" pitchFamily="2" charset="-79"/>
          </a:endParaRPr>
        </a:p>
      </dgm:t>
    </dgm:pt>
    <dgm:pt modelId="{1DB50235-3466-4FB5-ACC5-A3962442C2DF}" type="parTrans" cxnId="{97976012-8D3D-47C9-90EB-E950FB2D22F6}">
      <dgm:prSet/>
      <dgm:spPr/>
      <dgm:t>
        <a:bodyPr/>
        <a:lstStyle/>
        <a:p>
          <a:pPr rtl="1"/>
          <a:endParaRPr lang="he-IL"/>
        </a:p>
      </dgm:t>
    </dgm:pt>
    <dgm:pt modelId="{5B7F0F0E-CC20-414D-BB45-08B722B37C1E}" type="sibTrans" cxnId="{97976012-8D3D-47C9-90EB-E950FB2D22F6}">
      <dgm:prSet/>
      <dgm:spPr/>
      <dgm:t>
        <a:bodyPr/>
        <a:lstStyle/>
        <a:p>
          <a:pPr rtl="1"/>
          <a:endParaRPr lang="he-IL"/>
        </a:p>
      </dgm:t>
    </dgm:pt>
    <dgm:pt modelId="{BE01036C-6F18-4280-B844-7F00D4BDA4A1}">
      <dgm:prSet phldrT="[טקסט]"/>
      <dgm:spPr/>
      <dgm:t>
        <a:bodyPr/>
        <a:lstStyle/>
        <a:p>
          <a:pPr rtl="1"/>
          <a:r>
            <a:rPr lang="he-IL" dirty="0" smtClean="0">
              <a:latin typeface="Varela Round" panose="00000500000000000000" pitchFamily="2" charset="-79"/>
              <a:cs typeface="Varela Round" panose="00000500000000000000" pitchFamily="2" charset="-79"/>
            </a:rPr>
            <a:t>לינה בחדר הכלים הישנים</a:t>
          </a:r>
          <a:endParaRPr lang="he-IL" dirty="0">
            <a:latin typeface="Varela Round" panose="00000500000000000000" pitchFamily="2" charset="-79"/>
            <a:cs typeface="Varela Round" panose="00000500000000000000" pitchFamily="2" charset="-79"/>
          </a:endParaRPr>
        </a:p>
      </dgm:t>
    </dgm:pt>
    <dgm:pt modelId="{2005E61F-33A9-4A3C-8727-F4967A261F78}" type="parTrans" cxnId="{8DED1E74-AAD4-45B6-B680-D9090530E093}">
      <dgm:prSet/>
      <dgm:spPr/>
      <dgm:t>
        <a:bodyPr/>
        <a:lstStyle/>
        <a:p>
          <a:pPr rtl="1"/>
          <a:endParaRPr lang="he-IL"/>
        </a:p>
      </dgm:t>
    </dgm:pt>
    <dgm:pt modelId="{863A545B-93B8-4F70-AC1D-8F8C59356B26}" type="sibTrans" cxnId="{8DED1E74-AAD4-45B6-B680-D9090530E093}">
      <dgm:prSet/>
      <dgm:spPr/>
      <dgm:t>
        <a:bodyPr/>
        <a:lstStyle/>
        <a:p>
          <a:pPr rtl="1"/>
          <a:endParaRPr lang="he-IL"/>
        </a:p>
      </dgm:t>
    </dgm:pt>
    <dgm:pt modelId="{EE0F94AC-ABAD-4CFC-B87F-970E39971DF7}">
      <dgm:prSet phldrT="[טקסט]"/>
      <dgm:spPr/>
      <dgm:t>
        <a:bodyPr/>
        <a:lstStyle/>
        <a:p>
          <a:pPr rtl="1"/>
          <a:r>
            <a:rPr lang="he-IL" dirty="0" smtClean="0">
              <a:latin typeface="Varela Round" panose="00000500000000000000" pitchFamily="2" charset="-79"/>
              <a:cs typeface="Varela Round" panose="00000500000000000000" pitchFamily="2" charset="-79"/>
            </a:rPr>
            <a:t>שיחות משותפות, קרבה</a:t>
          </a:r>
          <a:endParaRPr lang="he-IL" dirty="0">
            <a:latin typeface="Varela Round" panose="00000500000000000000" pitchFamily="2" charset="-79"/>
            <a:cs typeface="Varela Round" panose="00000500000000000000" pitchFamily="2" charset="-79"/>
          </a:endParaRPr>
        </a:p>
      </dgm:t>
    </dgm:pt>
    <dgm:pt modelId="{82B0C3D7-A32C-48FF-9614-E08EB79A966E}" type="parTrans" cxnId="{39362772-F569-42A0-BD34-F07E43862FFB}">
      <dgm:prSet/>
      <dgm:spPr/>
      <dgm:t>
        <a:bodyPr/>
        <a:lstStyle/>
        <a:p>
          <a:pPr rtl="1"/>
          <a:endParaRPr lang="he-IL"/>
        </a:p>
      </dgm:t>
    </dgm:pt>
    <dgm:pt modelId="{91F3F3A6-4BBE-4A00-A66C-5C17AEC832EE}" type="sibTrans" cxnId="{39362772-F569-42A0-BD34-F07E43862FFB}">
      <dgm:prSet/>
      <dgm:spPr/>
      <dgm:t>
        <a:bodyPr/>
        <a:lstStyle/>
        <a:p>
          <a:pPr rtl="1"/>
          <a:endParaRPr lang="he-IL"/>
        </a:p>
      </dgm:t>
    </dgm:pt>
    <dgm:pt modelId="{5ADDD22E-8225-4209-B740-6D6ABA83AA6F}">
      <dgm:prSet phldrT="[טקסט]"/>
      <dgm:spPr/>
      <dgm:t>
        <a:bodyPr/>
        <a:lstStyle/>
        <a:p>
          <a:pPr rtl="1"/>
          <a:r>
            <a:rPr lang="he-IL" dirty="0" smtClean="0">
              <a:latin typeface="Varela Round" panose="00000500000000000000" pitchFamily="2" charset="-79"/>
              <a:cs typeface="Varela Round" panose="00000500000000000000" pitchFamily="2" charset="-79"/>
            </a:rPr>
            <a:t>לינה במיטת בעליה</a:t>
          </a:r>
          <a:endParaRPr lang="he-IL" dirty="0">
            <a:latin typeface="Varela Round" panose="00000500000000000000" pitchFamily="2" charset="-79"/>
            <a:cs typeface="Varela Round" panose="00000500000000000000" pitchFamily="2" charset="-79"/>
          </a:endParaRPr>
        </a:p>
      </dgm:t>
    </dgm:pt>
    <dgm:pt modelId="{2DFFC1AD-2548-4A7A-BA0E-DC5735A487B6}" type="parTrans" cxnId="{A2ED6047-8338-4A35-A2AE-200EBC3AAB01}">
      <dgm:prSet/>
      <dgm:spPr/>
      <dgm:t>
        <a:bodyPr/>
        <a:lstStyle/>
        <a:p>
          <a:pPr rtl="1"/>
          <a:endParaRPr lang="he-IL"/>
        </a:p>
      </dgm:t>
    </dgm:pt>
    <dgm:pt modelId="{9B17D140-7FC4-414F-8098-E7A6F6558FFE}" type="sibTrans" cxnId="{A2ED6047-8338-4A35-A2AE-200EBC3AAB01}">
      <dgm:prSet/>
      <dgm:spPr/>
      <dgm:t>
        <a:bodyPr/>
        <a:lstStyle/>
        <a:p>
          <a:pPr rtl="1"/>
          <a:endParaRPr lang="he-IL"/>
        </a:p>
      </dgm:t>
    </dgm:pt>
    <dgm:pt modelId="{101CBFB9-F7DD-4CC7-BF62-456047480D0D}" type="pres">
      <dgm:prSet presAssocID="{DCE9DFD9-209C-4D79-BC9F-4D340BE357A2}" presName="Name0" presStyleCnt="0">
        <dgm:presLayoutVars>
          <dgm:dir val="rev"/>
          <dgm:resizeHandles val="exact"/>
        </dgm:presLayoutVars>
      </dgm:prSet>
      <dgm:spPr/>
    </dgm:pt>
    <dgm:pt modelId="{426B2C09-A16A-4E6B-9C30-C4CC745741D3}" type="pres">
      <dgm:prSet presAssocID="{8CBE26DE-3B5C-4B68-82A2-40B2C1CDB9A4}" presName="parTxOnly" presStyleLbl="node1" presStyleIdx="0" presStyleCnt="6">
        <dgm:presLayoutVars>
          <dgm:bulletEnabled val="1"/>
        </dgm:presLayoutVars>
      </dgm:prSet>
      <dgm:spPr/>
      <dgm:t>
        <a:bodyPr/>
        <a:lstStyle/>
        <a:p>
          <a:pPr rtl="1"/>
          <a:endParaRPr lang="he-IL"/>
        </a:p>
      </dgm:t>
    </dgm:pt>
    <dgm:pt modelId="{9565D01D-27F2-4371-8E3A-E18F79767859}" type="pres">
      <dgm:prSet presAssocID="{527EB09D-3DE6-49E8-A888-ADE17832A263}" presName="parSpace" presStyleCnt="0"/>
      <dgm:spPr/>
    </dgm:pt>
    <dgm:pt modelId="{465A67C5-32C2-4F7D-BA1A-143CDD27FC89}" type="pres">
      <dgm:prSet presAssocID="{D43566E7-8234-48A5-BB7C-427B4202F487}" presName="parTxOnly" presStyleLbl="node1" presStyleIdx="1" presStyleCnt="6">
        <dgm:presLayoutVars>
          <dgm:bulletEnabled val="1"/>
        </dgm:presLayoutVars>
      </dgm:prSet>
      <dgm:spPr/>
    </dgm:pt>
    <dgm:pt modelId="{21A70398-2B46-453A-BE79-6F13238C4025}" type="pres">
      <dgm:prSet presAssocID="{118F544B-CDE8-45E0-A8FE-AED1F00E479D}" presName="parSpace" presStyleCnt="0"/>
      <dgm:spPr/>
    </dgm:pt>
    <dgm:pt modelId="{1DFDA123-DB00-4C56-A107-12317E0CBCE5}" type="pres">
      <dgm:prSet presAssocID="{336C4F89-251C-4DF2-8BD9-9870C70248ED}" presName="parTxOnly" presStyleLbl="node1" presStyleIdx="2" presStyleCnt="6">
        <dgm:presLayoutVars>
          <dgm:bulletEnabled val="1"/>
        </dgm:presLayoutVars>
      </dgm:prSet>
      <dgm:spPr/>
    </dgm:pt>
    <dgm:pt modelId="{F62DD98A-04E2-4275-A8C0-11C22D03304E}" type="pres">
      <dgm:prSet presAssocID="{5B7F0F0E-CC20-414D-BB45-08B722B37C1E}" presName="parSpace" presStyleCnt="0"/>
      <dgm:spPr/>
    </dgm:pt>
    <dgm:pt modelId="{4EA78AEC-38B8-4F55-B3E3-C730A05AFFBB}" type="pres">
      <dgm:prSet presAssocID="{BE01036C-6F18-4280-B844-7F00D4BDA4A1}" presName="parTxOnly" presStyleLbl="node1" presStyleIdx="3" presStyleCnt="6">
        <dgm:presLayoutVars>
          <dgm:bulletEnabled val="1"/>
        </dgm:presLayoutVars>
      </dgm:prSet>
      <dgm:spPr/>
    </dgm:pt>
    <dgm:pt modelId="{142358CF-C43F-402A-9929-AF691E2B59DF}" type="pres">
      <dgm:prSet presAssocID="{863A545B-93B8-4F70-AC1D-8F8C59356B26}" presName="parSpace" presStyleCnt="0"/>
      <dgm:spPr/>
    </dgm:pt>
    <dgm:pt modelId="{EA59BB74-7495-4580-A471-71A3E2F1FC77}" type="pres">
      <dgm:prSet presAssocID="{EE0F94AC-ABAD-4CFC-B87F-970E39971DF7}" presName="parTxOnly" presStyleLbl="node1" presStyleIdx="4" presStyleCnt="6">
        <dgm:presLayoutVars>
          <dgm:bulletEnabled val="1"/>
        </dgm:presLayoutVars>
      </dgm:prSet>
      <dgm:spPr/>
      <dgm:t>
        <a:bodyPr/>
        <a:lstStyle/>
        <a:p>
          <a:pPr rtl="1"/>
          <a:endParaRPr lang="he-IL"/>
        </a:p>
      </dgm:t>
    </dgm:pt>
    <dgm:pt modelId="{5ED35D76-E938-4A0D-9016-D642CB59213E}" type="pres">
      <dgm:prSet presAssocID="{91F3F3A6-4BBE-4A00-A66C-5C17AEC832EE}" presName="parSpace" presStyleCnt="0"/>
      <dgm:spPr/>
    </dgm:pt>
    <dgm:pt modelId="{BD435074-C644-4397-8958-1C0247688706}" type="pres">
      <dgm:prSet presAssocID="{5ADDD22E-8225-4209-B740-6D6ABA83AA6F}" presName="parTxOnly" presStyleLbl="node1" presStyleIdx="5" presStyleCnt="6">
        <dgm:presLayoutVars>
          <dgm:bulletEnabled val="1"/>
        </dgm:presLayoutVars>
      </dgm:prSet>
      <dgm:spPr/>
      <dgm:t>
        <a:bodyPr/>
        <a:lstStyle/>
        <a:p>
          <a:pPr rtl="1"/>
          <a:endParaRPr lang="he-IL"/>
        </a:p>
      </dgm:t>
    </dgm:pt>
  </dgm:ptLst>
  <dgm:cxnLst>
    <dgm:cxn modelId="{39362772-F569-42A0-BD34-F07E43862FFB}" srcId="{DCE9DFD9-209C-4D79-BC9F-4D340BE357A2}" destId="{EE0F94AC-ABAD-4CFC-B87F-970E39971DF7}" srcOrd="4" destOrd="0" parTransId="{82B0C3D7-A32C-48FF-9614-E08EB79A966E}" sibTransId="{91F3F3A6-4BBE-4A00-A66C-5C17AEC832EE}"/>
    <dgm:cxn modelId="{960D6026-D97A-4A87-B9BC-EB971525A3B3}" srcId="{DCE9DFD9-209C-4D79-BC9F-4D340BE357A2}" destId="{8CBE26DE-3B5C-4B68-82A2-40B2C1CDB9A4}" srcOrd="0" destOrd="0" parTransId="{256C42D7-A5D0-4CE7-9919-0AF807D1D712}" sibTransId="{527EB09D-3DE6-49E8-A888-ADE17832A263}"/>
    <dgm:cxn modelId="{EED817BE-66A4-4739-9B45-ACD75094DF14}" type="presOf" srcId="{DCE9DFD9-209C-4D79-BC9F-4D340BE357A2}" destId="{101CBFB9-F7DD-4CC7-BF62-456047480D0D}" srcOrd="0" destOrd="0" presId="urn:microsoft.com/office/officeart/2005/8/layout/hChevron3"/>
    <dgm:cxn modelId="{30C81657-CE50-4452-902C-F10E61452D63}" type="presOf" srcId="{EE0F94AC-ABAD-4CFC-B87F-970E39971DF7}" destId="{EA59BB74-7495-4580-A471-71A3E2F1FC77}" srcOrd="0" destOrd="0" presId="urn:microsoft.com/office/officeart/2005/8/layout/hChevron3"/>
    <dgm:cxn modelId="{52ECD066-7716-4DF5-9F85-5E2E45A9A3FD}" type="presOf" srcId="{5ADDD22E-8225-4209-B740-6D6ABA83AA6F}" destId="{BD435074-C644-4397-8958-1C0247688706}" srcOrd="0" destOrd="0" presId="urn:microsoft.com/office/officeart/2005/8/layout/hChevron3"/>
    <dgm:cxn modelId="{6B694EA3-F8CF-4A55-9298-090521C3C154}" type="presOf" srcId="{336C4F89-251C-4DF2-8BD9-9870C70248ED}" destId="{1DFDA123-DB00-4C56-A107-12317E0CBCE5}" srcOrd="0" destOrd="0" presId="urn:microsoft.com/office/officeart/2005/8/layout/hChevron3"/>
    <dgm:cxn modelId="{5FDE1169-EB02-47B2-AE2C-D0C5C5A3BB54}" srcId="{DCE9DFD9-209C-4D79-BC9F-4D340BE357A2}" destId="{D43566E7-8234-48A5-BB7C-427B4202F487}" srcOrd="1" destOrd="0" parTransId="{A7D091BD-5687-4140-A697-14FE7C0990B6}" sibTransId="{118F544B-CDE8-45E0-A8FE-AED1F00E479D}"/>
    <dgm:cxn modelId="{BF6E15E4-61AB-484C-93FE-E9D5CEFD0714}" type="presOf" srcId="{BE01036C-6F18-4280-B844-7F00D4BDA4A1}" destId="{4EA78AEC-38B8-4F55-B3E3-C730A05AFFBB}" srcOrd="0" destOrd="0" presId="urn:microsoft.com/office/officeart/2005/8/layout/hChevron3"/>
    <dgm:cxn modelId="{9630C462-7477-4CA8-8B4C-C7F3D269DEE9}" type="presOf" srcId="{8CBE26DE-3B5C-4B68-82A2-40B2C1CDB9A4}" destId="{426B2C09-A16A-4E6B-9C30-C4CC745741D3}" srcOrd="0" destOrd="0" presId="urn:microsoft.com/office/officeart/2005/8/layout/hChevron3"/>
    <dgm:cxn modelId="{97976012-8D3D-47C9-90EB-E950FB2D22F6}" srcId="{DCE9DFD9-209C-4D79-BC9F-4D340BE357A2}" destId="{336C4F89-251C-4DF2-8BD9-9870C70248ED}" srcOrd="2" destOrd="0" parTransId="{1DB50235-3466-4FB5-ACC5-A3962442C2DF}" sibTransId="{5B7F0F0E-CC20-414D-BB45-08B722B37C1E}"/>
    <dgm:cxn modelId="{8DED1E74-AAD4-45B6-B680-D9090530E093}" srcId="{DCE9DFD9-209C-4D79-BC9F-4D340BE357A2}" destId="{BE01036C-6F18-4280-B844-7F00D4BDA4A1}" srcOrd="3" destOrd="0" parTransId="{2005E61F-33A9-4A3C-8727-F4967A261F78}" sibTransId="{863A545B-93B8-4F70-AC1D-8F8C59356B26}"/>
    <dgm:cxn modelId="{1B0D0156-7AA2-4855-97DC-A782BA862A6E}" type="presOf" srcId="{D43566E7-8234-48A5-BB7C-427B4202F487}" destId="{465A67C5-32C2-4F7D-BA1A-143CDD27FC89}" srcOrd="0" destOrd="0" presId="urn:microsoft.com/office/officeart/2005/8/layout/hChevron3"/>
    <dgm:cxn modelId="{A2ED6047-8338-4A35-A2AE-200EBC3AAB01}" srcId="{DCE9DFD9-209C-4D79-BC9F-4D340BE357A2}" destId="{5ADDD22E-8225-4209-B740-6D6ABA83AA6F}" srcOrd="5" destOrd="0" parTransId="{2DFFC1AD-2548-4A7A-BA0E-DC5735A487B6}" sibTransId="{9B17D140-7FC4-414F-8098-E7A6F6558FFE}"/>
    <dgm:cxn modelId="{4AF1E868-1B45-4228-9DFE-598D43BC85B9}" type="presParOf" srcId="{101CBFB9-F7DD-4CC7-BF62-456047480D0D}" destId="{426B2C09-A16A-4E6B-9C30-C4CC745741D3}" srcOrd="0" destOrd="0" presId="urn:microsoft.com/office/officeart/2005/8/layout/hChevron3"/>
    <dgm:cxn modelId="{28D89990-B6A8-4997-B3F7-707FCF98CD24}" type="presParOf" srcId="{101CBFB9-F7DD-4CC7-BF62-456047480D0D}" destId="{9565D01D-27F2-4371-8E3A-E18F79767859}" srcOrd="1" destOrd="0" presId="urn:microsoft.com/office/officeart/2005/8/layout/hChevron3"/>
    <dgm:cxn modelId="{FE56C327-D63E-498D-B364-513B971FCE92}" type="presParOf" srcId="{101CBFB9-F7DD-4CC7-BF62-456047480D0D}" destId="{465A67C5-32C2-4F7D-BA1A-143CDD27FC89}" srcOrd="2" destOrd="0" presId="urn:microsoft.com/office/officeart/2005/8/layout/hChevron3"/>
    <dgm:cxn modelId="{F868A8C8-D2B6-4620-9474-AA2676CDBB23}" type="presParOf" srcId="{101CBFB9-F7DD-4CC7-BF62-456047480D0D}" destId="{21A70398-2B46-453A-BE79-6F13238C4025}" srcOrd="3" destOrd="0" presId="urn:microsoft.com/office/officeart/2005/8/layout/hChevron3"/>
    <dgm:cxn modelId="{61E838E9-6297-4278-91B6-8C6B19A465B9}" type="presParOf" srcId="{101CBFB9-F7DD-4CC7-BF62-456047480D0D}" destId="{1DFDA123-DB00-4C56-A107-12317E0CBCE5}" srcOrd="4" destOrd="0" presId="urn:microsoft.com/office/officeart/2005/8/layout/hChevron3"/>
    <dgm:cxn modelId="{7339ADC4-4B97-486B-9A57-6BEF8808C19A}" type="presParOf" srcId="{101CBFB9-F7DD-4CC7-BF62-456047480D0D}" destId="{F62DD98A-04E2-4275-A8C0-11C22D03304E}" srcOrd="5" destOrd="0" presId="urn:microsoft.com/office/officeart/2005/8/layout/hChevron3"/>
    <dgm:cxn modelId="{B66C6AD7-527C-49B7-BC8C-95F633A87A5B}" type="presParOf" srcId="{101CBFB9-F7DD-4CC7-BF62-456047480D0D}" destId="{4EA78AEC-38B8-4F55-B3E3-C730A05AFFBB}" srcOrd="6" destOrd="0" presId="urn:microsoft.com/office/officeart/2005/8/layout/hChevron3"/>
    <dgm:cxn modelId="{B72F183B-9263-43FB-A640-E4E5719E01E7}" type="presParOf" srcId="{101CBFB9-F7DD-4CC7-BF62-456047480D0D}" destId="{142358CF-C43F-402A-9929-AF691E2B59DF}" srcOrd="7" destOrd="0" presId="urn:microsoft.com/office/officeart/2005/8/layout/hChevron3"/>
    <dgm:cxn modelId="{BBA987CE-19B5-4F2F-94A6-C30826BF9BCC}" type="presParOf" srcId="{101CBFB9-F7DD-4CC7-BF62-456047480D0D}" destId="{EA59BB74-7495-4580-A471-71A3E2F1FC77}" srcOrd="8" destOrd="0" presId="urn:microsoft.com/office/officeart/2005/8/layout/hChevron3"/>
    <dgm:cxn modelId="{4AB44079-DDF0-405D-BC0D-E42C78607549}" type="presParOf" srcId="{101CBFB9-F7DD-4CC7-BF62-456047480D0D}" destId="{5ED35D76-E938-4A0D-9016-D642CB59213E}" srcOrd="9" destOrd="0" presId="urn:microsoft.com/office/officeart/2005/8/layout/hChevron3"/>
    <dgm:cxn modelId="{5CAD136D-A384-4582-B756-4ED9A74D61F9}" type="presParOf" srcId="{101CBFB9-F7DD-4CC7-BF62-456047480D0D}" destId="{BD435074-C644-4397-8958-1C0247688706}"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E9DFD9-209C-4D79-BC9F-4D340BE357A2}" type="doc">
      <dgm:prSet loTypeId="urn:microsoft.com/office/officeart/2005/8/layout/hChevron3" loCatId="process" qsTypeId="urn:microsoft.com/office/officeart/2005/8/quickstyle/simple1" qsCatId="simple" csTypeId="urn:microsoft.com/office/officeart/2005/8/colors/accent1_3" csCatId="accent1" phldr="1"/>
      <dgm:spPr/>
    </dgm:pt>
    <dgm:pt modelId="{8CBE26DE-3B5C-4B68-82A2-40B2C1CDB9A4}">
      <dgm:prSet phldrT="[טקסט]"/>
      <dgm:spPr/>
      <dgm:t>
        <a:bodyPr/>
        <a:lstStyle/>
        <a:p>
          <a:pPr rtl="1"/>
          <a:r>
            <a:rPr lang="he-IL" dirty="0" smtClean="0">
              <a:latin typeface="Varela Round" panose="00000500000000000000" pitchFamily="2" charset="-79"/>
              <a:cs typeface="Varela Round" panose="00000500000000000000" pitchFamily="2" charset="-79"/>
            </a:rPr>
            <a:t>האדונית מהתלת ברוכל</a:t>
          </a:r>
          <a:endParaRPr lang="he-IL" dirty="0">
            <a:latin typeface="Varela Round" panose="00000500000000000000" pitchFamily="2" charset="-79"/>
            <a:cs typeface="Varela Round" panose="00000500000000000000" pitchFamily="2" charset="-79"/>
          </a:endParaRPr>
        </a:p>
      </dgm:t>
    </dgm:pt>
    <dgm:pt modelId="{256C42D7-A5D0-4CE7-9919-0AF807D1D712}" type="parTrans" cxnId="{960D6026-D97A-4A87-B9BC-EB971525A3B3}">
      <dgm:prSet/>
      <dgm:spPr/>
      <dgm:t>
        <a:bodyPr/>
        <a:lstStyle/>
        <a:p>
          <a:pPr rtl="1"/>
          <a:endParaRPr lang="he-IL"/>
        </a:p>
      </dgm:t>
    </dgm:pt>
    <dgm:pt modelId="{527EB09D-3DE6-49E8-A888-ADE17832A263}" type="sibTrans" cxnId="{960D6026-D97A-4A87-B9BC-EB971525A3B3}">
      <dgm:prSet/>
      <dgm:spPr/>
      <dgm:t>
        <a:bodyPr/>
        <a:lstStyle/>
        <a:p>
          <a:pPr rtl="1"/>
          <a:endParaRPr lang="he-IL"/>
        </a:p>
      </dgm:t>
    </dgm:pt>
    <dgm:pt modelId="{D43566E7-8234-48A5-BB7C-427B4202F487}">
      <dgm:prSet phldrT="[טקסט]"/>
      <dgm:spPr/>
      <dgm:t>
        <a:bodyPr/>
        <a:lstStyle/>
        <a:p>
          <a:pPr rtl="1"/>
          <a:r>
            <a:rPr lang="he-IL" dirty="0" smtClean="0">
              <a:latin typeface="Varela Round" panose="00000500000000000000" pitchFamily="2" charset="-79"/>
              <a:cs typeface="Varela Round" panose="00000500000000000000" pitchFamily="2" charset="-79"/>
            </a:rPr>
            <a:t>מתקוטטים ומתפייסים</a:t>
          </a:r>
          <a:endParaRPr lang="he-IL" dirty="0">
            <a:latin typeface="Varela Round" panose="00000500000000000000" pitchFamily="2" charset="-79"/>
            <a:cs typeface="Varela Round" panose="00000500000000000000" pitchFamily="2" charset="-79"/>
          </a:endParaRPr>
        </a:p>
      </dgm:t>
    </dgm:pt>
    <dgm:pt modelId="{A7D091BD-5687-4140-A697-14FE7C0990B6}" type="parTrans" cxnId="{5FDE1169-EB02-47B2-AE2C-D0C5C5A3BB54}">
      <dgm:prSet/>
      <dgm:spPr/>
      <dgm:t>
        <a:bodyPr/>
        <a:lstStyle/>
        <a:p>
          <a:pPr rtl="1"/>
          <a:endParaRPr lang="he-IL"/>
        </a:p>
      </dgm:t>
    </dgm:pt>
    <dgm:pt modelId="{118F544B-CDE8-45E0-A8FE-AED1F00E479D}" type="sibTrans" cxnId="{5FDE1169-EB02-47B2-AE2C-D0C5C5A3BB54}">
      <dgm:prSet/>
      <dgm:spPr/>
      <dgm:t>
        <a:bodyPr/>
        <a:lstStyle/>
        <a:p>
          <a:pPr rtl="1"/>
          <a:endParaRPr lang="he-IL"/>
        </a:p>
      </dgm:t>
    </dgm:pt>
    <dgm:pt modelId="{336C4F89-251C-4DF2-8BD9-9870C70248ED}">
      <dgm:prSet phldrT="[טקסט]"/>
      <dgm:spPr/>
      <dgm:t>
        <a:bodyPr/>
        <a:lstStyle/>
        <a:p>
          <a:pPr rtl="1"/>
          <a:r>
            <a:rPr lang="he-IL" dirty="0" smtClean="0">
              <a:latin typeface="Varela Round" panose="00000500000000000000" pitchFamily="2" charset="-79"/>
              <a:cs typeface="Varela Round" panose="00000500000000000000" pitchFamily="2" charset="-79"/>
            </a:rPr>
            <a:t>הריחוק מוביל את הרוכל לתהות על האדונית ובעליה</a:t>
          </a:r>
          <a:endParaRPr lang="he-IL" dirty="0">
            <a:latin typeface="Varela Round" panose="00000500000000000000" pitchFamily="2" charset="-79"/>
            <a:cs typeface="Varela Round" panose="00000500000000000000" pitchFamily="2" charset="-79"/>
          </a:endParaRPr>
        </a:p>
      </dgm:t>
    </dgm:pt>
    <dgm:pt modelId="{1DB50235-3466-4FB5-ACC5-A3962442C2DF}" type="parTrans" cxnId="{97976012-8D3D-47C9-90EB-E950FB2D22F6}">
      <dgm:prSet/>
      <dgm:spPr/>
      <dgm:t>
        <a:bodyPr/>
        <a:lstStyle/>
        <a:p>
          <a:pPr rtl="1"/>
          <a:endParaRPr lang="he-IL"/>
        </a:p>
      </dgm:t>
    </dgm:pt>
    <dgm:pt modelId="{5B7F0F0E-CC20-414D-BB45-08B722B37C1E}" type="sibTrans" cxnId="{97976012-8D3D-47C9-90EB-E950FB2D22F6}">
      <dgm:prSet/>
      <dgm:spPr/>
      <dgm:t>
        <a:bodyPr/>
        <a:lstStyle/>
        <a:p>
          <a:pPr rtl="1"/>
          <a:endParaRPr lang="he-IL"/>
        </a:p>
      </dgm:t>
    </dgm:pt>
    <dgm:pt modelId="{BE01036C-6F18-4280-B844-7F00D4BDA4A1}">
      <dgm:prSet phldrT="[טקסט]"/>
      <dgm:spPr/>
      <dgm:t>
        <a:bodyPr/>
        <a:lstStyle/>
        <a:p>
          <a:pPr rtl="1"/>
          <a:r>
            <a:rPr lang="he-IL" dirty="0" smtClean="0">
              <a:latin typeface="Varela Round" panose="00000500000000000000" pitchFamily="2" charset="-79"/>
              <a:cs typeface="Varela Round" panose="00000500000000000000" pitchFamily="2" charset="-79"/>
            </a:rPr>
            <a:t>מאיימת על הרוכל שישמור על גרגרתו</a:t>
          </a:r>
          <a:endParaRPr lang="he-IL" dirty="0">
            <a:latin typeface="Varela Round" panose="00000500000000000000" pitchFamily="2" charset="-79"/>
            <a:cs typeface="Varela Round" panose="00000500000000000000" pitchFamily="2" charset="-79"/>
          </a:endParaRPr>
        </a:p>
      </dgm:t>
    </dgm:pt>
    <dgm:pt modelId="{2005E61F-33A9-4A3C-8727-F4967A261F78}" type="parTrans" cxnId="{8DED1E74-AAD4-45B6-B680-D9090530E093}">
      <dgm:prSet/>
      <dgm:spPr/>
      <dgm:t>
        <a:bodyPr/>
        <a:lstStyle/>
        <a:p>
          <a:pPr rtl="1"/>
          <a:endParaRPr lang="he-IL"/>
        </a:p>
      </dgm:t>
    </dgm:pt>
    <dgm:pt modelId="{863A545B-93B8-4F70-AC1D-8F8C59356B26}" type="sibTrans" cxnId="{8DED1E74-AAD4-45B6-B680-D9090530E093}">
      <dgm:prSet/>
      <dgm:spPr/>
      <dgm:t>
        <a:bodyPr/>
        <a:lstStyle/>
        <a:p>
          <a:pPr rtl="1"/>
          <a:endParaRPr lang="he-IL"/>
        </a:p>
      </dgm:t>
    </dgm:pt>
    <dgm:pt modelId="{EE0F94AC-ABAD-4CFC-B87F-970E39971DF7}">
      <dgm:prSet phldrT="[טקסט]"/>
      <dgm:spPr/>
      <dgm:t>
        <a:bodyPr/>
        <a:lstStyle/>
        <a:p>
          <a:pPr rtl="1"/>
          <a:r>
            <a:rPr lang="he-IL" dirty="0" smtClean="0">
              <a:latin typeface="Varela Round" panose="00000500000000000000" pitchFamily="2" charset="-79"/>
              <a:cs typeface="Varela Round" panose="00000500000000000000" pitchFamily="2" charset="-79"/>
            </a:rPr>
            <a:t>חוזר ללון ברפת</a:t>
          </a:r>
          <a:endParaRPr lang="he-IL" dirty="0">
            <a:latin typeface="Varela Round" panose="00000500000000000000" pitchFamily="2" charset="-79"/>
            <a:cs typeface="Varela Round" panose="00000500000000000000" pitchFamily="2" charset="-79"/>
          </a:endParaRPr>
        </a:p>
      </dgm:t>
    </dgm:pt>
    <dgm:pt modelId="{82B0C3D7-A32C-48FF-9614-E08EB79A966E}" type="parTrans" cxnId="{39362772-F569-42A0-BD34-F07E43862FFB}">
      <dgm:prSet/>
      <dgm:spPr/>
      <dgm:t>
        <a:bodyPr/>
        <a:lstStyle/>
        <a:p>
          <a:pPr rtl="1"/>
          <a:endParaRPr lang="he-IL"/>
        </a:p>
      </dgm:t>
    </dgm:pt>
    <dgm:pt modelId="{91F3F3A6-4BBE-4A00-A66C-5C17AEC832EE}" type="sibTrans" cxnId="{39362772-F569-42A0-BD34-F07E43862FFB}">
      <dgm:prSet/>
      <dgm:spPr/>
      <dgm:t>
        <a:bodyPr/>
        <a:lstStyle/>
        <a:p>
          <a:pPr rtl="1"/>
          <a:endParaRPr lang="he-IL"/>
        </a:p>
      </dgm:t>
    </dgm:pt>
    <dgm:pt modelId="{5ADDD22E-8225-4209-B740-6D6ABA83AA6F}">
      <dgm:prSet phldrT="[טקסט]"/>
      <dgm:spPr/>
      <dgm:t>
        <a:bodyPr/>
        <a:lstStyle/>
        <a:p>
          <a:pPr rtl="1"/>
          <a:r>
            <a:rPr lang="he-IL" dirty="0" smtClean="0">
              <a:latin typeface="Varela Round" panose="00000500000000000000" pitchFamily="2" charset="-79"/>
              <a:cs typeface="Varela Round" panose="00000500000000000000" pitchFamily="2" charset="-79"/>
            </a:rPr>
            <a:t>יוצא להתפלל קריאת שמע</a:t>
          </a:r>
          <a:endParaRPr lang="he-IL" dirty="0">
            <a:latin typeface="Varela Round" panose="00000500000000000000" pitchFamily="2" charset="-79"/>
            <a:cs typeface="Varela Round" panose="00000500000000000000" pitchFamily="2" charset="-79"/>
          </a:endParaRPr>
        </a:p>
      </dgm:t>
    </dgm:pt>
    <dgm:pt modelId="{2DFFC1AD-2548-4A7A-BA0E-DC5735A487B6}" type="parTrans" cxnId="{A2ED6047-8338-4A35-A2AE-200EBC3AAB01}">
      <dgm:prSet/>
      <dgm:spPr/>
      <dgm:t>
        <a:bodyPr/>
        <a:lstStyle/>
        <a:p>
          <a:pPr rtl="1"/>
          <a:endParaRPr lang="he-IL"/>
        </a:p>
      </dgm:t>
    </dgm:pt>
    <dgm:pt modelId="{9B17D140-7FC4-414F-8098-E7A6F6558FFE}" type="sibTrans" cxnId="{A2ED6047-8338-4A35-A2AE-200EBC3AAB01}">
      <dgm:prSet/>
      <dgm:spPr/>
      <dgm:t>
        <a:bodyPr/>
        <a:lstStyle/>
        <a:p>
          <a:pPr rtl="1"/>
          <a:endParaRPr lang="he-IL"/>
        </a:p>
      </dgm:t>
    </dgm:pt>
    <dgm:pt modelId="{101CBFB9-F7DD-4CC7-BF62-456047480D0D}" type="pres">
      <dgm:prSet presAssocID="{DCE9DFD9-209C-4D79-BC9F-4D340BE357A2}" presName="Name0" presStyleCnt="0">
        <dgm:presLayoutVars>
          <dgm:dir/>
          <dgm:resizeHandles val="exact"/>
        </dgm:presLayoutVars>
      </dgm:prSet>
      <dgm:spPr/>
    </dgm:pt>
    <dgm:pt modelId="{426B2C09-A16A-4E6B-9C30-C4CC745741D3}" type="pres">
      <dgm:prSet presAssocID="{8CBE26DE-3B5C-4B68-82A2-40B2C1CDB9A4}" presName="parTxOnly" presStyleLbl="node1" presStyleIdx="0" presStyleCnt="6" custLinFactNeighborX="14502" custLinFactNeighborY="-1190">
        <dgm:presLayoutVars>
          <dgm:bulletEnabled val="1"/>
        </dgm:presLayoutVars>
      </dgm:prSet>
      <dgm:spPr/>
      <dgm:t>
        <a:bodyPr/>
        <a:lstStyle/>
        <a:p>
          <a:pPr rtl="1"/>
          <a:endParaRPr lang="he-IL"/>
        </a:p>
      </dgm:t>
    </dgm:pt>
    <dgm:pt modelId="{9565D01D-27F2-4371-8E3A-E18F79767859}" type="pres">
      <dgm:prSet presAssocID="{527EB09D-3DE6-49E8-A888-ADE17832A263}" presName="parSpace" presStyleCnt="0"/>
      <dgm:spPr/>
    </dgm:pt>
    <dgm:pt modelId="{465A67C5-32C2-4F7D-BA1A-143CDD27FC89}" type="pres">
      <dgm:prSet presAssocID="{D43566E7-8234-48A5-BB7C-427B4202F487}" presName="parTxOnly" presStyleLbl="node1" presStyleIdx="1" presStyleCnt="6">
        <dgm:presLayoutVars>
          <dgm:bulletEnabled val="1"/>
        </dgm:presLayoutVars>
      </dgm:prSet>
      <dgm:spPr/>
      <dgm:t>
        <a:bodyPr/>
        <a:lstStyle/>
        <a:p>
          <a:pPr rtl="1"/>
          <a:endParaRPr lang="he-IL"/>
        </a:p>
      </dgm:t>
    </dgm:pt>
    <dgm:pt modelId="{21A70398-2B46-453A-BE79-6F13238C4025}" type="pres">
      <dgm:prSet presAssocID="{118F544B-CDE8-45E0-A8FE-AED1F00E479D}" presName="parSpace" presStyleCnt="0"/>
      <dgm:spPr/>
    </dgm:pt>
    <dgm:pt modelId="{1DFDA123-DB00-4C56-A107-12317E0CBCE5}" type="pres">
      <dgm:prSet presAssocID="{336C4F89-251C-4DF2-8BD9-9870C70248ED}" presName="parTxOnly" presStyleLbl="node1" presStyleIdx="2" presStyleCnt="6">
        <dgm:presLayoutVars>
          <dgm:bulletEnabled val="1"/>
        </dgm:presLayoutVars>
      </dgm:prSet>
      <dgm:spPr/>
      <dgm:t>
        <a:bodyPr/>
        <a:lstStyle/>
        <a:p>
          <a:pPr rtl="1"/>
          <a:endParaRPr lang="he-IL"/>
        </a:p>
      </dgm:t>
    </dgm:pt>
    <dgm:pt modelId="{F62DD98A-04E2-4275-A8C0-11C22D03304E}" type="pres">
      <dgm:prSet presAssocID="{5B7F0F0E-CC20-414D-BB45-08B722B37C1E}" presName="parSpace" presStyleCnt="0"/>
      <dgm:spPr/>
    </dgm:pt>
    <dgm:pt modelId="{4EA78AEC-38B8-4F55-B3E3-C730A05AFFBB}" type="pres">
      <dgm:prSet presAssocID="{BE01036C-6F18-4280-B844-7F00D4BDA4A1}" presName="parTxOnly" presStyleLbl="node1" presStyleIdx="3" presStyleCnt="6">
        <dgm:presLayoutVars>
          <dgm:bulletEnabled val="1"/>
        </dgm:presLayoutVars>
      </dgm:prSet>
      <dgm:spPr/>
      <dgm:t>
        <a:bodyPr/>
        <a:lstStyle/>
        <a:p>
          <a:pPr rtl="1"/>
          <a:endParaRPr lang="he-IL"/>
        </a:p>
      </dgm:t>
    </dgm:pt>
    <dgm:pt modelId="{142358CF-C43F-402A-9929-AF691E2B59DF}" type="pres">
      <dgm:prSet presAssocID="{863A545B-93B8-4F70-AC1D-8F8C59356B26}" presName="parSpace" presStyleCnt="0"/>
      <dgm:spPr/>
    </dgm:pt>
    <dgm:pt modelId="{EA59BB74-7495-4580-A471-71A3E2F1FC77}" type="pres">
      <dgm:prSet presAssocID="{EE0F94AC-ABAD-4CFC-B87F-970E39971DF7}" presName="parTxOnly" presStyleLbl="node1" presStyleIdx="4" presStyleCnt="6">
        <dgm:presLayoutVars>
          <dgm:bulletEnabled val="1"/>
        </dgm:presLayoutVars>
      </dgm:prSet>
      <dgm:spPr/>
      <dgm:t>
        <a:bodyPr/>
        <a:lstStyle/>
        <a:p>
          <a:pPr rtl="1"/>
          <a:endParaRPr lang="he-IL"/>
        </a:p>
      </dgm:t>
    </dgm:pt>
    <dgm:pt modelId="{5ED35D76-E938-4A0D-9016-D642CB59213E}" type="pres">
      <dgm:prSet presAssocID="{91F3F3A6-4BBE-4A00-A66C-5C17AEC832EE}" presName="parSpace" presStyleCnt="0"/>
      <dgm:spPr/>
    </dgm:pt>
    <dgm:pt modelId="{BD435074-C644-4397-8958-1C0247688706}" type="pres">
      <dgm:prSet presAssocID="{5ADDD22E-8225-4209-B740-6D6ABA83AA6F}" presName="parTxOnly" presStyleLbl="node1" presStyleIdx="5" presStyleCnt="6">
        <dgm:presLayoutVars>
          <dgm:bulletEnabled val="1"/>
        </dgm:presLayoutVars>
      </dgm:prSet>
      <dgm:spPr/>
      <dgm:t>
        <a:bodyPr/>
        <a:lstStyle/>
        <a:p>
          <a:pPr rtl="1"/>
          <a:endParaRPr lang="he-IL"/>
        </a:p>
      </dgm:t>
    </dgm:pt>
  </dgm:ptLst>
  <dgm:cxnLst>
    <dgm:cxn modelId="{39362772-F569-42A0-BD34-F07E43862FFB}" srcId="{DCE9DFD9-209C-4D79-BC9F-4D340BE357A2}" destId="{EE0F94AC-ABAD-4CFC-B87F-970E39971DF7}" srcOrd="4" destOrd="0" parTransId="{82B0C3D7-A32C-48FF-9614-E08EB79A966E}" sibTransId="{91F3F3A6-4BBE-4A00-A66C-5C17AEC832EE}"/>
    <dgm:cxn modelId="{960D6026-D97A-4A87-B9BC-EB971525A3B3}" srcId="{DCE9DFD9-209C-4D79-BC9F-4D340BE357A2}" destId="{8CBE26DE-3B5C-4B68-82A2-40B2C1CDB9A4}" srcOrd="0" destOrd="0" parTransId="{256C42D7-A5D0-4CE7-9919-0AF807D1D712}" sibTransId="{527EB09D-3DE6-49E8-A888-ADE17832A263}"/>
    <dgm:cxn modelId="{EED817BE-66A4-4739-9B45-ACD75094DF14}" type="presOf" srcId="{DCE9DFD9-209C-4D79-BC9F-4D340BE357A2}" destId="{101CBFB9-F7DD-4CC7-BF62-456047480D0D}" srcOrd="0" destOrd="0" presId="urn:microsoft.com/office/officeart/2005/8/layout/hChevron3"/>
    <dgm:cxn modelId="{30C81657-CE50-4452-902C-F10E61452D63}" type="presOf" srcId="{EE0F94AC-ABAD-4CFC-B87F-970E39971DF7}" destId="{EA59BB74-7495-4580-A471-71A3E2F1FC77}" srcOrd="0" destOrd="0" presId="urn:microsoft.com/office/officeart/2005/8/layout/hChevron3"/>
    <dgm:cxn modelId="{52ECD066-7716-4DF5-9F85-5E2E45A9A3FD}" type="presOf" srcId="{5ADDD22E-8225-4209-B740-6D6ABA83AA6F}" destId="{BD435074-C644-4397-8958-1C0247688706}" srcOrd="0" destOrd="0" presId="urn:microsoft.com/office/officeart/2005/8/layout/hChevron3"/>
    <dgm:cxn modelId="{6B694EA3-F8CF-4A55-9298-090521C3C154}" type="presOf" srcId="{336C4F89-251C-4DF2-8BD9-9870C70248ED}" destId="{1DFDA123-DB00-4C56-A107-12317E0CBCE5}" srcOrd="0" destOrd="0" presId="urn:microsoft.com/office/officeart/2005/8/layout/hChevron3"/>
    <dgm:cxn modelId="{5FDE1169-EB02-47B2-AE2C-D0C5C5A3BB54}" srcId="{DCE9DFD9-209C-4D79-BC9F-4D340BE357A2}" destId="{D43566E7-8234-48A5-BB7C-427B4202F487}" srcOrd="1" destOrd="0" parTransId="{A7D091BD-5687-4140-A697-14FE7C0990B6}" sibTransId="{118F544B-CDE8-45E0-A8FE-AED1F00E479D}"/>
    <dgm:cxn modelId="{BF6E15E4-61AB-484C-93FE-E9D5CEFD0714}" type="presOf" srcId="{BE01036C-6F18-4280-B844-7F00D4BDA4A1}" destId="{4EA78AEC-38B8-4F55-B3E3-C730A05AFFBB}" srcOrd="0" destOrd="0" presId="urn:microsoft.com/office/officeart/2005/8/layout/hChevron3"/>
    <dgm:cxn modelId="{9630C462-7477-4CA8-8B4C-C7F3D269DEE9}" type="presOf" srcId="{8CBE26DE-3B5C-4B68-82A2-40B2C1CDB9A4}" destId="{426B2C09-A16A-4E6B-9C30-C4CC745741D3}" srcOrd="0" destOrd="0" presId="urn:microsoft.com/office/officeart/2005/8/layout/hChevron3"/>
    <dgm:cxn modelId="{97976012-8D3D-47C9-90EB-E950FB2D22F6}" srcId="{DCE9DFD9-209C-4D79-BC9F-4D340BE357A2}" destId="{336C4F89-251C-4DF2-8BD9-9870C70248ED}" srcOrd="2" destOrd="0" parTransId="{1DB50235-3466-4FB5-ACC5-A3962442C2DF}" sibTransId="{5B7F0F0E-CC20-414D-BB45-08B722B37C1E}"/>
    <dgm:cxn modelId="{8DED1E74-AAD4-45B6-B680-D9090530E093}" srcId="{DCE9DFD9-209C-4D79-BC9F-4D340BE357A2}" destId="{BE01036C-6F18-4280-B844-7F00D4BDA4A1}" srcOrd="3" destOrd="0" parTransId="{2005E61F-33A9-4A3C-8727-F4967A261F78}" sibTransId="{863A545B-93B8-4F70-AC1D-8F8C59356B26}"/>
    <dgm:cxn modelId="{1B0D0156-7AA2-4855-97DC-A782BA862A6E}" type="presOf" srcId="{D43566E7-8234-48A5-BB7C-427B4202F487}" destId="{465A67C5-32C2-4F7D-BA1A-143CDD27FC89}" srcOrd="0" destOrd="0" presId="urn:microsoft.com/office/officeart/2005/8/layout/hChevron3"/>
    <dgm:cxn modelId="{A2ED6047-8338-4A35-A2AE-200EBC3AAB01}" srcId="{DCE9DFD9-209C-4D79-BC9F-4D340BE357A2}" destId="{5ADDD22E-8225-4209-B740-6D6ABA83AA6F}" srcOrd="5" destOrd="0" parTransId="{2DFFC1AD-2548-4A7A-BA0E-DC5735A487B6}" sibTransId="{9B17D140-7FC4-414F-8098-E7A6F6558FFE}"/>
    <dgm:cxn modelId="{4AF1E868-1B45-4228-9DFE-598D43BC85B9}" type="presParOf" srcId="{101CBFB9-F7DD-4CC7-BF62-456047480D0D}" destId="{426B2C09-A16A-4E6B-9C30-C4CC745741D3}" srcOrd="0" destOrd="0" presId="urn:microsoft.com/office/officeart/2005/8/layout/hChevron3"/>
    <dgm:cxn modelId="{28D89990-B6A8-4997-B3F7-707FCF98CD24}" type="presParOf" srcId="{101CBFB9-F7DD-4CC7-BF62-456047480D0D}" destId="{9565D01D-27F2-4371-8E3A-E18F79767859}" srcOrd="1" destOrd="0" presId="urn:microsoft.com/office/officeart/2005/8/layout/hChevron3"/>
    <dgm:cxn modelId="{FE56C327-D63E-498D-B364-513B971FCE92}" type="presParOf" srcId="{101CBFB9-F7DD-4CC7-BF62-456047480D0D}" destId="{465A67C5-32C2-4F7D-BA1A-143CDD27FC89}" srcOrd="2" destOrd="0" presId="urn:microsoft.com/office/officeart/2005/8/layout/hChevron3"/>
    <dgm:cxn modelId="{F868A8C8-D2B6-4620-9474-AA2676CDBB23}" type="presParOf" srcId="{101CBFB9-F7DD-4CC7-BF62-456047480D0D}" destId="{21A70398-2B46-453A-BE79-6F13238C4025}" srcOrd="3" destOrd="0" presId="urn:microsoft.com/office/officeart/2005/8/layout/hChevron3"/>
    <dgm:cxn modelId="{61E838E9-6297-4278-91B6-8C6B19A465B9}" type="presParOf" srcId="{101CBFB9-F7DD-4CC7-BF62-456047480D0D}" destId="{1DFDA123-DB00-4C56-A107-12317E0CBCE5}" srcOrd="4" destOrd="0" presId="urn:microsoft.com/office/officeart/2005/8/layout/hChevron3"/>
    <dgm:cxn modelId="{7339ADC4-4B97-486B-9A57-6BEF8808C19A}" type="presParOf" srcId="{101CBFB9-F7DD-4CC7-BF62-456047480D0D}" destId="{F62DD98A-04E2-4275-A8C0-11C22D03304E}" srcOrd="5" destOrd="0" presId="urn:microsoft.com/office/officeart/2005/8/layout/hChevron3"/>
    <dgm:cxn modelId="{B66C6AD7-527C-49B7-BC8C-95F633A87A5B}" type="presParOf" srcId="{101CBFB9-F7DD-4CC7-BF62-456047480D0D}" destId="{4EA78AEC-38B8-4F55-B3E3-C730A05AFFBB}" srcOrd="6" destOrd="0" presId="urn:microsoft.com/office/officeart/2005/8/layout/hChevron3"/>
    <dgm:cxn modelId="{B72F183B-9263-43FB-A640-E4E5719E01E7}" type="presParOf" srcId="{101CBFB9-F7DD-4CC7-BF62-456047480D0D}" destId="{142358CF-C43F-402A-9929-AF691E2B59DF}" srcOrd="7" destOrd="0" presId="urn:microsoft.com/office/officeart/2005/8/layout/hChevron3"/>
    <dgm:cxn modelId="{BBA987CE-19B5-4F2F-94A6-C30826BF9BCC}" type="presParOf" srcId="{101CBFB9-F7DD-4CC7-BF62-456047480D0D}" destId="{EA59BB74-7495-4580-A471-71A3E2F1FC77}" srcOrd="8" destOrd="0" presId="urn:microsoft.com/office/officeart/2005/8/layout/hChevron3"/>
    <dgm:cxn modelId="{4AB44079-DDF0-405D-BC0D-E42C78607549}" type="presParOf" srcId="{101CBFB9-F7DD-4CC7-BF62-456047480D0D}" destId="{5ED35D76-E938-4A0D-9016-D642CB59213E}" srcOrd="9" destOrd="0" presId="urn:microsoft.com/office/officeart/2005/8/layout/hChevron3"/>
    <dgm:cxn modelId="{5CAD136D-A384-4582-B756-4ED9A74D61F9}" type="presParOf" srcId="{101CBFB9-F7DD-4CC7-BF62-456047480D0D}" destId="{BD435074-C644-4397-8958-1C0247688706}"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8904D-4542-4F7C-B2FE-7AC71FC54A9E}">
      <dsp:nvSpPr>
        <dsp:cNvPr id="0" name=""/>
        <dsp:cNvSpPr/>
      </dsp:nvSpPr>
      <dsp:spPr>
        <a:xfrm>
          <a:off x="3994" y="410387"/>
          <a:ext cx="2534339" cy="21722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a:noFill/>
        </a:ln>
        <a:effectLst/>
      </dsp:spPr>
      <dsp:style>
        <a:lnRef idx="0">
          <a:scrgbClr r="0" g="0" b="0"/>
        </a:lnRef>
        <a:fillRef idx="1">
          <a:scrgbClr r="0" g="0" b="0"/>
        </a:fillRef>
        <a:effectRef idx="0">
          <a:scrgbClr r="0" g="0" b="0"/>
        </a:effectRef>
        <a:fontRef idx="minor"/>
      </dsp:style>
    </dsp:sp>
    <dsp:sp modelId="{A3E1018D-7C2F-49E9-B6EF-541E32231C46}">
      <dsp:nvSpPr>
        <dsp:cNvPr id="0" name=""/>
        <dsp:cNvSpPr/>
      </dsp:nvSpPr>
      <dsp:spPr>
        <a:xfrm>
          <a:off x="3994" y="1930947"/>
          <a:ext cx="2534339" cy="52133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rtl="1">
            <a:lnSpc>
              <a:spcPct val="90000"/>
            </a:lnSpc>
            <a:spcBef>
              <a:spcPct val="0"/>
            </a:spcBef>
            <a:spcAft>
              <a:spcPct val="35000"/>
            </a:spcAft>
          </a:pPr>
          <a:r>
            <a:rPr lang="he-IL"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דמויות קוטביות:</a:t>
          </a:r>
          <a:r>
            <a:rPr lang="en-US"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יהודי תמים וגויה צמאת דם</a:t>
          </a:r>
          <a:endParaRPr lang="he-IL" sz="1500" b="1" kern="12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sp:txBody>
      <dsp:txXfrm>
        <a:off x="3994" y="1930947"/>
        <a:ext cx="2534339" cy="521335"/>
      </dsp:txXfrm>
    </dsp:sp>
    <dsp:sp modelId="{DA900ECF-5107-431A-871C-81793CAF011F}">
      <dsp:nvSpPr>
        <dsp:cNvPr id="0" name=""/>
        <dsp:cNvSpPr/>
      </dsp:nvSpPr>
      <dsp:spPr>
        <a:xfrm>
          <a:off x="2796830" y="410387"/>
          <a:ext cx="2534339" cy="21722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0">
          <a:scrgbClr r="0" g="0" b="0"/>
        </a:effectRef>
        <a:fontRef idx="minor"/>
      </dsp:style>
    </dsp:sp>
    <dsp:sp modelId="{535446FD-765C-4BDB-B33B-8629C1C294AA}">
      <dsp:nvSpPr>
        <dsp:cNvPr id="0" name=""/>
        <dsp:cNvSpPr/>
      </dsp:nvSpPr>
      <dsp:spPr>
        <a:xfrm>
          <a:off x="2796830" y="1930947"/>
          <a:ext cx="2534339" cy="52133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rtl="1">
            <a:lnSpc>
              <a:spcPct val="90000"/>
            </a:lnSpc>
            <a:spcBef>
              <a:spcPct val="0"/>
            </a:spcBef>
            <a:spcAft>
              <a:spcPct val="35000"/>
            </a:spcAft>
          </a:pPr>
          <a:r>
            <a:rPr lang="he-IL"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מיקום:</a:t>
          </a:r>
          <a:r>
            <a:rPr lang="en-US"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 </a:t>
          </a:r>
          <a:r>
            <a:rPr lang="he-IL"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בית בודד בלב יער</a:t>
          </a:r>
          <a:endParaRPr lang="he-IL" sz="1500" b="1" kern="12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sp:txBody>
      <dsp:txXfrm>
        <a:off x="2796830" y="1930947"/>
        <a:ext cx="2534339" cy="521335"/>
      </dsp:txXfrm>
    </dsp:sp>
    <dsp:sp modelId="{CF9A9E9B-B710-4124-8064-C0D0CCF25049}">
      <dsp:nvSpPr>
        <dsp:cNvPr id="0" name=""/>
        <dsp:cNvSpPr/>
      </dsp:nvSpPr>
      <dsp:spPr>
        <a:xfrm>
          <a:off x="5589665" y="410387"/>
          <a:ext cx="2534339" cy="21722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a:noFill/>
        </a:ln>
        <a:effectLst/>
      </dsp:spPr>
      <dsp:style>
        <a:lnRef idx="0">
          <a:scrgbClr r="0" g="0" b="0"/>
        </a:lnRef>
        <a:fillRef idx="1">
          <a:scrgbClr r="0" g="0" b="0"/>
        </a:fillRef>
        <a:effectRef idx="0">
          <a:scrgbClr r="0" g="0" b="0"/>
        </a:effectRef>
        <a:fontRef idx="minor"/>
      </dsp:style>
    </dsp:sp>
    <dsp:sp modelId="{0C3FCAA6-6E57-4F80-8CB5-C8C43334B6B7}">
      <dsp:nvSpPr>
        <dsp:cNvPr id="0" name=""/>
        <dsp:cNvSpPr/>
      </dsp:nvSpPr>
      <dsp:spPr>
        <a:xfrm>
          <a:off x="5589665" y="1930947"/>
          <a:ext cx="2534339" cy="52133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rtl="1">
            <a:lnSpc>
              <a:spcPct val="90000"/>
            </a:lnSpc>
            <a:spcBef>
              <a:spcPct val="0"/>
            </a:spcBef>
            <a:spcAft>
              <a:spcPct val="35000"/>
            </a:spcAft>
          </a:pPr>
          <a:r>
            <a:rPr lang="he-IL"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טשטוש בין מציאות ודמיון, חלום ואמת</a:t>
          </a:r>
          <a:endParaRPr lang="he-IL" sz="1500" b="1" kern="12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sp:txBody>
      <dsp:txXfrm>
        <a:off x="5589665" y="1930947"/>
        <a:ext cx="2534339" cy="521335"/>
      </dsp:txXfrm>
    </dsp:sp>
    <dsp:sp modelId="{9F27A367-E71E-4569-A10A-5EA2587C6185}">
      <dsp:nvSpPr>
        <dsp:cNvPr id="0" name=""/>
        <dsp:cNvSpPr/>
      </dsp:nvSpPr>
      <dsp:spPr>
        <a:xfrm>
          <a:off x="3994" y="2836050"/>
          <a:ext cx="2534339" cy="217222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a:noFill/>
        </a:ln>
        <a:effectLst/>
      </dsp:spPr>
      <dsp:style>
        <a:lnRef idx="0">
          <a:scrgbClr r="0" g="0" b="0"/>
        </a:lnRef>
        <a:fillRef idx="1">
          <a:scrgbClr r="0" g="0" b="0"/>
        </a:fillRef>
        <a:effectRef idx="0">
          <a:scrgbClr r="0" g="0" b="0"/>
        </a:effectRef>
        <a:fontRef idx="minor"/>
      </dsp:style>
    </dsp:sp>
    <dsp:sp modelId="{6318697A-AC51-4348-B3C6-07501C963E8E}">
      <dsp:nvSpPr>
        <dsp:cNvPr id="0" name=""/>
        <dsp:cNvSpPr/>
      </dsp:nvSpPr>
      <dsp:spPr>
        <a:xfrm>
          <a:off x="3994" y="4356611"/>
          <a:ext cx="2534339" cy="52133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rtl="1">
            <a:lnSpc>
              <a:spcPct val="90000"/>
            </a:lnSpc>
            <a:spcBef>
              <a:spcPct val="0"/>
            </a:spcBef>
            <a:spcAft>
              <a:spcPct val="35000"/>
            </a:spcAft>
          </a:pPr>
          <a:r>
            <a:rPr lang="he-IL" sz="1500" b="1" kern="1200" dirty="0" smtClean="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גשמים יורדים ללא הרף</a:t>
          </a:r>
          <a:endParaRPr lang="he-IL" sz="1500" b="1" kern="1200" dirty="0">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sp:txBody>
      <dsp:txXfrm>
        <a:off x="3994" y="4356611"/>
        <a:ext cx="2534339" cy="521335"/>
      </dsp:txXfrm>
    </dsp:sp>
    <dsp:sp modelId="{50BB37D4-D3F8-4201-BCA3-5FAA59EB2AB9}">
      <dsp:nvSpPr>
        <dsp:cNvPr id="0" name=""/>
        <dsp:cNvSpPr/>
      </dsp:nvSpPr>
      <dsp:spPr>
        <a:xfrm>
          <a:off x="2796830" y="2836050"/>
          <a:ext cx="2534339" cy="2172229"/>
        </a:xfrm>
        <a:prstGeom prst="rect">
          <a:avLst/>
        </a:prstGeom>
        <a:blipFill>
          <a:blip xmlns:r="http://schemas.openxmlformats.org/officeDocument/2006/relationships"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a:stretch>
            <a:fillRect t="-13000" b="-13000"/>
          </a:stretch>
        </a:blipFill>
        <a:ln>
          <a:noFill/>
        </a:ln>
        <a:effectLst/>
      </dsp:spPr>
      <dsp:style>
        <a:lnRef idx="0">
          <a:scrgbClr r="0" g="0" b="0"/>
        </a:lnRef>
        <a:fillRef idx="1">
          <a:scrgbClr r="0" g="0" b="0"/>
        </a:fillRef>
        <a:effectRef idx="0">
          <a:scrgbClr r="0" g="0" b="0"/>
        </a:effectRef>
        <a:fontRef idx="minor"/>
      </dsp:style>
    </dsp:sp>
    <dsp:sp modelId="{FA326BB2-FD03-4B44-8CA2-FB4A569E6C78}">
      <dsp:nvSpPr>
        <dsp:cNvPr id="0" name=""/>
        <dsp:cNvSpPr/>
      </dsp:nvSpPr>
      <dsp:spPr>
        <a:xfrm>
          <a:off x="2796830" y="4356611"/>
          <a:ext cx="2534339" cy="52133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rtl="1">
            <a:lnSpc>
              <a:spcPct val="90000"/>
            </a:lnSpc>
            <a:spcBef>
              <a:spcPct val="0"/>
            </a:spcBef>
            <a:spcAft>
              <a:spcPct val="35000"/>
            </a:spcAft>
          </a:pPr>
          <a:r>
            <a:rPr lang="he-IL" sz="1500" b="1" kern="1200" dirty="0" smtClean="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דמותה השטנית של האדונית</a:t>
          </a:r>
          <a:endParaRPr lang="he-IL" sz="1500" b="1" kern="1200" dirty="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sp:txBody>
      <dsp:txXfrm>
        <a:off x="2796830" y="4356611"/>
        <a:ext cx="2534339" cy="521335"/>
      </dsp:txXfrm>
    </dsp:sp>
    <dsp:sp modelId="{CABB9C52-D599-4697-9559-1C7B4A71EC05}">
      <dsp:nvSpPr>
        <dsp:cNvPr id="0" name=""/>
        <dsp:cNvSpPr/>
      </dsp:nvSpPr>
      <dsp:spPr>
        <a:xfrm>
          <a:off x="5589665" y="2836050"/>
          <a:ext cx="2534339" cy="2172229"/>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98B23EB7-9973-4737-802D-8C4E95683CD7}">
      <dsp:nvSpPr>
        <dsp:cNvPr id="0" name=""/>
        <dsp:cNvSpPr/>
      </dsp:nvSpPr>
      <dsp:spPr>
        <a:xfrm>
          <a:off x="5589665" y="4356611"/>
          <a:ext cx="2534339" cy="52133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rtl="1">
            <a:lnSpc>
              <a:spcPct val="90000"/>
            </a:lnSpc>
            <a:spcBef>
              <a:spcPct val="0"/>
            </a:spcBef>
            <a:spcAft>
              <a:spcPct val="35000"/>
            </a:spcAft>
          </a:pPr>
          <a:r>
            <a:rPr lang="he-IL" sz="1500" b="1" kern="1200" dirty="0" smtClean="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rPr>
            <a:t>הסיפור מעלה מוסר השכל</a:t>
          </a:r>
          <a:endParaRPr lang="he-IL" sz="1500" b="1" kern="1200" dirty="0">
            <a:solidFill>
              <a:schemeClr val="tx1"/>
            </a:solidFill>
            <a:effectLst>
              <a:outerShdw blurRad="38100" dist="38100" dir="2700000" algn="tl">
                <a:srgbClr val="000000">
                  <a:alpha val="43137"/>
                </a:srgbClr>
              </a:outerShdw>
            </a:effectLst>
            <a:latin typeface="Varela Round" panose="00000500000000000000" pitchFamily="2" charset="-79"/>
            <a:cs typeface="Varela Round" panose="00000500000000000000" pitchFamily="2" charset="-79"/>
          </a:endParaRPr>
        </a:p>
      </dsp:txBody>
      <dsp:txXfrm>
        <a:off x="5589665" y="4356611"/>
        <a:ext cx="2534339" cy="521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A90B2-3A6C-497C-8F2E-E92EBFDD3C40}">
      <dsp:nvSpPr>
        <dsp:cNvPr id="0" name=""/>
        <dsp:cNvSpPr/>
      </dsp:nvSpPr>
      <dsp:spPr>
        <a:xfrm rot="16200000">
          <a:off x="366" y="607474"/>
          <a:ext cx="4203718" cy="4203718"/>
        </a:xfrm>
        <a:prstGeom prst="upArrow">
          <a:avLst>
            <a:gd name="adj1" fmla="val 50000"/>
            <a:gd name="adj2" fmla="val 35000"/>
          </a:avLst>
        </a:prstGeom>
        <a:solidFill>
          <a:srgbClr val="D3525E"/>
        </a:solidFill>
        <a:ln w="25400" cap="flat" cmpd="sng" algn="ctr">
          <a:solidFill>
            <a:schemeClr val="tx1">
              <a:lumMod val="65000"/>
              <a:lumOff val="3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latin typeface="Varela Round" panose="00000500000000000000" pitchFamily="2" charset="-79"/>
              <a:cs typeface="Varela Round" panose="00000500000000000000" pitchFamily="2" charset="-79"/>
            </a:rPr>
            <a:t>הלני האדונית</a:t>
          </a:r>
          <a:r>
            <a:rPr lang="en-US" sz="2000" kern="1200" dirty="0" smtClean="0">
              <a:solidFill>
                <a:schemeClr val="tx1"/>
              </a:solidFill>
              <a:latin typeface="Varela Round" panose="00000500000000000000" pitchFamily="2" charset="-79"/>
              <a:cs typeface="Varela Round" panose="00000500000000000000" pitchFamily="2" charset="-79"/>
            </a:rPr>
            <a:t/>
          </a:r>
          <a:br>
            <a:rPr lang="en-US" sz="2000" kern="1200" dirty="0" smtClean="0">
              <a:solidFill>
                <a:schemeClr val="tx1"/>
              </a:solidFill>
              <a:latin typeface="Varela Round" panose="00000500000000000000" pitchFamily="2" charset="-79"/>
              <a:cs typeface="Varela Round" panose="00000500000000000000" pitchFamily="2" charset="-79"/>
            </a:rPr>
          </a:br>
          <a:r>
            <a:rPr lang="en-US" sz="1900" kern="1200" dirty="0" smtClean="0">
              <a:solidFill>
                <a:schemeClr val="tx1"/>
              </a:solidFill>
              <a:latin typeface="Varela Round" panose="00000500000000000000" pitchFamily="2" charset="-79"/>
              <a:cs typeface="Varela Round" panose="00000500000000000000" pitchFamily="2" charset="-79"/>
            </a:rPr>
            <a:t/>
          </a:r>
          <a:br>
            <a:rPr lang="en-US" sz="1900" kern="1200" dirty="0" smtClean="0">
              <a:solidFill>
                <a:schemeClr val="tx1"/>
              </a:solidFill>
              <a:latin typeface="Varela Round" panose="00000500000000000000" pitchFamily="2" charset="-79"/>
              <a:cs typeface="Varela Round" panose="00000500000000000000" pitchFamily="2" charset="-79"/>
            </a:rPr>
          </a:br>
          <a:r>
            <a:rPr lang="he-IL" sz="1900" kern="1200" dirty="0" smtClean="0">
              <a:solidFill>
                <a:schemeClr val="tx1"/>
              </a:solidFill>
              <a:latin typeface="Varela Round" panose="00000500000000000000" pitchFamily="2" charset="-79"/>
              <a:cs typeface="Varela Round" panose="00000500000000000000" pitchFamily="2" charset="-79"/>
            </a:rPr>
            <a:t>אמידה, בעלת מעמד ושורשים. נוצרייה, חיה רצחנית חסרת מוסר. שטנית, לא אנושית. דומיננטית ומסתורית</a:t>
          </a:r>
          <a:endParaRPr lang="he-IL" sz="1900" kern="1200" dirty="0">
            <a:solidFill>
              <a:schemeClr val="tx1"/>
            </a:solidFill>
            <a:latin typeface="Varela Round" panose="00000500000000000000" pitchFamily="2" charset="-79"/>
            <a:cs typeface="Varela Round" panose="00000500000000000000" pitchFamily="2" charset="-79"/>
          </a:endParaRPr>
        </a:p>
      </dsp:txBody>
      <dsp:txXfrm rot="5400000">
        <a:off x="736017" y="1658403"/>
        <a:ext cx="3468067" cy="2101859"/>
      </dsp:txXfrm>
    </dsp:sp>
    <dsp:sp modelId="{905AA442-830A-484D-855F-4E3136732917}">
      <dsp:nvSpPr>
        <dsp:cNvPr id="0" name=""/>
        <dsp:cNvSpPr/>
      </dsp:nvSpPr>
      <dsp:spPr>
        <a:xfrm rot="5400000">
          <a:off x="4625878" y="607474"/>
          <a:ext cx="4203718" cy="4203718"/>
        </a:xfrm>
        <a:prstGeom prst="upArrow">
          <a:avLst>
            <a:gd name="adj1" fmla="val 50000"/>
            <a:gd name="adj2" fmla="val 35000"/>
          </a:avLst>
        </a:prstGeom>
        <a:solidFill>
          <a:schemeClr val="accent4">
            <a:lumMod val="60000"/>
            <a:lumOff val="40000"/>
          </a:schemeClr>
        </a:solidFill>
        <a:ln w="25400" cap="flat" cmpd="sng" algn="ctr">
          <a:solidFill>
            <a:schemeClr val="tx1">
              <a:lumMod val="65000"/>
              <a:lumOff val="3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latin typeface="Varela Round" panose="00000500000000000000" pitchFamily="2" charset="-79"/>
              <a:cs typeface="Varela Round" panose="00000500000000000000" pitchFamily="2" charset="-79"/>
            </a:rPr>
            <a:t>יוסף הרוכל</a:t>
          </a:r>
          <a:r>
            <a:rPr lang="en-US" sz="1900" kern="1200" dirty="0" smtClean="0">
              <a:solidFill>
                <a:schemeClr val="tx1"/>
              </a:solidFill>
              <a:latin typeface="Varela Round" panose="00000500000000000000" pitchFamily="2" charset="-79"/>
              <a:cs typeface="Varela Round" panose="00000500000000000000" pitchFamily="2" charset="-79"/>
            </a:rPr>
            <a:t/>
          </a:r>
          <a:br>
            <a:rPr lang="en-US" sz="1900" kern="1200" dirty="0" smtClean="0">
              <a:solidFill>
                <a:schemeClr val="tx1"/>
              </a:solidFill>
              <a:latin typeface="Varela Round" panose="00000500000000000000" pitchFamily="2" charset="-79"/>
              <a:cs typeface="Varela Round" panose="00000500000000000000" pitchFamily="2" charset="-79"/>
            </a:rPr>
          </a:br>
          <a:r>
            <a:rPr lang="en-US" sz="1900" kern="1200" dirty="0" smtClean="0">
              <a:solidFill>
                <a:schemeClr val="tx1"/>
              </a:solidFill>
              <a:latin typeface="Varela Round" panose="00000500000000000000" pitchFamily="2" charset="-79"/>
              <a:cs typeface="Varela Round" panose="00000500000000000000" pitchFamily="2" charset="-79"/>
            </a:rPr>
            <a:t/>
          </a:r>
          <a:br>
            <a:rPr lang="en-US" sz="1900" kern="1200" dirty="0" smtClean="0">
              <a:solidFill>
                <a:schemeClr val="tx1"/>
              </a:solidFill>
              <a:latin typeface="Varela Round" panose="00000500000000000000" pitchFamily="2" charset="-79"/>
              <a:cs typeface="Varela Round" panose="00000500000000000000" pitchFamily="2" charset="-79"/>
            </a:rPr>
          </a:br>
          <a:r>
            <a:rPr lang="he-IL" sz="1900" kern="1200" dirty="0" smtClean="0">
              <a:solidFill>
                <a:schemeClr val="tx1"/>
              </a:solidFill>
              <a:latin typeface="Varela Round" panose="00000500000000000000" pitchFamily="2" charset="-79"/>
              <a:cs typeface="Varela Round" panose="00000500000000000000" pitchFamily="2" charset="-79"/>
            </a:rPr>
            <a:t>עני, מעמד נחות, חסר בית ושורשים, טוב לב ומוסרי, אנושי, פשוט, חלש אופי, נשלט, פסיבי ותמים</a:t>
          </a:r>
          <a:endParaRPr lang="he-IL" sz="1900" kern="1200" dirty="0">
            <a:solidFill>
              <a:schemeClr val="tx1"/>
            </a:solidFill>
            <a:latin typeface="Varela Round" panose="00000500000000000000" pitchFamily="2" charset="-79"/>
            <a:cs typeface="Varela Round" panose="00000500000000000000" pitchFamily="2" charset="-79"/>
          </a:endParaRPr>
        </a:p>
      </dsp:txBody>
      <dsp:txXfrm rot="-5400000">
        <a:off x="4625878" y="1658404"/>
        <a:ext cx="3468067" cy="2101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B2C09-A16A-4E6B-9C30-C4CC745741D3}">
      <dsp:nvSpPr>
        <dsp:cNvPr id="0" name=""/>
        <dsp:cNvSpPr/>
      </dsp:nvSpPr>
      <dsp:spPr>
        <a:xfrm rot="10800000">
          <a:off x="8368384" y="3682590"/>
          <a:ext cx="2091776" cy="836710"/>
        </a:xfrm>
        <a:prstGeom prst="homePlat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6" tIns="34671" rIns="69342"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האדונית מתייחסת לרוכל בזלזול</a:t>
          </a:r>
          <a:endParaRPr lang="he-IL" sz="1300" kern="1200" dirty="0">
            <a:latin typeface="Varela Round" panose="00000500000000000000" pitchFamily="2" charset="-79"/>
            <a:cs typeface="Varela Round" panose="00000500000000000000" pitchFamily="2" charset="-79"/>
          </a:endParaRPr>
        </a:p>
      </dsp:txBody>
      <dsp:txXfrm rot="10800000">
        <a:off x="8577561" y="3682590"/>
        <a:ext cx="1882599" cy="836710"/>
      </dsp:txXfrm>
    </dsp:sp>
    <dsp:sp modelId="{465A67C5-32C2-4F7D-BA1A-143CDD27FC89}">
      <dsp:nvSpPr>
        <dsp:cNvPr id="0" name=""/>
        <dsp:cNvSpPr/>
      </dsp:nvSpPr>
      <dsp:spPr>
        <a:xfrm rot="10800000">
          <a:off x="6694963" y="3682590"/>
          <a:ext cx="2091776" cy="836710"/>
        </a:xfrm>
        <a:prstGeom prst="chevron">
          <a:avLst/>
        </a:prstGeom>
        <a:solidFill>
          <a:schemeClr val="accent2">
            <a:shade val="80000"/>
            <a:hueOff val="-96283"/>
            <a:satOff val="2033"/>
            <a:lumOff val="5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לינה ברפת הישנה</a:t>
          </a:r>
          <a:endParaRPr lang="he-IL" sz="1300" kern="1200" dirty="0">
            <a:latin typeface="Varela Round" panose="00000500000000000000" pitchFamily="2" charset="-79"/>
            <a:cs typeface="Varela Round" panose="00000500000000000000" pitchFamily="2" charset="-79"/>
          </a:endParaRPr>
        </a:p>
      </dsp:txBody>
      <dsp:txXfrm rot="10800000">
        <a:off x="7113318" y="3682590"/>
        <a:ext cx="1255066" cy="836710"/>
      </dsp:txXfrm>
    </dsp:sp>
    <dsp:sp modelId="{1DFDA123-DB00-4C56-A107-12317E0CBCE5}">
      <dsp:nvSpPr>
        <dsp:cNvPr id="0" name=""/>
        <dsp:cNvSpPr/>
      </dsp:nvSpPr>
      <dsp:spPr>
        <a:xfrm rot="10800000">
          <a:off x="5021541" y="3682590"/>
          <a:ext cx="2091776" cy="836710"/>
        </a:xfrm>
        <a:prstGeom prst="chevron">
          <a:avLst/>
        </a:prstGeom>
        <a:solidFill>
          <a:schemeClr val="accent2">
            <a:shade val="80000"/>
            <a:hueOff val="-192566"/>
            <a:satOff val="4066"/>
            <a:lumOff val="108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מזמינה אותו לסעודה לאחר שתיקן עבורה את הגג</a:t>
          </a:r>
          <a:endParaRPr lang="he-IL" sz="1300" kern="1200" dirty="0">
            <a:latin typeface="Varela Round" panose="00000500000000000000" pitchFamily="2" charset="-79"/>
            <a:cs typeface="Varela Round" panose="00000500000000000000" pitchFamily="2" charset="-79"/>
          </a:endParaRPr>
        </a:p>
      </dsp:txBody>
      <dsp:txXfrm rot="10800000">
        <a:off x="5439896" y="3682590"/>
        <a:ext cx="1255066" cy="836710"/>
      </dsp:txXfrm>
    </dsp:sp>
    <dsp:sp modelId="{4EA78AEC-38B8-4F55-B3E3-C730A05AFFBB}">
      <dsp:nvSpPr>
        <dsp:cNvPr id="0" name=""/>
        <dsp:cNvSpPr/>
      </dsp:nvSpPr>
      <dsp:spPr>
        <a:xfrm rot="10800000">
          <a:off x="3348120" y="3682590"/>
          <a:ext cx="2091776" cy="836710"/>
        </a:xfrm>
        <a:prstGeom prst="chevron">
          <a:avLst/>
        </a:prstGeom>
        <a:solidFill>
          <a:schemeClr val="accent2">
            <a:shade val="80000"/>
            <a:hueOff val="-288849"/>
            <a:satOff val="6100"/>
            <a:lumOff val="16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לינה בחדר הכלים הישנים</a:t>
          </a:r>
          <a:endParaRPr lang="he-IL" sz="1300" kern="1200" dirty="0">
            <a:latin typeface="Varela Round" panose="00000500000000000000" pitchFamily="2" charset="-79"/>
            <a:cs typeface="Varela Round" panose="00000500000000000000" pitchFamily="2" charset="-79"/>
          </a:endParaRPr>
        </a:p>
      </dsp:txBody>
      <dsp:txXfrm rot="10800000">
        <a:off x="3766475" y="3682590"/>
        <a:ext cx="1255066" cy="836710"/>
      </dsp:txXfrm>
    </dsp:sp>
    <dsp:sp modelId="{EA59BB74-7495-4580-A471-71A3E2F1FC77}">
      <dsp:nvSpPr>
        <dsp:cNvPr id="0" name=""/>
        <dsp:cNvSpPr/>
      </dsp:nvSpPr>
      <dsp:spPr>
        <a:xfrm rot="10800000">
          <a:off x="1674698" y="3682590"/>
          <a:ext cx="2091776" cy="836710"/>
        </a:xfrm>
        <a:prstGeom prst="chevron">
          <a:avLst/>
        </a:prstGeom>
        <a:solidFill>
          <a:schemeClr val="accent2">
            <a:shade val="80000"/>
            <a:hueOff val="-385132"/>
            <a:satOff val="8133"/>
            <a:lumOff val="21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שיחות משותפות, קרבה</a:t>
          </a:r>
          <a:endParaRPr lang="he-IL" sz="1300" kern="1200" dirty="0">
            <a:latin typeface="Varela Round" panose="00000500000000000000" pitchFamily="2" charset="-79"/>
            <a:cs typeface="Varela Round" panose="00000500000000000000" pitchFamily="2" charset="-79"/>
          </a:endParaRPr>
        </a:p>
      </dsp:txBody>
      <dsp:txXfrm rot="10800000">
        <a:off x="2093053" y="3682590"/>
        <a:ext cx="1255066" cy="836710"/>
      </dsp:txXfrm>
    </dsp:sp>
    <dsp:sp modelId="{BD435074-C644-4397-8958-1C0247688706}">
      <dsp:nvSpPr>
        <dsp:cNvPr id="0" name=""/>
        <dsp:cNvSpPr/>
      </dsp:nvSpPr>
      <dsp:spPr>
        <a:xfrm rot="10800000">
          <a:off x="1277" y="3682590"/>
          <a:ext cx="2091776" cy="836710"/>
        </a:xfrm>
        <a:prstGeom prst="chevron">
          <a:avLst/>
        </a:prstGeom>
        <a:solidFill>
          <a:schemeClr val="accent2">
            <a:shade val="80000"/>
            <a:hueOff val="-481415"/>
            <a:satOff val="10166"/>
            <a:lumOff val="270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6" tIns="34671" rIns="52007"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לינה במיטת בעליה</a:t>
          </a:r>
          <a:endParaRPr lang="he-IL" sz="1300" kern="1200" dirty="0">
            <a:latin typeface="Varela Round" panose="00000500000000000000" pitchFamily="2" charset="-79"/>
            <a:cs typeface="Varela Round" panose="00000500000000000000" pitchFamily="2" charset="-79"/>
          </a:endParaRPr>
        </a:p>
      </dsp:txBody>
      <dsp:txXfrm rot="10800000">
        <a:off x="419632" y="3682590"/>
        <a:ext cx="1255066" cy="836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B2C09-A16A-4E6B-9C30-C4CC745741D3}">
      <dsp:nvSpPr>
        <dsp:cNvPr id="0" name=""/>
        <dsp:cNvSpPr/>
      </dsp:nvSpPr>
      <dsp:spPr>
        <a:xfrm>
          <a:off x="61946" y="3672633"/>
          <a:ext cx="2091776" cy="836710"/>
        </a:xfrm>
        <a:prstGeom prst="homePlat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האדונית מהתלת ברוכל</a:t>
          </a:r>
          <a:endParaRPr lang="he-IL" sz="1300" kern="1200" dirty="0">
            <a:latin typeface="Varela Round" panose="00000500000000000000" pitchFamily="2" charset="-79"/>
            <a:cs typeface="Varela Round" panose="00000500000000000000" pitchFamily="2" charset="-79"/>
          </a:endParaRPr>
        </a:p>
      </dsp:txBody>
      <dsp:txXfrm>
        <a:off x="61946" y="3672633"/>
        <a:ext cx="1882599" cy="836710"/>
      </dsp:txXfrm>
    </dsp:sp>
    <dsp:sp modelId="{465A67C5-32C2-4F7D-BA1A-143CDD27FC89}">
      <dsp:nvSpPr>
        <dsp:cNvPr id="0" name=""/>
        <dsp:cNvSpPr/>
      </dsp:nvSpPr>
      <dsp:spPr>
        <a:xfrm>
          <a:off x="1674698" y="3682590"/>
          <a:ext cx="2091776" cy="836710"/>
        </a:xfrm>
        <a:prstGeom prst="chevron">
          <a:avLst/>
        </a:prstGeom>
        <a:solidFill>
          <a:schemeClr val="accent1">
            <a:shade val="80000"/>
            <a:hueOff val="54253"/>
            <a:satOff val="1035"/>
            <a:lumOff val="45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מתקוטטים ומתפייסים</a:t>
          </a:r>
          <a:endParaRPr lang="he-IL" sz="1300" kern="1200" dirty="0">
            <a:latin typeface="Varela Round" panose="00000500000000000000" pitchFamily="2" charset="-79"/>
            <a:cs typeface="Varela Round" panose="00000500000000000000" pitchFamily="2" charset="-79"/>
          </a:endParaRPr>
        </a:p>
      </dsp:txBody>
      <dsp:txXfrm>
        <a:off x="2093053" y="3682590"/>
        <a:ext cx="1255066" cy="836710"/>
      </dsp:txXfrm>
    </dsp:sp>
    <dsp:sp modelId="{1DFDA123-DB00-4C56-A107-12317E0CBCE5}">
      <dsp:nvSpPr>
        <dsp:cNvPr id="0" name=""/>
        <dsp:cNvSpPr/>
      </dsp:nvSpPr>
      <dsp:spPr>
        <a:xfrm>
          <a:off x="3348120" y="3682590"/>
          <a:ext cx="2091776" cy="836710"/>
        </a:xfrm>
        <a:prstGeom prst="chevron">
          <a:avLst/>
        </a:prstGeom>
        <a:solidFill>
          <a:schemeClr val="accent1">
            <a:shade val="80000"/>
            <a:hueOff val="108505"/>
            <a:satOff val="2070"/>
            <a:lumOff val="91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הריחוק מוביל את הרוכל לתהות על האדונית ובעליה</a:t>
          </a:r>
          <a:endParaRPr lang="he-IL" sz="1300" kern="1200" dirty="0">
            <a:latin typeface="Varela Round" panose="00000500000000000000" pitchFamily="2" charset="-79"/>
            <a:cs typeface="Varela Round" panose="00000500000000000000" pitchFamily="2" charset="-79"/>
          </a:endParaRPr>
        </a:p>
      </dsp:txBody>
      <dsp:txXfrm>
        <a:off x="3766475" y="3682590"/>
        <a:ext cx="1255066" cy="836710"/>
      </dsp:txXfrm>
    </dsp:sp>
    <dsp:sp modelId="{4EA78AEC-38B8-4F55-B3E3-C730A05AFFBB}">
      <dsp:nvSpPr>
        <dsp:cNvPr id="0" name=""/>
        <dsp:cNvSpPr/>
      </dsp:nvSpPr>
      <dsp:spPr>
        <a:xfrm>
          <a:off x="5021541" y="3682590"/>
          <a:ext cx="2091776" cy="836710"/>
        </a:xfrm>
        <a:prstGeom prst="chevron">
          <a:avLst/>
        </a:prstGeom>
        <a:solidFill>
          <a:schemeClr val="accent1">
            <a:shade val="80000"/>
            <a:hueOff val="162758"/>
            <a:satOff val="3105"/>
            <a:lumOff val="137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מאיימת על הרוכל שישמור על גרגרתו</a:t>
          </a:r>
          <a:endParaRPr lang="he-IL" sz="1300" kern="1200" dirty="0">
            <a:latin typeface="Varela Round" panose="00000500000000000000" pitchFamily="2" charset="-79"/>
            <a:cs typeface="Varela Round" panose="00000500000000000000" pitchFamily="2" charset="-79"/>
          </a:endParaRPr>
        </a:p>
      </dsp:txBody>
      <dsp:txXfrm>
        <a:off x="5439896" y="3682590"/>
        <a:ext cx="1255066" cy="836710"/>
      </dsp:txXfrm>
    </dsp:sp>
    <dsp:sp modelId="{EA59BB74-7495-4580-A471-71A3E2F1FC77}">
      <dsp:nvSpPr>
        <dsp:cNvPr id="0" name=""/>
        <dsp:cNvSpPr/>
      </dsp:nvSpPr>
      <dsp:spPr>
        <a:xfrm>
          <a:off x="6694963" y="3682590"/>
          <a:ext cx="2091776" cy="836710"/>
        </a:xfrm>
        <a:prstGeom prst="chevron">
          <a:avLst/>
        </a:prstGeom>
        <a:solidFill>
          <a:schemeClr val="accent1">
            <a:shade val="80000"/>
            <a:hueOff val="217011"/>
            <a:satOff val="4140"/>
            <a:lumOff val="182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חוזר ללון ברפת</a:t>
          </a:r>
          <a:endParaRPr lang="he-IL" sz="1300" kern="1200" dirty="0">
            <a:latin typeface="Varela Round" panose="00000500000000000000" pitchFamily="2" charset="-79"/>
            <a:cs typeface="Varela Round" panose="00000500000000000000" pitchFamily="2" charset="-79"/>
          </a:endParaRPr>
        </a:p>
      </dsp:txBody>
      <dsp:txXfrm>
        <a:off x="7113318" y="3682590"/>
        <a:ext cx="1255066" cy="836710"/>
      </dsp:txXfrm>
    </dsp:sp>
    <dsp:sp modelId="{BD435074-C644-4397-8958-1C0247688706}">
      <dsp:nvSpPr>
        <dsp:cNvPr id="0" name=""/>
        <dsp:cNvSpPr/>
      </dsp:nvSpPr>
      <dsp:spPr>
        <a:xfrm>
          <a:off x="8368384" y="3682590"/>
          <a:ext cx="2091776" cy="836710"/>
        </a:xfrm>
        <a:prstGeom prst="chevron">
          <a:avLst/>
        </a:prstGeom>
        <a:solidFill>
          <a:schemeClr val="accent1">
            <a:shade val="80000"/>
            <a:hueOff val="271263"/>
            <a:satOff val="5175"/>
            <a:lumOff val="22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pPr>
          <a:r>
            <a:rPr lang="he-IL" sz="1300" kern="1200" dirty="0" smtClean="0">
              <a:latin typeface="Varela Round" panose="00000500000000000000" pitchFamily="2" charset="-79"/>
              <a:cs typeface="Varela Round" panose="00000500000000000000" pitchFamily="2" charset="-79"/>
            </a:rPr>
            <a:t>יוצא להתפלל קריאת שמע</a:t>
          </a:r>
          <a:endParaRPr lang="he-IL" sz="1300" kern="1200" dirty="0">
            <a:latin typeface="Varela Round" panose="00000500000000000000" pitchFamily="2" charset="-79"/>
            <a:cs typeface="Varela Round" panose="00000500000000000000" pitchFamily="2" charset="-79"/>
          </a:endParaRPr>
        </a:p>
      </dsp:txBody>
      <dsp:txXfrm>
        <a:off x="8786739" y="3682590"/>
        <a:ext cx="1255066" cy="83671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75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14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96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90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34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61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85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52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025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84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54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325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67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7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613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31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30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75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12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36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03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10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28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1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67772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t>  </a:t>
            </a:r>
          </a:p>
        </p:txBody>
      </p:sp>
      <p:sp>
        <p:nvSpPr>
          <p:cNvPr id="2" name="כותרת 1"/>
          <p:cNvSpPr>
            <a:spLocks noGrp="1"/>
          </p:cNvSpPr>
          <p:nvPr>
            <p:ph type="ctrTitle"/>
          </p:nvPr>
        </p:nvSpPr>
        <p:spPr>
          <a:xfrm>
            <a:off x="739037" y="1640910"/>
            <a:ext cx="10872592"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userDrawn="1"/>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9" name="מלבן מעוגל 8"/>
          <p:cNvSpPr/>
          <p:nvPr userDrawn="1"/>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Google Shape;11;p2"/>
          <p:cNvSpPr txBox="1">
            <a:spLocks noGrp="1"/>
          </p:cNvSpPr>
          <p:nvPr>
            <p:ph type="subTitle" idx="1"/>
          </p:nvPr>
        </p:nvSpPr>
        <p:spPr>
          <a:xfrm>
            <a:off x="738213" y="2918492"/>
            <a:ext cx="10873415"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213" y="3655832"/>
            <a:ext cx="10873415"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95750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rtl="0">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2" y="587820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6"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1"/>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91664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r" rtl="1">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r" rtl="1">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r" rtl="1">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r" rtl="1">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r" rtl="1">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r" rtl="1">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r" rtl="1">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r" rtl="1">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r" rtl="1">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r" rtl="1">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r" rtl="1">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r" rtl="1">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r" rtl="1">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r" rtl="1">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r" rtl="1">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r" rtl="1">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r" rtl="1">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r" rtl="1">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F2EB">
            <a:alpha val="23921"/>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6106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כותרת 6"/>
          <p:cNvSpPr>
            <a:spLocks noGrp="1"/>
          </p:cNvSpPr>
          <p:nvPr>
            <p:ph type="ctrTitle"/>
          </p:nvPr>
        </p:nvSpPr>
        <p:spPr>
          <a:xfrm>
            <a:off x="1793081" y="2693989"/>
            <a:ext cx="8605838" cy="1470025"/>
          </a:xfrm>
        </p:spPr>
        <p:txBody>
          <a:bodyPr>
            <a:normAutofit/>
          </a:bodyPr>
          <a:lstStyle/>
          <a:p>
            <a:r>
              <a:rPr lang="he-IL" dirty="0"/>
              <a:t>מערכת שידורים לאומית</a:t>
            </a:r>
          </a:p>
        </p:txBody>
      </p:sp>
    </p:spTree>
    <p:extLst>
      <p:ext uri="{BB962C8B-B14F-4D97-AF65-F5344CB8AC3E}">
        <p14:creationId xmlns:p14="http://schemas.microsoft.com/office/powerpoint/2010/main" val="50057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סיפור אלגורי</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840542" y="2058401"/>
            <a:ext cx="10510916" cy="2139526"/>
          </a:xfrm>
          <a:prstGeom prst="roundRect">
            <a:avLst/>
          </a:prstGeom>
          <a:solidFill>
            <a:schemeClr val="tx2">
              <a:lumMod val="5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400" b="1" kern="1200" dirty="0" smtClean="0">
                <a:solidFill>
                  <a:schemeClr val="bg1"/>
                </a:solidFill>
                <a:latin typeface="Varela Round" panose="00000500000000000000" pitchFamily="2" charset="-79"/>
                <a:cs typeface="Varela Round" panose="00000500000000000000" pitchFamily="2" charset="-79"/>
              </a:rPr>
              <a:t>כל מערכת היחסים בין האדונית והרוכל היא משל למערכת היחסים שבין היהודים והגויים באירופה</a:t>
            </a:r>
            <a:endParaRPr lang="he-IL" sz="2400" b="1" kern="1200" dirty="0">
              <a:solidFill>
                <a:schemeClr val="bg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85655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סיפור פנטזיה ואגדה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2" name="דיאגרמה 1"/>
          <p:cNvGraphicFramePr/>
          <p:nvPr>
            <p:extLst>
              <p:ext uri="{D42A27DB-BD31-4B8C-83A1-F6EECF244321}">
                <p14:modId xmlns:p14="http://schemas.microsoft.com/office/powerpoint/2010/main" val="2542532341"/>
              </p:ext>
            </p:extLst>
          </p:nvPr>
        </p:nvGraphicFramePr>
        <p:xfrm>
          <a:off x="1868882" y="8756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771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מטרת הסיפור אלגורי</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p:nvSpPr>
        <p:spPr>
          <a:xfrm>
            <a:off x="3876979" y="1127848"/>
            <a:ext cx="4936805" cy="859339"/>
          </a:xfrm>
          <a:prstGeom prst="roundRect">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smtClean="0">
                <a:solidFill>
                  <a:sysClr val="windowText" lastClr="000000"/>
                </a:solidFill>
                <a:latin typeface="Varela Round" panose="00000500000000000000" pitchFamily="2" charset="-79"/>
                <a:cs typeface="Varela Round" panose="00000500000000000000" pitchFamily="2" charset="-79"/>
              </a:rPr>
              <a:t>הביקורת של עגנון כלפי הקיום היהודי בגולה</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
        <p:nvSpPr>
          <p:cNvPr id="9" name="מלבן מעוגל 8"/>
          <p:cNvSpPr/>
          <p:nvPr/>
        </p:nvSpPr>
        <p:spPr>
          <a:xfrm>
            <a:off x="6758725" y="2418797"/>
            <a:ext cx="4110118" cy="1986948"/>
          </a:xfrm>
          <a:prstGeom prst="roundRect">
            <a:avLst/>
          </a:prstGeom>
          <a:solidFill>
            <a:schemeClr val="accent5">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b="1" kern="1200" dirty="0" smtClean="0">
                <a:solidFill>
                  <a:sysClr val="windowText" lastClr="000000"/>
                </a:solidFill>
                <a:latin typeface="Varela Round" panose="00000500000000000000" pitchFamily="2" charset="-79"/>
                <a:cs typeface="Varela Round" panose="00000500000000000000" pitchFamily="2" charset="-79"/>
              </a:rPr>
              <a:t>מצד אחד:</a:t>
            </a:r>
            <a:r>
              <a:rPr lang="en-US" sz="1900" b="1" kern="1200" dirty="0" smtClean="0">
                <a:solidFill>
                  <a:sysClr val="windowText" lastClr="000000"/>
                </a:solidFill>
                <a:latin typeface="Varela Round" panose="00000500000000000000" pitchFamily="2" charset="-79"/>
                <a:cs typeface="Varela Round" panose="00000500000000000000" pitchFamily="2" charset="-79"/>
              </a:rPr>
              <a:t> </a:t>
            </a:r>
          </a:p>
          <a:p>
            <a:pPr lvl="0" algn="ctr" defTabSz="844550" rtl="1">
              <a:lnSpc>
                <a:spcPct val="90000"/>
              </a:lnSpc>
              <a:spcBef>
                <a:spcPct val="0"/>
              </a:spcBef>
              <a:spcAft>
                <a:spcPct val="35000"/>
              </a:spcAft>
            </a:pPr>
            <a:endParaRPr lang="he-IL" sz="1900" b="1" kern="1200" dirty="0" smtClean="0">
              <a:solidFill>
                <a:sysClr val="windowText" lastClr="000000"/>
              </a:solidFill>
              <a:latin typeface="Varela Round" panose="00000500000000000000" pitchFamily="2" charset="-79"/>
              <a:cs typeface="Varela Round" panose="00000500000000000000" pitchFamily="2" charset="-79"/>
            </a:endParaRPr>
          </a:p>
          <a:p>
            <a:pPr lvl="0" algn="ctr" defTabSz="844550" rtl="1">
              <a:lnSpc>
                <a:spcPct val="90000"/>
              </a:lnSpc>
              <a:spcBef>
                <a:spcPct val="0"/>
              </a:spcBef>
              <a:spcAft>
                <a:spcPct val="35000"/>
              </a:spcAft>
            </a:pPr>
            <a:r>
              <a:rPr lang="he-IL" sz="1900" kern="1200" dirty="0">
                <a:solidFill>
                  <a:sysClr val="windowText" lastClr="000000"/>
                </a:solidFill>
                <a:latin typeface="Varela Round" panose="00000500000000000000" pitchFamily="2" charset="-79"/>
                <a:cs typeface="Varela Round" panose="00000500000000000000" pitchFamily="2" charset="-79"/>
              </a:rPr>
              <a:t>היהודים מתעקשים לחיות על אדמה זרה ועוינת, תוך ויתור על הזהות </a:t>
            </a:r>
            <a:r>
              <a:rPr lang="he-IL" sz="1900" kern="1200" dirty="0" smtClean="0">
                <a:solidFill>
                  <a:sysClr val="windowText" lastClr="000000"/>
                </a:solidFill>
                <a:latin typeface="Varela Round" panose="00000500000000000000" pitchFamily="2" charset="-79"/>
                <a:cs typeface="Varela Round" panose="00000500000000000000" pitchFamily="2" charset="-79"/>
              </a:rPr>
              <a:t>היהודית-רוחנית</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0" name="מלבן מעוגל 9"/>
          <p:cNvSpPr/>
          <p:nvPr/>
        </p:nvSpPr>
        <p:spPr>
          <a:xfrm>
            <a:off x="1169659" y="2418797"/>
            <a:ext cx="4110118" cy="1986948"/>
          </a:xfrm>
          <a:prstGeom prst="roundRect">
            <a:avLst/>
          </a:prstGeom>
          <a:solidFill>
            <a:schemeClr val="accent5">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b="1" kern="1200" dirty="0" smtClean="0">
                <a:solidFill>
                  <a:sysClr val="windowText" lastClr="000000"/>
                </a:solidFill>
                <a:latin typeface="Varela Round" panose="00000500000000000000" pitchFamily="2" charset="-79"/>
                <a:cs typeface="Varela Round" panose="00000500000000000000" pitchFamily="2" charset="-79"/>
              </a:rPr>
              <a:t>מצד שני:</a:t>
            </a:r>
            <a:endParaRPr lang="en-US" sz="1900" b="1" kern="1200" dirty="0" smtClean="0">
              <a:solidFill>
                <a:sysClr val="windowText" lastClr="000000"/>
              </a:solidFill>
              <a:latin typeface="Varela Round" panose="00000500000000000000" pitchFamily="2" charset="-79"/>
              <a:cs typeface="Varela Round" panose="00000500000000000000" pitchFamily="2" charset="-79"/>
            </a:endParaRPr>
          </a:p>
          <a:p>
            <a:pPr lvl="0" algn="ctr" defTabSz="844550" rtl="1">
              <a:lnSpc>
                <a:spcPct val="90000"/>
              </a:lnSpc>
              <a:spcBef>
                <a:spcPct val="0"/>
              </a:spcBef>
              <a:spcAft>
                <a:spcPct val="35000"/>
              </a:spcAft>
            </a:pPr>
            <a:r>
              <a:rPr lang="en-US" sz="1900" b="1" kern="1200" dirty="0" smtClean="0">
                <a:solidFill>
                  <a:sysClr val="windowText" lastClr="000000"/>
                </a:solidFill>
                <a:latin typeface="Varela Round" panose="00000500000000000000" pitchFamily="2" charset="-79"/>
                <a:cs typeface="Varela Round" panose="00000500000000000000" pitchFamily="2" charset="-79"/>
              </a:rPr>
              <a:t> </a:t>
            </a:r>
            <a:endParaRPr lang="he-IL" sz="1900" b="1" kern="1200" dirty="0" smtClean="0">
              <a:solidFill>
                <a:sysClr val="windowText" lastClr="000000"/>
              </a:solidFill>
              <a:latin typeface="Varela Round" panose="00000500000000000000" pitchFamily="2" charset="-79"/>
              <a:cs typeface="Varela Round" panose="00000500000000000000" pitchFamily="2" charset="-79"/>
            </a:endParaRPr>
          </a:p>
          <a:p>
            <a:pPr lvl="0" algn="ctr" defTabSz="844550" rtl="1">
              <a:lnSpc>
                <a:spcPct val="90000"/>
              </a:lnSpc>
              <a:spcBef>
                <a:spcPct val="0"/>
              </a:spcBef>
              <a:spcAft>
                <a:spcPct val="35000"/>
              </a:spcAft>
            </a:pPr>
            <a:r>
              <a:rPr lang="he-IL" sz="1900" kern="1200" dirty="0">
                <a:solidFill>
                  <a:sysClr val="windowText" lastClr="000000"/>
                </a:solidFill>
                <a:latin typeface="Varela Round" panose="00000500000000000000" pitchFamily="2" charset="-79"/>
                <a:cs typeface="Varela Round" panose="00000500000000000000" pitchFamily="2" charset="-79"/>
              </a:rPr>
              <a:t>הישות הנוצרית-הזרה המבקשת להכחיד את העם היהודי באשר הוא</a:t>
            </a:r>
          </a:p>
        </p:txBody>
      </p:sp>
    </p:spTree>
    <p:extLst>
      <p:ext uri="{BB962C8B-B14F-4D97-AF65-F5344CB8AC3E}">
        <p14:creationId xmlns:p14="http://schemas.microsoft.com/office/powerpoint/2010/main" val="129674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מבנה הסיפור</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8" name="מלבן מעוגל 7"/>
          <p:cNvSpPr/>
          <p:nvPr/>
        </p:nvSpPr>
        <p:spPr>
          <a:xfrm>
            <a:off x="9130145" y="1197675"/>
            <a:ext cx="2583872" cy="859339"/>
          </a:xfrm>
          <a:prstGeom prst="roundRect">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smtClean="0">
                <a:solidFill>
                  <a:sysClr val="windowText" lastClr="000000"/>
                </a:solidFill>
                <a:latin typeface="Varela Round" panose="00000500000000000000" pitchFamily="2" charset="-79"/>
                <a:cs typeface="Varela Round" panose="00000500000000000000" pitchFamily="2" charset="-79"/>
              </a:rPr>
              <a:t>אקספוזיציה</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
        <p:nvSpPr>
          <p:cNvPr id="11" name="מלבן מעוגל 10"/>
          <p:cNvSpPr/>
          <p:nvPr/>
        </p:nvSpPr>
        <p:spPr>
          <a:xfrm>
            <a:off x="9130145" y="2268009"/>
            <a:ext cx="2583872" cy="1112496"/>
          </a:xfrm>
          <a:prstGeom prst="roundRect">
            <a:avLst/>
          </a:prstGeom>
          <a:solidFill>
            <a:schemeClr val="accent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smtClean="0">
                <a:solidFill>
                  <a:sysClr val="windowText" lastClr="000000"/>
                </a:solidFill>
                <a:latin typeface="Varela Round" panose="00000500000000000000" pitchFamily="2" charset="-79"/>
                <a:cs typeface="Varela Round" panose="00000500000000000000" pitchFamily="2" charset="-79"/>
              </a:rPr>
              <a:t>נקודת המפנה</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
        <p:nvSpPr>
          <p:cNvPr id="12" name="מלבן מעוגל 11"/>
          <p:cNvSpPr/>
          <p:nvPr/>
        </p:nvSpPr>
        <p:spPr>
          <a:xfrm>
            <a:off x="1205345" y="1197674"/>
            <a:ext cx="7516089" cy="859339"/>
          </a:xfrm>
          <a:prstGeom prst="roundRect">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smtClean="0">
                <a:solidFill>
                  <a:sysClr val="windowText" lastClr="000000"/>
                </a:solidFill>
                <a:latin typeface="Varela Round" panose="00000500000000000000" pitchFamily="2" charset="-79"/>
                <a:cs typeface="Varela Round" panose="00000500000000000000" pitchFamily="2" charset="-79"/>
              </a:rPr>
              <a:t>תיאור ההגעה של הרוכל לבית האדונית, מכירת הסכין והחזרה לביתה בעקבות הגשם.</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
        <p:nvSpPr>
          <p:cNvPr id="13" name="מלבן מעוגל 12"/>
          <p:cNvSpPr/>
          <p:nvPr/>
        </p:nvSpPr>
        <p:spPr>
          <a:xfrm>
            <a:off x="1205346" y="2268008"/>
            <a:ext cx="7516089" cy="1112497"/>
          </a:xfrm>
          <a:prstGeom prst="roundRect">
            <a:avLst/>
          </a:prstGeom>
          <a:solidFill>
            <a:schemeClr val="accent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a:solidFill>
                  <a:sysClr val="windowText" lastClr="000000"/>
                </a:solidFill>
                <a:latin typeface="Varela Round" panose="00000500000000000000" pitchFamily="2" charset="-79"/>
                <a:cs typeface="Varela Round" panose="00000500000000000000" pitchFamily="2" charset="-79"/>
              </a:rPr>
              <a:t>כאשר יוסף, לאחר שאיבד את סממני יהדותו וזנח את דרך האמונה, חש צורך לקרוא קריאת "שמע". הוא זועק: "אבי שבשמיים כמה </a:t>
            </a:r>
            <a:r>
              <a:rPr lang="he-IL" sz="2000" b="1" kern="1200" dirty="0" err="1">
                <a:solidFill>
                  <a:sysClr val="windowText" lastClr="000000"/>
                </a:solidFill>
                <a:latin typeface="Varela Round" panose="00000500000000000000" pitchFamily="2" charset="-79"/>
                <a:cs typeface="Varela Round" panose="00000500000000000000" pitchFamily="2" charset="-79"/>
              </a:rPr>
              <a:t>נתרחקתי</a:t>
            </a:r>
            <a:r>
              <a:rPr lang="he-IL" sz="2000" b="1" kern="1200" dirty="0">
                <a:solidFill>
                  <a:sysClr val="windowText" lastClr="000000"/>
                </a:solidFill>
                <a:latin typeface="Varela Round" panose="00000500000000000000" pitchFamily="2" charset="-79"/>
                <a:cs typeface="Varela Round" panose="00000500000000000000" pitchFamily="2" charset="-79"/>
              </a:rPr>
              <a:t>". המפנה מסמן את מודעותו של יוסף לטעותו.</a:t>
            </a:r>
          </a:p>
        </p:txBody>
      </p:sp>
      <p:sp>
        <p:nvSpPr>
          <p:cNvPr id="14" name="מלבן מעוגל 13"/>
          <p:cNvSpPr/>
          <p:nvPr/>
        </p:nvSpPr>
        <p:spPr>
          <a:xfrm>
            <a:off x="9137901" y="3591500"/>
            <a:ext cx="2583872" cy="1112496"/>
          </a:xfrm>
          <a:prstGeom prst="roundRect">
            <a:avLst/>
          </a:prstGeom>
          <a:solidFill>
            <a:schemeClr val="accent6">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smtClean="0">
                <a:solidFill>
                  <a:sysClr val="windowText" lastClr="000000"/>
                </a:solidFill>
                <a:latin typeface="Varela Round" panose="00000500000000000000" pitchFamily="2" charset="-79"/>
                <a:cs typeface="Varela Round" panose="00000500000000000000" pitchFamily="2" charset="-79"/>
              </a:rPr>
              <a:t>נקודת השיא</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
        <p:nvSpPr>
          <p:cNvPr id="15" name="מלבן מעוגל 14"/>
          <p:cNvSpPr/>
          <p:nvPr/>
        </p:nvSpPr>
        <p:spPr>
          <a:xfrm>
            <a:off x="1205346" y="3588528"/>
            <a:ext cx="7516089" cy="1112496"/>
          </a:xfrm>
          <a:prstGeom prst="roundRect">
            <a:avLst/>
          </a:prstGeom>
          <a:solidFill>
            <a:schemeClr val="accent6">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a:solidFill>
                  <a:sysClr val="windowText" lastClr="000000"/>
                </a:solidFill>
                <a:latin typeface="Varela Round" panose="00000500000000000000" pitchFamily="2" charset="-79"/>
                <a:cs typeface="Varela Round" panose="00000500000000000000" pitchFamily="2" charset="-79"/>
              </a:rPr>
              <a:t>הרגע בו שוחטת האדונית את עצמה במקום את הרוכל, שניצל באופן בלתי-צפוי בזכות שיבתו למסורת היהודית</a:t>
            </a:r>
            <a:r>
              <a:rPr lang="he-IL" sz="2000" b="1" kern="1200" dirty="0" smtClean="0">
                <a:solidFill>
                  <a:sysClr val="windowText" lastClr="000000"/>
                </a:solidFill>
                <a:latin typeface="Varela Round" panose="00000500000000000000" pitchFamily="2" charset="-79"/>
                <a:cs typeface="Varela Round" panose="00000500000000000000" pitchFamily="2" charset="-79"/>
              </a:rPr>
              <a:t>.</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
        <p:nvSpPr>
          <p:cNvPr id="16" name="מלבן מעוגל 15"/>
          <p:cNvSpPr/>
          <p:nvPr/>
        </p:nvSpPr>
        <p:spPr>
          <a:xfrm>
            <a:off x="9137901" y="4909047"/>
            <a:ext cx="2583872" cy="1112496"/>
          </a:xfrm>
          <a:prstGeom prst="roundRect">
            <a:avLst/>
          </a:prstGeom>
          <a:solidFill>
            <a:schemeClr val="bg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smtClean="0">
                <a:solidFill>
                  <a:sysClr val="windowText" lastClr="000000"/>
                </a:solidFill>
                <a:latin typeface="Varela Round" panose="00000500000000000000" pitchFamily="2" charset="-79"/>
                <a:cs typeface="Varela Round" panose="00000500000000000000" pitchFamily="2" charset="-79"/>
              </a:rPr>
              <a:t>סיום הסיפור</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
        <p:nvSpPr>
          <p:cNvPr id="17" name="מלבן מעוגל 16"/>
          <p:cNvSpPr/>
          <p:nvPr/>
        </p:nvSpPr>
        <p:spPr>
          <a:xfrm>
            <a:off x="1205346" y="4906075"/>
            <a:ext cx="7516089" cy="1112496"/>
          </a:xfrm>
          <a:prstGeom prst="roundRect">
            <a:avLst/>
          </a:prstGeom>
          <a:solidFill>
            <a:schemeClr val="bg2">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2000" b="1" kern="1200" dirty="0">
                <a:solidFill>
                  <a:sysClr val="windowText" lastClr="000000"/>
                </a:solidFill>
                <a:latin typeface="Varela Round" panose="00000500000000000000" pitchFamily="2" charset="-79"/>
                <a:cs typeface="Varela Round" panose="00000500000000000000" pitchFamily="2" charset="-79"/>
              </a:rPr>
              <a:t>סיום מעגלי</a:t>
            </a:r>
            <a:r>
              <a:rPr lang="he-IL" sz="2000" b="1" kern="1200" dirty="0" smtClean="0">
                <a:solidFill>
                  <a:sysClr val="windowText" lastClr="000000"/>
                </a:solidFill>
                <a:latin typeface="Varela Round" panose="00000500000000000000" pitchFamily="2" charset="-79"/>
                <a:cs typeface="Varela Round" panose="00000500000000000000" pitchFamily="2" charset="-79"/>
              </a:rPr>
              <a:t>: הרוכל חזר </a:t>
            </a:r>
            <a:r>
              <a:rPr lang="he-IL" sz="2000" b="1" kern="1200" dirty="0">
                <a:solidFill>
                  <a:sysClr val="windowText" lastClr="000000"/>
                </a:solidFill>
                <a:latin typeface="Varela Round" panose="00000500000000000000" pitchFamily="2" charset="-79"/>
                <a:cs typeface="Varela Round" panose="00000500000000000000" pitchFamily="2" charset="-79"/>
              </a:rPr>
              <a:t>לנדוד בין הגויים, מבלי להפנים את הלקח שאמור היה </a:t>
            </a:r>
            <a:r>
              <a:rPr lang="he-IL" sz="2000" b="1" kern="1200" dirty="0" smtClean="0">
                <a:solidFill>
                  <a:sysClr val="windowText" lastClr="000000"/>
                </a:solidFill>
                <a:latin typeface="Varela Round" panose="00000500000000000000" pitchFamily="2" charset="-79"/>
                <a:cs typeface="Varela Round" panose="00000500000000000000" pitchFamily="2" charset="-79"/>
              </a:rPr>
              <a:t>ללמוד. </a:t>
            </a:r>
            <a:r>
              <a:rPr lang="he-IL" sz="2000" b="1" kern="1200" dirty="0">
                <a:solidFill>
                  <a:sysClr val="windowText" lastClr="000000"/>
                </a:solidFill>
                <a:latin typeface="Varela Round" panose="00000500000000000000" pitchFamily="2" charset="-79"/>
                <a:cs typeface="Varela Round" panose="00000500000000000000" pitchFamily="2" charset="-79"/>
              </a:rPr>
              <a:t>אפשר שסיטואציה דומה תתרחש שוב בעתיד...</a:t>
            </a:r>
            <a:r>
              <a:rPr lang="en-US" sz="2000" b="1" kern="1200" dirty="0" smtClean="0">
                <a:solidFill>
                  <a:sysClr val="windowText" lastClr="000000"/>
                </a:solidFill>
                <a:latin typeface="Varela Round" panose="00000500000000000000" pitchFamily="2" charset="-79"/>
                <a:cs typeface="Varela Round" panose="00000500000000000000" pitchFamily="2" charset="-79"/>
              </a:rPr>
              <a:t> </a:t>
            </a:r>
            <a:endParaRPr lang="he-IL" sz="2000" b="1" kern="1200" dirty="0">
              <a:solidFill>
                <a:sysClr val="windowText" lastClr="00000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060682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דמותו של הרוכל</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401781" y="1197674"/>
            <a:ext cx="7516089" cy="5096627"/>
          </a:xfrm>
          <a:prstGeom prst="roundRect">
            <a:avLst/>
          </a:prstGeom>
          <a:solidFill>
            <a:schemeClr val="bg2">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800" b="1" kern="1200" dirty="0" smtClean="0">
                <a:solidFill>
                  <a:sysClr val="windowText" lastClr="000000"/>
                </a:solidFill>
                <a:latin typeface="Varela Round" panose="00000500000000000000" pitchFamily="2" charset="-79"/>
                <a:cs typeface="Varela Round" panose="00000500000000000000" pitchFamily="2" charset="-79"/>
              </a:rPr>
              <a:t>בתחילה,</a:t>
            </a:r>
            <a:r>
              <a:rPr lang="en-US" sz="1800" b="1" kern="1200" dirty="0" smtClean="0">
                <a:solidFill>
                  <a:sysClr val="windowText" lastClr="000000"/>
                </a:solidFill>
                <a:latin typeface="Varela Round" panose="00000500000000000000" pitchFamily="2" charset="-79"/>
                <a:cs typeface="Varela Round" panose="00000500000000000000" pitchFamily="2" charset="-79"/>
              </a:rPr>
              <a:t> </a:t>
            </a:r>
            <a:r>
              <a:rPr lang="he-IL" sz="1800" b="1" kern="1200" dirty="0" smtClean="0">
                <a:solidFill>
                  <a:sysClr val="windowText" lastClr="000000"/>
                </a:solidFill>
                <a:latin typeface="Varela Round" panose="00000500000000000000" pitchFamily="2" charset="-79"/>
                <a:cs typeface="Varela Round" panose="00000500000000000000" pitchFamily="2" charset="-79"/>
              </a:rPr>
              <a:t>הרוכל </a:t>
            </a:r>
            <a:r>
              <a:rPr lang="he-IL" sz="1800" b="1" kern="1200" dirty="0">
                <a:solidFill>
                  <a:sysClr val="windowText" lastClr="000000"/>
                </a:solidFill>
                <a:latin typeface="Varela Round" panose="00000500000000000000" pitchFamily="2" charset="-79"/>
                <a:cs typeface="Varela Round" panose="00000500000000000000" pitchFamily="2" charset="-79"/>
              </a:rPr>
              <a:t>הוא היוזם את הקשר, הוא המוכר </a:t>
            </a:r>
            <a:r>
              <a:rPr lang="he-IL" sz="1800" b="1" kern="1200" dirty="0" err="1">
                <a:solidFill>
                  <a:sysClr val="windowText" lastClr="000000"/>
                </a:solidFill>
                <a:latin typeface="Varela Round" panose="00000500000000000000" pitchFamily="2" charset="-79"/>
                <a:cs typeface="Varela Round" panose="00000500000000000000" pitchFamily="2" charset="-79"/>
              </a:rPr>
              <a:t>להילני</a:t>
            </a:r>
            <a:r>
              <a:rPr lang="he-IL" sz="1800" b="1" kern="1200" dirty="0">
                <a:solidFill>
                  <a:sysClr val="windowText" lastClr="000000"/>
                </a:solidFill>
                <a:latin typeface="Varela Round" panose="00000500000000000000" pitchFamily="2" charset="-79"/>
                <a:cs typeface="Varela Round" panose="00000500000000000000" pitchFamily="2" charset="-79"/>
              </a:rPr>
              <a:t> סחורה, הוא גם זה שמתקן לאדונית את הגג, פותח עמה בשיחה, מחניף לה, מציע לה את אהבתו</a:t>
            </a:r>
            <a:r>
              <a:rPr lang="he-IL" sz="1800" b="1" kern="1200" dirty="0" smtClean="0">
                <a:solidFill>
                  <a:sysClr val="windowText" lastClr="000000"/>
                </a:solidFill>
                <a:latin typeface="Varela Round" panose="00000500000000000000" pitchFamily="2" charset="-79"/>
                <a:cs typeface="Varela Round" panose="00000500000000000000" pitchFamily="2" charset="-79"/>
              </a:rPr>
              <a:t>.</a:t>
            </a:r>
          </a:p>
          <a:p>
            <a:pPr lvl="0" algn="just" defTabSz="844550" rtl="1">
              <a:lnSpc>
                <a:spcPct val="90000"/>
              </a:lnSpc>
              <a:spcBef>
                <a:spcPct val="0"/>
              </a:spcBef>
              <a:spcAft>
                <a:spcPct val="35000"/>
              </a:spcAft>
            </a:pPr>
            <a:endParaRPr lang="he-IL" sz="1800" b="1" kern="1200" dirty="0">
              <a:solidFill>
                <a:sysClr val="windowText" lastClr="000000"/>
              </a:solidFill>
              <a:latin typeface="Varela Round" panose="00000500000000000000" pitchFamily="2" charset="-79"/>
              <a:cs typeface="Varela Round" panose="00000500000000000000" pitchFamily="2" charset="-79"/>
            </a:endParaRPr>
          </a:p>
          <a:p>
            <a:pPr lvl="0" algn="just" defTabSz="844550" rtl="1">
              <a:lnSpc>
                <a:spcPct val="90000"/>
              </a:lnSpc>
              <a:spcBef>
                <a:spcPct val="0"/>
              </a:spcBef>
              <a:spcAft>
                <a:spcPct val="35000"/>
              </a:spcAft>
            </a:pPr>
            <a:r>
              <a:rPr lang="he-IL" sz="1800" b="1" kern="1200" dirty="0" smtClean="0">
                <a:solidFill>
                  <a:sysClr val="windowText" lastClr="000000"/>
                </a:solidFill>
                <a:latin typeface="Varela Round" panose="00000500000000000000" pitchFamily="2" charset="-79"/>
                <a:cs typeface="Varela Round" panose="00000500000000000000" pitchFamily="2" charset="-79"/>
              </a:rPr>
              <a:t>בהמשך, הרוכל </a:t>
            </a:r>
            <a:r>
              <a:rPr lang="he-IL" sz="1800" b="1" kern="1200" dirty="0">
                <a:solidFill>
                  <a:sysClr val="windowText" lastClr="000000"/>
                </a:solidFill>
                <a:latin typeface="Varela Round" panose="00000500000000000000" pitchFamily="2" charset="-79"/>
                <a:cs typeface="Varela Round" panose="00000500000000000000" pitchFamily="2" charset="-79"/>
              </a:rPr>
              <a:t>מאבד את ייחודו כאדם וכיהודי. הוא מפסיק לאכול כשר, מתחבר לאנשי המקום, מנסה לחשוף את סודה של האדונית ואינו מצליח, וכתוצאה מכך גם הולכת הזרות ביניהם ומעמיקה</a:t>
            </a:r>
            <a:r>
              <a:rPr lang="he-IL" sz="1800" b="1" kern="1200" dirty="0" smtClean="0">
                <a:solidFill>
                  <a:sysClr val="windowText" lastClr="000000"/>
                </a:solidFill>
                <a:latin typeface="Varela Round" panose="00000500000000000000" pitchFamily="2" charset="-79"/>
                <a:cs typeface="Varela Round" panose="00000500000000000000" pitchFamily="2" charset="-79"/>
              </a:rPr>
              <a:t>.</a:t>
            </a:r>
          </a:p>
          <a:p>
            <a:pPr lvl="0" algn="just" defTabSz="844550" rtl="1">
              <a:lnSpc>
                <a:spcPct val="90000"/>
              </a:lnSpc>
              <a:spcBef>
                <a:spcPct val="0"/>
              </a:spcBef>
              <a:spcAft>
                <a:spcPct val="35000"/>
              </a:spcAft>
            </a:pPr>
            <a:endParaRPr lang="he-IL" sz="1800" b="1" kern="1200" dirty="0">
              <a:solidFill>
                <a:sysClr val="windowText" lastClr="000000"/>
              </a:solidFill>
              <a:latin typeface="Varela Round" panose="00000500000000000000" pitchFamily="2" charset="-79"/>
              <a:cs typeface="Varela Round" panose="00000500000000000000" pitchFamily="2" charset="-79"/>
            </a:endParaRPr>
          </a:p>
          <a:p>
            <a:pPr lvl="0" algn="just" defTabSz="844550" rtl="1">
              <a:lnSpc>
                <a:spcPct val="90000"/>
              </a:lnSpc>
              <a:spcBef>
                <a:spcPct val="0"/>
              </a:spcBef>
              <a:spcAft>
                <a:spcPct val="35000"/>
              </a:spcAft>
            </a:pPr>
            <a:r>
              <a:rPr lang="he-IL" sz="1800" b="1" kern="1200" dirty="0" smtClean="0">
                <a:solidFill>
                  <a:sysClr val="windowText" lastClr="000000"/>
                </a:solidFill>
                <a:latin typeface="Varela Round" panose="00000500000000000000" pitchFamily="2" charset="-79"/>
                <a:cs typeface="Varela Round" panose="00000500000000000000" pitchFamily="2" charset="-79"/>
              </a:rPr>
              <a:t>לקראת סיום הרוכל עובר </a:t>
            </a:r>
            <a:r>
              <a:rPr lang="he-IL" sz="1800" b="1" kern="1200" dirty="0">
                <a:solidFill>
                  <a:sysClr val="windowText" lastClr="000000"/>
                </a:solidFill>
                <a:latin typeface="Varela Round" panose="00000500000000000000" pitchFamily="2" charset="-79"/>
                <a:cs typeface="Varela Round" panose="00000500000000000000" pitchFamily="2" charset="-79"/>
              </a:rPr>
              <a:t>מפאסיביות </a:t>
            </a:r>
            <a:r>
              <a:rPr lang="he-IL" sz="1800" b="1" kern="1200" dirty="0" smtClean="0">
                <a:solidFill>
                  <a:sysClr val="windowText" lastClr="000000"/>
                </a:solidFill>
                <a:latin typeface="Varela Round" panose="00000500000000000000" pitchFamily="2" charset="-79"/>
                <a:cs typeface="Varela Round" panose="00000500000000000000" pitchFamily="2" charset="-79"/>
              </a:rPr>
              <a:t>לאקטיביות: כאשר הרוכל קורא קריאת "</a:t>
            </a:r>
            <a:r>
              <a:rPr lang="he-IL" sz="1800" b="1" kern="1200" dirty="0">
                <a:solidFill>
                  <a:sysClr val="windowText" lastClr="000000"/>
                </a:solidFill>
                <a:latin typeface="Varela Round" panose="00000500000000000000" pitchFamily="2" charset="-79"/>
                <a:cs typeface="Varela Round" panose="00000500000000000000" pitchFamily="2" charset="-79"/>
              </a:rPr>
              <a:t>שמע". את הכוח לשינוי יונק הרוכל מהיהדות. התפנית לדת מעניקה לו את המודעות </a:t>
            </a:r>
            <a:r>
              <a:rPr lang="he-IL" sz="1800" b="1" kern="1200" dirty="0" smtClean="0">
                <a:solidFill>
                  <a:sysClr val="windowText" lastClr="000000"/>
                </a:solidFill>
                <a:latin typeface="Varela Round" panose="00000500000000000000" pitchFamily="2" charset="-79"/>
                <a:cs typeface="Varela Round" panose="00000500000000000000" pitchFamily="2" charset="-79"/>
              </a:rPr>
              <a:t>למצבו. מכאן </a:t>
            </a:r>
            <a:r>
              <a:rPr lang="he-IL" sz="1800" b="1" kern="1200" dirty="0">
                <a:solidFill>
                  <a:sysClr val="windowText" lastClr="000000"/>
                </a:solidFill>
                <a:latin typeface="Varela Round" panose="00000500000000000000" pitchFamily="2" charset="-79"/>
                <a:cs typeface="Varela Round" panose="00000500000000000000" pitchFamily="2" charset="-79"/>
              </a:rPr>
              <a:t>ועד סוף הסיפור הרוכל הינו אקטיבי לחלוטין: מודע לרגש השנאה המפעפע בו, פועל בצורה מחושבת והגיונית, מטפל באדונית ובסופו של דבר שב לנדודיו בעסקי המסחר</a:t>
            </a:r>
            <a:r>
              <a:rPr lang="he-IL" sz="1800" b="1" kern="1200" dirty="0" smtClean="0">
                <a:solidFill>
                  <a:sysClr val="windowText" lastClr="000000"/>
                </a:solidFill>
                <a:latin typeface="Varela Round" panose="00000500000000000000" pitchFamily="2" charset="-79"/>
                <a:cs typeface="Varela Round" panose="00000500000000000000" pitchFamily="2" charset="-79"/>
              </a:rPr>
              <a:t>.</a:t>
            </a:r>
            <a:endParaRPr lang="he-IL" sz="1800" b="1" kern="1200" dirty="0">
              <a:solidFill>
                <a:sysClr val="windowText" lastClr="000000"/>
              </a:solidFill>
              <a:latin typeface="Varela Round" panose="00000500000000000000" pitchFamily="2" charset="-79"/>
              <a:cs typeface="Varela Round" panose="00000500000000000000" pitchFamily="2" charset="-79"/>
            </a:endParaRPr>
          </a:p>
        </p:txBody>
      </p:sp>
      <p:pic>
        <p:nvPicPr>
          <p:cNvPr id="2050" name="Picture 2" descr="IDEA - ALM : רוכל יהודי בפולין בראשית המאה העשר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82" y="1197674"/>
            <a:ext cx="3235035" cy="4781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5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dirty="0" smtClean="0">
                <a:latin typeface="Varela Round" panose="00000500000000000000" pitchFamily="2" charset="-79"/>
                <a:cs typeface="Varela Round" panose="00000500000000000000" pitchFamily="2" charset="-79"/>
              </a:rPr>
              <a:t>חלומו של יוסף</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346363" y="1416390"/>
            <a:ext cx="4655127" cy="4396912"/>
          </a:xfrm>
          <a:prstGeom prst="roundRect">
            <a:avLst/>
          </a:prstGeom>
          <a:solidFill>
            <a:srgbClr val="031E36"/>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800" b="1" kern="1200" dirty="0" smtClean="0">
                <a:solidFill>
                  <a:schemeClr val="bg1"/>
                </a:solidFill>
                <a:latin typeface="Varela Round" panose="00000500000000000000" pitchFamily="2" charset="-79"/>
                <a:cs typeface="Varela Round" panose="00000500000000000000" pitchFamily="2" charset="-79"/>
              </a:rPr>
              <a:t>יוסף חולם שני חלומות:</a:t>
            </a:r>
            <a:r>
              <a:rPr lang="en-US" sz="1800" b="1" kern="1200" dirty="0" smtClean="0">
                <a:solidFill>
                  <a:schemeClr val="bg1"/>
                </a:solidFill>
                <a:latin typeface="Varela Round" panose="00000500000000000000" pitchFamily="2" charset="-79"/>
                <a:cs typeface="Varela Round" panose="00000500000000000000" pitchFamily="2" charset="-79"/>
              </a:rPr>
              <a:t> </a:t>
            </a:r>
            <a:r>
              <a:rPr lang="he-IL" sz="1800" b="1" kern="1200" dirty="0" smtClean="0">
                <a:solidFill>
                  <a:schemeClr val="bg1"/>
                </a:solidFill>
                <a:latin typeface="Varela Round" panose="00000500000000000000" pitchFamily="2" charset="-79"/>
                <a:cs typeface="Varela Round" panose="00000500000000000000" pitchFamily="2" charset="-79"/>
              </a:rPr>
              <a:t>בראשון הוא חולם שסכין דמוי צלב ננעץ בליבו, שעשוי אבן וקרח. בשני הוא רואה בחלומו כלבה המשתחררת </a:t>
            </a:r>
            <a:r>
              <a:rPr lang="he-IL" sz="1800" b="1" kern="1200" dirty="0" err="1" smtClean="0">
                <a:solidFill>
                  <a:schemeClr val="bg1"/>
                </a:solidFill>
                <a:latin typeface="Varela Round" panose="00000500000000000000" pitchFamily="2" charset="-79"/>
                <a:cs typeface="Varela Round" panose="00000500000000000000" pitchFamily="2" charset="-79"/>
              </a:rPr>
              <a:t>משלשלאות</a:t>
            </a:r>
            <a:r>
              <a:rPr lang="he-IL" sz="1800" b="1" kern="1200" dirty="0" smtClean="0">
                <a:solidFill>
                  <a:schemeClr val="bg1"/>
                </a:solidFill>
                <a:latin typeface="Varela Round" panose="00000500000000000000" pitchFamily="2" charset="-79"/>
                <a:cs typeface="Varela Round" panose="00000500000000000000" pitchFamily="2" charset="-79"/>
              </a:rPr>
              <a:t>, ונועצת שיניים בגרונו.</a:t>
            </a:r>
          </a:p>
          <a:p>
            <a:pPr lvl="0" algn="just" defTabSz="844550" rtl="1">
              <a:lnSpc>
                <a:spcPct val="90000"/>
              </a:lnSpc>
              <a:spcBef>
                <a:spcPct val="0"/>
              </a:spcBef>
              <a:spcAft>
                <a:spcPct val="35000"/>
              </a:spcAft>
            </a:pPr>
            <a:r>
              <a:rPr lang="he-IL" sz="1800" b="1" kern="1200" dirty="0">
                <a:solidFill>
                  <a:schemeClr val="bg1"/>
                </a:solidFill>
                <a:latin typeface="Varela Round" panose="00000500000000000000" pitchFamily="2" charset="-79"/>
                <a:cs typeface="Varela Round" panose="00000500000000000000" pitchFamily="2" charset="-79"/>
              </a:rPr>
              <a:t>חלומו של יוסף משקף את פחדיו, סיוטיו לגבי העתיד להתרחש. בחלום מרוכזים הנושאים המהלכים עליו אימה באופן לא מודע- הצלב, הסכין, הכלבה.</a:t>
            </a:r>
          </a:p>
          <a:p>
            <a:pPr lvl="0" algn="just" defTabSz="844550" rtl="1">
              <a:lnSpc>
                <a:spcPct val="90000"/>
              </a:lnSpc>
              <a:spcBef>
                <a:spcPct val="0"/>
              </a:spcBef>
              <a:spcAft>
                <a:spcPct val="35000"/>
              </a:spcAft>
            </a:pPr>
            <a:r>
              <a:rPr lang="he-IL" sz="1800" b="1" kern="1200" dirty="0">
                <a:solidFill>
                  <a:schemeClr val="bg1"/>
                </a:solidFill>
                <a:latin typeface="Varela Round" panose="00000500000000000000" pitchFamily="2" charset="-79"/>
                <a:cs typeface="Varela Round" panose="00000500000000000000" pitchFamily="2" charset="-79"/>
              </a:rPr>
              <a:t>הכלבה היא אנלוגיה לאדונית. בחלום בו היא תוקפת את הרוכל ניתן ביטוי לפחד </a:t>
            </a:r>
            <a:r>
              <a:rPr lang="he-IL" sz="1800" b="1" kern="1200" dirty="0" err="1">
                <a:solidFill>
                  <a:schemeClr val="bg1"/>
                </a:solidFill>
                <a:latin typeface="Varela Round" panose="00000500000000000000" pitchFamily="2" charset="-79"/>
                <a:cs typeface="Varela Round" panose="00000500000000000000" pitchFamily="2" charset="-79"/>
              </a:rPr>
              <a:t>האמיתי</a:t>
            </a:r>
            <a:r>
              <a:rPr lang="he-IL" sz="1800" b="1" kern="1200" dirty="0">
                <a:solidFill>
                  <a:schemeClr val="bg1"/>
                </a:solidFill>
                <a:latin typeface="Varela Round" panose="00000500000000000000" pitchFamily="2" charset="-79"/>
                <a:cs typeface="Varela Round" panose="00000500000000000000" pitchFamily="2" charset="-79"/>
              </a:rPr>
              <a:t> של הרוכל מדמותה של האדונית. בחלום נראה שהרוכל מדחיק את </a:t>
            </a:r>
            <a:r>
              <a:rPr lang="he-IL" sz="1800" b="1" kern="1200" dirty="0" err="1">
                <a:solidFill>
                  <a:schemeClr val="bg1"/>
                </a:solidFill>
                <a:latin typeface="Varela Round" panose="00000500000000000000" pitchFamily="2" charset="-79"/>
                <a:cs typeface="Varela Round" panose="00000500000000000000" pitchFamily="2" charset="-79"/>
              </a:rPr>
              <a:t>התחשות</a:t>
            </a:r>
            <a:r>
              <a:rPr lang="he-IL" sz="1800" b="1" kern="1200" dirty="0">
                <a:solidFill>
                  <a:schemeClr val="bg1"/>
                </a:solidFill>
                <a:latin typeface="Varela Round" panose="00000500000000000000" pitchFamily="2" charset="-79"/>
                <a:cs typeface="Varela Round" panose="00000500000000000000" pitchFamily="2" charset="-79"/>
              </a:rPr>
              <a:t> כי הם לא מקדמים את הנאותיו ונהנתנותו</a:t>
            </a:r>
          </a:p>
        </p:txBody>
      </p:sp>
      <p:pic>
        <p:nvPicPr>
          <p:cNvPr id="2" name="תמונה 1"/>
          <p:cNvPicPr>
            <a:picLocks noChangeAspect="1"/>
          </p:cNvPicPr>
          <p:nvPr/>
        </p:nvPicPr>
        <p:blipFill rotWithShape="1">
          <a:blip r:embed="rId3"/>
          <a:srcRect l="17177" t="24225" r="17858" b="6557"/>
          <a:stretch/>
        </p:blipFill>
        <p:spPr>
          <a:xfrm>
            <a:off x="5320145" y="1416390"/>
            <a:ext cx="6608619"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39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דמותה של הליני</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443344" y="1901032"/>
            <a:ext cx="7516089" cy="3374326"/>
          </a:xfrm>
          <a:prstGeom prst="roundRect">
            <a:avLst/>
          </a:prstGeom>
          <a:solidFill>
            <a:schemeClr val="bg2">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800" b="1" kern="1200" dirty="0">
                <a:solidFill>
                  <a:sysClr val="windowText" lastClr="000000"/>
                </a:solidFill>
                <a:latin typeface="Varela Round" panose="00000500000000000000" pitchFamily="2" charset="-79"/>
                <a:cs typeface="Varela Round" panose="00000500000000000000" pitchFamily="2" charset="-79"/>
              </a:rPr>
              <a:t>האדונית היא אישה יפה ומושכת. היא מתנשאת, בטוחה בעצמה, בעלת סממנים דמוניים (שטניים), מתוחכמת ומפתה. התנהגותה יצרית ואורח חייה המסתורי הוא מוזר ביותר וחידתי.</a:t>
            </a:r>
          </a:p>
          <a:p>
            <a:pPr lvl="0" algn="just" defTabSz="844550" rtl="1">
              <a:lnSpc>
                <a:spcPct val="90000"/>
              </a:lnSpc>
              <a:spcBef>
                <a:spcPct val="0"/>
              </a:spcBef>
              <a:spcAft>
                <a:spcPct val="35000"/>
              </a:spcAft>
            </a:pPr>
            <a:r>
              <a:rPr lang="he-IL" sz="1800" b="1" kern="1200" dirty="0" smtClean="0">
                <a:solidFill>
                  <a:sysClr val="windowText" lastClr="000000"/>
                </a:solidFill>
                <a:latin typeface="Varela Round" panose="00000500000000000000" pitchFamily="2" charset="-79"/>
                <a:cs typeface="Varela Round" panose="00000500000000000000" pitchFamily="2" charset="-79"/>
              </a:rPr>
              <a:t>האדונית </a:t>
            </a:r>
            <a:r>
              <a:rPr lang="he-IL" sz="1800" b="1" kern="1200" dirty="0">
                <a:solidFill>
                  <a:sysClr val="windowText" lastClr="000000"/>
                </a:solidFill>
                <a:latin typeface="Varela Round" panose="00000500000000000000" pitchFamily="2" charset="-79"/>
                <a:cs typeface="Varela Round" panose="00000500000000000000" pitchFamily="2" charset="-79"/>
              </a:rPr>
              <a:t>אקטיבית לחלוטין, מתחילת היצירה וכמעט עד </a:t>
            </a:r>
            <a:r>
              <a:rPr lang="he-IL" sz="1800" b="1" kern="1200" dirty="0" smtClean="0">
                <a:solidFill>
                  <a:sysClr val="windowText" lastClr="000000"/>
                </a:solidFill>
                <a:latin typeface="Varela Round" panose="00000500000000000000" pitchFamily="2" charset="-79"/>
                <a:cs typeface="Varela Round" panose="00000500000000000000" pitchFamily="2" charset="-79"/>
              </a:rPr>
              <a:t>סופה: היא </a:t>
            </a:r>
            <a:r>
              <a:rPr lang="he-IL" sz="1800" b="1" kern="1200" dirty="0">
                <a:solidFill>
                  <a:sysClr val="windowText" lastClr="000000"/>
                </a:solidFill>
                <a:latin typeface="Varela Round" panose="00000500000000000000" pitchFamily="2" charset="-79"/>
                <a:cs typeface="Varela Round" panose="00000500000000000000" pitchFamily="2" charset="-79"/>
              </a:rPr>
              <a:t>מציעה לרוכל להישאר בביתה, מציעה לו את מיטתה, מאכילה  </a:t>
            </a:r>
            <a:r>
              <a:rPr lang="he-IL" sz="1800" b="1" kern="1200" dirty="0" smtClean="0">
                <a:solidFill>
                  <a:sysClr val="windowText" lastClr="000000"/>
                </a:solidFill>
                <a:latin typeface="Varela Round" panose="00000500000000000000" pitchFamily="2" charset="-79"/>
                <a:cs typeface="Varela Round" panose="00000500000000000000" pitchFamily="2" charset="-79"/>
              </a:rPr>
              <a:t>אותו ומחליטה </a:t>
            </a:r>
            <a:r>
              <a:rPr lang="he-IL" sz="1800" b="1" kern="1200" dirty="0">
                <a:solidFill>
                  <a:sysClr val="windowText" lastClr="000000"/>
                </a:solidFill>
                <a:latin typeface="Varela Round" panose="00000500000000000000" pitchFamily="2" charset="-79"/>
                <a:cs typeface="Varela Round" panose="00000500000000000000" pitchFamily="2" charset="-79"/>
              </a:rPr>
              <a:t>מתי לחשוף בפניו </a:t>
            </a:r>
            <a:r>
              <a:rPr lang="he-IL" sz="1800" b="1" kern="1200" dirty="0" smtClean="0">
                <a:solidFill>
                  <a:sysClr val="windowText" lastClr="000000"/>
                </a:solidFill>
                <a:latin typeface="Varela Round" panose="00000500000000000000" pitchFamily="2" charset="-79"/>
                <a:cs typeface="Varela Round" panose="00000500000000000000" pitchFamily="2" charset="-79"/>
              </a:rPr>
              <a:t>את סודותיה</a:t>
            </a:r>
            <a:r>
              <a:rPr lang="he-IL" sz="1800" b="1" kern="1200" dirty="0">
                <a:solidFill>
                  <a:sysClr val="windowText" lastClr="000000"/>
                </a:solidFill>
                <a:latin typeface="Varela Round" panose="00000500000000000000" pitchFamily="2" charset="-79"/>
                <a:cs typeface="Varela Round" panose="00000500000000000000" pitchFamily="2" charset="-79"/>
              </a:rPr>
              <a:t>.</a:t>
            </a:r>
          </a:p>
          <a:p>
            <a:pPr lvl="0" algn="just" defTabSz="844550" rtl="1">
              <a:lnSpc>
                <a:spcPct val="90000"/>
              </a:lnSpc>
              <a:spcBef>
                <a:spcPct val="0"/>
              </a:spcBef>
              <a:spcAft>
                <a:spcPct val="35000"/>
              </a:spcAft>
            </a:pPr>
            <a:r>
              <a:rPr lang="he-IL" sz="1800" b="1" kern="1200" dirty="0" smtClean="0">
                <a:solidFill>
                  <a:sysClr val="windowText" lastClr="000000"/>
                </a:solidFill>
                <a:latin typeface="Varela Round" panose="00000500000000000000" pitchFamily="2" charset="-79"/>
                <a:cs typeface="Varela Round" panose="00000500000000000000" pitchFamily="2" charset="-79"/>
              </a:rPr>
              <a:t>לאדונית תכנית ברורה: היא מפטמת את הרוכל, על-מנת לשוחטו ולאוכלו</a:t>
            </a:r>
            <a:r>
              <a:rPr lang="he-IL" sz="1800" b="1" kern="1200" dirty="0">
                <a:solidFill>
                  <a:sysClr val="windowText" lastClr="000000"/>
                </a:solidFill>
                <a:latin typeface="Varela Round" panose="00000500000000000000" pitchFamily="2" charset="-79"/>
                <a:cs typeface="Varela Round" panose="00000500000000000000" pitchFamily="2" charset="-79"/>
              </a:rPr>
              <a:t>.</a:t>
            </a:r>
          </a:p>
          <a:p>
            <a:pPr lvl="0" algn="just" defTabSz="844550" rtl="1">
              <a:lnSpc>
                <a:spcPct val="90000"/>
              </a:lnSpc>
              <a:spcBef>
                <a:spcPct val="0"/>
              </a:spcBef>
              <a:spcAft>
                <a:spcPct val="35000"/>
              </a:spcAft>
            </a:pPr>
            <a:r>
              <a:rPr lang="he-IL" sz="1800" b="1" kern="1200" dirty="0" smtClean="0">
                <a:solidFill>
                  <a:sysClr val="windowText" lastClr="000000"/>
                </a:solidFill>
                <a:latin typeface="Varela Round" panose="00000500000000000000" pitchFamily="2" charset="-79"/>
                <a:cs typeface="Varela Round" panose="00000500000000000000" pitchFamily="2" charset="-79"/>
              </a:rPr>
              <a:t>היא </a:t>
            </a:r>
            <a:r>
              <a:rPr lang="he-IL" sz="1800" b="1" kern="1200" dirty="0">
                <a:solidFill>
                  <a:sysClr val="windowText" lastClr="000000"/>
                </a:solidFill>
                <a:latin typeface="Varela Round" panose="00000500000000000000" pitchFamily="2" charset="-79"/>
                <a:cs typeface="Varela Round" panose="00000500000000000000" pitchFamily="2" charset="-79"/>
              </a:rPr>
              <a:t>מעוררת תחושות אפלות: פיתוי והסתה, רצון להתבטל בפניה, תשוקות ארוטיות</a:t>
            </a:r>
            <a:r>
              <a:rPr lang="he-IL" sz="1800" b="1" kern="1200" dirty="0" smtClean="0">
                <a:solidFill>
                  <a:sysClr val="windowText" lastClr="000000"/>
                </a:solidFill>
                <a:latin typeface="Varela Round" panose="00000500000000000000" pitchFamily="2" charset="-79"/>
                <a:cs typeface="Varela Round" panose="00000500000000000000" pitchFamily="2" charset="-79"/>
              </a:rPr>
              <a:t>.</a:t>
            </a:r>
            <a:endParaRPr lang="he-IL" sz="1800" b="1" kern="1200" dirty="0">
              <a:solidFill>
                <a:sysClr val="windowText" lastClr="000000"/>
              </a:solidFill>
              <a:latin typeface="Varela Round" panose="00000500000000000000" pitchFamily="2" charset="-79"/>
              <a:cs typeface="Varela Round" panose="00000500000000000000" pitchFamily="2" charset="-79"/>
            </a:endParaRPr>
          </a:p>
        </p:txBody>
      </p:sp>
      <p:pic>
        <p:nvPicPr>
          <p:cNvPr id="10244" name="Picture 4" descr="Female Face Drawing Outline | Free download on ClipArtMag"/>
          <p:cNvPicPr>
            <a:picLocks noChangeAspect="1" noChangeArrowheads="1"/>
          </p:cNvPicPr>
          <p:nvPr/>
        </p:nvPicPr>
        <p:blipFill rotWithShape="1">
          <a:blip r:embed="rId3">
            <a:extLst>
              <a:ext uri="{28A0092B-C50C-407E-A947-70E740481C1C}">
                <a14:useLocalDpi xmlns:a14="http://schemas.microsoft.com/office/drawing/2010/main" val="0"/>
              </a:ext>
            </a:extLst>
          </a:blip>
          <a:srcRect l="12260" r="19538"/>
          <a:stretch/>
        </p:blipFill>
        <p:spPr bwMode="auto">
          <a:xfrm>
            <a:off x="8257013" y="1262973"/>
            <a:ext cx="3479738" cy="510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363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הדמויות בסיפור</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2" name="דיאגרמה 1"/>
          <p:cNvGraphicFramePr/>
          <p:nvPr>
            <p:extLst>
              <p:ext uri="{D42A27DB-BD31-4B8C-83A1-F6EECF244321}">
                <p14:modId xmlns:p14="http://schemas.microsoft.com/office/powerpoint/2010/main" val="798815876"/>
              </p:ext>
            </p:extLst>
          </p:nvPr>
        </p:nvGraphicFramePr>
        <p:xfrm>
          <a:off x="1681018" y="719666"/>
          <a:ext cx="882996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262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345382" y="333327"/>
            <a:ext cx="5368635"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מערכת היחסים בסיפור</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aphicFrame>
        <p:nvGraphicFramePr>
          <p:cNvPr id="2" name="דיאגרמה 1"/>
          <p:cNvGraphicFramePr/>
          <p:nvPr>
            <p:extLst>
              <p:ext uri="{D42A27DB-BD31-4B8C-83A1-F6EECF244321}">
                <p14:modId xmlns:p14="http://schemas.microsoft.com/office/powerpoint/2010/main" val="726986740"/>
              </p:ext>
            </p:extLst>
          </p:nvPr>
        </p:nvGraphicFramePr>
        <p:xfrm>
          <a:off x="919692" y="-1533515"/>
          <a:ext cx="10461439" cy="8201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דיאגרמה 10"/>
          <p:cNvGraphicFramePr/>
          <p:nvPr>
            <p:extLst>
              <p:ext uri="{D42A27DB-BD31-4B8C-83A1-F6EECF244321}">
                <p14:modId xmlns:p14="http://schemas.microsoft.com/office/powerpoint/2010/main" val="3402413251"/>
              </p:ext>
            </p:extLst>
          </p:nvPr>
        </p:nvGraphicFramePr>
        <p:xfrm>
          <a:off x="1086135" y="860135"/>
          <a:ext cx="10461439" cy="82018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Google Shape;90;p14"/>
          <p:cNvSpPr txBox="1">
            <a:spLocks/>
          </p:cNvSpPr>
          <p:nvPr/>
        </p:nvSpPr>
        <p:spPr>
          <a:xfrm>
            <a:off x="3984410" y="1482973"/>
            <a:ext cx="4332001" cy="7155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he-IL" sz="2000" b="1" dirty="0" smtClean="0">
                <a:latin typeface="Varela Round" panose="00000500000000000000" pitchFamily="2" charset="-79"/>
                <a:cs typeface="Varela Round" panose="00000500000000000000" pitchFamily="2" charset="-79"/>
              </a:rPr>
              <a:t>התקרבות לאדונית והתרחקות מהיהדות</a:t>
            </a:r>
            <a:endParaRPr lang="he-IL" sz="2000" b="1" dirty="0">
              <a:latin typeface="Varela Round" panose="00000500000000000000" pitchFamily="2" charset="-79"/>
              <a:cs typeface="Varela Round" panose="00000500000000000000" pitchFamily="2" charset="-79"/>
            </a:endParaRPr>
          </a:p>
        </p:txBody>
      </p:sp>
      <p:sp>
        <p:nvSpPr>
          <p:cNvPr id="14" name="Google Shape;90;p14"/>
          <p:cNvSpPr txBox="1">
            <a:spLocks/>
          </p:cNvSpPr>
          <p:nvPr/>
        </p:nvSpPr>
        <p:spPr>
          <a:xfrm>
            <a:off x="4368448" y="3876623"/>
            <a:ext cx="3896811" cy="7155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1">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he-IL" sz="2000" b="1" dirty="0" smtClean="0">
                <a:latin typeface="Varela Round" panose="00000500000000000000" pitchFamily="2" charset="-79"/>
                <a:cs typeface="Varela Round" panose="00000500000000000000" pitchFamily="2" charset="-79"/>
              </a:rPr>
              <a:t>התרחקות מהאדונית וחזרה ליהדות</a:t>
            </a:r>
            <a:endParaRPr lang="he-IL" sz="2000" b="1"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026837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dirty="0" smtClean="0">
                <a:latin typeface="Varela Round" panose="00000500000000000000" pitchFamily="2" charset="-79"/>
                <a:cs typeface="Varela Round" panose="00000500000000000000" pitchFamily="2" charset="-79"/>
              </a:rPr>
              <a:t>מוטיב החזרה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346363" y="1416390"/>
            <a:ext cx="7245928" cy="4396912"/>
          </a:xfrm>
          <a:prstGeom prst="roundRect">
            <a:avLst/>
          </a:prstGeom>
          <a:solidFill>
            <a:srgbClr val="E6CC2F"/>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מוטיב החיזור על הפתחים פותח את היצירה ומסיים אותה ובכך יוצר מסגרת לסיפור. </a:t>
            </a:r>
          </a:p>
          <a:p>
            <a:pPr lvl="0" algn="just" defTabSz="844550" rtl="1">
              <a:lnSpc>
                <a:spcPct val="90000"/>
              </a:lnSpc>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למוטיב זה גם תפקיד של אפיון דמות - הוא מאפיין את דמותו של הרוכל המחזר על הפתחים, זהו רוכל עקשן מאוד הרוצה למכור את סחורתו, חוזר ומשתחווה לפני האדונית ומציע לה לקנות מסחורתו.</a:t>
            </a:r>
          </a:p>
          <a:p>
            <a:pPr lvl="0" algn="just" defTabSz="844550" rtl="1">
              <a:lnSpc>
                <a:spcPct val="90000"/>
              </a:lnSpc>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בסיום הסיפור ניצל הרוכל משיני האדונית וחוזר לחזר עם סחורתו ממקום למקום.</a:t>
            </a:r>
          </a:p>
          <a:p>
            <a:pPr lvl="0" algn="just" defTabSz="844550" rtl="1">
              <a:lnSpc>
                <a:spcPct val="90000"/>
              </a:lnSpc>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הסיפור עוסק גם בחיזור שבין גבר לאישה. בעקבות החיזור אחרי האדונית מופיעה גם החיזור אחרי אלוהים אחרים. לבסוף, הרוכל ניצל משום שיצא לקרוא "קריאת שמע" שהיא בבחינת חזרה בתשובה.</a:t>
            </a:r>
          </a:p>
          <a:p>
            <a:pPr lvl="0" algn="just" defTabSz="844550" rtl="1">
              <a:lnSpc>
                <a:spcPct val="90000"/>
              </a:lnSpc>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ניתן לראות כי מוטיב החזרה הולך ומתעבה בעזרת מגוון המשמעויות שלו.</a:t>
            </a:r>
          </a:p>
          <a:p>
            <a:pPr lvl="0" algn="just" defTabSz="844550" rtl="1">
              <a:lnSpc>
                <a:spcPct val="90000"/>
              </a:lnSpc>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מאחר ובכל פעם לשורש </a:t>
            </a:r>
            <a:r>
              <a:rPr lang="he-IL" sz="1800" b="1" kern="1200" dirty="0" err="1">
                <a:solidFill>
                  <a:schemeClr val="tx1"/>
                </a:solidFill>
                <a:latin typeface="Varela Round" panose="00000500000000000000" pitchFamily="2" charset="-79"/>
                <a:cs typeface="Varela Round" panose="00000500000000000000" pitchFamily="2" charset="-79"/>
              </a:rPr>
              <a:t>ח.ז.ר</a:t>
            </a:r>
            <a:r>
              <a:rPr lang="he-IL" sz="1800" b="1" kern="1200" dirty="0">
                <a:solidFill>
                  <a:schemeClr val="tx1"/>
                </a:solidFill>
                <a:latin typeface="Varela Round" panose="00000500000000000000" pitchFamily="2" charset="-79"/>
                <a:cs typeface="Varela Round" panose="00000500000000000000" pitchFamily="2" charset="-79"/>
              </a:rPr>
              <a:t> יש משמעות שונה, הופך מוטיב זה למוטיב המארגן  ומקדם את העלילה.</a:t>
            </a:r>
          </a:p>
        </p:txBody>
      </p:sp>
      <p:pic>
        <p:nvPicPr>
          <p:cNvPr id="12292" name="Picture 4" descr="A U-Turn Dispute: Can it be Resolved with Limited Data? | DJS ..."/>
          <p:cNvPicPr>
            <a:picLocks noChangeAspect="1" noChangeArrowheads="1"/>
          </p:cNvPicPr>
          <p:nvPr/>
        </p:nvPicPr>
        <p:blipFill rotWithShape="1">
          <a:blip r:embed="rId3">
            <a:extLst>
              <a:ext uri="{28A0092B-C50C-407E-A947-70E740481C1C}">
                <a14:useLocalDpi xmlns:a14="http://schemas.microsoft.com/office/drawing/2010/main" val="0"/>
              </a:ext>
            </a:extLst>
          </a:blip>
          <a:srcRect l="22618"/>
          <a:stretch/>
        </p:blipFill>
        <p:spPr bwMode="auto">
          <a:xfrm>
            <a:off x="7924800" y="1660163"/>
            <a:ext cx="4076412" cy="3950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9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5" name="Google Shape;55;p13"/>
          <p:cNvSpPr txBox="1"/>
          <p:nvPr/>
        </p:nvSpPr>
        <p:spPr>
          <a:xfrm>
            <a:off x="1630116"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7" name="כותרת משנה 6"/>
          <p:cNvSpPr>
            <a:spLocks noGrp="1"/>
          </p:cNvSpPr>
          <p:nvPr>
            <p:ph type="subTitle" idx="1"/>
          </p:nvPr>
        </p:nvSpPr>
        <p:spPr>
          <a:xfrm>
            <a:off x="738911" y="2512093"/>
            <a:ext cx="10872000" cy="1965529"/>
          </a:xfrm>
        </p:spPr>
        <p:txBody>
          <a:bodyPr/>
          <a:lstStyle/>
          <a:p>
            <a:r>
              <a:rPr lang="he-IL" dirty="0" smtClean="0">
                <a:sym typeface="Varela Round"/>
              </a:rPr>
              <a:t>האדונית והרוכל/ </a:t>
            </a:r>
            <a:r>
              <a:rPr lang="he-IL" dirty="0" smtClean="0">
                <a:sym typeface="Varela Round"/>
              </a:rPr>
              <a:t>ש"י עגנון</a:t>
            </a:r>
          </a:p>
          <a:p>
            <a:endParaRPr lang="he-IL" dirty="0" smtClean="0">
              <a:sym typeface="Varela Round"/>
            </a:endParaRPr>
          </a:p>
          <a:p>
            <a:r>
              <a:rPr lang="he-IL" sz="3200" dirty="0">
                <a:sym typeface="Varela Round"/>
              </a:rPr>
              <a:t>מאור </a:t>
            </a:r>
            <a:r>
              <a:rPr lang="he-IL" sz="3200" dirty="0" err="1">
                <a:sym typeface="Varela Round"/>
              </a:rPr>
              <a:t>תמם</a:t>
            </a:r>
            <a:r>
              <a:rPr lang="he-IL" sz="3200" dirty="0">
                <a:sym typeface="Varela Round"/>
              </a:rPr>
              <a:t> שוע</a:t>
            </a:r>
          </a:p>
        </p:txBody>
      </p:sp>
      <p:sp>
        <p:nvSpPr>
          <p:cNvPr id="8" name="כותרת משנה 6"/>
          <p:cNvSpPr txBox="1">
            <a:spLocks/>
          </p:cNvSpPr>
          <p:nvPr/>
        </p:nvSpPr>
        <p:spPr>
          <a:xfrm>
            <a:off x="738911" y="1493392"/>
            <a:ext cx="10872000" cy="826756"/>
          </a:xfrm>
          <a:prstGeom prst="rect">
            <a:avLst/>
          </a:prstGeom>
        </p:spPr>
        <p:txBody>
          <a:bodyPr spcFirstLastPara="1" vert="horz" wrap="square" lIns="36000" tIns="36000" rIns="36000" bIns="36000" rtlCol="1" anchor="t" anchorCtr="0">
            <a:spAutoFit/>
          </a:bodyPr>
          <a:lstStyle>
            <a:lvl1pPr marL="342900" lvl="0" indent="-342900" algn="ctr" defTabSz="914400" rtl="1" eaLnBrk="1" latinLnBrk="0" hangingPunct="1">
              <a:lnSpc>
                <a:spcPct val="100000"/>
              </a:lnSpc>
              <a:spcBef>
                <a:spcPts val="0"/>
              </a:spcBef>
              <a:spcAft>
                <a:spcPts val="600"/>
              </a:spcAft>
              <a:buSzPts val="2800"/>
              <a:buFont typeface="Arial" pitchFamily="34" charset="0"/>
              <a:buNone/>
              <a:defRPr sz="3600" b="1" kern="1200">
                <a:solidFill>
                  <a:srgbClr val="002060"/>
                </a:solidFill>
                <a:latin typeface="Varela Round" pitchFamily="2" charset="-79"/>
                <a:ea typeface="+mn-ea"/>
                <a:cs typeface="Varela Round" pitchFamily="2" charset="-79"/>
              </a:defRPr>
            </a:lvl1pPr>
            <a:lvl2pPr marL="742950" lvl="1" indent="-28575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2pPr>
            <a:lvl3pPr marL="1143000" lvl="2"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3pPr>
            <a:lvl4pPr marL="1600200" lvl="3"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4pPr>
            <a:lvl5pPr marL="2057400" lvl="4"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5pPr>
            <a:lvl6pPr marL="2514600" lvl="5"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6pPr>
            <a:lvl7pPr marL="2971800" lvl="6"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7pPr>
            <a:lvl8pPr marL="3429000" lvl="7"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8pPr>
            <a:lvl9pPr marL="3886200" lvl="8" indent="-228600" algn="ctr" defTabSz="914400" rtl="1" eaLnBrk="1" latinLnBrk="0" hangingPunct="1">
              <a:lnSpc>
                <a:spcPct val="100000"/>
              </a:lnSpc>
              <a:spcBef>
                <a:spcPts val="0"/>
              </a:spcBef>
              <a:spcAft>
                <a:spcPts val="0"/>
              </a:spcAft>
              <a:buSzPts val="2800"/>
              <a:buFont typeface="Arial" pitchFamily="34" charset="0"/>
              <a:buNone/>
              <a:defRPr sz="3700" kern="1200">
                <a:solidFill>
                  <a:schemeClr val="tx1"/>
                </a:solidFill>
                <a:latin typeface="+mn-lt"/>
                <a:ea typeface="+mn-ea"/>
                <a:cs typeface="+mn-cs"/>
              </a:defRPr>
            </a:lvl9pPr>
          </a:lstStyle>
          <a:p>
            <a:r>
              <a:rPr lang="he-IL" sz="4400" dirty="0" smtClean="0">
                <a:sym typeface="Varela Round"/>
              </a:rPr>
              <a:t>סיפור קצר</a:t>
            </a:r>
            <a:endParaRPr lang="he-IL" sz="4400" dirty="0">
              <a:sym typeface="Varela Round"/>
            </a:endParaRPr>
          </a:p>
        </p:txBody>
      </p:sp>
    </p:spTree>
    <p:extLst>
      <p:ext uri="{BB962C8B-B14F-4D97-AF65-F5344CB8AC3E}">
        <p14:creationId xmlns:p14="http://schemas.microsoft.com/office/powerpoint/2010/main" val="3719672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dirty="0" smtClean="0">
                <a:latin typeface="Varela Round" panose="00000500000000000000" pitchFamily="2" charset="-79"/>
                <a:cs typeface="Varela Round" panose="00000500000000000000" pitchFamily="2" charset="-79"/>
              </a:rPr>
              <a:t>מוטיב הסעודה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4668981" y="1959584"/>
            <a:ext cx="7245928" cy="3501849"/>
          </a:xfrm>
          <a:prstGeom prst="roundRect">
            <a:avLst/>
          </a:prstGeom>
          <a:solidFill>
            <a:srgbClr val="EAAC98"/>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lvl="0" indent="-285750" algn="just" defTabSz="844550" rtl="1">
              <a:spcBef>
                <a:spcPct val="0"/>
              </a:spcBef>
              <a:spcAft>
                <a:spcPct val="35000"/>
              </a:spcAft>
              <a:buFont typeface="Arial" panose="020B0604020202020204" pitchFamily="34" charset="0"/>
              <a:buChar char="•"/>
            </a:pPr>
            <a:r>
              <a:rPr lang="he-IL" sz="1800" b="1" kern="1200" dirty="0">
                <a:solidFill>
                  <a:schemeClr val="tx1"/>
                </a:solidFill>
                <a:latin typeface="Varela Round" panose="00000500000000000000" pitchFamily="2" charset="-79"/>
                <a:cs typeface="Varela Round" panose="00000500000000000000" pitchFamily="2" charset="-79"/>
              </a:rPr>
              <a:t>ביטוי לעזיבתו של יוסף את </a:t>
            </a:r>
            <a:r>
              <a:rPr lang="he-IL" sz="1800" b="1" kern="1200" dirty="0" smtClean="0">
                <a:solidFill>
                  <a:schemeClr val="tx1"/>
                </a:solidFill>
                <a:latin typeface="Varela Round" panose="00000500000000000000" pitchFamily="2" charset="-79"/>
                <a:cs typeface="Varela Round" panose="00000500000000000000" pitchFamily="2" charset="-79"/>
              </a:rPr>
              <a:t>היהדות.</a:t>
            </a:r>
          </a:p>
          <a:p>
            <a:pPr marL="285750" lvl="0" indent="-285750" algn="just" defTabSz="844550" rtl="1">
              <a:spcBef>
                <a:spcPct val="0"/>
              </a:spcBef>
              <a:spcAft>
                <a:spcPct val="35000"/>
              </a:spcAft>
              <a:buFont typeface="Arial" panose="020B0604020202020204" pitchFamily="34" charset="0"/>
              <a:buChar char="•"/>
            </a:pPr>
            <a:r>
              <a:rPr lang="he-IL" sz="1800" b="1" kern="1200" dirty="0" smtClean="0">
                <a:solidFill>
                  <a:schemeClr val="tx1"/>
                </a:solidFill>
                <a:latin typeface="Varela Round" panose="00000500000000000000" pitchFamily="2" charset="-79"/>
                <a:cs typeface="Varela Round" panose="00000500000000000000" pitchFamily="2" charset="-79"/>
              </a:rPr>
              <a:t>ביטוי </a:t>
            </a:r>
            <a:r>
              <a:rPr lang="he-IL" sz="1800" b="1" kern="1200" dirty="0">
                <a:solidFill>
                  <a:schemeClr val="tx1"/>
                </a:solidFill>
                <a:latin typeface="Varela Round" panose="00000500000000000000" pitchFamily="2" charset="-79"/>
                <a:cs typeface="Varela Round" panose="00000500000000000000" pitchFamily="2" charset="-79"/>
              </a:rPr>
              <a:t>לרצונה של האדונית הגויה להשביח את בשרו.</a:t>
            </a:r>
          </a:p>
          <a:p>
            <a:pPr marL="285750" lvl="0" indent="-285750" algn="just" defTabSz="844550" rtl="1">
              <a:spcBef>
                <a:spcPct val="0"/>
              </a:spcBef>
              <a:spcAft>
                <a:spcPct val="35000"/>
              </a:spcAft>
              <a:buFont typeface="Arial" panose="020B0604020202020204" pitchFamily="34" charset="0"/>
              <a:buChar char="•"/>
            </a:pPr>
            <a:r>
              <a:rPr lang="he-IL" sz="1800" b="1" kern="1200" dirty="0" smtClean="0">
                <a:solidFill>
                  <a:schemeClr val="tx1"/>
                </a:solidFill>
                <a:latin typeface="Varela Round" panose="00000500000000000000" pitchFamily="2" charset="-79"/>
                <a:cs typeface="Varela Round" panose="00000500000000000000" pitchFamily="2" charset="-79"/>
              </a:rPr>
              <a:t>הסעודה </a:t>
            </a:r>
            <a:r>
              <a:rPr lang="he-IL" sz="1800" b="1" kern="1200" dirty="0">
                <a:solidFill>
                  <a:schemeClr val="tx1"/>
                </a:solidFill>
                <a:latin typeface="Varela Round" panose="00000500000000000000" pitchFamily="2" charset="-79"/>
                <a:cs typeface="Varela Round" panose="00000500000000000000" pitchFamily="2" charset="-79"/>
              </a:rPr>
              <a:t>מקרבת (הם יושבים לאכול יחדיו) אך גם מרחיקה (יוסף היחיד שאוכל, ותוהה לגבי </a:t>
            </a:r>
            <a:r>
              <a:rPr lang="he-IL" sz="1800" b="1" kern="1200" dirty="0" err="1">
                <a:solidFill>
                  <a:schemeClr val="tx1"/>
                </a:solidFill>
                <a:latin typeface="Varela Round" panose="00000500000000000000" pitchFamily="2" charset="-79"/>
                <a:cs typeface="Varela Round" panose="00000500000000000000" pitchFamily="2" charset="-79"/>
              </a:rPr>
              <a:t>הילני</a:t>
            </a:r>
            <a:r>
              <a:rPr lang="he-IL" sz="1800" b="1" kern="1200" dirty="0">
                <a:solidFill>
                  <a:schemeClr val="tx1"/>
                </a:solidFill>
                <a:latin typeface="Varela Round" panose="00000500000000000000" pitchFamily="2" charset="-79"/>
                <a:cs typeface="Varela Round" panose="00000500000000000000" pitchFamily="2" charset="-79"/>
              </a:rPr>
              <a:t>). הסעודה מהווה סמל לקשר בין היהודים והגויים: "פת גויים" אסורה עפ"י ההלכה, משום שסעודה יוצרת קרבה.</a:t>
            </a:r>
          </a:p>
          <a:p>
            <a:pPr marL="285750" lvl="0" indent="-285750" algn="just" defTabSz="844550" rtl="1">
              <a:spcBef>
                <a:spcPct val="0"/>
              </a:spcBef>
              <a:spcAft>
                <a:spcPct val="35000"/>
              </a:spcAft>
              <a:buFont typeface="Arial" panose="020B0604020202020204" pitchFamily="34" charset="0"/>
              <a:buChar char="•"/>
            </a:pPr>
            <a:r>
              <a:rPr lang="he-IL" sz="1800" b="1" kern="1200" dirty="0" smtClean="0">
                <a:solidFill>
                  <a:schemeClr val="tx1"/>
                </a:solidFill>
                <a:latin typeface="Varela Round" panose="00000500000000000000" pitchFamily="2" charset="-79"/>
                <a:cs typeface="Varela Round" panose="00000500000000000000" pitchFamily="2" charset="-79"/>
              </a:rPr>
              <a:t>בגסיסתה </a:t>
            </a:r>
            <a:r>
              <a:rPr lang="he-IL" sz="1800" b="1" kern="1200" dirty="0">
                <a:solidFill>
                  <a:schemeClr val="tx1"/>
                </a:solidFill>
                <a:latin typeface="Varela Round" panose="00000500000000000000" pitchFamily="2" charset="-79"/>
                <a:cs typeface="Varela Round" panose="00000500000000000000" pitchFamily="2" charset="-79"/>
              </a:rPr>
              <a:t>של </a:t>
            </a:r>
            <a:r>
              <a:rPr lang="he-IL" sz="1800" b="1" kern="1200" dirty="0" err="1">
                <a:solidFill>
                  <a:schemeClr val="tx1"/>
                </a:solidFill>
                <a:latin typeface="Varela Round" panose="00000500000000000000" pitchFamily="2" charset="-79"/>
                <a:cs typeface="Varela Round" panose="00000500000000000000" pitchFamily="2" charset="-79"/>
              </a:rPr>
              <a:t>הילני</a:t>
            </a:r>
            <a:r>
              <a:rPr lang="he-IL" sz="1800" b="1" kern="1200" dirty="0">
                <a:solidFill>
                  <a:schemeClr val="tx1"/>
                </a:solidFill>
                <a:latin typeface="Varela Round" panose="00000500000000000000" pitchFamily="2" charset="-79"/>
                <a:cs typeface="Varela Round" panose="00000500000000000000" pitchFamily="2" charset="-79"/>
              </a:rPr>
              <a:t>: הסעודה היא ביטוי לאנושיותו של היהודי ("התקין לה תבשיל") ולחייתיות של הגויה ("שכבר שכחה תורת המאכל שבני-אדם אוכלים").</a:t>
            </a:r>
          </a:p>
          <a:p>
            <a:pPr lvl="0" algn="just" defTabSz="844550" rtl="1">
              <a:spcBef>
                <a:spcPct val="0"/>
              </a:spcBef>
              <a:spcAft>
                <a:spcPct val="35000"/>
              </a:spcAft>
            </a:pPr>
            <a:endParaRPr lang="he-IL" sz="1800" b="1" kern="1200" dirty="0">
              <a:solidFill>
                <a:schemeClr val="tx1"/>
              </a:solidFill>
              <a:latin typeface="Varela Round" panose="00000500000000000000" pitchFamily="2" charset="-79"/>
              <a:cs typeface="Varela Round" panose="00000500000000000000" pitchFamily="2" charset="-79"/>
            </a:endParaRPr>
          </a:p>
        </p:txBody>
      </p:sp>
      <p:pic>
        <p:nvPicPr>
          <p:cNvPr id="13320" name="Picture 8" descr="EasyCari –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541895"/>
            <a:ext cx="3919537" cy="391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64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dirty="0" smtClean="0">
                <a:latin typeface="Varela Round" panose="00000500000000000000" pitchFamily="2" charset="-79"/>
                <a:cs typeface="Varela Round" panose="00000500000000000000" pitchFamily="2" charset="-79"/>
              </a:rPr>
              <a:t>מוטיב החיה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4668981" y="1959584"/>
            <a:ext cx="7245928" cy="3501849"/>
          </a:xfrm>
          <a:prstGeom prst="roundRect">
            <a:avLst/>
          </a:prstGeom>
          <a:solidFill>
            <a:srgbClr val="E0311E"/>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המוטיב מאפיין בעיקר את </a:t>
            </a:r>
            <a:r>
              <a:rPr lang="he-IL" sz="1800" b="1" kern="1200" dirty="0" err="1">
                <a:solidFill>
                  <a:schemeClr val="tx1"/>
                </a:solidFill>
                <a:latin typeface="Varela Round" panose="00000500000000000000" pitchFamily="2" charset="-79"/>
                <a:cs typeface="Varela Round" panose="00000500000000000000" pitchFamily="2" charset="-79"/>
              </a:rPr>
              <a:t>הילני</a:t>
            </a:r>
            <a:r>
              <a:rPr lang="he-IL" sz="1800" b="1" kern="1200" dirty="0">
                <a:solidFill>
                  <a:schemeClr val="tx1"/>
                </a:solidFill>
                <a:latin typeface="Varela Round" panose="00000500000000000000" pitchFamily="2" charset="-79"/>
                <a:cs typeface="Varela Round" panose="00000500000000000000" pitchFamily="2" charset="-79"/>
              </a:rPr>
              <a:t>: היא  מרעיפה דברי תשוקה על יוסף תוך שימוש בלשון ציורית מעולם בעלי החיים - "</a:t>
            </a:r>
            <a:r>
              <a:rPr lang="he-IL" sz="1800" b="1" kern="1200" dirty="0" err="1">
                <a:solidFill>
                  <a:schemeClr val="tx1"/>
                </a:solidFill>
                <a:latin typeface="Varela Round" panose="00000500000000000000" pitchFamily="2" charset="-79"/>
                <a:cs typeface="Varela Round" panose="00000500000000000000" pitchFamily="2" charset="-79"/>
              </a:rPr>
              <a:t>נשוק</a:t>
            </a:r>
            <a:r>
              <a:rPr lang="he-IL" sz="1800" b="1" kern="1200" dirty="0">
                <a:solidFill>
                  <a:schemeClr val="tx1"/>
                </a:solidFill>
                <a:latin typeface="Varela Round" panose="00000500000000000000" pitchFamily="2" charset="-79"/>
                <a:cs typeface="Varela Round" panose="00000500000000000000" pitchFamily="2" charset="-79"/>
              </a:rPr>
              <a:t> אותי עורבי, </a:t>
            </a:r>
            <a:r>
              <a:rPr lang="he-IL" sz="1800" b="1" kern="1200" dirty="0" err="1">
                <a:solidFill>
                  <a:schemeClr val="tx1"/>
                </a:solidFill>
                <a:latin typeface="Varela Round" panose="00000500000000000000" pitchFamily="2" charset="-79"/>
                <a:cs typeface="Varela Round" panose="00000500000000000000" pitchFamily="2" charset="-79"/>
              </a:rPr>
              <a:t>נשוק</a:t>
            </a:r>
            <a:r>
              <a:rPr lang="he-IL" sz="1800" b="1" kern="1200" dirty="0">
                <a:solidFill>
                  <a:schemeClr val="tx1"/>
                </a:solidFill>
                <a:latin typeface="Varela Round" panose="00000500000000000000" pitchFamily="2" charset="-79"/>
                <a:cs typeface="Varela Round" panose="00000500000000000000" pitchFamily="2" charset="-79"/>
              </a:rPr>
              <a:t> אותי נשרי</a:t>
            </a:r>
            <a:r>
              <a:rPr lang="he-IL" sz="1800" b="1" kern="1200" dirty="0" smtClean="0">
                <a:solidFill>
                  <a:schemeClr val="tx1"/>
                </a:solidFill>
                <a:latin typeface="Varela Round" panose="00000500000000000000" pitchFamily="2" charset="-79"/>
                <a:cs typeface="Varela Round" panose="00000500000000000000" pitchFamily="2" charset="-79"/>
              </a:rPr>
              <a:t>".</a:t>
            </a:r>
          </a:p>
          <a:p>
            <a:pPr lvl="0" algn="just" defTabSz="844550" rtl="1">
              <a:spcBef>
                <a:spcPct val="0"/>
              </a:spcBef>
              <a:spcAft>
                <a:spcPct val="35000"/>
              </a:spcAft>
            </a:pPr>
            <a:r>
              <a:rPr lang="he-IL" sz="1800" b="1" kern="1200" dirty="0" smtClean="0">
                <a:solidFill>
                  <a:schemeClr val="tx1"/>
                </a:solidFill>
                <a:latin typeface="Varela Round" panose="00000500000000000000" pitchFamily="2" charset="-79"/>
                <a:cs typeface="Varela Round" panose="00000500000000000000" pitchFamily="2" charset="-79"/>
              </a:rPr>
              <a:t>בתשוקתה </a:t>
            </a:r>
            <a:r>
              <a:rPr lang="he-IL" sz="1800" b="1" kern="1200" dirty="0">
                <a:solidFill>
                  <a:schemeClr val="tx1"/>
                </a:solidFill>
                <a:latin typeface="Varela Round" panose="00000500000000000000" pitchFamily="2" charset="-79"/>
                <a:cs typeface="Varela Round" panose="00000500000000000000" pitchFamily="2" charset="-79"/>
              </a:rPr>
              <a:t>התוקפנית היא מדמה עצמה לכלבה – "יוסף בראשונה כשהראית את עצמך לפני רציתי לשסות בך את הכלבה, ועכשיו אני עצמי נושכת אותך ככלבה מטורפת, עד שאני חוששת שלא תצא מידי חי, הוי פגרי המתוק שלי</a:t>
            </a:r>
            <a:r>
              <a:rPr lang="he-IL" sz="1800" b="1" kern="1200" dirty="0" smtClean="0">
                <a:solidFill>
                  <a:schemeClr val="tx1"/>
                </a:solidFill>
                <a:latin typeface="Varela Round" panose="00000500000000000000" pitchFamily="2" charset="-79"/>
                <a:cs typeface="Varela Round" panose="00000500000000000000" pitchFamily="2" charset="-79"/>
              </a:rPr>
              <a:t>."</a:t>
            </a:r>
            <a:endParaRPr lang="he-IL" sz="1800" b="1" kern="1200" dirty="0">
              <a:solidFill>
                <a:schemeClr val="tx1"/>
              </a:solidFill>
              <a:latin typeface="Varela Round" panose="00000500000000000000" pitchFamily="2" charset="-79"/>
              <a:cs typeface="Varela Round" panose="00000500000000000000" pitchFamily="2" charset="-79"/>
            </a:endParaRP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36" y="1797235"/>
            <a:ext cx="4006245" cy="3826545"/>
          </a:xfrm>
          <a:prstGeom prst="rect">
            <a:avLst/>
          </a:prstGeom>
        </p:spPr>
      </p:pic>
    </p:spTree>
    <p:extLst>
      <p:ext uri="{BB962C8B-B14F-4D97-AF65-F5344CB8AC3E}">
        <p14:creationId xmlns:p14="http://schemas.microsoft.com/office/powerpoint/2010/main" val="3908108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dirty="0" smtClean="0">
                <a:latin typeface="Varela Round" panose="00000500000000000000" pitchFamily="2" charset="-79"/>
                <a:cs typeface="Varela Round" panose="00000500000000000000" pitchFamily="2" charset="-79"/>
              </a:rPr>
              <a:t>מוטיב הסכין</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212942" y="1882195"/>
            <a:ext cx="7245928" cy="3424098"/>
          </a:xfrm>
          <a:prstGeom prst="roundRect">
            <a:avLst/>
          </a:prstGeom>
          <a:solidFill>
            <a:srgbClr val="CCDCE4"/>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lvl="0" indent="-285750" algn="just" defTabSz="844550" rtl="1">
              <a:spcBef>
                <a:spcPct val="0"/>
              </a:spcBef>
              <a:spcAft>
                <a:spcPct val="35000"/>
              </a:spcAft>
              <a:buFont typeface="Arial" panose="020B0604020202020204" pitchFamily="34" charset="0"/>
              <a:buChar char="•"/>
            </a:pPr>
            <a:r>
              <a:rPr lang="he-IL" sz="1800" b="1" kern="1200" dirty="0">
                <a:solidFill>
                  <a:schemeClr val="tx1"/>
                </a:solidFill>
                <a:latin typeface="Varela Round" panose="00000500000000000000" pitchFamily="2" charset="-79"/>
                <a:cs typeface="Varela Round" panose="00000500000000000000" pitchFamily="2" charset="-79"/>
              </a:rPr>
              <a:t>הופעת הסכין בפסקת הפתיחה משמשת רמז מטרים לעומד להתחולל. אותו סכין שמכר יוסף </a:t>
            </a:r>
            <a:r>
              <a:rPr lang="he-IL" sz="1800" b="1" kern="1200" dirty="0" err="1">
                <a:solidFill>
                  <a:schemeClr val="tx1"/>
                </a:solidFill>
                <a:latin typeface="Varela Round" panose="00000500000000000000" pitchFamily="2" charset="-79"/>
                <a:cs typeface="Varela Round" panose="00000500000000000000" pitchFamily="2" charset="-79"/>
              </a:rPr>
              <a:t>להילני</a:t>
            </a:r>
            <a:r>
              <a:rPr lang="he-IL" sz="1800" b="1" kern="1200" dirty="0">
                <a:solidFill>
                  <a:schemeClr val="tx1"/>
                </a:solidFill>
                <a:latin typeface="Varela Round" panose="00000500000000000000" pitchFamily="2" charset="-79"/>
                <a:cs typeface="Varela Round" panose="00000500000000000000" pitchFamily="2" charset="-79"/>
              </a:rPr>
              <a:t> בפתיחה ישמש אותה בניסיונה לרוצחו.</a:t>
            </a:r>
          </a:p>
          <a:p>
            <a:pPr marL="285750" lvl="0" indent="-285750" algn="just" defTabSz="844550" rtl="1">
              <a:spcBef>
                <a:spcPct val="0"/>
              </a:spcBef>
              <a:spcAft>
                <a:spcPct val="35000"/>
              </a:spcAft>
              <a:buFont typeface="Arial" panose="020B0604020202020204" pitchFamily="34" charset="0"/>
              <a:buChar char="•"/>
            </a:pPr>
            <a:r>
              <a:rPr lang="he-IL" sz="1800" b="1" kern="1200" dirty="0" smtClean="0">
                <a:solidFill>
                  <a:schemeClr val="tx1"/>
                </a:solidFill>
                <a:latin typeface="Varela Round" panose="00000500000000000000" pitchFamily="2" charset="-79"/>
                <a:cs typeface="Varela Round" panose="00000500000000000000" pitchFamily="2" charset="-79"/>
              </a:rPr>
              <a:t>מוטיב </a:t>
            </a:r>
            <a:r>
              <a:rPr lang="he-IL" sz="1800" b="1" kern="1200" dirty="0">
                <a:solidFill>
                  <a:schemeClr val="tx1"/>
                </a:solidFill>
                <a:latin typeface="Varela Round" panose="00000500000000000000" pitchFamily="2" charset="-79"/>
                <a:cs typeface="Varela Round" panose="00000500000000000000" pitchFamily="2" charset="-79"/>
              </a:rPr>
              <a:t>הסכין מסמל את רצון הרצח הקיים בגויים כלפי העם היהודי. (הסיפור נכתב ב- 1942).</a:t>
            </a:r>
          </a:p>
          <a:p>
            <a:pPr marL="285750" lvl="0" indent="-285750" algn="just" defTabSz="844550" rtl="1">
              <a:spcBef>
                <a:spcPct val="0"/>
              </a:spcBef>
              <a:spcAft>
                <a:spcPct val="35000"/>
              </a:spcAft>
              <a:buFont typeface="Arial" panose="020B0604020202020204" pitchFamily="34" charset="0"/>
              <a:buChar char="•"/>
            </a:pPr>
            <a:r>
              <a:rPr lang="he-IL" sz="1800" b="1" kern="1200" dirty="0" smtClean="0">
                <a:solidFill>
                  <a:schemeClr val="tx1"/>
                </a:solidFill>
                <a:latin typeface="Varela Round" panose="00000500000000000000" pitchFamily="2" charset="-79"/>
                <a:cs typeface="Varela Round" panose="00000500000000000000" pitchFamily="2" charset="-79"/>
              </a:rPr>
              <a:t>מוטיב </a:t>
            </a:r>
            <a:r>
              <a:rPr lang="he-IL" sz="1800" b="1" kern="1200" dirty="0">
                <a:solidFill>
                  <a:schemeClr val="tx1"/>
                </a:solidFill>
                <a:latin typeface="Varela Round" panose="00000500000000000000" pitchFamily="2" charset="-79"/>
                <a:cs typeface="Varela Round" panose="00000500000000000000" pitchFamily="2" charset="-79"/>
              </a:rPr>
              <a:t>הסכין עשוי לסמל את אשמתו של העם היהודי - הוא חפץ בקרבת הגויים, החניף להם וניסה להיטמע בהם. יש הרואים ביהודים את מי שאחראים לגורלם הטרגי, בכך שבהתעקשותם להישאר על אדמה זרה, העניקו למרצחים את העילה לפגוע בהם</a:t>
            </a:r>
            <a:r>
              <a:rPr lang="he-IL" sz="1800" b="1" kern="1200" dirty="0" smtClean="0">
                <a:solidFill>
                  <a:schemeClr val="tx1"/>
                </a:solidFill>
                <a:latin typeface="Varela Round" panose="00000500000000000000" pitchFamily="2" charset="-79"/>
                <a:cs typeface="Varela Round" panose="00000500000000000000" pitchFamily="2" charset="-79"/>
              </a:rPr>
              <a:t>.</a:t>
            </a:r>
            <a:endParaRPr lang="he-IL" sz="1800" b="1" kern="1200" dirty="0">
              <a:solidFill>
                <a:schemeClr val="tx1"/>
              </a:solidFill>
              <a:latin typeface="Varela Round" panose="00000500000000000000" pitchFamily="2" charset="-79"/>
              <a:cs typeface="Varela Round" panose="00000500000000000000" pitchFamily="2" charset="-79"/>
            </a:endParaRPr>
          </a:p>
        </p:txBody>
      </p:sp>
      <p:pic>
        <p:nvPicPr>
          <p:cNvPr id="14338" name="Picture 2" descr="Cook, kitchen, kitchenware, knif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533" y="1646665"/>
            <a:ext cx="4370699" cy="437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39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dirty="0" smtClean="0">
                <a:latin typeface="Varela Round" panose="00000500000000000000" pitchFamily="2" charset="-79"/>
                <a:cs typeface="Varela Round" panose="00000500000000000000" pitchFamily="2" charset="-79"/>
              </a:rPr>
              <a:t>סיכום</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2" name="מלבן מעוגל 11"/>
          <p:cNvSpPr/>
          <p:nvPr/>
        </p:nvSpPr>
        <p:spPr>
          <a:xfrm>
            <a:off x="212942" y="1882195"/>
            <a:ext cx="11785094" cy="3424098"/>
          </a:xfrm>
          <a:prstGeom prst="roundRect">
            <a:avLst/>
          </a:prstGeom>
          <a:solidFill>
            <a:srgbClr val="BDE686"/>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150000"/>
              </a:lnSpc>
              <a:spcBef>
                <a:spcPct val="0"/>
              </a:spcBef>
              <a:spcAft>
                <a:spcPct val="35000"/>
              </a:spcAft>
            </a:pPr>
            <a:r>
              <a:rPr lang="he-IL" sz="1800" b="1" kern="1200" dirty="0">
                <a:solidFill>
                  <a:schemeClr val="tx1"/>
                </a:solidFill>
                <a:latin typeface="Varela Round" panose="00000500000000000000" pitchFamily="2" charset="-79"/>
                <a:cs typeface="Varela Round" panose="00000500000000000000" pitchFamily="2" charset="-79"/>
              </a:rPr>
              <a:t>הסיפור "האדונית והרוכל" נכתב בשנת 1942, כאשר הגיעו לישראל ידיעות ברורות על זוועות השואה. דמותה של </a:t>
            </a:r>
            <a:r>
              <a:rPr lang="he-IL" sz="1800" b="1" kern="1200" dirty="0" err="1">
                <a:solidFill>
                  <a:schemeClr val="tx1"/>
                </a:solidFill>
                <a:latin typeface="Varela Round" panose="00000500000000000000" pitchFamily="2" charset="-79"/>
                <a:cs typeface="Varela Round" panose="00000500000000000000" pitchFamily="2" charset="-79"/>
              </a:rPr>
              <a:t>הילני</a:t>
            </a:r>
            <a:r>
              <a:rPr lang="he-IL" sz="1800" b="1" kern="1200" dirty="0">
                <a:solidFill>
                  <a:schemeClr val="tx1"/>
                </a:solidFill>
                <a:latin typeface="Varela Round" panose="00000500000000000000" pitchFamily="2" charset="-79"/>
                <a:cs typeface="Varela Round" panose="00000500000000000000" pitchFamily="2" charset="-79"/>
              </a:rPr>
              <a:t> האנטישמית – האדם/חיה בעלת העיניים הכחולות המבהיקות כמו סכין חדשה – מייצגת את גרמניה הנאצית. דמותו של יוסף הרוכל היהודי – האדם התמים, הכנוע, הנוטה להסתבך מתוך שאיפה להרוויח ולהסתדר, אך נקלע למצבים המובילים לאסון – מייצג את החברה היהודית בגולה. היצירה מעלה ביקורת עקרונית כנגד יהדות אירופה, אשר האמינה שכדי לפתור את בעיית האנטישמיות צריך להתבולל ולהידמות לגויים. </a:t>
            </a:r>
            <a:r>
              <a:rPr lang="he-IL" sz="1800" b="1" kern="1200" dirty="0" smtClean="0">
                <a:solidFill>
                  <a:schemeClr val="tx1"/>
                </a:solidFill>
                <a:latin typeface="Varela Round" panose="00000500000000000000" pitchFamily="2" charset="-79"/>
                <a:cs typeface="Varela Round" panose="00000500000000000000" pitchFamily="2" charset="-79"/>
              </a:rPr>
              <a:t>הסיפור </a:t>
            </a:r>
            <a:r>
              <a:rPr lang="he-IL" sz="1800" b="1" kern="1200" dirty="0">
                <a:solidFill>
                  <a:schemeClr val="tx1"/>
                </a:solidFill>
                <a:latin typeface="Varela Round" panose="00000500000000000000" pitchFamily="2" charset="-79"/>
                <a:cs typeface="Varela Round" panose="00000500000000000000" pitchFamily="2" charset="-79"/>
              </a:rPr>
              <a:t>מבקש להציע עמדת מפוכחת שלפיה שנאת היהודי לא תעלם כאשר הוא ידמה לגוי, אלא להפך היא רק תלך ותגבר. לפיכך, על היהודים לשאוף להגשמת החזון היהודי ולהקים מדינה – היא מדינת ישראל.</a:t>
            </a:r>
          </a:p>
        </p:txBody>
      </p:sp>
    </p:spTree>
    <p:extLst>
      <p:ext uri="{BB962C8B-B14F-4D97-AF65-F5344CB8AC3E}">
        <p14:creationId xmlns:p14="http://schemas.microsoft.com/office/powerpoint/2010/main" val="238175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שאלות לתרגול</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5" name="Google Shape;90;p14"/>
          <p:cNvSpPr txBox="1">
            <a:spLocks noGrp="1"/>
          </p:cNvSpPr>
          <p:nvPr>
            <p:ph type="body" idx="1"/>
          </p:nvPr>
        </p:nvSpPr>
        <p:spPr>
          <a:xfrm>
            <a:off x="716954" y="1985319"/>
            <a:ext cx="10997063" cy="2663114"/>
          </a:xfrm>
          <a:prstGeom prst="round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lvl="0" indent="0" algn="just">
              <a:lnSpc>
                <a:spcPct val="140000"/>
              </a:lnSpc>
              <a:spcBef>
                <a:spcPts val="0"/>
              </a:spcBef>
              <a:buNone/>
            </a:pPr>
            <a:r>
              <a:rPr lang="he-IL" sz="2400" dirty="0">
                <a:latin typeface="Varela Round" panose="00000500000000000000" pitchFamily="2" charset="-79"/>
                <a:cs typeface="Varela Round" panose="00000500000000000000" pitchFamily="2" charset="-79"/>
              </a:rPr>
              <a:t>לפתיחה בסיפורי עגנון יש כמה תפקידים: לשמש אקספוזיציה ולמסור פרטי רקע, לעורר ציפיות בקורא, להציג </a:t>
            </a:r>
            <a:r>
              <a:rPr lang="he-IL" sz="2400" dirty="0" smtClean="0">
                <a:latin typeface="Varela Round" panose="00000500000000000000" pitchFamily="2" charset="-79"/>
                <a:cs typeface="Varela Round" panose="00000500000000000000" pitchFamily="2" charset="-79"/>
              </a:rPr>
              <a:t>את הנושא </a:t>
            </a:r>
            <a:r>
              <a:rPr lang="he-IL" sz="2400" dirty="0">
                <a:latin typeface="Varela Round" panose="00000500000000000000" pitchFamily="2" charset="-79"/>
                <a:cs typeface="Varela Round" panose="00000500000000000000" pitchFamily="2" charset="-79"/>
              </a:rPr>
              <a:t>המרכזי בסיפור, לרמוז על המשך עלילת הסיפור.</a:t>
            </a:r>
          </a:p>
          <a:p>
            <a:pPr marL="0" lvl="0" indent="0" algn="just">
              <a:lnSpc>
                <a:spcPct val="140000"/>
              </a:lnSpc>
              <a:spcBef>
                <a:spcPts val="0"/>
              </a:spcBef>
              <a:buNone/>
            </a:pPr>
            <a:r>
              <a:rPr lang="he-IL" sz="2400" dirty="0">
                <a:latin typeface="Varela Round" panose="00000500000000000000" pitchFamily="2" charset="-79"/>
                <a:cs typeface="Varela Round" panose="00000500000000000000" pitchFamily="2" charset="-79"/>
              </a:rPr>
              <a:t>תאר את הפתיחה בסיפור קצר מאת עגנון שלמדת, והסבר שניים מן התפקידים </a:t>
            </a:r>
            <a:r>
              <a:rPr lang="he-IL" sz="2400" dirty="0" smtClean="0">
                <a:latin typeface="Varela Round" panose="00000500000000000000" pitchFamily="2" charset="-79"/>
                <a:cs typeface="Varela Round" panose="00000500000000000000" pitchFamily="2" charset="-79"/>
              </a:rPr>
              <a:t>שלה.</a:t>
            </a:r>
            <a:endParaRPr lang="he-IL" sz="24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8079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שאלות לתרגול</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5" name="Google Shape;90;p14"/>
          <p:cNvSpPr txBox="1">
            <a:spLocks noGrp="1"/>
          </p:cNvSpPr>
          <p:nvPr>
            <p:ph type="body" idx="1"/>
          </p:nvPr>
        </p:nvSpPr>
        <p:spPr>
          <a:xfrm>
            <a:off x="716954" y="1985319"/>
            <a:ext cx="10997063" cy="2663114"/>
          </a:xfrm>
          <a:prstGeom prst="round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lvl="0" indent="0" algn="just">
              <a:lnSpc>
                <a:spcPct val="140000"/>
              </a:lnSpc>
              <a:spcBef>
                <a:spcPts val="0"/>
              </a:spcBef>
              <a:buNone/>
            </a:pPr>
            <a:r>
              <a:rPr lang="he-IL" sz="2400" dirty="0" smtClean="0">
                <a:latin typeface="Varela Round" panose="00000500000000000000" pitchFamily="2" charset="-79"/>
                <a:cs typeface="Varela Round" panose="00000500000000000000" pitchFamily="2" charset="-79"/>
              </a:rPr>
              <a:t>האם דמות מרכזית בסיפור קצר שלמדת חווה תהליך שמוביל אותה לתובנה חדשה על עצמה, על חייה ועל סביבתה?</a:t>
            </a:r>
            <a:r>
              <a:rPr lang="en-US" sz="2400" dirty="0" smtClean="0">
                <a:latin typeface="Varela Round" panose="00000500000000000000" pitchFamily="2" charset="-79"/>
                <a:cs typeface="Varela Round" panose="00000500000000000000" pitchFamily="2" charset="-79"/>
              </a:rPr>
              <a:t> </a:t>
            </a:r>
            <a:r>
              <a:rPr lang="he-IL" sz="2400" dirty="0" smtClean="0">
                <a:latin typeface="Varela Round" panose="00000500000000000000" pitchFamily="2" charset="-79"/>
                <a:cs typeface="Varela Round" panose="00000500000000000000" pitchFamily="2" charset="-79"/>
              </a:rPr>
              <a:t> נמק והדגם את דבריך.</a:t>
            </a:r>
            <a:endParaRPr lang="he-IL" sz="24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668065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6166" y="447"/>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9128" y="3016166"/>
            <a:ext cx="10471879" cy="1815646"/>
          </a:xfrm>
          <a:prstGeom prst="rect">
            <a:avLst/>
          </a:prstGeom>
          <a:noFill/>
        </p:spPr>
        <p:txBody>
          <a:bodyPr wrap="square" rtlCol="1">
            <a:spAutoFit/>
          </a:bodyPr>
          <a:lstStyle/>
          <a:p>
            <a:pPr marL="895260" marR="0" lvl="0" indent="0" algn="just" defTabSz="914309" rtl="1"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rPr>
              <a:t>rights@education.gov.il</a:t>
            </a:r>
            <a:endParaRPr kumimoji="0" lang="he-IL" sz="2800" b="0"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endParaRPr>
          </a:p>
        </p:txBody>
      </p:sp>
      <p:sp>
        <p:nvSpPr>
          <p:cNvPr id="5" name="מלבן 4">
            <a:extLst>
              <a:ext uri="{FF2B5EF4-FFF2-40B4-BE49-F238E27FC236}">
                <a16:creationId xmlns:a16="http://schemas.microsoft.com/office/drawing/2014/main" id="{0276247E-F89D-4BE1-B3D6-7FE06BEB5A42}"/>
              </a:ext>
            </a:extLst>
          </p:cNvPr>
          <p:cNvSpPr/>
          <p:nvPr/>
        </p:nvSpPr>
        <p:spPr>
          <a:xfrm>
            <a:off x="1589" y="1838684"/>
            <a:ext cx="12188825" cy="830889"/>
          </a:xfrm>
          <a:prstGeom prst="rect">
            <a:avLst/>
          </a:prstGeom>
        </p:spPr>
        <p:txBody>
          <a:bodyPr wrap="square">
            <a:spAutoFit/>
          </a:bodyPr>
          <a:lstStyle/>
          <a:p>
            <a:pPr marL="0" marR="0" lvl="0" indent="0" algn="ctr" defTabSz="914309" rtl="0" eaLnBrk="1" fontAlgn="auto" latinLnBrk="0" hangingPunct="1">
              <a:lnSpc>
                <a:spcPct val="150000"/>
              </a:lnSpc>
              <a:spcBef>
                <a:spcPts val="0"/>
              </a:spcBef>
              <a:spcAft>
                <a:spcPts val="0"/>
              </a:spcAft>
              <a:buClr>
                <a:srgbClr val="000000"/>
              </a:buClr>
              <a:buSzTx/>
              <a:buFont typeface="Arial"/>
              <a:buNone/>
              <a:tabLst/>
              <a:defRPr/>
            </a:pPr>
            <a:r>
              <a:rPr kumimoji="0" lang="he-IL" sz="3200" b="1" i="0" u="none" strike="noStrike" kern="0" cap="none" spc="0" normalizeH="0" baseline="0" noProof="0" dirty="0">
                <a:ln>
                  <a:noFill/>
                </a:ln>
                <a:solidFill>
                  <a:srgbClr val="192A72"/>
                </a:solidFill>
                <a:effectLst/>
                <a:uLnTx/>
                <a:uFillTx/>
                <a:latin typeface="Varela Round" panose="00000500000000000000" pitchFamily="2" charset="-79"/>
                <a:cs typeface="Varela Round" panose="00000500000000000000" pitchFamily="2" charset="-79"/>
                <a:sym typeface="Arial"/>
              </a:rPr>
              <a:t>שימוש ביצירות מוגנות בזכויות יוצרים ואיתור בעלי זכויות </a:t>
            </a:r>
          </a:p>
        </p:txBody>
      </p:sp>
    </p:spTree>
    <p:extLst>
      <p:ext uri="{BB962C8B-B14F-4D97-AF65-F5344CB8AC3E}">
        <p14:creationId xmlns:p14="http://schemas.microsoft.com/office/powerpoint/2010/main" val="3927712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ש"י עגנון</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3" name="Google Shape;90;p14"/>
          <p:cNvSpPr txBox="1">
            <a:spLocks noGrp="1"/>
          </p:cNvSpPr>
          <p:nvPr>
            <p:ph type="body" idx="1"/>
          </p:nvPr>
        </p:nvSpPr>
        <p:spPr>
          <a:xfrm>
            <a:off x="5918510" y="2112159"/>
            <a:ext cx="5795507" cy="2833950"/>
          </a:xfrm>
          <a:prstGeom prst="rect">
            <a:avLst/>
          </a:prstGeom>
          <a:noFill/>
          <a:ln>
            <a:noFill/>
          </a:ln>
        </p:spPr>
        <p:txBody>
          <a:bodyPr spcFirstLastPara="1" wrap="square" lIns="91425" tIns="45700" rIns="91425" bIns="45700" anchor="ctr" anchorCtr="0">
            <a:noAutofit/>
          </a:bodyPr>
          <a:lstStyle/>
          <a:p>
            <a:pPr marL="0" lvl="0" indent="0" algn="just">
              <a:lnSpc>
                <a:spcPct val="140000"/>
              </a:lnSpc>
              <a:spcBef>
                <a:spcPts val="0"/>
              </a:spcBef>
              <a:buNone/>
            </a:pPr>
            <a:r>
              <a:rPr lang="he-IL" sz="1800" dirty="0">
                <a:latin typeface="Varela Round" panose="00000500000000000000" pitchFamily="2" charset="-79"/>
                <a:cs typeface="Varela Round" panose="00000500000000000000" pitchFamily="2" charset="-79"/>
              </a:rPr>
              <a:t>מגדולי הסופרים העבריים בעת החדשה. חתן פרס נובל לספרות לשנת 1966 וחתן פרס ישראל לספרות. </a:t>
            </a:r>
            <a:endParaRPr lang="he-IL" sz="1800" dirty="0" smtClean="0">
              <a:latin typeface="Varela Round" panose="00000500000000000000" pitchFamily="2" charset="-79"/>
              <a:cs typeface="Varela Round" panose="00000500000000000000" pitchFamily="2" charset="-79"/>
            </a:endParaRPr>
          </a:p>
          <a:p>
            <a:pPr marL="0" lvl="0" indent="0" algn="just">
              <a:lnSpc>
                <a:spcPct val="140000"/>
              </a:lnSpc>
              <a:spcBef>
                <a:spcPts val="0"/>
              </a:spcBef>
              <a:buNone/>
            </a:pPr>
            <a:endParaRPr lang="he-IL" sz="1800" dirty="0" smtClean="0">
              <a:latin typeface="Varela Round" panose="00000500000000000000" pitchFamily="2" charset="-79"/>
              <a:cs typeface="Varela Round" panose="00000500000000000000" pitchFamily="2" charset="-79"/>
            </a:endParaRPr>
          </a:p>
          <a:p>
            <a:pPr marL="0" indent="0" algn="just">
              <a:lnSpc>
                <a:spcPct val="140000"/>
              </a:lnSpc>
              <a:spcBef>
                <a:spcPts val="0"/>
              </a:spcBef>
              <a:buNone/>
            </a:pPr>
            <a:r>
              <a:rPr lang="he-IL" sz="1800" dirty="0" smtClean="0">
                <a:latin typeface="Varela Round" panose="00000500000000000000" pitchFamily="2" charset="-79"/>
                <a:cs typeface="Varela Round" panose="00000500000000000000" pitchFamily="2" charset="-79"/>
              </a:rPr>
              <a:t>נולד ב-1887, </a:t>
            </a:r>
            <a:r>
              <a:rPr lang="he-IL" sz="1800" dirty="0">
                <a:latin typeface="Varela Round" panose="00000500000000000000" pitchFamily="2" charset="-79"/>
                <a:cs typeface="Varela Round" panose="00000500000000000000" pitchFamily="2" charset="-79"/>
              </a:rPr>
              <a:t>בשם שמואל יוסף </a:t>
            </a:r>
            <a:r>
              <a:rPr lang="he-IL" sz="1800" dirty="0" smtClean="0">
                <a:latin typeface="Varela Round" panose="00000500000000000000" pitchFamily="2" charset="-79"/>
                <a:cs typeface="Varela Round" panose="00000500000000000000" pitchFamily="2" charset="-79"/>
              </a:rPr>
              <a:t>צַ'צְ'</a:t>
            </a:r>
            <a:r>
              <a:rPr lang="he-IL" sz="1800" dirty="0" err="1" smtClean="0">
                <a:latin typeface="Varela Round" panose="00000500000000000000" pitchFamily="2" charset="-79"/>
                <a:cs typeface="Varela Round" panose="00000500000000000000" pitchFamily="2" charset="-79"/>
              </a:rPr>
              <a:t>קֶס</a:t>
            </a:r>
            <a:r>
              <a:rPr lang="he-IL" sz="1800" dirty="0" smtClean="0">
                <a:latin typeface="Varela Round" panose="00000500000000000000" pitchFamily="2" charset="-79"/>
                <a:cs typeface="Varela Round" panose="00000500000000000000" pitchFamily="2" charset="-79"/>
              </a:rPr>
              <a:t>, בעיירה </a:t>
            </a:r>
            <a:r>
              <a:rPr lang="he-IL" sz="1800" dirty="0" err="1">
                <a:latin typeface="Varela Round" panose="00000500000000000000" pitchFamily="2" charset="-79"/>
                <a:cs typeface="Varela Round" panose="00000500000000000000" pitchFamily="2" charset="-79"/>
              </a:rPr>
              <a:t>בוצ'אץ</a:t>
            </a:r>
            <a:r>
              <a:rPr lang="he-IL" sz="1800" dirty="0">
                <a:latin typeface="Varela Round" panose="00000500000000000000" pitchFamily="2" charset="-79"/>
                <a:cs typeface="Varela Round" panose="00000500000000000000" pitchFamily="2" charset="-79"/>
              </a:rPr>
              <a:t>' שבגליציה המזרחית (באוקראינה של היום</a:t>
            </a:r>
            <a:r>
              <a:rPr lang="he-IL" sz="1800" dirty="0" smtClean="0">
                <a:latin typeface="Varela Round" panose="00000500000000000000" pitchFamily="2" charset="-79"/>
                <a:cs typeface="Varela Round" panose="00000500000000000000" pitchFamily="2" charset="-79"/>
              </a:rPr>
              <a:t>). בהיותו בן 5 כתב את שירו הראשון. ב-1908 </a:t>
            </a:r>
            <a:r>
              <a:rPr lang="he-IL" sz="1800" dirty="0">
                <a:latin typeface="Varela Round" panose="00000500000000000000" pitchFamily="2" charset="-79"/>
                <a:cs typeface="Varela Round" panose="00000500000000000000" pitchFamily="2" charset="-79"/>
              </a:rPr>
              <a:t>עלה לארץ ישראל, כשהוא כבר סופר צעיר, והמשיך בכתיבה בארץ. בשנת 1912 היגר לגרמניה למשך 12 שנים, שלאחריהן, ב-1924, עלה שוב לארץ ישראל והשתקע בה עד סוף ימיו</a:t>
            </a:r>
            <a:r>
              <a:rPr lang="he-IL" sz="1800" dirty="0" smtClean="0">
                <a:latin typeface="Varela Round" panose="00000500000000000000" pitchFamily="2" charset="-79"/>
                <a:cs typeface="Varela Round" panose="00000500000000000000" pitchFamily="2" charset="-79"/>
              </a:rPr>
              <a:t>.</a:t>
            </a:r>
            <a:endParaRPr lang="he-IL" sz="1800" dirty="0">
              <a:latin typeface="Varela Round" panose="00000500000000000000" pitchFamily="2" charset="-79"/>
              <a:cs typeface="Varela Round" panose="00000500000000000000" pitchFamily="2" charset="-79"/>
            </a:endParaRPr>
          </a:p>
        </p:txBody>
      </p:sp>
      <p:pic>
        <p:nvPicPr>
          <p:cNvPr id="1030" name="Picture 6" descr="גדול הסופרים העבריים&quot; | ישראל היו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42" y="1867021"/>
            <a:ext cx="5391150" cy="3324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9155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pic>
        <p:nvPicPr>
          <p:cNvPr id="21506" name="Picture 2" descr="הסופר ש&quot;י עגנו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42" y="333327"/>
            <a:ext cx="4153548" cy="5856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ש"י עגנון</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3" name="Google Shape;90;p14"/>
          <p:cNvSpPr txBox="1">
            <a:spLocks noGrp="1"/>
          </p:cNvSpPr>
          <p:nvPr>
            <p:ph type="body" idx="1"/>
          </p:nvPr>
        </p:nvSpPr>
        <p:spPr>
          <a:xfrm>
            <a:off x="4843463" y="1454934"/>
            <a:ext cx="6870554" cy="4148400"/>
          </a:xfrm>
          <a:prstGeom prst="rect">
            <a:avLst/>
          </a:prstGeom>
          <a:noFill/>
          <a:ln>
            <a:noFill/>
          </a:ln>
        </p:spPr>
        <p:txBody>
          <a:bodyPr spcFirstLastPara="1" wrap="square" lIns="91425" tIns="45700" rIns="91425" bIns="45700" anchor="ctr" anchorCtr="0">
            <a:noAutofit/>
          </a:bodyPr>
          <a:lstStyle/>
          <a:p>
            <a:pPr marL="0" lvl="0" indent="0" algn="just">
              <a:lnSpc>
                <a:spcPct val="140000"/>
              </a:lnSpc>
              <a:spcBef>
                <a:spcPts val="0"/>
              </a:spcBef>
              <a:buNone/>
            </a:pPr>
            <a:r>
              <a:rPr lang="he-IL" sz="1800" dirty="0" smtClean="0">
                <a:latin typeface="Varela Round" panose="00000500000000000000" pitchFamily="2" charset="-79"/>
                <a:cs typeface="Varela Round" panose="00000500000000000000" pitchFamily="2" charset="-79"/>
              </a:rPr>
              <a:t>הסיפור </a:t>
            </a:r>
            <a:r>
              <a:rPr lang="he-IL" sz="1800" dirty="0">
                <a:latin typeface="Varela Round" panose="00000500000000000000" pitchFamily="2" charset="-79"/>
                <a:cs typeface="Varela Round" panose="00000500000000000000" pitchFamily="2" charset="-79"/>
              </a:rPr>
              <a:t>הראשון שפרסם בארץ ישראל, באוקטובר 1908, היה "עגונות", ובעקבותיו שינה את שמו לעגנון. עגנון פרסם ספרים רבים בימי חייו בהוצאת שוקן, שהוקמה בעיקר בשבילו, וספריו היו הראשונים שפורסמו בה. לאחר מותו פרסמה בתו, אמונה ירון, כתבי יד רבים שאותם לא פרסם בימי חייו. ספריו של עגנון תורגמו לשפות רבות, וזכו להצלחה ולהערכה ברחבי העולם. ספריו של עגנון עוסקים בשאלות הקשורות לעם היהודי, בארס פואטיקה, בפסיכולוגיה ובנושאים נוספים רבים. בין יצירותיו הבולטות: הרומנים "הכנסת כלה" "אורח נטה ללון", "תמול שלשום", הרומן הקצר "סיפור פשוט" והנובלות "והיה העקוב למישור", "בלבב ימים" ו"תהילה".</a:t>
            </a:r>
            <a:endParaRPr sz="18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Tree>
    <p:extLst>
      <p:ext uri="{BB962C8B-B14F-4D97-AF65-F5344CB8AC3E}">
        <p14:creationId xmlns:p14="http://schemas.microsoft.com/office/powerpoint/2010/main" val="301763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תקציר העלילה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4" name="מלבן מעוגל 13"/>
          <p:cNvSpPr/>
          <p:nvPr/>
        </p:nvSpPr>
        <p:spPr>
          <a:xfrm>
            <a:off x="1163782" y="1408714"/>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defTabSz="844550" rtl="1">
              <a:lnSpc>
                <a:spcPct val="90000"/>
              </a:lnSpc>
              <a:spcBef>
                <a:spcPct val="0"/>
              </a:spcBef>
              <a:spcAft>
                <a:spcPct val="35000"/>
              </a:spcAft>
            </a:pPr>
            <a:r>
              <a:rPr lang="he-IL" sz="1900" kern="1200">
                <a:solidFill>
                  <a:srgbClr val="FFFFFF"/>
                </a:solidFill>
                <a:latin typeface="Varela Round" panose="00000500000000000000" pitchFamily="2" charset="-79"/>
                <a:cs typeface="Varela Round" panose="00000500000000000000" pitchFamily="2" charset="-79"/>
              </a:rPr>
              <a:t>רוכל יהודי אחד הגיע לבית יחיד בשדה יער, והציע לאדונית הבית את סחורתו. תחילה סירבה, אך לאחר שהפציר בה, הסכימה לקנות סכין ציידים.</a:t>
            </a:r>
            <a:endParaRPr lang="he-IL" sz="1900" kern="1200" dirty="0">
              <a:solidFill>
                <a:srgbClr val="FFFFFF"/>
              </a:solidFill>
            </a:endParaRPr>
          </a:p>
        </p:txBody>
      </p:sp>
      <p:sp>
        <p:nvSpPr>
          <p:cNvPr id="20" name="מלבן מעוגל 19"/>
          <p:cNvSpPr/>
          <p:nvPr/>
        </p:nvSpPr>
        <p:spPr>
          <a:xfrm>
            <a:off x="1163782" y="2815720"/>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הרוכל הלך לדרכו, אולם לאחר שאיבד את הדרך, ראה אור והגיע לבית אחד, שהיה ביתה של האדונית. לאחר שהפציר בה שתניח לו להישאר בביתה באותו לילה, נתנה לו רשות ללון ברפת ישנה שבחצרה. </a:t>
            </a:r>
            <a:endParaRPr lang="he-IL" sz="1900" kern="1200" dirty="0">
              <a:solidFill>
                <a:srgbClr val="FFFFFF"/>
              </a:solidFill>
            </a:endParaRPr>
          </a:p>
        </p:txBody>
      </p:sp>
      <p:sp>
        <p:nvSpPr>
          <p:cNvPr id="21" name="מלבן מעוגל 20"/>
          <p:cNvSpPr/>
          <p:nvPr/>
        </p:nvSpPr>
        <p:spPr>
          <a:xfrm>
            <a:off x="1163782" y="4222726"/>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בלילה ירדו גשמים מרובים. כשעמד הרוכל ללכת, הציעה לו האדונית שיתקן את גג ביתה. לאחר שתיקן ואכל פת שחרית שהכינה לו האדונית, נשאר בביתה, ובלילה זה ישן בחדר שמוטלים שם כלים ישנים.</a:t>
            </a:r>
            <a:endParaRPr lang="he-IL" sz="1900" kern="1200" dirty="0">
              <a:solidFill>
                <a:srgbClr val="FFFFFF"/>
              </a:solidFill>
            </a:endParaRPr>
          </a:p>
        </p:txBody>
      </p:sp>
    </p:spTree>
    <p:extLst>
      <p:ext uri="{BB962C8B-B14F-4D97-AF65-F5344CB8AC3E}">
        <p14:creationId xmlns:p14="http://schemas.microsoft.com/office/powerpoint/2010/main" val="237338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תקציר העלילה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4" name="מלבן מעוגל 13"/>
          <p:cNvSpPr/>
          <p:nvPr/>
        </p:nvSpPr>
        <p:spPr>
          <a:xfrm>
            <a:off x="1163782" y="1408714"/>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למחרת התחילו משוחחים. במהלך השיחה שאל את האדונית על בעלה. האדונית סיפרה לו שבעלה נהרג, אולם לא פירטה, והרוכל הרגיש שאין היא נוטה לדבר על כך.</a:t>
            </a:r>
            <a:endParaRPr lang="he-IL" sz="1900" kern="1200" dirty="0">
              <a:solidFill>
                <a:srgbClr val="FFFFFF"/>
              </a:solidFill>
            </a:endParaRPr>
          </a:p>
        </p:txBody>
      </p:sp>
      <p:sp>
        <p:nvSpPr>
          <p:cNvPr id="20" name="מלבן מעוגל 19"/>
          <p:cNvSpPr/>
          <p:nvPr/>
        </p:nvSpPr>
        <p:spPr>
          <a:xfrm>
            <a:off x="1163782" y="2815720"/>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הוא החניף מאוד לאדונית, ודיבר אתה דברי אהבה. אף האדונית הראתה לו חיבה, ולאחר שפסקו הגשמים נשאר הרוכל אצלה: התגורר בחדרה וישן במיטת בעלה. האדונית טיפלה בו ודאגה לכל מחסורו, והוא התחבר לאנשי המקום. </a:t>
            </a:r>
            <a:endParaRPr lang="he-IL" sz="1900" kern="1200" dirty="0">
              <a:solidFill>
                <a:srgbClr val="FFFFFF"/>
              </a:solidFill>
            </a:endParaRPr>
          </a:p>
        </p:txBody>
      </p:sp>
      <p:sp>
        <p:nvSpPr>
          <p:cNvPr id="21" name="מלבן מעוגל 20"/>
          <p:cNvSpPr/>
          <p:nvPr/>
        </p:nvSpPr>
        <p:spPr>
          <a:xfrm>
            <a:off x="1163782" y="4222726"/>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היה אוכל ושותה בביתה, אולם מעולם לא ראה אותה אוכלת ושותה, והיה תמה על כך. הוא החל לחקור אותה בנושא זה. האדונית התחמקה מתשובה, או שהשיבה תשובות מוזרות כמו "דם אנשים אני שותה ובשר אדם אני אוכלת" ו- "כל המרבה לשאול מעמיק לו שאול". היא העניקה לו אהבה, והוא לא הוסיף לשאול.</a:t>
            </a:r>
            <a:endParaRPr lang="he-IL" sz="1900" kern="1200" dirty="0">
              <a:solidFill>
                <a:srgbClr val="FFFFFF"/>
              </a:solidFill>
            </a:endParaRPr>
          </a:p>
        </p:txBody>
      </p:sp>
    </p:spTree>
    <p:extLst>
      <p:ext uri="{BB962C8B-B14F-4D97-AF65-F5344CB8AC3E}">
        <p14:creationId xmlns:p14="http://schemas.microsoft.com/office/powerpoint/2010/main" val="388587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תקציר העלילה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4" name="מלבן מעוגל 13"/>
          <p:cNvSpPr/>
          <p:nvPr/>
        </p:nvSpPr>
        <p:spPr>
          <a:xfrm>
            <a:off x="1163782" y="1408713"/>
            <a:ext cx="10550235" cy="1612487"/>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אולם אותה שאלה הטרידה אותו מאוד, ויחסיהם התחילו מתערערים. האדונית הציקה לרוכל, והוא שנא אותה, אולם לא נפרד ממנה. העובדה, שאינו יודע עליה כלום, לא נתנה לו מנוחה. הוא חקר אותה על אודות בעלה: והסתבר כי היו לה בעלים רבים. לאחר ששאלה אותו האדונית אם הוא מאמין באלוהים, הציעה לו שיתפלל שלא יהיה סופו כסופם של בעליה. היא לא סיפרה לו מה היה סופם, אולם הביטה בגרונו ולעגה לו.</a:t>
            </a:r>
            <a:endParaRPr lang="he-IL" sz="1900" kern="1200" dirty="0">
              <a:solidFill>
                <a:srgbClr val="FFFFFF"/>
              </a:solidFill>
            </a:endParaRPr>
          </a:p>
        </p:txBody>
      </p:sp>
      <p:sp>
        <p:nvSpPr>
          <p:cNvPr id="21" name="מלבן מעוגל 20"/>
          <p:cNvSpPr/>
          <p:nvPr/>
        </p:nvSpPr>
        <p:spPr>
          <a:xfrm>
            <a:off x="1163780" y="3322883"/>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הרוכל החליט להסתלק מבית האדונית, אולם מכיוון שהחשיך היום נשאר ללון. בלילה ננער הרוכל, ששמו היה יוסף, ודימה שתוקעים סכין בלבו ושהכלבה נועצת שיניה בגרונו. מפוחד עבר בלילה שלמחרת ללון בחדר הכלים הישנים, ונשאר שם במשך כשבוע נוסף.</a:t>
            </a:r>
            <a:endParaRPr lang="he-IL" sz="1900" kern="1200" dirty="0">
              <a:solidFill>
                <a:srgbClr val="FFFFFF"/>
              </a:solidFill>
            </a:endParaRPr>
          </a:p>
        </p:txBody>
      </p:sp>
      <p:sp>
        <p:nvSpPr>
          <p:cNvPr id="10" name="מלבן מעוגל 9"/>
          <p:cNvSpPr/>
          <p:nvPr/>
        </p:nvSpPr>
        <p:spPr>
          <a:xfrm>
            <a:off x="1163780" y="4779506"/>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לילה אחד, כשהביאה לו האדונית, ששמה היה </a:t>
            </a:r>
            <a:r>
              <a:rPr lang="he-IL" sz="1900" kern="1200" dirty="0" err="1">
                <a:solidFill>
                  <a:srgbClr val="FFFFFF"/>
                </a:solidFill>
                <a:latin typeface="Varela Round" panose="00000500000000000000" pitchFamily="2" charset="-79"/>
                <a:cs typeface="Varela Round" panose="00000500000000000000" pitchFamily="2" charset="-79"/>
              </a:rPr>
              <a:t>הילני</a:t>
            </a:r>
            <a:r>
              <a:rPr lang="he-IL" sz="1900" kern="1200" dirty="0">
                <a:solidFill>
                  <a:srgbClr val="FFFFFF"/>
                </a:solidFill>
                <a:latin typeface="Varela Round" panose="00000500000000000000" pitchFamily="2" charset="-79"/>
                <a:cs typeface="Varela Round" panose="00000500000000000000" pitchFamily="2" charset="-79"/>
              </a:rPr>
              <a:t>, את ארוחתו, עלה ריח פיה כריח אדם רעב. לאחר שהלך לישון, עלה בדעתו לקרוא "קריאת שמע". מאחר שבחדר היה פסל נוצרי, יצא לקרוא את "שמע" בחוץ. כשחזר ראה שכלי מיטתו מלאים חורים, </a:t>
            </a:r>
            <a:r>
              <a:rPr lang="he-IL" sz="1900" kern="1200" dirty="0" err="1">
                <a:solidFill>
                  <a:srgbClr val="FFFFFF"/>
                </a:solidFill>
                <a:latin typeface="Varela Round" panose="00000500000000000000" pitchFamily="2" charset="-79"/>
                <a:cs typeface="Varela Round" panose="00000500000000000000" pitchFamily="2" charset="-79"/>
              </a:rPr>
              <a:t>והילני</a:t>
            </a:r>
            <a:r>
              <a:rPr lang="he-IL" sz="1900" kern="1200" dirty="0">
                <a:solidFill>
                  <a:srgbClr val="FFFFFF"/>
                </a:solidFill>
                <a:latin typeface="Varela Round" panose="00000500000000000000" pitchFamily="2" charset="-79"/>
                <a:cs typeface="Varela Round" panose="00000500000000000000" pitchFamily="2" charset="-79"/>
              </a:rPr>
              <a:t> מושלכת על הקרקע וסכין בידה.</a:t>
            </a:r>
            <a:endParaRPr lang="he-IL" sz="1900" kern="1200" dirty="0">
              <a:solidFill>
                <a:srgbClr val="FFFFFF"/>
              </a:solidFill>
            </a:endParaRPr>
          </a:p>
        </p:txBody>
      </p:sp>
    </p:spTree>
    <p:extLst>
      <p:ext uri="{BB962C8B-B14F-4D97-AF65-F5344CB8AC3E}">
        <p14:creationId xmlns:p14="http://schemas.microsoft.com/office/powerpoint/2010/main" val="757045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תקציר העלילה</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4" name="מלבן מעוגל 13"/>
          <p:cNvSpPr/>
          <p:nvPr/>
        </p:nvSpPr>
        <p:spPr>
          <a:xfrm>
            <a:off x="1163782" y="1408713"/>
            <a:ext cx="10550235" cy="1612487"/>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r"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הוא השכיב את </a:t>
            </a:r>
            <a:r>
              <a:rPr lang="he-IL" sz="1900" kern="1200" dirty="0" err="1">
                <a:solidFill>
                  <a:srgbClr val="FFFFFF"/>
                </a:solidFill>
                <a:latin typeface="Varela Round" panose="00000500000000000000" pitchFamily="2" charset="-79"/>
                <a:cs typeface="Varela Round" panose="00000500000000000000" pitchFamily="2" charset="-79"/>
              </a:rPr>
              <a:t>הילני</a:t>
            </a:r>
            <a:r>
              <a:rPr lang="he-IL" sz="1900" kern="1200" dirty="0">
                <a:solidFill>
                  <a:srgbClr val="FFFFFF"/>
                </a:solidFill>
                <a:latin typeface="Varela Round" panose="00000500000000000000" pitchFamily="2" charset="-79"/>
                <a:cs typeface="Varela Round" panose="00000500000000000000" pitchFamily="2" charset="-79"/>
              </a:rPr>
              <a:t> על המיטה וכשהרכין ראשו כדי לשמוע את דבריה, נעצה את שיניה בגרונו, אולם דחפה אותו ממנה בקוראה שדמו לא דם אלא מי קרח. הרוכל טיפל באדונית, לאחר שבלילה שנכנסה לחדרו בכוונה לשחוט אותו, פצעה את עצמה. ניסיונותיו להאכיל את האדונית כשלו, משום </a:t>
            </a:r>
            <a:r>
              <a:rPr lang="he-IL" sz="1900" kern="1200" dirty="0" err="1">
                <a:solidFill>
                  <a:srgbClr val="FFFFFF"/>
                </a:solidFill>
                <a:latin typeface="Varela Round" panose="00000500000000000000" pitchFamily="2" charset="-79"/>
                <a:cs typeface="Varela Round" panose="00000500000000000000" pitchFamily="2" charset="-79"/>
              </a:rPr>
              <a:t>שהיתה</a:t>
            </a:r>
            <a:r>
              <a:rPr lang="he-IL" sz="1900" kern="1200" dirty="0">
                <a:solidFill>
                  <a:srgbClr val="FFFFFF"/>
                </a:solidFill>
                <a:latin typeface="Varela Round" panose="00000500000000000000" pitchFamily="2" charset="-79"/>
                <a:cs typeface="Varela Round" panose="00000500000000000000" pitchFamily="2" charset="-79"/>
              </a:rPr>
              <a:t> רגילה לאכול רק את בשר בעליה.</a:t>
            </a:r>
            <a:endParaRPr lang="he-IL" sz="1900" kern="1200" dirty="0">
              <a:solidFill>
                <a:srgbClr val="FFFFFF"/>
              </a:solidFill>
            </a:endParaRPr>
          </a:p>
        </p:txBody>
      </p:sp>
      <p:sp>
        <p:nvSpPr>
          <p:cNvPr id="21" name="מלבן מעוגל 20"/>
          <p:cNvSpPr/>
          <p:nvPr/>
        </p:nvSpPr>
        <p:spPr>
          <a:xfrm>
            <a:off x="1163780" y="3322883"/>
            <a:ext cx="10550235" cy="1154940"/>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844550" rtl="1">
              <a:lnSpc>
                <a:spcPct val="90000"/>
              </a:lnSpc>
              <a:spcBef>
                <a:spcPct val="0"/>
              </a:spcBef>
              <a:spcAft>
                <a:spcPct val="35000"/>
              </a:spcAft>
            </a:pPr>
            <a:r>
              <a:rPr lang="he-IL" sz="1900" kern="1200" dirty="0">
                <a:solidFill>
                  <a:srgbClr val="FFFFFF"/>
                </a:solidFill>
                <a:latin typeface="Varela Round" panose="00000500000000000000" pitchFamily="2" charset="-79"/>
                <a:cs typeface="Varela Round" panose="00000500000000000000" pitchFamily="2" charset="-79"/>
              </a:rPr>
              <a:t>ביום החמישי לפציעתה מתה. מאחר והשלג היה קרוש, לא הצליח יוסף לכרות לה קבר. הוא טמן את </a:t>
            </a:r>
            <a:r>
              <a:rPr lang="he-IL" sz="1900" kern="1200" dirty="0" err="1">
                <a:solidFill>
                  <a:srgbClr val="FFFFFF"/>
                </a:solidFill>
                <a:latin typeface="Varela Round" panose="00000500000000000000" pitchFamily="2" charset="-79"/>
                <a:cs typeface="Varela Round" panose="00000500000000000000" pitchFamily="2" charset="-79"/>
              </a:rPr>
              <a:t>נבלתה</a:t>
            </a:r>
            <a:r>
              <a:rPr lang="he-IL" sz="1900" kern="1200" dirty="0">
                <a:solidFill>
                  <a:srgbClr val="FFFFFF"/>
                </a:solidFill>
                <a:latin typeface="Varela Round" panose="00000500000000000000" pitchFamily="2" charset="-79"/>
                <a:cs typeface="Varela Round" panose="00000500000000000000" pitchFamily="2" charset="-79"/>
              </a:rPr>
              <a:t> בארון בשלג בראש הגג, והעופות ניקרו את הארון ואכלו את </a:t>
            </a:r>
            <a:r>
              <a:rPr lang="he-IL" sz="1900" kern="1200" dirty="0" err="1">
                <a:solidFill>
                  <a:srgbClr val="FFFFFF"/>
                </a:solidFill>
                <a:latin typeface="Varela Round" panose="00000500000000000000" pitchFamily="2" charset="-79"/>
                <a:cs typeface="Varela Round" panose="00000500000000000000" pitchFamily="2" charset="-79"/>
              </a:rPr>
              <a:t>נבלתה</a:t>
            </a:r>
            <a:r>
              <a:rPr lang="he-IL" sz="1900" kern="1200" dirty="0">
                <a:solidFill>
                  <a:srgbClr val="FFFFFF"/>
                </a:solidFill>
                <a:latin typeface="Varela Round" panose="00000500000000000000" pitchFamily="2" charset="-79"/>
                <a:cs typeface="Varela Round" panose="00000500000000000000" pitchFamily="2" charset="-79"/>
              </a:rPr>
              <a:t>. הרוכל נטל את סחורתו והמשיך בנדודיו</a:t>
            </a:r>
            <a:r>
              <a:rPr lang="he-IL" sz="1900" kern="1200" dirty="0" smtClean="0">
                <a:solidFill>
                  <a:srgbClr val="FFFFFF"/>
                </a:solidFill>
                <a:latin typeface="Varela Round" panose="00000500000000000000" pitchFamily="2" charset="-79"/>
                <a:cs typeface="Varela Round" panose="00000500000000000000" pitchFamily="2" charset="-79"/>
              </a:rPr>
              <a:t>.</a:t>
            </a:r>
            <a:endParaRPr lang="he-IL" sz="1900" kern="1200" dirty="0">
              <a:solidFill>
                <a:srgbClr val="FFFFFF"/>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6756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010400" y="333327"/>
            <a:ext cx="4703617" cy="71553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dk1"/>
              </a:buClr>
              <a:buSzPts val="4400"/>
              <a:buFont typeface="Calibri"/>
              <a:buNone/>
            </a:pPr>
            <a:r>
              <a:rPr lang="he-IL" sz="4000" b="0" i="0" u="none" strike="noStrike" cap="none" dirty="0" smtClean="0">
                <a:solidFill>
                  <a:schemeClr val="dk1"/>
                </a:solidFill>
                <a:latin typeface="Varela Round" panose="00000500000000000000" pitchFamily="2" charset="-79"/>
                <a:cs typeface="Varela Round" panose="00000500000000000000" pitchFamily="2" charset="-79"/>
                <a:sym typeface="Calibri"/>
              </a:rPr>
              <a:t>סיפור אלגורי</a:t>
            </a:r>
            <a:endParaRPr sz="4000" b="0" i="0" u="none" strike="noStrike" cap="none" dirty="0">
              <a:solidFill>
                <a:schemeClr val="dk1"/>
              </a:solidFill>
              <a:latin typeface="Varela Round" panose="00000500000000000000" pitchFamily="2" charset="-79"/>
              <a:cs typeface="Varela Round" panose="00000500000000000000" pitchFamily="2" charset="-79"/>
              <a:sym typeface="Calibri"/>
            </a:endParaRPr>
          </a:p>
        </p:txBody>
      </p:sp>
      <p:sp>
        <p:nvSpPr>
          <p:cNvPr id="4" name="מלבן מעוגל 3"/>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 name="מלבן מעוגל 4"/>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6" name="מלבן מעוגל 5"/>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 name="מלבן מעוגל 6"/>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0" name="מלבן מעוגל 9"/>
          <p:cNvSpPr/>
          <p:nvPr/>
        </p:nvSpPr>
        <p:spPr>
          <a:xfrm>
            <a:off x="1459411" y="1112560"/>
            <a:ext cx="4110118" cy="627543"/>
          </a:xfrm>
          <a:prstGeom prst="roundRect">
            <a:avLst/>
          </a:prstGeom>
          <a:solidFill>
            <a:schemeClr val="tx1">
              <a:lumMod val="65000"/>
              <a:lumOff val="3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b="1" kern="1200" dirty="0" smtClean="0">
                <a:solidFill>
                  <a:srgbClr val="FFFFFF"/>
                </a:solidFill>
                <a:latin typeface="Varela Round" panose="00000500000000000000" pitchFamily="2" charset="-79"/>
                <a:cs typeface="Varela Round" panose="00000500000000000000" pitchFamily="2" charset="-79"/>
              </a:rPr>
              <a:t>הרוכל</a:t>
            </a:r>
            <a:endParaRPr lang="he-IL" sz="1900" b="1" kern="1200" dirty="0">
              <a:solidFill>
                <a:srgbClr val="FFFFFF"/>
              </a:solidFill>
              <a:latin typeface="Varela Round" panose="00000500000000000000" pitchFamily="2" charset="-79"/>
              <a:cs typeface="Varela Round" panose="00000500000000000000" pitchFamily="2" charset="-79"/>
            </a:endParaRPr>
          </a:p>
        </p:txBody>
      </p:sp>
      <p:sp>
        <p:nvSpPr>
          <p:cNvPr id="11" name="מלבן מעוגל 10"/>
          <p:cNvSpPr/>
          <p:nvPr/>
        </p:nvSpPr>
        <p:spPr>
          <a:xfrm>
            <a:off x="6682575" y="1112559"/>
            <a:ext cx="4110118" cy="627543"/>
          </a:xfrm>
          <a:prstGeom prst="roundRect">
            <a:avLst/>
          </a:prstGeom>
          <a:solidFill>
            <a:schemeClr val="tx1">
              <a:lumMod val="65000"/>
              <a:lumOff val="3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b="1" kern="1200" dirty="0" smtClean="0">
                <a:solidFill>
                  <a:srgbClr val="FFFFFF"/>
                </a:solidFill>
                <a:latin typeface="Varela Round" panose="00000500000000000000" pitchFamily="2" charset="-79"/>
                <a:cs typeface="Varela Round" panose="00000500000000000000" pitchFamily="2" charset="-79"/>
              </a:rPr>
              <a:t>האדונית</a:t>
            </a:r>
            <a:endParaRPr lang="he-IL" sz="1900" b="1" kern="1200" dirty="0">
              <a:solidFill>
                <a:srgbClr val="FFFFFF"/>
              </a:solidFill>
              <a:latin typeface="Varela Round" panose="00000500000000000000" pitchFamily="2" charset="-79"/>
              <a:cs typeface="Varela Round" panose="00000500000000000000" pitchFamily="2" charset="-79"/>
            </a:endParaRPr>
          </a:p>
        </p:txBody>
      </p:sp>
      <p:sp>
        <p:nvSpPr>
          <p:cNvPr id="12" name="מלבן מעוגל 11"/>
          <p:cNvSpPr/>
          <p:nvPr/>
        </p:nvSpPr>
        <p:spPr>
          <a:xfrm>
            <a:off x="1459411" y="1989128"/>
            <a:ext cx="4110118" cy="859339"/>
          </a:xfrm>
          <a:prstGeom prst="roundRect">
            <a:avLst/>
          </a:prstGeom>
          <a:solidFill>
            <a:schemeClr val="accent5">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ysClr val="windowText" lastClr="000000"/>
                </a:solidFill>
                <a:latin typeface="Varela Round" panose="00000500000000000000" pitchFamily="2" charset="-79"/>
                <a:cs typeface="Varela Round" panose="00000500000000000000" pitchFamily="2" charset="-79"/>
              </a:rPr>
              <a:t>העולם היהודי</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4" name="מלבן מעוגל 13"/>
          <p:cNvSpPr/>
          <p:nvPr/>
        </p:nvSpPr>
        <p:spPr>
          <a:xfrm>
            <a:off x="6682575" y="1989128"/>
            <a:ext cx="4110118" cy="859339"/>
          </a:xfrm>
          <a:prstGeom prst="roundRect">
            <a:avLst/>
          </a:prstGeom>
          <a:solidFill>
            <a:schemeClr val="accent5">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ysClr val="windowText" lastClr="000000"/>
                </a:solidFill>
                <a:latin typeface="Varela Round" panose="00000500000000000000" pitchFamily="2" charset="-79"/>
                <a:cs typeface="Varela Round" panose="00000500000000000000" pitchFamily="2" charset="-79"/>
              </a:rPr>
              <a:t>העולם הנוצרי (הגויים)</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5" name="מלבן מעוגל 14"/>
          <p:cNvSpPr/>
          <p:nvPr/>
        </p:nvSpPr>
        <p:spPr>
          <a:xfrm>
            <a:off x="1459411" y="3097492"/>
            <a:ext cx="4110118" cy="859339"/>
          </a:xfrm>
          <a:prstGeom prst="roundRect">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ysClr val="windowText" lastClr="000000"/>
                </a:solidFill>
                <a:latin typeface="Varela Round" panose="00000500000000000000" pitchFamily="2" charset="-79"/>
                <a:cs typeface="Varela Round" panose="00000500000000000000" pitchFamily="2" charset="-79"/>
              </a:rPr>
              <a:t>סטריאוטיפ היהודי הנודד</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6" name="מלבן מעוגל 15"/>
          <p:cNvSpPr/>
          <p:nvPr/>
        </p:nvSpPr>
        <p:spPr>
          <a:xfrm>
            <a:off x="6682575" y="3097492"/>
            <a:ext cx="4110118" cy="859339"/>
          </a:xfrm>
          <a:prstGeom prst="roundRect">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ysClr val="windowText" lastClr="000000"/>
                </a:solidFill>
                <a:latin typeface="Varela Round" panose="00000500000000000000" pitchFamily="2" charset="-79"/>
                <a:cs typeface="Varela Round" panose="00000500000000000000" pitchFamily="2" charset="-79"/>
              </a:rPr>
              <a:t>שליטת הארץ, בעלת הבית</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17" name="מלבן מעוגל 16"/>
          <p:cNvSpPr/>
          <p:nvPr/>
        </p:nvSpPr>
        <p:spPr>
          <a:xfrm>
            <a:off x="1459411" y="4205856"/>
            <a:ext cx="4110118" cy="859339"/>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chemeClr val="tx1"/>
                </a:solidFill>
                <a:latin typeface="Varela Round" panose="00000500000000000000" pitchFamily="2" charset="-79"/>
                <a:cs typeface="Varela Round" panose="00000500000000000000" pitchFamily="2" charset="-79"/>
              </a:rPr>
              <a:t>מנהג קריאת תפילת שמע</a:t>
            </a:r>
            <a:endParaRPr lang="he-IL" sz="1900" kern="1200" dirty="0">
              <a:solidFill>
                <a:schemeClr val="tx1"/>
              </a:solidFill>
              <a:latin typeface="Varela Round" panose="00000500000000000000" pitchFamily="2" charset="-79"/>
              <a:cs typeface="Varela Round" panose="00000500000000000000" pitchFamily="2" charset="-79"/>
            </a:endParaRPr>
          </a:p>
        </p:txBody>
      </p:sp>
      <p:sp>
        <p:nvSpPr>
          <p:cNvPr id="18" name="מלבן מעוגל 17"/>
          <p:cNvSpPr/>
          <p:nvPr/>
        </p:nvSpPr>
        <p:spPr>
          <a:xfrm>
            <a:off x="6682575" y="4205856"/>
            <a:ext cx="4110118" cy="859339"/>
          </a:xfrm>
          <a:prstGeom prst="round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chemeClr val="tx1"/>
                </a:solidFill>
                <a:latin typeface="Varela Round" panose="00000500000000000000" pitchFamily="2" charset="-79"/>
                <a:cs typeface="Varela Round" panose="00000500000000000000" pitchFamily="2" charset="-79"/>
              </a:rPr>
              <a:t>פסל של דמות </a:t>
            </a:r>
            <a:r>
              <a:rPr lang="he-IL" sz="1900" kern="1200" dirty="0" err="1" smtClean="0">
                <a:solidFill>
                  <a:schemeClr val="tx1"/>
                </a:solidFill>
                <a:latin typeface="Varela Round" panose="00000500000000000000" pitchFamily="2" charset="-79"/>
                <a:cs typeface="Varela Round" panose="00000500000000000000" pitchFamily="2" charset="-79"/>
              </a:rPr>
              <a:t>הצלוב</a:t>
            </a:r>
            <a:r>
              <a:rPr lang="he-IL" sz="1900" kern="1200" dirty="0" smtClean="0">
                <a:solidFill>
                  <a:schemeClr val="tx1"/>
                </a:solidFill>
                <a:latin typeface="Varela Round" panose="00000500000000000000" pitchFamily="2" charset="-79"/>
                <a:cs typeface="Varela Round" panose="00000500000000000000" pitchFamily="2" charset="-79"/>
              </a:rPr>
              <a:t> בביתה</a:t>
            </a:r>
            <a:endParaRPr lang="he-IL" sz="1900" kern="1200" dirty="0">
              <a:solidFill>
                <a:schemeClr val="tx1"/>
              </a:solidFill>
              <a:latin typeface="Varela Round" panose="00000500000000000000" pitchFamily="2" charset="-79"/>
              <a:cs typeface="Varela Round" panose="00000500000000000000" pitchFamily="2" charset="-79"/>
            </a:endParaRPr>
          </a:p>
        </p:txBody>
      </p:sp>
      <p:sp>
        <p:nvSpPr>
          <p:cNvPr id="19" name="מלבן מעוגל 18"/>
          <p:cNvSpPr/>
          <p:nvPr/>
        </p:nvSpPr>
        <p:spPr>
          <a:xfrm>
            <a:off x="1459411" y="5314220"/>
            <a:ext cx="4110118" cy="859339"/>
          </a:xfrm>
          <a:prstGeom prst="roundRect">
            <a:avLst/>
          </a:prstGeom>
          <a:solidFill>
            <a:schemeClr val="accent6">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ysClr val="windowText" lastClr="000000"/>
                </a:solidFill>
                <a:latin typeface="Varela Round" panose="00000500000000000000" pitchFamily="2" charset="-79"/>
                <a:cs typeface="Varela Round" panose="00000500000000000000" pitchFamily="2" charset="-79"/>
              </a:rPr>
              <a:t>מקור שמו:</a:t>
            </a:r>
            <a:r>
              <a:rPr lang="en-US" sz="1900" kern="1200" dirty="0" smtClean="0">
                <a:solidFill>
                  <a:sysClr val="windowText" lastClr="000000"/>
                </a:solidFill>
                <a:latin typeface="Varela Round" panose="00000500000000000000" pitchFamily="2" charset="-79"/>
                <a:cs typeface="Varela Round" panose="00000500000000000000" pitchFamily="2" charset="-79"/>
              </a:rPr>
              <a:t> </a:t>
            </a:r>
            <a:r>
              <a:rPr lang="he-IL" sz="1900" kern="1200" dirty="0" smtClean="0">
                <a:solidFill>
                  <a:sysClr val="windowText" lastClr="000000"/>
                </a:solidFill>
                <a:latin typeface="Varela Round" panose="00000500000000000000" pitchFamily="2" charset="-79"/>
                <a:cs typeface="Varela Round" panose="00000500000000000000" pitchFamily="2" charset="-79"/>
              </a:rPr>
              <a:t>יוסף המקראי</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
        <p:nvSpPr>
          <p:cNvPr id="21" name="מלבן מעוגל 20"/>
          <p:cNvSpPr/>
          <p:nvPr/>
        </p:nvSpPr>
        <p:spPr>
          <a:xfrm>
            <a:off x="6682575" y="5314219"/>
            <a:ext cx="4110118" cy="859339"/>
          </a:xfrm>
          <a:prstGeom prst="roundRect">
            <a:avLst/>
          </a:prstGeom>
          <a:solidFill>
            <a:schemeClr val="accent6">
              <a:lumMod val="40000"/>
              <a:lumOff val="6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844550" rtl="1">
              <a:lnSpc>
                <a:spcPct val="90000"/>
              </a:lnSpc>
              <a:spcBef>
                <a:spcPct val="0"/>
              </a:spcBef>
              <a:spcAft>
                <a:spcPct val="35000"/>
              </a:spcAft>
            </a:pPr>
            <a:r>
              <a:rPr lang="he-IL" sz="1900" kern="1200" dirty="0" smtClean="0">
                <a:solidFill>
                  <a:sysClr val="windowText" lastClr="000000"/>
                </a:solidFill>
                <a:latin typeface="Varela Round" panose="00000500000000000000" pitchFamily="2" charset="-79"/>
                <a:cs typeface="Varela Round" panose="00000500000000000000" pitchFamily="2" charset="-79"/>
              </a:rPr>
              <a:t>מקור שמה:</a:t>
            </a:r>
            <a:r>
              <a:rPr lang="en-US" sz="1900" kern="1200" dirty="0" smtClean="0">
                <a:solidFill>
                  <a:sysClr val="windowText" lastClr="000000"/>
                </a:solidFill>
                <a:latin typeface="Varela Round" panose="00000500000000000000" pitchFamily="2" charset="-79"/>
                <a:cs typeface="Varela Round" panose="00000500000000000000" pitchFamily="2" charset="-79"/>
              </a:rPr>
              <a:t> </a:t>
            </a:r>
            <a:r>
              <a:rPr lang="he-IL" sz="1900" kern="1200" dirty="0" err="1" smtClean="0">
                <a:solidFill>
                  <a:sysClr val="windowText" lastClr="000000"/>
                </a:solidFill>
                <a:latin typeface="Varela Round" panose="00000500000000000000" pitchFamily="2" charset="-79"/>
                <a:cs typeface="Varela Round" panose="00000500000000000000" pitchFamily="2" charset="-79"/>
              </a:rPr>
              <a:t>הלינזים</a:t>
            </a:r>
            <a:r>
              <a:rPr lang="he-IL" sz="1900" kern="1200" dirty="0" smtClean="0">
                <a:solidFill>
                  <a:sysClr val="windowText" lastClr="000000"/>
                </a:solidFill>
                <a:latin typeface="Varela Round" panose="00000500000000000000" pitchFamily="2" charset="-79"/>
                <a:cs typeface="Varela Round" panose="00000500000000000000" pitchFamily="2" charset="-79"/>
              </a:rPr>
              <a:t> (תרבות יוון)</a:t>
            </a:r>
            <a:endParaRPr lang="he-IL" sz="1900" kern="1200" dirty="0">
              <a:solidFill>
                <a:sysClr val="windowText" lastClr="00000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523488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7048</TotalTime>
  <Words>2034</Words>
  <Application>Microsoft Office PowerPoint</Application>
  <PresentationFormat>מסך רחב</PresentationFormat>
  <Paragraphs>124</Paragraphs>
  <Slides>26</Slides>
  <Notes>24</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26</vt:i4>
      </vt:variant>
    </vt:vector>
  </HeadingPairs>
  <TitlesOfParts>
    <vt:vector size="30" baseType="lpstr">
      <vt:lpstr>Arial</vt:lpstr>
      <vt:lpstr>Calibri</vt:lpstr>
      <vt:lpstr>Varela Round</vt:lpstr>
      <vt:lpstr>ערכת נושא Office</vt:lpstr>
      <vt:lpstr>מערכת שידורים לאומית</vt:lpstr>
      <vt:lpstr>מצגת של PowerPoint‏</vt:lpstr>
      <vt:lpstr>ש"י עגנון</vt:lpstr>
      <vt:lpstr>ש"י עגנון</vt:lpstr>
      <vt:lpstr>תקציר העלילה</vt:lpstr>
      <vt:lpstr>תקציר העלילה</vt:lpstr>
      <vt:lpstr>תקציר העלילה</vt:lpstr>
      <vt:lpstr>תקציר העלילה</vt:lpstr>
      <vt:lpstr>סיפור אלגורי</vt:lpstr>
      <vt:lpstr>סיפור אלגורי</vt:lpstr>
      <vt:lpstr>סיפור פנטזיה ואגדה</vt:lpstr>
      <vt:lpstr>מטרת הסיפור אלגורי</vt:lpstr>
      <vt:lpstr>מבנה הסיפור</vt:lpstr>
      <vt:lpstr>דמותו של הרוכל</vt:lpstr>
      <vt:lpstr>חלומו של יוסף</vt:lpstr>
      <vt:lpstr>דמותה של הליני</vt:lpstr>
      <vt:lpstr>הדמויות בסיפור</vt:lpstr>
      <vt:lpstr>מערכת היחסים בסיפור</vt:lpstr>
      <vt:lpstr>מוטיב החזרה</vt:lpstr>
      <vt:lpstr>מוטיב הסעודה</vt:lpstr>
      <vt:lpstr>מוטיב החיה</vt:lpstr>
      <vt:lpstr>מוטיב הסכין</vt:lpstr>
      <vt:lpstr>סיכום</vt:lpstr>
      <vt:lpstr>שאלות לתרגול</vt:lpstr>
      <vt:lpstr>שאלות לתרגול</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‏‏משתמש Windows</cp:lastModifiedBy>
  <cp:revision>52</cp:revision>
  <dcterms:modified xsi:type="dcterms:W3CDTF">2020-06-03T09:44:06Z</dcterms:modified>
</cp:coreProperties>
</file>