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405" r:id="rId2"/>
    <p:sldId id="262" r:id="rId3"/>
    <p:sldId id="263" r:id="rId4"/>
    <p:sldId id="287" r:id="rId5"/>
    <p:sldId id="303" r:id="rId6"/>
    <p:sldId id="396" r:id="rId7"/>
    <p:sldId id="448" r:id="rId8"/>
    <p:sldId id="326" r:id="rId9"/>
    <p:sldId id="438" r:id="rId10"/>
    <p:sldId id="433" r:id="rId11"/>
    <p:sldId id="304" r:id="rId12"/>
    <p:sldId id="431" r:id="rId13"/>
    <p:sldId id="443" r:id="rId14"/>
    <p:sldId id="449" r:id="rId15"/>
    <p:sldId id="437" r:id="rId16"/>
    <p:sldId id="440" r:id="rId17"/>
    <p:sldId id="370" r:id="rId18"/>
    <p:sldId id="321" r:id="rId19"/>
    <p:sldId id="319" r:id="rId20"/>
    <p:sldId id="444" r:id="rId21"/>
    <p:sldId id="379" r:id="rId22"/>
    <p:sldId id="332" r:id="rId23"/>
    <p:sldId id="445" r:id="rId24"/>
    <p:sldId id="446" r:id="rId25"/>
    <p:sldId id="323" r:id="rId26"/>
    <p:sldId id="447" r:id="rId27"/>
    <p:sldId id="307" r:id="rId28"/>
    <p:sldId id="316" r:id="rId29"/>
    <p:sldId id="442" r:id="rId30"/>
    <p:sldId id="371" r:id="rId31"/>
    <p:sldId id="312" r:id="rId32"/>
    <p:sldId id="432" r:id="rId33"/>
    <p:sldId id="309" r:id="rId34"/>
    <p:sldId id="380" r:id="rId35"/>
    <p:sldId id="450" r:id="rId36"/>
    <p:sldId id="451" r:id="rId37"/>
    <p:sldId id="452" r:id="rId38"/>
    <p:sldId id="441" r:id="rId39"/>
    <p:sldId id="308" r:id="rId40"/>
    <p:sldId id="327" r:id="rId41"/>
    <p:sldId id="317" r:id="rId42"/>
    <p:sldId id="318" r:id="rId43"/>
    <p:sldId id="328" r:id="rId44"/>
    <p:sldId id="324" r:id="rId45"/>
    <p:sldId id="325" r:id="rId46"/>
    <p:sldId id="291" r:id="rId4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פתיחה" id="{8FD758D4-A97D-4949-BED4-2A05192DCA5A}">
          <p14:sldIdLst>
            <p14:sldId id="405"/>
            <p14:sldId id="262"/>
            <p14:sldId id="263"/>
            <p14:sldId id="287"/>
          </p14:sldIdLst>
        </p14:section>
        <p14:section name="גרעינים" id="{0606BF71-F918-4813-836B-4B1133DDF68B}">
          <p14:sldIdLst>
            <p14:sldId id="303"/>
            <p14:sldId id="396"/>
            <p14:sldId id="448"/>
            <p14:sldId id="326"/>
            <p14:sldId id="438"/>
            <p14:sldId id="433"/>
          </p14:sldIdLst>
        </p14:section>
        <p14:section name="משלימי השם" id="{319A14DE-22A3-4637-A0E1-34AEA16548D6}">
          <p14:sldIdLst>
            <p14:sldId id="304"/>
            <p14:sldId id="431"/>
          </p14:sldIdLst>
        </p14:section>
        <p14:section name="לוואי" id="{55D91114-A6A3-4CFB-97CD-5A8435FB2328}">
          <p14:sldIdLst>
            <p14:sldId id="443"/>
            <p14:sldId id="449"/>
            <p14:sldId id="437"/>
            <p14:sldId id="440"/>
            <p14:sldId id="370"/>
            <p14:sldId id="321"/>
            <p14:sldId id="319"/>
          </p14:sldIdLst>
        </p14:section>
        <p14:section name="תמורה" id="{3D8DD32A-A34E-417D-8222-8288CE96DBFC}">
          <p14:sldIdLst>
            <p14:sldId id="444"/>
            <p14:sldId id="379"/>
            <p14:sldId id="332"/>
            <p14:sldId id="445"/>
            <p14:sldId id="446"/>
            <p14:sldId id="323"/>
            <p14:sldId id="447"/>
          </p14:sldIdLst>
        </p14:section>
        <p14:section name="משלימי הפועל" id="{71056CD4-58F1-40C0-A4D3-DBF229AAAF8D}">
          <p14:sldIdLst>
            <p14:sldId id="307"/>
            <p14:sldId id="316"/>
          </p14:sldIdLst>
        </p14:section>
        <p14:section name="מושא" id="{DF81ACA7-4D99-4F92-A3D8-0A996D92BD08}">
          <p14:sldIdLst>
            <p14:sldId id="442"/>
            <p14:sldId id="371"/>
            <p14:sldId id="312"/>
            <p14:sldId id="432"/>
          </p14:sldIdLst>
        </p14:section>
        <p14:section name="תיאור" id="{9448B7A0-1D65-4570-8003-65B542341796}">
          <p14:sldIdLst>
            <p14:sldId id="309"/>
            <p14:sldId id="380"/>
            <p14:sldId id="450"/>
            <p14:sldId id="451"/>
            <p14:sldId id="452"/>
            <p14:sldId id="441"/>
            <p14:sldId id="308"/>
            <p14:sldId id="327"/>
            <p14:sldId id="317"/>
            <p14:sldId id="318"/>
            <p14:sldId id="328"/>
            <p14:sldId id="324"/>
            <p14:sldId id="325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iv Cohen" initials="YC" lastIdx="11" clrIdx="0">
    <p:extLst>
      <p:ext uri="{19B8F6BF-5375-455C-9EA6-DF929625EA0E}">
        <p15:presenceInfo xmlns:p15="http://schemas.microsoft.com/office/powerpoint/2012/main" userId="fcff1def130b8a6f" providerId="Windows Live"/>
      </p:ext>
    </p:extLst>
  </p:cmAuthor>
  <p:cmAuthor id="2" name="מוריה פלינט" initials="מפ" lastIdx="33" clrIdx="1">
    <p:extLst>
      <p:ext uri="{19B8F6BF-5375-455C-9EA6-DF929625EA0E}">
        <p15:presenceInfo xmlns:p15="http://schemas.microsoft.com/office/powerpoint/2012/main" userId="50e67273be22e99e" providerId="Windows Live"/>
      </p:ext>
    </p:extLst>
  </p:cmAuthor>
  <p:cmAuthor id="3" name="משתמש אורח" initials="מא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FFFFFF"/>
    <a:srgbClr val="D2E1E8"/>
    <a:srgbClr val="FFC000"/>
    <a:srgbClr val="192A7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507A5-FFAF-4519-BE98-E580C622A2CD}" v="1" dt="2020-04-29T18:02:13.290"/>
    <p1510:client id="{5154D9A7-D1EA-4A56-979F-B8B71CEDEE3E}" v="3266" dt="2020-04-30T15:53:20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D0B16-0A5B-45AF-BDD5-B92B3CE57811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D1B8339-31D3-4AD8-88A8-E628CD8B67AF}">
      <dgm:prSet phldrT="[טקסט]" custT="1"/>
      <dgm:spPr>
        <a:solidFill>
          <a:schemeClr val="tx1"/>
        </a:solidFill>
      </dgm:spPr>
      <dgm:t>
        <a:bodyPr/>
        <a:lstStyle/>
        <a:p>
          <a:pPr rtl="1"/>
          <a:r>
            <a:rPr lang="he-IL" sz="3600" b="1"/>
            <a:t>גרעיני המשפט</a:t>
          </a:r>
        </a:p>
      </dgm:t>
    </dgm:pt>
    <dgm:pt modelId="{BF4753EE-3D95-4615-B94C-854B3C6464CA}" type="parTrans" cxnId="{B3D2A12A-E30E-428C-96A0-CE645A904702}">
      <dgm:prSet/>
      <dgm:spPr/>
      <dgm:t>
        <a:bodyPr/>
        <a:lstStyle/>
        <a:p>
          <a:pPr rtl="1"/>
          <a:endParaRPr lang="he-IL" sz="1400"/>
        </a:p>
      </dgm:t>
    </dgm:pt>
    <dgm:pt modelId="{000ABD67-8593-4716-BF64-10BEE9516F98}" type="sibTrans" cxnId="{B3D2A12A-E30E-428C-96A0-CE645A904702}">
      <dgm:prSet/>
      <dgm:spPr/>
      <dgm:t>
        <a:bodyPr/>
        <a:lstStyle/>
        <a:p>
          <a:pPr rtl="1"/>
          <a:endParaRPr lang="he-IL" sz="1400"/>
        </a:p>
      </dgm:t>
    </dgm:pt>
    <dgm:pt modelId="{1C445C75-50D6-4E28-93E4-41047E4F46E7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3600" b="1"/>
            <a:t>נושא</a:t>
          </a:r>
        </a:p>
      </dgm:t>
    </dgm:pt>
    <dgm:pt modelId="{F8BC27ED-A7D6-4BCF-8AA6-39937AE22556}" type="parTrans" cxnId="{E22AC5CC-5DAC-490B-B6E1-5DFF4FBD8C52}">
      <dgm:prSet/>
      <dgm:spPr/>
      <dgm:t>
        <a:bodyPr/>
        <a:lstStyle/>
        <a:p>
          <a:pPr rtl="1"/>
          <a:endParaRPr lang="he-IL"/>
        </a:p>
      </dgm:t>
    </dgm:pt>
    <dgm:pt modelId="{050746A6-C289-47CC-B1BA-DCB27A10A32F}" type="sibTrans" cxnId="{E22AC5CC-5DAC-490B-B6E1-5DFF4FBD8C52}">
      <dgm:prSet/>
      <dgm:spPr/>
      <dgm:t>
        <a:bodyPr/>
        <a:lstStyle/>
        <a:p>
          <a:pPr rtl="1"/>
          <a:endParaRPr lang="he-IL"/>
        </a:p>
      </dgm:t>
    </dgm:pt>
    <dgm:pt modelId="{BB513AEE-A115-4D55-ADF8-666F899B75E8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3600" b="1"/>
            <a:t>נשוא</a:t>
          </a:r>
        </a:p>
      </dgm:t>
    </dgm:pt>
    <dgm:pt modelId="{0D1A87CA-E8C9-4DE2-8790-AD5149518EEF}" type="parTrans" cxnId="{F1D6F65A-93ED-42D1-B9A0-7E55E281047C}">
      <dgm:prSet/>
      <dgm:spPr/>
      <dgm:t>
        <a:bodyPr/>
        <a:lstStyle/>
        <a:p>
          <a:pPr rtl="1"/>
          <a:endParaRPr lang="he-IL"/>
        </a:p>
      </dgm:t>
    </dgm:pt>
    <dgm:pt modelId="{1A5F0901-AD22-4D54-BA81-E0C78E19CE13}" type="sibTrans" cxnId="{F1D6F65A-93ED-42D1-B9A0-7E55E281047C}">
      <dgm:prSet/>
      <dgm:spPr/>
      <dgm:t>
        <a:bodyPr/>
        <a:lstStyle/>
        <a:p>
          <a:pPr rtl="1"/>
          <a:endParaRPr lang="he-IL"/>
        </a:p>
      </dgm:t>
    </dgm:pt>
    <dgm:pt modelId="{C1A14452-69DA-4A3A-9A1B-84C75B0F24F0}" type="pres">
      <dgm:prSet presAssocID="{E6FD0B16-0A5B-45AF-BDD5-B92B3CE57811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A00E5FE-E3C4-4249-B2DB-FAFDA9A433CE}" type="pres">
      <dgm:prSet presAssocID="{E6FD0B16-0A5B-45AF-BDD5-B92B3CE57811}" presName="hierFlow" presStyleCnt="0"/>
      <dgm:spPr/>
    </dgm:pt>
    <dgm:pt modelId="{3491E0E1-F2C0-4E07-9C0B-F61DACEF1BE0}" type="pres">
      <dgm:prSet presAssocID="{E6FD0B16-0A5B-45AF-BDD5-B92B3CE578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336BA8-D669-4575-86E7-E57615F5802B}" type="pres">
      <dgm:prSet presAssocID="{DD1B8339-31D3-4AD8-88A8-E628CD8B67AF}" presName="Name14" presStyleCnt="0"/>
      <dgm:spPr/>
    </dgm:pt>
    <dgm:pt modelId="{A572F226-C85E-4BA0-898E-77C4E38A77B6}" type="pres">
      <dgm:prSet presAssocID="{DD1B8339-31D3-4AD8-88A8-E628CD8B67AF}" presName="level1Shape" presStyleLbl="node0" presStyleIdx="0" presStyleCnt="1">
        <dgm:presLayoutVars>
          <dgm:chPref val="3"/>
        </dgm:presLayoutVars>
      </dgm:prSet>
      <dgm:spPr/>
    </dgm:pt>
    <dgm:pt modelId="{95204F0C-A2B5-4BED-848C-7636415010BC}" type="pres">
      <dgm:prSet presAssocID="{DD1B8339-31D3-4AD8-88A8-E628CD8B67AF}" presName="hierChild2" presStyleCnt="0"/>
      <dgm:spPr/>
    </dgm:pt>
    <dgm:pt modelId="{D6BBE620-A546-4D8F-B5FA-4BD526DEB104}" type="pres">
      <dgm:prSet presAssocID="{F8BC27ED-A7D6-4BCF-8AA6-39937AE22556}" presName="Name19" presStyleLbl="parChTrans1D2" presStyleIdx="0" presStyleCnt="2"/>
      <dgm:spPr/>
    </dgm:pt>
    <dgm:pt modelId="{8D01AD13-7D1D-4A66-8AAE-97D48B6E2CCE}" type="pres">
      <dgm:prSet presAssocID="{1C445C75-50D6-4E28-93E4-41047E4F46E7}" presName="Name21" presStyleCnt="0"/>
      <dgm:spPr/>
    </dgm:pt>
    <dgm:pt modelId="{96BD1CFB-8AB7-4972-A578-A026AF234D9B}" type="pres">
      <dgm:prSet presAssocID="{1C445C75-50D6-4E28-93E4-41047E4F46E7}" presName="level2Shape" presStyleLbl="node2" presStyleIdx="0" presStyleCnt="2"/>
      <dgm:spPr/>
    </dgm:pt>
    <dgm:pt modelId="{C404BD9E-058E-463D-9BA9-A5D883570ABA}" type="pres">
      <dgm:prSet presAssocID="{1C445C75-50D6-4E28-93E4-41047E4F46E7}" presName="hierChild3" presStyleCnt="0"/>
      <dgm:spPr/>
    </dgm:pt>
    <dgm:pt modelId="{684ADFBC-CDC8-4FD2-86CA-F8CBC8A2976C}" type="pres">
      <dgm:prSet presAssocID="{0D1A87CA-E8C9-4DE2-8790-AD5149518EEF}" presName="Name19" presStyleLbl="parChTrans1D2" presStyleIdx="1" presStyleCnt="2"/>
      <dgm:spPr/>
    </dgm:pt>
    <dgm:pt modelId="{8BB0216D-5F73-41C1-9E28-2A1EB11B83B4}" type="pres">
      <dgm:prSet presAssocID="{BB513AEE-A115-4D55-ADF8-666F899B75E8}" presName="Name21" presStyleCnt="0"/>
      <dgm:spPr/>
    </dgm:pt>
    <dgm:pt modelId="{61A740CE-7FDC-458C-9693-4C56E498012E}" type="pres">
      <dgm:prSet presAssocID="{BB513AEE-A115-4D55-ADF8-666F899B75E8}" presName="level2Shape" presStyleLbl="node2" presStyleIdx="1" presStyleCnt="2"/>
      <dgm:spPr/>
    </dgm:pt>
    <dgm:pt modelId="{3C57FD9C-DEAB-4FB2-A836-B30105278254}" type="pres">
      <dgm:prSet presAssocID="{BB513AEE-A115-4D55-ADF8-666F899B75E8}" presName="hierChild3" presStyleCnt="0"/>
      <dgm:spPr/>
    </dgm:pt>
    <dgm:pt modelId="{86465755-5345-4DFC-9F47-93C918EAAE9C}" type="pres">
      <dgm:prSet presAssocID="{E6FD0B16-0A5B-45AF-BDD5-B92B3CE57811}" presName="bgShapesFlow" presStyleCnt="0"/>
      <dgm:spPr/>
    </dgm:pt>
  </dgm:ptLst>
  <dgm:cxnLst>
    <dgm:cxn modelId="{4D2D5B0B-81BA-4070-8CD5-668A4EBF67EA}" type="presOf" srcId="{0D1A87CA-E8C9-4DE2-8790-AD5149518EEF}" destId="{684ADFBC-CDC8-4FD2-86CA-F8CBC8A2976C}" srcOrd="0" destOrd="0" presId="urn:microsoft.com/office/officeart/2005/8/layout/hierarchy6"/>
    <dgm:cxn modelId="{AB196A21-8803-4A28-A845-743C5FDA75D5}" type="presOf" srcId="{BB513AEE-A115-4D55-ADF8-666F899B75E8}" destId="{61A740CE-7FDC-458C-9693-4C56E498012E}" srcOrd="0" destOrd="0" presId="urn:microsoft.com/office/officeart/2005/8/layout/hierarchy6"/>
    <dgm:cxn modelId="{B3D2A12A-E30E-428C-96A0-CE645A904702}" srcId="{E6FD0B16-0A5B-45AF-BDD5-B92B3CE57811}" destId="{DD1B8339-31D3-4AD8-88A8-E628CD8B67AF}" srcOrd="0" destOrd="0" parTransId="{BF4753EE-3D95-4615-B94C-854B3C6464CA}" sibTransId="{000ABD67-8593-4716-BF64-10BEE9516F98}"/>
    <dgm:cxn modelId="{748A8C47-4C5D-483E-8370-01E50308CD0A}" type="presOf" srcId="{F8BC27ED-A7D6-4BCF-8AA6-39937AE22556}" destId="{D6BBE620-A546-4D8F-B5FA-4BD526DEB104}" srcOrd="0" destOrd="0" presId="urn:microsoft.com/office/officeart/2005/8/layout/hierarchy6"/>
    <dgm:cxn modelId="{F1D6F65A-93ED-42D1-B9A0-7E55E281047C}" srcId="{DD1B8339-31D3-4AD8-88A8-E628CD8B67AF}" destId="{BB513AEE-A115-4D55-ADF8-666F899B75E8}" srcOrd="1" destOrd="0" parTransId="{0D1A87CA-E8C9-4DE2-8790-AD5149518EEF}" sibTransId="{1A5F0901-AD22-4D54-BA81-E0C78E19CE13}"/>
    <dgm:cxn modelId="{4A07657B-A5C4-403B-88EE-D25E719DF376}" type="presOf" srcId="{1C445C75-50D6-4E28-93E4-41047E4F46E7}" destId="{96BD1CFB-8AB7-4972-A578-A026AF234D9B}" srcOrd="0" destOrd="0" presId="urn:microsoft.com/office/officeart/2005/8/layout/hierarchy6"/>
    <dgm:cxn modelId="{944EEECA-F698-4BC4-8F7D-A65398EAAF34}" type="presOf" srcId="{DD1B8339-31D3-4AD8-88A8-E628CD8B67AF}" destId="{A572F226-C85E-4BA0-898E-77C4E38A77B6}" srcOrd="0" destOrd="0" presId="urn:microsoft.com/office/officeart/2005/8/layout/hierarchy6"/>
    <dgm:cxn modelId="{E22AC5CC-5DAC-490B-B6E1-5DFF4FBD8C52}" srcId="{DD1B8339-31D3-4AD8-88A8-E628CD8B67AF}" destId="{1C445C75-50D6-4E28-93E4-41047E4F46E7}" srcOrd="0" destOrd="0" parTransId="{F8BC27ED-A7D6-4BCF-8AA6-39937AE22556}" sibTransId="{050746A6-C289-47CC-B1BA-DCB27A10A32F}"/>
    <dgm:cxn modelId="{EB3099E9-6C82-49F7-9BC8-5CBE1AA06CF2}" type="presOf" srcId="{E6FD0B16-0A5B-45AF-BDD5-B92B3CE57811}" destId="{C1A14452-69DA-4A3A-9A1B-84C75B0F24F0}" srcOrd="0" destOrd="0" presId="urn:microsoft.com/office/officeart/2005/8/layout/hierarchy6"/>
    <dgm:cxn modelId="{2BC4810C-0C77-4876-A957-6DC79D0674FD}" type="presParOf" srcId="{C1A14452-69DA-4A3A-9A1B-84C75B0F24F0}" destId="{CA00E5FE-E3C4-4249-B2DB-FAFDA9A433CE}" srcOrd="0" destOrd="0" presId="urn:microsoft.com/office/officeart/2005/8/layout/hierarchy6"/>
    <dgm:cxn modelId="{ADE1ED21-7BDB-40FD-9152-31547FDC4473}" type="presParOf" srcId="{CA00E5FE-E3C4-4249-B2DB-FAFDA9A433CE}" destId="{3491E0E1-F2C0-4E07-9C0B-F61DACEF1BE0}" srcOrd="0" destOrd="0" presId="urn:microsoft.com/office/officeart/2005/8/layout/hierarchy6"/>
    <dgm:cxn modelId="{D3A2DF0A-A975-4960-8D81-95417C3E6DE8}" type="presParOf" srcId="{3491E0E1-F2C0-4E07-9C0B-F61DACEF1BE0}" destId="{87336BA8-D669-4575-86E7-E57615F5802B}" srcOrd="0" destOrd="0" presId="urn:microsoft.com/office/officeart/2005/8/layout/hierarchy6"/>
    <dgm:cxn modelId="{47223ACE-559A-4283-94AC-A51371A1E59E}" type="presParOf" srcId="{87336BA8-D669-4575-86E7-E57615F5802B}" destId="{A572F226-C85E-4BA0-898E-77C4E38A77B6}" srcOrd="0" destOrd="0" presId="urn:microsoft.com/office/officeart/2005/8/layout/hierarchy6"/>
    <dgm:cxn modelId="{4B55415F-2BDD-4040-84B4-200F3E365990}" type="presParOf" srcId="{87336BA8-D669-4575-86E7-E57615F5802B}" destId="{95204F0C-A2B5-4BED-848C-7636415010BC}" srcOrd="1" destOrd="0" presId="urn:microsoft.com/office/officeart/2005/8/layout/hierarchy6"/>
    <dgm:cxn modelId="{AE563F90-F785-4A56-9426-D27C149C2AB6}" type="presParOf" srcId="{95204F0C-A2B5-4BED-848C-7636415010BC}" destId="{D6BBE620-A546-4D8F-B5FA-4BD526DEB104}" srcOrd="0" destOrd="0" presId="urn:microsoft.com/office/officeart/2005/8/layout/hierarchy6"/>
    <dgm:cxn modelId="{6E7441A8-2249-4644-B854-A8D2F1234866}" type="presParOf" srcId="{95204F0C-A2B5-4BED-848C-7636415010BC}" destId="{8D01AD13-7D1D-4A66-8AAE-97D48B6E2CCE}" srcOrd="1" destOrd="0" presId="urn:microsoft.com/office/officeart/2005/8/layout/hierarchy6"/>
    <dgm:cxn modelId="{263E1C88-4BAD-45FF-820E-AFDD566FED1A}" type="presParOf" srcId="{8D01AD13-7D1D-4A66-8AAE-97D48B6E2CCE}" destId="{96BD1CFB-8AB7-4972-A578-A026AF234D9B}" srcOrd="0" destOrd="0" presId="urn:microsoft.com/office/officeart/2005/8/layout/hierarchy6"/>
    <dgm:cxn modelId="{501F07A3-2477-41E9-9F96-4BFF242247CE}" type="presParOf" srcId="{8D01AD13-7D1D-4A66-8AAE-97D48B6E2CCE}" destId="{C404BD9E-058E-463D-9BA9-A5D883570ABA}" srcOrd="1" destOrd="0" presId="urn:microsoft.com/office/officeart/2005/8/layout/hierarchy6"/>
    <dgm:cxn modelId="{556FEE35-EAA9-461C-945B-815EB595B368}" type="presParOf" srcId="{95204F0C-A2B5-4BED-848C-7636415010BC}" destId="{684ADFBC-CDC8-4FD2-86CA-F8CBC8A2976C}" srcOrd="2" destOrd="0" presId="urn:microsoft.com/office/officeart/2005/8/layout/hierarchy6"/>
    <dgm:cxn modelId="{640EDB70-07BC-42CB-B1F9-E5B3BCEC338F}" type="presParOf" srcId="{95204F0C-A2B5-4BED-848C-7636415010BC}" destId="{8BB0216D-5F73-41C1-9E28-2A1EB11B83B4}" srcOrd="3" destOrd="0" presId="urn:microsoft.com/office/officeart/2005/8/layout/hierarchy6"/>
    <dgm:cxn modelId="{9AF811D5-474C-41F7-9B6D-D37A1D7B04B2}" type="presParOf" srcId="{8BB0216D-5F73-41C1-9E28-2A1EB11B83B4}" destId="{61A740CE-7FDC-458C-9693-4C56E498012E}" srcOrd="0" destOrd="0" presId="urn:microsoft.com/office/officeart/2005/8/layout/hierarchy6"/>
    <dgm:cxn modelId="{A67565BB-CFA5-45A3-937C-E47E7EB47DE6}" type="presParOf" srcId="{8BB0216D-5F73-41C1-9E28-2A1EB11B83B4}" destId="{3C57FD9C-DEAB-4FB2-A836-B30105278254}" srcOrd="1" destOrd="0" presId="urn:microsoft.com/office/officeart/2005/8/layout/hierarchy6"/>
    <dgm:cxn modelId="{D4C9E742-9508-4C3B-B51C-D9EDAD98F582}" type="presParOf" srcId="{C1A14452-69DA-4A3A-9A1B-84C75B0F24F0}" destId="{86465755-5345-4DFC-9F47-93C918EAAE9C}" srcOrd="1" destOrd="0" presId="urn:microsoft.com/office/officeart/2005/8/layout/hierarchy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D0B16-0A5B-45AF-BDD5-B92B3CE57811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D1B8339-31D3-4AD8-88A8-E628CD8B67AF}">
      <dgm:prSet phldrT="[טקסט]" custT="1"/>
      <dgm:spPr>
        <a:solidFill>
          <a:schemeClr val="tx1"/>
        </a:solidFill>
      </dgm:spPr>
      <dgm:t>
        <a:bodyPr/>
        <a:lstStyle/>
        <a:p>
          <a:pPr rtl="1"/>
          <a:r>
            <a:rPr lang="he-IL" sz="2800" b="1"/>
            <a:t>משלימים במשפט</a:t>
          </a:r>
        </a:p>
      </dgm:t>
    </dgm:pt>
    <dgm:pt modelId="{BF4753EE-3D95-4615-B94C-854B3C6464CA}" type="parTrans" cxnId="{B3D2A12A-E30E-428C-96A0-CE645A904702}">
      <dgm:prSet/>
      <dgm:spPr/>
      <dgm:t>
        <a:bodyPr/>
        <a:lstStyle/>
        <a:p>
          <a:pPr rtl="1"/>
          <a:endParaRPr lang="he-IL" sz="1400"/>
        </a:p>
      </dgm:t>
    </dgm:pt>
    <dgm:pt modelId="{000ABD67-8593-4716-BF64-10BEE9516F98}" type="sibTrans" cxnId="{B3D2A12A-E30E-428C-96A0-CE645A904702}">
      <dgm:prSet/>
      <dgm:spPr/>
      <dgm:t>
        <a:bodyPr/>
        <a:lstStyle/>
        <a:p>
          <a:pPr rtl="1"/>
          <a:endParaRPr lang="he-IL" sz="1400"/>
        </a:p>
      </dgm:t>
    </dgm:pt>
    <dgm:pt modelId="{DCDD1EF6-9FD3-462C-BFED-71998C473926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3200" b="1"/>
            <a:t>שם עצם</a:t>
          </a:r>
        </a:p>
      </dgm:t>
    </dgm:pt>
    <dgm:pt modelId="{942DBC16-F745-4482-BC2A-3925B6351ACD}" type="parTrans" cxnId="{C1543595-6437-442F-95CE-178DB1AB1B25}">
      <dgm:prSet/>
      <dgm:spPr/>
      <dgm:t>
        <a:bodyPr/>
        <a:lstStyle/>
        <a:p>
          <a:pPr rtl="1"/>
          <a:endParaRPr lang="he-IL"/>
        </a:p>
      </dgm:t>
    </dgm:pt>
    <dgm:pt modelId="{712130D7-06EA-4754-821A-8006204F8D1E}" type="sibTrans" cxnId="{C1543595-6437-442F-95CE-178DB1AB1B25}">
      <dgm:prSet/>
      <dgm:spPr/>
      <dgm:t>
        <a:bodyPr/>
        <a:lstStyle/>
        <a:p>
          <a:pPr rtl="1"/>
          <a:endParaRPr lang="he-IL"/>
        </a:p>
      </dgm:t>
    </dgm:pt>
    <dgm:pt modelId="{801B0389-CF2F-4F68-92A4-37C97F234B4C}">
      <dgm:prSet phldrT="[טקסט]" custT="1"/>
      <dgm:spPr/>
      <dgm:t>
        <a:bodyPr/>
        <a:lstStyle/>
        <a:p>
          <a:pPr rtl="1"/>
          <a:r>
            <a:rPr lang="he-IL" sz="3200" b="1"/>
            <a:t>מושא</a:t>
          </a:r>
        </a:p>
      </dgm:t>
    </dgm:pt>
    <dgm:pt modelId="{69E8A7E5-3429-42C9-8937-602ACF1F5DB9}" type="parTrans" cxnId="{3679F0BF-1C1A-4BA6-B87B-5EFA3E90CBAC}">
      <dgm:prSet/>
      <dgm:spPr/>
      <dgm:t>
        <a:bodyPr/>
        <a:lstStyle/>
        <a:p>
          <a:pPr rtl="1"/>
          <a:endParaRPr lang="he-IL"/>
        </a:p>
      </dgm:t>
    </dgm:pt>
    <dgm:pt modelId="{ECBADDC1-3897-4CE7-802D-8EDBA856CDA4}" type="sibTrans" cxnId="{3679F0BF-1C1A-4BA6-B87B-5EFA3E90CBAC}">
      <dgm:prSet/>
      <dgm:spPr/>
      <dgm:t>
        <a:bodyPr/>
        <a:lstStyle/>
        <a:p>
          <a:pPr rtl="1"/>
          <a:endParaRPr lang="he-IL"/>
        </a:p>
      </dgm:t>
    </dgm:pt>
    <dgm:pt modelId="{793529E0-53BC-4E77-BCBA-54AE6A3AD847}">
      <dgm:prSet phldrT="[טקסט]" custT="1"/>
      <dgm:spPr/>
      <dgm:t>
        <a:bodyPr/>
        <a:lstStyle/>
        <a:p>
          <a:pPr rtl="1"/>
          <a:r>
            <a:rPr lang="he-IL" sz="3200" b="1"/>
            <a:t>תיאור</a:t>
          </a:r>
        </a:p>
      </dgm:t>
    </dgm:pt>
    <dgm:pt modelId="{5E348520-4EA4-472C-A858-ECC4375E383C}" type="parTrans" cxnId="{0C8573F5-3009-4709-9BA3-2C53D2E4A2DA}">
      <dgm:prSet/>
      <dgm:spPr/>
      <dgm:t>
        <a:bodyPr/>
        <a:lstStyle/>
        <a:p>
          <a:pPr rtl="1"/>
          <a:endParaRPr lang="he-IL"/>
        </a:p>
      </dgm:t>
    </dgm:pt>
    <dgm:pt modelId="{D3ED6947-6FCB-482E-9543-FA2B59F05E9A}" type="sibTrans" cxnId="{0C8573F5-3009-4709-9BA3-2C53D2E4A2DA}">
      <dgm:prSet/>
      <dgm:spPr/>
      <dgm:t>
        <a:bodyPr/>
        <a:lstStyle/>
        <a:p>
          <a:pPr rtl="1"/>
          <a:endParaRPr lang="he-IL"/>
        </a:p>
      </dgm:t>
    </dgm:pt>
    <dgm:pt modelId="{9FB86798-129B-4C98-BD02-8E5B5D8B90A0}">
      <dgm:prSet phldrT="[טקסט]" custT="1"/>
      <dgm:spPr/>
      <dgm:t>
        <a:bodyPr/>
        <a:lstStyle/>
        <a:p>
          <a:pPr rtl="1"/>
          <a:r>
            <a:rPr lang="he-IL" sz="3200" b="1"/>
            <a:t>לוואי</a:t>
          </a:r>
        </a:p>
      </dgm:t>
    </dgm:pt>
    <dgm:pt modelId="{F029129B-1D9F-454C-8775-6748AFD32275}" type="parTrans" cxnId="{B49E7458-38D7-4B8F-BCEC-A4824C4184F8}">
      <dgm:prSet/>
      <dgm:spPr/>
      <dgm:t>
        <a:bodyPr/>
        <a:lstStyle/>
        <a:p>
          <a:pPr rtl="1"/>
          <a:endParaRPr lang="he-IL"/>
        </a:p>
      </dgm:t>
    </dgm:pt>
    <dgm:pt modelId="{40E251A2-777D-429D-B9B5-6A0C618B9222}" type="sibTrans" cxnId="{B49E7458-38D7-4B8F-BCEC-A4824C4184F8}">
      <dgm:prSet/>
      <dgm:spPr/>
      <dgm:t>
        <a:bodyPr/>
        <a:lstStyle/>
        <a:p>
          <a:pPr rtl="1"/>
          <a:endParaRPr lang="he-IL"/>
        </a:p>
      </dgm:t>
    </dgm:pt>
    <dgm:pt modelId="{0548E508-D60E-4E2E-84C3-D67DF3744EA5}">
      <dgm:prSet phldrT="[טקסט]" custT="1"/>
      <dgm:spPr/>
      <dgm:t>
        <a:bodyPr/>
        <a:lstStyle/>
        <a:p>
          <a:pPr rtl="1"/>
          <a:r>
            <a:rPr lang="he-IL" sz="3200" b="1"/>
            <a:t>תמורה</a:t>
          </a:r>
        </a:p>
      </dgm:t>
    </dgm:pt>
    <dgm:pt modelId="{BAB7D87C-32C6-498A-BC73-018407FC39A2}" type="parTrans" cxnId="{5618815A-C213-442E-B592-2016572267C6}">
      <dgm:prSet/>
      <dgm:spPr/>
      <dgm:t>
        <a:bodyPr/>
        <a:lstStyle/>
        <a:p>
          <a:pPr rtl="1"/>
          <a:endParaRPr lang="he-IL"/>
        </a:p>
      </dgm:t>
    </dgm:pt>
    <dgm:pt modelId="{979C200B-84C1-4DBA-BE9B-5EC6869A20A7}" type="sibTrans" cxnId="{5618815A-C213-442E-B592-2016572267C6}">
      <dgm:prSet/>
      <dgm:spPr/>
      <dgm:t>
        <a:bodyPr/>
        <a:lstStyle/>
        <a:p>
          <a:pPr rtl="1"/>
          <a:endParaRPr lang="he-IL"/>
        </a:p>
      </dgm:t>
    </dgm:pt>
    <dgm:pt modelId="{346B893C-B123-4F85-9231-C20EB6EA2809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3200" b="1"/>
            <a:t>פועל</a:t>
          </a:r>
        </a:p>
      </dgm:t>
    </dgm:pt>
    <dgm:pt modelId="{29CB8105-3416-4D1F-BBE4-97A5951435E2}" type="sibTrans" cxnId="{37B1435A-9677-4DD3-B93F-7F0EFC51AC23}">
      <dgm:prSet/>
      <dgm:spPr/>
      <dgm:t>
        <a:bodyPr/>
        <a:lstStyle/>
        <a:p>
          <a:pPr rtl="1"/>
          <a:endParaRPr lang="he-IL"/>
        </a:p>
      </dgm:t>
    </dgm:pt>
    <dgm:pt modelId="{BF785832-27DF-4F96-8032-07395CE96575}" type="parTrans" cxnId="{37B1435A-9677-4DD3-B93F-7F0EFC51AC23}">
      <dgm:prSet/>
      <dgm:spPr/>
      <dgm:t>
        <a:bodyPr/>
        <a:lstStyle/>
        <a:p>
          <a:pPr rtl="1"/>
          <a:endParaRPr lang="he-IL"/>
        </a:p>
      </dgm:t>
    </dgm:pt>
    <dgm:pt modelId="{14F1C8AE-92BA-461F-8D7B-75237090E8CF}" type="pres">
      <dgm:prSet presAssocID="{E6FD0B16-0A5B-45AF-BDD5-B92B3CE57811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9C78921F-3328-42C7-AB5A-3690ED10A8EE}" type="pres">
      <dgm:prSet presAssocID="{E6FD0B16-0A5B-45AF-BDD5-B92B3CE57811}" presName="hierFlow" presStyleCnt="0"/>
      <dgm:spPr/>
    </dgm:pt>
    <dgm:pt modelId="{2D2C2D41-BEE6-4C5C-8370-D213FA9302B5}" type="pres">
      <dgm:prSet presAssocID="{E6FD0B16-0A5B-45AF-BDD5-B92B3CE578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5373D5-4A5B-4856-9480-20D5EDA11A7A}" type="pres">
      <dgm:prSet presAssocID="{DD1B8339-31D3-4AD8-88A8-E628CD8B67AF}" presName="Name14" presStyleCnt="0"/>
      <dgm:spPr/>
    </dgm:pt>
    <dgm:pt modelId="{621BD1E0-1CBD-483A-A5AC-FA8FC464194F}" type="pres">
      <dgm:prSet presAssocID="{DD1B8339-31D3-4AD8-88A8-E628CD8B67AF}" presName="level1Shape" presStyleLbl="node0" presStyleIdx="0" presStyleCnt="1">
        <dgm:presLayoutVars>
          <dgm:chPref val="3"/>
        </dgm:presLayoutVars>
      </dgm:prSet>
      <dgm:spPr/>
    </dgm:pt>
    <dgm:pt modelId="{2F274892-4F3E-4AB8-8A8C-02FAFC8076B6}" type="pres">
      <dgm:prSet presAssocID="{DD1B8339-31D3-4AD8-88A8-E628CD8B67AF}" presName="hierChild2" presStyleCnt="0"/>
      <dgm:spPr/>
    </dgm:pt>
    <dgm:pt modelId="{92C7DB36-661E-4CC9-AAAE-3DE2E1EF8320}" type="pres">
      <dgm:prSet presAssocID="{942DBC16-F745-4482-BC2A-3925B6351ACD}" presName="Name19" presStyleLbl="parChTrans1D2" presStyleIdx="0" presStyleCnt="2"/>
      <dgm:spPr/>
    </dgm:pt>
    <dgm:pt modelId="{02331CF5-D0E6-45F0-B4EA-81C51103E964}" type="pres">
      <dgm:prSet presAssocID="{DCDD1EF6-9FD3-462C-BFED-71998C473926}" presName="Name21" presStyleCnt="0"/>
      <dgm:spPr/>
    </dgm:pt>
    <dgm:pt modelId="{2B02AE1E-0B76-41A2-9043-14710CF2485C}" type="pres">
      <dgm:prSet presAssocID="{DCDD1EF6-9FD3-462C-BFED-71998C473926}" presName="level2Shape" presStyleLbl="node2" presStyleIdx="0" presStyleCnt="2"/>
      <dgm:spPr/>
    </dgm:pt>
    <dgm:pt modelId="{8C5C2210-216C-4131-AC4C-7324D418C1E5}" type="pres">
      <dgm:prSet presAssocID="{DCDD1EF6-9FD3-462C-BFED-71998C473926}" presName="hierChild3" presStyleCnt="0"/>
      <dgm:spPr/>
    </dgm:pt>
    <dgm:pt modelId="{0D1D8032-9BC1-415C-8CF5-794FF52B2A9D}" type="pres">
      <dgm:prSet presAssocID="{F029129B-1D9F-454C-8775-6748AFD32275}" presName="Name19" presStyleLbl="parChTrans1D3" presStyleIdx="0" presStyleCnt="4"/>
      <dgm:spPr/>
    </dgm:pt>
    <dgm:pt modelId="{499210EA-9FEE-4737-B3C0-2D3C7EC1BF45}" type="pres">
      <dgm:prSet presAssocID="{9FB86798-129B-4C98-BD02-8E5B5D8B90A0}" presName="Name21" presStyleCnt="0"/>
      <dgm:spPr/>
    </dgm:pt>
    <dgm:pt modelId="{E610CBE0-EB69-4041-AAD6-48459B7D3B44}" type="pres">
      <dgm:prSet presAssocID="{9FB86798-129B-4C98-BD02-8E5B5D8B90A0}" presName="level2Shape" presStyleLbl="node3" presStyleIdx="0" presStyleCnt="4"/>
      <dgm:spPr/>
    </dgm:pt>
    <dgm:pt modelId="{C087E368-822C-4112-931B-50439F7501B1}" type="pres">
      <dgm:prSet presAssocID="{9FB86798-129B-4C98-BD02-8E5B5D8B90A0}" presName="hierChild3" presStyleCnt="0"/>
      <dgm:spPr/>
    </dgm:pt>
    <dgm:pt modelId="{E0D39E4A-8215-4A88-8C01-F6B58826164D}" type="pres">
      <dgm:prSet presAssocID="{BAB7D87C-32C6-498A-BC73-018407FC39A2}" presName="Name19" presStyleLbl="parChTrans1D3" presStyleIdx="1" presStyleCnt="4"/>
      <dgm:spPr/>
    </dgm:pt>
    <dgm:pt modelId="{6184D595-2E91-4CE6-88E2-2367B3B0C750}" type="pres">
      <dgm:prSet presAssocID="{0548E508-D60E-4E2E-84C3-D67DF3744EA5}" presName="Name21" presStyleCnt="0"/>
      <dgm:spPr/>
    </dgm:pt>
    <dgm:pt modelId="{2FE3ABD9-9E7E-44CD-9EDF-D4418A1514B5}" type="pres">
      <dgm:prSet presAssocID="{0548E508-D60E-4E2E-84C3-D67DF3744EA5}" presName="level2Shape" presStyleLbl="node3" presStyleIdx="1" presStyleCnt="4"/>
      <dgm:spPr/>
    </dgm:pt>
    <dgm:pt modelId="{AE17EDDB-0C53-48A6-951C-083B15C72754}" type="pres">
      <dgm:prSet presAssocID="{0548E508-D60E-4E2E-84C3-D67DF3744EA5}" presName="hierChild3" presStyleCnt="0"/>
      <dgm:spPr/>
    </dgm:pt>
    <dgm:pt modelId="{C25584F0-456A-47C9-A4E2-B263DB7829BE}" type="pres">
      <dgm:prSet presAssocID="{BF785832-27DF-4F96-8032-07395CE96575}" presName="Name19" presStyleLbl="parChTrans1D2" presStyleIdx="1" presStyleCnt="2"/>
      <dgm:spPr/>
    </dgm:pt>
    <dgm:pt modelId="{61EFEEFF-D648-4CF0-BA9B-773B17E81C1D}" type="pres">
      <dgm:prSet presAssocID="{346B893C-B123-4F85-9231-C20EB6EA2809}" presName="Name21" presStyleCnt="0"/>
      <dgm:spPr/>
    </dgm:pt>
    <dgm:pt modelId="{71E9E311-2135-4D0B-936B-530EC6371575}" type="pres">
      <dgm:prSet presAssocID="{346B893C-B123-4F85-9231-C20EB6EA2809}" presName="level2Shape" presStyleLbl="node2" presStyleIdx="1" presStyleCnt="2"/>
      <dgm:spPr/>
    </dgm:pt>
    <dgm:pt modelId="{FCB0C1BF-1F03-4541-BFBD-2330A03695FB}" type="pres">
      <dgm:prSet presAssocID="{346B893C-B123-4F85-9231-C20EB6EA2809}" presName="hierChild3" presStyleCnt="0"/>
      <dgm:spPr/>
    </dgm:pt>
    <dgm:pt modelId="{EF118C03-DA15-4A2B-A916-650EBDE5FFD7}" type="pres">
      <dgm:prSet presAssocID="{69E8A7E5-3429-42C9-8937-602ACF1F5DB9}" presName="Name19" presStyleLbl="parChTrans1D3" presStyleIdx="2" presStyleCnt="4"/>
      <dgm:spPr/>
    </dgm:pt>
    <dgm:pt modelId="{ACAD76FE-9BC4-4305-8D9C-69EF6D31780B}" type="pres">
      <dgm:prSet presAssocID="{801B0389-CF2F-4F68-92A4-37C97F234B4C}" presName="Name21" presStyleCnt="0"/>
      <dgm:spPr/>
    </dgm:pt>
    <dgm:pt modelId="{7EEBB5B8-6114-4369-B704-075DDEC15BC5}" type="pres">
      <dgm:prSet presAssocID="{801B0389-CF2F-4F68-92A4-37C97F234B4C}" presName="level2Shape" presStyleLbl="node3" presStyleIdx="2" presStyleCnt="4"/>
      <dgm:spPr/>
    </dgm:pt>
    <dgm:pt modelId="{190E7AF0-C5BD-47F7-9BC8-CEC150D55A72}" type="pres">
      <dgm:prSet presAssocID="{801B0389-CF2F-4F68-92A4-37C97F234B4C}" presName="hierChild3" presStyleCnt="0"/>
      <dgm:spPr/>
    </dgm:pt>
    <dgm:pt modelId="{B86A7B58-E144-4520-9ECD-A6A187FB62E5}" type="pres">
      <dgm:prSet presAssocID="{5E348520-4EA4-472C-A858-ECC4375E383C}" presName="Name19" presStyleLbl="parChTrans1D3" presStyleIdx="3" presStyleCnt="4"/>
      <dgm:spPr/>
    </dgm:pt>
    <dgm:pt modelId="{9899AD97-5525-4DA8-B31C-EE1111540D4B}" type="pres">
      <dgm:prSet presAssocID="{793529E0-53BC-4E77-BCBA-54AE6A3AD847}" presName="Name21" presStyleCnt="0"/>
      <dgm:spPr/>
    </dgm:pt>
    <dgm:pt modelId="{08A69A93-0F0C-46DF-84F4-2B2347AD78E2}" type="pres">
      <dgm:prSet presAssocID="{793529E0-53BC-4E77-BCBA-54AE6A3AD847}" presName="level2Shape" presStyleLbl="node3" presStyleIdx="3" presStyleCnt="4"/>
      <dgm:spPr/>
    </dgm:pt>
    <dgm:pt modelId="{CC7969D1-5D51-4453-B949-F979C153C51A}" type="pres">
      <dgm:prSet presAssocID="{793529E0-53BC-4E77-BCBA-54AE6A3AD847}" presName="hierChild3" presStyleCnt="0"/>
      <dgm:spPr/>
    </dgm:pt>
    <dgm:pt modelId="{7AA7D359-6FB8-4128-BF30-E814BAFB2E12}" type="pres">
      <dgm:prSet presAssocID="{E6FD0B16-0A5B-45AF-BDD5-B92B3CE57811}" presName="bgShapesFlow" presStyleCnt="0"/>
      <dgm:spPr/>
    </dgm:pt>
  </dgm:ptLst>
  <dgm:cxnLst>
    <dgm:cxn modelId="{C79EE623-693B-4713-99DE-23D46B5964D4}" type="presOf" srcId="{5E348520-4EA4-472C-A858-ECC4375E383C}" destId="{B86A7B58-E144-4520-9ECD-A6A187FB62E5}" srcOrd="0" destOrd="0" presId="urn:microsoft.com/office/officeart/2005/8/layout/hierarchy6"/>
    <dgm:cxn modelId="{840E7B24-70CC-4B5F-AAD0-1AF499089E93}" type="presOf" srcId="{0548E508-D60E-4E2E-84C3-D67DF3744EA5}" destId="{2FE3ABD9-9E7E-44CD-9EDF-D4418A1514B5}" srcOrd="0" destOrd="0" presId="urn:microsoft.com/office/officeart/2005/8/layout/hierarchy6"/>
    <dgm:cxn modelId="{DD615925-A73C-4539-98E7-BF1E40714505}" type="presOf" srcId="{801B0389-CF2F-4F68-92A4-37C97F234B4C}" destId="{7EEBB5B8-6114-4369-B704-075DDEC15BC5}" srcOrd="0" destOrd="0" presId="urn:microsoft.com/office/officeart/2005/8/layout/hierarchy6"/>
    <dgm:cxn modelId="{B3D2A12A-E30E-428C-96A0-CE645A904702}" srcId="{E6FD0B16-0A5B-45AF-BDD5-B92B3CE57811}" destId="{DD1B8339-31D3-4AD8-88A8-E628CD8B67AF}" srcOrd="0" destOrd="0" parTransId="{BF4753EE-3D95-4615-B94C-854B3C6464CA}" sibTransId="{000ABD67-8593-4716-BF64-10BEE9516F98}"/>
    <dgm:cxn modelId="{1B38C061-5F93-489B-B439-C884E07268BE}" type="presOf" srcId="{9FB86798-129B-4C98-BD02-8E5B5D8B90A0}" destId="{E610CBE0-EB69-4041-AAD6-48459B7D3B44}" srcOrd="0" destOrd="0" presId="urn:microsoft.com/office/officeart/2005/8/layout/hierarchy6"/>
    <dgm:cxn modelId="{C01AC862-9D58-4927-AF7D-D33826F7289A}" type="presOf" srcId="{346B893C-B123-4F85-9231-C20EB6EA2809}" destId="{71E9E311-2135-4D0B-936B-530EC6371575}" srcOrd="0" destOrd="0" presId="urn:microsoft.com/office/officeart/2005/8/layout/hierarchy6"/>
    <dgm:cxn modelId="{DEE9014B-F313-431D-A021-766CFF43C094}" type="presOf" srcId="{942DBC16-F745-4482-BC2A-3925B6351ACD}" destId="{92C7DB36-661E-4CC9-AAAE-3DE2E1EF8320}" srcOrd="0" destOrd="0" presId="urn:microsoft.com/office/officeart/2005/8/layout/hierarchy6"/>
    <dgm:cxn modelId="{B49E7458-38D7-4B8F-BCEC-A4824C4184F8}" srcId="{DCDD1EF6-9FD3-462C-BFED-71998C473926}" destId="{9FB86798-129B-4C98-BD02-8E5B5D8B90A0}" srcOrd="0" destOrd="0" parTransId="{F029129B-1D9F-454C-8775-6748AFD32275}" sibTransId="{40E251A2-777D-429D-B9B5-6A0C618B9222}"/>
    <dgm:cxn modelId="{37B1435A-9677-4DD3-B93F-7F0EFC51AC23}" srcId="{DD1B8339-31D3-4AD8-88A8-E628CD8B67AF}" destId="{346B893C-B123-4F85-9231-C20EB6EA2809}" srcOrd="1" destOrd="0" parTransId="{BF785832-27DF-4F96-8032-07395CE96575}" sibTransId="{29CB8105-3416-4D1F-BBE4-97A5951435E2}"/>
    <dgm:cxn modelId="{5618815A-C213-442E-B592-2016572267C6}" srcId="{DCDD1EF6-9FD3-462C-BFED-71998C473926}" destId="{0548E508-D60E-4E2E-84C3-D67DF3744EA5}" srcOrd="1" destOrd="0" parTransId="{BAB7D87C-32C6-498A-BC73-018407FC39A2}" sibTransId="{979C200B-84C1-4DBA-BE9B-5EC6869A20A7}"/>
    <dgm:cxn modelId="{C1543595-6437-442F-95CE-178DB1AB1B25}" srcId="{DD1B8339-31D3-4AD8-88A8-E628CD8B67AF}" destId="{DCDD1EF6-9FD3-462C-BFED-71998C473926}" srcOrd="0" destOrd="0" parTransId="{942DBC16-F745-4482-BC2A-3925B6351ACD}" sibTransId="{712130D7-06EA-4754-821A-8006204F8D1E}"/>
    <dgm:cxn modelId="{C6E75A97-2233-4E10-ACDD-5676C7B00E0F}" type="presOf" srcId="{793529E0-53BC-4E77-BCBA-54AE6A3AD847}" destId="{08A69A93-0F0C-46DF-84F4-2B2347AD78E2}" srcOrd="0" destOrd="0" presId="urn:microsoft.com/office/officeart/2005/8/layout/hierarchy6"/>
    <dgm:cxn modelId="{FCFBCBA5-E601-4BDA-968D-AB858207379E}" type="presOf" srcId="{69E8A7E5-3429-42C9-8937-602ACF1F5DB9}" destId="{EF118C03-DA15-4A2B-A916-650EBDE5FFD7}" srcOrd="0" destOrd="0" presId="urn:microsoft.com/office/officeart/2005/8/layout/hierarchy6"/>
    <dgm:cxn modelId="{822E50AC-D04D-4110-B214-318B5C679E6F}" type="presOf" srcId="{BF785832-27DF-4F96-8032-07395CE96575}" destId="{C25584F0-456A-47C9-A4E2-B263DB7829BE}" srcOrd="0" destOrd="0" presId="urn:microsoft.com/office/officeart/2005/8/layout/hierarchy6"/>
    <dgm:cxn modelId="{8C63FBBE-4E69-4B37-8EF4-974F6279DBDB}" type="presOf" srcId="{E6FD0B16-0A5B-45AF-BDD5-B92B3CE57811}" destId="{14F1C8AE-92BA-461F-8D7B-75237090E8CF}" srcOrd="0" destOrd="0" presId="urn:microsoft.com/office/officeart/2005/8/layout/hierarchy6"/>
    <dgm:cxn modelId="{B8A252BF-2F3F-4FC6-AB5F-830032606F02}" type="presOf" srcId="{DD1B8339-31D3-4AD8-88A8-E628CD8B67AF}" destId="{621BD1E0-1CBD-483A-A5AC-FA8FC464194F}" srcOrd="0" destOrd="0" presId="urn:microsoft.com/office/officeart/2005/8/layout/hierarchy6"/>
    <dgm:cxn modelId="{3679F0BF-1C1A-4BA6-B87B-5EFA3E90CBAC}" srcId="{346B893C-B123-4F85-9231-C20EB6EA2809}" destId="{801B0389-CF2F-4F68-92A4-37C97F234B4C}" srcOrd="0" destOrd="0" parTransId="{69E8A7E5-3429-42C9-8937-602ACF1F5DB9}" sibTransId="{ECBADDC1-3897-4CE7-802D-8EDBA856CDA4}"/>
    <dgm:cxn modelId="{7E5C4ACE-73A2-4000-864A-4E53C1C337A9}" type="presOf" srcId="{F029129B-1D9F-454C-8775-6748AFD32275}" destId="{0D1D8032-9BC1-415C-8CF5-794FF52B2A9D}" srcOrd="0" destOrd="0" presId="urn:microsoft.com/office/officeart/2005/8/layout/hierarchy6"/>
    <dgm:cxn modelId="{EB11D8CF-298E-446B-B46E-668F3514EF9F}" type="presOf" srcId="{BAB7D87C-32C6-498A-BC73-018407FC39A2}" destId="{E0D39E4A-8215-4A88-8C01-F6B58826164D}" srcOrd="0" destOrd="0" presId="urn:microsoft.com/office/officeart/2005/8/layout/hierarchy6"/>
    <dgm:cxn modelId="{7EDEDFEF-37FC-46F1-BE62-D1E5A9F19D43}" type="presOf" srcId="{DCDD1EF6-9FD3-462C-BFED-71998C473926}" destId="{2B02AE1E-0B76-41A2-9043-14710CF2485C}" srcOrd="0" destOrd="0" presId="urn:microsoft.com/office/officeart/2005/8/layout/hierarchy6"/>
    <dgm:cxn modelId="{0C8573F5-3009-4709-9BA3-2C53D2E4A2DA}" srcId="{346B893C-B123-4F85-9231-C20EB6EA2809}" destId="{793529E0-53BC-4E77-BCBA-54AE6A3AD847}" srcOrd="1" destOrd="0" parTransId="{5E348520-4EA4-472C-A858-ECC4375E383C}" sibTransId="{D3ED6947-6FCB-482E-9543-FA2B59F05E9A}"/>
    <dgm:cxn modelId="{EE14EC92-37D7-4697-BD44-810C42B4DF40}" type="presParOf" srcId="{14F1C8AE-92BA-461F-8D7B-75237090E8CF}" destId="{9C78921F-3328-42C7-AB5A-3690ED10A8EE}" srcOrd="0" destOrd="0" presId="urn:microsoft.com/office/officeart/2005/8/layout/hierarchy6"/>
    <dgm:cxn modelId="{84550FDB-85CB-4024-98FE-CD71B1A5DA60}" type="presParOf" srcId="{9C78921F-3328-42C7-AB5A-3690ED10A8EE}" destId="{2D2C2D41-BEE6-4C5C-8370-D213FA9302B5}" srcOrd="0" destOrd="0" presId="urn:microsoft.com/office/officeart/2005/8/layout/hierarchy6"/>
    <dgm:cxn modelId="{877894DC-8819-40E8-96AB-ADA4EBFA0DAB}" type="presParOf" srcId="{2D2C2D41-BEE6-4C5C-8370-D213FA9302B5}" destId="{E65373D5-4A5B-4856-9480-20D5EDA11A7A}" srcOrd="0" destOrd="0" presId="urn:microsoft.com/office/officeart/2005/8/layout/hierarchy6"/>
    <dgm:cxn modelId="{E5B3FE33-F05D-4CC2-B52A-34D51A9ADFD9}" type="presParOf" srcId="{E65373D5-4A5B-4856-9480-20D5EDA11A7A}" destId="{621BD1E0-1CBD-483A-A5AC-FA8FC464194F}" srcOrd="0" destOrd="0" presId="urn:microsoft.com/office/officeart/2005/8/layout/hierarchy6"/>
    <dgm:cxn modelId="{1A9955BF-18AC-441A-9BBD-00670EACA86E}" type="presParOf" srcId="{E65373D5-4A5B-4856-9480-20D5EDA11A7A}" destId="{2F274892-4F3E-4AB8-8A8C-02FAFC8076B6}" srcOrd="1" destOrd="0" presId="urn:microsoft.com/office/officeart/2005/8/layout/hierarchy6"/>
    <dgm:cxn modelId="{1B6B4B8C-F262-488E-A2D6-0748FFA4CEE6}" type="presParOf" srcId="{2F274892-4F3E-4AB8-8A8C-02FAFC8076B6}" destId="{92C7DB36-661E-4CC9-AAAE-3DE2E1EF8320}" srcOrd="0" destOrd="0" presId="urn:microsoft.com/office/officeart/2005/8/layout/hierarchy6"/>
    <dgm:cxn modelId="{8DD3CCEF-68FA-4926-9CAB-4F0FB7F30690}" type="presParOf" srcId="{2F274892-4F3E-4AB8-8A8C-02FAFC8076B6}" destId="{02331CF5-D0E6-45F0-B4EA-81C51103E964}" srcOrd="1" destOrd="0" presId="urn:microsoft.com/office/officeart/2005/8/layout/hierarchy6"/>
    <dgm:cxn modelId="{4DF13064-5DF9-406F-A2A0-C0328241F896}" type="presParOf" srcId="{02331CF5-D0E6-45F0-B4EA-81C51103E964}" destId="{2B02AE1E-0B76-41A2-9043-14710CF2485C}" srcOrd="0" destOrd="0" presId="urn:microsoft.com/office/officeart/2005/8/layout/hierarchy6"/>
    <dgm:cxn modelId="{36C60084-E152-4625-9B1C-2A8EA6A2F731}" type="presParOf" srcId="{02331CF5-D0E6-45F0-B4EA-81C51103E964}" destId="{8C5C2210-216C-4131-AC4C-7324D418C1E5}" srcOrd="1" destOrd="0" presId="urn:microsoft.com/office/officeart/2005/8/layout/hierarchy6"/>
    <dgm:cxn modelId="{67BDA16C-017C-4A57-9424-3F0827AB5603}" type="presParOf" srcId="{8C5C2210-216C-4131-AC4C-7324D418C1E5}" destId="{0D1D8032-9BC1-415C-8CF5-794FF52B2A9D}" srcOrd="0" destOrd="0" presId="urn:microsoft.com/office/officeart/2005/8/layout/hierarchy6"/>
    <dgm:cxn modelId="{FAE9E355-03D2-43B1-9EAF-9E3FDE90C1F6}" type="presParOf" srcId="{8C5C2210-216C-4131-AC4C-7324D418C1E5}" destId="{499210EA-9FEE-4737-B3C0-2D3C7EC1BF45}" srcOrd="1" destOrd="0" presId="urn:microsoft.com/office/officeart/2005/8/layout/hierarchy6"/>
    <dgm:cxn modelId="{ED820CFD-6D15-4B01-8A8E-7D7ED38F60F3}" type="presParOf" srcId="{499210EA-9FEE-4737-B3C0-2D3C7EC1BF45}" destId="{E610CBE0-EB69-4041-AAD6-48459B7D3B44}" srcOrd="0" destOrd="0" presId="urn:microsoft.com/office/officeart/2005/8/layout/hierarchy6"/>
    <dgm:cxn modelId="{E02D4744-30A3-4D6F-872A-113DB0574528}" type="presParOf" srcId="{499210EA-9FEE-4737-B3C0-2D3C7EC1BF45}" destId="{C087E368-822C-4112-931B-50439F7501B1}" srcOrd="1" destOrd="0" presId="urn:microsoft.com/office/officeart/2005/8/layout/hierarchy6"/>
    <dgm:cxn modelId="{5EC9D58A-BFF6-4B08-B1FA-C5769F526937}" type="presParOf" srcId="{8C5C2210-216C-4131-AC4C-7324D418C1E5}" destId="{E0D39E4A-8215-4A88-8C01-F6B58826164D}" srcOrd="2" destOrd="0" presId="urn:microsoft.com/office/officeart/2005/8/layout/hierarchy6"/>
    <dgm:cxn modelId="{9BCAF30B-0850-407C-A29A-DEE6D33D7C71}" type="presParOf" srcId="{8C5C2210-216C-4131-AC4C-7324D418C1E5}" destId="{6184D595-2E91-4CE6-88E2-2367B3B0C750}" srcOrd="3" destOrd="0" presId="urn:microsoft.com/office/officeart/2005/8/layout/hierarchy6"/>
    <dgm:cxn modelId="{A2940478-53B7-40A3-8CE8-822684267003}" type="presParOf" srcId="{6184D595-2E91-4CE6-88E2-2367B3B0C750}" destId="{2FE3ABD9-9E7E-44CD-9EDF-D4418A1514B5}" srcOrd="0" destOrd="0" presId="urn:microsoft.com/office/officeart/2005/8/layout/hierarchy6"/>
    <dgm:cxn modelId="{12DB44EC-0B2D-4ACE-AC1E-60F6C2D85DF0}" type="presParOf" srcId="{6184D595-2E91-4CE6-88E2-2367B3B0C750}" destId="{AE17EDDB-0C53-48A6-951C-083B15C72754}" srcOrd="1" destOrd="0" presId="urn:microsoft.com/office/officeart/2005/8/layout/hierarchy6"/>
    <dgm:cxn modelId="{801622E6-F7F6-44CC-A6F8-C86A1DD04063}" type="presParOf" srcId="{2F274892-4F3E-4AB8-8A8C-02FAFC8076B6}" destId="{C25584F0-456A-47C9-A4E2-B263DB7829BE}" srcOrd="2" destOrd="0" presId="urn:microsoft.com/office/officeart/2005/8/layout/hierarchy6"/>
    <dgm:cxn modelId="{7C801928-D5E5-4241-A100-A38374A3B95A}" type="presParOf" srcId="{2F274892-4F3E-4AB8-8A8C-02FAFC8076B6}" destId="{61EFEEFF-D648-4CF0-BA9B-773B17E81C1D}" srcOrd="3" destOrd="0" presId="urn:microsoft.com/office/officeart/2005/8/layout/hierarchy6"/>
    <dgm:cxn modelId="{C03AE313-E3FA-4BF3-9D5C-2C0B649AE3C6}" type="presParOf" srcId="{61EFEEFF-D648-4CF0-BA9B-773B17E81C1D}" destId="{71E9E311-2135-4D0B-936B-530EC6371575}" srcOrd="0" destOrd="0" presId="urn:microsoft.com/office/officeart/2005/8/layout/hierarchy6"/>
    <dgm:cxn modelId="{8B46882F-2625-4AD1-AF64-DC0B1F9C700C}" type="presParOf" srcId="{61EFEEFF-D648-4CF0-BA9B-773B17E81C1D}" destId="{FCB0C1BF-1F03-4541-BFBD-2330A03695FB}" srcOrd="1" destOrd="0" presId="urn:microsoft.com/office/officeart/2005/8/layout/hierarchy6"/>
    <dgm:cxn modelId="{B2DFAA17-A640-4251-9FEF-371C4CFB3571}" type="presParOf" srcId="{FCB0C1BF-1F03-4541-BFBD-2330A03695FB}" destId="{EF118C03-DA15-4A2B-A916-650EBDE5FFD7}" srcOrd="0" destOrd="0" presId="urn:microsoft.com/office/officeart/2005/8/layout/hierarchy6"/>
    <dgm:cxn modelId="{C458FF6C-B4E4-43C9-B2D1-410F87EC6664}" type="presParOf" srcId="{FCB0C1BF-1F03-4541-BFBD-2330A03695FB}" destId="{ACAD76FE-9BC4-4305-8D9C-69EF6D31780B}" srcOrd="1" destOrd="0" presId="urn:microsoft.com/office/officeart/2005/8/layout/hierarchy6"/>
    <dgm:cxn modelId="{1715C8BD-25BC-43B7-9295-0628700508CF}" type="presParOf" srcId="{ACAD76FE-9BC4-4305-8D9C-69EF6D31780B}" destId="{7EEBB5B8-6114-4369-B704-075DDEC15BC5}" srcOrd="0" destOrd="0" presId="urn:microsoft.com/office/officeart/2005/8/layout/hierarchy6"/>
    <dgm:cxn modelId="{A8E7CF3A-0068-4CEF-A01A-FAB8C1CAE425}" type="presParOf" srcId="{ACAD76FE-9BC4-4305-8D9C-69EF6D31780B}" destId="{190E7AF0-C5BD-47F7-9BC8-CEC150D55A72}" srcOrd="1" destOrd="0" presId="urn:microsoft.com/office/officeart/2005/8/layout/hierarchy6"/>
    <dgm:cxn modelId="{0EDD3C03-A841-4B36-BA6D-FB27CA7F08EF}" type="presParOf" srcId="{FCB0C1BF-1F03-4541-BFBD-2330A03695FB}" destId="{B86A7B58-E144-4520-9ECD-A6A187FB62E5}" srcOrd="2" destOrd="0" presId="urn:microsoft.com/office/officeart/2005/8/layout/hierarchy6"/>
    <dgm:cxn modelId="{4BCD8D3F-54CD-463F-97A9-964F7614D784}" type="presParOf" srcId="{FCB0C1BF-1F03-4541-BFBD-2330A03695FB}" destId="{9899AD97-5525-4DA8-B31C-EE1111540D4B}" srcOrd="3" destOrd="0" presId="urn:microsoft.com/office/officeart/2005/8/layout/hierarchy6"/>
    <dgm:cxn modelId="{57787358-CD60-44EB-85DD-2BC6374D4BC1}" type="presParOf" srcId="{9899AD97-5525-4DA8-B31C-EE1111540D4B}" destId="{08A69A93-0F0C-46DF-84F4-2B2347AD78E2}" srcOrd="0" destOrd="0" presId="urn:microsoft.com/office/officeart/2005/8/layout/hierarchy6"/>
    <dgm:cxn modelId="{8146565E-6223-4E15-8E6B-B3E167CF5AA6}" type="presParOf" srcId="{9899AD97-5525-4DA8-B31C-EE1111540D4B}" destId="{CC7969D1-5D51-4453-B949-F979C153C51A}" srcOrd="1" destOrd="0" presId="urn:microsoft.com/office/officeart/2005/8/layout/hierarchy6"/>
    <dgm:cxn modelId="{83DD12FB-923C-425E-B94D-8894F2AA00FF}" type="presParOf" srcId="{14F1C8AE-92BA-461F-8D7B-75237090E8CF}" destId="{7AA7D359-6FB8-4128-BF30-E814BAFB2E12}" srcOrd="1" destOrd="0" presId="urn:microsoft.com/office/officeart/2005/8/layout/hierarchy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D0B16-0A5B-45AF-BDD5-B92B3CE57811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D1B8339-31D3-4AD8-88A8-E628CD8B67AF}">
      <dgm:prSet phldrT="[טקסט]" custT="1"/>
      <dgm:spPr>
        <a:solidFill>
          <a:schemeClr val="tx1"/>
        </a:solidFill>
      </dgm:spPr>
      <dgm:t>
        <a:bodyPr/>
        <a:lstStyle/>
        <a:p>
          <a:pPr rtl="1"/>
          <a:r>
            <a:rPr lang="he-IL" sz="1100" b="0"/>
            <a:t>משלימים במשפט</a:t>
          </a:r>
        </a:p>
      </dgm:t>
    </dgm:pt>
    <dgm:pt modelId="{BF4753EE-3D95-4615-B94C-854B3C6464CA}" type="par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000ABD67-8593-4716-BF64-10BEE9516F98}" type="sib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DCDD1EF6-9FD3-462C-BFED-71998C473926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שם עצם</a:t>
          </a:r>
        </a:p>
      </dgm:t>
    </dgm:pt>
    <dgm:pt modelId="{942DBC16-F745-4482-BC2A-3925B6351ACD}" type="par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712130D7-06EA-4754-821A-8006204F8D1E}" type="sib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801B0389-CF2F-4F68-92A4-37C97F234B4C}">
      <dgm:prSet phldrT="[טקסט]" custT="1"/>
      <dgm:spPr/>
      <dgm:t>
        <a:bodyPr/>
        <a:lstStyle/>
        <a:p>
          <a:pPr rtl="1"/>
          <a:r>
            <a:rPr lang="he-IL" sz="1600" b="0"/>
            <a:t>מושא</a:t>
          </a:r>
        </a:p>
      </dgm:t>
    </dgm:pt>
    <dgm:pt modelId="{69E8A7E5-3429-42C9-8937-602ACF1F5DB9}" type="par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ECBADDC1-3897-4CE7-802D-8EDBA856CDA4}" type="sib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793529E0-53BC-4E77-BCBA-54AE6A3AD847}">
      <dgm:prSet phldrT="[טקסט]" custT="1"/>
      <dgm:spPr/>
      <dgm:t>
        <a:bodyPr/>
        <a:lstStyle/>
        <a:p>
          <a:pPr rtl="1"/>
          <a:r>
            <a:rPr lang="he-IL" sz="1600" b="0"/>
            <a:t>תיאור</a:t>
          </a:r>
        </a:p>
      </dgm:t>
    </dgm:pt>
    <dgm:pt modelId="{5E348520-4EA4-472C-A858-ECC4375E383C}" type="par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D3ED6947-6FCB-482E-9543-FA2B59F05E9A}" type="sib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9FB86798-129B-4C98-BD02-8E5B5D8B90A0}">
      <dgm:prSet phldrT="[טקסט]" custT="1"/>
      <dgm:spPr/>
      <dgm:t>
        <a:bodyPr/>
        <a:lstStyle/>
        <a:p>
          <a:pPr rtl="1"/>
          <a:r>
            <a:rPr lang="he-IL" sz="1600" b="0"/>
            <a:t>לוואי</a:t>
          </a:r>
        </a:p>
      </dgm:t>
    </dgm:pt>
    <dgm:pt modelId="{F029129B-1D9F-454C-8775-6748AFD32275}" type="par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40E251A2-777D-429D-B9B5-6A0C618B9222}" type="sib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0548E508-D60E-4E2E-84C3-D67DF3744EA5}">
      <dgm:prSet phldrT="[טקסט]" custT="1"/>
      <dgm:spPr/>
      <dgm:t>
        <a:bodyPr/>
        <a:lstStyle/>
        <a:p>
          <a:pPr rtl="1"/>
          <a:r>
            <a:rPr lang="he-IL" sz="1400" b="0"/>
            <a:t>תמורה</a:t>
          </a:r>
          <a:endParaRPr lang="he-IL" sz="1600" b="0"/>
        </a:p>
      </dgm:t>
    </dgm:pt>
    <dgm:pt modelId="{BAB7D87C-32C6-498A-BC73-018407FC39A2}" type="par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979C200B-84C1-4DBA-BE9B-5EC6869A20A7}" type="sib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346B893C-B123-4F85-9231-C20EB6EA2809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פועל</a:t>
          </a:r>
        </a:p>
      </dgm:t>
    </dgm:pt>
    <dgm:pt modelId="{29CB8105-3416-4D1F-BBE4-97A5951435E2}" type="sib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BF785832-27DF-4F96-8032-07395CE96575}" type="par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14F1C8AE-92BA-461F-8D7B-75237090E8CF}" type="pres">
      <dgm:prSet presAssocID="{E6FD0B16-0A5B-45AF-BDD5-B92B3CE57811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9C78921F-3328-42C7-AB5A-3690ED10A8EE}" type="pres">
      <dgm:prSet presAssocID="{E6FD0B16-0A5B-45AF-BDD5-B92B3CE57811}" presName="hierFlow" presStyleCnt="0"/>
      <dgm:spPr/>
    </dgm:pt>
    <dgm:pt modelId="{2D2C2D41-BEE6-4C5C-8370-D213FA9302B5}" type="pres">
      <dgm:prSet presAssocID="{E6FD0B16-0A5B-45AF-BDD5-B92B3CE578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5373D5-4A5B-4856-9480-20D5EDA11A7A}" type="pres">
      <dgm:prSet presAssocID="{DD1B8339-31D3-4AD8-88A8-E628CD8B67AF}" presName="Name14" presStyleCnt="0"/>
      <dgm:spPr/>
    </dgm:pt>
    <dgm:pt modelId="{621BD1E0-1CBD-483A-A5AC-FA8FC464194F}" type="pres">
      <dgm:prSet presAssocID="{DD1B8339-31D3-4AD8-88A8-E628CD8B67AF}" presName="level1Shape" presStyleLbl="node0" presStyleIdx="0" presStyleCnt="1">
        <dgm:presLayoutVars>
          <dgm:chPref val="3"/>
        </dgm:presLayoutVars>
      </dgm:prSet>
      <dgm:spPr/>
    </dgm:pt>
    <dgm:pt modelId="{2F274892-4F3E-4AB8-8A8C-02FAFC8076B6}" type="pres">
      <dgm:prSet presAssocID="{DD1B8339-31D3-4AD8-88A8-E628CD8B67AF}" presName="hierChild2" presStyleCnt="0"/>
      <dgm:spPr/>
    </dgm:pt>
    <dgm:pt modelId="{92C7DB36-661E-4CC9-AAAE-3DE2E1EF8320}" type="pres">
      <dgm:prSet presAssocID="{942DBC16-F745-4482-BC2A-3925B6351ACD}" presName="Name19" presStyleLbl="parChTrans1D2" presStyleIdx="0" presStyleCnt="2"/>
      <dgm:spPr/>
    </dgm:pt>
    <dgm:pt modelId="{02331CF5-D0E6-45F0-B4EA-81C51103E964}" type="pres">
      <dgm:prSet presAssocID="{DCDD1EF6-9FD3-462C-BFED-71998C473926}" presName="Name21" presStyleCnt="0"/>
      <dgm:spPr/>
    </dgm:pt>
    <dgm:pt modelId="{2B02AE1E-0B76-41A2-9043-14710CF2485C}" type="pres">
      <dgm:prSet presAssocID="{DCDD1EF6-9FD3-462C-BFED-71998C473926}" presName="level2Shape" presStyleLbl="node2" presStyleIdx="0" presStyleCnt="2"/>
      <dgm:spPr/>
    </dgm:pt>
    <dgm:pt modelId="{8C5C2210-216C-4131-AC4C-7324D418C1E5}" type="pres">
      <dgm:prSet presAssocID="{DCDD1EF6-9FD3-462C-BFED-71998C473926}" presName="hierChild3" presStyleCnt="0"/>
      <dgm:spPr/>
    </dgm:pt>
    <dgm:pt modelId="{0D1D8032-9BC1-415C-8CF5-794FF52B2A9D}" type="pres">
      <dgm:prSet presAssocID="{F029129B-1D9F-454C-8775-6748AFD32275}" presName="Name19" presStyleLbl="parChTrans1D3" presStyleIdx="0" presStyleCnt="4"/>
      <dgm:spPr/>
    </dgm:pt>
    <dgm:pt modelId="{499210EA-9FEE-4737-B3C0-2D3C7EC1BF45}" type="pres">
      <dgm:prSet presAssocID="{9FB86798-129B-4C98-BD02-8E5B5D8B90A0}" presName="Name21" presStyleCnt="0"/>
      <dgm:spPr/>
    </dgm:pt>
    <dgm:pt modelId="{E610CBE0-EB69-4041-AAD6-48459B7D3B44}" type="pres">
      <dgm:prSet presAssocID="{9FB86798-129B-4C98-BD02-8E5B5D8B90A0}" presName="level2Shape" presStyleLbl="node3" presStyleIdx="0" presStyleCnt="4"/>
      <dgm:spPr/>
    </dgm:pt>
    <dgm:pt modelId="{C087E368-822C-4112-931B-50439F7501B1}" type="pres">
      <dgm:prSet presAssocID="{9FB86798-129B-4C98-BD02-8E5B5D8B90A0}" presName="hierChild3" presStyleCnt="0"/>
      <dgm:spPr/>
    </dgm:pt>
    <dgm:pt modelId="{E0D39E4A-8215-4A88-8C01-F6B58826164D}" type="pres">
      <dgm:prSet presAssocID="{BAB7D87C-32C6-498A-BC73-018407FC39A2}" presName="Name19" presStyleLbl="parChTrans1D3" presStyleIdx="1" presStyleCnt="4"/>
      <dgm:spPr/>
    </dgm:pt>
    <dgm:pt modelId="{6184D595-2E91-4CE6-88E2-2367B3B0C750}" type="pres">
      <dgm:prSet presAssocID="{0548E508-D60E-4E2E-84C3-D67DF3744EA5}" presName="Name21" presStyleCnt="0"/>
      <dgm:spPr/>
    </dgm:pt>
    <dgm:pt modelId="{2FE3ABD9-9E7E-44CD-9EDF-D4418A1514B5}" type="pres">
      <dgm:prSet presAssocID="{0548E508-D60E-4E2E-84C3-D67DF3744EA5}" presName="level2Shape" presStyleLbl="node3" presStyleIdx="1" presStyleCnt="4"/>
      <dgm:spPr/>
    </dgm:pt>
    <dgm:pt modelId="{AE17EDDB-0C53-48A6-951C-083B15C72754}" type="pres">
      <dgm:prSet presAssocID="{0548E508-D60E-4E2E-84C3-D67DF3744EA5}" presName="hierChild3" presStyleCnt="0"/>
      <dgm:spPr/>
    </dgm:pt>
    <dgm:pt modelId="{C25584F0-456A-47C9-A4E2-B263DB7829BE}" type="pres">
      <dgm:prSet presAssocID="{BF785832-27DF-4F96-8032-07395CE96575}" presName="Name19" presStyleLbl="parChTrans1D2" presStyleIdx="1" presStyleCnt="2"/>
      <dgm:spPr/>
    </dgm:pt>
    <dgm:pt modelId="{61EFEEFF-D648-4CF0-BA9B-773B17E81C1D}" type="pres">
      <dgm:prSet presAssocID="{346B893C-B123-4F85-9231-C20EB6EA2809}" presName="Name21" presStyleCnt="0"/>
      <dgm:spPr/>
    </dgm:pt>
    <dgm:pt modelId="{71E9E311-2135-4D0B-936B-530EC6371575}" type="pres">
      <dgm:prSet presAssocID="{346B893C-B123-4F85-9231-C20EB6EA2809}" presName="level2Shape" presStyleLbl="node2" presStyleIdx="1" presStyleCnt="2"/>
      <dgm:spPr/>
    </dgm:pt>
    <dgm:pt modelId="{FCB0C1BF-1F03-4541-BFBD-2330A03695FB}" type="pres">
      <dgm:prSet presAssocID="{346B893C-B123-4F85-9231-C20EB6EA2809}" presName="hierChild3" presStyleCnt="0"/>
      <dgm:spPr/>
    </dgm:pt>
    <dgm:pt modelId="{EF118C03-DA15-4A2B-A916-650EBDE5FFD7}" type="pres">
      <dgm:prSet presAssocID="{69E8A7E5-3429-42C9-8937-602ACF1F5DB9}" presName="Name19" presStyleLbl="parChTrans1D3" presStyleIdx="2" presStyleCnt="4"/>
      <dgm:spPr/>
    </dgm:pt>
    <dgm:pt modelId="{ACAD76FE-9BC4-4305-8D9C-69EF6D31780B}" type="pres">
      <dgm:prSet presAssocID="{801B0389-CF2F-4F68-92A4-37C97F234B4C}" presName="Name21" presStyleCnt="0"/>
      <dgm:spPr/>
    </dgm:pt>
    <dgm:pt modelId="{7EEBB5B8-6114-4369-B704-075DDEC15BC5}" type="pres">
      <dgm:prSet presAssocID="{801B0389-CF2F-4F68-92A4-37C97F234B4C}" presName="level2Shape" presStyleLbl="node3" presStyleIdx="2" presStyleCnt="4"/>
      <dgm:spPr/>
    </dgm:pt>
    <dgm:pt modelId="{190E7AF0-C5BD-47F7-9BC8-CEC150D55A72}" type="pres">
      <dgm:prSet presAssocID="{801B0389-CF2F-4F68-92A4-37C97F234B4C}" presName="hierChild3" presStyleCnt="0"/>
      <dgm:spPr/>
    </dgm:pt>
    <dgm:pt modelId="{B86A7B58-E144-4520-9ECD-A6A187FB62E5}" type="pres">
      <dgm:prSet presAssocID="{5E348520-4EA4-472C-A858-ECC4375E383C}" presName="Name19" presStyleLbl="parChTrans1D3" presStyleIdx="3" presStyleCnt="4"/>
      <dgm:spPr/>
    </dgm:pt>
    <dgm:pt modelId="{9899AD97-5525-4DA8-B31C-EE1111540D4B}" type="pres">
      <dgm:prSet presAssocID="{793529E0-53BC-4E77-BCBA-54AE6A3AD847}" presName="Name21" presStyleCnt="0"/>
      <dgm:spPr/>
    </dgm:pt>
    <dgm:pt modelId="{08A69A93-0F0C-46DF-84F4-2B2347AD78E2}" type="pres">
      <dgm:prSet presAssocID="{793529E0-53BC-4E77-BCBA-54AE6A3AD847}" presName="level2Shape" presStyleLbl="node3" presStyleIdx="3" presStyleCnt="4"/>
      <dgm:spPr/>
    </dgm:pt>
    <dgm:pt modelId="{CC7969D1-5D51-4453-B949-F979C153C51A}" type="pres">
      <dgm:prSet presAssocID="{793529E0-53BC-4E77-BCBA-54AE6A3AD847}" presName="hierChild3" presStyleCnt="0"/>
      <dgm:spPr/>
    </dgm:pt>
    <dgm:pt modelId="{7AA7D359-6FB8-4128-BF30-E814BAFB2E12}" type="pres">
      <dgm:prSet presAssocID="{E6FD0B16-0A5B-45AF-BDD5-B92B3CE57811}" presName="bgShapesFlow" presStyleCnt="0"/>
      <dgm:spPr/>
    </dgm:pt>
  </dgm:ptLst>
  <dgm:cxnLst>
    <dgm:cxn modelId="{C79EE623-693B-4713-99DE-23D46B5964D4}" type="presOf" srcId="{5E348520-4EA4-472C-A858-ECC4375E383C}" destId="{B86A7B58-E144-4520-9ECD-A6A187FB62E5}" srcOrd="0" destOrd="0" presId="urn:microsoft.com/office/officeart/2005/8/layout/hierarchy6"/>
    <dgm:cxn modelId="{840E7B24-70CC-4B5F-AAD0-1AF499089E93}" type="presOf" srcId="{0548E508-D60E-4E2E-84C3-D67DF3744EA5}" destId="{2FE3ABD9-9E7E-44CD-9EDF-D4418A1514B5}" srcOrd="0" destOrd="0" presId="urn:microsoft.com/office/officeart/2005/8/layout/hierarchy6"/>
    <dgm:cxn modelId="{DD615925-A73C-4539-98E7-BF1E40714505}" type="presOf" srcId="{801B0389-CF2F-4F68-92A4-37C97F234B4C}" destId="{7EEBB5B8-6114-4369-B704-075DDEC15BC5}" srcOrd="0" destOrd="0" presId="urn:microsoft.com/office/officeart/2005/8/layout/hierarchy6"/>
    <dgm:cxn modelId="{B3D2A12A-E30E-428C-96A0-CE645A904702}" srcId="{E6FD0B16-0A5B-45AF-BDD5-B92B3CE57811}" destId="{DD1B8339-31D3-4AD8-88A8-E628CD8B67AF}" srcOrd="0" destOrd="0" parTransId="{BF4753EE-3D95-4615-B94C-854B3C6464CA}" sibTransId="{000ABD67-8593-4716-BF64-10BEE9516F98}"/>
    <dgm:cxn modelId="{1B38C061-5F93-489B-B439-C884E07268BE}" type="presOf" srcId="{9FB86798-129B-4C98-BD02-8E5B5D8B90A0}" destId="{E610CBE0-EB69-4041-AAD6-48459B7D3B44}" srcOrd="0" destOrd="0" presId="urn:microsoft.com/office/officeart/2005/8/layout/hierarchy6"/>
    <dgm:cxn modelId="{C01AC862-9D58-4927-AF7D-D33826F7289A}" type="presOf" srcId="{346B893C-B123-4F85-9231-C20EB6EA2809}" destId="{71E9E311-2135-4D0B-936B-530EC6371575}" srcOrd="0" destOrd="0" presId="urn:microsoft.com/office/officeart/2005/8/layout/hierarchy6"/>
    <dgm:cxn modelId="{DEE9014B-F313-431D-A021-766CFF43C094}" type="presOf" srcId="{942DBC16-F745-4482-BC2A-3925B6351ACD}" destId="{92C7DB36-661E-4CC9-AAAE-3DE2E1EF8320}" srcOrd="0" destOrd="0" presId="urn:microsoft.com/office/officeart/2005/8/layout/hierarchy6"/>
    <dgm:cxn modelId="{B49E7458-38D7-4B8F-BCEC-A4824C4184F8}" srcId="{DCDD1EF6-9FD3-462C-BFED-71998C473926}" destId="{9FB86798-129B-4C98-BD02-8E5B5D8B90A0}" srcOrd="0" destOrd="0" parTransId="{F029129B-1D9F-454C-8775-6748AFD32275}" sibTransId="{40E251A2-777D-429D-B9B5-6A0C618B9222}"/>
    <dgm:cxn modelId="{37B1435A-9677-4DD3-B93F-7F0EFC51AC23}" srcId="{DD1B8339-31D3-4AD8-88A8-E628CD8B67AF}" destId="{346B893C-B123-4F85-9231-C20EB6EA2809}" srcOrd="1" destOrd="0" parTransId="{BF785832-27DF-4F96-8032-07395CE96575}" sibTransId="{29CB8105-3416-4D1F-BBE4-97A5951435E2}"/>
    <dgm:cxn modelId="{5618815A-C213-442E-B592-2016572267C6}" srcId="{DCDD1EF6-9FD3-462C-BFED-71998C473926}" destId="{0548E508-D60E-4E2E-84C3-D67DF3744EA5}" srcOrd="1" destOrd="0" parTransId="{BAB7D87C-32C6-498A-BC73-018407FC39A2}" sibTransId="{979C200B-84C1-4DBA-BE9B-5EC6869A20A7}"/>
    <dgm:cxn modelId="{C1543595-6437-442F-95CE-178DB1AB1B25}" srcId="{DD1B8339-31D3-4AD8-88A8-E628CD8B67AF}" destId="{DCDD1EF6-9FD3-462C-BFED-71998C473926}" srcOrd="0" destOrd="0" parTransId="{942DBC16-F745-4482-BC2A-3925B6351ACD}" sibTransId="{712130D7-06EA-4754-821A-8006204F8D1E}"/>
    <dgm:cxn modelId="{C6E75A97-2233-4E10-ACDD-5676C7B00E0F}" type="presOf" srcId="{793529E0-53BC-4E77-BCBA-54AE6A3AD847}" destId="{08A69A93-0F0C-46DF-84F4-2B2347AD78E2}" srcOrd="0" destOrd="0" presId="urn:microsoft.com/office/officeart/2005/8/layout/hierarchy6"/>
    <dgm:cxn modelId="{FCFBCBA5-E601-4BDA-968D-AB858207379E}" type="presOf" srcId="{69E8A7E5-3429-42C9-8937-602ACF1F5DB9}" destId="{EF118C03-DA15-4A2B-A916-650EBDE5FFD7}" srcOrd="0" destOrd="0" presId="urn:microsoft.com/office/officeart/2005/8/layout/hierarchy6"/>
    <dgm:cxn modelId="{822E50AC-D04D-4110-B214-318B5C679E6F}" type="presOf" srcId="{BF785832-27DF-4F96-8032-07395CE96575}" destId="{C25584F0-456A-47C9-A4E2-B263DB7829BE}" srcOrd="0" destOrd="0" presId="urn:microsoft.com/office/officeart/2005/8/layout/hierarchy6"/>
    <dgm:cxn modelId="{8C63FBBE-4E69-4B37-8EF4-974F6279DBDB}" type="presOf" srcId="{E6FD0B16-0A5B-45AF-BDD5-B92B3CE57811}" destId="{14F1C8AE-92BA-461F-8D7B-75237090E8CF}" srcOrd="0" destOrd="0" presId="urn:microsoft.com/office/officeart/2005/8/layout/hierarchy6"/>
    <dgm:cxn modelId="{B8A252BF-2F3F-4FC6-AB5F-830032606F02}" type="presOf" srcId="{DD1B8339-31D3-4AD8-88A8-E628CD8B67AF}" destId="{621BD1E0-1CBD-483A-A5AC-FA8FC464194F}" srcOrd="0" destOrd="0" presId="urn:microsoft.com/office/officeart/2005/8/layout/hierarchy6"/>
    <dgm:cxn modelId="{3679F0BF-1C1A-4BA6-B87B-5EFA3E90CBAC}" srcId="{346B893C-B123-4F85-9231-C20EB6EA2809}" destId="{801B0389-CF2F-4F68-92A4-37C97F234B4C}" srcOrd="0" destOrd="0" parTransId="{69E8A7E5-3429-42C9-8937-602ACF1F5DB9}" sibTransId="{ECBADDC1-3897-4CE7-802D-8EDBA856CDA4}"/>
    <dgm:cxn modelId="{7E5C4ACE-73A2-4000-864A-4E53C1C337A9}" type="presOf" srcId="{F029129B-1D9F-454C-8775-6748AFD32275}" destId="{0D1D8032-9BC1-415C-8CF5-794FF52B2A9D}" srcOrd="0" destOrd="0" presId="urn:microsoft.com/office/officeart/2005/8/layout/hierarchy6"/>
    <dgm:cxn modelId="{EB11D8CF-298E-446B-B46E-668F3514EF9F}" type="presOf" srcId="{BAB7D87C-32C6-498A-BC73-018407FC39A2}" destId="{E0D39E4A-8215-4A88-8C01-F6B58826164D}" srcOrd="0" destOrd="0" presId="urn:microsoft.com/office/officeart/2005/8/layout/hierarchy6"/>
    <dgm:cxn modelId="{7EDEDFEF-37FC-46F1-BE62-D1E5A9F19D43}" type="presOf" srcId="{DCDD1EF6-9FD3-462C-BFED-71998C473926}" destId="{2B02AE1E-0B76-41A2-9043-14710CF2485C}" srcOrd="0" destOrd="0" presId="urn:microsoft.com/office/officeart/2005/8/layout/hierarchy6"/>
    <dgm:cxn modelId="{0C8573F5-3009-4709-9BA3-2C53D2E4A2DA}" srcId="{346B893C-B123-4F85-9231-C20EB6EA2809}" destId="{793529E0-53BC-4E77-BCBA-54AE6A3AD847}" srcOrd="1" destOrd="0" parTransId="{5E348520-4EA4-472C-A858-ECC4375E383C}" sibTransId="{D3ED6947-6FCB-482E-9543-FA2B59F05E9A}"/>
    <dgm:cxn modelId="{EE14EC92-37D7-4697-BD44-810C42B4DF40}" type="presParOf" srcId="{14F1C8AE-92BA-461F-8D7B-75237090E8CF}" destId="{9C78921F-3328-42C7-AB5A-3690ED10A8EE}" srcOrd="0" destOrd="0" presId="urn:microsoft.com/office/officeart/2005/8/layout/hierarchy6"/>
    <dgm:cxn modelId="{84550FDB-85CB-4024-98FE-CD71B1A5DA60}" type="presParOf" srcId="{9C78921F-3328-42C7-AB5A-3690ED10A8EE}" destId="{2D2C2D41-BEE6-4C5C-8370-D213FA9302B5}" srcOrd="0" destOrd="0" presId="urn:microsoft.com/office/officeart/2005/8/layout/hierarchy6"/>
    <dgm:cxn modelId="{877894DC-8819-40E8-96AB-ADA4EBFA0DAB}" type="presParOf" srcId="{2D2C2D41-BEE6-4C5C-8370-D213FA9302B5}" destId="{E65373D5-4A5B-4856-9480-20D5EDA11A7A}" srcOrd="0" destOrd="0" presId="urn:microsoft.com/office/officeart/2005/8/layout/hierarchy6"/>
    <dgm:cxn modelId="{E5B3FE33-F05D-4CC2-B52A-34D51A9ADFD9}" type="presParOf" srcId="{E65373D5-4A5B-4856-9480-20D5EDA11A7A}" destId="{621BD1E0-1CBD-483A-A5AC-FA8FC464194F}" srcOrd="0" destOrd="0" presId="urn:microsoft.com/office/officeart/2005/8/layout/hierarchy6"/>
    <dgm:cxn modelId="{1A9955BF-18AC-441A-9BBD-00670EACA86E}" type="presParOf" srcId="{E65373D5-4A5B-4856-9480-20D5EDA11A7A}" destId="{2F274892-4F3E-4AB8-8A8C-02FAFC8076B6}" srcOrd="1" destOrd="0" presId="urn:microsoft.com/office/officeart/2005/8/layout/hierarchy6"/>
    <dgm:cxn modelId="{1B6B4B8C-F262-488E-A2D6-0748FFA4CEE6}" type="presParOf" srcId="{2F274892-4F3E-4AB8-8A8C-02FAFC8076B6}" destId="{92C7DB36-661E-4CC9-AAAE-3DE2E1EF8320}" srcOrd="0" destOrd="0" presId="urn:microsoft.com/office/officeart/2005/8/layout/hierarchy6"/>
    <dgm:cxn modelId="{8DD3CCEF-68FA-4926-9CAB-4F0FB7F30690}" type="presParOf" srcId="{2F274892-4F3E-4AB8-8A8C-02FAFC8076B6}" destId="{02331CF5-D0E6-45F0-B4EA-81C51103E964}" srcOrd="1" destOrd="0" presId="urn:microsoft.com/office/officeart/2005/8/layout/hierarchy6"/>
    <dgm:cxn modelId="{4DF13064-5DF9-406F-A2A0-C0328241F896}" type="presParOf" srcId="{02331CF5-D0E6-45F0-B4EA-81C51103E964}" destId="{2B02AE1E-0B76-41A2-9043-14710CF2485C}" srcOrd="0" destOrd="0" presId="urn:microsoft.com/office/officeart/2005/8/layout/hierarchy6"/>
    <dgm:cxn modelId="{36C60084-E152-4625-9B1C-2A8EA6A2F731}" type="presParOf" srcId="{02331CF5-D0E6-45F0-B4EA-81C51103E964}" destId="{8C5C2210-216C-4131-AC4C-7324D418C1E5}" srcOrd="1" destOrd="0" presId="urn:microsoft.com/office/officeart/2005/8/layout/hierarchy6"/>
    <dgm:cxn modelId="{67BDA16C-017C-4A57-9424-3F0827AB5603}" type="presParOf" srcId="{8C5C2210-216C-4131-AC4C-7324D418C1E5}" destId="{0D1D8032-9BC1-415C-8CF5-794FF52B2A9D}" srcOrd="0" destOrd="0" presId="urn:microsoft.com/office/officeart/2005/8/layout/hierarchy6"/>
    <dgm:cxn modelId="{FAE9E355-03D2-43B1-9EAF-9E3FDE90C1F6}" type="presParOf" srcId="{8C5C2210-216C-4131-AC4C-7324D418C1E5}" destId="{499210EA-9FEE-4737-B3C0-2D3C7EC1BF45}" srcOrd="1" destOrd="0" presId="urn:microsoft.com/office/officeart/2005/8/layout/hierarchy6"/>
    <dgm:cxn modelId="{ED820CFD-6D15-4B01-8A8E-7D7ED38F60F3}" type="presParOf" srcId="{499210EA-9FEE-4737-B3C0-2D3C7EC1BF45}" destId="{E610CBE0-EB69-4041-AAD6-48459B7D3B44}" srcOrd="0" destOrd="0" presId="urn:microsoft.com/office/officeart/2005/8/layout/hierarchy6"/>
    <dgm:cxn modelId="{E02D4744-30A3-4D6F-872A-113DB0574528}" type="presParOf" srcId="{499210EA-9FEE-4737-B3C0-2D3C7EC1BF45}" destId="{C087E368-822C-4112-931B-50439F7501B1}" srcOrd="1" destOrd="0" presId="urn:microsoft.com/office/officeart/2005/8/layout/hierarchy6"/>
    <dgm:cxn modelId="{5EC9D58A-BFF6-4B08-B1FA-C5769F526937}" type="presParOf" srcId="{8C5C2210-216C-4131-AC4C-7324D418C1E5}" destId="{E0D39E4A-8215-4A88-8C01-F6B58826164D}" srcOrd="2" destOrd="0" presId="urn:microsoft.com/office/officeart/2005/8/layout/hierarchy6"/>
    <dgm:cxn modelId="{9BCAF30B-0850-407C-A29A-DEE6D33D7C71}" type="presParOf" srcId="{8C5C2210-216C-4131-AC4C-7324D418C1E5}" destId="{6184D595-2E91-4CE6-88E2-2367B3B0C750}" srcOrd="3" destOrd="0" presId="urn:microsoft.com/office/officeart/2005/8/layout/hierarchy6"/>
    <dgm:cxn modelId="{A2940478-53B7-40A3-8CE8-822684267003}" type="presParOf" srcId="{6184D595-2E91-4CE6-88E2-2367B3B0C750}" destId="{2FE3ABD9-9E7E-44CD-9EDF-D4418A1514B5}" srcOrd="0" destOrd="0" presId="urn:microsoft.com/office/officeart/2005/8/layout/hierarchy6"/>
    <dgm:cxn modelId="{12DB44EC-0B2D-4ACE-AC1E-60F6C2D85DF0}" type="presParOf" srcId="{6184D595-2E91-4CE6-88E2-2367B3B0C750}" destId="{AE17EDDB-0C53-48A6-951C-083B15C72754}" srcOrd="1" destOrd="0" presId="urn:microsoft.com/office/officeart/2005/8/layout/hierarchy6"/>
    <dgm:cxn modelId="{801622E6-F7F6-44CC-A6F8-C86A1DD04063}" type="presParOf" srcId="{2F274892-4F3E-4AB8-8A8C-02FAFC8076B6}" destId="{C25584F0-456A-47C9-A4E2-B263DB7829BE}" srcOrd="2" destOrd="0" presId="urn:microsoft.com/office/officeart/2005/8/layout/hierarchy6"/>
    <dgm:cxn modelId="{7C801928-D5E5-4241-A100-A38374A3B95A}" type="presParOf" srcId="{2F274892-4F3E-4AB8-8A8C-02FAFC8076B6}" destId="{61EFEEFF-D648-4CF0-BA9B-773B17E81C1D}" srcOrd="3" destOrd="0" presId="urn:microsoft.com/office/officeart/2005/8/layout/hierarchy6"/>
    <dgm:cxn modelId="{C03AE313-E3FA-4BF3-9D5C-2C0B649AE3C6}" type="presParOf" srcId="{61EFEEFF-D648-4CF0-BA9B-773B17E81C1D}" destId="{71E9E311-2135-4D0B-936B-530EC6371575}" srcOrd="0" destOrd="0" presId="urn:microsoft.com/office/officeart/2005/8/layout/hierarchy6"/>
    <dgm:cxn modelId="{8B46882F-2625-4AD1-AF64-DC0B1F9C700C}" type="presParOf" srcId="{61EFEEFF-D648-4CF0-BA9B-773B17E81C1D}" destId="{FCB0C1BF-1F03-4541-BFBD-2330A03695FB}" srcOrd="1" destOrd="0" presId="urn:microsoft.com/office/officeart/2005/8/layout/hierarchy6"/>
    <dgm:cxn modelId="{B2DFAA17-A640-4251-9FEF-371C4CFB3571}" type="presParOf" srcId="{FCB0C1BF-1F03-4541-BFBD-2330A03695FB}" destId="{EF118C03-DA15-4A2B-A916-650EBDE5FFD7}" srcOrd="0" destOrd="0" presId="urn:microsoft.com/office/officeart/2005/8/layout/hierarchy6"/>
    <dgm:cxn modelId="{C458FF6C-B4E4-43C9-B2D1-410F87EC6664}" type="presParOf" srcId="{FCB0C1BF-1F03-4541-BFBD-2330A03695FB}" destId="{ACAD76FE-9BC4-4305-8D9C-69EF6D31780B}" srcOrd="1" destOrd="0" presId="urn:microsoft.com/office/officeart/2005/8/layout/hierarchy6"/>
    <dgm:cxn modelId="{1715C8BD-25BC-43B7-9295-0628700508CF}" type="presParOf" srcId="{ACAD76FE-9BC4-4305-8D9C-69EF6D31780B}" destId="{7EEBB5B8-6114-4369-B704-075DDEC15BC5}" srcOrd="0" destOrd="0" presId="urn:microsoft.com/office/officeart/2005/8/layout/hierarchy6"/>
    <dgm:cxn modelId="{A8E7CF3A-0068-4CEF-A01A-FAB8C1CAE425}" type="presParOf" srcId="{ACAD76FE-9BC4-4305-8D9C-69EF6D31780B}" destId="{190E7AF0-C5BD-47F7-9BC8-CEC150D55A72}" srcOrd="1" destOrd="0" presId="urn:microsoft.com/office/officeart/2005/8/layout/hierarchy6"/>
    <dgm:cxn modelId="{0EDD3C03-A841-4B36-BA6D-FB27CA7F08EF}" type="presParOf" srcId="{FCB0C1BF-1F03-4541-BFBD-2330A03695FB}" destId="{B86A7B58-E144-4520-9ECD-A6A187FB62E5}" srcOrd="2" destOrd="0" presId="urn:microsoft.com/office/officeart/2005/8/layout/hierarchy6"/>
    <dgm:cxn modelId="{4BCD8D3F-54CD-463F-97A9-964F7614D784}" type="presParOf" srcId="{FCB0C1BF-1F03-4541-BFBD-2330A03695FB}" destId="{9899AD97-5525-4DA8-B31C-EE1111540D4B}" srcOrd="3" destOrd="0" presId="urn:microsoft.com/office/officeart/2005/8/layout/hierarchy6"/>
    <dgm:cxn modelId="{57787358-CD60-44EB-85DD-2BC6374D4BC1}" type="presParOf" srcId="{9899AD97-5525-4DA8-B31C-EE1111540D4B}" destId="{08A69A93-0F0C-46DF-84F4-2B2347AD78E2}" srcOrd="0" destOrd="0" presId="urn:microsoft.com/office/officeart/2005/8/layout/hierarchy6"/>
    <dgm:cxn modelId="{8146565E-6223-4E15-8E6B-B3E167CF5AA6}" type="presParOf" srcId="{9899AD97-5525-4DA8-B31C-EE1111540D4B}" destId="{CC7969D1-5D51-4453-B949-F979C153C51A}" srcOrd="1" destOrd="0" presId="urn:microsoft.com/office/officeart/2005/8/layout/hierarchy6"/>
    <dgm:cxn modelId="{83DD12FB-923C-425E-B94D-8894F2AA00FF}" type="presParOf" srcId="{14F1C8AE-92BA-461F-8D7B-75237090E8CF}" destId="{7AA7D359-6FB8-4128-BF30-E814BAFB2E12}" srcOrd="1" destOrd="0" presId="urn:microsoft.com/office/officeart/2005/8/layout/hierarchy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D0B16-0A5B-45AF-BDD5-B92B3CE57811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D1B8339-31D3-4AD8-88A8-E628CD8B67AF}">
      <dgm:prSet phldrT="[טקסט]" custT="1"/>
      <dgm:spPr>
        <a:solidFill>
          <a:schemeClr val="tx1"/>
        </a:solidFill>
      </dgm:spPr>
      <dgm:t>
        <a:bodyPr/>
        <a:lstStyle/>
        <a:p>
          <a:pPr rtl="1"/>
          <a:r>
            <a:rPr lang="he-IL" sz="1100" b="0"/>
            <a:t>משלימים במשפט</a:t>
          </a:r>
        </a:p>
      </dgm:t>
    </dgm:pt>
    <dgm:pt modelId="{BF4753EE-3D95-4615-B94C-854B3C6464CA}" type="par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000ABD67-8593-4716-BF64-10BEE9516F98}" type="sib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DCDD1EF6-9FD3-462C-BFED-71998C473926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שם עצם</a:t>
          </a:r>
        </a:p>
      </dgm:t>
    </dgm:pt>
    <dgm:pt modelId="{942DBC16-F745-4482-BC2A-3925B6351ACD}" type="par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712130D7-06EA-4754-821A-8006204F8D1E}" type="sib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801B0389-CF2F-4F68-92A4-37C97F234B4C}">
      <dgm:prSet phldrT="[טקסט]" custT="1"/>
      <dgm:spPr/>
      <dgm:t>
        <a:bodyPr/>
        <a:lstStyle/>
        <a:p>
          <a:pPr rtl="1"/>
          <a:r>
            <a:rPr lang="he-IL" sz="1600" b="0"/>
            <a:t>מושא</a:t>
          </a:r>
        </a:p>
      </dgm:t>
    </dgm:pt>
    <dgm:pt modelId="{69E8A7E5-3429-42C9-8937-602ACF1F5DB9}" type="par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ECBADDC1-3897-4CE7-802D-8EDBA856CDA4}" type="sib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793529E0-53BC-4E77-BCBA-54AE6A3AD847}">
      <dgm:prSet phldrT="[טקסט]" custT="1"/>
      <dgm:spPr/>
      <dgm:t>
        <a:bodyPr/>
        <a:lstStyle/>
        <a:p>
          <a:pPr rtl="1"/>
          <a:r>
            <a:rPr lang="he-IL" sz="1600" b="0"/>
            <a:t>תיאור</a:t>
          </a:r>
        </a:p>
      </dgm:t>
    </dgm:pt>
    <dgm:pt modelId="{5E348520-4EA4-472C-A858-ECC4375E383C}" type="par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D3ED6947-6FCB-482E-9543-FA2B59F05E9A}" type="sib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9FB86798-129B-4C98-BD02-8E5B5D8B90A0}">
      <dgm:prSet phldrT="[טקסט]" custT="1"/>
      <dgm:spPr/>
      <dgm:t>
        <a:bodyPr/>
        <a:lstStyle/>
        <a:p>
          <a:pPr rtl="1"/>
          <a:r>
            <a:rPr lang="he-IL" sz="1600" b="0"/>
            <a:t>לוואי</a:t>
          </a:r>
        </a:p>
      </dgm:t>
    </dgm:pt>
    <dgm:pt modelId="{F029129B-1D9F-454C-8775-6748AFD32275}" type="par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40E251A2-777D-429D-B9B5-6A0C618B9222}" type="sib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0548E508-D60E-4E2E-84C3-D67DF3744EA5}">
      <dgm:prSet phldrT="[טקסט]" custT="1"/>
      <dgm:spPr/>
      <dgm:t>
        <a:bodyPr/>
        <a:lstStyle/>
        <a:p>
          <a:pPr rtl="1"/>
          <a:r>
            <a:rPr lang="he-IL" sz="1400" b="0"/>
            <a:t>תמורה</a:t>
          </a:r>
          <a:endParaRPr lang="he-IL" sz="1600" b="0"/>
        </a:p>
      </dgm:t>
    </dgm:pt>
    <dgm:pt modelId="{BAB7D87C-32C6-498A-BC73-018407FC39A2}" type="par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979C200B-84C1-4DBA-BE9B-5EC6869A20A7}" type="sib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346B893C-B123-4F85-9231-C20EB6EA2809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פועל</a:t>
          </a:r>
        </a:p>
      </dgm:t>
    </dgm:pt>
    <dgm:pt modelId="{29CB8105-3416-4D1F-BBE4-97A5951435E2}" type="sib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BF785832-27DF-4F96-8032-07395CE96575}" type="par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14F1C8AE-92BA-461F-8D7B-75237090E8CF}" type="pres">
      <dgm:prSet presAssocID="{E6FD0B16-0A5B-45AF-BDD5-B92B3CE57811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9C78921F-3328-42C7-AB5A-3690ED10A8EE}" type="pres">
      <dgm:prSet presAssocID="{E6FD0B16-0A5B-45AF-BDD5-B92B3CE57811}" presName="hierFlow" presStyleCnt="0"/>
      <dgm:spPr/>
    </dgm:pt>
    <dgm:pt modelId="{2D2C2D41-BEE6-4C5C-8370-D213FA9302B5}" type="pres">
      <dgm:prSet presAssocID="{E6FD0B16-0A5B-45AF-BDD5-B92B3CE578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5373D5-4A5B-4856-9480-20D5EDA11A7A}" type="pres">
      <dgm:prSet presAssocID="{DD1B8339-31D3-4AD8-88A8-E628CD8B67AF}" presName="Name14" presStyleCnt="0"/>
      <dgm:spPr/>
    </dgm:pt>
    <dgm:pt modelId="{621BD1E0-1CBD-483A-A5AC-FA8FC464194F}" type="pres">
      <dgm:prSet presAssocID="{DD1B8339-31D3-4AD8-88A8-E628CD8B67AF}" presName="level1Shape" presStyleLbl="node0" presStyleIdx="0" presStyleCnt="1">
        <dgm:presLayoutVars>
          <dgm:chPref val="3"/>
        </dgm:presLayoutVars>
      </dgm:prSet>
      <dgm:spPr/>
    </dgm:pt>
    <dgm:pt modelId="{2F274892-4F3E-4AB8-8A8C-02FAFC8076B6}" type="pres">
      <dgm:prSet presAssocID="{DD1B8339-31D3-4AD8-88A8-E628CD8B67AF}" presName="hierChild2" presStyleCnt="0"/>
      <dgm:spPr/>
    </dgm:pt>
    <dgm:pt modelId="{92C7DB36-661E-4CC9-AAAE-3DE2E1EF8320}" type="pres">
      <dgm:prSet presAssocID="{942DBC16-F745-4482-BC2A-3925B6351ACD}" presName="Name19" presStyleLbl="parChTrans1D2" presStyleIdx="0" presStyleCnt="2"/>
      <dgm:spPr/>
    </dgm:pt>
    <dgm:pt modelId="{02331CF5-D0E6-45F0-B4EA-81C51103E964}" type="pres">
      <dgm:prSet presAssocID="{DCDD1EF6-9FD3-462C-BFED-71998C473926}" presName="Name21" presStyleCnt="0"/>
      <dgm:spPr/>
    </dgm:pt>
    <dgm:pt modelId="{2B02AE1E-0B76-41A2-9043-14710CF2485C}" type="pres">
      <dgm:prSet presAssocID="{DCDD1EF6-9FD3-462C-BFED-71998C473926}" presName="level2Shape" presStyleLbl="node2" presStyleIdx="0" presStyleCnt="2"/>
      <dgm:spPr/>
    </dgm:pt>
    <dgm:pt modelId="{8C5C2210-216C-4131-AC4C-7324D418C1E5}" type="pres">
      <dgm:prSet presAssocID="{DCDD1EF6-9FD3-462C-BFED-71998C473926}" presName="hierChild3" presStyleCnt="0"/>
      <dgm:spPr/>
    </dgm:pt>
    <dgm:pt modelId="{0D1D8032-9BC1-415C-8CF5-794FF52B2A9D}" type="pres">
      <dgm:prSet presAssocID="{F029129B-1D9F-454C-8775-6748AFD32275}" presName="Name19" presStyleLbl="parChTrans1D3" presStyleIdx="0" presStyleCnt="4"/>
      <dgm:spPr/>
    </dgm:pt>
    <dgm:pt modelId="{499210EA-9FEE-4737-B3C0-2D3C7EC1BF45}" type="pres">
      <dgm:prSet presAssocID="{9FB86798-129B-4C98-BD02-8E5B5D8B90A0}" presName="Name21" presStyleCnt="0"/>
      <dgm:spPr/>
    </dgm:pt>
    <dgm:pt modelId="{E610CBE0-EB69-4041-AAD6-48459B7D3B44}" type="pres">
      <dgm:prSet presAssocID="{9FB86798-129B-4C98-BD02-8E5B5D8B90A0}" presName="level2Shape" presStyleLbl="node3" presStyleIdx="0" presStyleCnt="4"/>
      <dgm:spPr/>
    </dgm:pt>
    <dgm:pt modelId="{C087E368-822C-4112-931B-50439F7501B1}" type="pres">
      <dgm:prSet presAssocID="{9FB86798-129B-4C98-BD02-8E5B5D8B90A0}" presName="hierChild3" presStyleCnt="0"/>
      <dgm:spPr/>
    </dgm:pt>
    <dgm:pt modelId="{E0D39E4A-8215-4A88-8C01-F6B58826164D}" type="pres">
      <dgm:prSet presAssocID="{BAB7D87C-32C6-498A-BC73-018407FC39A2}" presName="Name19" presStyleLbl="parChTrans1D3" presStyleIdx="1" presStyleCnt="4"/>
      <dgm:spPr/>
    </dgm:pt>
    <dgm:pt modelId="{6184D595-2E91-4CE6-88E2-2367B3B0C750}" type="pres">
      <dgm:prSet presAssocID="{0548E508-D60E-4E2E-84C3-D67DF3744EA5}" presName="Name21" presStyleCnt="0"/>
      <dgm:spPr/>
    </dgm:pt>
    <dgm:pt modelId="{2FE3ABD9-9E7E-44CD-9EDF-D4418A1514B5}" type="pres">
      <dgm:prSet presAssocID="{0548E508-D60E-4E2E-84C3-D67DF3744EA5}" presName="level2Shape" presStyleLbl="node3" presStyleIdx="1" presStyleCnt="4"/>
      <dgm:spPr/>
    </dgm:pt>
    <dgm:pt modelId="{AE17EDDB-0C53-48A6-951C-083B15C72754}" type="pres">
      <dgm:prSet presAssocID="{0548E508-D60E-4E2E-84C3-D67DF3744EA5}" presName="hierChild3" presStyleCnt="0"/>
      <dgm:spPr/>
    </dgm:pt>
    <dgm:pt modelId="{C25584F0-456A-47C9-A4E2-B263DB7829BE}" type="pres">
      <dgm:prSet presAssocID="{BF785832-27DF-4F96-8032-07395CE96575}" presName="Name19" presStyleLbl="parChTrans1D2" presStyleIdx="1" presStyleCnt="2"/>
      <dgm:spPr/>
    </dgm:pt>
    <dgm:pt modelId="{61EFEEFF-D648-4CF0-BA9B-773B17E81C1D}" type="pres">
      <dgm:prSet presAssocID="{346B893C-B123-4F85-9231-C20EB6EA2809}" presName="Name21" presStyleCnt="0"/>
      <dgm:spPr/>
    </dgm:pt>
    <dgm:pt modelId="{71E9E311-2135-4D0B-936B-530EC6371575}" type="pres">
      <dgm:prSet presAssocID="{346B893C-B123-4F85-9231-C20EB6EA2809}" presName="level2Shape" presStyleLbl="node2" presStyleIdx="1" presStyleCnt="2"/>
      <dgm:spPr/>
    </dgm:pt>
    <dgm:pt modelId="{FCB0C1BF-1F03-4541-BFBD-2330A03695FB}" type="pres">
      <dgm:prSet presAssocID="{346B893C-B123-4F85-9231-C20EB6EA2809}" presName="hierChild3" presStyleCnt="0"/>
      <dgm:spPr/>
    </dgm:pt>
    <dgm:pt modelId="{EF118C03-DA15-4A2B-A916-650EBDE5FFD7}" type="pres">
      <dgm:prSet presAssocID="{69E8A7E5-3429-42C9-8937-602ACF1F5DB9}" presName="Name19" presStyleLbl="parChTrans1D3" presStyleIdx="2" presStyleCnt="4"/>
      <dgm:spPr/>
    </dgm:pt>
    <dgm:pt modelId="{ACAD76FE-9BC4-4305-8D9C-69EF6D31780B}" type="pres">
      <dgm:prSet presAssocID="{801B0389-CF2F-4F68-92A4-37C97F234B4C}" presName="Name21" presStyleCnt="0"/>
      <dgm:spPr/>
    </dgm:pt>
    <dgm:pt modelId="{7EEBB5B8-6114-4369-B704-075DDEC15BC5}" type="pres">
      <dgm:prSet presAssocID="{801B0389-CF2F-4F68-92A4-37C97F234B4C}" presName="level2Shape" presStyleLbl="node3" presStyleIdx="2" presStyleCnt="4"/>
      <dgm:spPr/>
    </dgm:pt>
    <dgm:pt modelId="{190E7AF0-C5BD-47F7-9BC8-CEC150D55A72}" type="pres">
      <dgm:prSet presAssocID="{801B0389-CF2F-4F68-92A4-37C97F234B4C}" presName="hierChild3" presStyleCnt="0"/>
      <dgm:spPr/>
    </dgm:pt>
    <dgm:pt modelId="{B86A7B58-E144-4520-9ECD-A6A187FB62E5}" type="pres">
      <dgm:prSet presAssocID="{5E348520-4EA4-472C-A858-ECC4375E383C}" presName="Name19" presStyleLbl="parChTrans1D3" presStyleIdx="3" presStyleCnt="4"/>
      <dgm:spPr/>
    </dgm:pt>
    <dgm:pt modelId="{9899AD97-5525-4DA8-B31C-EE1111540D4B}" type="pres">
      <dgm:prSet presAssocID="{793529E0-53BC-4E77-BCBA-54AE6A3AD847}" presName="Name21" presStyleCnt="0"/>
      <dgm:spPr/>
    </dgm:pt>
    <dgm:pt modelId="{08A69A93-0F0C-46DF-84F4-2B2347AD78E2}" type="pres">
      <dgm:prSet presAssocID="{793529E0-53BC-4E77-BCBA-54AE6A3AD847}" presName="level2Shape" presStyleLbl="node3" presStyleIdx="3" presStyleCnt="4"/>
      <dgm:spPr/>
    </dgm:pt>
    <dgm:pt modelId="{CC7969D1-5D51-4453-B949-F979C153C51A}" type="pres">
      <dgm:prSet presAssocID="{793529E0-53BC-4E77-BCBA-54AE6A3AD847}" presName="hierChild3" presStyleCnt="0"/>
      <dgm:spPr/>
    </dgm:pt>
    <dgm:pt modelId="{7AA7D359-6FB8-4128-BF30-E814BAFB2E12}" type="pres">
      <dgm:prSet presAssocID="{E6FD0B16-0A5B-45AF-BDD5-B92B3CE57811}" presName="bgShapesFlow" presStyleCnt="0"/>
      <dgm:spPr/>
    </dgm:pt>
  </dgm:ptLst>
  <dgm:cxnLst>
    <dgm:cxn modelId="{C79EE623-693B-4713-99DE-23D46B5964D4}" type="presOf" srcId="{5E348520-4EA4-472C-A858-ECC4375E383C}" destId="{B86A7B58-E144-4520-9ECD-A6A187FB62E5}" srcOrd="0" destOrd="0" presId="urn:microsoft.com/office/officeart/2005/8/layout/hierarchy6"/>
    <dgm:cxn modelId="{840E7B24-70CC-4B5F-AAD0-1AF499089E93}" type="presOf" srcId="{0548E508-D60E-4E2E-84C3-D67DF3744EA5}" destId="{2FE3ABD9-9E7E-44CD-9EDF-D4418A1514B5}" srcOrd="0" destOrd="0" presId="urn:microsoft.com/office/officeart/2005/8/layout/hierarchy6"/>
    <dgm:cxn modelId="{DD615925-A73C-4539-98E7-BF1E40714505}" type="presOf" srcId="{801B0389-CF2F-4F68-92A4-37C97F234B4C}" destId="{7EEBB5B8-6114-4369-B704-075DDEC15BC5}" srcOrd="0" destOrd="0" presId="urn:microsoft.com/office/officeart/2005/8/layout/hierarchy6"/>
    <dgm:cxn modelId="{B3D2A12A-E30E-428C-96A0-CE645A904702}" srcId="{E6FD0B16-0A5B-45AF-BDD5-B92B3CE57811}" destId="{DD1B8339-31D3-4AD8-88A8-E628CD8B67AF}" srcOrd="0" destOrd="0" parTransId="{BF4753EE-3D95-4615-B94C-854B3C6464CA}" sibTransId="{000ABD67-8593-4716-BF64-10BEE9516F98}"/>
    <dgm:cxn modelId="{1B38C061-5F93-489B-B439-C884E07268BE}" type="presOf" srcId="{9FB86798-129B-4C98-BD02-8E5B5D8B90A0}" destId="{E610CBE0-EB69-4041-AAD6-48459B7D3B44}" srcOrd="0" destOrd="0" presId="urn:microsoft.com/office/officeart/2005/8/layout/hierarchy6"/>
    <dgm:cxn modelId="{C01AC862-9D58-4927-AF7D-D33826F7289A}" type="presOf" srcId="{346B893C-B123-4F85-9231-C20EB6EA2809}" destId="{71E9E311-2135-4D0B-936B-530EC6371575}" srcOrd="0" destOrd="0" presId="urn:microsoft.com/office/officeart/2005/8/layout/hierarchy6"/>
    <dgm:cxn modelId="{DEE9014B-F313-431D-A021-766CFF43C094}" type="presOf" srcId="{942DBC16-F745-4482-BC2A-3925B6351ACD}" destId="{92C7DB36-661E-4CC9-AAAE-3DE2E1EF8320}" srcOrd="0" destOrd="0" presId="urn:microsoft.com/office/officeart/2005/8/layout/hierarchy6"/>
    <dgm:cxn modelId="{B49E7458-38D7-4B8F-BCEC-A4824C4184F8}" srcId="{DCDD1EF6-9FD3-462C-BFED-71998C473926}" destId="{9FB86798-129B-4C98-BD02-8E5B5D8B90A0}" srcOrd="0" destOrd="0" parTransId="{F029129B-1D9F-454C-8775-6748AFD32275}" sibTransId="{40E251A2-777D-429D-B9B5-6A0C618B9222}"/>
    <dgm:cxn modelId="{37B1435A-9677-4DD3-B93F-7F0EFC51AC23}" srcId="{DD1B8339-31D3-4AD8-88A8-E628CD8B67AF}" destId="{346B893C-B123-4F85-9231-C20EB6EA2809}" srcOrd="1" destOrd="0" parTransId="{BF785832-27DF-4F96-8032-07395CE96575}" sibTransId="{29CB8105-3416-4D1F-BBE4-97A5951435E2}"/>
    <dgm:cxn modelId="{5618815A-C213-442E-B592-2016572267C6}" srcId="{DCDD1EF6-9FD3-462C-BFED-71998C473926}" destId="{0548E508-D60E-4E2E-84C3-D67DF3744EA5}" srcOrd="1" destOrd="0" parTransId="{BAB7D87C-32C6-498A-BC73-018407FC39A2}" sibTransId="{979C200B-84C1-4DBA-BE9B-5EC6869A20A7}"/>
    <dgm:cxn modelId="{C1543595-6437-442F-95CE-178DB1AB1B25}" srcId="{DD1B8339-31D3-4AD8-88A8-E628CD8B67AF}" destId="{DCDD1EF6-9FD3-462C-BFED-71998C473926}" srcOrd="0" destOrd="0" parTransId="{942DBC16-F745-4482-BC2A-3925B6351ACD}" sibTransId="{712130D7-06EA-4754-821A-8006204F8D1E}"/>
    <dgm:cxn modelId="{C6E75A97-2233-4E10-ACDD-5676C7B00E0F}" type="presOf" srcId="{793529E0-53BC-4E77-BCBA-54AE6A3AD847}" destId="{08A69A93-0F0C-46DF-84F4-2B2347AD78E2}" srcOrd="0" destOrd="0" presId="urn:microsoft.com/office/officeart/2005/8/layout/hierarchy6"/>
    <dgm:cxn modelId="{FCFBCBA5-E601-4BDA-968D-AB858207379E}" type="presOf" srcId="{69E8A7E5-3429-42C9-8937-602ACF1F5DB9}" destId="{EF118C03-DA15-4A2B-A916-650EBDE5FFD7}" srcOrd="0" destOrd="0" presId="urn:microsoft.com/office/officeart/2005/8/layout/hierarchy6"/>
    <dgm:cxn modelId="{822E50AC-D04D-4110-B214-318B5C679E6F}" type="presOf" srcId="{BF785832-27DF-4F96-8032-07395CE96575}" destId="{C25584F0-456A-47C9-A4E2-B263DB7829BE}" srcOrd="0" destOrd="0" presId="urn:microsoft.com/office/officeart/2005/8/layout/hierarchy6"/>
    <dgm:cxn modelId="{8C63FBBE-4E69-4B37-8EF4-974F6279DBDB}" type="presOf" srcId="{E6FD0B16-0A5B-45AF-BDD5-B92B3CE57811}" destId="{14F1C8AE-92BA-461F-8D7B-75237090E8CF}" srcOrd="0" destOrd="0" presId="urn:microsoft.com/office/officeart/2005/8/layout/hierarchy6"/>
    <dgm:cxn modelId="{B8A252BF-2F3F-4FC6-AB5F-830032606F02}" type="presOf" srcId="{DD1B8339-31D3-4AD8-88A8-E628CD8B67AF}" destId="{621BD1E0-1CBD-483A-A5AC-FA8FC464194F}" srcOrd="0" destOrd="0" presId="urn:microsoft.com/office/officeart/2005/8/layout/hierarchy6"/>
    <dgm:cxn modelId="{3679F0BF-1C1A-4BA6-B87B-5EFA3E90CBAC}" srcId="{346B893C-B123-4F85-9231-C20EB6EA2809}" destId="{801B0389-CF2F-4F68-92A4-37C97F234B4C}" srcOrd="0" destOrd="0" parTransId="{69E8A7E5-3429-42C9-8937-602ACF1F5DB9}" sibTransId="{ECBADDC1-3897-4CE7-802D-8EDBA856CDA4}"/>
    <dgm:cxn modelId="{7E5C4ACE-73A2-4000-864A-4E53C1C337A9}" type="presOf" srcId="{F029129B-1D9F-454C-8775-6748AFD32275}" destId="{0D1D8032-9BC1-415C-8CF5-794FF52B2A9D}" srcOrd="0" destOrd="0" presId="urn:microsoft.com/office/officeart/2005/8/layout/hierarchy6"/>
    <dgm:cxn modelId="{EB11D8CF-298E-446B-B46E-668F3514EF9F}" type="presOf" srcId="{BAB7D87C-32C6-498A-BC73-018407FC39A2}" destId="{E0D39E4A-8215-4A88-8C01-F6B58826164D}" srcOrd="0" destOrd="0" presId="urn:microsoft.com/office/officeart/2005/8/layout/hierarchy6"/>
    <dgm:cxn modelId="{7EDEDFEF-37FC-46F1-BE62-D1E5A9F19D43}" type="presOf" srcId="{DCDD1EF6-9FD3-462C-BFED-71998C473926}" destId="{2B02AE1E-0B76-41A2-9043-14710CF2485C}" srcOrd="0" destOrd="0" presId="urn:microsoft.com/office/officeart/2005/8/layout/hierarchy6"/>
    <dgm:cxn modelId="{0C8573F5-3009-4709-9BA3-2C53D2E4A2DA}" srcId="{346B893C-B123-4F85-9231-C20EB6EA2809}" destId="{793529E0-53BC-4E77-BCBA-54AE6A3AD847}" srcOrd="1" destOrd="0" parTransId="{5E348520-4EA4-472C-A858-ECC4375E383C}" sibTransId="{D3ED6947-6FCB-482E-9543-FA2B59F05E9A}"/>
    <dgm:cxn modelId="{EE14EC92-37D7-4697-BD44-810C42B4DF40}" type="presParOf" srcId="{14F1C8AE-92BA-461F-8D7B-75237090E8CF}" destId="{9C78921F-3328-42C7-AB5A-3690ED10A8EE}" srcOrd="0" destOrd="0" presId="urn:microsoft.com/office/officeart/2005/8/layout/hierarchy6"/>
    <dgm:cxn modelId="{84550FDB-85CB-4024-98FE-CD71B1A5DA60}" type="presParOf" srcId="{9C78921F-3328-42C7-AB5A-3690ED10A8EE}" destId="{2D2C2D41-BEE6-4C5C-8370-D213FA9302B5}" srcOrd="0" destOrd="0" presId="urn:microsoft.com/office/officeart/2005/8/layout/hierarchy6"/>
    <dgm:cxn modelId="{877894DC-8819-40E8-96AB-ADA4EBFA0DAB}" type="presParOf" srcId="{2D2C2D41-BEE6-4C5C-8370-D213FA9302B5}" destId="{E65373D5-4A5B-4856-9480-20D5EDA11A7A}" srcOrd="0" destOrd="0" presId="urn:microsoft.com/office/officeart/2005/8/layout/hierarchy6"/>
    <dgm:cxn modelId="{E5B3FE33-F05D-4CC2-B52A-34D51A9ADFD9}" type="presParOf" srcId="{E65373D5-4A5B-4856-9480-20D5EDA11A7A}" destId="{621BD1E0-1CBD-483A-A5AC-FA8FC464194F}" srcOrd="0" destOrd="0" presId="urn:microsoft.com/office/officeart/2005/8/layout/hierarchy6"/>
    <dgm:cxn modelId="{1A9955BF-18AC-441A-9BBD-00670EACA86E}" type="presParOf" srcId="{E65373D5-4A5B-4856-9480-20D5EDA11A7A}" destId="{2F274892-4F3E-4AB8-8A8C-02FAFC8076B6}" srcOrd="1" destOrd="0" presId="urn:microsoft.com/office/officeart/2005/8/layout/hierarchy6"/>
    <dgm:cxn modelId="{1B6B4B8C-F262-488E-A2D6-0748FFA4CEE6}" type="presParOf" srcId="{2F274892-4F3E-4AB8-8A8C-02FAFC8076B6}" destId="{92C7DB36-661E-4CC9-AAAE-3DE2E1EF8320}" srcOrd="0" destOrd="0" presId="urn:microsoft.com/office/officeart/2005/8/layout/hierarchy6"/>
    <dgm:cxn modelId="{8DD3CCEF-68FA-4926-9CAB-4F0FB7F30690}" type="presParOf" srcId="{2F274892-4F3E-4AB8-8A8C-02FAFC8076B6}" destId="{02331CF5-D0E6-45F0-B4EA-81C51103E964}" srcOrd="1" destOrd="0" presId="urn:microsoft.com/office/officeart/2005/8/layout/hierarchy6"/>
    <dgm:cxn modelId="{4DF13064-5DF9-406F-A2A0-C0328241F896}" type="presParOf" srcId="{02331CF5-D0E6-45F0-B4EA-81C51103E964}" destId="{2B02AE1E-0B76-41A2-9043-14710CF2485C}" srcOrd="0" destOrd="0" presId="urn:microsoft.com/office/officeart/2005/8/layout/hierarchy6"/>
    <dgm:cxn modelId="{36C60084-E152-4625-9B1C-2A8EA6A2F731}" type="presParOf" srcId="{02331CF5-D0E6-45F0-B4EA-81C51103E964}" destId="{8C5C2210-216C-4131-AC4C-7324D418C1E5}" srcOrd="1" destOrd="0" presId="urn:microsoft.com/office/officeart/2005/8/layout/hierarchy6"/>
    <dgm:cxn modelId="{67BDA16C-017C-4A57-9424-3F0827AB5603}" type="presParOf" srcId="{8C5C2210-216C-4131-AC4C-7324D418C1E5}" destId="{0D1D8032-9BC1-415C-8CF5-794FF52B2A9D}" srcOrd="0" destOrd="0" presId="urn:microsoft.com/office/officeart/2005/8/layout/hierarchy6"/>
    <dgm:cxn modelId="{FAE9E355-03D2-43B1-9EAF-9E3FDE90C1F6}" type="presParOf" srcId="{8C5C2210-216C-4131-AC4C-7324D418C1E5}" destId="{499210EA-9FEE-4737-B3C0-2D3C7EC1BF45}" srcOrd="1" destOrd="0" presId="urn:microsoft.com/office/officeart/2005/8/layout/hierarchy6"/>
    <dgm:cxn modelId="{ED820CFD-6D15-4B01-8A8E-7D7ED38F60F3}" type="presParOf" srcId="{499210EA-9FEE-4737-B3C0-2D3C7EC1BF45}" destId="{E610CBE0-EB69-4041-AAD6-48459B7D3B44}" srcOrd="0" destOrd="0" presId="urn:microsoft.com/office/officeart/2005/8/layout/hierarchy6"/>
    <dgm:cxn modelId="{E02D4744-30A3-4D6F-872A-113DB0574528}" type="presParOf" srcId="{499210EA-9FEE-4737-B3C0-2D3C7EC1BF45}" destId="{C087E368-822C-4112-931B-50439F7501B1}" srcOrd="1" destOrd="0" presId="urn:microsoft.com/office/officeart/2005/8/layout/hierarchy6"/>
    <dgm:cxn modelId="{5EC9D58A-BFF6-4B08-B1FA-C5769F526937}" type="presParOf" srcId="{8C5C2210-216C-4131-AC4C-7324D418C1E5}" destId="{E0D39E4A-8215-4A88-8C01-F6B58826164D}" srcOrd="2" destOrd="0" presId="urn:microsoft.com/office/officeart/2005/8/layout/hierarchy6"/>
    <dgm:cxn modelId="{9BCAF30B-0850-407C-A29A-DEE6D33D7C71}" type="presParOf" srcId="{8C5C2210-216C-4131-AC4C-7324D418C1E5}" destId="{6184D595-2E91-4CE6-88E2-2367B3B0C750}" srcOrd="3" destOrd="0" presId="urn:microsoft.com/office/officeart/2005/8/layout/hierarchy6"/>
    <dgm:cxn modelId="{A2940478-53B7-40A3-8CE8-822684267003}" type="presParOf" srcId="{6184D595-2E91-4CE6-88E2-2367B3B0C750}" destId="{2FE3ABD9-9E7E-44CD-9EDF-D4418A1514B5}" srcOrd="0" destOrd="0" presId="urn:microsoft.com/office/officeart/2005/8/layout/hierarchy6"/>
    <dgm:cxn modelId="{12DB44EC-0B2D-4ACE-AC1E-60F6C2D85DF0}" type="presParOf" srcId="{6184D595-2E91-4CE6-88E2-2367B3B0C750}" destId="{AE17EDDB-0C53-48A6-951C-083B15C72754}" srcOrd="1" destOrd="0" presId="urn:microsoft.com/office/officeart/2005/8/layout/hierarchy6"/>
    <dgm:cxn modelId="{801622E6-F7F6-44CC-A6F8-C86A1DD04063}" type="presParOf" srcId="{2F274892-4F3E-4AB8-8A8C-02FAFC8076B6}" destId="{C25584F0-456A-47C9-A4E2-B263DB7829BE}" srcOrd="2" destOrd="0" presId="urn:microsoft.com/office/officeart/2005/8/layout/hierarchy6"/>
    <dgm:cxn modelId="{7C801928-D5E5-4241-A100-A38374A3B95A}" type="presParOf" srcId="{2F274892-4F3E-4AB8-8A8C-02FAFC8076B6}" destId="{61EFEEFF-D648-4CF0-BA9B-773B17E81C1D}" srcOrd="3" destOrd="0" presId="urn:microsoft.com/office/officeart/2005/8/layout/hierarchy6"/>
    <dgm:cxn modelId="{C03AE313-E3FA-4BF3-9D5C-2C0B649AE3C6}" type="presParOf" srcId="{61EFEEFF-D648-4CF0-BA9B-773B17E81C1D}" destId="{71E9E311-2135-4D0B-936B-530EC6371575}" srcOrd="0" destOrd="0" presId="urn:microsoft.com/office/officeart/2005/8/layout/hierarchy6"/>
    <dgm:cxn modelId="{8B46882F-2625-4AD1-AF64-DC0B1F9C700C}" type="presParOf" srcId="{61EFEEFF-D648-4CF0-BA9B-773B17E81C1D}" destId="{FCB0C1BF-1F03-4541-BFBD-2330A03695FB}" srcOrd="1" destOrd="0" presId="urn:microsoft.com/office/officeart/2005/8/layout/hierarchy6"/>
    <dgm:cxn modelId="{B2DFAA17-A640-4251-9FEF-371C4CFB3571}" type="presParOf" srcId="{FCB0C1BF-1F03-4541-BFBD-2330A03695FB}" destId="{EF118C03-DA15-4A2B-A916-650EBDE5FFD7}" srcOrd="0" destOrd="0" presId="urn:microsoft.com/office/officeart/2005/8/layout/hierarchy6"/>
    <dgm:cxn modelId="{C458FF6C-B4E4-43C9-B2D1-410F87EC6664}" type="presParOf" srcId="{FCB0C1BF-1F03-4541-BFBD-2330A03695FB}" destId="{ACAD76FE-9BC4-4305-8D9C-69EF6D31780B}" srcOrd="1" destOrd="0" presId="urn:microsoft.com/office/officeart/2005/8/layout/hierarchy6"/>
    <dgm:cxn modelId="{1715C8BD-25BC-43B7-9295-0628700508CF}" type="presParOf" srcId="{ACAD76FE-9BC4-4305-8D9C-69EF6D31780B}" destId="{7EEBB5B8-6114-4369-B704-075DDEC15BC5}" srcOrd="0" destOrd="0" presId="urn:microsoft.com/office/officeart/2005/8/layout/hierarchy6"/>
    <dgm:cxn modelId="{A8E7CF3A-0068-4CEF-A01A-FAB8C1CAE425}" type="presParOf" srcId="{ACAD76FE-9BC4-4305-8D9C-69EF6D31780B}" destId="{190E7AF0-C5BD-47F7-9BC8-CEC150D55A72}" srcOrd="1" destOrd="0" presId="urn:microsoft.com/office/officeart/2005/8/layout/hierarchy6"/>
    <dgm:cxn modelId="{0EDD3C03-A841-4B36-BA6D-FB27CA7F08EF}" type="presParOf" srcId="{FCB0C1BF-1F03-4541-BFBD-2330A03695FB}" destId="{B86A7B58-E144-4520-9ECD-A6A187FB62E5}" srcOrd="2" destOrd="0" presId="urn:microsoft.com/office/officeart/2005/8/layout/hierarchy6"/>
    <dgm:cxn modelId="{4BCD8D3F-54CD-463F-97A9-964F7614D784}" type="presParOf" srcId="{FCB0C1BF-1F03-4541-BFBD-2330A03695FB}" destId="{9899AD97-5525-4DA8-B31C-EE1111540D4B}" srcOrd="3" destOrd="0" presId="urn:microsoft.com/office/officeart/2005/8/layout/hierarchy6"/>
    <dgm:cxn modelId="{57787358-CD60-44EB-85DD-2BC6374D4BC1}" type="presParOf" srcId="{9899AD97-5525-4DA8-B31C-EE1111540D4B}" destId="{08A69A93-0F0C-46DF-84F4-2B2347AD78E2}" srcOrd="0" destOrd="0" presId="urn:microsoft.com/office/officeart/2005/8/layout/hierarchy6"/>
    <dgm:cxn modelId="{8146565E-6223-4E15-8E6B-B3E167CF5AA6}" type="presParOf" srcId="{9899AD97-5525-4DA8-B31C-EE1111540D4B}" destId="{CC7969D1-5D51-4453-B949-F979C153C51A}" srcOrd="1" destOrd="0" presId="urn:microsoft.com/office/officeart/2005/8/layout/hierarchy6"/>
    <dgm:cxn modelId="{83DD12FB-923C-425E-B94D-8894F2AA00FF}" type="presParOf" srcId="{14F1C8AE-92BA-461F-8D7B-75237090E8CF}" destId="{7AA7D359-6FB8-4128-BF30-E814BAFB2E12}" srcOrd="1" destOrd="0" presId="urn:microsoft.com/office/officeart/2005/8/layout/hierarchy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FD0B16-0A5B-45AF-BDD5-B92B3CE57811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D1B8339-31D3-4AD8-88A8-E628CD8B67AF}">
      <dgm:prSet phldrT="[טקסט]" custT="1"/>
      <dgm:spPr>
        <a:solidFill>
          <a:schemeClr val="tx1"/>
        </a:solidFill>
      </dgm:spPr>
      <dgm:t>
        <a:bodyPr/>
        <a:lstStyle/>
        <a:p>
          <a:pPr rtl="1"/>
          <a:r>
            <a:rPr lang="he-IL" sz="1100" b="0"/>
            <a:t>משלימים במשפט</a:t>
          </a:r>
        </a:p>
      </dgm:t>
    </dgm:pt>
    <dgm:pt modelId="{BF4753EE-3D95-4615-B94C-854B3C6464CA}" type="par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000ABD67-8593-4716-BF64-10BEE9516F98}" type="sib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DCDD1EF6-9FD3-462C-BFED-71998C473926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שם עצם</a:t>
          </a:r>
        </a:p>
      </dgm:t>
    </dgm:pt>
    <dgm:pt modelId="{942DBC16-F745-4482-BC2A-3925B6351ACD}" type="par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712130D7-06EA-4754-821A-8006204F8D1E}" type="sib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801B0389-CF2F-4F68-92A4-37C97F234B4C}">
      <dgm:prSet phldrT="[טקסט]" custT="1"/>
      <dgm:spPr/>
      <dgm:t>
        <a:bodyPr/>
        <a:lstStyle/>
        <a:p>
          <a:pPr rtl="1"/>
          <a:r>
            <a:rPr lang="he-IL" sz="1600" b="0"/>
            <a:t>מושא</a:t>
          </a:r>
        </a:p>
      </dgm:t>
    </dgm:pt>
    <dgm:pt modelId="{69E8A7E5-3429-42C9-8937-602ACF1F5DB9}" type="par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ECBADDC1-3897-4CE7-802D-8EDBA856CDA4}" type="sib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793529E0-53BC-4E77-BCBA-54AE6A3AD847}">
      <dgm:prSet phldrT="[טקסט]" custT="1"/>
      <dgm:spPr/>
      <dgm:t>
        <a:bodyPr/>
        <a:lstStyle/>
        <a:p>
          <a:pPr rtl="1"/>
          <a:r>
            <a:rPr lang="he-IL" sz="1600" b="0"/>
            <a:t>תיאור</a:t>
          </a:r>
        </a:p>
      </dgm:t>
    </dgm:pt>
    <dgm:pt modelId="{5E348520-4EA4-472C-A858-ECC4375E383C}" type="par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D3ED6947-6FCB-482E-9543-FA2B59F05E9A}" type="sib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9FB86798-129B-4C98-BD02-8E5B5D8B90A0}">
      <dgm:prSet phldrT="[טקסט]" custT="1"/>
      <dgm:spPr/>
      <dgm:t>
        <a:bodyPr/>
        <a:lstStyle/>
        <a:p>
          <a:pPr rtl="1"/>
          <a:r>
            <a:rPr lang="he-IL" sz="1600" b="0"/>
            <a:t>לוואי</a:t>
          </a:r>
        </a:p>
      </dgm:t>
    </dgm:pt>
    <dgm:pt modelId="{F029129B-1D9F-454C-8775-6748AFD32275}" type="par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40E251A2-777D-429D-B9B5-6A0C618B9222}" type="sib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0548E508-D60E-4E2E-84C3-D67DF3744EA5}">
      <dgm:prSet phldrT="[טקסט]" custT="1"/>
      <dgm:spPr/>
      <dgm:t>
        <a:bodyPr/>
        <a:lstStyle/>
        <a:p>
          <a:pPr rtl="1"/>
          <a:r>
            <a:rPr lang="he-IL" sz="1400" b="0"/>
            <a:t>תמורה</a:t>
          </a:r>
          <a:endParaRPr lang="he-IL" sz="1600" b="0"/>
        </a:p>
      </dgm:t>
    </dgm:pt>
    <dgm:pt modelId="{BAB7D87C-32C6-498A-BC73-018407FC39A2}" type="par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979C200B-84C1-4DBA-BE9B-5EC6869A20A7}" type="sib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346B893C-B123-4F85-9231-C20EB6EA2809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פועל</a:t>
          </a:r>
        </a:p>
      </dgm:t>
    </dgm:pt>
    <dgm:pt modelId="{29CB8105-3416-4D1F-BBE4-97A5951435E2}" type="sib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BF785832-27DF-4F96-8032-07395CE96575}" type="par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14F1C8AE-92BA-461F-8D7B-75237090E8CF}" type="pres">
      <dgm:prSet presAssocID="{E6FD0B16-0A5B-45AF-BDD5-B92B3CE57811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9C78921F-3328-42C7-AB5A-3690ED10A8EE}" type="pres">
      <dgm:prSet presAssocID="{E6FD0B16-0A5B-45AF-BDD5-B92B3CE57811}" presName="hierFlow" presStyleCnt="0"/>
      <dgm:spPr/>
    </dgm:pt>
    <dgm:pt modelId="{2D2C2D41-BEE6-4C5C-8370-D213FA9302B5}" type="pres">
      <dgm:prSet presAssocID="{E6FD0B16-0A5B-45AF-BDD5-B92B3CE578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5373D5-4A5B-4856-9480-20D5EDA11A7A}" type="pres">
      <dgm:prSet presAssocID="{DD1B8339-31D3-4AD8-88A8-E628CD8B67AF}" presName="Name14" presStyleCnt="0"/>
      <dgm:spPr/>
    </dgm:pt>
    <dgm:pt modelId="{621BD1E0-1CBD-483A-A5AC-FA8FC464194F}" type="pres">
      <dgm:prSet presAssocID="{DD1B8339-31D3-4AD8-88A8-E628CD8B67AF}" presName="level1Shape" presStyleLbl="node0" presStyleIdx="0" presStyleCnt="1">
        <dgm:presLayoutVars>
          <dgm:chPref val="3"/>
        </dgm:presLayoutVars>
      </dgm:prSet>
      <dgm:spPr/>
    </dgm:pt>
    <dgm:pt modelId="{2F274892-4F3E-4AB8-8A8C-02FAFC8076B6}" type="pres">
      <dgm:prSet presAssocID="{DD1B8339-31D3-4AD8-88A8-E628CD8B67AF}" presName="hierChild2" presStyleCnt="0"/>
      <dgm:spPr/>
    </dgm:pt>
    <dgm:pt modelId="{92C7DB36-661E-4CC9-AAAE-3DE2E1EF8320}" type="pres">
      <dgm:prSet presAssocID="{942DBC16-F745-4482-BC2A-3925B6351ACD}" presName="Name19" presStyleLbl="parChTrans1D2" presStyleIdx="0" presStyleCnt="2"/>
      <dgm:spPr/>
    </dgm:pt>
    <dgm:pt modelId="{02331CF5-D0E6-45F0-B4EA-81C51103E964}" type="pres">
      <dgm:prSet presAssocID="{DCDD1EF6-9FD3-462C-BFED-71998C473926}" presName="Name21" presStyleCnt="0"/>
      <dgm:spPr/>
    </dgm:pt>
    <dgm:pt modelId="{2B02AE1E-0B76-41A2-9043-14710CF2485C}" type="pres">
      <dgm:prSet presAssocID="{DCDD1EF6-9FD3-462C-BFED-71998C473926}" presName="level2Shape" presStyleLbl="node2" presStyleIdx="0" presStyleCnt="2"/>
      <dgm:spPr/>
    </dgm:pt>
    <dgm:pt modelId="{8C5C2210-216C-4131-AC4C-7324D418C1E5}" type="pres">
      <dgm:prSet presAssocID="{DCDD1EF6-9FD3-462C-BFED-71998C473926}" presName="hierChild3" presStyleCnt="0"/>
      <dgm:spPr/>
    </dgm:pt>
    <dgm:pt modelId="{0D1D8032-9BC1-415C-8CF5-794FF52B2A9D}" type="pres">
      <dgm:prSet presAssocID="{F029129B-1D9F-454C-8775-6748AFD32275}" presName="Name19" presStyleLbl="parChTrans1D3" presStyleIdx="0" presStyleCnt="4"/>
      <dgm:spPr/>
    </dgm:pt>
    <dgm:pt modelId="{499210EA-9FEE-4737-B3C0-2D3C7EC1BF45}" type="pres">
      <dgm:prSet presAssocID="{9FB86798-129B-4C98-BD02-8E5B5D8B90A0}" presName="Name21" presStyleCnt="0"/>
      <dgm:spPr/>
    </dgm:pt>
    <dgm:pt modelId="{E610CBE0-EB69-4041-AAD6-48459B7D3B44}" type="pres">
      <dgm:prSet presAssocID="{9FB86798-129B-4C98-BD02-8E5B5D8B90A0}" presName="level2Shape" presStyleLbl="node3" presStyleIdx="0" presStyleCnt="4"/>
      <dgm:spPr/>
    </dgm:pt>
    <dgm:pt modelId="{C087E368-822C-4112-931B-50439F7501B1}" type="pres">
      <dgm:prSet presAssocID="{9FB86798-129B-4C98-BD02-8E5B5D8B90A0}" presName="hierChild3" presStyleCnt="0"/>
      <dgm:spPr/>
    </dgm:pt>
    <dgm:pt modelId="{E0D39E4A-8215-4A88-8C01-F6B58826164D}" type="pres">
      <dgm:prSet presAssocID="{BAB7D87C-32C6-498A-BC73-018407FC39A2}" presName="Name19" presStyleLbl="parChTrans1D3" presStyleIdx="1" presStyleCnt="4"/>
      <dgm:spPr/>
    </dgm:pt>
    <dgm:pt modelId="{6184D595-2E91-4CE6-88E2-2367B3B0C750}" type="pres">
      <dgm:prSet presAssocID="{0548E508-D60E-4E2E-84C3-D67DF3744EA5}" presName="Name21" presStyleCnt="0"/>
      <dgm:spPr/>
    </dgm:pt>
    <dgm:pt modelId="{2FE3ABD9-9E7E-44CD-9EDF-D4418A1514B5}" type="pres">
      <dgm:prSet presAssocID="{0548E508-D60E-4E2E-84C3-D67DF3744EA5}" presName="level2Shape" presStyleLbl="node3" presStyleIdx="1" presStyleCnt="4"/>
      <dgm:spPr/>
    </dgm:pt>
    <dgm:pt modelId="{AE17EDDB-0C53-48A6-951C-083B15C72754}" type="pres">
      <dgm:prSet presAssocID="{0548E508-D60E-4E2E-84C3-D67DF3744EA5}" presName="hierChild3" presStyleCnt="0"/>
      <dgm:spPr/>
    </dgm:pt>
    <dgm:pt modelId="{C25584F0-456A-47C9-A4E2-B263DB7829BE}" type="pres">
      <dgm:prSet presAssocID="{BF785832-27DF-4F96-8032-07395CE96575}" presName="Name19" presStyleLbl="parChTrans1D2" presStyleIdx="1" presStyleCnt="2"/>
      <dgm:spPr/>
    </dgm:pt>
    <dgm:pt modelId="{61EFEEFF-D648-4CF0-BA9B-773B17E81C1D}" type="pres">
      <dgm:prSet presAssocID="{346B893C-B123-4F85-9231-C20EB6EA2809}" presName="Name21" presStyleCnt="0"/>
      <dgm:spPr/>
    </dgm:pt>
    <dgm:pt modelId="{71E9E311-2135-4D0B-936B-530EC6371575}" type="pres">
      <dgm:prSet presAssocID="{346B893C-B123-4F85-9231-C20EB6EA2809}" presName="level2Shape" presStyleLbl="node2" presStyleIdx="1" presStyleCnt="2"/>
      <dgm:spPr/>
    </dgm:pt>
    <dgm:pt modelId="{FCB0C1BF-1F03-4541-BFBD-2330A03695FB}" type="pres">
      <dgm:prSet presAssocID="{346B893C-B123-4F85-9231-C20EB6EA2809}" presName="hierChild3" presStyleCnt="0"/>
      <dgm:spPr/>
    </dgm:pt>
    <dgm:pt modelId="{EF118C03-DA15-4A2B-A916-650EBDE5FFD7}" type="pres">
      <dgm:prSet presAssocID="{69E8A7E5-3429-42C9-8937-602ACF1F5DB9}" presName="Name19" presStyleLbl="parChTrans1D3" presStyleIdx="2" presStyleCnt="4"/>
      <dgm:spPr/>
    </dgm:pt>
    <dgm:pt modelId="{ACAD76FE-9BC4-4305-8D9C-69EF6D31780B}" type="pres">
      <dgm:prSet presAssocID="{801B0389-CF2F-4F68-92A4-37C97F234B4C}" presName="Name21" presStyleCnt="0"/>
      <dgm:spPr/>
    </dgm:pt>
    <dgm:pt modelId="{7EEBB5B8-6114-4369-B704-075DDEC15BC5}" type="pres">
      <dgm:prSet presAssocID="{801B0389-CF2F-4F68-92A4-37C97F234B4C}" presName="level2Shape" presStyleLbl="node3" presStyleIdx="2" presStyleCnt="4"/>
      <dgm:spPr/>
    </dgm:pt>
    <dgm:pt modelId="{190E7AF0-C5BD-47F7-9BC8-CEC150D55A72}" type="pres">
      <dgm:prSet presAssocID="{801B0389-CF2F-4F68-92A4-37C97F234B4C}" presName="hierChild3" presStyleCnt="0"/>
      <dgm:spPr/>
    </dgm:pt>
    <dgm:pt modelId="{B86A7B58-E144-4520-9ECD-A6A187FB62E5}" type="pres">
      <dgm:prSet presAssocID="{5E348520-4EA4-472C-A858-ECC4375E383C}" presName="Name19" presStyleLbl="parChTrans1D3" presStyleIdx="3" presStyleCnt="4"/>
      <dgm:spPr/>
    </dgm:pt>
    <dgm:pt modelId="{9899AD97-5525-4DA8-B31C-EE1111540D4B}" type="pres">
      <dgm:prSet presAssocID="{793529E0-53BC-4E77-BCBA-54AE6A3AD847}" presName="Name21" presStyleCnt="0"/>
      <dgm:spPr/>
    </dgm:pt>
    <dgm:pt modelId="{08A69A93-0F0C-46DF-84F4-2B2347AD78E2}" type="pres">
      <dgm:prSet presAssocID="{793529E0-53BC-4E77-BCBA-54AE6A3AD847}" presName="level2Shape" presStyleLbl="node3" presStyleIdx="3" presStyleCnt="4"/>
      <dgm:spPr/>
    </dgm:pt>
    <dgm:pt modelId="{CC7969D1-5D51-4453-B949-F979C153C51A}" type="pres">
      <dgm:prSet presAssocID="{793529E0-53BC-4E77-BCBA-54AE6A3AD847}" presName="hierChild3" presStyleCnt="0"/>
      <dgm:spPr/>
    </dgm:pt>
    <dgm:pt modelId="{7AA7D359-6FB8-4128-BF30-E814BAFB2E12}" type="pres">
      <dgm:prSet presAssocID="{E6FD0B16-0A5B-45AF-BDD5-B92B3CE57811}" presName="bgShapesFlow" presStyleCnt="0"/>
      <dgm:spPr/>
    </dgm:pt>
  </dgm:ptLst>
  <dgm:cxnLst>
    <dgm:cxn modelId="{C79EE623-693B-4713-99DE-23D46B5964D4}" type="presOf" srcId="{5E348520-4EA4-472C-A858-ECC4375E383C}" destId="{B86A7B58-E144-4520-9ECD-A6A187FB62E5}" srcOrd="0" destOrd="0" presId="urn:microsoft.com/office/officeart/2005/8/layout/hierarchy6"/>
    <dgm:cxn modelId="{840E7B24-70CC-4B5F-AAD0-1AF499089E93}" type="presOf" srcId="{0548E508-D60E-4E2E-84C3-D67DF3744EA5}" destId="{2FE3ABD9-9E7E-44CD-9EDF-D4418A1514B5}" srcOrd="0" destOrd="0" presId="urn:microsoft.com/office/officeart/2005/8/layout/hierarchy6"/>
    <dgm:cxn modelId="{DD615925-A73C-4539-98E7-BF1E40714505}" type="presOf" srcId="{801B0389-CF2F-4F68-92A4-37C97F234B4C}" destId="{7EEBB5B8-6114-4369-B704-075DDEC15BC5}" srcOrd="0" destOrd="0" presId="urn:microsoft.com/office/officeart/2005/8/layout/hierarchy6"/>
    <dgm:cxn modelId="{B3D2A12A-E30E-428C-96A0-CE645A904702}" srcId="{E6FD0B16-0A5B-45AF-BDD5-B92B3CE57811}" destId="{DD1B8339-31D3-4AD8-88A8-E628CD8B67AF}" srcOrd="0" destOrd="0" parTransId="{BF4753EE-3D95-4615-B94C-854B3C6464CA}" sibTransId="{000ABD67-8593-4716-BF64-10BEE9516F98}"/>
    <dgm:cxn modelId="{1B38C061-5F93-489B-B439-C884E07268BE}" type="presOf" srcId="{9FB86798-129B-4C98-BD02-8E5B5D8B90A0}" destId="{E610CBE0-EB69-4041-AAD6-48459B7D3B44}" srcOrd="0" destOrd="0" presId="urn:microsoft.com/office/officeart/2005/8/layout/hierarchy6"/>
    <dgm:cxn modelId="{C01AC862-9D58-4927-AF7D-D33826F7289A}" type="presOf" srcId="{346B893C-B123-4F85-9231-C20EB6EA2809}" destId="{71E9E311-2135-4D0B-936B-530EC6371575}" srcOrd="0" destOrd="0" presId="urn:microsoft.com/office/officeart/2005/8/layout/hierarchy6"/>
    <dgm:cxn modelId="{DEE9014B-F313-431D-A021-766CFF43C094}" type="presOf" srcId="{942DBC16-F745-4482-BC2A-3925B6351ACD}" destId="{92C7DB36-661E-4CC9-AAAE-3DE2E1EF8320}" srcOrd="0" destOrd="0" presId="urn:microsoft.com/office/officeart/2005/8/layout/hierarchy6"/>
    <dgm:cxn modelId="{B49E7458-38D7-4B8F-BCEC-A4824C4184F8}" srcId="{DCDD1EF6-9FD3-462C-BFED-71998C473926}" destId="{9FB86798-129B-4C98-BD02-8E5B5D8B90A0}" srcOrd="0" destOrd="0" parTransId="{F029129B-1D9F-454C-8775-6748AFD32275}" sibTransId="{40E251A2-777D-429D-B9B5-6A0C618B9222}"/>
    <dgm:cxn modelId="{37B1435A-9677-4DD3-B93F-7F0EFC51AC23}" srcId="{DD1B8339-31D3-4AD8-88A8-E628CD8B67AF}" destId="{346B893C-B123-4F85-9231-C20EB6EA2809}" srcOrd="1" destOrd="0" parTransId="{BF785832-27DF-4F96-8032-07395CE96575}" sibTransId="{29CB8105-3416-4D1F-BBE4-97A5951435E2}"/>
    <dgm:cxn modelId="{5618815A-C213-442E-B592-2016572267C6}" srcId="{DCDD1EF6-9FD3-462C-BFED-71998C473926}" destId="{0548E508-D60E-4E2E-84C3-D67DF3744EA5}" srcOrd="1" destOrd="0" parTransId="{BAB7D87C-32C6-498A-BC73-018407FC39A2}" sibTransId="{979C200B-84C1-4DBA-BE9B-5EC6869A20A7}"/>
    <dgm:cxn modelId="{C1543595-6437-442F-95CE-178DB1AB1B25}" srcId="{DD1B8339-31D3-4AD8-88A8-E628CD8B67AF}" destId="{DCDD1EF6-9FD3-462C-BFED-71998C473926}" srcOrd="0" destOrd="0" parTransId="{942DBC16-F745-4482-BC2A-3925B6351ACD}" sibTransId="{712130D7-06EA-4754-821A-8006204F8D1E}"/>
    <dgm:cxn modelId="{C6E75A97-2233-4E10-ACDD-5676C7B00E0F}" type="presOf" srcId="{793529E0-53BC-4E77-BCBA-54AE6A3AD847}" destId="{08A69A93-0F0C-46DF-84F4-2B2347AD78E2}" srcOrd="0" destOrd="0" presId="urn:microsoft.com/office/officeart/2005/8/layout/hierarchy6"/>
    <dgm:cxn modelId="{FCFBCBA5-E601-4BDA-968D-AB858207379E}" type="presOf" srcId="{69E8A7E5-3429-42C9-8937-602ACF1F5DB9}" destId="{EF118C03-DA15-4A2B-A916-650EBDE5FFD7}" srcOrd="0" destOrd="0" presId="urn:microsoft.com/office/officeart/2005/8/layout/hierarchy6"/>
    <dgm:cxn modelId="{822E50AC-D04D-4110-B214-318B5C679E6F}" type="presOf" srcId="{BF785832-27DF-4F96-8032-07395CE96575}" destId="{C25584F0-456A-47C9-A4E2-B263DB7829BE}" srcOrd="0" destOrd="0" presId="urn:microsoft.com/office/officeart/2005/8/layout/hierarchy6"/>
    <dgm:cxn modelId="{8C63FBBE-4E69-4B37-8EF4-974F6279DBDB}" type="presOf" srcId="{E6FD0B16-0A5B-45AF-BDD5-B92B3CE57811}" destId="{14F1C8AE-92BA-461F-8D7B-75237090E8CF}" srcOrd="0" destOrd="0" presId="urn:microsoft.com/office/officeart/2005/8/layout/hierarchy6"/>
    <dgm:cxn modelId="{B8A252BF-2F3F-4FC6-AB5F-830032606F02}" type="presOf" srcId="{DD1B8339-31D3-4AD8-88A8-E628CD8B67AF}" destId="{621BD1E0-1CBD-483A-A5AC-FA8FC464194F}" srcOrd="0" destOrd="0" presId="urn:microsoft.com/office/officeart/2005/8/layout/hierarchy6"/>
    <dgm:cxn modelId="{3679F0BF-1C1A-4BA6-B87B-5EFA3E90CBAC}" srcId="{346B893C-B123-4F85-9231-C20EB6EA2809}" destId="{801B0389-CF2F-4F68-92A4-37C97F234B4C}" srcOrd="0" destOrd="0" parTransId="{69E8A7E5-3429-42C9-8937-602ACF1F5DB9}" sibTransId="{ECBADDC1-3897-4CE7-802D-8EDBA856CDA4}"/>
    <dgm:cxn modelId="{7E5C4ACE-73A2-4000-864A-4E53C1C337A9}" type="presOf" srcId="{F029129B-1D9F-454C-8775-6748AFD32275}" destId="{0D1D8032-9BC1-415C-8CF5-794FF52B2A9D}" srcOrd="0" destOrd="0" presId="urn:microsoft.com/office/officeart/2005/8/layout/hierarchy6"/>
    <dgm:cxn modelId="{EB11D8CF-298E-446B-B46E-668F3514EF9F}" type="presOf" srcId="{BAB7D87C-32C6-498A-BC73-018407FC39A2}" destId="{E0D39E4A-8215-4A88-8C01-F6B58826164D}" srcOrd="0" destOrd="0" presId="urn:microsoft.com/office/officeart/2005/8/layout/hierarchy6"/>
    <dgm:cxn modelId="{7EDEDFEF-37FC-46F1-BE62-D1E5A9F19D43}" type="presOf" srcId="{DCDD1EF6-9FD3-462C-BFED-71998C473926}" destId="{2B02AE1E-0B76-41A2-9043-14710CF2485C}" srcOrd="0" destOrd="0" presId="urn:microsoft.com/office/officeart/2005/8/layout/hierarchy6"/>
    <dgm:cxn modelId="{0C8573F5-3009-4709-9BA3-2C53D2E4A2DA}" srcId="{346B893C-B123-4F85-9231-C20EB6EA2809}" destId="{793529E0-53BC-4E77-BCBA-54AE6A3AD847}" srcOrd="1" destOrd="0" parTransId="{5E348520-4EA4-472C-A858-ECC4375E383C}" sibTransId="{D3ED6947-6FCB-482E-9543-FA2B59F05E9A}"/>
    <dgm:cxn modelId="{EE14EC92-37D7-4697-BD44-810C42B4DF40}" type="presParOf" srcId="{14F1C8AE-92BA-461F-8D7B-75237090E8CF}" destId="{9C78921F-3328-42C7-AB5A-3690ED10A8EE}" srcOrd="0" destOrd="0" presId="urn:microsoft.com/office/officeart/2005/8/layout/hierarchy6"/>
    <dgm:cxn modelId="{84550FDB-85CB-4024-98FE-CD71B1A5DA60}" type="presParOf" srcId="{9C78921F-3328-42C7-AB5A-3690ED10A8EE}" destId="{2D2C2D41-BEE6-4C5C-8370-D213FA9302B5}" srcOrd="0" destOrd="0" presId="urn:microsoft.com/office/officeart/2005/8/layout/hierarchy6"/>
    <dgm:cxn modelId="{877894DC-8819-40E8-96AB-ADA4EBFA0DAB}" type="presParOf" srcId="{2D2C2D41-BEE6-4C5C-8370-D213FA9302B5}" destId="{E65373D5-4A5B-4856-9480-20D5EDA11A7A}" srcOrd="0" destOrd="0" presId="urn:microsoft.com/office/officeart/2005/8/layout/hierarchy6"/>
    <dgm:cxn modelId="{E5B3FE33-F05D-4CC2-B52A-34D51A9ADFD9}" type="presParOf" srcId="{E65373D5-4A5B-4856-9480-20D5EDA11A7A}" destId="{621BD1E0-1CBD-483A-A5AC-FA8FC464194F}" srcOrd="0" destOrd="0" presId="urn:microsoft.com/office/officeart/2005/8/layout/hierarchy6"/>
    <dgm:cxn modelId="{1A9955BF-18AC-441A-9BBD-00670EACA86E}" type="presParOf" srcId="{E65373D5-4A5B-4856-9480-20D5EDA11A7A}" destId="{2F274892-4F3E-4AB8-8A8C-02FAFC8076B6}" srcOrd="1" destOrd="0" presId="urn:microsoft.com/office/officeart/2005/8/layout/hierarchy6"/>
    <dgm:cxn modelId="{1B6B4B8C-F262-488E-A2D6-0748FFA4CEE6}" type="presParOf" srcId="{2F274892-4F3E-4AB8-8A8C-02FAFC8076B6}" destId="{92C7DB36-661E-4CC9-AAAE-3DE2E1EF8320}" srcOrd="0" destOrd="0" presId="urn:microsoft.com/office/officeart/2005/8/layout/hierarchy6"/>
    <dgm:cxn modelId="{8DD3CCEF-68FA-4926-9CAB-4F0FB7F30690}" type="presParOf" srcId="{2F274892-4F3E-4AB8-8A8C-02FAFC8076B6}" destId="{02331CF5-D0E6-45F0-B4EA-81C51103E964}" srcOrd="1" destOrd="0" presId="urn:microsoft.com/office/officeart/2005/8/layout/hierarchy6"/>
    <dgm:cxn modelId="{4DF13064-5DF9-406F-A2A0-C0328241F896}" type="presParOf" srcId="{02331CF5-D0E6-45F0-B4EA-81C51103E964}" destId="{2B02AE1E-0B76-41A2-9043-14710CF2485C}" srcOrd="0" destOrd="0" presId="urn:microsoft.com/office/officeart/2005/8/layout/hierarchy6"/>
    <dgm:cxn modelId="{36C60084-E152-4625-9B1C-2A8EA6A2F731}" type="presParOf" srcId="{02331CF5-D0E6-45F0-B4EA-81C51103E964}" destId="{8C5C2210-216C-4131-AC4C-7324D418C1E5}" srcOrd="1" destOrd="0" presId="urn:microsoft.com/office/officeart/2005/8/layout/hierarchy6"/>
    <dgm:cxn modelId="{67BDA16C-017C-4A57-9424-3F0827AB5603}" type="presParOf" srcId="{8C5C2210-216C-4131-AC4C-7324D418C1E5}" destId="{0D1D8032-9BC1-415C-8CF5-794FF52B2A9D}" srcOrd="0" destOrd="0" presId="urn:microsoft.com/office/officeart/2005/8/layout/hierarchy6"/>
    <dgm:cxn modelId="{FAE9E355-03D2-43B1-9EAF-9E3FDE90C1F6}" type="presParOf" srcId="{8C5C2210-216C-4131-AC4C-7324D418C1E5}" destId="{499210EA-9FEE-4737-B3C0-2D3C7EC1BF45}" srcOrd="1" destOrd="0" presId="urn:microsoft.com/office/officeart/2005/8/layout/hierarchy6"/>
    <dgm:cxn modelId="{ED820CFD-6D15-4B01-8A8E-7D7ED38F60F3}" type="presParOf" srcId="{499210EA-9FEE-4737-B3C0-2D3C7EC1BF45}" destId="{E610CBE0-EB69-4041-AAD6-48459B7D3B44}" srcOrd="0" destOrd="0" presId="urn:microsoft.com/office/officeart/2005/8/layout/hierarchy6"/>
    <dgm:cxn modelId="{E02D4744-30A3-4D6F-872A-113DB0574528}" type="presParOf" srcId="{499210EA-9FEE-4737-B3C0-2D3C7EC1BF45}" destId="{C087E368-822C-4112-931B-50439F7501B1}" srcOrd="1" destOrd="0" presId="urn:microsoft.com/office/officeart/2005/8/layout/hierarchy6"/>
    <dgm:cxn modelId="{5EC9D58A-BFF6-4B08-B1FA-C5769F526937}" type="presParOf" srcId="{8C5C2210-216C-4131-AC4C-7324D418C1E5}" destId="{E0D39E4A-8215-4A88-8C01-F6B58826164D}" srcOrd="2" destOrd="0" presId="urn:microsoft.com/office/officeart/2005/8/layout/hierarchy6"/>
    <dgm:cxn modelId="{9BCAF30B-0850-407C-A29A-DEE6D33D7C71}" type="presParOf" srcId="{8C5C2210-216C-4131-AC4C-7324D418C1E5}" destId="{6184D595-2E91-4CE6-88E2-2367B3B0C750}" srcOrd="3" destOrd="0" presId="urn:microsoft.com/office/officeart/2005/8/layout/hierarchy6"/>
    <dgm:cxn modelId="{A2940478-53B7-40A3-8CE8-822684267003}" type="presParOf" srcId="{6184D595-2E91-4CE6-88E2-2367B3B0C750}" destId="{2FE3ABD9-9E7E-44CD-9EDF-D4418A1514B5}" srcOrd="0" destOrd="0" presId="urn:microsoft.com/office/officeart/2005/8/layout/hierarchy6"/>
    <dgm:cxn modelId="{12DB44EC-0B2D-4ACE-AC1E-60F6C2D85DF0}" type="presParOf" srcId="{6184D595-2E91-4CE6-88E2-2367B3B0C750}" destId="{AE17EDDB-0C53-48A6-951C-083B15C72754}" srcOrd="1" destOrd="0" presId="urn:microsoft.com/office/officeart/2005/8/layout/hierarchy6"/>
    <dgm:cxn modelId="{801622E6-F7F6-44CC-A6F8-C86A1DD04063}" type="presParOf" srcId="{2F274892-4F3E-4AB8-8A8C-02FAFC8076B6}" destId="{C25584F0-456A-47C9-A4E2-B263DB7829BE}" srcOrd="2" destOrd="0" presId="urn:microsoft.com/office/officeart/2005/8/layout/hierarchy6"/>
    <dgm:cxn modelId="{7C801928-D5E5-4241-A100-A38374A3B95A}" type="presParOf" srcId="{2F274892-4F3E-4AB8-8A8C-02FAFC8076B6}" destId="{61EFEEFF-D648-4CF0-BA9B-773B17E81C1D}" srcOrd="3" destOrd="0" presId="urn:microsoft.com/office/officeart/2005/8/layout/hierarchy6"/>
    <dgm:cxn modelId="{C03AE313-E3FA-4BF3-9D5C-2C0B649AE3C6}" type="presParOf" srcId="{61EFEEFF-D648-4CF0-BA9B-773B17E81C1D}" destId="{71E9E311-2135-4D0B-936B-530EC6371575}" srcOrd="0" destOrd="0" presId="urn:microsoft.com/office/officeart/2005/8/layout/hierarchy6"/>
    <dgm:cxn modelId="{8B46882F-2625-4AD1-AF64-DC0B1F9C700C}" type="presParOf" srcId="{61EFEEFF-D648-4CF0-BA9B-773B17E81C1D}" destId="{FCB0C1BF-1F03-4541-BFBD-2330A03695FB}" srcOrd="1" destOrd="0" presId="urn:microsoft.com/office/officeart/2005/8/layout/hierarchy6"/>
    <dgm:cxn modelId="{B2DFAA17-A640-4251-9FEF-371C4CFB3571}" type="presParOf" srcId="{FCB0C1BF-1F03-4541-BFBD-2330A03695FB}" destId="{EF118C03-DA15-4A2B-A916-650EBDE5FFD7}" srcOrd="0" destOrd="0" presId="urn:microsoft.com/office/officeart/2005/8/layout/hierarchy6"/>
    <dgm:cxn modelId="{C458FF6C-B4E4-43C9-B2D1-410F87EC6664}" type="presParOf" srcId="{FCB0C1BF-1F03-4541-BFBD-2330A03695FB}" destId="{ACAD76FE-9BC4-4305-8D9C-69EF6D31780B}" srcOrd="1" destOrd="0" presId="urn:microsoft.com/office/officeart/2005/8/layout/hierarchy6"/>
    <dgm:cxn modelId="{1715C8BD-25BC-43B7-9295-0628700508CF}" type="presParOf" srcId="{ACAD76FE-9BC4-4305-8D9C-69EF6D31780B}" destId="{7EEBB5B8-6114-4369-B704-075DDEC15BC5}" srcOrd="0" destOrd="0" presId="urn:microsoft.com/office/officeart/2005/8/layout/hierarchy6"/>
    <dgm:cxn modelId="{A8E7CF3A-0068-4CEF-A01A-FAB8C1CAE425}" type="presParOf" srcId="{ACAD76FE-9BC4-4305-8D9C-69EF6D31780B}" destId="{190E7AF0-C5BD-47F7-9BC8-CEC150D55A72}" srcOrd="1" destOrd="0" presId="urn:microsoft.com/office/officeart/2005/8/layout/hierarchy6"/>
    <dgm:cxn modelId="{0EDD3C03-A841-4B36-BA6D-FB27CA7F08EF}" type="presParOf" srcId="{FCB0C1BF-1F03-4541-BFBD-2330A03695FB}" destId="{B86A7B58-E144-4520-9ECD-A6A187FB62E5}" srcOrd="2" destOrd="0" presId="urn:microsoft.com/office/officeart/2005/8/layout/hierarchy6"/>
    <dgm:cxn modelId="{4BCD8D3F-54CD-463F-97A9-964F7614D784}" type="presParOf" srcId="{FCB0C1BF-1F03-4541-BFBD-2330A03695FB}" destId="{9899AD97-5525-4DA8-B31C-EE1111540D4B}" srcOrd="3" destOrd="0" presId="urn:microsoft.com/office/officeart/2005/8/layout/hierarchy6"/>
    <dgm:cxn modelId="{57787358-CD60-44EB-85DD-2BC6374D4BC1}" type="presParOf" srcId="{9899AD97-5525-4DA8-B31C-EE1111540D4B}" destId="{08A69A93-0F0C-46DF-84F4-2B2347AD78E2}" srcOrd="0" destOrd="0" presId="urn:microsoft.com/office/officeart/2005/8/layout/hierarchy6"/>
    <dgm:cxn modelId="{8146565E-6223-4E15-8E6B-B3E167CF5AA6}" type="presParOf" srcId="{9899AD97-5525-4DA8-B31C-EE1111540D4B}" destId="{CC7969D1-5D51-4453-B949-F979C153C51A}" srcOrd="1" destOrd="0" presId="urn:microsoft.com/office/officeart/2005/8/layout/hierarchy6"/>
    <dgm:cxn modelId="{83DD12FB-923C-425E-B94D-8894F2AA00FF}" type="presParOf" srcId="{14F1C8AE-92BA-461F-8D7B-75237090E8CF}" destId="{7AA7D359-6FB8-4128-BF30-E814BAFB2E12}" srcOrd="1" destOrd="0" presId="urn:microsoft.com/office/officeart/2005/8/layout/hierarchy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FD0B16-0A5B-45AF-BDD5-B92B3CE57811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D1B8339-31D3-4AD8-88A8-E628CD8B67AF}">
      <dgm:prSet phldrT="[טקסט]" custT="1"/>
      <dgm:spPr>
        <a:solidFill>
          <a:schemeClr val="tx1"/>
        </a:solidFill>
      </dgm:spPr>
      <dgm:t>
        <a:bodyPr/>
        <a:lstStyle/>
        <a:p>
          <a:pPr rtl="1"/>
          <a:r>
            <a:rPr lang="he-IL" sz="1100" b="0"/>
            <a:t>משלימים במשפט</a:t>
          </a:r>
        </a:p>
      </dgm:t>
    </dgm:pt>
    <dgm:pt modelId="{BF4753EE-3D95-4615-B94C-854B3C6464CA}" type="par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000ABD67-8593-4716-BF64-10BEE9516F98}" type="sibTrans" cxnId="{B3D2A12A-E30E-428C-96A0-CE645A904702}">
      <dgm:prSet/>
      <dgm:spPr/>
      <dgm:t>
        <a:bodyPr/>
        <a:lstStyle/>
        <a:p>
          <a:pPr rtl="1"/>
          <a:endParaRPr lang="he-IL" sz="900"/>
        </a:p>
      </dgm:t>
    </dgm:pt>
    <dgm:pt modelId="{DCDD1EF6-9FD3-462C-BFED-71998C473926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שם עצם</a:t>
          </a:r>
        </a:p>
      </dgm:t>
    </dgm:pt>
    <dgm:pt modelId="{942DBC16-F745-4482-BC2A-3925B6351ACD}" type="par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712130D7-06EA-4754-821A-8006204F8D1E}" type="sibTrans" cxnId="{C1543595-6437-442F-95CE-178DB1AB1B25}">
      <dgm:prSet/>
      <dgm:spPr/>
      <dgm:t>
        <a:bodyPr/>
        <a:lstStyle/>
        <a:p>
          <a:pPr rtl="1"/>
          <a:endParaRPr lang="he-IL" sz="1050"/>
        </a:p>
      </dgm:t>
    </dgm:pt>
    <dgm:pt modelId="{801B0389-CF2F-4F68-92A4-37C97F234B4C}">
      <dgm:prSet phldrT="[טקסט]" custT="1"/>
      <dgm:spPr/>
      <dgm:t>
        <a:bodyPr/>
        <a:lstStyle/>
        <a:p>
          <a:pPr rtl="1"/>
          <a:r>
            <a:rPr lang="he-IL" sz="1600" b="0"/>
            <a:t>מושא</a:t>
          </a:r>
        </a:p>
      </dgm:t>
    </dgm:pt>
    <dgm:pt modelId="{69E8A7E5-3429-42C9-8937-602ACF1F5DB9}" type="par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ECBADDC1-3897-4CE7-802D-8EDBA856CDA4}" type="sibTrans" cxnId="{3679F0BF-1C1A-4BA6-B87B-5EFA3E90CBAC}">
      <dgm:prSet/>
      <dgm:spPr/>
      <dgm:t>
        <a:bodyPr/>
        <a:lstStyle/>
        <a:p>
          <a:pPr rtl="1"/>
          <a:endParaRPr lang="he-IL" sz="1050"/>
        </a:p>
      </dgm:t>
    </dgm:pt>
    <dgm:pt modelId="{793529E0-53BC-4E77-BCBA-54AE6A3AD847}">
      <dgm:prSet phldrT="[טקסט]" custT="1"/>
      <dgm:spPr/>
      <dgm:t>
        <a:bodyPr/>
        <a:lstStyle/>
        <a:p>
          <a:pPr rtl="1"/>
          <a:r>
            <a:rPr lang="he-IL" sz="1600" b="0"/>
            <a:t>תיאור</a:t>
          </a:r>
        </a:p>
      </dgm:t>
    </dgm:pt>
    <dgm:pt modelId="{5E348520-4EA4-472C-A858-ECC4375E383C}" type="par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D3ED6947-6FCB-482E-9543-FA2B59F05E9A}" type="sibTrans" cxnId="{0C8573F5-3009-4709-9BA3-2C53D2E4A2DA}">
      <dgm:prSet/>
      <dgm:spPr/>
      <dgm:t>
        <a:bodyPr/>
        <a:lstStyle/>
        <a:p>
          <a:pPr rtl="1"/>
          <a:endParaRPr lang="he-IL" sz="1050"/>
        </a:p>
      </dgm:t>
    </dgm:pt>
    <dgm:pt modelId="{9FB86798-129B-4C98-BD02-8E5B5D8B90A0}">
      <dgm:prSet phldrT="[טקסט]" custT="1"/>
      <dgm:spPr/>
      <dgm:t>
        <a:bodyPr/>
        <a:lstStyle/>
        <a:p>
          <a:pPr rtl="1"/>
          <a:r>
            <a:rPr lang="he-IL" sz="1600" b="0"/>
            <a:t>לוואי</a:t>
          </a:r>
        </a:p>
      </dgm:t>
    </dgm:pt>
    <dgm:pt modelId="{F029129B-1D9F-454C-8775-6748AFD32275}" type="par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40E251A2-777D-429D-B9B5-6A0C618B9222}" type="sibTrans" cxnId="{B49E7458-38D7-4B8F-BCEC-A4824C4184F8}">
      <dgm:prSet/>
      <dgm:spPr/>
      <dgm:t>
        <a:bodyPr/>
        <a:lstStyle/>
        <a:p>
          <a:pPr rtl="1"/>
          <a:endParaRPr lang="he-IL" sz="1050"/>
        </a:p>
      </dgm:t>
    </dgm:pt>
    <dgm:pt modelId="{0548E508-D60E-4E2E-84C3-D67DF3744EA5}">
      <dgm:prSet phldrT="[טקסט]" custT="1"/>
      <dgm:spPr/>
      <dgm:t>
        <a:bodyPr/>
        <a:lstStyle/>
        <a:p>
          <a:pPr rtl="1"/>
          <a:r>
            <a:rPr lang="he-IL" sz="1400" b="0"/>
            <a:t>תמורה</a:t>
          </a:r>
          <a:endParaRPr lang="he-IL" sz="1600" b="0"/>
        </a:p>
      </dgm:t>
    </dgm:pt>
    <dgm:pt modelId="{BAB7D87C-32C6-498A-BC73-018407FC39A2}" type="par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979C200B-84C1-4DBA-BE9B-5EC6869A20A7}" type="sibTrans" cxnId="{5618815A-C213-442E-B592-2016572267C6}">
      <dgm:prSet/>
      <dgm:spPr/>
      <dgm:t>
        <a:bodyPr/>
        <a:lstStyle/>
        <a:p>
          <a:pPr rtl="1"/>
          <a:endParaRPr lang="he-IL" sz="1050"/>
        </a:p>
      </dgm:t>
    </dgm:pt>
    <dgm:pt modelId="{346B893C-B123-4F85-9231-C20EB6EA2809}">
      <dgm:prSet phldrT="[טקסט]" custT="1"/>
      <dgm:spPr>
        <a:solidFill>
          <a:srgbClr val="12B4BC"/>
        </a:solidFill>
      </dgm:spPr>
      <dgm:t>
        <a:bodyPr/>
        <a:lstStyle/>
        <a:p>
          <a:pPr rtl="1"/>
          <a:r>
            <a:rPr lang="he-IL" sz="1600" b="0"/>
            <a:t>פועל</a:t>
          </a:r>
        </a:p>
      </dgm:t>
    </dgm:pt>
    <dgm:pt modelId="{29CB8105-3416-4D1F-BBE4-97A5951435E2}" type="sib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BF785832-27DF-4F96-8032-07395CE96575}" type="parTrans" cxnId="{37B1435A-9677-4DD3-B93F-7F0EFC51AC23}">
      <dgm:prSet/>
      <dgm:spPr/>
      <dgm:t>
        <a:bodyPr/>
        <a:lstStyle/>
        <a:p>
          <a:pPr rtl="1"/>
          <a:endParaRPr lang="he-IL" sz="1050"/>
        </a:p>
      </dgm:t>
    </dgm:pt>
    <dgm:pt modelId="{14F1C8AE-92BA-461F-8D7B-75237090E8CF}" type="pres">
      <dgm:prSet presAssocID="{E6FD0B16-0A5B-45AF-BDD5-B92B3CE57811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9C78921F-3328-42C7-AB5A-3690ED10A8EE}" type="pres">
      <dgm:prSet presAssocID="{E6FD0B16-0A5B-45AF-BDD5-B92B3CE57811}" presName="hierFlow" presStyleCnt="0"/>
      <dgm:spPr/>
    </dgm:pt>
    <dgm:pt modelId="{2D2C2D41-BEE6-4C5C-8370-D213FA9302B5}" type="pres">
      <dgm:prSet presAssocID="{E6FD0B16-0A5B-45AF-BDD5-B92B3CE578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5373D5-4A5B-4856-9480-20D5EDA11A7A}" type="pres">
      <dgm:prSet presAssocID="{DD1B8339-31D3-4AD8-88A8-E628CD8B67AF}" presName="Name14" presStyleCnt="0"/>
      <dgm:spPr/>
    </dgm:pt>
    <dgm:pt modelId="{621BD1E0-1CBD-483A-A5AC-FA8FC464194F}" type="pres">
      <dgm:prSet presAssocID="{DD1B8339-31D3-4AD8-88A8-E628CD8B67AF}" presName="level1Shape" presStyleLbl="node0" presStyleIdx="0" presStyleCnt="1">
        <dgm:presLayoutVars>
          <dgm:chPref val="3"/>
        </dgm:presLayoutVars>
      </dgm:prSet>
      <dgm:spPr/>
    </dgm:pt>
    <dgm:pt modelId="{2F274892-4F3E-4AB8-8A8C-02FAFC8076B6}" type="pres">
      <dgm:prSet presAssocID="{DD1B8339-31D3-4AD8-88A8-E628CD8B67AF}" presName="hierChild2" presStyleCnt="0"/>
      <dgm:spPr/>
    </dgm:pt>
    <dgm:pt modelId="{92C7DB36-661E-4CC9-AAAE-3DE2E1EF8320}" type="pres">
      <dgm:prSet presAssocID="{942DBC16-F745-4482-BC2A-3925B6351ACD}" presName="Name19" presStyleLbl="parChTrans1D2" presStyleIdx="0" presStyleCnt="2"/>
      <dgm:spPr/>
    </dgm:pt>
    <dgm:pt modelId="{02331CF5-D0E6-45F0-B4EA-81C51103E964}" type="pres">
      <dgm:prSet presAssocID="{DCDD1EF6-9FD3-462C-BFED-71998C473926}" presName="Name21" presStyleCnt="0"/>
      <dgm:spPr/>
    </dgm:pt>
    <dgm:pt modelId="{2B02AE1E-0B76-41A2-9043-14710CF2485C}" type="pres">
      <dgm:prSet presAssocID="{DCDD1EF6-9FD3-462C-BFED-71998C473926}" presName="level2Shape" presStyleLbl="node2" presStyleIdx="0" presStyleCnt="2"/>
      <dgm:spPr/>
    </dgm:pt>
    <dgm:pt modelId="{8C5C2210-216C-4131-AC4C-7324D418C1E5}" type="pres">
      <dgm:prSet presAssocID="{DCDD1EF6-9FD3-462C-BFED-71998C473926}" presName="hierChild3" presStyleCnt="0"/>
      <dgm:spPr/>
    </dgm:pt>
    <dgm:pt modelId="{0D1D8032-9BC1-415C-8CF5-794FF52B2A9D}" type="pres">
      <dgm:prSet presAssocID="{F029129B-1D9F-454C-8775-6748AFD32275}" presName="Name19" presStyleLbl="parChTrans1D3" presStyleIdx="0" presStyleCnt="4"/>
      <dgm:spPr/>
    </dgm:pt>
    <dgm:pt modelId="{499210EA-9FEE-4737-B3C0-2D3C7EC1BF45}" type="pres">
      <dgm:prSet presAssocID="{9FB86798-129B-4C98-BD02-8E5B5D8B90A0}" presName="Name21" presStyleCnt="0"/>
      <dgm:spPr/>
    </dgm:pt>
    <dgm:pt modelId="{E610CBE0-EB69-4041-AAD6-48459B7D3B44}" type="pres">
      <dgm:prSet presAssocID="{9FB86798-129B-4C98-BD02-8E5B5D8B90A0}" presName="level2Shape" presStyleLbl="node3" presStyleIdx="0" presStyleCnt="4"/>
      <dgm:spPr/>
    </dgm:pt>
    <dgm:pt modelId="{C087E368-822C-4112-931B-50439F7501B1}" type="pres">
      <dgm:prSet presAssocID="{9FB86798-129B-4C98-BD02-8E5B5D8B90A0}" presName="hierChild3" presStyleCnt="0"/>
      <dgm:spPr/>
    </dgm:pt>
    <dgm:pt modelId="{E0D39E4A-8215-4A88-8C01-F6B58826164D}" type="pres">
      <dgm:prSet presAssocID="{BAB7D87C-32C6-498A-BC73-018407FC39A2}" presName="Name19" presStyleLbl="parChTrans1D3" presStyleIdx="1" presStyleCnt="4"/>
      <dgm:spPr/>
    </dgm:pt>
    <dgm:pt modelId="{6184D595-2E91-4CE6-88E2-2367B3B0C750}" type="pres">
      <dgm:prSet presAssocID="{0548E508-D60E-4E2E-84C3-D67DF3744EA5}" presName="Name21" presStyleCnt="0"/>
      <dgm:spPr/>
    </dgm:pt>
    <dgm:pt modelId="{2FE3ABD9-9E7E-44CD-9EDF-D4418A1514B5}" type="pres">
      <dgm:prSet presAssocID="{0548E508-D60E-4E2E-84C3-D67DF3744EA5}" presName="level2Shape" presStyleLbl="node3" presStyleIdx="1" presStyleCnt="4"/>
      <dgm:spPr/>
    </dgm:pt>
    <dgm:pt modelId="{AE17EDDB-0C53-48A6-951C-083B15C72754}" type="pres">
      <dgm:prSet presAssocID="{0548E508-D60E-4E2E-84C3-D67DF3744EA5}" presName="hierChild3" presStyleCnt="0"/>
      <dgm:spPr/>
    </dgm:pt>
    <dgm:pt modelId="{C25584F0-456A-47C9-A4E2-B263DB7829BE}" type="pres">
      <dgm:prSet presAssocID="{BF785832-27DF-4F96-8032-07395CE96575}" presName="Name19" presStyleLbl="parChTrans1D2" presStyleIdx="1" presStyleCnt="2"/>
      <dgm:spPr/>
    </dgm:pt>
    <dgm:pt modelId="{61EFEEFF-D648-4CF0-BA9B-773B17E81C1D}" type="pres">
      <dgm:prSet presAssocID="{346B893C-B123-4F85-9231-C20EB6EA2809}" presName="Name21" presStyleCnt="0"/>
      <dgm:spPr/>
    </dgm:pt>
    <dgm:pt modelId="{71E9E311-2135-4D0B-936B-530EC6371575}" type="pres">
      <dgm:prSet presAssocID="{346B893C-B123-4F85-9231-C20EB6EA2809}" presName="level2Shape" presStyleLbl="node2" presStyleIdx="1" presStyleCnt="2"/>
      <dgm:spPr/>
    </dgm:pt>
    <dgm:pt modelId="{FCB0C1BF-1F03-4541-BFBD-2330A03695FB}" type="pres">
      <dgm:prSet presAssocID="{346B893C-B123-4F85-9231-C20EB6EA2809}" presName="hierChild3" presStyleCnt="0"/>
      <dgm:spPr/>
    </dgm:pt>
    <dgm:pt modelId="{EF118C03-DA15-4A2B-A916-650EBDE5FFD7}" type="pres">
      <dgm:prSet presAssocID="{69E8A7E5-3429-42C9-8937-602ACF1F5DB9}" presName="Name19" presStyleLbl="parChTrans1D3" presStyleIdx="2" presStyleCnt="4"/>
      <dgm:spPr/>
    </dgm:pt>
    <dgm:pt modelId="{ACAD76FE-9BC4-4305-8D9C-69EF6D31780B}" type="pres">
      <dgm:prSet presAssocID="{801B0389-CF2F-4F68-92A4-37C97F234B4C}" presName="Name21" presStyleCnt="0"/>
      <dgm:spPr/>
    </dgm:pt>
    <dgm:pt modelId="{7EEBB5B8-6114-4369-B704-075DDEC15BC5}" type="pres">
      <dgm:prSet presAssocID="{801B0389-CF2F-4F68-92A4-37C97F234B4C}" presName="level2Shape" presStyleLbl="node3" presStyleIdx="2" presStyleCnt="4"/>
      <dgm:spPr/>
    </dgm:pt>
    <dgm:pt modelId="{190E7AF0-C5BD-47F7-9BC8-CEC150D55A72}" type="pres">
      <dgm:prSet presAssocID="{801B0389-CF2F-4F68-92A4-37C97F234B4C}" presName="hierChild3" presStyleCnt="0"/>
      <dgm:spPr/>
    </dgm:pt>
    <dgm:pt modelId="{B86A7B58-E144-4520-9ECD-A6A187FB62E5}" type="pres">
      <dgm:prSet presAssocID="{5E348520-4EA4-472C-A858-ECC4375E383C}" presName="Name19" presStyleLbl="parChTrans1D3" presStyleIdx="3" presStyleCnt="4"/>
      <dgm:spPr/>
    </dgm:pt>
    <dgm:pt modelId="{9899AD97-5525-4DA8-B31C-EE1111540D4B}" type="pres">
      <dgm:prSet presAssocID="{793529E0-53BC-4E77-BCBA-54AE6A3AD847}" presName="Name21" presStyleCnt="0"/>
      <dgm:spPr/>
    </dgm:pt>
    <dgm:pt modelId="{08A69A93-0F0C-46DF-84F4-2B2347AD78E2}" type="pres">
      <dgm:prSet presAssocID="{793529E0-53BC-4E77-BCBA-54AE6A3AD847}" presName="level2Shape" presStyleLbl="node3" presStyleIdx="3" presStyleCnt="4"/>
      <dgm:spPr/>
    </dgm:pt>
    <dgm:pt modelId="{CC7969D1-5D51-4453-B949-F979C153C51A}" type="pres">
      <dgm:prSet presAssocID="{793529E0-53BC-4E77-BCBA-54AE6A3AD847}" presName="hierChild3" presStyleCnt="0"/>
      <dgm:spPr/>
    </dgm:pt>
    <dgm:pt modelId="{7AA7D359-6FB8-4128-BF30-E814BAFB2E12}" type="pres">
      <dgm:prSet presAssocID="{E6FD0B16-0A5B-45AF-BDD5-B92B3CE57811}" presName="bgShapesFlow" presStyleCnt="0"/>
      <dgm:spPr/>
    </dgm:pt>
  </dgm:ptLst>
  <dgm:cxnLst>
    <dgm:cxn modelId="{C79EE623-693B-4713-99DE-23D46B5964D4}" type="presOf" srcId="{5E348520-4EA4-472C-A858-ECC4375E383C}" destId="{B86A7B58-E144-4520-9ECD-A6A187FB62E5}" srcOrd="0" destOrd="0" presId="urn:microsoft.com/office/officeart/2005/8/layout/hierarchy6"/>
    <dgm:cxn modelId="{840E7B24-70CC-4B5F-AAD0-1AF499089E93}" type="presOf" srcId="{0548E508-D60E-4E2E-84C3-D67DF3744EA5}" destId="{2FE3ABD9-9E7E-44CD-9EDF-D4418A1514B5}" srcOrd="0" destOrd="0" presId="urn:microsoft.com/office/officeart/2005/8/layout/hierarchy6"/>
    <dgm:cxn modelId="{DD615925-A73C-4539-98E7-BF1E40714505}" type="presOf" srcId="{801B0389-CF2F-4F68-92A4-37C97F234B4C}" destId="{7EEBB5B8-6114-4369-B704-075DDEC15BC5}" srcOrd="0" destOrd="0" presId="urn:microsoft.com/office/officeart/2005/8/layout/hierarchy6"/>
    <dgm:cxn modelId="{B3D2A12A-E30E-428C-96A0-CE645A904702}" srcId="{E6FD0B16-0A5B-45AF-BDD5-B92B3CE57811}" destId="{DD1B8339-31D3-4AD8-88A8-E628CD8B67AF}" srcOrd="0" destOrd="0" parTransId="{BF4753EE-3D95-4615-B94C-854B3C6464CA}" sibTransId="{000ABD67-8593-4716-BF64-10BEE9516F98}"/>
    <dgm:cxn modelId="{1B38C061-5F93-489B-B439-C884E07268BE}" type="presOf" srcId="{9FB86798-129B-4C98-BD02-8E5B5D8B90A0}" destId="{E610CBE0-EB69-4041-AAD6-48459B7D3B44}" srcOrd="0" destOrd="0" presId="urn:microsoft.com/office/officeart/2005/8/layout/hierarchy6"/>
    <dgm:cxn modelId="{C01AC862-9D58-4927-AF7D-D33826F7289A}" type="presOf" srcId="{346B893C-B123-4F85-9231-C20EB6EA2809}" destId="{71E9E311-2135-4D0B-936B-530EC6371575}" srcOrd="0" destOrd="0" presId="urn:microsoft.com/office/officeart/2005/8/layout/hierarchy6"/>
    <dgm:cxn modelId="{DEE9014B-F313-431D-A021-766CFF43C094}" type="presOf" srcId="{942DBC16-F745-4482-BC2A-3925B6351ACD}" destId="{92C7DB36-661E-4CC9-AAAE-3DE2E1EF8320}" srcOrd="0" destOrd="0" presId="urn:microsoft.com/office/officeart/2005/8/layout/hierarchy6"/>
    <dgm:cxn modelId="{B49E7458-38D7-4B8F-BCEC-A4824C4184F8}" srcId="{DCDD1EF6-9FD3-462C-BFED-71998C473926}" destId="{9FB86798-129B-4C98-BD02-8E5B5D8B90A0}" srcOrd="0" destOrd="0" parTransId="{F029129B-1D9F-454C-8775-6748AFD32275}" sibTransId="{40E251A2-777D-429D-B9B5-6A0C618B9222}"/>
    <dgm:cxn modelId="{37B1435A-9677-4DD3-B93F-7F0EFC51AC23}" srcId="{DD1B8339-31D3-4AD8-88A8-E628CD8B67AF}" destId="{346B893C-B123-4F85-9231-C20EB6EA2809}" srcOrd="1" destOrd="0" parTransId="{BF785832-27DF-4F96-8032-07395CE96575}" sibTransId="{29CB8105-3416-4D1F-BBE4-97A5951435E2}"/>
    <dgm:cxn modelId="{5618815A-C213-442E-B592-2016572267C6}" srcId="{DCDD1EF6-9FD3-462C-BFED-71998C473926}" destId="{0548E508-D60E-4E2E-84C3-D67DF3744EA5}" srcOrd="1" destOrd="0" parTransId="{BAB7D87C-32C6-498A-BC73-018407FC39A2}" sibTransId="{979C200B-84C1-4DBA-BE9B-5EC6869A20A7}"/>
    <dgm:cxn modelId="{C1543595-6437-442F-95CE-178DB1AB1B25}" srcId="{DD1B8339-31D3-4AD8-88A8-E628CD8B67AF}" destId="{DCDD1EF6-9FD3-462C-BFED-71998C473926}" srcOrd="0" destOrd="0" parTransId="{942DBC16-F745-4482-BC2A-3925B6351ACD}" sibTransId="{712130D7-06EA-4754-821A-8006204F8D1E}"/>
    <dgm:cxn modelId="{C6E75A97-2233-4E10-ACDD-5676C7B00E0F}" type="presOf" srcId="{793529E0-53BC-4E77-BCBA-54AE6A3AD847}" destId="{08A69A93-0F0C-46DF-84F4-2B2347AD78E2}" srcOrd="0" destOrd="0" presId="urn:microsoft.com/office/officeart/2005/8/layout/hierarchy6"/>
    <dgm:cxn modelId="{FCFBCBA5-E601-4BDA-968D-AB858207379E}" type="presOf" srcId="{69E8A7E5-3429-42C9-8937-602ACF1F5DB9}" destId="{EF118C03-DA15-4A2B-A916-650EBDE5FFD7}" srcOrd="0" destOrd="0" presId="urn:microsoft.com/office/officeart/2005/8/layout/hierarchy6"/>
    <dgm:cxn modelId="{822E50AC-D04D-4110-B214-318B5C679E6F}" type="presOf" srcId="{BF785832-27DF-4F96-8032-07395CE96575}" destId="{C25584F0-456A-47C9-A4E2-B263DB7829BE}" srcOrd="0" destOrd="0" presId="urn:microsoft.com/office/officeart/2005/8/layout/hierarchy6"/>
    <dgm:cxn modelId="{8C63FBBE-4E69-4B37-8EF4-974F6279DBDB}" type="presOf" srcId="{E6FD0B16-0A5B-45AF-BDD5-B92B3CE57811}" destId="{14F1C8AE-92BA-461F-8D7B-75237090E8CF}" srcOrd="0" destOrd="0" presId="urn:microsoft.com/office/officeart/2005/8/layout/hierarchy6"/>
    <dgm:cxn modelId="{B8A252BF-2F3F-4FC6-AB5F-830032606F02}" type="presOf" srcId="{DD1B8339-31D3-4AD8-88A8-E628CD8B67AF}" destId="{621BD1E0-1CBD-483A-A5AC-FA8FC464194F}" srcOrd="0" destOrd="0" presId="urn:microsoft.com/office/officeart/2005/8/layout/hierarchy6"/>
    <dgm:cxn modelId="{3679F0BF-1C1A-4BA6-B87B-5EFA3E90CBAC}" srcId="{346B893C-B123-4F85-9231-C20EB6EA2809}" destId="{801B0389-CF2F-4F68-92A4-37C97F234B4C}" srcOrd="0" destOrd="0" parTransId="{69E8A7E5-3429-42C9-8937-602ACF1F5DB9}" sibTransId="{ECBADDC1-3897-4CE7-802D-8EDBA856CDA4}"/>
    <dgm:cxn modelId="{7E5C4ACE-73A2-4000-864A-4E53C1C337A9}" type="presOf" srcId="{F029129B-1D9F-454C-8775-6748AFD32275}" destId="{0D1D8032-9BC1-415C-8CF5-794FF52B2A9D}" srcOrd="0" destOrd="0" presId="urn:microsoft.com/office/officeart/2005/8/layout/hierarchy6"/>
    <dgm:cxn modelId="{EB11D8CF-298E-446B-B46E-668F3514EF9F}" type="presOf" srcId="{BAB7D87C-32C6-498A-BC73-018407FC39A2}" destId="{E0D39E4A-8215-4A88-8C01-F6B58826164D}" srcOrd="0" destOrd="0" presId="urn:microsoft.com/office/officeart/2005/8/layout/hierarchy6"/>
    <dgm:cxn modelId="{7EDEDFEF-37FC-46F1-BE62-D1E5A9F19D43}" type="presOf" srcId="{DCDD1EF6-9FD3-462C-BFED-71998C473926}" destId="{2B02AE1E-0B76-41A2-9043-14710CF2485C}" srcOrd="0" destOrd="0" presId="urn:microsoft.com/office/officeart/2005/8/layout/hierarchy6"/>
    <dgm:cxn modelId="{0C8573F5-3009-4709-9BA3-2C53D2E4A2DA}" srcId="{346B893C-B123-4F85-9231-C20EB6EA2809}" destId="{793529E0-53BC-4E77-BCBA-54AE6A3AD847}" srcOrd="1" destOrd="0" parTransId="{5E348520-4EA4-472C-A858-ECC4375E383C}" sibTransId="{D3ED6947-6FCB-482E-9543-FA2B59F05E9A}"/>
    <dgm:cxn modelId="{EE14EC92-37D7-4697-BD44-810C42B4DF40}" type="presParOf" srcId="{14F1C8AE-92BA-461F-8D7B-75237090E8CF}" destId="{9C78921F-3328-42C7-AB5A-3690ED10A8EE}" srcOrd="0" destOrd="0" presId="urn:microsoft.com/office/officeart/2005/8/layout/hierarchy6"/>
    <dgm:cxn modelId="{84550FDB-85CB-4024-98FE-CD71B1A5DA60}" type="presParOf" srcId="{9C78921F-3328-42C7-AB5A-3690ED10A8EE}" destId="{2D2C2D41-BEE6-4C5C-8370-D213FA9302B5}" srcOrd="0" destOrd="0" presId="urn:microsoft.com/office/officeart/2005/8/layout/hierarchy6"/>
    <dgm:cxn modelId="{877894DC-8819-40E8-96AB-ADA4EBFA0DAB}" type="presParOf" srcId="{2D2C2D41-BEE6-4C5C-8370-D213FA9302B5}" destId="{E65373D5-4A5B-4856-9480-20D5EDA11A7A}" srcOrd="0" destOrd="0" presId="urn:microsoft.com/office/officeart/2005/8/layout/hierarchy6"/>
    <dgm:cxn modelId="{E5B3FE33-F05D-4CC2-B52A-34D51A9ADFD9}" type="presParOf" srcId="{E65373D5-4A5B-4856-9480-20D5EDA11A7A}" destId="{621BD1E0-1CBD-483A-A5AC-FA8FC464194F}" srcOrd="0" destOrd="0" presId="urn:microsoft.com/office/officeart/2005/8/layout/hierarchy6"/>
    <dgm:cxn modelId="{1A9955BF-18AC-441A-9BBD-00670EACA86E}" type="presParOf" srcId="{E65373D5-4A5B-4856-9480-20D5EDA11A7A}" destId="{2F274892-4F3E-4AB8-8A8C-02FAFC8076B6}" srcOrd="1" destOrd="0" presId="urn:microsoft.com/office/officeart/2005/8/layout/hierarchy6"/>
    <dgm:cxn modelId="{1B6B4B8C-F262-488E-A2D6-0748FFA4CEE6}" type="presParOf" srcId="{2F274892-4F3E-4AB8-8A8C-02FAFC8076B6}" destId="{92C7DB36-661E-4CC9-AAAE-3DE2E1EF8320}" srcOrd="0" destOrd="0" presId="urn:microsoft.com/office/officeart/2005/8/layout/hierarchy6"/>
    <dgm:cxn modelId="{8DD3CCEF-68FA-4926-9CAB-4F0FB7F30690}" type="presParOf" srcId="{2F274892-4F3E-4AB8-8A8C-02FAFC8076B6}" destId="{02331CF5-D0E6-45F0-B4EA-81C51103E964}" srcOrd="1" destOrd="0" presId="urn:microsoft.com/office/officeart/2005/8/layout/hierarchy6"/>
    <dgm:cxn modelId="{4DF13064-5DF9-406F-A2A0-C0328241F896}" type="presParOf" srcId="{02331CF5-D0E6-45F0-B4EA-81C51103E964}" destId="{2B02AE1E-0B76-41A2-9043-14710CF2485C}" srcOrd="0" destOrd="0" presId="urn:microsoft.com/office/officeart/2005/8/layout/hierarchy6"/>
    <dgm:cxn modelId="{36C60084-E152-4625-9B1C-2A8EA6A2F731}" type="presParOf" srcId="{02331CF5-D0E6-45F0-B4EA-81C51103E964}" destId="{8C5C2210-216C-4131-AC4C-7324D418C1E5}" srcOrd="1" destOrd="0" presId="urn:microsoft.com/office/officeart/2005/8/layout/hierarchy6"/>
    <dgm:cxn modelId="{67BDA16C-017C-4A57-9424-3F0827AB5603}" type="presParOf" srcId="{8C5C2210-216C-4131-AC4C-7324D418C1E5}" destId="{0D1D8032-9BC1-415C-8CF5-794FF52B2A9D}" srcOrd="0" destOrd="0" presId="urn:microsoft.com/office/officeart/2005/8/layout/hierarchy6"/>
    <dgm:cxn modelId="{FAE9E355-03D2-43B1-9EAF-9E3FDE90C1F6}" type="presParOf" srcId="{8C5C2210-216C-4131-AC4C-7324D418C1E5}" destId="{499210EA-9FEE-4737-B3C0-2D3C7EC1BF45}" srcOrd="1" destOrd="0" presId="urn:microsoft.com/office/officeart/2005/8/layout/hierarchy6"/>
    <dgm:cxn modelId="{ED820CFD-6D15-4B01-8A8E-7D7ED38F60F3}" type="presParOf" srcId="{499210EA-9FEE-4737-B3C0-2D3C7EC1BF45}" destId="{E610CBE0-EB69-4041-AAD6-48459B7D3B44}" srcOrd="0" destOrd="0" presId="urn:microsoft.com/office/officeart/2005/8/layout/hierarchy6"/>
    <dgm:cxn modelId="{E02D4744-30A3-4D6F-872A-113DB0574528}" type="presParOf" srcId="{499210EA-9FEE-4737-B3C0-2D3C7EC1BF45}" destId="{C087E368-822C-4112-931B-50439F7501B1}" srcOrd="1" destOrd="0" presId="urn:microsoft.com/office/officeart/2005/8/layout/hierarchy6"/>
    <dgm:cxn modelId="{5EC9D58A-BFF6-4B08-B1FA-C5769F526937}" type="presParOf" srcId="{8C5C2210-216C-4131-AC4C-7324D418C1E5}" destId="{E0D39E4A-8215-4A88-8C01-F6B58826164D}" srcOrd="2" destOrd="0" presId="urn:microsoft.com/office/officeart/2005/8/layout/hierarchy6"/>
    <dgm:cxn modelId="{9BCAF30B-0850-407C-A29A-DEE6D33D7C71}" type="presParOf" srcId="{8C5C2210-216C-4131-AC4C-7324D418C1E5}" destId="{6184D595-2E91-4CE6-88E2-2367B3B0C750}" srcOrd="3" destOrd="0" presId="urn:microsoft.com/office/officeart/2005/8/layout/hierarchy6"/>
    <dgm:cxn modelId="{A2940478-53B7-40A3-8CE8-822684267003}" type="presParOf" srcId="{6184D595-2E91-4CE6-88E2-2367B3B0C750}" destId="{2FE3ABD9-9E7E-44CD-9EDF-D4418A1514B5}" srcOrd="0" destOrd="0" presId="urn:microsoft.com/office/officeart/2005/8/layout/hierarchy6"/>
    <dgm:cxn modelId="{12DB44EC-0B2D-4ACE-AC1E-60F6C2D85DF0}" type="presParOf" srcId="{6184D595-2E91-4CE6-88E2-2367B3B0C750}" destId="{AE17EDDB-0C53-48A6-951C-083B15C72754}" srcOrd="1" destOrd="0" presId="urn:microsoft.com/office/officeart/2005/8/layout/hierarchy6"/>
    <dgm:cxn modelId="{801622E6-F7F6-44CC-A6F8-C86A1DD04063}" type="presParOf" srcId="{2F274892-4F3E-4AB8-8A8C-02FAFC8076B6}" destId="{C25584F0-456A-47C9-A4E2-B263DB7829BE}" srcOrd="2" destOrd="0" presId="urn:microsoft.com/office/officeart/2005/8/layout/hierarchy6"/>
    <dgm:cxn modelId="{7C801928-D5E5-4241-A100-A38374A3B95A}" type="presParOf" srcId="{2F274892-4F3E-4AB8-8A8C-02FAFC8076B6}" destId="{61EFEEFF-D648-4CF0-BA9B-773B17E81C1D}" srcOrd="3" destOrd="0" presId="urn:microsoft.com/office/officeart/2005/8/layout/hierarchy6"/>
    <dgm:cxn modelId="{C03AE313-E3FA-4BF3-9D5C-2C0B649AE3C6}" type="presParOf" srcId="{61EFEEFF-D648-4CF0-BA9B-773B17E81C1D}" destId="{71E9E311-2135-4D0B-936B-530EC6371575}" srcOrd="0" destOrd="0" presId="urn:microsoft.com/office/officeart/2005/8/layout/hierarchy6"/>
    <dgm:cxn modelId="{8B46882F-2625-4AD1-AF64-DC0B1F9C700C}" type="presParOf" srcId="{61EFEEFF-D648-4CF0-BA9B-773B17E81C1D}" destId="{FCB0C1BF-1F03-4541-BFBD-2330A03695FB}" srcOrd="1" destOrd="0" presId="urn:microsoft.com/office/officeart/2005/8/layout/hierarchy6"/>
    <dgm:cxn modelId="{B2DFAA17-A640-4251-9FEF-371C4CFB3571}" type="presParOf" srcId="{FCB0C1BF-1F03-4541-BFBD-2330A03695FB}" destId="{EF118C03-DA15-4A2B-A916-650EBDE5FFD7}" srcOrd="0" destOrd="0" presId="urn:microsoft.com/office/officeart/2005/8/layout/hierarchy6"/>
    <dgm:cxn modelId="{C458FF6C-B4E4-43C9-B2D1-410F87EC6664}" type="presParOf" srcId="{FCB0C1BF-1F03-4541-BFBD-2330A03695FB}" destId="{ACAD76FE-9BC4-4305-8D9C-69EF6D31780B}" srcOrd="1" destOrd="0" presId="urn:microsoft.com/office/officeart/2005/8/layout/hierarchy6"/>
    <dgm:cxn modelId="{1715C8BD-25BC-43B7-9295-0628700508CF}" type="presParOf" srcId="{ACAD76FE-9BC4-4305-8D9C-69EF6D31780B}" destId="{7EEBB5B8-6114-4369-B704-075DDEC15BC5}" srcOrd="0" destOrd="0" presId="urn:microsoft.com/office/officeart/2005/8/layout/hierarchy6"/>
    <dgm:cxn modelId="{A8E7CF3A-0068-4CEF-A01A-FAB8C1CAE425}" type="presParOf" srcId="{ACAD76FE-9BC4-4305-8D9C-69EF6D31780B}" destId="{190E7AF0-C5BD-47F7-9BC8-CEC150D55A72}" srcOrd="1" destOrd="0" presId="urn:microsoft.com/office/officeart/2005/8/layout/hierarchy6"/>
    <dgm:cxn modelId="{0EDD3C03-A841-4B36-BA6D-FB27CA7F08EF}" type="presParOf" srcId="{FCB0C1BF-1F03-4541-BFBD-2330A03695FB}" destId="{B86A7B58-E144-4520-9ECD-A6A187FB62E5}" srcOrd="2" destOrd="0" presId="urn:microsoft.com/office/officeart/2005/8/layout/hierarchy6"/>
    <dgm:cxn modelId="{4BCD8D3F-54CD-463F-97A9-964F7614D784}" type="presParOf" srcId="{FCB0C1BF-1F03-4541-BFBD-2330A03695FB}" destId="{9899AD97-5525-4DA8-B31C-EE1111540D4B}" srcOrd="3" destOrd="0" presId="urn:microsoft.com/office/officeart/2005/8/layout/hierarchy6"/>
    <dgm:cxn modelId="{57787358-CD60-44EB-85DD-2BC6374D4BC1}" type="presParOf" srcId="{9899AD97-5525-4DA8-B31C-EE1111540D4B}" destId="{08A69A93-0F0C-46DF-84F4-2B2347AD78E2}" srcOrd="0" destOrd="0" presId="urn:microsoft.com/office/officeart/2005/8/layout/hierarchy6"/>
    <dgm:cxn modelId="{8146565E-6223-4E15-8E6B-B3E167CF5AA6}" type="presParOf" srcId="{9899AD97-5525-4DA8-B31C-EE1111540D4B}" destId="{CC7969D1-5D51-4453-B949-F979C153C51A}" srcOrd="1" destOrd="0" presId="urn:microsoft.com/office/officeart/2005/8/layout/hierarchy6"/>
    <dgm:cxn modelId="{83DD12FB-923C-425E-B94D-8894F2AA00FF}" type="presParOf" srcId="{14F1C8AE-92BA-461F-8D7B-75237090E8CF}" destId="{7AA7D359-6FB8-4128-BF30-E814BAFB2E12}" srcOrd="1" destOrd="0" presId="urn:microsoft.com/office/officeart/2005/8/layout/hierarchy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6A0D88-4828-4263-9B64-ACF515E409F2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2060DBD-76B4-4F33-B7AC-0CE8B89E3909}">
      <dgm:prSet phldrT="[טקסט]" custT="1"/>
      <dgm:spPr/>
      <dgm:t>
        <a:bodyPr/>
        <a:lstStyle/>
        <a:p>
          <a:pPr rtl="1"/>
          <a:r>
            <a:rPr lang="he-IL" sz="4000"/>
            <a:t>ז</a:t>
          </a:r>
        </a:p>
      </dgm:t>
    </dgm:pt>
    <dgm:pt modelId="{02A8AF10-048D-4F8E-A1B2-40B10A8A9BAC}" type="parTrans" cxnId="{26846270-837B-4D0F-901D-5848D97DAF83}">
      <dgm:prSet/>
      <dgm:spPr/>
      <dgm:t>
        <a:bodyPr/>
        <a:lstStyle/>
        <a:p>
          <a:pPr rtl="1"/>
          <a:endParaRPr lang="he-IL" sz="3600"/>
        </a:p>
      </dgm:t>
    </dgm:pt>
    <dgm:pt modelId="{75F8EC90-528C-409F-A878-B92FBD30FD82}" type="sibTrans" cxnId="{26846270-837B-4D0F-901D-5848D97DAF83}">
      <dgm:prSet/>
      <dgm:spPr/>
      <dgm:t>
        <a:bodyPr/>
        <a:lstStyle/>
        <a:p>
          <a:pPr rtl="1"/>
          <a:endParaRPr lang="he-IL" sz="3600"/>
        </a:p>
      </dgm:t>
    </dgm:pt>
    <dgm:pt modelId="{03A7028F-F75A-45B0-BAAD-AF03DEF9095F}">
      <dgm:prSet phldrT="[טקסט]" custT="1"/>
      <dgm:spPr/>
      <dgm:t>
        <a:bodyPr/>
        <a:lstStyle/>
        <a:p>
          <a:pPr rtl="1"/>
          <a:r>
            <a:rPr lang="he-IL" sz="4000"/>
            <a:t>א</a:t>
          </a:r>
        </a:p>
      </dgm:t>
    </dgm:pt>
    <dgm:pt modelId="{AF8584C0-41F7-4972-A25F-9DD755B2E2D2}" type="parTrans" cxnId="{5FCA70F3-9B17-4217-82A8-A9BF7179CBE2}">
      <dgm:prSet/>
      <dgm:spPr/>
      <dgm:t>
        <a:bodyPr/>
        <a:lstStyle/>
        <a:p>
          <a:pPr rtl="1"/>
          <a:endParaRPr lang="he-IL" sz="3600"/>
        </a:p>
      </dgm:t>
    </dgm:pt>
    <dgm:pt modelId="{EBB79005-CBCA-4999-AA62-8E44E1C99EFE}" type="sibTrans" cxnId="{5FCA70F3-9B17-4217-82A8-A9BF7179CBE2}">
      <dgm:prSet/>
      <dgm:spPr/>
      <dgm:t>
        <a:bodyPr/>
        <a:lstStyle/>
        <a:p>
          <a:pPr rtl="1"/>
          <a:endParaRPr lang="he-IL" sz="3600"/>
        </a:p>
      </dgm:t>
    </dgm:pt>
    <dgm:pt modelId="{CFBCF972-2573-4AE8-A566-D777FCB5CA06}">
      <dgm:prSet phldrT="[טקסט]" custT="1"/>
      <dgm:spPr/>
      <dgm:t>
        <a:bodyPr/>
        <a:lstStyle/>
        <a:p>
          <a:pPr rtl="1"/>
          <a:r>
            <a:rPr lang="he-IL" sz="4000"/>
            <a:t>ת</a:t>
          </a:r>
        </a:p>
      </dgm:t>
    </dgm:pt>
    <dgm:pt modelId="{7BA76A70-FF27-4D9A-BDE6-6C897C46EF1D}" type="parTrans" cxnId="{CAA4DB4B-66F6-4496-A0BC-141E474C670C}">
      <dgm:prSet/>
      <dgm:spPr/>
      <dgm:t>
        <a:bodyPr/>
        <a:lstStyle/>
        <a:p>
          <a:pPr rtl="1"/>
          <a:endParaRPr lang="he-IL" sz="3600"/>
        </a:p>
      </dgm:t>
    </dgm:pt>
    <dgm:pt modelId="{DD52D191-10DC-4903-B28B-6168D85126A3}" type="sibTrans" cxnId="{CAA4DB4B-66F6-4496-A0BC-141E474C670C}">
      <dgm:prSet/>
      <dgm:spPr/>
      <dgm:t>
        <a:bodyPr/>
        <a:lstStyle/>
        <a:p>
          <a:pPr rtl="1"/>
          <a:endParaRPr lang="he-IL" sz="3600"/>
        </a:p>
      </dgm:t>
    </dgm:pt>
    <dgm:pt modelId="{CD1E4104-895F-4422-A55C-E6743BB99BDF}">
      <dgm:prSet phldrT="[טקסט]" custT="1"/>
      <dgm:spPr/>
      <dgm:t>
        <a:bodyPr/>
        <a:lstStyle/>
        <a:p>
          <a:pPr rtl="1"/>
          <a:r>
            <a:rPr lang="he-IL" sz="4000"/>
            <a:t>ס</a:t>
          </a:r>
        </a:p>
      </dgm:t>
    </dgm:pt>
    <dgm:pt modelId="{16713B88-006C-4D92-8D53-22FFDD71649A}" type="parTrans" cxnId="{B715976A-F178-4CD3-9859-B2BA0F8D5861}">
      <dgm:prSet/>
      <dgm:spPr/>
      <dgm:t>
        <a:bodyPr/>
        <a:lstStyle/>
        <a:p>
          <a:pPr rtl="1"/>
          <a:endParaRPr lang="he-IL" sz="3600"/>
        </a:p>
      </dgm:t>
    </dgm:pt>
    <dgm:pt modelId="{4CDC2505-B038-4452-B5F7-F7D8E892B4CF}" type="sibTrans" cxnId="{B715976A-F178-4CD3-9859-B2BA0F8D5861}">
      <dgm:prSet/>
      <dgm:spPr/>
      <dgm:t>
        <a:bodyPr/>
        <a:lstStyle/>
        <a:p>
          <a:pPr rtl="1"/>
          <a:endParaRPr lang="he-IL" sz="3600"/>
        </a:p>
      </dgm:t>
    </dgm:pt>
    <dgm:pt modelId="{6F2376F8-F300-4BB4-AD38-20B5ED67FDA6}">
      <dgm:prSet phldrT="[טקסט]" custT="1"/>
      <dgm:spPr/>
      <dgm:t>
        <a:bodyPr/>
        <a:lstStyle/>
        <a:p>
          <a:pPr rtl="1"/>
          <a:r>
            <a:rPr lang="he-IL" sz="4000"/>
            <a:t>ו</a:t>
          </a:r>
        </a:p>
      </dgm:t>
    </dgm:pt>
    <dgm:pt modelId="{A9C29E52-DA4F-4B78-9BD7-C640BE95207E}" type="parTrans" cxnId="{441A0F1D-8409-4EA6-AF63-0C472CB2272E}">
      <dgm:prSet/>
      <dgm:spPr/>
      <dgm:t>
        <a:bodyPr/>
        <a:lstStyle/>
        <a:p>
          <a:pPr rtl="1"/>
          <a:endParaRPr lang="he-IL" sz="3600"/>
        </a:p>
      </dgm:t>
    </dgm:pt>
    <dgm:pt modelId="{68D744B6-845B-42E6-A894-9665A397915C}" type="sibTrans" cxnId="{441A0F1D-8409-4EA6-AF63-0C472CB2272E}">
      <dgm:prSet/>
      <dgm:spPr/>
      <dgm:t>
        <a:bodyPr/>
        <a:lstStyle/>
        <a:p>
          <a:pPr rtl="1"/>
          <a:endParaRPr lang="he-IL" sz="3600"/>
        </a:p>
      </dgm:t>
    </dgm:pt>
    <dgm:pt modelId="{63B44EDA-6357-4622-A60A-5DD5D506F0C4}">
      <dgm:prSet phldrT="[טקסט]" custT="1"/>
      <dgm:spPr/>
      <dgm:t>
        <a:bodyPr/>
        <a:lstStyle/>
        <a:p>
          <a:pPr rtl="1"/>
          <a:r>
            <a:rPr lang="he-IL" sz="4000"/>
            <a:t>מ</a:t>
          </a:r>
        </a:p>
      </dgm:t>
    </dgm:pt>
    <dgm:pt modelId="{E16A75B3-DA64-421C-B1B8-2B8DA5E54E5F}" type="parTrans" cxnId="{5D8A3C03-7F33-4DD3-AE5D-AD54B22ED850}">
      <dgm:prSet/>
      <dgm:spPr/>
      <dgm:t>
        <a:bodyPr/>
        <a:lstStyle/>
        <a:p>
          <a:pPr rtl="1"/>
          <a:endParaRPr lang="he-IL" sz="3600"/>
        </a:p>
      </dgm:t>
    </dgm:pt>
    <dgm:pt modelId="{B8735E00-BFA7-41EE-BD12-C1298ABF39D8}" type="sibTrans" cxnId="{5D8A3C03-7F33-4DD3-AE5D-AD54B22ED850}">
      <dgm:prSet/>
      <dgm:spPr/>
      <dgm:t>
        <a:bodyPr/>
        <a:lstStyle/>
        <a:p>
          <a:pPr rtl="1"/>
          <a:endParaRPr lang="he-IL" sz="3600"/>
        </a:p>
      </dgm:t>
    </dgm:pt>
    <dgm:pt modelId="{461BC647-5671-4783-89ED-BBA7A65EE6B2}">
      <dgm:prSet phldrT="[טקסט]" custT="1"/>
      <dgm:spPr/>
      <dgm:t>
        <a:bodyPr/>
        <a:lstStyle/>
        <a:p>
          <a:pPr rtl="1"/>
          <a:r>
            <a:rPr lang="he-IL" sz="4000"/>
            <a:t>מ</a:t>
          </a:r>
        </a:p>
      </dgm:t>
    </dgm:pt>
    <dgm:pt modelId="{AB397DA2-F17D-4B8C-A9EE-E50B3F69C7A3}" type="parTrans" cxnId="{57BEAAEF-CAF6-4041-A7D9-7CF0B94BAE42}">
      <dgm:prSet/>
      <dgm:spPr/>
      <dgm:t>
        <a:bodyPr/>
        <a:lstStyle/>
        <a:p>
          <a:pPr rtl="1"/>
          <a:endParaRPr lang="he-IL" sz="3600"/>
        </a:p>
      </dgm:t>
    </dgm:pt>
    <dgm:pt modelId="{BCEEC2FC-F027-4E1E-9A3E-FF5C02094636}" type="sibTrans" cxnId="{57BEAAEF-CAF6-4041-A7D9-7CF0B94BAE42}">
      <dgm:prSet/>
      <dgm:spPr/>
      <dgm:t>
        <a:bodyPr/>
        <a:lstStyle/>
        <a:p>
          <a:pPr rtl="1"/>
          <a:endParaRPr lang="he-IL" sz="3600"/>
        </a:p>
      </dgm:t>
    </dgm:pt>
    <dgm:pt modelId="{77B7307C-B96A-49EF-B824-3D6C636106C6}">
      <dgm:prSet phldrT="[טקסט]" custT="1"/>
      <dgm:spPr/>
      <dgm:t>
        <a:bodyPr/>
        <a:lstStyle/>
        <a:p>
          <a:pPr rtl="1"/>
          <a:r>
            <a:rPr lang="he-IL" sz="4000"/>
            <a:t>ת</a:t>
          </a:r>
        </a:p>
      </dgm:t>
    </dgm:pt>
    <dgm:pt modelId="{34652CB4-4BC6-4D7D-A461-91F13ABBBF42}" type="parTrans" cxnId="{D654B37C-328D-4B20-BDAC-A2C2926B1E06}">
      <dgm:prSet/>
      <dgm:spPr/>
      <dgm:t>
        <a:bodyPr/>
        <a:lstStyle/>
        <a:p>
          <a:pPr rtl="1"/>
          <a:endParaRPr lang="he-IL" sz="3600"/>
        </a:p>
      </dgm:t>
    </dgm:pt>
    <dgm:pt modelId="{1E66E542-68AC-4D8C-AA1E-8B3C2AED292E}" type="sibTrans" cxnId="{D654B37C-328D-4B20-BDAC-A2C2926B1E06}">
      <dgm:prSet/>
      <dgm:spPr/>
      <dgm:t>
        <a:bodyPr/>
        <a:lstStyle/>
        <a:p>
          <a:pPr rtl="1"/>
          <a:endParaRPr lang="he-IL" sz="3600"/>
        </a:p>
      </dgm:t>
    </dgm:pt>
    <dgm:pt modelId="{7B865C71-6D86-4076-8C44-0C0C1FB2CAE0}">
      <dgm:prSet phldrT="[טקסט]" custT="1"/>
      <dgm:spPr/>
      <dgm:t>
        <a:bodyPr/>
        <a:lstStyle/>
        <a:p>
          <a:pPr rtl="1"/>
          <a:r>
            <a:rPr lang="he-IL" sz="4000"/>
            <a:t>מ</a:t>
          </a:r>
        </a:p>
      </dgm:t>
    </dgm:pt>
    <dgm:pt modelId="{FA369ECE-7032-4039-BAC0-FD5A232A25A0}" type="parTrans" cxnId="{B7F013B0-C84E-4E6F-848B-DA6912F6E068}">
      <dgm:prSet/>
      <dgm:spPr/>
      <dgm:t>
        <a:bodyPr/>
        <a:lstStyle/>
        <a:p>
          <a:pPr rtl="1"/>
          <a:endParaRPr lang="he-IL" sz="3600"/>
        </a:p>
      </dgm:t>
    </dgm:pt>
    <dgm:pt modelId="{BF16E013-AFC4-4392-B3FB-DC6B404968BD}" type="sibTrans" cxnId="{B7F013B0-C84E-4E6F-848B-DA6912F6E068}">
      <dgm:prSet/>
      <dgm:spPr/>
      <dgm:t>
        <a:bodyPr/>
        <a:lstStyle/>
        <a:p>
          <a:pPr rtl="1"/>
          <a:endParaRPr lang="he-IL" sz="3600"/>
        </a:p>
      </dgm:t>
    </dgm:pt>
    <dgm:pt modelId="{74E2C226-39B3-4154-B0A4-2ED444617D91}">
      <dgm:prSet phldrT="[טקסט]" custT="1"/>
      <dgm:spPr/>
      <dgm:t>
        <a:bodyPr/>
        <a:lstStyle/>
        <a:p>
          <a:pPr rtl="1"/>
          <a:r>
            <a:rPr lang="he-IL" sz="2400"/>
            <a:t>זמן</a:t>
          </a:r>
        </a:p>
      </dgm:t>
    </dgm:pt>
    <dgm:pt modelId="{2F24183F-DB89-4356-B2FB-CEE917EF9F15}" type="parTrans" cxnId="{1EABDF9F-5F08-47C7-BB3B-67B59CD54E63}">
      <dgm:prSet/>
      <dgm:spPr/>
      <dgm:t>
        <a:bodyPr/>
        <a:lstStyle/>
        <a:p>
          <a:pPr rtl="1"/>
          <a:endParaRPr lang="he-IL" sz="3600"/>
        </a:p>
      </dgm:t>
    </dgm:pt>
    <dgm:pt modelId="{2AF0A519-09C4-4CEC-9227-BF7A0145FAA7}" type="sibTrans" cxnId="{1EABDF9F-5F08-47C7-BB3B-67B59CD54E63}">
      <dgm:prSet/>
      <dgm:spPr/>
      <dgm:t>
        <a:bodyPr/>
        <a:lstStyle/>
        <a:p>
          <a:pPr rtl="1"/>
          <a:endParaRPr lang="he-IL" sz="3600"/>
        </a:p>
      </dgm:t>
    </dgm:pt>
    <dgm:pt modelId="{E7368D46-A0A3-430F-9CC2-7863778B3F44}">
      <dgm:prSet phldrT="[טקסט]" custT="1"/>
      <dgm:spPr/>
      <dgm:t>
        <a:bodyPr/>
        <a:lstStyle/>
        <a:p>
          <a:pPr rtl="1"/>
          <a:r>
            <a:rPr lang="he-IL" sz="2400"/>
            <a:t>אופן</a:t>
          </a:r>
        </a:p>
      </dgm:t>
    </dgm:pt>
    <dgm:pt modelId="{5024C7AE-A72D-44B3-B466-16F1EB2B5E42}" type="parTrans" cxnId="{4D67B01C-79BA-4728-8ACE-43929109DFD1}">
      <dgm:prSet/>
      <dgm:spPr/>
      <dgm:t>
        <a:bodyPr/>
        <a:lstStyle/>
        <a:p>
          <a:pPr rtl="1"/>
          <a:endParaRPr lang="he-IL" sz="3600"/>
        </a:p>
      </dgm:t>
    </dgm:pt>
    <dgm:pt modelId="{D267E516-A4F5-439B-99DB-EC3CCBC90ADD}" type="sibTrans" cxnId="{4D67B01C-79BA-4728-8ACE-43929109DFD1}">
      <dgm:prSet/>
      <dgm:spPr/>
      <dgm:t>
        <a:bodyPr/>
        <a:lstStyle/>
        <a:p>
          <a:pPr rtl="1"/>
          <a:endParaRPr lang="he-IL" sz="3600"/>
        </a:p>
      </dgm:t>
    </dgm:pt>
    <dgm:pt modelId="{D1448AC6-C477-4FBE-AC2E-114A30E99D34}">
      <dgm:prSet phldrT="[טקסט]" custT="1"/>
      <dgm:spPr/>
      <dgm:t>
        <a:bodyPr/>
        <a:lstStyle/>
        <a:p>
          <a:pPr rtl="1"/>
          <a:r>
            <a:rPr lang="he-IL" sz="2400"/>
            <a:t>תנאי</a:t>
          </a:r>
        </a:p>
      </dgm:t>
    </dgm:pt>
    <dgm:pt modelId="{D5781A75-0FF1-4860-9F09-B3168EDC274F}" type="parTrans" cxnId="{0144D838-24E0-4BEF-8A3F-525C231CE768}">
      <dgm:prSet/>
      <dgm:spPr/>
      <dgm:t>
        <a:bodyPr/>
        <a:lstStyle/>
        <a:p>
          <a:pPr rtl="1"/>
          <a:endParaRPr lang="he-IL" sz="3600"/>
        </a:p>
      </dgm:t>
    </dgm:pt>
    <dgm:pt modelId="{DE9DB094-3183-458C-8D10-AE005EE0AFFA}" type="sibTrans" cxnId="{0144D838-24E0-4BEF-8A3F-525C231CE768}">
      <dgm:prSet/>
      <dgm:spPr/>
      <dgm:t>
        <a:bodyPr/>
        <a:lstStyle/>
        <a:p>
          <a:pPr rtl="1"/>
          <a:endParaRPr lang="he-IL" sz="3600"/>
        </a:p>
      </dgm:t>
    </dgm:pt>
    <dgm:pt modelId="{5ACEE244-DADC-430F-A930-BF4D7F6A6E92}">
      <dgm:prSet phldrT="[טקסט]" custT="1"/>
      <dgm:spPr/>
      <dgm:t>
        <a:bodyPr/>
        <a:lstStyle/>
        <a:p>
          <a:pPr rtl="1"/>
          <a:r>
            <a:rPr lang="he-IL" sz="2400"/>
            <a:t>מקום</a:t>
          </a:r>
        </a:p>
      </dgm:t>
    </dgm:pt>
    <dgm:pt modelId="{DEFE84D1-B035-4715-894B-AE489351C0FD}" type="parTrans" cxnId="{E6366949-6DBE-49BB-BFFC-861018B5E2E1}">
      <dgm:prSet/>
      <dgm:spPr/>
      <dgm:t>
        <a:bodyPr/>
        <a:lstStyle/>
        <a:p>
          <a:pPr rtl="1"/>
          <a:endParaRPr lang="he-IL" sz="3600"/>
        </a:p>
      </dgm:t>
    </dgm:pt>
    <dgm:pt modelId="{1F91AB6A-6E27-4B9C-BC96-498A0D3F4772}" type="sibTrans" cxnId="{E6366949-6DBE-49BB-BFFC-861018B5E2E1}">
      <dgm:prSet/>
      <dgm:spPr/>
      <dgm:t>
        <a:bodyPr/>
        <a:lstStyle/>
        <a:p>
          <a:pPr rtl="1"/>
          <a:endParaRPr lang="he-IL" sz="3600"/>
        </a:p>
      </dgm:t>
    </dgm:pt>
    <dgm:pt modelId="{3AB49A7F-399E-4A29-951F-EA3D76A2599C}">
      <dgm:prSet phldrT="[טקסט]" custT="1"/>
      <dgm:spPr/>
      <dgm:t>
        <a:bodyPr/>
        <a:lstStyle/>
        <a:p>
          <a:pPr rtl="1"/>
          <a:r>
            <a:rPr lang="he-IL" sz="2400"/>
            <a:t>סיבה</a:t>
          </a:r>
        </a:p>
      </dgm:t>
    </dgm:pt>
    <dgm:pt modelId="{93594EC5-9BC0-41C0-8B17-E060F55DFA3E}" type="parTrans" cxnId="{057AB1CF-529B-42C4-86F2-0F36511790FB}">
      <dgm:prSet/>
      <dgm:spPr/>
      <dgm:t>
        <a:bodyPr/>
        <a:lstStyle/>
        <a:p>
          <a:pPr rtl="1"/>
          <a:endParaRPr lang="he-IL" sz="3600"/>
        </a:p>
      </dgm:t>
    </dgm:pt>
    <dgm:pt modelId="{D92F64C2-01E4-4C82-929B-A96F40BDDCBF}" type="sibTrans" cxnId="{057AB1CF-529B-42C4-86F2-0F36511790FB}">
      <dgm:prSet/>
      <dgm:spPr/>
      <dgm:t>
        <a:bodyPr/>
        <a:lstStyle/>
        <a:p>
          <a:pPr rtl="1"/>
          <a:endParaRPr lang="he-IL" sz="3600"/>
        </a:p>
      </dgm:t>
    </dgm:pt>
    <dgm:pt modelId="{A7C41C60-50E9-4568-973C-C82130677295}">
      <dgm:prSet phldrT="[טקסט]" custT="1"/>
      <dgm:spPr/>
      <dgm:t>
        <a:bodyPr/>
        <a:lstStyle/>
        <a:p>
          <a:pPr rtl="1"/>
          <a:r>
            <a:rPr lang="he-IL" sz="2400"/>
            <a:t>ויתור</a:t>
          </a:r>
        </a:p>
      </dgm:t>
    </dgm:pt>
    <dgm:pt modelId="{23E923B5-D558-448D-9B0C-A88F7918E39B}" type="parTrans" cxnId="{F13B86C4-BE8F-438F-80C1-6872E25FBD15}">
      <dgm:prSet/>
      <dgm:spPr/>
      <dgm:t>
        <a:bodyPr/>
        <a:lstStyle/>
        <a:p>
          <a:pPr rtl="1"/>
          <a:endParaRPr lang="he-IL" sz="3600"/>
        </a:p>
      </dgm:t>
    </dgm:pt>
    <dgm:pt modelId="{41B445FA-8669-40CE-AE68-B9AC717595CE}" type="sibTrans" cxnId="{F13B86C4-BE8F-438F-80C1-6872E25FBD15}">
      <dgm:prSet/>
      <dgm:spPr/>
      <dgm:t>
        <a:bodyPr/>
        <a:lstStyle/>
        <a:p>
          <a:pPr rtl="1"/>
          <a:endParaRPr lang="he-IL" sz="3600"/>
        </a:p>
      </dgm:t>
    </dgm:pt>
    <dgm:pt modelId="{7B1FA94C-7A45-4FE7-9C26-B4D4D81116A6}">
      <dgm:prSet phldrT="[טקסט]" custT="1"/>
      <dgm:spPr/>
      <dgm:t>
        <a:bodyPr/>
        <a:lstStyle/>
        <a:p>
          <a:pPr rtl="1"/>
          <a:r>
            <a:rPr lang="he-IL" sz="2400"/>
            <a:t>מצב</a:t>
          </a:r>
        </a:p>
      </dgm:t>
    </dgm:pt>
    <dgm:pt modelId="{D9D7D01B-EB18-48B3-835D-99899D20C354}" type="parTrans" cxnId="{A8F1D0C6-9D9B-4468-B900-D8FE1C6C3A51}">
      <dgm:prSet/>
      <dgm:spPr/>
      <dgm:t>
        <a:bodyPr/>
        <a:lstStyle/>
        <a:p>
          <a:pPr rtl="1"/>
          <a:endParaRPr lang="he-IL" sz="3600"/>
        </a:p>
      </dgm:t>
    </dgm:pt>
    <dgm:pt modelId="{160957CB-8312-47C7-BF71-E0AA4EFA20D0}" type="sibTrans" cxnId="{A8F1D0C6-9D9B-4468-B900-D8FE1C6C3A51}">
      <dgm:prSet/>
      <dgm:spPr/>
      <dgm:t>
        <a:bodyPr/>
        <a:lstStyle/>
        <a:p>
          <a:pPr rtl="1"/>
          <a:endParaRPr lang="he-IL" sz="3600"/>
        </a:p>
      </dgm:t>
    </dgm:pt>
    <dgm:pt modelId="{1AE51AC8-1623-4FBE-8348-2A9ADE610EC8}">
      <dgm:prSet phldrT="[טקסט]" custT="1"/>
      <dgm:spPr/>
      <dgm:t>
        <a:bodyPr/>
        <a:lstStyle/>
        <a:p>
          <a:pPr rtl="1"/>
          <a:r>
            <a:rPr lang="he-IL" sz="2400"/>
            <a:t>מידה</a:t>
          </a:r>
        </a:p>
      </dgm:t>
    </dgm:pt>
    <dgm:pt modelId="{58F1EC36-478F-4D00-AEBE-1EA0E7C3A61F}" type="parTrans" cxnId="{89622FF6-520F-449F-8724-9E48A2035BC2}">
      <dgm:prSet/>
      <dgm:spPr/>
      <dgm:t>
        <a:bodyPr/>
        <a:lstStyle/>
        <a:p>
          <a:pPr rtl="1"/>
          <a:endParaRPr lang="he-IL" sz="3600"/>
        </a:p>
      </dgm:t>
    </dgm:pt>
    <dgm:pt modelId="{AF033D7A-49E5-44D9-A586-FE6979B7D517}" type="sibTrans" cxnId="{89622FF6-520F-449F-8724-9E48A2035BC2}">
      <dgm:prSet/>
      <dgm:spPr/>
      <dgm:t>
        <a:bodyPr/>
        <a:lstStyle/>
        <a:p>
          <a:pPr rtl="1"/>
          <a:endParaRPr lang="he-IL" sz="3600"/>
        </a:p>
      </dgm:t>
    </dgm:pt>
    <dgm:pt modelId="{C08BEEF6-2C9C-4AE5-893D-EA5FA112DB6D}">
      <dgm:prSet phldrT="[טקסט]" custT="1"/>
      <dgm:spPr/>
      <dgm:t>
        <a:bodyPr/>
        <a:lstStyle/>
        <a:p>
          <a:pPr rtl="1"/>
          <a:r>
            <a:rPr lang="he-IL" sz="2400"/>
            <a:t>תכלית</a:t>
          </a:r>
        </a:p>
      </dgm:t>
    </dgm:pt>
    <dgm:pt modelId="{4333218F-4825-405A-AD7C-661711997C08}" type="parTrans" cxnId="{97D2F816-6A42-4A7C-ACC9-929B3A003EF7}">
      <dgm:prSet/>
      <dgm:spPr/>
      <dgm:t>
        <a:bodyPr/>
        <a:lstStyle/>
        <a:p>
          <a:pPr rtl="1"/>
          <a:endParaRPr lang="he-IL" sz="3600"/>
        </a:p>
      </dgm:t>
    </dgm:pt>
    <dgm:pt modelId="{20B36A11-6DFE-4E5F-BC3A-EE1EEAC94A9F}" type="sibTrans" cxnId="{97D2F816-6A42-4A7C-ACC9-929B3A003EF7}">
      <dgm:prSet/>
      <dgm:spPr/>
      <dgm:t>
        <a:bodyPr/>
        <a:lstStyle/>
        <a:p>
          <a:pPr rtl="1"/>
          <a:endParaRPr lang="he-IL" sz="3600"/>
        </a:p>
      </dgm:t>
    </dgm:pt>
    <dgm:pt modelId="{D24AC2FB-844A-40D7-9F0A-8036AD39B134}" type="pres">
      <dgm:prSet presAssocID="{276A0D88-4828-4263-9B64-ACF515E409F2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8EF1A39D-A046-4EEA-8979-9EA2415C8CD6}" type="pres">
      <dgm:prSet presAssocID="{E2060DBD-76B4-4F33-B7AC-0CE8B89E3909}" presName="compNode" presStyleCnt="0"/>
      <dgm:spPr/>
    </dgm:pt>
    <dgm:pt modelId="{EA5CB415-2C51-4742-A335-7E0D73B7A958}" type="pres">
      <dgm:prSet presAssocID="{E2060DBD-76B4-4F33-B7AC-0CE8B89E3909}" presName="aNode" presStyleLbl="bgShp" presStyleIdx="0" presStyleCnt="9"/>
      <dgm:spPr/>
    </dgm:pt>
    <dgm:pt modelId="{479E8384-BD65-4111-A894-26D5B2F35F1B}" type="pres">
      <dgm:prSet presAssocID="{E2060DBD-76B4-4F33-B7AC-0CE8B89E3909}" presName="textNode" presStyleLbl="bgShp" presStyleIdx="0" presStyleCnt="9"/>
      <dgm:spPr/>
    </dgm:pt>
    <dgm:pt modelId="{9373455E-F3A6-405B-9912-A02F12A21A0B}" type="pres">
      <dgm:prSet presAssocID="{E2060DBD-76B4-4F33-B7AC-0CE8B89E3909}" presName="compChildNode" presStyleCnt="0"/>
      <dgm:spPr/>
    </dgm:pt>
    <dgm:pt modelId="{8F9FD8B6-23F7-4E47-BF51-E644874288A5}" type="pres">
      <dgm:prSet presAssocID="{E2060DBD-76B4-4F33-B7AC-0CE8B89E3909}" presName="theInnerList" presStyleCnt="0"/>
      <dgm:spPr/>
    </dgm:pt>
    <dgm:pt modelId="{04C11413-B1AC-4B54-B3F1-7AB061B83E61}" type="pres">
      <dgm:prSet presAssocID="{74E2C226-39B3-4154-B0A4-2ED444617D91}" presName="childNode" presStyleLbl="node1" presStyleIdx="0" presStyleCnt="9">
        <dgm:presLayoutVars>
          <dgm:bulletEnabled val="1"/>
        </dgm:presLayoutVars>
      </dgm:prSet>
      <dgm:spPr/>
    </dgm:pt>
    <dgm:pt modelId="{4D67FF6A-4A85-4EB0-ADE0-4C7C1DA3B25C}" type="pres">
      <dgm:prSet presAssocID="{E2060DBD-76B4-4F33-B7AC-0CE8B89E3909}" presName="aSpace" presStyleCnt="0"/>
      <dgm:spPr/>
    </dgm:pt>
    <dgm:pt modelId="{9A4DCFDC-FD97-47D2-9A40-E5FACD1F3064}" type="pres">
      <dgm:prSet presAssocID="{03A7028F-F75A-45B0-BAAD-AF03DEF9095F}" presName="compNode" presStyleCnt="0"/>
      <dgm:spPr/>
    </dgm:pt>
    <dgm:pt modelId="{6B5D6D5D-F73D-413A-959D-18E80FBAB32C}" type="pres">
      <dgm:prSet presAssocID="{03A7028F-F75A-45B0-BAAD-AF03DEF9095F}" presName="aNode" presStyleLbl="bgShp" presStyleIdx="1" presStyleCnt="9"/>
      <dgm:spPr/>
    </dgm:pt>
    <dgm:pt modelId="{2BE82365-9B36-45D0-A779-F0D31E25B740}" type="pres">
      <dgm:prSet presAssocID="{03A7028F-F75A-45B0-BAAD-AF03DEF9095F}" presName="textNode" presStyleLbl="bgShp" presStyleIdx="1" presStyleCnt="9"/>
      <dgm:spPr/>
    </dgm:pt>
    <dgm:pt modelId="{0E4EBF25-3B1A-48F5-8E8B-A4A290503654}" type="pres">
      <dgm:prSet presAssocID="{03A7028F-F75A-45B0-BAAD-AF03DEF9095F}" presName="compChildNode" presStyleCnt="0"/>
      <dgm:spPr/>
    </dgm:pt>
    <dgm:pt modelId="{7CF7CD84-5B31-434A-8F87-5EE9F6CDE325}" type="pres">
      <dgm:prSet presAssocID="{03A7028F-F75A-45B0-BAAD-AF03DEF9095F}" presName="theInnerList" presStyleCnt="0"/>
      <dgm:spPr/>
    </dgm:pt>
    <dgm:pt modelId="{8C9CB62C-3449-4A73-A2A1-1045EACEB9F9}" type="pres">
      <dgm:prSet presAssocID="{E7368D46-A0A3-430F-9CC2-7863778B3F44}" presName="childNode" presStyleLbl="node1" presStyleIdx="1" presStyleCnt="9">
        <dgm:presLayoutVars>
          <dgm:bulletEnabled val="1"/>
        </dgm:presLayoutVars>
      </dgm:prSet>
      <dgm:spPr/>
    </dgm:pt>
    <dgm:pt modelId="{191CE039-A8AB-4313-A6B2-D5F3D3B3629D}" type="pres">
      <dgm:prSet presAssocID="{03A7028F-F75A-45B0-BAAD-AF03DEF9095F}" presName="aSpace" presStyleCnt="0"/>
      <dgm:spPr/>
    </dgm:pt>
    <dgm:pt modelId="{B8A31FB5-E32E-4161-852F-1952A3430088}" type="pres">
      <dgm:prSet presAssocID="{CFBCF972-2573-4AE8-A566-D777FCB5CA06}" presName="compNode" presStyleCnt="0"/>
      <dgm:spPr/>
    </dgm:pt>
    <dgm:pt modelId="{82871CFB-7F21-4C61-AEB3-05C2BCD68681}" type="pres">
      <dgm:prSet presAssocID="{CFBCF972-2573-4AE8-A566-D777FCB5CA06}" presName="aNode" presStyleLbl="bgShp" presStyleIdx="2" presStyleCnt="9" custLinFactNeighborY="1218"/>
      <dgm:spPr/>
    </dgm:pt>
    <dgm:pt modelId="{9705BD55-DF2A-4A63-9351-623B1CFA7BE7}" type="pres">
      <dgm:prSet presAssocID="{CFBCF972-2573-4AE8-A566-D777FCB5CA06}" presName="textNode" presStyleLbl="bgShp" presStyleIdx="2" presStyleCnt="9"/>
      <dgm:spPr/>
    </dgm:pt>
    <dgm:pt modelId="{AEFA3BF4-CA18-4D91-ABF1-1CF16E87EBF0}" type="pres">
      <dgm:prSet presAssocID="{CFBCF972-2573-4AE8-A566-D777FCB5CA06}" presName="compChildNode" presStyleCnt="0"/>
      <dgm:spPr/>
    </dgm:pt>
    <dgm:pt modelId="{DA82773A-C96E-4003-83D2-DA825625DAC5}" type="pres">
      <dgm:prSet presAssocID="{CFBCF972-2573-4AE8-A566-D777FCB5CA06}" presName="theInnerList" presStyleCnt="0"/>
      <dgm:spPr/>
    </dgm:pt>
    <dgm:pt modelId="{06C198A3-ED88-4C03-A046-75B59EA88E6F}" type="pres">
      <dgm:prSet presAssocID="{D1448AC6-C477-4FBE-AC2E-114A30E99D34}" presName="childNode" presStyleLbl="node1" presStyleIdx="2" presStyleCnt="9">
        <dgm:presLayoutVars>
          <dgm:bulletEnabled val="1"/>
        </dgm:presLayoutVars>
      </dgm:prSet>
      <dgm:spPr/>
    </dgm:pt>
    <dgm:pt modelId="{E63E2B43-9157-4349-B28B-7A4E9269A32E}" type="pres">
      <dgm:prSet presAssocID="{CFBCF972-2573-4AE8-A566-D777FCB5CA06}" presName="aSpace" presStyleCnt="0"/>
      <dgm:spPr/>
    </dgm:pt>
    <dgm:pt modelId="{CBF54BBC-285F-43D9-875E-800DB898A80E}" type="pres">
      <dgm:prSet presAssocID="{7B865C71-6D86-4076-8C44-0C0C1FB2CAE0}" presName="compNode" presStyleCnt="0"/>
      <dgm:spPr/>
    </dgm:pt>
    <dgm:pt modelId="{B4E8B8B1-AAE2-4C1A-93A8-8B0C531687C9}" type="pres">
      <dgm:prSet presAssocID="{7B865C71-6D86-4076-8C44-0C0C1FB2CAE0}" presName="aNode" presStyleLbl="bgShp" presStyleIdx="3" presStyleCnt="9"/>
      <dgm:spPr/>
    </dgm:pt>
    <dgm:pt modelId="{5E6C8EEE-F786-4519-9D79-F04B48D5F36D}" type="pres">
      <dgm:prSet presAssocID="{7B865C71-6D86-4076-8C44-0C0C1FB2CAE0}" presName="textNode" presStyleLbl="bgShp" presStyleIdx="3" presStyleCnt="9"/>
      <dgm:spPr/>
    </dgm:pt>
    <dgm:pt modelId="{E2EBFDA2-3247-4D9D-AE20-6C338483BD7E}" type="pres">
      <dgm:prSet presAssocID="{7B865C71-6D86-4076-8C44-0C0C1FB2CAE0}" presName="compChildNode" presStyleCnt="0"/>
      <dgm:spPr/>
    </dgm:pt>
    <dgm:pt modelId="{D6C5D6CB-D041-46F4-9FDC-B8941E237CEC}" type="pres">
      <dgm:prSet presAssocID="{7B865C71-6D86-4076-8C44-0C0C1FB2CAE0}" presName="theInnerList" presStyleCnt="0"/>
      <dgm:spPr/>
    </dgm:pt>
    <dgm:pt modelId="{98DEBC88-44E7-41B2-B13C-B29E052D89B0}" type="pres">
      <dgm:prSet presAssocID="{5ACEE244-DADC-430F-A930-BF4D7F6A6E92}" presName="childNode" presStyleLbl="node1" presStyleIdx="3" presStyleCnt="9">
        <dgm:presLayoutVars>
          <dgm:bulletEnabled val="1"/>
        </dgm:presLayoutVars>
      </dgm:prSet>
      <dgm:spPr/>
    </dgm:pt>
    <dgm:pt modelId="{93C223DF-7909-45C2-B9EA-0076796BCFF8}" type="pres">
      <dgm:prSet presAssocID="{7B865C71-6D86-4076-8C44-0C0C1FB2CAE0}" presName="aSpace" presStyleCnt="0"/>
      <dgm:spPr/>
    </dgm:pt>
    <dgm:pt modelId="{DFCAB67B-E458-4683-BBCD-A2FA4255E24D}" type="pres">
      <dgm:prSet presAssocID="{CD1E4104-895F-4422-A55C-E6743BB99BDF}" presName="compNode" presStyleCnt="0"/>
      <dgm:spPr/>
    </dgm:pt>
    <dgm:pt modelId="{A230F2FA-B635-4707-A199-413877AF20E6}" type="pres">
      <dgm:prSet presAssocID="{CD1E4104-895F-4422-A55C-E6743BB99BDF}" presName="aNode" presStyleLbl="bgShp" presStyleIdx="4" presStyleCnt="9" custLinFactNeighborY="609"/>
      <dgm:spPr/>
    </dgm:pt>
    <dgm:pt modelId="{6CDCFDB9-D575-4A4A-B3A8-79A0579D6BB7}" type="pres">
      <dgm:prSet presAssocID="{CD1E4104-895F-4422-A55C-E6743BB99BDF}" presName="textNode" presStyleLbl="bgShp" presStyleIdx="4" presStyleCnt="9"/>
      <dgm:spPr/>
    </dgm:pt>
    <dgm:pt modelId="{F3DA59E3-882C-4AB4-B5D5-5FD7B0D76600}" type="pres">
      <dgm:prSet presAssocID="{CD1E4104-895F-4422-A55C-E6743BB99BDF}" presName="compChildNode" presStyleCnt="0"/>
      <dgm:spPr/>
    </dgm:pt>
    <dgm:pt modelId="{09DA4B2F-5B99-48E5-8A35-A3823FC03977}" type="pres">
      <dgm:prSet presAssocID="{CD1E4104-895F-4422-A55C-E6743BB99BDF}" presName="theInnerList" presStyleCnt="0"/>
      <dgm:spPr/>
    </dgm:pt>
    <dgm:pt modelId="{54B83983-26DB-4E99-A5EF-B7D90CB6B20D}" type="pres">
      <dgm:prSet presAssocID="{3AB49A7F-399E-4A29-951F-EA3D76A2599C}" presName="childNode" presStyleLbl="node1" presStyleIdx="4" presStyleCnt="9">
        <dgm:presLayoutVars>
          <dgm:bulletEnabled val="1"/>
        </dgm:presLayoutVars>
      </dgm:prSet>
      <dgm:spPr/>
    </dgm:pt>
    <dgm:pt modelId="{3BB29477-466F-464F-AFE1-D93DD640D0D6}" type="pres">
      <dgm:prSet presAssocID="{CD1E4104-895F-4422-A55C-E6743BB99BDF}" presName="aSpace" presStyleCnt="0"/>
      <dgm:spPr/>
    </dgm:pt>
    <dgm:pt modelId="{3157FB3F-0503-4E2E-B48A-E087A7DD78DA}" type="pres">
      <dgm:prSet presAssocID="{6F2376F8-F300-4BB4-AD38-20B5ED67FDA6}" presName="compNode" presStyleCnt="0"/>
      <dgm:spPr/>
    </dgm:pt>
    <dgm:pt modelId="{5D30F342-EA21-4DC8-B6C1-604F63A491DC}" type="pres">
      <dgm:prSet presAssocID="{6F2376F8-F300-4BB4-AD38-20B5ED67FDA6}" presName="aNode" presStyleLbl="bgShp" presStyleIdx="5" presStyleCnt="9" custLinFactNeighborY="609"/>
      <dgm:spPr/>
    </dgm:pt>
    <dgm:pt modelId="{16707A10-F2EB-41C3-A803-8B95B7F43E16}" type="pres">
      <dgm:prSet presAssocID="{6F2376F8-F300-4BB4-AD38-20B5ED67FDA6}" presName="textNode" presStyleLbl="bgShp" presStyleIdx="5" presStyleCnt="9"/>
      <dgm:spPr/>
    </dgm:pt>
    <dgm:pt modelId="{CB0B09C6-FA38-4D87-BE61-012112AEA033}" type="pres">
      <dgm:prSet presAssocID="{6F2376F8-F300-4BB4-AD38-20B5ED67FDA6}" presName="compChildNode" presStyleCnt="0"/>
      <dgm:spPr/>
    </dgm:pt>
    <dgm:pt modelId="{1196DC60-2848-43D6-8501-2A9299B6003B}" type="pres">
      <dgm:prSet presAssocID="{6F2376F8-F300-4BB4-AD38-20B5ED67FDA6}" presName="theInnerList" presStyleCnt="0"/>
      <dgm:spPr/>
    </dgm:pt>
    <dgm:pt modelId="{BB7E355E-EE63-419F-8196-CC170B271EF4}" type="pres">
      <dgm:prSet presAssocID="{A7C41C60-50E9-4568-973C-C82130677295}" presName="childNode" presStyleLbl="node1" presStyleIdx="5" presStyleCnt="9">
        <dgm:presLayoutVars>
          <dgm:bulletEnabled val="1"/>
        </dgm:presLayoutVars>
      </dgm:prSet>
      <dgm:spPr/>
    </dgm:pt>
    <dgm:pt modelId="{BC53B522-E795-4A7A-A598-2C4B6286C035}" type="pres">
      <dgm:prSet presAssocID="{6F2376F8-F300-4BB4-AD38-20B5ED67FDA6}" presName="aSpace" presStyleCnt="0"/>
      <dgm:spPr/>
    </dgm:pt>
    <dgm:pt modelId="{CFC572B2-E941-482D-9745-D6DB9D7B41C1}" type="pres">
      <dgm:prSet presAssocID="{63B44EDA-6357-4622-A60A-5DD5D506F0C4}" presName="compNode" presStyleCnt="0"/>
      <dgm:spPr/>
    </dgm:pt>
    <dgm:pt modelId="{5C727380-A55E-45EC-BF6A-A2E75D7F8ACE}" type="pres">
      <dgm:prSet presAssocID="{63B44EDA-6357-4622-A60A-5DD5D506F0C4}" presName="aNode" presStyleLbl="bgShp" presStyleIdx="6" presStyleCnt="9" custLinFactNeighborY="609"/>
      <dgm:spPr/>
    </dgm:pt>
    <dgm:pt modelId="{DF626F4E-22E7-4E85-A8A7-1E3AEFC26B4A}" type="pres">
      <dgm:prSet presAssocID="{63B44EDA-6357-4622-A60A-5DD5D506F0C4}" presName="textNode" presStyleLbl="bgShp" presStyleIdx="6" presStyleCnt="9"/>
      <dgm:spPr/>
    </dgm:pt>
    <dgm:pt modelId="{D972F8F1-E1DA-4CA9-B7ED-7CA42E714656}" type="pres">
      <dgm:prSet presAssocID="{63B44EDA-6357-4622-A60A-5DD5D506F0C4}" presName="compChildNode" presStyleCnt="0"/>
      <dgm:spPr/>
    </dgm:pt>
    <dgm:pt modelId="{886502E4-F47A-4116-9D96-DE0D67E5C11E}" type="pres">
      <dgm:prSet presAssocID="{63B44EDA-6357-4622-A60A-5DD5D506F0C4}" presName="theInnerList" presStyleCnt="0"/>
      <dgm:spPr/>
    </dgm:pt>
    <dgm:pt modelId="{D679FF56-6AE7-4F81-8F40-0D0C06CFA7D2}" type="pres">
      <dgm:prSet presAssocID="{7B1FA94C-7A45-4FE7-9C26-B4D4D81116A6}" presName="childNode" presStyleLbl="node1" presStyleIdx="6" presStyleCnt="9">
        <dgm:presLayoutVars>
          <dgm:bulletEnabled val="1"/>
        </dgm:presLayoutVars>
      </dgm:prSet>
      <dgm:spPr/>
    </dgm:pt>
    <dgm:pt modelId="{B6B34240-65E0-43F2-97A6-918146671588}" type="pres">
      <dgm:prSet presAssocID="{63B44EDA-6357-4622-A60A-5DD5D506F0C4}" presName="aSpace" presStyleCnt="0"/>
      <dgm:spPr/>
    </dgm:pt>
    <dgm:pt modelId="{EB45CA0A-6C71-43C5-8F5F-7AA3BFF8243D}" type="pres">
      <dgm:prSet presAssocID="{461BC647-5671-4783-89ED-BBA7A65EE6B2}" presName="compNode" presStyleCnt="0"/>
      <dgm:spPr/>
    </dgm:pt>
    <dgm:pt modelId="{E3B9CEF8-EDCF-41FD-84E6-F84C908E85E4}" type="pres">
      <dgm:prSet presAssocID="{461BC647-5671-4783-89ED-BBA7A65EE6B2}" presName="aNode" presStyleLbl="bgShp" presStyleIdx="7" presStyleCnt="9" custLinFactNeighborY="609"/>
      <dgm:spPr/>
    </dgm:pt>
    <dgm:pt modelId="{83854F9B-130E-4BE2-93D6-8A582D5867AE}" type="pres">
      <dgm:prSet presAssocID="{461BC647-5671-4783-89ED-BBA7A65EE6B2}" presName="textNode" presStyleLbl="bgShp" presStyleIdx="7" presStyleCnt="9"/>
      <dgm:spPr/>
    </dgm:pt>
    <dgm:pt modelId="{51749886-62EA-4710-87F1-6B75E984D77D}" type="pres">
      <dgm:prSet presAssocID="{461BC647-5671-4783-89ED-BBA7A65EE6B2}" presName="compChildNode" presStyleCnt="0"/>
      <dgm:spPr/>
    </dgm:pt>
    <dgm:pt modelId="{1DE39285-4905-4814-BF20-D69E3D573B13}" type="pres">
      <dgm:prSet presAssocID="{461BC647-5671-4783-89ED-BBA7A65EE6B2}" presName="theInnerList" presStyleCnt="0"/>
      <dgm:spPr/>
    </dgm:pt>
    <dgm:pt modelId="{63C078F3-03EC-404B-B55E-7BF06B91E2D9}" type="pres">
      <dgm:prSet presAssocID="{1AE51AC8-1623-4FBE-8348-2A9ADE610EC8}" presName="childNode" presStyleLbl="node1" presStyleIdx="7" presStyleCnt="9">
        <dgm:presLayoutVars>
          <dgm:bulletEnabled val="1"/>
        </dgm:presLayoutVars>
      </dgm:prSet>
      <dgm:spPr/>
    </dgm:pt>
    <dgm:pt modelId="{024240A3-4BA4-49A3-ACEB-C2ADF5092B9C}" type="pres">
      <dgm:prSet presAssocID="{461BC647-5671-4783-89ED-BBA7A65EE6B2}" presName="aSpace" presStyleCnt="0"/>
      <dgm:spPr/>
    </dgm:pt>
    <dgm:pt modelId="{43C3ACF2-7061-41EE-9E73-E41A187DC11D}" type="pres">
      <dgm:prSet presAssocID="{77B7307C-B96A-49EF-B824-3D6C636106C6}" presName="compNode" presStyleCnt="0"/>
      <dgm:spPr/>
    </dgm:pt>
    <dgm:pt modelId="{CBEBA450-C7DB-4DC8-AD90-605FF54C3CE5}" type="pres">
      <dgm:prSet presAssocID="{77B7307C-B96A-49EF-B824-3D6C636106C6}" presName="aNode" presStyleLbl="bgShp" presStyleIdx="8" presStyleCnt="9" custLinFactNeighborY="609"/>
      <dgm:spPr/>
    </dgm:pt>
    <dgm:pt modelId="{61F15583-6B59-4368-9684-646EB6D9E407}" type="pres">
      <dgm:prSet presAssocID="{77B7307C-B96A-49EF-B824-3D6C636106C6}" presName="textNode" presStyleLbl="bgShp" presStyleIdx="8" presStyleCnt="9"/>
      <dgm:spPr/>
    </dgm:pt>
    <dgm:pt modelId="{8AAC7885-5125-48F7-B918-A78CC7EBE686}" type="pres">
      <dgm:prSet presAssocID="{77B7307C-B96A-49EF-B824-3D6C636106C6}" presName="compChildNode" presStyleCnt="0"/>
      <dgm:spPr/>
    </dgm:pt>
    <dgm:pt modelId="{601BCA59-EDA2-45E5-84CD-FFE698967D95}" type="pres">
      <dgm:prSet presAssocID="{77B7307C-B96A-49EF-B824-3D6C636106C6}" presName="theInnerList" presStyleCnt="0"/>
      <dgm:spPr/>
    </dgm:pt>
    <dgm:pt modelId="{B6A9AB05-6F69-4518-A014-BD1287D06D33}" type="pres">
      <dgm:prSet presAssocID="{C08BEEF6-2C9C-4AE5-893D-EA5FA112DB6D}" presName="childNode" presStyleLbl="node1" presStyleIdx="8" presStyleCnt="9" custScaleX="125469">
        <dgm:presLayoutVars>
          <dgm:bulletEnabled val="1"/>
        </dgm:presLayoutVars>
      </dgm:prSet>
      <dgm:spPr/>
    </dgm:pt>
  </dgm:ptLst>
  <dgm:cxnLst>
    <dgm:cxn modelId="{5D8A3C03-7F33-4DD3-AE5D-AD54B22ED850}" srcId="{276A0D88-4828-4263-9B64-ACF515E409F2}" destId="{63B44EDA-6357-4622-A60A-5DD5D506F0C4}" srcOrd="6" destOrd="0" parTransId="{E16A75B3-DA64-421C-B1B8-2B8DA5E54E5F}" sibTransId="{B8735E00-BFA7-41EE-BD12-C1298ABF39D8}"/>
    <dgm:cxn modelId="{1D61F005-9322-438B-A4F6-242286126D82}" type="presOf" srcId="{E2060DBD-76B4-4F33-B7AC-0CE8B89E3909}" destId="{EA5CB415-2C51-4742-A335-7E0D73B7A958}" srcOrd="0" destOrd="0" presId="urn:microsoft.com/office/officeart/2005/8/layout/lProcess2"/>
    <dgm:cxn modelId="{07D0BB0C-20AC-4A35-8E1D-5EFB7742EA7E}" type="presOf" srcId="{77B7307C-B96A-49EF-B824-3D6C636106C6}" destId="{61F15583-6B59-4368-9684-646EB6D9E407}" srcOrd="1" destOrd="0" presId="urn:microsoft.com/office/officeart/2005/8/layout/lProcess2"/>
    <dgm:cxn modelId="{97D2F816-6A42-4A7C-ACC9-929B3A003EF7}" srcId="{77B7307C-B96A-49EF-B824-3D6C636106C6}" destId="{C08BEEF6-2C9C-4AE5-893D-EA5FA112DB6D}" srcOrd="0" destOrd="0" parTransId="{4333218F-4825-405A-AD7C-661711997C08}" sibTransId="{20B36A11-6DFE-4E5F-BC3A-EE1EEAC94A9F}"/>
    <dgm:cxn modelId="{4D67B01C-79BA-4728-8ACE-43929109DFD1}" srcId="{03A7028F-F75A-45B0-BAAD-AF03DEF9095F}" destId="{E7368D46-A0A3-430F-9CC2-7863778B3F44}" srcOrd="0" destOrd="0" parTransId="{5024C7AE-A72D-44B3-B466-16F1EB2B5E42}" sibTransId="{D267E516-A4F5-439B-99DB-EC3CCBC90ADD}"/>
    <dgm:cxn modelId="{441A0F1D-8409-4EA6-AF63-0C472CB2272E}" srcId="{276A0D88-4828-4263-9B64-ACF515E409F2}" destId="{6F2376F8-F300-4BB4-AD38-20B5ED67FDA6}" srcOrd="5" destOrd="0" parTransId="{A9C29E52-DA4F-4B78-9BD7-C640BE95207E}" sibTransId="{68D744B6-845B-42E6-A894-9665A397915C}"/>
    <dgm:cxn modelId="{F52B1523-7BDD-4BA6-8EB0-06EE5DFA6414}" type="presOf" srcId="{7B865C71-6D86-4076-8C44-0C0C1FB2CAE0}" destId="{B4E8B8B1-AAE2-4C1A-93A8-8B0C531687C9}" srcOrd="0" destOrd="0" presId="urn:microsoft.com/office/officeart/2005/8/layout/lProcess2"/>
    <dgm:cxn modelId="{2C345128-BC8F-4DD7-95DC-F7DDBDE69C3B}" type="presOf" srcId="{461BC647-5671-4783-89ED-BBA7A65EE6B2}" destId="{83854F9B-130E-4BE2-93D6-8A582D5867AE}" srcOrd="1" destOrd="0" presId="urn:microsoft.com/office/officeart/2005/8/layout/lProcess2"/>
    <dgm:cxn modelId="{8BA5EE33-F35F-4999-A499-E86C2E6DB956}" type="presOf" srcId="{77B7307C-B96A-49EF-B824-3D6C636106C6}" destId="{CBEBA450-C7DB-4DC8-AD90-605FF54C3CE5}" srcOrd="0" destOrd="0" presId="urn:microsoft.com/office/officeart/2005/8/layout/lProcess2"/>
    <dgm:cxn modelId="{0144D838-24E0-4BEF-8A3F-525C231CE768}" srcId="{CFBCF972-2573-4AE8-A566-D777FCB5CA06}" destId="{D1448AC6-C477-4FBE-AC2E-114A30E99D34}" srcOrd="0" destOrd="0" parTransId="{D5781A75-0FF1-4860-9F09-B3168EDC274F}" sibTransId="{DE9DB094-3183-458C-8D10-AE005EE0AFFA}"/>
    <dgm:cxn modelId="{8889C242-7052-4408-8686-16D5EB0F7B76}" type="presOf" srcId="{E7368D46-A0A3-430F-9CC2-7863778B3F44}" destId="{8C9CB62C-3449-4A73-A2A1-1045EACEB9F9}" srcOrd="0" destOrd="0" presId="urn:microsoft.com/office/officeart/2005/8/layout/lProcess2"/>
    <dgm:cxn modelId="{40EE5664-FC66-4975-BA36-5194F92167A7}" type="presOf" srcId="{C08BEEF6-2C9C-4AE5-893D-EA5FA112DB6D}" destId="{B6A9AB05-6F69-4518-A014-BD1287D06D33}" srcOrd="0" destOrd="0" presId="urn:microsoft.com/office/officeart/2005/8/layout/lProcess2"/>
    <dgm:cxn modelId="{E4BFBB67-5D85-4CD0-88D7-B614820D69E1}" type="presOf" srcId="{74E2C226-39B3-4154-B0A4-2ED444617D91}" destId="{04C11413-B1AC-4B54-B3F1-7AB061B83E61}" srcOrd="0" destOrd="0" presId="urn:microsoft.com/office/officeart/2005/8/layout/lProcess2"/>
    <dgm:cxn modelId="{E6366949-6DBE-49BB-BFFC-861018B5E2E1}" srcId="{7B865C71-6D86-4076-8C44-0C0C1FB2CAE0}" destId="{5ACEE244-DADC-430F-A930-BF4D7F6A6E92}" srcOrd="0" destOrd="0" parTransId="{DEFE84D1-B035-4715-894B-AE489351C0FD}" sibTransId="{1F91AB6A-6E27-4B9C-BC96-498A0D3F4772}"/>
    <dgm:cxn modelId="{B715976A-F178-4CD3-9859-B2BA0F8D5861}" srcId="{276A0D88-4828-4263-9B64-ACF515E409F2}" destId="{CD1E4104-895F-4422-A55C-E6743BB99BDF}" srcOrd="4" destOrd="0" parTransId="{16713B88-006C-4D92-8D53-22FFDD71649A}" sibTransId="{4CDC2505-B038-4452-B5F7-F7D8E892B4CF}"/>
    <dgm:cxn modelId="{CAA4DB4B-66F6-4496-A0BC-141E474C670C}" srcId="{276A0D88-4828-4263-9B64-ACF515E409F2}" destId="{CFBCF972-2573-4AE8-A566-D777FCB5CA06}" srcOrd="2" destOrd="0" parTransId="{7BA76A70-FF27-4D9A-BDE6-6C897C46EF1D}" sibTransId="{DD52D191-10DC-4903-B28B-6168D85126A3}"/>
    <dgm:cxn modelId="{26846270-837B-4D0F-901D-5848D97DAF83}" srcId="{276A0D88-4828-4263-9B64-ACF515E409F2}" destId="{E2060DBD-76B4-4F33-B7AC-0CE8B89E3909}" srcOrd="0" destOrd="0" parTransId="{02A8AF10-048D-4F8E-A1B2-40B10A8A9BAC}" sibTransId="{75F8EC90-528C-409F-A878-B92FBD30FD82}"/>
    <dgm:cxn modelId="{425F9C53-0831-485F-8A07-F533C2EBB5AC}" type="presOf" srcId="{63B44EDA-6357-4622-A60A-5DD5D506F0C4}" destId="{DF626F4E-22E7-4E85-A8A7-1E3AEFC26B4A}" srcOrd="1" destOrd="0" presId="urn:microsoft.com/office/officeart/2005/8/layout/lProcess2"/>
    <dgm:cxn modelId="{B701147B-4772-4FB8-9386-97163029B78D}" type="presOf" srcId="{03A7028F-F75A-45B0-BAAD-AF03DEF9095F}" destId="{2BE82365-9B36-45D0-A779-F0D31E25B740}" srcOrd="1" destOrd="0" presId="urn:microsoft.com/office/officeart/2005/8/layout/lProcess2"/>
    <dgm:cxn modelId="{D654B37C-328D-4B20-BDAC-A2C2926B1E06}" srcId="{276A0D88-4828-4263-9B64-ACF515E409F2}" destId="{77B7307C-B96A-49EF-B824-3D6C636106C6}" srcOrd="8" destOrd="0" parTransId="{34652CB4-4BC6-4D7D-A461-91F13ABBBF42}" sibTransId="{1E66E542-68AC-4D8C-AA1E-8B3C2AED292E}"/>
    <dgm:cxn modelId="{D224F07E-B5F6-41AD-8192-B714007314F9}" type="presOf" srcId="{CD1E4104-895F-4422-A55C-E6743BB99BDF}" destId="{6CDCFDB9-D575-4A4A-B3A8-79A0579D6BB7}" srcOrd="1" destOrd="0" presId="urn:microsoft.com/office/officeart/2005/8/layout/lProcess2"/>
    <dgm:cxn modelId="{08C0F481-44F3-49B2-8A7C-ADAE0EED6898}" type="presOf" srcId="{03A7028F-F75A-45B0-BAAD-AF03DEF9095F}" destId="{6B5D6D5D-F73D-413A-959D-18E80FBAB32C}" srcOrd="0" destOrd="0" presId="urn:microsoft.com/office/officeart/2005/8/layout/lProcess2"/>
    <dgm:cxn modelId="{63597787-FBCC-4AAB-AA81-4A5708B9DB85}" type="presOf" srcId="{CFBCF972-2573-4AE8-A566-D777FCB5CA06}" destId="{9705BD55-DF2A-4A63-9351-623B1CFA7BE7}" srcOrd="1" destOrd="0" presId="urn:microsoft.com/office/officeart/2005/8/layout/lProcess2"/>
    <dgm:cxn modelId="{40478187-94D9-4DE0-9EDD-36193AB21EFA}" type="presOf" srcId="{7B1FA94C-7A45-4FE7-9C26-B4D4D81116A6}" destId="{D679FF56-6AE7-4F81-8F40-0D0C06CFA7D2}" srcOrd="0" destOrd="0" presId="urn:microsoft.com/office/officeart/2005/8/layout/lProcess2"/>
    <dgm:cxn modelId="{A54E5F89-4D7C-41C5-9D6B-B042FD7C8A0C}" type="presOf" srcId="{D1448AC6-C477-4FBE-AC2E-114A30E99D34}" destId="{06C198A3-ED88-4C03-A046-75B59EA88E6F}" srcOrd="0" destOrd="0" presId="urn:microsoft.com/office/officeart/2005/8/layout/lProcess2"/>
    <dgm:cxn modelId="{CC13708A-E0D0-4F60-8E84-65575D34D2B9}" type="presOf" srcId="{3AB49A7F-399E-4A29-951F-EA3D76A2599C}" destId="{54B83983-26DB-4E99-A5EF-B7D90CB6B20D}" srcOrd="0" destOrd="0" presId="urn:microsoft.com/office/officeart/2005/8/layout/lProcess2"/>
    <dgm:cxn modelId="{F467CE92-3394-402E-88B0-B41D7E8D60D4}" type="presOf" srcId="{63B44EDA-6357-4622-A60A-5DD5D506F0C4}" destId="{5C727380-A55E-45EC-BF6A-A2E75D7F8ACE}" srcOrd="0" destOrd="0" presId="urn:microsoft.com/office/officeart/2005/8/layout/lProcess2"/>
    <dgm:cxn modelId="{DFB7BB9A-7DE2-4BC5-B0E5-607205F0AFA2}" type="presOf" srcId="{E2060DBD-76B4-4F33-B7AC-0CE8B89E3909}" destId="{479E8384-BD65-4111-A894-26D5B2F35F1B}" srcOrd="1" destOrd="0" presId="urn:microsoft.com/office/officeart/2005/8/layout/lProcess2"/>
    <dgm:cxn modelId="{1EABDF9F-5F08-47C7-BB3B-67B59CD54E63}" srcId="{E2060DBD-76B4-4F33-B7AC-0CE8B89E3909}" destId="{74E2C226-39B3-4154-B0A4-2ED444617D91}" srcOrd="0" destOrd="0" parTransId="{2F24183F-DB89-4356-B2FB-CEE917EF9F15}" sibTransId="{2AF0A519-09C4-4CEC-9227-BF7A0145FAA7}"/>
    <dgm:cxn modelId="{05659CA8-B74A-4E3D-B78C-5AE8B1E9EEA3}" type="presOf" srcId="{A7C41C60-50E9-4568-973C-C82130677295}" destId="{BB7E355E-EE63-419F-8196-CC170B271EF4}" srcOrd="0" destOrd="0" presId="urn:microsoft.com/office/officeart/2005/8/layout/lProcess2"/>
    <dgm:cxn modelId="{2D2E4CAE-6B21-4C4E-9C1D-06428DA2EC6B}" type="presOf" srcId="{CFBCF972-2573-4AE8-A566-D777FCB5CA06}" destId="{82871CFB-7F21-4C61-AEB3-05C2BCD68681}" srcOrd="0" destOrd="0" presId="urn:microsoft.com/office/officeart/2005/8/layout/lProcess2"/>
    <dgm:cxn modelId="{B7F013B0-C84E-4E6F-848B-DA6912F6E068}" srcId="{276A0D88-4828-4263-9B64-ACF515E409F2}" destId="{7B865C71-6D86-4076-8C44-0C0C1FB2CAE0}" srcOrd="3" destOrd="0" parTransId="{FA369ECE-7032-4039-BAC0-FD5A232A25A0}" sibTransId="{BF16E013-AFC4-4392-B3FB-DC6B404968BD}"/>
    <dgm:cxn modelId="{8FFEA1BE-ABC0-49EE-857D-07E16C83E864}" type="presOf" srcId="{6F2376F8-F300-4BB4-AD38-20B5ED67FDA6}" destId="{16707A10-F2EB-41C3-A803-8B95B7F43E16}" srcOrd="1" destOrd="0" presId="urn:microsoft.com/office/officeart/2005/8/layout/lProcess2"/>
    <dgm:cxn modelId="{F13B86C4-BE8F-438F-80C1-6872E25FBD15}" srcId="{6F2376F8-F300-4BB4-AD38-20B5ED67FDA6}" destId="{A7C41C60-50E9-4568-973C-C82130677295}" srcOrd="0" destOrd="0" parTransId="{23E923B5-D558-448D-9B0C-A88F7918E39B}" sibTransId="{41B445FA-8669-40CE-AE68-B9AC717595CE}"/>
    <dgm:cxn modelId="{A8F1D0C6-9D9B-4468-B900-D8FE1C6C3A51}" srcId="{63B44EDA-6357-4622-A60A-5DD5D506F0C4}" destId="{7B1FA94C-7A45-4FE7-9C26-B4D4D81116A6}" srcOrd="0" destOrd="0" parTransId="{D9D7D01B-EB18-48B3-835D-99899D20C354}" sibTransId="{160957CB-8312-47C7-BF71-E0AA4EFA20D0}"/>
    <dgm:cxn modelId="{563670C9-F310-4BAD-BBAF-32D87C10BEA5}" type="presOf" srcId="{7B865C71-6D86-4076-8C44-0C0C1FB2CAE0}" destId="{5E6C8EEE-F786-4519-9D79-F04B48D5F36D}" srcOrd="1" destOrd="0" presId="urn:microsoft.com/office/officeart/2005/8/layout/lProcess2"/>
    <dgm:cxn modelId="{057AB1CF-529B-42C4-86F2-0F36511790FB}" srcId="{CD1E4104-895F-4422-A55C-E6743BB99BDF}" destId="{3AB49A7F-399E-4A29-951F-EA3D76A2599C}" srcOrd="0" destOrd="0" parTransId="{93594EC5-9BC0-41C0-8B17-E060F55DFA3E}" sibTransId="{D92F64C2-01E4-4C82-929B-A96F40BDDCBF}"/>
    <dgm:cxn modelId="{48FA8DDB-B59C-45B7-B49E-EF175409FE9B}" type="presOf" srcId="{6F2376F8-F300-4BB4-AD38-20B5ED67FDA6}" destId="{5D30F342-EA21-4DC8-B6C1-604F63A491DC}" srcOrd="0" destOrd="0" presId="urn:microsoft.com/office/officeart/2005/8/layout/lProcess2"/>
    <dgm:cxn modelId="{C290E1E9-0423-4FCC-BE71-22E3DBC13076}" type="presOf" srcId="{461BC647-5671-4783-89ED-BBA7A65EE6B2}" destId="{E3B9CEF8-EDCF-41FD-84E6-F84C908E85E4}" srcOrd="0" destOrd="0" presId="urn:microsoft.com/office/officeart/2005/8/layout/lProcess2"/>
    <dgm:cxn modelId="{57BEAAEF-CAF6-4041-A7D9-7CF0B94BAE42}" srcId="{276A0D88-4828-4263-9B64-ACF515E409F2}" destId="{461BC647-5671-4783-89ED-BBA7A65EE6B2}" srcOrd="7" destOrd="0" parTransId="{AB397DA2-F17D-4B8C-A9EE-E50B3F69C7A3}" sibTransId="{BCEEC2FC-F027-4E1E-9A3E-FF5C02094636}"/>
    <dgm:cxn modelId="{8A25E6EF-86E9-4E34-BEBA-2D0C567AE32C}" type="presOf" srcId="{5ACEE244-DADC-430F-A930-BF4D7F6A6E92}" destId="{98DEBC88-44E7-41B2-B13C-B29E052D89B0}" srcOrd="0" destOrd="0" presId="urn:microsoft.com/office/officeart/2005/8/layout/lProcess2"/>
    <dgm:cxn modelId="{E43AA5F2-A75B-4289-ADDD-FBB038C96D45}" type="presOf" srcId="{1AE51AC8-1623-4FBE-8348-2A9ADE610EC8}" destId="{63C078F3-03EC-404B-B55E-7BF06B91E2D9}" srcOrd="0" destOrd="0" presId="urn:microsoft.com/office/officeart/2005/8/layout/lProcess2"/>
    <dgm:cxn modelId="{5FCA70F3-9B17-4217-82A8-A9BF7179CBE2}" srcId="{276A0D88-4828-4263-9B64-ACF515E409F2}" destId="{03A7028F-F75A-45B0-BAAD-AF03DEF9095F}" srcOrd="1" destOrd="0" parTransId="{AF8584C0-41F7-4972-A25F-9DD755B2E2D2}" sibTransId="{EBB79005-CBCA-4999-AA62-8E44E1C99EFE}"/>
    <dgm:cxn modelId="{098407F5-44FA-4263-86C4-A8412768B5BA}" type="presOf" srcId="{276A0D88-4828-4263-9B64-ACF515E409F2}" destId="{D24AC2FB-844A-40D7-9F0A-8036AD39B134}" srcOrd="0" destOrd="0" presId="urn:microsoft.com/office/officeart/2005/8/layout/lProcess2"/>
    <dgm:cxn modelId="{89622FF6-520F-449F-8724-9E48A2035BC2}" srcId="{461BC647-5671-4783-89ED-BBA7A65EE6B2}" destId="{1AE51AC8-1623-4FBE-8348-2A9ADE610EC8}" srcOrd="0" destOrd="0" parTransId="{58F1EC36-478F-4D00-AEBE-1EA0E7C3A61F}" sibTransId="{AF033D7A-49E5-44D9-A586-FE6979B7D517}"/>
    <dgm:cxn modelId="{01C3C0FE-B220-416A-9719-ED9E45158216}" type="presOf" srcId="{CD1E4104-895F-4422-A55C-E6743BB99BDF}" destId="{A230F2FA-B635-4707-A199-413877AF20E6}" srcOrd="0" destOrd="0" presId="urn:microsoft.com/office/officeart/2005/8/layout/lProcess2"/>
    <dgm:cxn modelId="{ABF66962-9A75-4118-A661-CCCB71FAC10E}" type="presParOf" srcId="{D24AC2FB-844A-40D7-9F0A-8036AD39B134}" destId="{8EF1A39D-A046-4EEA-8979-9EA2415C8CD6}" srcOrd="0" destOrd="0" presId="urn:microsoft.com/office/officeart/2005/8/layout/lProcess2"/>
    <dgm:cxn modelId="{DA7BDF5E-82E2-4D11-81D0-396216C56E34}" type="presParOf" srcId="{8EF1A39D-A046-4EEA-8979-9EA2415C8CD6}" destId="{EA5CB415-2C51-4742-A335-7E0D73B7A958}" srcOrd="0" destOrd="0" presId="urn:microsoft.com/office/officeart/2005/8/layout/lProcess2"/>
    <dgm:cxn modelId="{7EBDB85E-2215-4C74-A8A8-93025A720FF1}" type="presParOf" srcId="{8EF1A39D-A046-4EEA-8979-9EA2415C8CD6}" destId="{479E8384-BD65-4111-A894-26D5B2F35F1B}" srcOrd="1" destOrd="0" presId="urn:microsoft.com/office/officeart/2005/8/layout/lProcess2"/>
    <dgm:cxn modelId="{AFC26E7A-4A25-470F-A7EA-BC3FFD880A67}" type="presParOf" srcId="{8EF1A39D-A046-4EEA-8979-9EA2415C8CD6}" destId="{9373455E-F3A6-405B-9912-A02F12A21A0B}" srcOrd="2" destOrd="0" presId="urn:microsoft.com/office/officeart/2005/8/layout/lProcess2"/>
    <dgm:cxn modelId="{8FD02576-3E5A-48B4-9333-91FA2BA6FB9F}" type="presParOf" srcId="{9373455E-F3A6-405B-9912-A02F12A21A0B}" destId="{8F9FD8B6-23F7-4E47-BF51-E644874288A5}" srcOrd="0" destOrd="0" presId="urn:microsoft.com/office/officeart/2005/8/layout/lProcess2"/>
    <dgm:cxn modelId="{EF729C9E-49AC-423A-BEF8-2B5EB7A58D9A}" type="presParOf" srcId="{8F9FD8B6-23F7-4E47-BF51-E644874288A5}" destId="{04C11413-B1AC-4B54-B3F1-7AB061B83E61}" srcOrd="0" destOrd="0" presId="urn:microsoft.com/office/officeart/2005/8/layout/lProcess2"/>
    <dgm:cxn modelId="{706CD87D-71B1-4365-AC7E-CA993498D271}" type="presParOf" srcId="{D24AC2FB-844A-40D7-9F0A-8036AD39B134}" destId="{4D67FF6A-4A85-4EB0-ADE0-4C7C1DA3B25C}" srcOrd="1" destOrd="0" presId="urn:microsoft.com/office/officeart/2005/8/layout/lProcess2"/>
    <dgm:cxn modelId="{013E37D7-A987-4216-80F8-882F1E2404D0}" type="presParOf" srcId="{D24AC2FB-844A-40D7-9F0A-8036AD39B134}" destId="{9A4DCFDC-FD97-47D2-9A40-E5FACD1F3064}" srcOrd="2" destOrd="0" presId="urn:microsoft.com/office/officeart/2005/8/layout/lProcess2"/>
    <dgm:cxn modelId="{05012CE6-CACC-48C7-A306-30225ECDD75F}" type="presParOf" srcId="{9A4DCFDC-FD97-47D2-9A40-E5FACD1F3064}" destId="{6B5D6D5D-F73D-413A-959D-18E80FBAB32C}" srcOrd="0" destOrd="0" presId="urn:microsoft.com/office/officeart/2005/8/layout/lProcess2"/>
    <dgm:cxn modelId="{72572CA0-4531-4171-BDC8-45BC8CF47020}" type="presParOf" srcId="{9A4DCFDC-FD97-47D2-9A40-E5FACD1F3064}" destId="{2BE82365-9B36-45D0-A779-F0D31E25B740}" srcOrd="1" destOrd="0" presId="urn:microsoft.com/office/officeart/2005/8/layout/lProcess2"/>
    <dgm:cxn modelId="{5AF89D57-19F9-4833-B52F-CAF0F9B4A6D3}" type="presParOf" srcId="{9A4DCFDC-FD97-47D2-9A40-E5FACD1F3064}" destId="{0E4EBF25-3B1A-48F5-8E8B-A4A290503654}" srcOrd="2" destOrd="0" presId="urn:microsoft.com/office/officeart/2005/8/layout/lProcess2"/>
    <dgm:cxn modelId="{29F549F8-75E2-4B78-9DEE-1F935AF5F5DE}" type="presParOf" srcId="{0E4EBF25-3B1A-48F5-8E8B-A4A290503654}" destId="{7CF7CD84-5B31-434A-8F87-5EE9F6CDE325}" srcOrd="0" destOrd="0" presId="urn:microsoft.com/office/officeart/2005/8/layout/lProcess2"/>
    <dgm:cxn modelId="{8A2D6291-F28F-4238-A7EC-2203A67E4154}" type="presParOf" srcId="{7CF7CD84-5B31-434A-8F87-5EE9F6CDE325}" destId="{8C9CB62C-3449-4A73-A2A1-1045EACEB9F9}" srcOrd="0" destOrd="0" presId="urn:microsoft.com/office/officeart/2005/8/layout/lProcess2"/>
    <dgm:cxn modelId="{C044AB3B-A0E4-4967-845A-9DAC1ED6F2F1}" type="presParOf" srcId="{D24AC2FB-844A-40D7-9F0A-8036AD39B134}" destId="{191CE039-A8AB-4313-A6B2-D5F3D3B3629D}" srcOrd="3" destOrd="0" presId="urn:microsoft.com/office/officeart/2005/8/layout/lProcess2"/>
    <dgm:cxn modelId="{B2F16410-F338-45F4-868A-14D1B405D8B9}" type="presParOf" srcId="{D24AC2FB-844A-40D7-9F0A-8036AD39B134}" destId="{B8A31FB5-E32E-4161-852F-1952A3430088}" srcOrd="4" destOrd="0" presId="urn:microsoft.com/office/officeart/2005/8/layout/lProcess2"/>
    <dgm:cxn modelId="{5763D3D8-6D6B-4D57-8E12-B1D4B60F80B4}" type="presParOf" srcId="{B8A31FB5-E32E-4161-852F-1952A3430088}" destId="{82871CFB-7F21-4C61-AEB3-05C2BCD68681}" srcOrd="0" destOrd="0" presId="urn:microsoft.com/office/officeart/2005/8/layout/lProcess2"/>
    <dgm:cxn modelId="{0DA63C29-084B-4651-A1D5-CEE939779E25}" type="presParOf" srcId="{B8A31FB5-E32E-4161-852F-1952A3430088}" destId="{9705BD55-DF2A-4A63-9351-623B1CFA7BE7}" srcOrd="1" destOrd="0" presId="urn:microsoft.com/office/officeart/2005/8/layout/lProcess2"/>
    <dgm:cxn modelId="{86BDF993-27B7-4604-9DFF-93E09F327BE0}" type="presParOf" srcId="{B8A31FB5-E32E-4161-852F-1952A3430088}" destId="{AEFA3BF4-CA18-4D91-ABF1-1CF16E87EBF0}" srcOrd="2" destOrd="0" presId="urn:microsoft.com/office/officeart/2005/8/layout/lProcess2"/>
    <dgm:cxn modelId="{5362845E-8218-4307-92EF-18A6A3E87712}" type="presParOf" srcId="{AEFA3BF4-CA18-4D91-ABF1-1CF16E87EBF0}" destId="{DA82773A-C96E-4003-83D2-DA825625DAC5}" srcOrd="0" destOrd="0" presId="urn:microsoft.com/office/officeart/2005/8/layout/lProcess2"/>
    <dgm:cxn modelId="{3ED810CC-CCBB-4039-8E2E-364338D875B7}" type="presParOf" srcId="{DA82773A-C96E-4003-83D2-DA825625DAC5}" destId="{06C198A3-ED88-4C03-A046-75B59EA88E6F}" srcOrd="0" destOrd="0" presId="urn:microsoft.com/office/officeart/2005/8/layout/lProcess2"/>
    <dgm:cxn modelId="{7378B19E-FADE-46E3-BEC4-B5ED3606CC8A}" type="presParOf" srcId="{D24AC2FB-844A-40D7-9F0A-8036AD39B134}" destId="{E63E2B43-9157-4349-B28B-7A4E9269A32E}" srcOrd="5" destOrd="0" presId="urn:microsoft.com/office/officeart/2005/8/layout/lProcess2"/>
    <dgm:cxn modelId="{9F212BF9-E1AD-42D6-B6F0-CC25AD481976}" type="presParOf" srcId="{D24AC2FB-844A-40D7-9F0A-8036AD39B134}" destId="{CBF54BBC-285F-43D9-875E-800DB898A80E}" srcOrd="6" destOrd="0" presId="urn:microsoft.com/office/officeart/2005/8/layout/lProcess2"/>
    <dgm:cxn modelId="{1EFA7755-EB28-4C4C-BD5F-2EACAB80CD5B}" type="presParOf" srcId="{CBF54BBC-285F-43D9-875E-800DB898A80E}" destId="{B4E8B8B1-AAE2-4C1A-93A8-8B0C531687C9}" srcOrd="0" destOrd="0" presId="urn:microsoft.com/office/officeart/2005/8/layout/lProcess2"/>
    <dgm:cxn modelId="{45F4291C-DB39-421E-8999-E5DF1C7B1593}" type="presParOf" srcId="{CBF54BBC-285F-43D9-875E-800DB898A80E}" destId="{5E6C8EEE-F786-4519-9D79-F04B48D5F36D}" srcOrd="1" destOrd="0" presId="urn:microsoft.com/office/officeart/2005/8/layout/lProcess2"/>
    <dgm:cxn modelId="{A9E4CB24-B5AC-4FB1-8A94-B09244DDD262}" type="presParOf" srcId="{CBF54BBC-285F-43D9-875E-800DB898A80E}" destId="{E2EBFDA2-3247-4D9D-AE20-6C338483BD7E}" srcOrd="2" destOrd="0" presId="urn:microsoft.com/office/officeart/2005/8/layout/lProcess2"/>
    <dgm:cxn modelId="{BA166600-25E2-4630-A409-E9D37DDB0A9D}" type="presParOf" srcId="{E2EBFDA2-3247-4D9D-AE20-6C338483BD7E}" destId="{D6C5D6CB-D041-46F4-9FDC-B8941E237CEC}" srcOrd="0" destOrd="0" presId="urn:microsoft.com/office/officeart/2005/8/layout/lProcess2"/>
    <dgm:cxn modelId="{8B592440-DD9D-4ED4-8B1E-F09DE5CB064F}" type="presParOf" srcId="{D6C5D6CB-D041-46F4-9FDC-B8941E237CEC}" destId="{98DEBC88-44E7-41B2-B13C-B29E052D89B0}" srcOrd="0" destOrd="0" presId="urn:microsoft.com/office/officeart/2005/8/layout/lProcess2"/>
    <dgm:cxn modelId="{76584CF9-E712-4FFC-B30F-3F5BCC70895A}" type="presParOf" srcId="{D24AC2FB-844A-40D7-9F0A-8036AD39B134}" destId="{93C223DF-7909-45C2-B9EA-0076796BCFF8}" srcOrd="7" destOrd="0" presId="urn:microsoft.com/office/officeart/2005/8/layout/lProcess2"/>
    <dgm:cxn modelId="{23D0A2DA-9838-4AB8-99FC-343A5CE61739}" type="presParOf" srcId="{D24AC2FB-844A-40D7-9F0A-8036AD39B134}" destId="{DFCAB67B-E458-4683-BBCD-A2FA4255E24D}" srcOrd="8" destOrd="0" presId="urn:microsoft.com/office/officeart/2005/8/layout/lProcess2"/>
    <dgm:cxn modelId="{94886942-E185-4DA2-BE64-B0DE35D814F2}" type="presParOf" srcId="{DFCAB67B-E458-4683-BBCD-A2FA4255E24D}" destId="{A230F2FA-B635-4707-A199-413877AF20E6}" srcOrd="0" destOrd="0" presId="urn:microsoft.com/office/officeart/2005/8/layout/lProcess2"/>
    <dgm:cxn modelId="{47B0E424-B9C3-44A5-8DB2-A70F5A34E39B}" type="presParOf" srcId="{DFCAB67B-E458-4683-BBCD-A2FA4255E24D}" destId="{6CDCFDB9-D575-4A4A-B3A8-79A0579D6BB7}" srcOrd="1" destOrd="0" presId="urn:microsoft.com/office/officeart/2005/8/layout/lProcess2"/>
    <dgm:cxn modelId="{4EDA1945-1C95-4439-ACFF-E6427CB4495D}" type="presParOf" srcId="{DFCAB67B-E458-4683-BBCD-A2FA4255E24D}" destId="{F3DA59E3-882C-4AB4-B5D5-5FD7B0D76600}" srcOrd="2" destOrd="0" presId="urn:microsoft.com/office/officeart/2005/8/layout/lProcess2"/>
    <dgm:cxn modelId="{1E8186D7-1077-4279-BC5B-5355579BA9D6}" type="presParOf" srcId="{F3DA59E3-882C-4AB4-B5D5-5FD7B0D76600}" destId="{09DA4B2F-5B99-48E5-8A35-A3823FC03977}" srcOrd="0" destOrd="0" presId="urn:microsoft.com/office/officeart/2005/8/layout/lProcess2"/>
    <dgm:cxn modelId="{2DC7A5BE-F52E-4AC4-8E8D-98B644908192}" type="presParOf" srcId="{09DA4B2F-5B99-48E5-8A35-A3823FC03977}" destId="{54B83983-26DB-4E99-A5EF-B7D90CB6B20D}" srcOrd="0" destOrd="0" presId="urn:microsoft.com/office/officeart/2005/8/layout/lProcess2"/>
    <dgm:cxn modelId="{783144F6-D627-4703-9BE3-09CC5AE0D2A3}" type="presParOf" srcId="{D24AC2FB-844A-40D7-9F0A-8036AD39B134}" destId="{3BB29477-466F-464F-AFE1-D93DD640D0D6}" srcOrd="9" destOrd="0" presId="urn:microsoft.com/office/officeart/2005/8/layout/lProcess2"/>
    <dgm:cxn modelId="{6F0CAC0E-4638-426F-84E6-0011CFDA930D}" type="presParOf" srcId="{D24AC2FB-844A-40D7-9F0A-8036AD39B134}" destId="{3157FB3F-0503-4E2E-B48A-E087A7DD78DA}" srcOrd="10" destOrd="0" presId="urn:microsoft.com/office/officeart/2005/8/layout/lProcess2"/>
    <dgm:cxn modelId="{73B53E85-6D4C-45C3-AE54-024768FA36C6}" type="presParOf" srcId="{3157FB3F-0503-4E2E-B48A-E087A7DD78DA}" destId="{5D30F342-EA21-4DC8-B6C1-604F63A491DC}" srcOrd="0" destOrd="0" presId="urn:microsoft.com/office/officeart/2005/8/layout/lProcess2"/>
    <dgm:cxn modelId="{314F1557-5EAA-4A5E-A068-FD33FE3A98EA}" type="presParOf" srcId="{3157FB3F-0503-4E2E-B48A-E087A7DD78DA}" destId="{16707A10-F2EB-41C3-A803-8B95B7F43E16}" srcOrd="1" destOrd="0" presId="urn:microsoft.com/office/officeart/2005/8/layout/lProcess2"/>
    <dgm:cxn modelId="{9D596F4F-10D1-40A0-B289-2A7D6611E713}" type="presParOf" srcId="{3157FB3F-0503-4E2E-B48A-E087A7DD78DA}" destId="{CB0B09C6-FA38-4D87-BE61-012112AEA033}" srcOrd="2" destOrd="0" presId="urn:microsoft.com/office/officeart/2005/8/layout/lProcess2"/>
    <dgm:cxn modelId="{02647469-BF02-4A4E-8212-2F9F41767468}" type="presParOf" srcId="{CB0B09C6-FA38-4D87-BE61-012112AEA033}" destId="{1196DC60-2848-43D6-8501-2A9299B6003B}" srcOrd="0" destOrd="0" presId="urn:microsoft.com/office/officeart/2005/8/layout/lProcess2"/>
    <dgm:cxn modelId="{84F74B36-4CDC-40BB-BF81-7E97E1697C33}" type="presParOf" srcId="{1196DC60-2848-43D6-8501-2A9299B6003B}" destId="{BB7E355E-EE63-419F-8196-CC170B271EF4}" srcOrd="0" destOrd="0" presId="urn:microsoft.com/office/officeart/2005/8/layout/lProcess2"/>
    <dgm:cxn modelId="{A74F1418-56AF-493E-B5AB-96CAE092AE7B}" type="presParOf" srcId="{D24AC2FB-844A-40D7-9F0A-8036AD39B134}" destId="{BC53B522-E795-4A7A-A598-2C4B6286C035}" srcOrd="11" destOrd="0" presId="urn:microsoft.com/office/officeart/2005/8/layout/lProcess2"/>
    <dgm:cxn modelId="{BA22D122-5559-4096-A313-B0F70EEB145E}" type="presParOf" srcId="{D24AC2FB-844A-40D7-9F0A-8036AD39B134}" destId="{CFC572B2-E941-482D-9745-D6DB9D7B41C1}" srcOrd="12" destOrd="0" presId="urn:microsoft.com/office/officeart/2005/8/layout/lProcess2"/>
    <dgm:cxn modelId="{437C00D3-90B0-4493-9EA2-C72D0569F65F}" type="presParOf" srcId="{CFC572B2-E941-482D-9745-D6DB9D7B41C1}" destId="{5C727380-A55E-45EC-BF6A-A2E75D7F8ACE}" srcOrd="0" destOrd="0" presId="urn:microsoft.com/office/officeart/2005/8/layout/lProcess2"/>
    <dgm:cxn modelId="{F1170635-C4B6-48A2-9BF8-782E37AA7A95}" type="presParOf" srcId="{CFC572B2-E941-482D-9745-D6DB9D7B41C1}" destId="{DF626F4E-22E7-4E85-A8A7-1E3AEFC26B4A}" srcOrd="1" destOrd="0" presId="urn:microsoft.com/office/officeart/2005/8/layout/lProcess2"/>
    <dgm:cxn modelId="{8EC5EB17-1C65-4A13-9085-274BDF6E4613}" type="presParOf" srcId="{CFC572B2-E941-482D-9745-D6DB9D7B41C1}" destId="{D972F8F1-E1DA-4CA9-B7ED-7CA42E714656}" srcOrd="2" destOrd="0" presId="urn:microsoft.com/office/officeart/2005/8/layout/lProcess2"/>
    <dgm:cxn modelId="{2102AFCF-685F-438B-93AA-E32547A9052F}" type="presParOf" srcId="{D972F8F1-E1DA-4CA9-B7ED-7CA42E714656}" destId="{886502E4-F47A-4116-9D96-DE0D67E5C11E}" srcOrd="0" destOrd="0" presId="urn:microsoft.com/office/officeart/2005/8/layout/lProcess2"/>
    <dgm:cxn modelId="{837A0F98-CFCF-4089-83DF-8C30BC0E1ACE}" type="presParOf" srcId="{886502E4-F47A-4116-9D96-DE0D67E5C11E}" destId="{D679FF56-6AE7-4F81-8F40-0D0C06CFA7D2}" srcOrd="0" destOrd="0" presId="urn:microsoft.com/office/officeart/2005/8/layout/lProcess2"/>
    <dgm:cxn modelId="{4F268D24-825A-47E5-A2D7-7C5F8353416D}" type="presParOf" srcId="{D24AC2FB-844A-40D7-9F0A-8036AD39B134}" destId="{B6B34240-65E0-43F2-97A6-918146671588}" srcOrd="13" destOrd="0" presId="urn:microsoft.com/office/officeart/2005/8/layout/lProcess2"/>
    <dgm:cxn modelId="{C0AA00DF-DBFE-40A3-AF38-9F72103E51C5}" type="presParOf" srcId="{D24AC2FB-844A-40D7-9F0A-8036AD39B134}" destId="{EB45CA0A-6C71-43C5-8F5F-7AA3BFF8243D}" srcOrd="14" destOrd="0" presId="urn:microsoft.com/office/officeart/2005/8/layout/lProcess2"/>
    <dgm:cxn modelId="{7A5E903E-A44B-4EAB-8D10-49263741E44B}" type="presParOf" srcId="{EB45CA0A-6C71-43C5-8F5F-7AA3BFF8243D}" destId="{E3B9CEF8-EDCF-41FD-84E6-F84C908E85E4}" srcOrd="0" destOrd="0" presId="urn:microsoft.com/office/officeart/2005/8/layout/lProcess2"/>
    <dgm:cxn modelId="{5AEAD168-B58C-4FCD-B02D-606022B125DD}" type="presParOf" srcId="{EB45CA0A-6C71-43C5-8F5F-7AA3BFF8243D}" destId="{83854F9B-130E-4BE2-93D6-8A582D5867AE}" srcOrd="1" destOrd="0" presId="urn:microsoft.com/office/officeart/2005/8/layout/lProcess2"/>
    <dgm:cxn modelId="{095D1669-EFDC-4807-9A62-AAA0C1344572}" type="presParOf" srcId="{EB45CA0A-6C71-43C5-8F5F-7AA3BFF8243D}" destId="{51749886-62EA-4710-87F1-6B75E984D77D}" srcOrd="2" destOrd="0" presId="urn:microsoft.com/office/officeart/2005/8/layout/lProcess2"/>
    <dgm:cxn modelId="{50BD0757-40F2-46CB-B13F-B8E185D6FE5B}" type="presParOf" srcId="{51749886-62EA-4710-87F1-6B75E984D77D}" destId="{1DE39285-4905-4814-BF20-D69E3D573B13}" srcOrd="0" destOrd="0" presId="urn:microsoft.com/office/officeart/2005/8/layout/lProcess2"/>
    <dgm:cxn modelId="{141F9977-2CA8-494C-B977-56CAC5D2EE1C}" type="presParOf" srcId="{1DE39285-4905-4814-BF20-D69E3D573B13}" destId="{63C078F3-03EC-404B-B55E-7BF06B91E2D9}" srcOrd="0" destOrd="0" presId="urn:microsoft.com/office/officeart/2005/8/layout/lProcess2"/>
    <dgm:cxn modelId="{B3C33BCA-277A-4057-A25A-9EFE21254121}" type="presParOf" srcId="{D24AC2FB-844A-40D7-9F0A-8036AD39B134}" destId="{024240A3-4BA4-49A3-ACEB-C2ADF5092B9C}" srcOrd="15" destOrd="0" presId="urn:microsoft.com/office/officeart/2005/8/layout/lProcess2"/>
    <dgm:cxn modelId="{01293960-234D-4392-B8A0-B2DDE13CBAC7}" type="presParOf" srcId="{D24AC2FB-844A-40D7-9F0A-8036AD39B134}" destId="{43C3ACF2-7061-41EE-9E73-E41A187DC11D}" srcOrd="16" destOrd="0" presId="urn:microsoft.com/office/officeart/2005/8/layout/lProcess2"/>
    <dgm:cxn modelId="{46E96D1C-79AB-4F87-B9B1-21B872AC2F39}" type="presParOf" srcId="{43C3ACF2-7061-41EE-9E73-E41A187DC11D}" destId="{CBEBA450-C7DB-4DC8-AD90-605FF54C3CE5}" srcOrd="0" destOrd="0" presId="urn:microsoft.com/office/officeart/2005/8/layout/lProcess2"/>
    <dgm:cxn modelId="{EB8811B2-7475-40AE-97F4-678622F62A0D}" type="presParOf" srcId="{43C3ACF2-7061-41EE-9E73-E41A187DC11D}" destId="{61F15583-6B59-4368-9684-646EB6D9E407}" srcOrd="1" destOrd="0" presId="urn:microsoft.com/office/officeart/2005/8/layout/lProcess2"/>
    <dgm:cxn modelId="{2DD65183-05E6-494D-AF39-4E8EBF290B71}" type="presParOf" srcId="{43C3ACF2-7061-41EE-9E73-E41A187DC11D}" destId="{8AAC7885-5125-48F7-B918-A78CC7EBE686}" srcOrd="2" destOrd="0" presId="urn:microsoft.com/office/officeart/2005/8/layout/lProcess2"/>
    <dgm:cxn modelId="{8C954E87-D144-4BED-B24E-29A4B2B65087}" type="presParOf" srcId="{8AAC7885-5125-48F7-B918-A78CC7EBE686}" destId="{601BCA59-EDA2-45E5-84CD-FFE698967D95}" srcOrd="0" destOrd="0" presId="urn:microsoft.com/office/officeart/2005/8/layout/lProcess2"/>
    <dgm:cxn modelId="{A01B0204-2A3B-4F66-8B28-840961D2E2CD}" type="presParOf" srcId="{601BCA59-EDA2-45E5-84CD-FFE698967D95}" destId="{B6A9AB05-6F69-4518-A014-BD1287D06D3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2F226-C85E-4BA0-898E-77C4E38A77B6}">
      <dsp:nvSpPr>
        <dsp:cNvPr id="0" name=""/>
        <dsp:cNvSpPr/>
      </dsp:nvSpPr>
      <dsp:spPr>
        <a:xfrm>
          <a:off x="3540260" y="471"/>
          <a:ext cx="2320391" cy="1546927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/>
            <a:t>גרעיני המשפט</a:t>
          </a:r>
        </a:p>
      </dsp:txBody>
      <dsp:txXfrm>
        <a:off x="3585568" y="45779"/>
        <a:ext cx="2229775" cy="1456311"/>
      </dsp:txXfrm>
    </dsp:sp>
    <dsp:sp modelId="{D6BBE620-A546-4D8F-B5FA-4BD526DEB104}">
      <dsp:nvSpPr>
        <dsp:cNvPr id="0" name=""/>
        <dsp:cNvSpPr/>
      </dsp:nvSpPr>
      <dsp:spPr>
        <a:xfrm>
          <a:off x="4700456" y="1547398"/>
          <a:ext cx="1508254" cy="61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85"/>
              </a:lnTo>
              <a:lnTo>
                <a:pt x="1508254" y="309385"/>
              </a:lnTo>
              <a:lnTo>
                <a:pt x="1508254" y="6187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D1CFB-8AB7-4972-A578-A026AF234D9B}">
      <dsp:nvSpPr>
        <dsp:cNvPr id="0" name=""/>
        <dsp:cNvSpPr/>
      </dsp:nvSpPr>
      <dsp:spPr>
        <a:xfrm>
          <a:off x="5048515" y="2166170"/>
          <a:ext cx="2320391" cy="1546927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/>
            <a:t>נושא</a:t>
          </a:r>
        </a:p>
      </dsp:txBody>
      <dsp:txXfrm>
        <a:off x="5093823" y="2211478"/>
        <a:ext cx="2229775" cy="1456311"/>
      </dsp:txXfrm>
    </dsp:sp>
    <dsp:sp modelId="{684ADFBC-CDC8-4FD2-86CA-F8CBC8A2976C}">
      <dsp:nvSpPr>
        <dsp:cNvPr id="0" name=""/>
        <dsp:cNvSpPr/>
      </dsp:nvSpPr>
      <dsp:spPr>
        <a:xfrm>
          <a:off x="3192202" y="1547398"/>
          <a:ext cx="1508254" cy="618771"/>
        </a:xfrm>
        <a:custGeom>
          <a:avLst/>
          <a:gdLst/>
          <a:ahLst/>
          <a:cxnLst/>
          <a:rect l="0" t="0" r="0" b="0"/>
          <a:pathLst>
            <a:path>
              <a:moveTo>
                <a:pt x="1508254" y="0"/>
              </a:moveTo>
              <a:lnTo>
                <a:pt x="1508254" y="309385"/>
              </a:lnTo>
              <a:lnTo>
                <a:pt x="0" y="309385"/>
              </a:lnTo>
              <a:lnTo>
                <a:pt x="0" y="6187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740CE-7FDC-458C-9693-4C56E498012E}">
      <dsp:nvSpPr>
        <dsp:cNvPr id="0" name=""/>
        <dsp:cNvSpPr/>
      </dsp:nvSpPr>
      <dsp:spPr>
        <a:xfrm>
          <a:off x="2032006" y="2166170"/>
          <a:ext cx="2320391" cy="1546927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/>
            <a:t>נשוא</a:t>
          </a:r>
        </a:p>
      </dsp:txBody>
      <dsp:txXfrm>
        <a:off x="2077314" y="2211478"/>
        <a:ext cx="2229775" cy="145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BD1E0-1CBD-483A-A5AC-FA8FC464194F}">
      <dsp:nvSpPr>
        <dsp:cNvPr id="0" name=""/>
        <dsp:cNvSpPr/>
      </dsp:nvSpPr>
      <dsp:spPr>
        <a:xfrm>
          <a:off x="3774365" y="2785"/>
          <a:ext cx="1852181" cy="1234787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/>
            <a:t>משלימים במשפט</a:t>
          </a:r>
        </a:p>
      </dsp:txBody>
      <dsp:txXfrm>
        <a:off x="3810531" y="38951"/>
        <a:ext cx="1779849" cy="1162455"/>
      </dsp:txXfrm>
    </dsp:sp>
    <dsp:sp modelId="{92C7DB36-661E-4CC9-AAAE-3DE2E1EF8320}">
      <dsp:nvSpPr>
        <dsp:cNvPr id="0" name=""/>
        <dsp:cNvSpPr/>
      </dsp:nvSpPr>
      <dsp:spPr>
        <a:xfrm>
          <a:off x="4700456" y="1237573"/>
          <a:ext cx="2407836" cy="49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57"/>
              </a:lnTo>
              <a:lnTo>
                <a:pt x="2407836" y="246957"/>
              </a:lnTo>
              <a:lnTo>
                <a:pt x="2407836" y="49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2AE1E-0B76-41A2-9043-14710CF2485C}">
      <dsp:nvSpPr>
        <dsp:cNvPr id="0" name=""/>
        <dsp:cNvSpPr/>
      </dsp:nvSpPr>
      <dsp:spPr>
        <a:xfrm>
          <a:off x="6182201" y="1731488"/>
          <a:ext cx="1852181" cy="1234787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/>
            <a:t>שם עצם</a:t>
          </a:r>
        </a:p>
      </dsp:txBody>
      <dsp:txXfrm>
        <a:off x="6218367" y="1767654"/>
        <a:ext cx="1779849" cy="1162455"/>
      </dsp:txXfrm>
    </dsp:sp>
    <dsp:sp modelId="{0D1D8032-9BC1-415C-8CF5-794FF52B2A9D}">
      <dsp:nvSpPr>
        <dsp:cNvPr id="0" name=""/>
        <dsp:cNvSpPr/>
      </dsp:nvSpPr>
      <dsp:spPr>
        <a:xfrm>
          <a:off x="7108292" y="2966276"/>
          <a:ext cx="1203918" cy="49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57"/>
              </a:lnTo>
              <a:lnTo>
                <a:pt x="1203918" y="246957"/>
              </a:lnTo>
              <a:lnTo>
                <a:pt x="1203918" y="4939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0CBE0-EB69-4041-AAD6-48459B7D3B44}">
      <dsp:nvSpPr>
        <dsp:cNvPr id="0" name=""/>
        <dsp:cNvSpPr/>
      </dsp:nvSpPr>
      <dsp:spPr>
        <a:xfrm>
          <a:off x="7386120" y="3460191"/>
          <a:ext cx="1852181" cy="1234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/>
            <a:t>לוואי</a:t>
          </a:r>
        </a:p>
      </dsp:txBody>
      <dsp:txXfrm>
        <a:off x="7422286" y="3496357"/>
        <a:ext cx="1779849" cy="1162455"/>
      </dsp:txXfrm>
    </dsp:sp>
    <dsp:sp modelId="{E0D39E4A-8215-4A88-8C01-F6B58826164D}">
      <dsp:nvSpPr>
        <dsp:cNvPr id="0" name=""/>
        <dsp:cNvSpPr/>
      </dsp:nvSpPr>
      <dsp:spPr>
        <a:xfrm>
          <a:off x="5904374" y="2966276"/>
          <a:ext cx="1203918" cy="493915"/>
        </a:xfrm>
        <a:custGeom>
          <a:avLst/>
          <a:gdLst/>
          <a:ahLst/>
          <a:cxnLst/>
          <a:rect l="0" t="0" r="0" b="0"/>
          <a:pathLst>
            <a:path>
              <a:moveTo>
                <a:pt x="1203918" y="0"/>
              </a:moveTo>
              <a:lnTo>
                <a:pt x="1203918" y="246957"/>
              </a:lnTo>
              <a:lnTo>
                <a:pt x="0" y="246957"/>
              </a:lnTo>
              <a:lnTo>
                <a:pt x="0" y="4939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ABD9-9E7E-44CD-9EDF-D4418A1514B5}">
      <dsp:nvSpPr>
        <dsp:cNvPr id="0" name=""/>
        <dsp:cNvSpPr/>
      </dsp:nvSpPr>
      <dsp:spPr>
        <a:xfrm>
          <a:off x="4978283" y="3460191"/>
          <a:ext cx="1852181" cy="1234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/>
            <a:t>תמורה</a:t>
          </a:r>
        </a:p>
      </dsp:txBody>
      <dsp:txXfrm>
        <a:off x="5014449" y="3496357"/>
        <a:ext cx="1779849" cy="1162455"/>
      </dsp:txXfrm>
    </dsp:sp>
    <dsp:sp modelId="{C25584F0-456A-47C9-A4E2-B263DB7829BE}">
      <dsp:nvSpPr>
        <dsp:cNvPr id="0" name=""/>
        <dsp:cNvSpPr/>
      </dsp:nvSpPr>
      <dsp:spPr>
        <a:xfrm>
          <a:off x="2292620" y="1237573"/>
          <a:ext cx="2407836" cy="493915"/>
        </a:xfrm>
        <a:custGeom>
          <a:avLst/>
          <a:gdLst/>
          <a:ahLst/>
          <a:cxnLst/>
          <a:rect l="0" t="0" r="0" b="0"/>
          <a:pathLst>
            <a:path>
              <a:moveTo>
                <a:pt x="2407836" y="0"/>
              </a:moveTo>
              <a:lnTo>
                <a:pt x="2407836" y="246957"/>
              </a:lnTo>
              <a:lnTo>
                <a:pt x="0" y="246957"/>
              </a:lnTo>
              <a:lnTo>
                <a:pt x="0" y="49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E311-2135-4D0B-936B-530EC6371575}">
      <dsp:nvSpPr>
        <dsp:cNvPr id="0" name=""/>
        <dsp:cNvSpPr/>
      </dsp:nvSpPr>
      <dsp:spPr>
        <a:xfrm>
          <a:off x="1366529" y="1731488"/>
          <a:ext cx="1852181" cy="1234787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/>
            <a:t>פועל</a:t>
          </a:r>
        </a:p>
      </dsp:txBody>
      <dsp:txXfrm>
        <a:off x="1402695" y="1767654"/>
        <a:ext cx="1779849" cy="1162455"/>
      </dsp:txXfrm>
    </dsp:sp>
    <dsp:sp modelId="{EF118C03-DA15-4A2B-A916-650EBDE5FFD7}">
      <dsp:nvSpPr>
        <dsp:cNvPr id="0" name=""/>
        <dsp:cNvSpPr/>
      </dsp:nvSpPr>
      <dsp:spPr>
        <a:xfrm>
          <a:off x="2292620" y="2966276"/>
          <a:ext cx="1203918" cy="49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57"/>
              </a:lnTo>
              <a:lnTo>
                <a:pt x="1203918" y="246957"/>
              </a:lnTo>
              <a:lnTo>
                <a:pt x="1203918" y="4939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BB5B8-6114-4369-B704-075DDEC15BC5}">
      <dsp:nvSpPr>
        <dsp:cNvPr id="0" name=""/>
        <dsp:cNvSpPr/>
      </dsp:nvSpPr>
      <dsp:spPr>
        <a:xfrm>
          <a:off x="2570447" y="3460191"/>
          <a:ext cx="1852181" cy="1234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/>
            <a:t>מושא</a:t>
          </a:r>
        </a:p>
      </dsp:txBody>
      <dsp:txXfrm>
        <a:off x="2606613" y="3496357"/>
        <a:ext cx="1779849" cy="1162455"/>
      </dsp:txXfrm>
    </dsp:sp>
    <dsp:sp modelId="{B86A7B58-E144-4520-9ECD-A6A187FB62E5}">
      <dsp:nvSpPr>
        <dsp:cNvPr id="0" name=""/>
        <dsp:cNvSpPr/>
      </dsp:nvSpPr>
      <dsp:spPr>
        <a:xfrm>
          <a:off x="1088701" y="2966276"/>
          <a:ext cx="1203918" cy="493915"/>
        </a:xfrm>
        <a:custGeom>
          <a:avLst/>
          <a:gdLst/>
          <a:ahLst/>
          <a:cxnLst/>
          <a:rect l="0" t="0" r="0" b="0"/>
          <a:pathLst>
            <a:path>
              <a:moveTo>
                <a:pt x="1203918" y="0"/>
              </a:moveTo>
              <a:lnTo>
                <a:pt x="1203918" y="246957"/>
              </a:lnTo>
              <a:lnTo>
                <a:pt x="0" y="246957"/>
              </a:lnTo>
              <a:lnTo>
                <a:pt x="0" y="4939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9A93-0F0C-46DF-84F4-2B2347AD78E2}">
      <dsp:nvSpPr>
        <dsp:cNvPr id="0" name=""/>
        <dsp:cNvSpPr/>
      </dsp:nvSpPr>
      <dsp:spPr>
        <a:xfrm>
          <a:off x="162611" y="3460191"/>
          <a:ext cx="1852181" cy="1234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/>
            <a:t>תיאור</a:t>
          </a:r>
        </a:p>
      </dsp:txBody>
      <dsp:txXfrm>
        <a:off x="198777" y="3496357"/>
        <a:ext cx="1779849" cy="1162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BD1E0-1CBD-483A-A5AC-FA8FC464194F}">
      <dsp:nvSpPr>
        <dsp:cNvPr id="0" name=""/>
        <dsp:cNvSpPr/>
      </dsp:nvSpPr>
      <dsp:spPr>
        <a:xfrm>
          <a:off x="1293742" y="0"/>
          <a:ext cx="662542" cy="441694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kern="1200"/>
            <a:t>משלימים במשפט</a:t>
          </a:r>
        </a:p>
      </dsp:txBody>
      <dsp:txXfrm>
        <a:off x="1306679" y="12937"/>
        <a:ext cx="636668" cy="415820"/>
      </dsp:txXfrm>
    </dsp:sp>
    <dsp:sp modelId="{92C7DB36-661E-4CC9-AAAE-3DE2E1EF8320}">
      <dsp:nvSpPr>
        <dsp:cNvPr id="0" name=""/>
        <dsp:cNvSpPr/>
      </dsp:nvSpPr>
      <dsp:spPr>
        <a:xfrm>
          <a:off x="1625013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861305" y="88338"/>
              </a:lnTo>
              <a:lnTo>
                <a:pt x="861305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2AE1E-0B76-41A2-9043-14710CF2485C}">
      <dsp:nvSpPr>
        <dsp:cNvPr id="0" name=""/>
        <dsp:cNvSpPr/>
      </dsp:nvSpPr>
      <dsp:spPr>
        <a:xfrm>
          <a:off x="215504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שם עצם</a:t>
          </a:r>
        </a:p>
      </dsp:txBody>
      <dsp:txXfrm>
        <a:off x="2167984" y="631309"/>
        <a:ext cx="636668" cy="415820"/>
      </dsp:txXfrm>
    </dsp:sp>
    <dsp:sp modelId="{0D1D8032-9BC1-415C-8CF5-794FF52B2A9D}">
      <dsp:nvSpPr>
        <dsp:cNvPr id="0" name=""/>
        <dsp:cNvSpPr/>
      </dsp:nvSpPr>
      <dsp:spPr>
        <a:xfrm>
          <a:off x="2486319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0CBE0-EB69-4041-AAD6-48459B7D3B44}">
      <dsp:nvSpPr>
        <dsp:cNvPr id="0" name=""/>
        <dsp:cNvSpPr/>
      </dsp:nvSpPr>
      <dsp:spPr>
        <a:xfrm>
          <a:off x="258570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לוואי</a:t>
          </a:r>
        </a:p>
      </dsp:txBody>
      <dsp:txXfrm>
        <a:off x="2598637" y="1249682"/>
        <a:ext cx="636668" cy="415820"/>
      </dsp:txXfrm>
    </dsp:sp>
    <dsp:sp modelId="{E0D39E4A-8215-4A88-8C01-F6B58826164D}">
      <dsp:nvSpPr>
        <dsp:cNvPr id="0" name=""/>
        <dsp:cNvSpPr/>
      </dsp:nvSpPr>
      <dsp:spPr>
        <a:xfrm>
          <a:off x="205566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ABD9-9E7E-44CD-9EDF-D4418A1514B5}">
      <dsp:nvSpPr>
        <dsp:cNvPr id="0" name=""/>
        <dsp:cNvSpPr/>
      </dsp:nvSpPr>
      <dsp:spPr>
        <a:xfrm>
          <a:off x="172439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kern="1200"/>
            <a:t>תמורה</a:t>
          </a:r>
          <a:endParaRPr lang="he-IL" sz="1600" b="0" kern="1200"/>
        </a:p>
      </dsp:txBody>
      <dsp:txXfrm>
        <a:off x="1737332" y="1249682"/>
        <a:ext cx="636668" cy="415820"/>
      </dsp:txXfrm>
    </dsp:sp>
    <dsp:sp modelId="{C25584F0-456A-47C9-A4E2-B263DB7829BE}">
      <dsp:nvSpPr>
        <dsp:cNvPr id="0" name=""/>
        <dsp:cNvSpPr/>
      </dsp:nvSpPr>
      <dsp:spPr>
        <a:xfrm>
          <a:off x="763708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861305" y="0"/>
              </a:moveTo>
              <a:lnTo>
                <a:pt x="861305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E311-2135-4D0B-936B-530EC6371575}">
      <dsp:nvSpPr>
        <dsp:cNvPr id="0" name=""/>
        <dsp:cNvSpPr/>
      </dsp:nvSpPr>
      <dsp:spPr>
        <a:xfrm>
          <a:off x="43243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פועל</a:t>
          </a:r>
        </a:p>
      </dsp:txBody>
      <dsp:txXfrm>
        <a:off x="445374" y="631309"/>
        <a:ext cx="636668" cy="415820"/>
      </dsp:txXfrm>
    </dsp:sp>
    <dsp:sp modelId="{EF118C03-DA15-4A2B-A916-650EBDE5FFD7}">
      <dsp:nvSpPr>
        <dsp:cNvPr id="0" name=""/>
        <dsp:cNvSpPr/>
      </dsp:nvSpPr>
      <dsp:spPr>
        <a:xfrm>
          <a:off x="763708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BB5B8-6114-4369-B704-075DDEC15BC5}">
      <dsp:nvSpPr>
        <dsp:cNvPr id="0" name=""/>
        <dsp:cNvSpPr/>
      </dsp:nvSpPr>
      <dsp:spPr>
        <a:xfrm>
          <a:off x="86309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מושא</a:t>
          </a:r>
        </a:p>
      </dsp:txBody>
      <dsp:txXfrm>
        <a:off x="876027" y="1249682"/>
        <a:ext cx="636668" cy="415820"/>
      </dsp:txXfrm>
    </dsp:sp>
    <dsp:sp modelId="{B86A7B58-E144-4520-9ECD-A6A187FB62E5}">
      <dsp:nvSpPr>
        <dsp:cNvPr id="0" name=""/>
        <dsp:cNvSpPr/>
      </dsp:nvSpPr>
      <dsp:spPr>
        <a:xfrm>
          <a:off x="33305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9A93-0F0C-46DF-84F4-2B2347AD78E2}">
      <dsp:nvSpPr>
        <dsp:cNvPr id="0" name=""/>
        <dsp:cNvSpPr/>
      </dsp:nvSpPr>
      <dsp:spPr>
        <a:xfrm>
          <a:off x="178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תיאור</a:t>
          </a:r>
        </a:p>
      </dsp:txBody>
      <dsp:txXfrm>
        <a:off x="14722" y="1249682"/>
        <a:ext cx="636668" cy="415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BD1E0-1CBD-483A-A5AC-FA8FC464194F}">
      <dsp:nvSpPr>
        <dsp:cNvPr id="0" name=""/>
        <dsp:cNvSpPr/>
      </dsp:nvSpPr>
      <dsp:spPr>
        <a:xfrm>
          <a:off x="1293742" y="0"/>
          <a:ext cx="662542" cy="441694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kern="1200"/>
            <a:t>משלימים במשפט</a:t>
          </a:r>
        </a:p>
      </dsp:txBody>
      <dsp:txXfrm>
        <a:off x="1306679" y="12937"/>
        <a:ext cx="636668" cy="415820"/>
      </dsp:txXfrm>
    </dsp:sp>
    <dsp:sp modelId="{92C7DB36-661E-4CC9-AAAE-3DE2E1EF8320}">
      <dsp:nvSpPr>
        <dsp:cNvPr id="0" name=""/>
        <dsp:cNvSpPr/>
      </dsp:nvSpPr>
      <dsp:spPr>
        <a:xfrm>
          <a:off x="1625013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861305" y="88338"/>
              </a:lnTo>
              <a:lnTo>
                <a:pt x="861305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2AE1E-0B76-41A2-9043-14710CF2485C}">
      <dsp:nvSpPr>
        <dsp:cNvPr id="0" name=""/>
        <dsp:cNvSpPr/>
      </dsp:nvSpPr>
      <dsp:spPr>
        <a:xfrm>
          <a:off x="215504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שם עצם</a:t>
          </a:r>
        </a:p>
      </dsp:txBody>
      <dsp:txXfrm>
        <a:off x="2167984" y="631309"/>
        <a:ext cx="636668" cy="415820"/>
      </dsp:txXfrm>
    </dsp:sp>
    <dsp:sp modelId="{0D1D8032-9BC1-415C-8CF5-794FF52B2A9D}">
      <dsp:nvSpPr>
        <dsp:cNvPr id="0" name=""/>
        <dsp:cNvSpPr/>
      </dsp:nvSpPr>
      <dsp:spPr>
        <a:xfrm>
          <a:off x="2486319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0CBE0-EB69-4041-AAD6-48459B7D3B44}">
      <dsp:nvSpPr>
        <dsp:cNvPr id="0" name=""/>
        <dsp:cNvSpPr/>
      </dsp:nvSpPr>
      <dsp:spPr>
        <a:xfrm>
          <a:off x="258570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לוואי</a:t>
          </a:r>
        </a:p>
      </dsp:txBody>
      <dsp:txXfrm>
        <a:off x="2598637" y="1249682"/>
        <a:ext cx="636668" cy="415820"/>
      </dsp:txXfrm>
    </dsp:sp>
    <dsp:sp modelId="{E0D39E4A-8215-4A88-8C01-F6B58826164D}">
      <dsp:nvSpPr>
        <dsp:cNvPr id="0" name=""/>
        <dsp:cNvSpPr/>
      </dsp:nvSpPr>
      <dsp:spPr>
        <a:xfrm>
          <a:off x="205566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ABD9-9E7E-44CD-9EDF-D4418A1514B5}">
      <dsp:nvSpPr>
        <dsp:cNvPr id="0" name=""/>
        <dsp:cNvSpPr/>
      </dsp:nvSpPr>
      <dsp:spPr>
        <a:xfrm>
          <a:off x="172439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kern="1200"/>
            <a:t>תמורה</a:t>
          </a:r>
          <a:endParaRPr lang="he-IL" sz="1600" b="0" kern="1200"/>
        </a:p>
      </dsp:txBody>
      <dsp:txXfrm>
        <a:off x="1737332" y="1249682"/>
        <a:ext cx="636668" cy="415820"/>
      </dsp:txXfrm>
    </dsp:sp>
    <dsp:sp modelId="{C25584F0-456A-47C9-A4E2-B263DB7829BE}">
      <dsp:nvSpPr>
        <dsp:cNvPr id="0" name=""/>
        <dsp:cNvSpPr/>
      </dsp:nvSpPr>
      <dsp:spPr>
        <a:xfrm>
          <a:off x="763708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861305" y="0"/>
              </a:moveTo>
              <a:lnTo>
                <a:pt x="861305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E311-2135-4D0B-936B-530EC6371575}">
      <dsp:nvSpPr>
        <dsp:cNvPr id="0" name=""/>
        <dsp:cNvSpPr/>
      </dsp:nvSpPr>
      <dsp:spPr>
        <a:xfrm>
          <a:off x="43243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פועל</a:t>
          </a:r>
        </a:p>
      </dsp:txBody>
      <dsp:txXfrm>
        <a:off x="445374" y="631309"/>
        <a:ext cx="636668" cy="415820"/>
      </dsp:txXfrm>
    </dsp:sp>
    <dsp:sp modelId="{EF118C03-DA15-4A2B-A916-650EBDE5FFD7}">
      <dsp:nvSpPr>
        <dsp:cNvPr id="0" name=""/>
        <dsp:cNvSpPr/>
      </dsp:nvSpPr>
      <dsp:spPr>
        <a:xfrm>
          <a:off x="763708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BB5B8-6114-4369-B704-075DDEC15BC5}">
      <dsp:nvSpPr>
        <dsp:cNvPr id="0" name=""/>
        <dsp:cNvSpPr/>
      </dsp:nvSpPr>
      <dsp:spPr>
        <a:xfrm>
          <a:off x="86309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מושא</a:t>
          </a:r>
        </a:p>
      </dsp:txBody>
      <dsp:txXfrm>
        <a:off x="876027" y="1249682"/>
        <a:ext cx="636668" cy="415820"/>
      </dsp:txXfrm>
    </dsp:sp>
    <dsp:sp modelId="{B86A7B58-E144-4520-9ECD-A6A187FB62E5}">
      <dsp:nvSpPr>
        <dsp:cNvPr id="0" name=""/>
        <dsp:cNvSpPr/>
      </dsp:nvSpPr>
      <dsp:spPr>
        <a:xfrm>
          <a:off x="33305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9A93-0F0C-46DF-84F4-2B2347AD78E2}">
      <dsp:nvSpPr>
        <dsp:cNvPr id="0" name=""/>
        <dsp:cNvSpPr/>
      </dsp:nvSpPr>
      <dsp:spPr>
        <a:xfrm>
          <a:off x="178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תיאור</a:t>
          </a:r>
        </a:p>
      </dsp:txBody>
      <dsp:txXfrm>
        <a:off x="14722" y="1249682"/>
        <a:ext cx="636668" cy="415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BD1E0-1CBD-483A-A5AC-FA8FC464194F}">
      <dsp:nvSpPr>
        <dsp:cNvPr id="0" name=""/>
        <dsp:cNvSpPr/>
      </dsp:nvSpPr>
      <dsp:spPr>
        <a:xfrm>
          <a:off x="1293742" y="0"/>
          <a:ext cx="662542" cy="441694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kern="1200"/>
            <a:t>משלימים במשפט</a:t>
          </a:r>
        </a:p>
      </dsp:txBody>
      <dsp:txXfrm>
        <a:off x="1306679" y="12937"/>
        <a:ext cx="636668" cy="415820"/>
      </dsp:txXfrm>
    </dsp:sp>
    <dsp:sp modelId="{92C7DB36-661E-4CC9-AAAE-3DE2E1EF8320}">
      <dsp:nvSpPr>
        <dsp:cNvPr id="0" name=""/>
        <dsp:cNvSpPr/>
      </dsp:nvSpPr>
      <dsp:spPr>
        <a:xfrm>
          <a:off x="1625013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861305" y="88338"/>
              </a:lnTo>
              <a:lnTo>
                <a:pt x="861305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2AE1E-0B76-41A2-9043-14710CF2485C}">
      <dsp:nvSpPr>
        <dsp:cNvPr id="0" name=""/>
        <dsp:cNvSpPr/>
      </dsp:nvSpPr>
      <dsp:spPr>
        <a:xfrm>
          <a:off x="215504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שם עצם</a:t>
          </a:r>
        </a:p>
      </dsp:txBody>
      <dsp:txXfrm>
        <a:off x="2167984" y="631309"/>
        <a:ext cx="636668" cy="415820"/>
      </dsp:txXfrm>
    </dsp:sp>
    <dsp:sp modelId="{0D1D8032-9BC1-415C-8CF5-794FF52B2A9D}">
      <dsp:nvSpPr>
        <dsp:cNvPr id="0" name=""/>
        <dsp:cNvSpPr/>
      </dsp:nvSpPr>
      <dsp:spPr>
        <a:xfrm>
          <a:off x="2486319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0CBE0-EB69-4041-AAD6-48459B7D3B44}">
      <dsp:nvSpPr>
        <dsp:cNvPr id="0" name=""/>
        <dsp:cNvSpPr/>
      </dsp:nvSpPr>
      <dsp:spPr>
        <a:xfrm>
          <a:off x="258570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לוואי</a:t>
          </a:r>
        </a:p>
      </dsp:txBody>
      <dsp:txXfrm>
        <a:off x="2598637" y="1249682"/>
        <a:ext cx="636668" cy="415820"/>
      </dsp:txXfrm>
    </dsp:sp>
    <dsp:sp modelId="{E0D39E4A-8215-4A88-8C01-F6B58826164D}">
      <dsp:nvSpPr>
        <dsp:cNvPr id="0" name=""/>
        <dsp:cNvSpPr/>
      </dsp:nvSpPr>
      <dsp:spPr>
        <a:xfrm>
          <a:off x="205566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ABD9-9E7E-44CD-9EDF-D4418A1514B5}">
      <dsp:nvSpPr>
        <dsp:cNvPr id="0" name=""/>
        <dsp:cNvSpPr/>
      </dsp:nvSpPr>
      <dsp:spPr>
        <a:xfrm>
          <a:off x="172439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kern="1200"/>
            <a:t>תמורה</a:t>
          </a:r>
          <a:endParaRPr lang="he-IL" sz="1600" b="0" kern="1200"/>
        </a:p>
      </dsp:txBody>
      <dsp:txXfrm>
        <a:off x="1737332" y="1249682"/>
        <a:ext cx="636668" cy="415820"/>
      </dsp:txXfrm>
    </dsp:sp>
    <dsp:sp modelId="{C25584F0-456A-47C9-A4E2-B263DB7829BE}">
      <dsp:nvSpPr>
        <dsp:cNvPr id="0" name=""/>
        <dsp:cNvSpPr/>
      </dsp:nvSpPr>
      <dsp:spPr>
        <a:xfrm>
          <a:off x="763708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861305" y="0"/>
              </a:moveTo>
              <a:lnTo>
                <a:pt x="861305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E311-2135-4D0B-936B-530EC6371575}">
      <dsp:nvSpPr>
        <dsp:cNvPr id="0" name=""/>
        <dsp:cNvSpPr/>
      </dsp:nvSpPr>
      <dsp:spPr>
        <a:xfrm>
          <a:off x="43243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פועל</a:t>
          </a:r>
        </a:p>
      </dsp:txBody>
      <dsp:txXfrm>
        <a:off x="445374" y="631309"/>
        <a:ext cx="636668" cy="415820"/>
      </dsp:txXfrm>
    </dsp:sp>
    <dsp:sp modelId="{EF118C03-DA15-4A2B-A916-650EBDE5FFD7}">
      <dsp:nvSpPr>
        <dsp:cNvPr id="0" name=""/>
        <dsp:cNvSpPr/>
      </dsp:nvSpPr>
      <dsp:spPr>
        <a:xfrm>
          <a:off x="763708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BB5B8-6114-4369-B704-075DDEC15BC5}">
      <dsp:nvSpPr>
        <dsp:cNvPr id="0" name=""/>
        <dsp:cNvSpPr/>
      </dsp:nvSpPr>
      <dsp:spPr>
        <a:xfrm>
          <a:off x="86309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מושא</a:t>
          </a:r>
        </a:p>
      </dsp:txBody>
      <dsp:txXfrm>
        <a:off x="876027" y="1249682"/>
        <a:ext cx="636668" cy="415820"/>
      </dsp:txXfrm>
    </dsp:sp>
    <dsp:sp modelId="{B86A7B58-E144-4520-9ECD-A6A187FB62E5}">
      <dsp:nvSpPr>
        <dsp:cNvPr id="0" name=""/>
        <dsp:cNvSpPr/>
      </dsp:nvSpPr>
      <dsp:spPr>
        <a:xfrm>
          <a:off x="33305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9A93-0F0C-46DF-84F4-2B2347AD78E2}">
      <dsp:nvSpPr>
        <dsp:cNvPr id="0" name=""/>
        <dsp:cNvSpPr/>
      </dsp:nvSpPr>
      <dsp:spPr>
        <a:xfrm>
          <a:off x="178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תיאור</a:t>
          </a:r>
        </a:p>
      </dsp:txBody>
      <dsp:txXfrm>
        <a:off x="14722" y="1249682"/>
        <a:ext cx="636668" cy="415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BD1E0-1CBD-483A-A5AC-FA8FC464194F}">
      <dsp:nvSpPr>
        <dsp:cNvPr id="0" name=""/>
        <dsp:cNvSpPr/>
      </dsp:nvSpPr>
      <dsp:spPr>
        <a:xfrm>
          <a:off x="1293742" y="0"/>
          <a:ext cx="662542" cy="441694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kern="1200"/>
            <a:t>משלימים במשפט</a:t>
          </a:r>
        </a:p>
      </dsp:txBody>
      <dsp:txXfrm>
        <a:off x="1306679" y="12937"/>
        <a:ext cx="636668" cy="415820"/>
      </dsp:txXfrm>
    </dsp:sp>
    <dsp:sp modelId="{92C7DB36-661E-4CC9-AAAE-3DE2E1EF8320}">
      <dsp:nvSpPr>
        <dsp:cNvPr id="0" name=""/>
        <dsp:cNvSpPr/>
      </dsp:nvSpPr>
      <dsp:spPr>
        <a:xfrm>
          <a:off x="1625013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861305" y="88338"/>
              </a:lnTo>
              <a:lnTo>
                <a:pt x="861305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2AE1E-0B76-41A2-9043-14710CF2485C}">
      <dsp:nvSpPr>
        <dsp:cNvPr id="0" name=""/>
        <dsp:cNvSpPr/>
      </dsp:nvSpPr>
      <dsp:spPr>
        <a:xfrm>
          <a:off x="215504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שם עצם</a:t>
          </a:r>
        </a:p>
      </dsp:txBody>
      <dsp:txXfrm>
        <a:off x="2167984" y="631309"/>
        <a:ext cx="636668" cy="415820"/>
      </dsp:txXfrm>
    </dsp:sp>
    <dsp:sp modelId="{0D1D8032-9BC1-415C-8CF5-794FF52B2A9D}">
      <dsp:nvSpPr>
        <dsp:cNvPr id="0" name=""/>
        <dsp:cNvSpPr/>
      </dsp:nvSpPr>
      <dsp:spPr>
        <a:xfrm>
          <a:off x="2486319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0CBE0-EB69-4041-AAD6-48459B7D3B44}">
      <dsp:nvSpPr>
        <dsp:cNvPr id="0" name=""/>
        <dsp:cNvSpPr/>
      </dsp:nvSpPr>
      <dsp:spPr>
        <a:xfrm>
          <a:off x="258570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לוואי</a:t>
          </a:r>
        </a:p>
      </dsp:txBody>
      <dsp:txXfrm>
        <a:off x="2598637" y="1249682"/>
        <a:ext cx="636668" cy="415820"/>
      </dsp:txXfrm>
    </dsp:sp>
    <dsp:sp modelId="{E0D39E4A-8215-4A88-8C01-F6B58826164D}">
      <dsp:nvSpPr>
        <dsp:cNvPr id="0" name=""/>
        <dsp:cNvSpPr/>
      </dsp:nvSpPr>
      <dsp:spPr>
        <a:xfrm>
          <a:off x="205566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ABD9-9E7E-44CD-9EDF-D4418A1514B5}">
      <dsp:nvSpPr>
        <dsp:cNvPr id="0" name=""/>
        <dsp:cNvSpPr/>
      </dsp:nvSpPr>
      <dsp:spPr>
        <a:xfrm>
          <a:off x="172439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kern="1200"/>
            <a:t>תמורה</a:t>
          </a:r>
          <a:endParaRPr lang="he-IL" sz="1600" b="0" kern="1200"/>
        </a:p>
      </dsp:txBody>
      <dsp:txXfrm>
        <a:off x="1737332" y="1249682"/>
        <a:ext cx="636668" cy="415820"/>
      </dsp:txXfrm>
    </dsp:sp>
    <dsp:sp modelId="{C25584F0-456A-47C9-A4E2-B263DB7829BE}">
      <dsp:nvSpPr>
        <dsp:cNvPr id="0" name=""/>
        <dsp:cNvSpPr/>
      </dsp:nvSpPr>
      <dsp:spPr>
        <a:xfrm>
          <a:off x="763708" y="441694"/>
          <a:ext cx="861305" cy="176677"/>
        </a:xfrm>
        <a:custGeom>
          <a:avLst/>
          <a:gdLst/>
          <a:ahLst/>
          <a:cxnLst/>
          <a:rect l="0" t="0" r="0" b="0"/>
          <a:pathLst>
            <a:path>
              <a:moveTo>
                <a:pt x="861305" y="0"/>
              </a:moveTo>
              <a:lnTo>
                <a:pt x="861305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E311-2135-4D0B-936B-530EC6371575}">
      <dsp:nvSpPr>
        <dsp:cNvPr id="0" name=""/>
        <dsp:cNvSpPr/>
      </dsp:nvSpPr>
      <dsp:spPr>
        <a:xfrm>
          <a:off x="432437" y="618372"/>
          <a:ext cx="662542" cy="441694"/>
        </a:xfrm>
        <a:prstGeom prst="roundRect">
          <a:avLst>
            <a:gd name="adj" fmla="val 10000"/>
          </a:avLst>
        </a:prstGeom>
        <a:solidFill>
          <a:srgbClr val="12B4B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פועל</a:t>
          </a:r>
        </a:p>
      </dsp:txBody>
      <dsp:txXfrm>
        <a:off x="445374" y="631309"/>
        <a:ext cx="636668" cy="415820"/>
      </dsp:txXfrm>
    </dsp:sp>
    <dsp:sp modelId="{EF118C03-DA15-4A2B-A916-650EBDE5FFD7}">
      <dsp:nvSpPr>
        <dsp:cNvPr id="0" name=""/>
        <dsp:cNvSpPr/>
      </dsp:nvSpPr>
      <dsp:spPr>
        <a:xfrm>
          <a:off x="763708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"/>
              </a:lnTo>
              <a:lnTo>
                <a:pt x="430652" y="88338"/>
              </a:lnTo>
              <a:lnTo>
                <a:pt x="430652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BB5B8-6114-4369-B704-075DDEC15BC5}">
      <dsp:nvSpPr>
        <dsp:cNvPr id="0" name=""/>
        <dsp:cNvSpPr/>
      </dsp:nvSpPr>
      <dsp:spPr>
        <a:xfrm>
          <a:off x="863090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מושא</a:t>
          </a:r>
        </a:p>
      </dsp:txBody>
      <dsp:txXfrm>
        <a:off x="876027" y="1249682"/>
        <a:ext cx="636668" cy="415820"/>
      </dsp:txXfrm>
    </dsp:sp>
    <dsp:sp modelId="{B86A7B58-E144-4520-9ECD-A6A187FB62E5}">
      <dsp:nvSpPr>
        <dsp:cNvPr id="0" name=""/>
        <dsp:cNvSpPr/>
      </dsp:nvSpPr>
      <dsp:spPr>
        <a:xfrm>
          <a:off x="333056" y="1060067"/>
          <a:ext cx="430652" cy="176677"/>
        </a:xfrm>
        <a:custGeom>
          <a:avLst/>
          <a:gdLst/>
          <a:ahLst/>
          <a:cxnLst/>
          <a:rect l="0" t="0" r="0" b="0"/>
          <a:pathLst>
            <a:path>
              <a:moveTo>
                <a:pt x="430652" y="0"/>
              </a:moveTo>
              <a:lnTo>
                <a:pt x="430652" y="88338"/>
              </a:lnTo>
              <a:lnTo>
                <a:pt x="0" y="88338"/>
              </a:lnTo>
              <a:lnTo>
                <a:pt x="0" y="1766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9A93-0F0C-46DF-84F4-2B2347AD78E2}">
      <dsp:nvSpPr>
        <dsp:cNvPr id="0" name=""/>
        <dsp:cNvSpPr/>
      </dsp:nvSpPr>
      <dsp:spPr>
        <a:xfrm>
          <a:off x="1785" y="1236745"/>
          <a:ext cx="662542" cy="441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kern="1200"/>
            <a:t>תיאור</a:t>
          </a:r>
        </a:p>
      </dsp:txBody>
      <dsp:txXfrm>
        <a:off x="14722" y="1249682"/>
        <a:ext cx="636668" cy="415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CB415-2C51-4742-A335-7E0D73B7A958}">
      <dsp:nvSpPr>
        <dsp:cNvPr id="0" name=""/>
        <dsp:cNvSpPr/>
      </dsp:nvSpPr>
      <dsp:spPr>
        <a:xfrm>
          <a:off x="10024355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ז</a:t>
          </a:r>
        </a:p>
      </dsp:txBody>
      <dsp:txXfrm>
        <a:off x="10024355" y="0"/>
        <a:ext cx="1164351" cy="517792"/>
      </dsp:txXfrm>
    </dsp:sp>
    <dsp:sp modelId="{04C11413-B1AC-4B54-B3F1-7AB061B83E61}">
      <dsp:nvSpPr>
        <dsp:cNvPr id="0" name=""/>
        <dsp:cNvSpPr/>
      </dsp:nvSpPr>
      <dsp:spPr>
        <a:xfrm>
          <a:off x="10140790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זמן</a:t>
          </a:r>
        </a:p>
      </dsp:txBody>
      <dsp:txXfrm>
        <a:off x="10168072" y="545074"/>
        <a:ext cx="876917" cy="1067319"/>
      </dsp:txXfrm>
    </dsp:sp>
    <dsp:sp modelId="{6B5D6D5D-F73D-413A-959D-18E80FBAB32C}">
      <dsp:nvSpPr>
        <dsp:cNvPr id="0" name=""/>
        <dsp:cNvSpPr/>
      </dsp:nvSpPr>
      <dsp:spPr>
        <a:xfrm>
          <a:off x="8772677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א</a:t>
          </a:r>
        </a:p>
      </dsp:txBody>
      <dsp:txXfrm>
        <a:off x="8772677" y="0"/>
        <a:ext cx="1164351" cy="517792"/>
      </dsp:txXfrm>
    </dsp:sp>
    <dsp:sp modelId="{8C9CB62C-3449-4A73-A2A1-1045EACEB9F9}">
      <dsp:nvSpPr>
        <dsp:cNvPr id="0" name=""/>
        <dsp:cNvSpPr/>
      </dsp:nvSpPr>
      <dsp:spPr>
        <a:xfrm>
          <a:off x="8889112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אופן</a:t>
          </a:r>
        </a:p>
      </dsp:txBody>
      <dsp:txXfrm>
        <a:off x="8916394" y="545074"/>
        <a:ext cx="876917" cy="1067319"/>
      </dsp:txXfrm>
    </dsp:sp>
    <dsp:sp modelId="{82871CFB-7F21-4C61-AEB3-05C2BCD68681}">
      <dsp:nvSpPr>
        <dsp:cNvPr id="0" name=""/>
        <dsp:cNvSpPr/>
      </dsp:nvSpPr>
      <dsp:spPr>
        <a:xfrm>
          <a:off x="7520999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ת</a:t>
          </a:r>
        </a:p>
      </dsp:txBody>
      <dsp:txXfrm>
        <a:off x="7520999" y="0"/>
        <a:ext cx="1164351" cy="517792"/>
      </dsp:txXfrm>
    </dsp:sp>
    <dsp:sp modelId="{06C198A3-ED88-4C03-A046-75B59EA88E6F}">
      <dsp:nvSpPr>
        <dsp:cNvPr id="0" name=""/>
        <dsp:cNvSpPr/>
      </dsp:nvSpPr>
      <dsp:spPr>
        <a:xfrm>
          <a:off x="7637434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תנאי</a:t>
          </a:r>
        </a:p>
      </dsp:txBody>
      <dsp:txXfrm>
        <a:off x="7664716" y="545074"/>
        <a:ext cx="876917" cy="1067319"/>
      </dsp:txXfrm>
    </dsp:sp>
    <dsp:sp modelId="{B4E8B8B1-AAE2-4C1A-93A8-8B0C531687C9}">
      <dsp:nvSpPr>
        <dsp:cNvPr id="0" name=""/>
        <dsp:cNvSpPr/>
      </dsp:nvSpPr>
      <dsp:spPr>
        <a:xfrm>
          <a:off x="6269321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מ</a:t>
          </a:r>
        </a:p>
      </dsp:txBody>
      <dsp:txXfrm>
        <a:off x="6269321" y="0"/>
        <a:ext cx="1164351" cy="517792"/>
      </dsp:txXfrm>
    </dsp:sp>
    <dsp:sp modelId="{98DEBC88-44E7-41B2-B13C-B29E052D89B0}">
      <dsp:nvSpPr>
        <dsp:cNvPr id="0" name=""/>
        <dsp:cNvSpPr/>
      </dsp:nvSpPr>
      <dsp:spPr>
        <a:xfrm>
          <a:off x="6385756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מקום</a:t>
          </a:r>
        </a:p>
      </dsp:txBody>
      <dsp:txXfrm>
        <a:off x="6413038" y="545074"/>
        <a:ext cx="876917" cy="1067319"/>
      </dsp:txXfrm>
    </dsp:sp>
    <dsp:sp modelId="{A230F2FA-B635-4707-A199-413877AF20E6}">
      <dsp:nvSpPr>
        <dsp:cNvPr id="0" name=""/>
        <dsp:cNvSpPr/>
      </dsp:nvSpPr>
      <dsp:spPr>
        <a:xfrm>
          <a:off x="5017642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ס</a:t>
          </a:r>
        </a:p>
      </dsp:txBody>
      <dsp:txXfrm>
        <a:off x="5017642" y="0"/>
        <a:ext cx="1164351" cy="517792"/>
      </dsp:txXfrm>
    </dsp:sp>
    <dsp:sp modelId="{54B83983-26DB-4E99-A5EF-B7D90CB6B20D}">
      <dsp:nvSpPr>
        <dsp:cNvPr id="0" name=""/>
        <dsp:cNvSpPr/>
      </dsp:nvSpPr>
      <dsp:spPr>
        <a:xfrm>
          <a:off x="5134078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סיבה</a:t>
          </a:r>
        </a:p>
      </dsp:txBody>
      <dsp:txXfrm>
        <a:off x="5161360" y="545074"/>
        <a:ext cx="876917" cy="1067319"/>
      </dsp:txXfrm>
    </dsp:sp>
    <dsp:sp modelId="{5D30F342-EA21-4DC8-B6C1-604F63A491DC}">
      <dsp:nvSpPr>
        <dsp:cNvPr id="0" name=""/>
        <dsp:cNvSpPr/>
      </dsp:nvSpPr>
      <dsp:spPr>
        <a:xfrm>
          <a:off x="3765964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ו</a:t>
          </a:r>
        </a:p>
      </dsp:txBody>
      <dsp:txXfrm>
        <a:off x="3765964" y="0"/>
        <a:ext cx="1164351" cy="517792"/>
      </dsp:txXfrm>
    </dsp:sp>
    <dsp:sp modelId="{BB7E355E-EE63-419F-8196-CC170B271EF4}">
      <dsp:nvSpPr>
        <dsp:cNvPr id="0" name=""/>
        <dsp:cNvSpPr/>
      </dsp:nvSpPr>
      <dsp:spPr>
        <a:xfrm>
          <a:off x="3882400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ויתור</a:t>
          </a:r>
        </a:p>
      </dsp:txBody>
      <dsp:txXfrm>
        <a:off x="3909682" y="545074"/>
        <a:ext cx="876917" cy="1067319"/>
      </dsp:txXfrm>
    </dsp:sp>
    <dsp:sp modelId="{5C727380-A55E-45EC-BF6A-A2E75D7F8ACE}">
      <dsp:nvSpPr>
        <dsp:cNvPr id="0" name=""/>
        <dsp:cNvSpPr/>
      </dsp:nvSpPr>
      <dsp:spPr>
        <a:xfrm>
          <a:off x="2514286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מ</a:t>
          </a:r>
        </a:p>
      </dsp:txBody>
      <dsp:txXfrm>
        <a:off x="2514286" y="0"/>
        <a:ext cx="1164351" cy="517792"/>
      </dsp:txXfrm>
    </dsp:sp>
    <dsp:sp modelId="{D679FF56-6AE7-4F81-8F40-0D0C06CFA7D2}">
      <dsp:nvSpPr>
        <dsp:cNvPr id="0" name=""/>
        <dsp:cNvSpPr/>
      </dsp:nvSpPr>
      <dsp:spPr>
        <a:xfrm>
          <a:off x="2630721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מצב</a:t>
          </a:r>
        </a:p>
      </dsp:txBody>
      <dsp:txXfrm>
        <a:off x="2658003" y="545074"/>
        <a:ext cx="876917" cy="1067319"/>
      </dsp:txXfrm>
    </dsp:sp>
    <dsp:sp modelId="{E3B9CEF8-EDCF-41FD-84E6-F84C908E85E4}">
      <dsp:nvSpPr>
        <dsp:cNvPr id="0" name=""/>
        <dsp:cNvSpPr/>
      </dsp:nvSpPr>
      <dsp:spPr>
        <a:xfrm>
          <a:off x="1262608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מ</a:t>
          </a:r>
        </a:p>
      </dsp:txBody>
      <dsp:txXfrm>
        <a:off x="1262608" y="0"/>
        <a:ext cx="1164351" cy="517792"/>
      </dsp:txXfrm>
    </dsp:sp>
    <dsp:sp modelId="{63C078F3-03EC-404B-B55E-7BF06B91E2D9}">
      <dsp:nvSpPr>
        <dsp:cNvPr id="0" name=""/>
        <dsp:cNvSpPr/>
      </dsp:nvSpPr>
      <dsp:spPr>
        <a:xfrm>
          <a:off x="1379043" y="517792"/>
          <a:ext cx="931481" cy="112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מידה</a:t>
          </a:r>
        </a:p>
      </dsp:txBody>
      <dsp:txXfrm>
        <a:off x="1406325" y="545074"/>
        <a:ext cx="876917" cy="1067319"/>
      </dsp:txXfrm>
    </dsp:sp>
    <dsp:sp modelId="{CBEBA450-C7DB-4DC8-AD90-605FF54C3CE5}">
      <dsp:nvSpPr>
        <dsp:cNvPr id="0" name=""/>
        <dsp:cNvSpPr/>
      </dsp:nvSpPr>
      <dsp:spPr>
        <a:xfrm>
          <a:off x="8746" y="0"/>
          <a:ext cx="1164351" cy="172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/>
            <a:t>ת</a:t>
          </a:r>
        </a:p>
      </dsp:txBody>
      <dsp:txXfrm>
        <a:off x="8746" y="0"/>
        <a:ext cx="1164351" cy="517792"/>
      </dsp:txXfrm>
    </dsp:sp>
    <dsp:sp modelId="{B6A9AB05-6F69-4518-A014-BD1287D06D33}">
      <dsp:nvSpPr>
        <dsp:cNvPr id="0" name=""/>
        <dsp:cNvSpPr/>
      </dsp:nvSpPr>
      <dsp:spPr>
        <a:xfrm>
          <a:off x="6561" y="518339"/>
          <a:ext cx="1168720" cy="1120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תכלית</a:t>
          </a:r>
        </a:p>
      </dsp:txBody>
      <dsp:txXfrm>
        <a:off x="39388" y="551166"/>
        <a:ext cx="1103066" cy="105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י"ד/תמוז/תש"ף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בכל משפט חייב להיות חידוש.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B31E-F547-4D5A-80B4-E7A68B4CE9E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64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21CBBF82-93B7-4975-8696-6F3A8CE07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>
            <a:normAutofit/>
          </a:bodyPr>
          <a:lstStyle>
            <a:lvl1pPr algn="ctr">
              <a:defRPr sz="44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CD9-BE50-44B2-AF08-D77FA34E604D}" type="datetime9">
              <a:rPr lang="he-IL" smtClean="0"/>
              <a:t>6 יולי, 2020</a:t>
            </a:fld>
            <a:endParaRPr lang="he-I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5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7B91-6F27-4D1D-BD1D-69F7EC38EBDE}" type="datetime9">
              <a:rPr lang="he-IL" smtClean="0"/>
              <a:t>6 יולי, 2020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04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ריק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06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הצגת סר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י"ד/תמוז/תש"ף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  <p:sldLayoutId id="2147483673" r:id="rId13"/>
    <p:sldLayoutId id="2147483675" r:id="rId14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kotar.cet.ac.il/KotarApp/Viewer.aspx?nBookID=70394432#8.481.6.defaul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chool.kotar.cet.ac.il/KotarApp/Viewer.aspx?nBookID=70394432#8.481.6.default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61089DD-6B1D-4A5A-AB81-96D166E27BF1}"/>
              </a:ext>
            </a:extLst>
          </p:cNvPr>
          <p:cNvSpPr/>
          <p:nvPr/>
        </p:nvSpPr>
        <p:spPr>
          <a:xfrm>
            <a:off x="905137" y="370316"/>
            <a:ext cx="3040978" cy="1180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2060">
                      <a:alpha val="40000"/>
                    </a:srgbClr>
                  </a:outerShdw>
                </a:effectLst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המזכירות הפדגוגית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2060">
                      <a:alpha val="40000"/>
                    </a:srgbClr>
                  </a:outerShdw>
                </a:effectLst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אגף שפות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2060">
                      <a:alpha val="40000"/>
                    </a:srgbClr>
                  </a:outerShdw>
                </a:effectLst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הפיקוח על הוראת העברית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42878-562A-45DE-A3AC-3F3551825A43}"/>
              </a:ext>
            </a:extLst>
          </p:cNvPr>
          <p:cNvSpPr txBox="1"/>
          <p:nvPr/>
        </p:nvSpPr>
        <p:spPr>
          <a:xfrm>
            <a:off x="2551917" y="4149813"/>
            <a:ext cx="7759474" cy="904342"/>
          </a:xfrm>
          <a:prstGeom prst="rect">
            <a:avLst/>
          </a:prstGeom>
        </p:spPr>
        <p:txBody>
          <a:bodyPr vert="horz" wrap="square" lIns="91428" tIns="45714" rIns="91428" bIns="45714" rtlCol="1" anchor="b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מפמ"ר עברית: תומר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בוזמן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פיתוח: </a:t>
            </a: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יניב כהן, ענבל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גורן, מוריה פלינט</a:t>
            </a:r>
          </a:p>
        </p:txBody>
      </p:sp>
    </p:spTree>
    <p:extLst>
      <p:ext uri="{BB962C8B-B14F-4D97-AF65-F5344CB8AC3E}">
        <p14:creationId xmlns:p14="http://schemas.microsoft.com/office/powerpoint/2010/main" val="90854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AA177B-07D5-46FC-893C-C4A7CAA7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מחשב מסלול מחדש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4F668E-CB53-4CBC-A9A4-24B1EC17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76" y="777769"/>
            <a:ext cx="8031962" cy="3752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e-IL" sz="2800">
                <a:solidFill>
                  <a:srgbClr val="192A72"/>
                </a:solidFill>
              </a:rPr>
              <a:t>תינוק בן חודש סובל נורא מגזים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84003050-F5BC-48F9-88B0-8E1A07E16599}"/>
              </a:ext>
            </a:extLst>
          </p:cNvPr>
          <p:cNvGrpSpPr/>
          <p:nvPr/>
        </p:nvGrpSpPr>
        <p:grpSpPr>
          <a:xfrm>
            <a:off x="3896529" y="1969032"/>
            <a:ext cx="1070491" cy="523220"/>
            <a:chOff x="6554203" y="2197107"/>
            <a:chExt cx="2464177" cy="523220"/>
          </a:xfrm>
        </p:grpSpPr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C72A96CB-E264-4A16-BCE9-42C2605E82B5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30075FEE-A91C-41E7-887C-93E655501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E3F980B0-26F5-4302-B198-AFE185E2D104}"/>
              </a:ext>
            </a:extLst>
          </p:cNvPr>
          <p:cNvGrpSpPr/>
          <p:nvPr/>
        </p:nvGrpSpPr>
        <p:grpSpPr>
          <a:xfrm>
            <a:off x="5484442" y="1954285"/>
            <a:ext cx="1070491" cy="523220"/>
            <a:chOff x="6554203" y="2197107"/>
            <a:chExt cx="2464177" cy="523220"/>
          </a:xfrm>
        </p:grpSpPr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C39D6B63-A1C6-4239-9D91-76888534F42D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12DC9B49-C6C0-4713-A138-07FDBF797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C515D14-DEAF-4831-B895-86970D1CBF00}"/>
              </a:ext>
            </a:extLst>
          </p:cNvPr>
          <p:cNvGrpSpPr/>
          <p:nvPr/>
        </p:nvGrpSpPr>
        <p:grpSpPr>
          <a:xfrm>
            <a:off x="7644581" y="1969032"/>
            <a:ext cx="1070491" cy="523220"/>
            <a:chOff x="6554203" y="2197107"/>
            <a:chExt cx="2464177" cy="523220"/>
          </a:xfrm>
        </p:grpSpPr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616F89D7-249E-480E-AB1D-E7190086C489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נושא</a:t>
              </a:r>
            </a:p>
          </p:txBody>
        </p: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F800F6ED-AEF3-4FE1-B389-8CF103DF3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9CD9AC96-874B-4A94-94A3-0359AE8A25A2}"/>
              </a:ext>
            </a:extLst>
          </p:cNvPr>
          <p:cNvGrpSpPr/>
          <p:nvPr/>
        </p:nvGrpSpPr>
        <p:grpSpPr>
          <a:xfrm>
            <a:off x="3896528" y="1966042"/>
            <a:ext cx="1070491" cy="523220"/>
            <a:chOff x="6554203" y="2197107"/>
            <a:chExt cx="2464177" cy="523220"/>
          </a:xfrm>
        </p:grpSpPr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A4D9FDAB-3564-414F-8A46-C5F607F6E9EF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91FE1EA6-F1DB-4318-837E-3D6C42597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10" descr="תמונה יכולה לכלול: ‏טקסט אפשרי שאומר '‏תינוק בן חודש שסובל נורא מגזים איך אפשר להקל?‏'‏">
            <a:extLst>
              <a:ext uri="{FF2B5EF4-FFF2-40B4-BE49-F238E27FC236}">
                <a16:creationId xmlns:a16="http://schemas.microsoft.com/office/drawing/2014/main" id="{F7897BCE-DDD5-4603-AC08-B979BB10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828" y="1632266"/>
            <a:ext cx="8031963" cy="327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e-IL" sz="4800"/>
              <a:t>גרעיני המשפט</a:t>
            </a:r>
            <a:endParaRPr lang="he-IL" sz="4000">
              <a:solidFill>
                <a:schemeClr val="tx1"/>
              </a:solidFill>
            </a:endParaRP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F12090E1-55AE-47EB-943F-356C84466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המשפט הפועלי</a:t>
            </a:r>
          </a:p>
        </p:txBody>
      </p:sp>
      <p:sp>
        <p:nvSpPr>
          <p:cNvPr id="20" name="מציין מיקום תוכן 19">
            <a:extLst>
              <a:ext uri="{FF2B5EF4-FFF2-40B4-BE49-F238E27FC236}">
                <a16:creationId xmlns:a16="http://schemas.microsoft.com/office/drawing/2014/main" id="{C95D8B6F-1C5A-411F-BCBD-B252131FD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583007" cy="4152517"/>
          </a:xfrm>
        </p:spPr>
        <p:txBody>
          <a:bodyPr numCol="2" spcCol="36000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3600" b="1" u="sng"/>
              <a:t>נושא</a:t>
            </a:r>
            <a:endParaRPr lang="he-IL" sz="3600" b="1" u="sng">
              <a:solidFill>
                <a:srgbClr val="12B4BC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600" b="1" err="1"/>
              <a:t>סנורקה</a:t>
            </a:r>
            <a:endParaRPr lang="he-IL" sz="3600" b="1"/>
          </a:p>
          <a:p>
            <a:pPr marL="0" lvl="0" indent="0" algn="ctr">
              <a:lnSpc>
                <a:spcPct val="150000"/>
              </a:lnSpc>
              <a:buNone/>
            </a:pPr>
            <a:r>
              <a:rPr lang="he-IL" sz="3600" b="1" err="1"/>
              <a:t>סנורקה</a:t>
            </a:r>
            <a:r>
              <a:rPr lang="he-IL" sz="2800" b="1"/>
              <a:t>, חברה של </a:t>
            </a:r>
            <a:r>
              <a:rPr lang="he-IL" sz="2800" b="1" err="1"/>
              <a:t>מומין</a:t>
            </a:r>
            <a:r>
              <a:rPr lang="he-IL" sz="2800" b="1"/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600" b="1"/>
              <a:t>מאי </a:t>
            </a:r>
            <a:r>
              <a:rPr lang="he-IL" sz="2800" b="1"/>
              <a:t>הקטנה</a:t>
            </a:r>
            <a:endParaRPr lang="he-IL" sz="3600" b="1"/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600" b="1" u="sng"/>
              <a:t>נשוא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600" b="1">
                <a:solidFill>
                  <a:schemeClr val="tx1"/>
                </a:solidFill>
              </a:rPr>
              <a:t>נוחרת.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600" b="1">
                <a:solidFill>
                  <a:schemeClr val="tx1"/>
                </a:solidFill>
              </a:rPr>
              <a:t>נוחרת</a:t>
            </a:r>
            <a:r>
              <a:rPr lang="he-IL" sz="2800" b="1">
                <a:solidFill>
                  <a:schemeClr val="tx1"/>
                </a:solidFill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600" b="1">
                <a:solidFill>
                  <a:schemeClr val="tx1"/>
                </a:solidFill>
              </a:rPr>
              <a:t>נוחרת.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F43CE9F-87A7-43BA-A1DE-8B6C143F61D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893A56E9-4D69-40D8-B14B-71E9D798F7EE}" type="datetime9">
              <a:rPr lang="he-IL" smtClean="0"/>
              <a:t>6 יולי, 2020</a:t>
            </a:fld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2CF99E3-1B0C-4D40-851A-C361D5C81DE9}"/>
              </a:ext>
            </a:extLst>
          </p:cNvPr>
          <p:cNvSpPr txBox="1"/>
          <p:nvPr/>
        </p:nvSpPr>
        <p:spPr>
          <a:xfrm>
            <a:off x="5222240" y="1918721"/>
            <a:ext cx="36000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>
                <a:solidFill>
                  <a:schemeClr val="accent1">
                    <a:lumMod val="75000"/>
                  </a:schemeClr>
                </a:solidFill>
              </a:rPr>
              <a:t>יחידת הנושא</a:t>
            </a:r>
          </a:p>
        </p:txBody>
      </p:sp>
    </p:spTree>
    <p:extLst>
      <p:ext uri="{BB962C8B-B14F-4D97-AF65-F5344CB8AC3E}">
        <p14:creationId xmlns:p14="http://schemas.microsoft.com/office/powerpoint/2010/main" val="18533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697C47C3-76E6-44E2-A41B-8D4C91424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539964"/>
              </p:ext>
            </p:extLst>
          </p:nvPr>
        </p:nvGraphicFramePr>
        <p:xfrm>
          <a:off x="1395543" y="933094"/>
          <a:ext cx="9400913" cy="469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4BE79A01-3FAA-4F6D-A159-916339D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תפקידים משניים במשפט</a:t>
            </a:r>
          </a:p>
        </p:txBody>
      </p:sp>
    </p:spTree>
    <p:extLst>
      <p:ext uri="{BB962C8B-B14F-4D97-AF65-F5344CB8AC3E}">
        <p14:creationId xmlns:p14="http://schemas.microsoft.com/office/powerpoint/2010/main" val="98435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07C69A-7503-4947-BF45-F883B31F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המשלימים במשפט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7A8AC1-1FB5-4C2A-AC0D-9337D5CE3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המשפט הפועלי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96EF5E-4BE5-42B2-B791-4E76A25E8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841" y="1725682"/>
            <a:ext cx="8200395" cy="4919224"/>
          </a:xfrm>
        </p:spPr>
        <p:txBody>
          <a:bodyPr>
            <a:no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/>
              <a:t>רכיבים שמוסיפים מידע על השם נקראים </a:t>
            </a:r>
            <a:r>
              <a:rPr lang="he-IL" b="1">
                <a:solidFill>
                  <a:srgbClr val="12B4BC"/>
                </a:solidFill>
              </a:rPr>
              <a:t>משלימי שם </a:t>
            </a:r>
            <a:r>
              <a:rPr lang="he-IL"/>
              <a:t>והם נחלקים לשתי קבוצות:</a:t>
            </a:r>
          </a:p>
          <a:p>
            <a:pPr>
              <a:lnSpc>
                <a:spcPct val="150000"/>
              </a:lnSpc>
            </a:pPr>
            <a:r>
              <a:rPr lang="he-IL" b="1">
                <a:solidFill>
                  <a:srgbClr val="12B4BC"/>
                </a:solidFill>
              </a:rPr>
              <a:t>לוואי</a:t>
            </a:r>
            <a:r>
              <a:rPr lang="he-IL"/>
              <a:t> – רכיב הנלווה לגרעין ומוסיף עליו מידע. הלוואי עונה על השאלות </a:t>
            </a:r>
            <a:r>
              <a:rPr lang="he-IL" b="1"/>
              <a:t>איזה? של מי/מה? כמה?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      מאי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הקטנה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 (איננה נוחרת)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     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אחת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 הדמויות (נוחרת).</a:t>
            </a: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8043A874-C5EA-40A8-82D4-75E4D270C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250268"/>
              </p:ext>
            </p:extLst>
          </p:nvPr>
        </p:nvGraphicFramePr>
        <p:xfrm>
          <a:off x="8822267" y="1185680"/>
          <a:ext cx="3250028" cy="258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6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812B305C-FE53-47B7-8DA2-67B9F084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תרגול מתוך הבגרות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88D4643-3728-4A56-9D63-6B7B248B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11" y="1148012"/>
            <a:ext cx="7982371" cy="241036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8323F78-EAD4-447E-AB11-D1EF1BD2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8" y="3681853"/>
            <a:ext cx="9420225" cy="185737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2CE4E15-A70E-4A3B-B867-83382588F25C}"/>
              </a:ext>
            </a:extLst>
          </p:cNvPr>
          <p:cNvSpPr txBox="1"/>
          <p:nvPr/>
        </p:nvSpPr>
        <p:spPr>
          <a:xfrm>
            <a:off x="3573518" y="4421285"/>
            <a:ext cx="5182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מניעת – לוואי, צריכת – לוואי.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E549172-5CDD-4B5B-B638-5B12BBD5E104}"/>
              </a:ext>
            </a:extLst>
          </p:cNvPr>
          <p:cNvSpPr txBox="1"/>
          <p:nvPr/>
        </p:nvSpPr>
        <p:spPr>
          <a:xfrm>
            <a:off x="1966709" y="4901540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תשובה – נושא.</a:t>
            </a:r>
          </a:p>
        </p:txBody>
      </p:sp>
    </p:spTree>
    <p:extLst>
      <p:ext uri="{BB962C8B-B14F-4D97-AF65-F5344CB8AC3E}">
        <p14:creationId xmlns:p14="http://schemas.microsoft.com/office/powerpoint/2010/main" val="33924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A0022D86-6D09-4280-A31D-F58634F0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מחשב מסלול מחדש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36F34AB-3D46-404A-9F24-9E8B3A821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/>
          </a:p>
          <a:p>
            <a:pPr marL="0" indent="0">
              <a:buNone/>
            </a:pPr>
            <a:endParaRPr lang="he-IL"/>
          </a:p>
          <a:p>
            <a:pPr marL="0" indent="0">
              <a:buNone/>
            </a:pPr>
            <a:r>
              <a:rPr lang="he-IL"/>
              <a:t>זוג שולחנות טיפה לבנים...</a:t>
            </a: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412CE281-5675-4CB5-872C-C540C521E5D7}"/>
              </a:ext>
            </a:extLst>
          </p:cNvPr>
          <p:cNvGrpSpPr/>
          <p:nvPr/>
        </p:nvGrpSpPr>
        <p:grpSpPr>
          <a:xfrm>
            <a:off x="6068030" y="2196491"/>
            <a:ext cx="975123" cy="523220"/>
            <a:chOff x="6554203" y="2197107"/>
            <a:chExt cx="2464177" cy="523220"/>
          </a:xfrm>
        </p:grpSpPr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1A34E956-99DC-49F5-A8D7-C9E3E8DE95AA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6"/>
                  </a:solidFill>
                </a:rPr>
                <a:t>לוואי</a:t>
              </a:r>
            </a:p>
          </p:txBody>
        </p: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935BE973-B67F-4A8B-B448-37AFC082DD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גרפיקה 12" descr="חץ - סיבוב ימינה">
            <a:extLst>
              <a:ext uri="{FF2B5EF4-FFF2-40B4-BE49-F238E27FC236}">
                <a16:creationId xmlns:a16="http://schemas.microsoft.com/office/drawing/2014/main" id="{ADFF8CB2-D19D-43DC-9536-891AA6AB2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3478" y="1834286"/>
            <a:ext cx="914400" cy="914400"/>
          </a:xfrm>
          <a:prstGeom prst="rect">
            <a:avLst/>
          </a:prstGeom>
        </p:spPr>
      </p:pic>
      <p:pic>
        <p:nvPicPr>
          <p:cNvPr id="15" name="גרפיקה 14" descr="חץ - סיבוב שמאלה">
            <a:extLst>
              <a:ext uri="{FF2B5EF4-FFF2-40B4-BE49-F238E27FC236}">
                <a16:creationId xmlns:a16="http://schemas.microsoft.com/office/drawing/2014/main" id="{8A0223B2-45FB-4BD1-9E39-E1FA71A17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3305" y="1834286"/>
            <a:ext cx="914400" cy="914400"/>
          </a:xfrm>
          <a:prstGeom prst="rect">
            <a:avLst/>
          </a:prstGeom>
        </p:spPr>
      </p:pic>
      <p:pic>
        <p:nvPicPr>
          <p:cNvPr id="4" name="Picture 4" descr="אין תיאור זמין לתמונה.">
            <a:extLst>
              <a:ext uri="{FF2B5EF4-FFF2-40B4-BE49-F238E27FC236}">
                <a16:creationId xmlns:a16="http://schemas.microsoft.com/office/drawing/2014/main" id="{661159CC-F527-49C0-B3C0-A5858EEE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412" y="1380850"/>
            <a:ext cx="8031962" cy="409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>
            <a:extLst>
              <a:ext uri="{FF2B5EF4-FFF2-40B4-BE49-F238E27FC236}">
                <a16:creationId xmlns:a16="http://schemas.microsoft.com/office/drawing/2014/main" id="{E45F6142-8752-461C-99C8-9FDA7318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מחשב מסלול מחדש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D89E20F-E599-4F4F-B465-F734A35F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  <a:p>
            <a:endParaRPr lang="he-IL"/>
          </a:p>
          <a:p>
            <a:endParaRPr lang="he-IL"/>
          </a:p>
          <a:p>
            <a:pPr marL="96848" indent="0">
              <a:buNone/>
            </a:pPr>
            <a:r>
              <a:rPr lang="he-IL"/>
              <a:t>הורים לחיילים זועמים</a:t>
            </a:r>
          </a:p>
          <a:p>
            <a:endParaRPr lang="he-IL"/>
          </a:p>
          <a:p>
            <a:endParaRPr lang="he-IL"/>
          </a:p>
          <a:p>
            <a:endParaRPr lang="he-IL"/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61852D6E-6667-466A-BB40-7A50BB34EB53}"/>
              </a:ext>
            </a:extLst>
          </p:cNvPr>
          <p:cNvGrpSpPr/>
          <p:nvPr/>
        </p:nvGrpSpPr>
        <p:grpSpPr>
          <a:xfrm>
            <a:off x="5142344" y="2627413"/>
            <a:ext cx="1070491" cy="523220"/>
            <a:chOff x="6554203" y="2197107"/>
            <a:chExt cx="2464177" cy="523220"/>
          </a:xfrm>
        </p:grpSpPr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F966ED06-6ACF-4A4D-9698-1AE67B8D5C5F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6"/>
                  </a:solidFill>
                </a:rPr>
                <a:t>לוואי</a:t>
              </a:r>
            </a:p>
          </p:txBody>
        </p: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8F0CC36C-3DAB-4E8E-A2F6-2619EEE87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A0A623E3-3B41-4A80-9A8F-FFD257B4C778}"/>
              </a:ext>
            </a:extLst>
          </p:cNvPr>
          <p:cNvGrpSpPr/>
          <p:nvPr/>
        </p:nvGrpSpPr>
        <p:grpSpPr>
          <a:xfrm>
            <a:off x="7059697" y="2627413"/>
            <a:ext cx="1203762" cy="523220"/>
            <a:chOff x="6554203" y="2197107"/>
            <a:chExt cx="2464177" cy="523220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11CE56DD-A579-4C5E-8356-C63072770DEC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נושא</a:t>
              </a:r>
            </a:p>
          </p:txBody>
        </p: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3223EB70-6A09-4A26-B18B-CC8BC04287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1222" y="2636295"/>
              <a:ext cx="1459484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7535D399-7AD1-448D-906B-25F8461F443C}"/>
              </a:ext>
            </a:extLst>
          </p:cNvPr>
          <p:cNvGrpSpPr/>
          <p:nvPr/>
        </p:nvGrpSpPr>
        <p:grpSpPr>
          <a:xfrm>
            <a:off x="5073705" y="2627413"/>
            <a:ext cx="1280160" cy="523220"/>
            <a:chOff x="4293326" y="2191846"/>
            <a:chExt cx="3908495" cy="523220"/>
          </a:xfrm>
        </p:grpSpPr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2E43E0B2-9285-494E-9C45-D42330B420D1}"/>
                </a:ext>
              </a:extLst>
            </p:cNvPr>
            <p:cNvSpPr txBox="1"/>
            <p:nvPr/>
          </p:nvSpPr>
          <p:spPr>
            <a:xfrm>
              <a:off x="4293326" y="2191846"/>
              <a:ext cx="39084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2D86757E-82D9-4796-BC2F-EA9D22AA4D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6478" y="2631034"/>
              <a:ext cx="2513642" cy="5261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6" descr="תמונה יכולה לכלול: ‏‏מזון‏‏">
            <a:extLst>
              <a:ext uri="{FF2B5EF4-FFF2-40B4-BE49-F238E27FC236}">
                <a16:creationId xmlns:a16="http://schemas.microsoft.com/office/drawing/2014/main" id="{762FE05B-BE43-4479-96D9-1CF603AE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9769" y="1089000"/>
            <a:ext cx="586897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93C703-EAB1-4EA5-84BF-697139C6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400">
                <a:solidFill>
                  <a:schemeClr val="tx1"/>
                </a:solidFill>
              </a:rPr>
              <a:t>שיר הלוואים – תוכי קטן</a:t>
            </a:r>
            <a:endParaRPr lang="he-IL" sz="2800">
              <a:solidFill>
                <a:schemeClr val="tx1"/>
              </a:solidFill>
            </a:endParaRP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67A8668A-6968-4DD8-ACC2-C656D7E86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מילים (בערך) ולחן: עממי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E92A54-D4DC-4E8A-A375-477F6554A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7987" y="1725682"/>
            <a:ext cx="8868697" cy="4152517"/>
          </a:xfrm>
        </p:spPr>
        <p:txBody>
          <a:bodyPr numCol="2" spcCol="360000" rtlCol="1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b="1">
                <a:solidFill>
                  <a:srgbClr val="192A72"/>
                </a:solidFill>
              </a:rPr>
              <a:t>תוכי </a:t>
            </a:r>
            <a:r>
              <a:rPr lang="he-IL" sz="2800" b="1">
                <a:solidFill>
                  <a:srgbClr val="12B4BC"/>
                </a:solidFill>
              </a:rPr>
              <a:t>קטן</a:t>
            </a:r>
            <a:r>
              <a:rPr lang="he-IL" sz="2800" b="1">
                <a:solidFill>
                  <a:srgbClr val="192A72"/>
                </a:solidFill>
              </a:rPr>
              <a:t> הלך לגן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accent6"/>
                </a:solidFill>
              </a:rPr>
              <a:t>איזה</a:t>
            </a:r>
            <a:r>
              <a:rPr lang="he-IL" sz="2800" b="1">
                <a:solidFill>
                  <a:srgbClr val="192A72"/>
                </a:solidFill>
              </a:rPr>
              <a:t> גן? גן </a:t>
            </a:r>
            <a:r>
              <a:rPr lang="he-IL" sz="2800" b="1">
                <a:solidFill>
                  <a:srgbClr val="12B4BC"/>
                </a:solidFill>
              </a:rPr>
              <a:t>חיות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accent6"/>
                </a:solidFill>
              </a:rPr>
              <a:t>איזה</a:t>
            </a:r>
            <a:r>
              <a:rPr lang="he-IL" sz="2800" b="1">
                <a:solidFill>
                  <a:srgbClr val="192A72"/>
                </a:solidFill>
              </a:rPr>
              <a:t> חיות? חיות </a:t>
            </a:r>
            <a:r>
              <a:rPr lang="he-IL" sz="2800" b="1">
                <a:solidFill>
                  <a:srgbClr val="12B4BC"/>
                </a:solidFill>
              </a:rPr>
              <a:t>טורפות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200" b="1">
                <a:solidFill>
                  <a:srgbClr val="192A72"/>
                </a:solidFill>
              </a:rPr>
              <a:t>את מי הן טורפות? טורפות בנאדם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accent6"/>
                </a:solidFill>
              </a:rPr>
              <a:t>איזה</a:t>
            </a:r>
            <a:r>
              <a:rPr lang="he-IL" sz="2800" b="1">
                <a:solidFill>
                  <a:srgbClr val="192A72"/>
                </a:solidFill>
              </a:rPr>
              <a:t> בנאדם? בנאדם </a:t>
            </a:r>
            <a:r>
              <a:rPr lang="he-IL" sz="2800" b="1">
                <a:solidFill>
                  <a:srgbClr val="12B4BC"/>
                </a:solidFill>
              </a:rPr>
              <a:t>מלא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accent6"/>
                </a:solidFill>
              </a:rPr>
              <a:t>כמה</a:t>
            </a:r>
            <a:r>
              <a:rPr lang="he-IL" sz="2800" b="1">
                <a:solidFill>
                  <a:srgbClr val="192A72"/>
                </a:solidFill>
              </a:rPr>
              <a:t> מלא? מלא דובון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rgbClr val="192A72"/>
                </a:solidFill>
              </a:rPr>
              <a:t>איזה דובון? בלע סבון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accent6"/>
                </a:solidFill>
              </a:rPr>
              <a:t>איזה</a:t>
            </a:r>
            <a:r>
              <a:rPr lang="he-IL" sz="2800" b="1">
                <a:solidFill>
                  <a:srgbClr val="192A72"/>
                </a:solidFill>
              </a:rPr>
              <a:t> סבון? סבון </a:t>
            </a:r>
            <a:r>
              <a:rPr lang="he-IL" sz="2800" b="1">
                <a:solidFill>
                  <a:srgbClr val="12B4BC"/>
                </a:solidFill>
              </a:rPr>
              <a:t>רחצה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accent6"/>
                </a:solidFill>
              </a:rPr>
              <a:t>איזו</a:t>
            </a:r>
            <a:r>
              <a:rPr lang="he-IL" sz="2800" b="1">
                <a:solidFill>
                  <a:srgbClr val="192A72"/>
                </a:solidFill>
              </a:rPr>
              <a:t> רחצה? רחצה </a:t>
            </a:r>
            <a:r>
              <a:rPr lang="he-IL" sz="2800" b="1">
                <a:solidFill>
                  <a:srgbClr val="12B4BC"/>
                </a:solidFill>
              </a:rPr>
              <a:t>בים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accent6"/>
                </a:solidFill>
              </a:rPr>
              <a:t>איזה</a:t>
            </a:r>
            <a:r>
              <a:rPr lang="he-IL" sz="2800" b="1">
                <a:solidFill>
                  <a:srgbClr val="192A72"/>
                </a:solidFill>
              </a:rPr>
              <a:t> ים? ים </a:t>
            </a:r>
            <a:r>
              <a:rPr lang="he-IL" sz="2800" b="1">
                <a:solidFill>
                  <a:srgbClr val="12B4BC"/>
                </a:solidFill>
              </a:rPr>
              <a:t>המלח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tx1"/>
                </a:solidFill>
              </a:rPr>
              <a:t>איזה</a:t>
            </a:r>
            <a:r>
              <a:rPr lang="he-IL" sz="2800" b="1">
                <a:solidFill>
                  <a:srgbClr val="192A72"/>
                </a:solidFill>
              </a:rPr>
              <a:t> מלח? מלח </a:t>
            </a:r>
            <a:r>
              <a:rPr lang="he-IL" sz="2800" b="1">
                <a:solidFill>
                  <a:schemeClr val="accent6"/>
                </a:solidFill>
              </a:rPr>
              <a:t>של</a:t>
            </a:r>
            <a:r>
              <a:rPr lang="he-IL" sz="2800" b="1">
                <a:solidFill>
                  <a:srgbClr val="12B4BC"/>
                </a:solidFill>
              </a:rPr>
              <a:t> בישול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chemeClr val="tx1"/>
                </a:solidFill>
              </a:rPr>
              <a:t>איזה</a:t>
            </a:r>
            <a:r>
              <a:rPr lang="he-IL" sz="2800" b="1">
                <a:solidFill>
                  <a:srgbClr val="192A72"/>
                </a:solidFill>
              </a:rPr>
              <a:t> בישול? בישול </a:t>
            </a:r>
            <a:r>
              <a:rPr lang="he-IL" sz="2800" b="1">
                <a:solidFill>
                  <a:schemeClr val="accent6"/>
                </a:solidFill>
              </a:rPr>
              <a:t>של</a:t>
            </a:r>
            <a:r>
              <a:rPr lang="he-IL" sz="2800" b="1">
                <a:solidFill>
                  <a:srgbClr val="12B4BC"/>
                </a:solidFill>
              </a:rPr>
              <a:t> טופו</a:t>
            </a:r>
            <a:br>
              <a:rPr lang="he-IL" sz="2800" b="1">
                <a:solidFill>
                  <a:srgbClr val="192A72"/>
                </a:solidFill>
              </a:rPr>
            </a:br>
            <a:r>
              <a:rPr lang="he-IL" sz="2800" b="1">
                <a:solidFill>
                  <a:srgbClr val="192A72"/>
                </a:solidFill>
              </a:rPr>
              <a:t>איזה טופו? קבל חיבוק!</a:t>
            </a:r>
          </a:p>
        </p:txBody>
      </p:sp>
    </p:spTree>
    <p:extLst>
      <p:ext uri="{BB962C8B-B14F-4D97-AF65-F5344CB8AC3E}">
        <p14:creationId xmlns:p14="http://schemas.microsoft.com/office/powerpoint/2010/main" val="344131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תרגול מתוך הבגרות – השם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1A6EC83-B82B-41C2-A89B-9D803D9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776412"/>
            <a:ext cx="10077450" cy="3305175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1EF4817-C0AB-4E26-ADBE-7C77939914AF}"/>
              </a:ext>
            </a:extLst>
          </p:cNvPr>
          <p:cNvSpPr txBox="1"/>
          <p:nvPr/>
        </p:nvSpPr>
        <p:spPr>
          <a:xfrm>
            <a:off x="8371492" y="3052923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6CF5781-F241-493D-A2C1-42A6420D5CCD}"/>
              </a:ext>
            </a:extLst>
          </p:cNvPr>
          <p:cNvSpPr txBox="1"/>
          <p:nvPr/>
        </p:nvSpPr>
        <p:spPr>
          <a:xfrm>
            <a:off x="4981918" y="304766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נשוא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3CBBA8-8010-4209-9386-6BFEECBA00AF}"/>
              </a:ext>
            </a:extLst>
          </p:cNvPr>
          <p:cNvSpPr txBox="1"/>
          <p:nvPr/>
        </p:nvSpPr>
        <p:spPr>
          <a:xfrm>
            <a:off x="4135836" y="3851708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לוואי</a:t>
            </a:r>
          </a:p>
        </p:txBody>
      </p:sp>
    </p:spTree>
    <p:extLst>
      <p:ext uri="{BB962C8B-B14F-4D97-AF65-F5344CB8AC3E}">
        <p14:creationId xmlns:p14="http://schemas.microsoft.com/office/powerpoint/2010/main" val="36622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תרגול מתוך הבגרות – תפקידי הבינוני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FD4EE27-9299-4F36-A966-9D26E94E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39" y="2638096"/>
            <a:ext cx="9906859" cy="2027096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B404643F-3F89-4616-9A56-7150AFC5B298}"/>
              </a:ext>
            </a:extLst>
          </p:cNvPr>
          <p:cNvSpPr txBox="1">
            <a:spLocks/>
          </p:cNvSpPr>
          <p:nvPr/>
        </p:nvSpPr>
        <p:spPr>
          <a:xfrm>
            <a:off x="15770" y="1059173"/>
            <a:ext cx="12191999" cy="990343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000">
                <a:solidFill>
                  <a:srgbClr val="12B4BC"/>
                </a:solidFill>
              </a:rPr>
              <a:t>בינוני – צורה של הפועל, בזמן הווה, שבה הוא יכול לשמש באחד משלושת המצבים הבאים: פועל, שם עצם, שם תואר.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11516AB-C23D-4A91-ACCA-93E95AA5C78D}"/>
              </a:ext>
            </a:extLst>
          </p:cNvPr>
          <p:cNvSpPr txBox="1"/>
          <p:nvPr/>
        </p:nvSpPr>
        <p:spPr>
          <a:xfrm>
            <a:off x="8276899" y="2485368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270CE94-D75E-4792-8ED7-CE56490AAD5E}"/>
              </a:ext>
            </a:extLst>
          </p:cNvPr>
          <p:cNvSpPr txBox="1"/>
          <p:nvPr/>
        </p:nvSpPr>
        <p:spPr>
          <a:xfrm>
            <a:off x="5228909" y="250638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נשוא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A23F4AE-3435-414A-853E-9B89314DD9C1}"/>
              </a:ext>
            </a:extLst>
          </p:cNvPr>
          <p:cNvSpPr txBox="1"/>
          <p:nvPr/>
        </p:nvSpPr>
        <p:spPr>
          <a:xfrm>
            <a:off x="4135835" y="249587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chemeClr val="accent2">
                    <a:lumMod val="75000"/>
                  </a:schemeClr>
                </a:solidFill>
              </a:rPr>
              <a:t>מושא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0439DD6-BE7D-4A34-978C-06598E43D17B}"/>
              </a:ext>
            </a:extLst>
          </p:cNvPr>
          <p:cNvSpPr txBox="1"/>
          <p:nvPr/>
        </p:nvSpPr>
        <p:spPr>
          <a:xfrm>
            <a:off x="3021745" y="2495880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chemeClr val="accent6">
                    <a:lumMod val="75000"/>
                  </a:schemeClr>
                </a:solidFill>
              </a:rPr>
              <a:t>לוואי</a:t>
            </a:r>
          </a:p>
        </p:txBody>
      </p:sp>
    </p:spTree>
    <p:extLst>
      <p:ext uri="{BB962C8B-B14F-4D97-AF65-F5344CB8AC3E}">
        <p14:creationId xmlns:p14="http://schemas.microsoft.com/office/powerpoint/2010/main" val="17150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sz="6000">
                <a:solidFill>
                  <a:srgbClr val="192A72"/>
                </a:solidFill>
              </a:rPr>
              <a:t>תפקידים תחביריים במשפט - חלק א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r>
              <a:rPr lang="he-IL">
                <a:sym typeface="Varela Round"/>
              </a:rPr>
              <a:t>עברית – חטיבה עליונה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>
                <a:sym typeface="Varela Round"/>
              </a:rPr>
              <a:t>שם המורה: יניב כהן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07C69A-7503-4947-BF45-F883B31F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המשפט הפועלי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7A8AC1-1FB5-4C2A-AC0D-9337D5CE3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משלימים במשפט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96EF5E-4BE5-42B2-B791-4E76A25E8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841" y="1725682"/>
            <a:ext cx="8200395" cy="4919224"/>
          </a:xfrm>
        </p:spPr>
        <p:txBody>
          <a:bodyPr>
            <a:no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/>
              <a:t>רכיבים שמוסיפים מידע על השם נקראים </a:t>
            </a:r>
            <a:r>
              <a:rPr lang="he-IL" b="1">
                <a:solidFill>
                  <a:srgbClr val="12B4BC"/>
                </a:solidFill>
              </a:rPr>
              <a:t>משלימי שם </a:t>
            </a:r>
            <a:r>
              <a:rPr lang="he-IL"/>
              <a:t>והם נחלקים לשתי קבוצות:</a:t>
            </a:r>
          </a:p>
          <a:p>
            <a:pPr>
              <a:lnSpc>
                <a:spcPct val="150000"/>
              </a:lnSpc>
            </a:pPr>
            <a:r>
              <a:rPr lang="he-IL" b="1">
                <a:solidFill>
                  <a:srgbClr val="12B4BC"/>
                </a:solidFill>
              </a:rPr>
              <a:t>לוואי</a:t>
            </a:r>
            <a:r>
              <a:rPr lang="he-IL"/>
              <a:t> – רכיב הנלווה לגרעין ומוסיף עליו מידע. הלוואי עונה על השאלות </a:t>
            </a:r>
            <a:r>
              <a:rPr lang="he-IL" b="1"/>
              <a:t>איזה? של מי/מה? כמה?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      מאי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הקטנה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 (איננה נוחרת)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     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אחת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 הדמויות (נוחרת).</a:t>
            </a:r>
          </a:p>
          <a:p>
            <a:pPr>
              <a:lnSpc>
                <a:spcPct val="150000"/>
              </a:lnSpc>
            </a:pPr>
            <a:r>
              <a:rPr lang="he-IL" b="1">
                <a:solidFill>
                  <a:srgbClr val="12B4BC"/>
                </a:solidFill>
              </a:rPr>
              <a:t>תמורה</a:t>
            </a:r>
            <a:r>
              <a:rPr lang="he-IL"/>
              <a:t> – רכיב שיכול להמיר (להחליף) את השם שבא לפניו.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          </a:t>
            </a:r>
            <a:r>
              <a:rPr lang="he-IL" b="1" err="1">
                <a:solidFill>
                  <a:schemeClr val="accent1">
                    <a:lumMod val="75000"/>
                  </a:schemeClr>
                </a:solidFill>
              </a:rPr>
              <a:t>סנורקה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חברה של </a:t>
            </a:r>
            <a:r>
              <a:rPr lang="he-IL" b="1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מומין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, (נוחרת)</a:t>
            </a: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70E8C522-3C0A-48EC-B8F2-7FD5B0E31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255184"/>
              </p:ext>
            </p:extLst>
          </p:nvPr>
        </p:nvGraphicFramePr>
        <p:xfrm>
          <a:off x="8822267" y="1185680"/>
          <a:ext cx="3250028" cy="258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1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12F860F-6632-4B8F-8691-D3C46151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400" b="1"/>
              <a:t>תפקידה הרטורי של התמורה</a:t>
            </a:r>
            <a:endParaRPr lang="he-IL" sz="44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E84272C-04D1-4426-BFE2-7CC621D2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0"/>
            <a:ext cx="8306992" cy="1547359"/>
          </a:xfrm>
        </p:spPr>
        <p:txBody>
          <a:bodyPr/>
          <a:lstStyle/>
          <a:p>
            <a:r>
              <a:rPr lang="he-IL"/>
              <a:t>התמורה היא מעין "אמצעי ביטחון" שהמוען נעזר בו כדי להיות בטוח שהמסר שלו ברור.</a:t>
            </a:r>
          </a:p>
          <a:p>
            <a:r>
              <a:rPr lang="he-IL"/>
              <a:t>*התמורה מופיעה אחרי שם העצם </a:t>
            </a:r>
            <a:r>
              <a:rPr lang="he-IL" err="1"/>
              <a:t>ומשלימיו</a:t>
            </a:r>
            <a:r>
              <a:rPr lang="he-IL"/>
              <a:t>.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BA3BAEAD-A986-4C66-9A3D-8D9A7B582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924562"/>
            <a:ext cx="8031963" cy="3377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800">
                <a:solidFill>
                  <a:srgbClr val="192A72"/>
                </a:solidFill>
              </a:rPr>
              <a:t>העיר הסואנת אזוּר שוממת בימים אלו.</a:t>
            </a:r>
          </a:p>
          <a:p>
            <a:pPr>
              <a:lnSpc>
                <a:spcPct val="150000"/>
              </a:lnSpc>
            </a:pPr>
            <a:r>
              <a:rPr lang="he-IL" sz="2800">
                <a:solidFill>
                  <a:srgbClr val="192A72"/>
                </a:solidFill>
              </a:rPr>
              <a:t>בן גוריון, הרחוב, נמצא ליד סירקין.</a:t>
            </a:r>
          </a:p>
          <a:p>
            <a:pPr>
              <a:lnSpc>
                <a:spcPct val="150000"/>
              </a:lnSpc>
            </a:pPr>
            <a:r>
              <a:rPr lang="he-IL" sz="2800">
                <a:solidFill>
                  <a:srgbClr val="192A72"/>
                </a:solidFill>
              </a:rPr>
              <a:t>הפועל אזוּר, קבוצת הכדורסל, עלתה לליגה הלאומית.</a:t>
            </a:r>
          </a:p>
        </p:txBody>
      </p:sp>
    </p:spTree>
    <p:extLst>
      <p:ext uri="{BB962C8B-B14F-4D97-AF65-F5344CB8AC3E}">
        <p14:creationId xmlns:p14="http://schemas.microsoft.com/office/powerpoint/2010/main" val="9347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4400"/>
              <a:t>תרגול מתוך הבגרות – תמורה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0637038-E0B5-4405-85FB-382C6C57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2" y="1633536"/>
            <a:ext cx="11543400" cy="149854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99505E6-C978-471A-9805-FAE7E9E8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2" y="3428999"/>
            <a:ext cx="10319486" cy="1453911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267537B-08E3-40EA-8241-1B80CA07A21D}"/>
              </a:ext>
            </a:extLst>
          </p:cNvPr>
          <p:cNvSpPr txBox="1"/>
          <p:nvPr/>
        </p:nvSpPr>
        <p:spPr>
          <a:xfrm>
            <a:off x="1403158" y="333669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chemeClr val="accent6">
                    <a:lumMod val="75000"/>
                  </a:schemeClr>
                </a:solidFill>
              </a:rPr>
              <a:t>תמורה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2547ECA-35A2-4D13-A177-8A2794071158}"/>
              </a:ext>
            </a:extLst>
          </p:cNvPr>
          <p:cNvSpPr txBox="1"/>
          <p:nvPr/>
        </p:nvSpPr>
        <p:spPr>
          <a:xfrm>
            <a:off x="336331" y="4356206"/>
            <a:ext cx="10005848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הכותב בחר להשתמש בצירוף "כל אלה" כדי לאגד את כל הנושאים יחד ולהדגיש שהם יחידה אחת (רכיב סמנטי ותחבירי אחד).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6624B3E-05D1-4E53-9E2D-04CCEDA416D2}"/>
              </a:ext>
            </a:extLst>
          </p:cNvPr>
          <p:cNvSpPr txBox="1"/>
          <p:nvPr/>
        </p:nvSpPr>
        <p:spPr>
          <a:xfrm>
            <a:off x="2024927" y="5391101"/>
            <a:ext cx="726264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/>
              <a:t>התמורה איננה בהכרח החלק המפורט, אלא הרכיב השני מבין שני חלקים שיכולים להתחלף זה עם זה</a:t>
            </a:r>
          </a:p>
        </p:txBody>
      </p:sp>
    </p:spTree>
    <p:extLst>
      <p:ext uri="{BB962C8B-B14F-4D97-AF65-F5344CB8AC3E}">
        <p14:creationId xmlns:p14="http://schemas.microsoft.com/office/powerpoint/2010/main" val="42444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3B48E5-1DD9-4790-A364-B3C24AB2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6575"/>
            <a:r>
              <a:rPr lang="he-IL"/>
              <a:t>תמורות היסטוריות</a:t>
            </a:r>
          </a:p>
        </p:txBody>
      </p:sp>
      <p:pic>
        <p:nvPicPr>
          <p:cNvPr id="7" name="תמונה 7" descr="תמונה שמכילה צילום מסך, צג&#10;&#10;תיאור שנוצר ברמת מהימנות גבוהה מאוד">
            <a:extLst>
              <a:ext uri="{FF2B5EF4-FFF2-40B4-BE49-F238E27FC236}">
                <a16:creationId xmlns:a16="http://schemas.microsoft.com/office/drawing/2014/main" id="{9377305C-BFAE-4BCD-92D6-579F0EF8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8" t="21801" r="12766" b="11374"/>
          <a:stretch/>
        </p:blipFill>
        <p:spPr>
          <a:xfrm>
            <a:off x="1625599" y="933094"/>
            <a:ext cx="8733257" cy="453075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B08BBFC-7082-410D-BCB4-910B26959061}"/>
              </a:ext>
            </a:extLst>
          </p:cNvPr>
          <p:cNvSpPr txBox="1"/>
          <p:nvPr/>
        </p:nvSpPr>
        <p:spPr>
          <a:xfrm>
            <a:off x="216131" y="5424778"/>
            <a:ext cx="100731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https://school.kotar.cet.ac.il/KotarApp/Viewer.aspx?nBookID=70394432#8.481.6.default</a:t>
            </a:r>
            <a:endParaRPr lang="en-US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F6059F9-631E-4484-A34B-D196F36378A4}"/>
              </a:ext>
            </a:extLst>
          </p:cNvPr>
          <p:cNvSpPr txBox="1"/>
          <p:nvPr/>
        </p:nvSpPr>
        <p:spPr>
          <a:xfrm>
            <a:off x="8077200" y="2651760"/>
            <a:ext cx="2062814" cy="179782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90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04545C9-634C-43FD-8A94-13BBFDE29835}"/>
              </a:ext>
            </a:extLst>
          </p:cNvPr>
          <p:cNvSpPr txBox="1"/>
          <p:nvPr/>
        </p:nvSpPr>
        <p:spPr>
          <a:xfrm>
            <a:off x="1833144" y="3119119"/>
            <a:ext cx="4049830" cy="46166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240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F4F01D0-E8F0-4F2C-A9A0-8D83195CE9D4}"/>
              </a:ext>
            </a:extLst>
          </p:cNvPr>
          <p:cNvSpPr txBox="1"/>
          <p:nvPr/>
        </p:nvSpPr>
        <p:spPr>
          <a:xfrm>
            <a:off x="1950720" y="3962400"/>
            <a:ext cx="1260174" cy="19304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90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F5A2309-8969-495D-8CDE-F8D0EF4358A0}"/>
              </a:ext>
            </a:extLst>
          </p:cNvPr>
          <p:cNvSpPr txBox="1"/>
          <p:nvPr/>
        </p:nvSpPr>
        <p:spPr>
          <a:xfrm>
            <a:off x="8067040" y="2651760"/>
            <a:ext cx="2062814" cy="179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90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A6A2126-0632-4052-9BF8-D0BCBFE95546}"/>
              </a:ext>
            </a:extLst>
          </p:cNvPr>
          <p:cNvSpPr txBox="1"/>
          <p:nvPr/>
        </p:nvSpPr>
        <p:spPr>
          <a:xfrm>
            <a:off x="1822984" y="3119119"/>
            <a:ext cx="404983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240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F02AD2C-8AB1-4499-9C35-B16A53EF43D9}"/>
              </a:ext>
            </a:extLst>
          </p:cNvPr>
          <p:cNvSpPr txBox="1"/>
          <p:nvPr/>
        </p:nvSpPr>
        <p:spPr>
          <a:xfrm>
            <a:off x="1940560" y="3962400"/>
            <a:ext cx="1260174" cy="19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90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B768AB1-ECDF-48A7-9AB3-B74C54DDFDE7}"/>
              </a:ext>
            </a:extLst>
          </p:cNvPr>
          <p:cNvSpPr/>
          <p:nvPr/>
        </p:nvSpPr>
        <p:spPr>
          <a:xfrm>
            <a:off x="8839200" y="2387600"/>
            <a:ext cx="1290654" cy="179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7F822072-792F-4585-BCC7-439B5F57C6B2}"/>
              </a:ext>
            </a:extLst>
          </p:cNvPr>
          <p:cNvSpPr/>
          <p:nvPr/>
        </p:nvSpPr>
        <p:spPr>
          <a:xfrm>
            <a:off x="1920240" y="2854959"/>
            <a:ext cx="1107774" cy="253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C2FC153-E407-4F01-A0D3-5B76BA021796}"/>
              </a:ext>
            </a:extLst>
          </p:cNvPr>
          <p:cNvSpPr/>
          <p:nvPr/>
        </p:nvSpPr>
        <p:spPr>
          <a:xfrm>
            <a:off x="3225064" y="3931920"/>
            <a:ext cx="1011656" cy="223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8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3B48E5-1DD9-4790-A364-B3C24AB2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6575"/>
            <a:r>
              <a:rPr lang="he-IL"/>
              <a:t>תמורות היסטוריות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2E652D6-8140-4F78-8F06-821CAC04C968}"/>
              </a:ext>
            </a:extLst>
          </p:cNvPr>
          <p:cNvSpPr txBox="1"/>
          <p:nvPr/>
        </p:nvSpPr>
        <p:spPr>
          <a:xfrm>
            <a:off x="683491" y="5424778"/>
            <a:ext cx="100731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https://school.kotar.cet.ac.il/KotarApp/Viewer.aspx?nBookID=70394432#8.481.6.default</a:t>
            </a:r>
            <a:endParaRPr lang="en-US"/>
          </a:p>
        </p:txBody>
      </p:sp>
      <p:pic>
        <p:nvPicPr>
          <p:cNvPr id="4" name="תמונה 4" descr="תמונה שמכילה צילום מסך&#10;&#10;תיאור שנוצר ברמת מהימנות גבוהה מאוד">
            <a:extLst>
              <a:ext uri="{FF2B5EF4-FFF2-40B4-BE49-F238E27FC236}">
                <a16:creationId xmlns:a16="http://schemas.microsoft.com/office/drawing/2014/main" id="{1B18F5D8-1038-4655-BFCF-E2FB3DBD1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314" t="16696" r="18026" b="34470"/>
          <a:stretch/>
        </p:blipFill>
        <p:spPr>
          <a:xfrm>
            <a:off x="1062732" y="1183108"/>
            <a:ext cx="9538215" cy="399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BDF93B8-FD89-4D00-8733-68F004622A04}"/>
              </a:ext>
            </a:extLst>
          </p:cNvPr>
          <p:cNvSpPr txBox="1"/>
          <p:nvPr/>
        </p:nvSpPr>
        <p:spPr>
          <a:xfrm>
            <a:off x="3643835" y="4805431"/>
            <a:ext cx="2930020" cy="30777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140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74286BF-1F57-4E94-BA3D-98CFE1D88A02}"/>
              </a:ext>
            </a:extLst>
          </p:cNvPr>
          <p:cNvSpPr txBox="1"/>
          <p:nvPr/>
        </p:nvSpPr>
        <p:spPr>
          <a:xfrm>
            <a:off x="3643835" y="4805431"/>
            <a:ext cx="2930020" cy="369332"/>
          </a:xfrm>
          <a:prstGeom prst="rect">
            <a:avLst/>
          </a:prstGeom>
          <a:solidFill>
            <a:srgbClr val="D2E1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475F160-59CF-48C6-A60B-26046EFC4543}"/>
              </a:ext>
            </a:extLst>
          </p:cNvPr>
          <p:cNvSpPr txBox="1"/>
          <p:nvPr/>
        </p:nvSpPr>
        <p:spPr>
          <a:xfrm>
            <a:off x="2479040" y="3484631"/>
            <a:ext cx="3078815" cy="30777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140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60972A6-D288-4A3E-A55E-EB5628C470BE}"/>
              </a:ext>
            </a:extLst>
          </p:cNvPr>
          <p:cNvSpPr txBox="1"/>
          <p:nvPr/>
        </p:nvSpPr>
        <p:spPr>
          <a:xfrm>
            <a:off x="9326880" y="3819911"/>
            <a:ext cx="538815" cy="30651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140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BCA2947-AFBB-4C3B-90DE-EA4AB8D536A8}"/>
              </a:ext>
            </a:extLst>
          </p:cNvPr>
          <p:cNvSpPr txBox="1"/>
          <p:nvPr/>
        </p:nvSpPr>
        <p:spPr>
          <a:xfrm>
            <a:off x="2489200" y="3484631"/>
            <a:ext cx="3078815" cy="307777"/>
          </a:xfrm>
          <a:prstGeom prst="rect">
            <a:avLst/>
          </a:prstGeom>
          <a:solidFill>
            <a:srgbClr val="D2E1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140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61D7F0A-5668-403B-903F-9C5D3D66AC1B}"/>
              </a:ext>
            </a:extLst>
          </p:cNvPr>
          <p:cNvSpPr txBox="1"/>
          <p:nvPr/>
        </p:nvSpPr>
        <p:spPr>
          <a:xfrm>
            <a:off x="9337040" y="3819911"/>
            <a:ext cx="538815" cy="306515"/>
          </a:xfrm>
          <a:prstGeom prst="rect">
            <a:avLst/>
          </a:prstGeom>
          <a:solidFill>
            <a:srgbClr val="D2E1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sz="140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54EB9F96-2FD9-48BD-8982-0B620491E669}"/>
              </a:ext>
            </a:extLst>
          </p:cNvPr>
          <p:cNvSpPr/>
          <p:nvPr/>
        </p:nvSpPr>
        <p:spPr>
          <a:xfrm>
            <a:off x="5578175" y="3538468"/>
            <a:ext cx="1603275" cy="243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B968B7E-3CA3-4C53-987D-792496B0B54E}"/>
              </a:ext>
            </a:extLst>
          </p:cNvPr>
          <p:cNvSpPr/>
          <p:nvPr/>
        </p:nvSpPr>
        <p:spPr>
          <a:xfrm>
            <a:off x="6715760" y="4838948"/>
            <a:ext cx="689210" cy="243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70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b="1"/>
              <a:t>תרגול מתוך הבגרות – תמורה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4C380EC-A45D-44A9-B76D-891C0C53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15" y="968957"/>
            <a:ext cx="7746596" cy="5492138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99AD0C8-A3BE-4216-926D-1B983399E7A6}"/>
              </a:ext>
            </a:extLst>
          </p:cNvPr>
          <p:cNvSpPr txBox="1"/>
          <p:nvPr/>
        </p:nvSpPr>
        <p:spPr>
          <a:xfrm>
            <a:off x="3520967" y="4955291"/>
            <a:ext cx="38480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כמו שרברבות וטבחות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3F0EFB2-CD58-4F7F-BBF8-60F7DE516259}"/>
              </a:ext>
            </a:extLst>
          </p:cNvPr>
          <p:cNvSpPr txBox="1"/>
          <p:nvPr/>
        </p:nvSpPr>
        <p:spPr>
          <a:xfrm>
            <a:off x="1080948" y="4955291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מקצועות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9190C1C-EF0D-4A8F-B780-94A24D0001E0}"/>
              </a:ext>
            </a:extLst>
          </p:cNvPr>
          <p:cNvSpPr txBox="1"/>
          <p:nvPr/>
        </p:nvSpPr>
        <p:spPr>
          <a:xfrm>
            <a:off x="3626070" y="5710820"/>
            <a:ext cx="36273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ובמיוחד באזורי מצוקה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549CD7B-9567-48F5-AFF8-A21BB31046BF}"/>
              </a:ext>
            </a:extLst>
          </p:cNvPr>
          <p:cNvSpPr txBox="1"/>
          <p:nvPr/>
        </p:nvSpPr>
        <p:spPr>
          <a:xfrm>
            <a:off x="1156138" y="5521635"/>
            <a:ext cx="2333296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אזורים מסוימים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7C3DF26-A146-4FB8-9138-9087C0EAC795}"/>
              </a:ext>
            </a:extLst>
          </p:cNvPr>
          <p:cNvSpPr txBox="1"/>
          <p:nvPr/>
        </p:nvSpPr>
        <p:spPr>
          <a:xfrm>
            <a:off x="8671035" y="1526626"/>
            <a:ext cx="319561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/>
              <a:t>התמורה עוזרת למוען להדגים את דבריו או לפרשם, ולעיתים המוען אף משתמש בה כדי למקד את הנמען ברעיון מסוים.</a:t>
            </a:r>
          </a:p>
        </p:txBody>
      </p:sp>
    </p:spTree>
    <p:extLst>
      <p:ext uri="{BB962C8B-B14F-4D97-AF65-F5344CB8AC3E}">
        <p14:creationId xmlns:p14="http://schemas.microsoft.com/office/powerpoint/2010/main" val="30009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17D55EF-869F-48D5-8D31-5C0EA488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557337"/>
            <a:ext cx="11649075" cy="374332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/>
              <a:t>תרגול מתוך הבגרות – תמורה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E45B314-D10B-417A-B90B-3EC8F7B4037B}"/>
              </a:ext>
            </a:extLst>
          </p:cNvPr>
          <p:cNvSpPr txBox="1"/>
          <p:nvPr/>
        </p:nvSpPr>
        <p:spPr>
          <a:xfrm>
            <a:off x="346845" y="3883240"/>
            <a:ext cx="4562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ממאסר ממושך עד כריתת יד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659EE2E-EF43-40C4-BE77-7E0A76F6E1AA}"/>
              </a:ext>
            </a:extLst>
          </p:cNvPr>
          <p:cNvSpPr txBox="1"/>
          <p:nvPr/>
        </p:nvSpPr>
        <p:spPr>
          <a:xfrm>
            <a:off x="4829503" y="4429780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עונשים כבדים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069C293-0378-45FA-960D-81764C44460A}"/>
              </a:ext>
            </a:extLst>
          </p:cNvPr>
          <p:cNvSpPr txBox="1"/>
          <p:nvPr/>
        </p:nvSpPr>
        <p:spPr>
          <a:xfrm>
            <a:off x="3920359" y="5416736"/>
            <a:ext cx="39838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/>
              <a:t>התמורה לא בהכרח תוצמד לרכיב שאותו היא ממירה</a:t>
            </a:r>
          </a:p>
        </p:txBody>
      </p:sp>
    </p:spTree>
    <p:extLst>
      <p:ext uri="{BB962C8B-B14F-4D97-AF65-F5344CB8AC3E}">
        <p14:creationId xmlns:p14="http://schemas.microsoft.com/office/powerpoint/2010/main" val="22020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e-IL" sz="4800"/>
              <a:t>המשפט הפועלי</a:t>
            </a:r>
            <a:endParaRPr lang="he-IL" sz="4000">
              <a:solidFill>
                <a:schemeClr val="tx1"/>
              </a:solidFill>
            </a:endParaRP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F12090E1-55AE-47EB-943F-356C84466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גרעיני המשפט</a:t>
            </a:r>
          </a:p>
        </p:txBody>
      </p:sp>
      <p:sp>
        <p:nvSpPr>
          <p:cNvPr id="20" name="מציין מיקום תוכן 19">
            <a:extLst>
              <a:ext uri="{FF2B5EF4-FFF2-40B4-BE49-F238E27FC236}">
                <a16:creationId xmlns:a16="http://schemas.microsoft.com/office/drawing/2014/main" id="{C95D8B6F-1C5A-411F-BCBD-B252131FD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492939"/>
            <a:ext cx="8466167" cy="2446925"/>
          </a:xfrm>
        </p:spPr>
        <p:txBody>
          <a:bodyPr numCol="2" spcCol="360000">
            <a:noAutofit/>
          </a:bodyPr>
          <a:lstStyle/>
          <a:p>
            <a:pPr marL="0" indent="0" algn="ctr">
              <a:buNone/>
            </a:pPr>
            <a:r>
              <a:rPr lang="he-IL" sz="3600" b="1" u="sng"/>
              <a:t>נושא</a:t>
            </a:r>
            <a:endParaRPr lang="he-IL" sz="3600" b="1" u="sng">
              <a:solidFill>
                <a:srgbClr val="12B4BC"/>
              </a:solidFill>
            </a:endParaRPr>
          </a:p>
          <a:p>
            <a:pPr marL="0" indent="0" algn="ctr">
              <a:buNone/>
            </a:pPr>
            <a:r>
              <a:rPr lang="he-IL" sz="3600" b="1" err="1"/>
              <a:t>סנורקה</a:t>
            </a:r>
            <a:endParaRPr lang="he-IL" sz="3600" b="1"/>
          </a:p>
          <a:p>
            <a:pPr marL="0" lvl="0" indent="0" algn="ctr">
              <a:buNone/>
            </a:pPr>
            <a:r>
              <a:rPr lang="he-IL" sz="3600" b="1" err="1"/>
              <a:t>סנורקה</a:t>
            </a:r>
            <a:endParaRPr lang="he-IL" sz="3600" b="1"/>
          </a:p>
          <a:p>
            <a:pPr marL="0" indent="0" algn="ctr">
              <a:buNone/>
            </a:pPr>
            <a:r>
              <a:rPr lang="he-IL" sz="3200" b="1"/>
              <a:t>מאי</a:t>
            </a:r>
            <a:endParaRPr lang="he-IL" sz="3600" b="1"/>
          </a:p>
          <a:p>
            <a:pPr marL="0" indent="0" algn="ctr">
              <a:buNone/>
            </a:pPr>
            <a:r>
              <a:rPr lang="he-IL" sz="3600" b="1" u="sng"/>
              <a:t>נשוא</a:t>
            </a:r>
          </a:p>
          <a:p>
            <a:pPr marL="0" indent="0" algn="ctr">
              <a:buNone/>
            </a:pPr>
            <a:r>
              <a:rPr lang="he-IL" sz="3600" b="1">
                <a:solidFill>
                  <a:schemeClr val="tx1"/>
                </a:solidFill>
              </a:rPr>
              <a:t>נוחרת.</a:t>
            </a:r>
          </a:p>
          <a:p>
            <a:pPr marL="0" indent="0" algn="ctr">
              <a:buNone/>
            </a:pPr>
            <a:r>
              <a:rPr lang="he-IL" sz="3600" b="1">
                <a:solidFill>
                  <a:schemeClr val="tx1"/>
                </a:solidFill>
              </a:rPr>
              <a:t>נוחרת לפעמים.</a:t>
            </a:r>
          </a:p>
          <a:p>
            <a:pPr marL="0" indent="0" algn="ctr">
              <a:buNone/>
            </a:pPr>
            <a:r>
              <a:rPr lang="he-IL" sz="3200" b="1">
                <a:solidFill>
                  <a:schemeClr val="tx1"/>
                </a:solidFill>
              </a:rPr>
              <a:t>מדמיינת את הנחירות.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F43CE9F-87A7-43BA-A1DE-8B6C143F61D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893A56E9-4D69-40D8-B14B-71E9D798F7EE}" type="datetime9">
              <a:rPr lang="he-IL" smtClean="0"/>
              <a:t>6 יולי, 2020</a:t>
            </a:fld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2CF99E3-1B0C-4D40-851A-C361D5C81DE9}"/>
              </a:ext>
            </a:extLst>
          </p:cNvPr>
          <p:cNvSpPr txBox="1"/>
          <p:nvPr/>
        </p:nvSpPr>
        <p:spPr>
          <a:xfrm>
            <a:off x="839426" y="2506441"/>
            <a:ext cx="36000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>
                <a:solidFill>
                  <a:schemeClr val="accent1">
                    <a:lumMod val="75000"/>
                  </a:schemeClr>
                </a:solidFill>
              </a:rPr>
              <a:t>יחידת הנשוא</a:t>
            </a:r>
          </a:p>
        </p:txBody>
      </p:sp>
    </p:spTree>
    <p:extLst>
      <p:ext uri="{BB962C8B-B14F-4D97-AF65-F5344CB8AC3E}">
        <p14:creationId xmlns:p14="http://schemas.microsoft.com/office/powerpoint/2010/main" val="12361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/>
              <a:t>משלימי שם ומשלימי פועל</a:t>
            </a:r>
          </a:p>
        </p:txBody>
      </p:sp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7CE8955-58FB-4B69-803C-851319054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4" y="1286808"/>
            <a:ext cx="8031962" cy="4497898"/>
          </a:xfrm>
          <a:prstGeom prst="rect">
            <a:avLst/>
          </a:prstGeom>
          <a:noFill/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DF5F6FB-3EB7-4E72-B433-12567C37D832}"/>
              </a:ext>
            </a:extLst>
          </p:cNvPr>
          <p:cNvSpPr/>
          <p:nvPr/>
        </p:nvSpPr>
        <p:spPr>
          <a:xfrm>
            <a:off x="777764" y="3352803"/>
            <a:ext cx="8031961" cy="1135116"/>
          </a:xfrm>
          <a:prstGeom prst="rect">
            <a:avLst/>
          </a:prstGeom>
          <a:noFill/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9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07C69A-7503-4947-BF45-F883B31F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המשפט הפועלי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7A8AC1-1FB5-4C2A-AC0D-9337D5CE3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משלימים במשפט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96EF5E-4BE5-42B2-B791-4E76A25E8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919224"/>
          </a:xfrm>
        </p:spPr>
        <p:txBody>
          <a:bodyPr>
            <a:no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/>
              <a:t>רכיבים שמוסיפים מידע על הפועל נקראים </a:t>
            </a:r>
            <a:r>
              <a:rPr lang="he-IL" b="1">
                <a:solidFill>
                  <a:srgbClr val="12B4BC"/>
                </a:solidFill>
              </a:rPr>
              <a:t>משלימי פועל </a:t>
            </a:r>
            <a:r>
              <a:rPr lang="he-IL"/>
              <a:t>וגם הם נחלקים לשתי קבוצות:</a:t>
            </a:r>
          </a:p>
          <a:p>
            <a:pPr>
              <a:lnSpc>
                <a:spcPct val="150000"/>
              </a:lnSpc>
            </a:pPr>
            <a:r>
              <a:rPr lang="he-IL" b="1">
                <a:solidFill>
                  <a:srgbClr val="12B4BC"/>
                </a:solidFill>
              </a:rPr>
              <a:t>מושא</a:t>
            </a:r>
            <a:r>
              <a:rPr lang="he-IL"/>
              <a:t> – מילה או צירוף המתקשרים לפועל במילת יחס מוצרכת (או בלעדיה). ללא המושא המשפט אינו שלם. לרוב עונה על השאלה </a:t>
            </a:r>
            <a:r>
              <a:rPr lang="he-IL" b="1"/>
              <a:t>את מה או מילת יחס + מה.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	(מאי) מדמיינת 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את הנחירות</a:t>
            </a:r>
            <a:endParaRPr lang="he-IL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C0CC8DE1-5077-4866-BB49-12578C6D5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255184"/>
              </p:ext>
            </p:extLst>
          </p:nvPr>
        </p:nvGraphicFramePr>
        <p:xfrm>
          <a:off x="8822267" y="1185680"/>
          <a:ext cx="3250028" cy="258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5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192A72"/>
                </a:solidFill>
              </a:rPr>
              <a:t>מה נלמד היום?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537543" cy="540070"/>
          </a:xfrm>
        </p:spPr>
        <p:txBody>
          <a:bodyPr/>
          <a:lstStyle/>
          <a:p>
            <a:r>
              <a:rPr lang="he-IL">
                <a:sym typeface="Varela Round"/>
              </a:rPr>
              <a:t>תפקידים תחביריים במשפט הפועלי</a:t>
            </a:r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3977640" y="1725460"/>
            <a:ext cx="5196840" cy="3947151"/>
          </a:xfrm>
        </p:spPr>
        <p:txBody>
          <a:bodyPr numCol="2">
            <a:normAutofit lnSpcReduction="10000"/>
          </a:bodyPr>
          <a:lstStyle/>
          <a:p>
            <a:pPr marL="96848" indent="0">
              <a:lnSpc>
                <a:spcPct val="120000"/>
              </a:lnSpc>
              <a:buNone/>
            </a:pPr>
            <a:r>
              <a:rPr lang="he-IL" b="1">
                <a:solidFill>
                  <a:schemeClr val="tx1"/>
                </a:solidFill>
              </a:rPr>
              <a:t>גרעיני המשפט</a:t>
            </a:r>
          </a:p>
          <a:p>
            <a:pPr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נושא</a:t>
            </a:r>
          </a:p>
          <a:p>
            <a:pPr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נשוא</a:t>
            </a:r>
          </a:p>
          <a:p>
            <a:pPr marL="96848" indent="0">
              <a:lnSpc>
                <a:spcPct val="120000"/>
              </a:lnSpc>
              <a:buNone/>
            </a:pPr>
            <a:endParaRPr lang="he-IL" b="1">
              <a:solidFill>
                <a:schemeClr val="tx1"/>
              </a:solidFill>
            </a:endParaRPr>
          </a:p>
          <a:p>
            <a:pPr marL="96848" indent="0">
              <a:lnSpc>
                <a:spcPct val="120000"/>
              </a:lnSpc>
              <a:buNone/>
            </a:pPr>
            <a:r>
              <a:rPr lang="he-IL" b="1">
                <a:solidFill>
                  <a:schemeClr val="tx1"/>
                </a:solidFill>
              </a:rPr>
              <a:t>משלימים במשפט</a:t>
            </a:r>
          </a:p>
          <a:p>
            <a:pPr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משלימי השם</a:t>
            </a:r>
          </a:p>
          <a:p>
            <a:pPr lvl="1"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לוואי</a:t>
            </a:r>
          </a:p>
          <a:p>
            <a:pPr lvl="1"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תמורה</a:t>
            </a:r>
          </a:p>
          <a:p>
            <a:pPr>
              <a:lnSpc>
                <a:spcPct val="120000"/>
              </a:lnSpc>
            </a:pPr>
            <a:endParaRPr lang="he-IL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he-IL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he-IL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he-IL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he-IL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משלימי הפועל</a:t>
            </a:r>
          </a:p>
          <a:p>
            <a:pPr lvl="1"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מושא </a:t>
            </a:r>
          </a:p>
          <a:p>
            <a:pPr lvl="1">
              <a:lnSpc>
                <a:spcPct val="120000"/>
              </a:lnSpc>
            </a:pPr>
            <a:r>
              <a:rPr lang="he-IL">
                <a:solidFill>
                  <a:schemeClr val="tx1"/>
                </a:solidFill>
              </a:rPr>
              <a:t>תיאור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2975FCF-70C9-4374-A91B-74078B73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46" y="1860946"/>
            <a:ext cx="3136108" cy="3136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22B23A-FF79-4D1D-A163-F879FB56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800" b="1"/>
              <a:t>מה מוזר במשפטים הבאים?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61692101-179A-47EA-8F30-1A607CCD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 rtlCol="1"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he-IL" sz="4400"/>
              <a:t>דני חושד</a:t>
            </a:r>
          </a:p>
          <a:p>
            <a:pPr marL="742950" indent="-742950">
              <a:buFont typeface="+mj-lt"/>
              <a:buAutoNum type="arabicPeriod"/>
            </a:pPr>
            <a:r>
              <a:rPr lang="he-IL" sz="4400"/>
              <a:t>ספיר תשפיע</a:t>
            </a:r>
          </a:p>
          <a:p>
            <a:pPr marL="742950" indent="-742950">
              <a:buFont typeface="+mj-lt"/>
              <a:buAutoNum type="arabicPeriod"/>
            </a:pPr>
            <a:r>
              <a:rPr lang="he-IL" sz="4400"/>
              <a:t>יבגני נתן</a:t>
            </a:r>
          </a:p>
          <a:p>
            <a:pPr marL="742950" indent="-742950">
              <a:buFont typeface="+mj-lt"/>
              <a:buAutoNum type="arabicPeriod"/>
            </a:pPr>
            <a:r>
              <a:rPr lang="he-IL" sz="4400"/>
              <a:t>עינת ושרון עוזרות</a:t>
            </a:r>
          </a:p>
          <a:p>
            <a:pPr marL="742950" indent="-742950">
              <a:buFont typeface="+mj-lt"/>
              <a:buAutoNum type="arabicPeriod"/>
            </a:pPr>
            <a:r>
              <a:rPr lang="he-IL" sz="4400"/>
              <a:t>יוספה האכילה</a:t>
            </a:r>
          </a:p>
          <a:p>
            <a:pPr marL="742950" indent="-742950">
              <a:buFont typeface="+mj-lt"/>
              <a:buAutoNum type="arabicPeriod"/>
            </a:pPr>
            <a:r>
              <a:rPr lang="he-IL" sz="4400"/>
              <a:t>באגס באני העליב</a:t>
            </a:r>
          </a:p>
        </p:txBody>
      </p:sp>
      <p:pic>
        <p:nvPicPr>
          <p:cNvPr id="2" name="תמונה 2" descr="תמונה שמכילה צעצוע&#10;&#10;תיאור שנוצר ברמת מהימנות גבוהה מאוד">
            <a:extLst>
              <a:ext uri="{FF2B5EF4-FFF2-40B4-BE49-F238E27FC236}">
                <a16:creationId xmlns:a16="http://schemas.microsoft.com/office/drawing/2014/main" id="{2428AD9B-4D39-4DA0-8A86-7C605753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2" y="1409131"/>
            <a:ext cx="3770745" cy="37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4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B7F0EE-C6FB-461C-B61D-45DE594E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פעלים עומדים // פעלים יוצאים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AFD7FD-F681-466B-B695-17AADB64C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13453" y="1138788"/>
            <a:ext cx="7604271" cy="947919"/>
          </a:xfrm>
        </p:spPr>
        <p:txBody>
          <a:bodyPr/>
          <a:lstStyle/>
          <a:p>
            <a:r>
              <a:rPr lang="he-IL"/>
              <a:t>נהוג לחלק את הפעלים (בכל שפה) לשתי קבוצות: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4B8170A-A9E0-475F-BD68-C7BCFCFB4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146091"/>
            <a:ext cx="8031963" cy="4152517"/>
          </a:xfrm>
        </p:spPr>
        <p:txBody>
          <a:bodyPr numCol="2">
            <a:normAutofit lnSpcReduction="10000"/>
          </a:bodyPr>
          <a:lstStyle/>
          <a:p>
            <a:pPr marL="96848" indent="0">
              <a:buNone/>
            </a:pPr>
            <a:r>
              <a:rPr lang="he-IL" b="1" u="sng">
                <a:solidFill>
                  <a:schemeClr val="accent6">
                    <a:lumMod val="75000"/>
                  </a:schemeClr>
                </a:solidFill>
              </a:rPr>
              <a:t>פעלים עומדים 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ישנה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צוחקת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מאוהבים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נרדמו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מתקלח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התעטשתי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תתעמל</a:t>
            </a:r>
          </a:p>
          <a:p>
            <a:pPr marL="96848" indent="0">
              <a:buNone/>
            </a:pPr>
            <a:r>
              <a:rPr lang="he-IL" b="1">
                <a:solidFill>
                  <a:schemeClr val="accent1">
                    <a:lumMod val="50000"/>
                  </a:schemeClr>
                </a:solidFill>
              </a:rPr>
              <a:t>התלקחה</a:t>
            </a:r>
          </a:p>
          <a:p>
            <a:pPr marL="96848" indent="0">
              <a:buNone/>
            </a:pPr>
            <a:endParaRPr lang="he-IL"/>
          </a:p>
          <a:p>
            <a:pPr marL="96848" indent="0">
              <a:buNone/>
            </a:pPr>
            <a:r>
              <a:rPr lang="he-IL" b="1" u="sng"/>
              <a:t>פעלים יוצאים </a:t>
            </a:r>
          </a:p>
          <a:p>
            <a:pPr marL="96848" indent="0">
              <a:buNone/>
            </a:pPr>
            <a:r>
              <a:rPr lang="he-IL"/>
              <a:t>מעבירה</a:t>
            </a:r>
          </a:p>
          <a:p>
            <a:pPr marL="96848" indent="0">
              <a:buNone/>
            </a:pPr>
            <a:r>
              <a:rPr lang="he-IL"/>
              <a:t>מצלם</a:t>
            </a:r>
          </a:p>
          <a:p>
            <a:pPr marL="96848" indent="0">
              <a:buNone/>
            </a:pPr>
            <a:r>
              <a:rPr lang="he-IL"/>
              <a:t>שומרת</a:t>
            </a:r>
          </a:p>
          <a:p>
            <a:pPr marL="96848" indent="0">
              <a:buNone/>
            </a:pPr>
            <a:r>
              <a:rPr lang="he-IL"/>
              <a:t>נתתי</a:t>
            </a:r>
          </a:p>
          <a:p>
            <a:pPr marL="96848" indent="0">
              <a:buNone/>
            </a:pPr>
            <a:r>
              <a:rPr lang="he-IL"/>
              <a:t>יאכילו</a:t>
            </a:r>
          </a:p>
          <a:p>
            <a:pPr marL="96848" indent="0">
              <a:buNone/>
            </a:pPr>
            <a:r>
              <a:rPr lang="he-IL"/>
              <a:t>מלמדים</a:t>
            </a:r>
          </a:p>
          <a:p>
            <a:pPr marL="96848" indent="0">
              <a:buNone/>
            </a:pPr>
            <a:r>
              <a:rPr lang="he-IL"/>
              <a:t>הרגישו</a:t>
            </a:r>
          </a:p>
          <a:p>
            <a:pPr marL="96848" indent="0">
              <a:buNone/>
            </a:pPr>
            <a:r>
              <a:rPr lang="he-IL"/>
              <a:t>התאהבתי</a:t>
            </a:r>
          </a:p>
          <a:p>
            <a:pPr marL="96848" indent="0">
              <a:buNone/>
            </a:pPr>
            <a:endParaRPr lang="he-IL"/>
          </a:p>
        </p:txBody>
      </p:sp>
      <p:pic>
        <p:nvPicPr>
          <p:cNvPr id="1026" name="Picture 2" descr="ילדה קטנה והכיתוב הוא שיקר לי ולא שיקר אותי">
            <a:extLst>
              <a:ext uri="{FF2B5EF4-FFF2-40B4-BE49-F238E27FC236}">
                <a16:creationId xmlns:a16="http://schemas.microsoft.com/office/drawing/2014/main" id="{374BCAD4-8954-418B-B641-62D7B5AD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0371"/>
            <a:ext cx="2078027" cy="20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תמונה יכולה לכלול: ‏‏‏‏אדם אחד או יותר‏, ‏חליפה‏‏ ו‏טקסט‏‏‏">
            <a:extLst>
              <a:ext uri="{FF2B5EF4-FFF2-40B4-BE49-F238E27FC236}">
                <a16:creationId xmlns:a16="http://schemas.microsoft.com/office/drawing/2014/main" id="{C9237F51-31DF-4BD7-8FB3-E9F0AAA8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587041"/>
            <a:ext cx="2078026" cy="20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12AD557-E15D-4BD8-A41A-8EA0136AF9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816" y="1458325"/>
            <a:ext cx="1533689" cy="31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מונה יכולה לכלול: ‏‏טקסט‏‏">
            <a:extLst>
              <a:ext uri="{FF2B5EF4-FFF2-40B4-BE49-F238E27FC236}">
                <a16:creationId xmlns:a16="http://schemas.microsoft.com/office/drawing/2014/main" id="{15CCEE19-14AF-4E96-96E4-5DECF4F2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9973"/>
            <a:ext cx="2078027" cy="20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41BBB9-FECE-472B-AF02-A905F313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מחשב מסלול מחדש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D89E20F-E599-4F4F-B465-F734A35F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848" indent="0">
              <a:buNone/>
            </a:pPr>
            <a:endParaRPr lang="he-IL" sz="3200"/>
          </a:p>
          <a:p>
            <a:pPr marL="96848" indent="0">
              <a:buNone/>
            </a:pPr>
            <a:endParaRPr lang="he-IL" sz="3200"/>
          </a:p>
          <a:p>
            <a:pPr marL="96848" indent="0">
              <a:buNone/>
            </a:pPr>
            <a:r>
              <a:rPr lang="he-IL" sz="3200"/>
              <a:t>יפית דיברה על הטיול עם גלית.</a:t>
            </a:r>
          </a:p>
          <a:p>
            <a:pPr marL="96848" indent="0">
              <a:buNone/>
            </a:pPr>
            <a:endParaRPr lang="he-IL" sz="3200"/>
          </a:p>
          <a:p>
            <a:pPr marL="96848" indent="0">
              <a:buNone/>
            </a:pPr>
            <a:r>
              <a:rPr lang="he-IL" sz="3200"/>
              <a:t>יפית דיברה על הטיול עם גלית.</a:t>
            </a:r>
            <a:endParaRPr lang="en-US" sz="3200"/>
          </a:p>
          <a:p>
            <a:pPr marL="96848" indent="0">
              <a:buNone/>
            </a:pPr>
            <a:endParaRPr lang="en-US" sz="3200"/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83D1164A-C0C7-465C-B344-9A9EF320C2FD}"/>
              </a:ext>
            </a:extLst>
          </p:cNvPr>
          <p:cNvGrpSpPr/>
          <p:nvPr/>
        </p:nvGrpSpPr>
        <p:grpSpPr>
          <a:xfrm>
            <a:off x="7217064" y="1921379"/>
            <a:ext cx="1203762" cy="523220"/>
            <a:chOff x="6207565" y="2163241"/>
            <a:chExt cx="2464177" cy="523220"/>
          </a:xfrm>
        </p:grpSpPr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167561CA-D861-4DC7-A4C2-1A19F8DB4863}"/>
                </a:ext>
              </a:extLst>
            </p:cNvPr>
            <p:cNvSpPr txBox="1"/>
            <p:nvPr/>
          </p:nvSpPr>
          <p:spPr>
            <a:xfrm>
              <a:off x="6207565" y="2163241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נושא</a:t>
              </a:r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CDC5B937-3A22-43AC-9822-6EFF1A579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5948" y="2636295"/>
              <a:ext cx="1331787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167FF869-B980-4611-9B8D-47B0151F0289}"/>
              </a:ext>
            </a:extLst>
          </p:cNvPr>
          <p:cNvGrpSpPr/>
          <p:nvPr/>
        </p:nvGrpSpPr>
        <p:grpSpPr>
          <a:xfrm>
            <a:off x="6418993" y="1947239"/>
            <a:ext cx="1055616" cy="643812"/>
            <a:chOff x="3899338" y="2267916"/>
            <a:chExt cx="4903708" cy="523220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D38D138D-8815-4356-B183-EC0B23BB7953}"/>
                </a:ext>
              </a:extLst>
            </p:cNvPr>
            <p:cNvSpPr txBox="1"/>
            <p:nvPr/>
          </p:nvSpPr>
          <p:spPr>
            <a:xfrm>
              <a:off x="3899338" y="2267916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D57E5ED1-1D7B-488B-BF22-96ABA5166E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331" y="2636295"/>
              <a:ext cx="40953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F8A4FA88-EB05-4F9B-A5FB-4DBB28337690}"/>
              </a:ext>
            </a:extLst>
          </p:cNvPr>
          <p:cNvGrpSpPr/>
          <p:nvPr/>
        </p:nvGrpSpPr>
        <p:grpSpPr>
          <a:xfrm>
            <a:off x="3331779" y="1957389"/>
            <a:ext cx="3119661" cy="523220"/>
            <a:chOff x="-2649763" y="2191845"/>
            <a:chExt cx="11452809" cy="523220"/>
          </a:xfrm>
        </p:grpSpPr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4D341129-78D5-4EDE-A375-7F219E1F568A}"/>
                </a:ext>
              </a:extLst>
            </p:cNvPr>
            <p:cNvSpPr txBox="1"/>
            <p:nvPr/>
          </p:nvSpPr>
          <p:spPr>
            <a:xfrm>
              <a:off x="3899338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CEA2A53B-FEB1-4392-9B5B-A3ED6109B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49763" y="2636295"/>
              <a:ext cx="1130047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42C2F165-AC28-4FEB-9479-BD0BE6E24E39}"/>
              </a:ext>
            </a:extLst>
          </p:cNvPr>
          <p:cNvGrpSpPr/>
          <p:nvPr/>
        </p:nvGrpSpPr>
        <p:grpSpPr>
          <a:xfrm>
            <a:off x="3331779" y="2506040"/>
            <a:ext cx="1695186" cy="523220"/>
            <a:chOff x="2662622" y="2191849"/>
            <a:chExt cx="6140424" cy="523220"/>
          </a:xfrm>
        </p:grpSpPr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DA8DAC64-43FB-43EE-A768-173FAE0C1E9F}"/>
                </a:ext>
              </a:extLst>
            </p:cNvPr>
            <p:cNvSpPr txBox="1"/>
            <p:nvPr/>
          </p:nvSpPr>
          <p:spPr>
            <a:xfrm>
              <a:off x="3899338" y="2191849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6"/>
                  </a:solidFill>
                </a:rPr>
                <a:t>לוואי</a:t>
              </a:r>
            </a:p>
          </p:txBody>
        </p:sp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D8681B6F-F534-4D3C-9D57-65962480F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2622" y="2636295"/>
              <a:ext cx="598808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FDD4E7EF-134A-4716-9ED1-3F3097DF91F4}"/>
              </a:ext>
            </a:extLst>
          </p:cNvPr>
          <p:cNvGrpSpPr/>
          <p:nvPr/>
        </p:nvGrpSpPr>
        <p:grpSpPr>
          <a:xfrm>
            <a:off x="4789887" y="4122518"/>
            <a:ext cx="1335734" cy="523220"/>
            <a:chOff x="3899338" y="2191845"/>
            <a:chExt cx="4903708" cy="523220"/>
          </a:xfrm>
        </p:grpSpPr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23A94E35-D703-40A0-9EB3-BD5D5965A728}"/>
                </a:ext>
              </a:extLst>
            </p:cNvPr>
            <p:cNvSpPr txBox="1"/>
            <p:nvPr/>
          </p:nvSpPr>
          <p:spPr>
            <a:xfrm>
              <a:off x="3899338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6A4B4375-2D8A-4D9E-87E4-8434EB20B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7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47B5E067-C914-4E47-949C-A16B69B6C387}"/>
              </a:ext>
            </a:extLst>
          </p:cNvPr>
          <p:cNvGrpSpPr/>
          <p:nvPr/>
        </p:nvGrpSpPr>
        <p:grpSpPr>
          <a:xfrm>
            <a:off x="3384418" y="4105585"/>
            <a:ext cx="1335734" cy="523220"/>
            <a:chOff x="3899338" y="2191845"/>
            <a:chExt cx="4903708" cy="523220"/>
          </a:xfrm>
        </p:grpSpPr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5E973A46-F177-42E5-ADB9-4554A55C7CDE}"/>
                </a:ext>
              </a:extLst>
            </p:cNvPr>
            <p:cNvSpPr txBox="1"/>
            <p:nvPr/>
          </p:nvSpPr>
          <p:spPr>
            <a:xfrm>
              <a:off x="3899338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7160B0BF-93FD-4EDA-9412-0478A673D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7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5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07C69A-7503-4947-BF45-F883B31F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משלימים במשפט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7A8AC1-1FB5-4C2A-AC0D-9337D5CE3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משלימי פועל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96EF5E-4BE5-42B2-B791-4E76A25E8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41017"/>
            <a:ext cx="8031963" cy="4919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b="1">
                <a:solidFill>
                  <a:srgbClr val="12B4BC"/>
                </a:solidFill>
              </a:rPr>
              <a:t>מושא</a:t>
            </a:r>
            <a:r>
              <a:rPr lang="he-IL"/>
              <a:t> – מילה או צירוף המתקשרים לפועל במילת יחס מוצרכת (או בלעדיה). ללא המושא המשפט אינו שלם. לרוב עונה על השאלה </a:t>
            </a:r>
            <a:r>
              <a:rPr lang="he-IL" b="1"/>
              <a:t>את מה או מילת יחס + מה.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	(מאי) מדמיינת 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את הנחירות.</a:t>
            </a:r>
            <a:endParaRPr lang="he-IL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>
                <a:solidFill>
                  <a:srgbClr val="12B4BC"/>
                </a:solidFill>
              </a:rPr>
              <a:t>תיאור</a:t>
            </a:r>
            <a:r>
              <a:rPr lang="he-IL"/>
              <a:t> – מילה או צירוף המוסיפים מידע אך אינם מוצרכים, ואינם מתקשרים בדרך כלל לפועל במילת יחס מוצרכת. ניתן להשמיטו והמשפט ייוותר הגיוני. עונה על מילות השאלה:</a:t>
            </a:r>
            <a:r>
              <a:rPr lang="he-IL" b="1"/>
              <a:t> לאן, מתי, מדוע, איך וכו'.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he-IL" b="1" err="1">
                <a:solidFill>
                  <a:schemeClr val="accent1">
                    <a:lumMod val="75000"/>
                  </a:schemeClr>
                </a:solidFill>
              </a:rPr>
              <a:t>סנורקה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) נוחרת 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לפעמים.</a:t>
            </a: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32604AE2-08FF-402F-AF9A-2F5D4DF56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255184"/>
              </p:ext>
            </p:extLst>
          </p:nvPr>
        </p:nvGraphicFramePr>
        <p:xfrm>
          <a:off x="8822267" y="1185680"/>
          <a:ext cx="3250028" cy="258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6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1F6475-3238-4481-97F5-3D4946DB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b="1"/>
              <a:t>סוגי התיאורים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3E10C06-2F14-4440-96AB-62BFFE69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3213742"/>
            <a:ext cx="8031962" cy="31759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b="1">
                <a:solidFill>
                  <a:srgbClr val="12B4BC"/>
                </a:solidFill>
              </a:rPr>
              <a:t>דוגמאות: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b="1">
                <a:solidFill>
                  <a:srgbClr val="12B4BC"/>
                </a:solidFill>
              </a:rPr>
              <a:t>תיאור זמן </a:t>
            </a:r>
            <a:r>
              <a:rPr lang="he-IL">
                <a:solidFill>
                  <a:srgbClr val="192A72"/>
                </a:solidFill>
              </a:rPr>
              <a:t>– </a:t>
            </a:r>
            <a:r>
              <a:rPr lang="he-IL" err="1">
                <a:solidFill>
                  <a:srgbClr val="192A72"/>
                </a:solidFill>
              </a:rPr>
              <a:t>סנופקין</a:t>
            </a:r>
            <a:r>
              <a:rPr lang="he-IL">
                <a:solidFill>
                  <a:srgbClr val="192A72"/>
                </a:solidFill>
              </a:rPr>
              <a:t> ינגן בגיטרה במהלך הטקס.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b="1">
                <a:solidFill>
                  <a:srgbClr val="12B4BC"/>
                </a:solidFill>
              </a:rPr>
              <a:t>תיאור מקום </a:t>
            </a:r>
            <a:r>
              <a:rPr lang="he-IL">
                <a:solidFill>
                  <a:srgbClr val="192A72"/>
                </a:solidFill>
              </a:rPr>
              <a:t>–</a:t>
            </a:r>
            <a:r>
              <a:rPr lang="he-IL" err="1">
                <a:solidFill>
                  <a:srgbClr val="192A72"/>
                </a:solidFill>
              </a:rPr>
              <a:t>סנופקין</a:t>
            </a:r>
            <a:r>
              <a:rPr lang="he-IL">
                <a:solidFill>
                  <a:srgbClr val="192A72"/>
                </a:solidFill>
              </a:rPr>
              <a:t> ינגן בגיטרה מתחת לעץ.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b="1">
                <a:solidFill>
                  <a:srgbClr val="12B4BC"/>
                </a:solidFill>
              </a:rPr>
              <a:t>תיאור סיבה </a:t>
            </a:r>
            <a:r>
              <a:rPr lang="he-IL">
                <a:solidFill>
                  <a:srgbClr val="192A72"/>
                </a:solidFill>
              </a:rPr>
              <a:t>– </a:t>
            </a:r>
            <a:r>
              <a:rPr lang="he-IL" err="1">
                <a:solidFill>
                  <a:srgbClr val="192A72"/>
                </a:solidFill>
              </a:rPr>
              <a:t>סנופקין</a:t>
            </a:r>
            <a:r>
              <a:rPr lang="he-IL">
                <a:solidFill>
                  <a:srgbClr val="192A72"/>
                </a:solidFill>
              </a:rPr>
              <a:t> ניגן בגיטרה בשל בקשתי.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b="1">
                <a:solidFill>
                  <a:srgbClr val="12B4BC"/>
                </a:solidFill>
              </a:rPr>
              <a:t>תיאור אופן </a:t>
            </a:r>
            <a:r>
              <a:rPr lang="he-IL">
                <a:solidFill>
                  <a:srgbClr val="192A72"/>
                </a:solidFill>
              </a:rPr>
              <a:t>– </a:t>
            </a:r>
            <a:r>
              <a:rPr lang="he-IL" err="1">
                <a:solidFill>
                  <a:srgbClr val="192A72"/>
                </a:solidFill>
              </a:rPr>
              <a:t>סנופקין</a:t>
            </a:r>
            <a:r>
              <a:rPr lang="he-IL">
                <a:solidFill>
                  <a:srgbClr val="192A72"/>
                </a:solidFill>
              </a:rPr>
              <a:t> מנגן בגיטרה בנועם רב.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2067D4CD-62FA-47A1-A41C-B00F4CC97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240684"/>
              </p:ext>
            </p:extLst>
          </p:nvPr>
        </p:nvGraphicFramePr>
        <p:xfrm>
          <a:off x="283779" y="1214501"/>
          <a:ext cx="11195269" cy="172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384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3E0B958-1A21-4243-974D-381641DD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תרגול מתוך הבגרות - משלימים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E054AC2-13C8-4F08-B324-1952C67F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05" y="3429000"/>
            <a:ext cx="7041155" cy="226806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97F3CDE-F011-4AF2-AD24-E905654E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" y="1274356"/>
            <a:ext cx="10753725" cy="2266950"/>
          </a:xfrm>
          <a:prstGeom prst="rect">
            <a:avLst/>
          </a:prstGeom>
        </p:spPr>
      </p:pic>
      <p:sp>
        <p:nvSpPr>
          <p:cNvPr id="9" name="אליפסה 8">
            <a:extLst>
              <a:ext uri="{FF2B5EF4-FFF2-40B4-BE49-F238E27FC236}">
                <a16:creationId xmlns:a16="http://schemas.microsoft.com/office/drawing/2014/main" id="{328F907F-AEE0-4F53-92DA-1DA4B3478D38}"/>
              </a:ext>
            </a:extLst>
          </p:cNvPr>
          <p:cNvSpPr/>
          <p:nvPr/>
        </p:nvSpPr>
        <p:spPr>
          <a:xfrm>
            <a:off x="2622336" y="3798656"/>
            <a:ext cx="609600" cy="315311"/>
          </a:xfrm>
          <a:prstGeom prst="ellipse">
            <a:avLst/>
          </a:prstGeom>
          <a:noFill/>
          <a:ln w="28575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90571856-FD42-4C28-990C-5D5678059B9A}"/>
              </a:ext>
            </a:extLst>
          </p:cNvPr>
          <p:cNvSpPr/>
          <p:nvPr/>
        </p:nvSpPr>
        <p:spPr>
          <a:xfrm>
            <a:off x="4803228" y="4177749"/>
            <a:ext cx="609600" cy="315311"/>
          </a:xfrm>
          <a:prstGeom prst="ellipse">
            <a:avLst/>
          </a:prstGeom>
          <a:noFill/>
          <a:ln w="28575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A778DA1E-4EFD-45C5-A089-7D064C86F105}"/>
              </a:ext>
            </a:extLst>
          </p:cNvPr>
          <p:cNvSpPr/>
          <p:nvPr/>
        </p:nvSpPr>
        <p:spPr>
          <a:xfrm>
            <a:off x="1575206" y="4515623"/>
            <a:ext cx="609600" cy="315311"/>
          </a:xfrm>
          <a:prstGeom prst="ellipse">
            <a:avLst/>
          </a:prstGeom>
          <a:noFill/>
          <a:ln w="28575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D2ACA9A2-BFD6-4355-B0AD-85355B0E7E25}"/>
              </a:ext>
            </a:extLst>
          </p:cNvPr>
          <p:cNvSpPr/>
          <p:nvPr/>
        </p:nvSpPr>
        <p:spPr>
          <a:xfrm>
            <a:off x="3659601" y="4872138"/>
            <a:ext cx="652554" cy="315311"/>
          </a:xfrm>
          <a:prstGeom prst="ellipse">
            <a:avLst/>
          </a:prstGeom>
          <a:noFill/>
          <a:ln w="28575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1F886A45-EBF2-4751-A0A4-23D980EF728D}"/>
              </a:ext>
            </a:extLst>
          </p:cNvPr>
          <p:cNvSpPr/>
          <p:nvPr/>
        </p:nvSpPr>
        <p:spPr>
          <a:xfrm>
            <a:off x="2590796" y="5258501"/>
            <a:ext cx="652554" cy="315311"/>
          </a:xfrm>
          <a:prstGeom prst="ellipse">
            <a:avLst/>
          </a:prstGeom>
          <a:noFill/>
          <a:ln w="28575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1C18A07-FCF2-4CA7-A893-03D5F5285829}"/>
              </a:ext>
            </a:extLst>
          </p:cNvPr>
          <p:cNvGrpSpPr/>
          <p:nvPr/>
        </p:nvGrpSpPr>
        <p:grpSpPr>
          <a:xfrm>
            <a:off x="8387780" y="990117"/>
            <a:ext cx="1055616" cy="461665"/>
            <a:chOff x="3996984" y="2293539"/>
            <a:chExt cx="4903708" cy="375191"/>
          </a:xfrm>
        </p:grpSpPr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829D2861-C56A-4C14-AEBD-CE776533C76C}"/>
                </a:ext>
              </a:extLst>
            </p:cNvPr>
            <p:cNvSpPr txBox="1"/>
            <p:nvPr/>
          </p:nvSpPr>
          <p:spPr>
            <a:xfrm>
              <a:off x="3996984" y="2293539"/>
              <a:ext cx="4903708" cy="375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BAA85313-0336-44DB-91D3-73247ACBD5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4749" y="2636295"/>
              <a:ext cx="3198678" cy="6812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A79E6689-C420-44B8-8825-27C800BE01F0}"/>
              </a:ext>
            </a:extLst>
          </p:cNvPr>
          <p:cNvGrpSpPr/>
          <p:nvPr/>
        </p:nvGrpSpPr>
        <p:grpSpPr>
          <a:xfrm>
            <a:off x="3794233" y="1636503"/>
            <a:ext cx="2585408" cy="461665"/>
            <a:chOff x="3996984" y="2293539"/>
            <a:chExt cx="4903708" cy="375191"/>
          </a:xfrm>
        </p:grpSpPr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810D1865-0218-4702-860C-3B2FC6D480AD}"/>
                </a:ext>
              </a:extLst>
            </p:cNvPr>
            <p:cNvSpPr txBox="1"/>
            <p:nvPr/>
          </p:nvSpPr>
          <p:spPr>
            <a:xfrm>
              <a:off x="3996984" y="2293539"/>
              <a:ext cx="4903708" cy="375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6C33A227-162C-4959-966F-3CCB5ECA6D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4749" y="2636295"/>
              <a:ext cx="3198678" cy="6812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F13ABF70-AE98-4D1B-A15B-7E2EF6462E77}"/>
              </a:ext>
            </a:extLst>
          </p:cNvPr>
          <p:cNvGrpSpPr/>
          <p:nvPr/>
        </p:nvGrpSpPr>
        <p:grpSpPr>
          <a:xfrm>
            <a:off x="7604763" y="2288136"/>
            <a:ext cx="1055616" cy="400110"/>
            <a:chOff x="3899338" y="2361867"/>
            <a:chExt cx="4903708" cy="325166"/>
          </a:xfrm>
        </p:grpSpPr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4E55A8C0-F587-4BBC-A250-DB41D0EB7022}"/>
                </a:ext>
              </a:extLst>
            </p:cNvPr>
            <p:cNvSpPr txBox="1"/>
            <p:nvPr/>
          </p:nvSpPr>
          <p:spPr>
            <a:xfrm>
              <a:off x="3899338" y="2361867"/>
              <a:ext cx="4903708" cy="325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>
                  <a:solidFill>
                    <a:srgbClr val="12B4BC"/>
                  </a:solidFill>
                </a:rPr>
                <a:t>נשוא</a:t>
              </a:r>
              <a:endParaRPr lang="he-IL" sz="2400" b="1">
                <a:solidFill>
                  <a:srgbClr val="12B4BC"/>
                </a:solidFill>
              </a:endParaRPr>
            </a:p>
          </p:txBody>
        </p:sp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B46147C0-E09D-43E1-AB02-0F4828933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3573" y="2636295"/>
              <a:ext cx="2444333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E1A25BBF-38D6-43EF-977E-C37518B8183F}"/>
              </a:ext>
            </a:extLst>
          </p:cNvPr>
          <p:cNvGrpSpPr/>
          <p:nvPr/>
        </p:nvGrpSpPr>
        <p:grpSpPr>
          <a:xfrm>
            <a:off x="8261660" y="2303904"/>
            <a:ext cx="1055616" cy="400110"/>
            <a:chOff x="3899338" y="2361867"/>
            <a:chExt cx="4903708" cy="325166"/>
          </a:xfrm>
        </p:grpSpPr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B73E3161-C8F8-4890-A0ED-7DEA51A2ECB4}"/>
                </a:ext>
              </a:extLst>
            </p:cNvPr>
            <p:cNvSpPr txBox="1"/>
            <p:nvPr/>
          </p:nvSpPr>
          <p:spPr>
            <a:xfrm>
              <a:off x="3899338" y="2361867"/>
              <a:ext cx="4903708" cy="325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>
                  <a:solidFill>
                    <a:srgbClr val="12B4BC"/>
                  </a:solidFill>
                </a:rPr>
                <a:t>נושא</a:t>
              </a:r>
              <a:endParaRPr lang="he-IL" sz="2400" b="1">
                <a:solidFill>
                  <a:srgbClr val="12B4BC"/>
                </a:solidFill>
              </a:endParaRPr>
            </a:p>
          </p:txBody>
        </p:sp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4BDD01C4-4B14-469E-B61B-C1F111BF66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3573" y="2636295"/>
              <a:ext cx="2444333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55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3E0B958-1A21-4243-974D-381641DD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תרגול מתוך הבגרות - משלימים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95B3180-548C-4FEA-86EB-EADF1375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06" y="2127832"/>
            <a:ext cx="11332578" cy="2028308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DEEBDB5C-7076-4A0B-9BEC-9C68F7A2829A}"/>
              </a:ext>
            </a:extLst>
          </p:cNvPr>
          <p:cNvGrpSpPr/>
          <p:nvPr/>
        </p:nvGrpSpPr>
        <p:grpSpPr>
          <a:xfrm>
            <a:off x="6096000" y="2514430"/>
            <a:ext cx="4864386" cy="523220"/>
            <a:chOff x="4917783" y="2101059"/>
            <a:chExt cx="4903708" cy="1506511"/>
          </a:xfrm>
        </p:grpSpPr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BD0C057E-86D2-4BC4-AFF1-740A6BC7A444}"/>
                </a:ext>
              </a:extLst>
            </p:cNvPr>
            <p:cNvSpPr txBox="1"/>
            <p:nvPr/>
          </p:nvSpPr>
          <p:spPr>
            <a:xfrm>
              <a:off x="4917783" y="2101059"/>
              <a:ext cx="4903708" cy="15065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תיאור</a:t>
              </a:r>
            </a:p>
          </p:txBody>
        </p: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49C58CD6-BCA2-4F07-9F98-B114E6D357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1351" y="3453375"/>
              <a:ext cx="464842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8121BF0C-9CE6-4A6A-B5FB-97A30C52C120}"/>
              </a:ext>
            </a:extLst>
          </p:cNvPr>
          <p:cNvGrpSpPr/>
          <p:nvPr/>
        </p:nvGrpSpPr>
        <p:grpSpPr>
          <a:xfrm>
            <a:off x="288061" y="2565980"/>
            <a:ext cx="1335734" cy="523220"/>
            <a:chOff x="3899338" y="2191845"/>
            <a:chExt cx="4903708" cy="523220"/>
          </a:xfrm>
        </p:grpSpPr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A46D5ABA-0D12-4460-A4B0-9CBB954FA39B}"/>
                </a:ext>
              </a:extLst>
            </p:cNvPr>
            <p:cNvSpPr txBox="1"/>
            <p:nvPr/>
          </p:nvSpPr>
          <p:spPr>
            <a:xfrm>
              <a:off x="3899338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7A00CEC1-A6C9-4406-BAED-83BB1FC25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3820" y="2636295"/>
              <a:ext cx="374277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9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3E0B958-1A21-4243-974D-381641DD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/>
              <a:t>תרגול מתוך הבגרות - משלימים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167006E-3B96-4342-9765-63D034C2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90" y="1630524"/>
            <a:ext cx="8535140" cy="359695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E3A206E-1462-471A-9B21-4C7F323923A2}"/>
              </a:ext>
            </a:extLst>
          </p:cNvPr>
          <p:cNvSpPr txBox="1"/>
          <p:nvPr/>
        </p:nvSpPr>
        <p:spPr>
          <a:xfrm>
            <a:off x="891762" y="2821691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FF88C7E-3E34-43D1-946D-5C7C4C1CB7FA}"/>
              </a:ext>
            </a:extLst>
          </p:cNvPr>
          <p:cNvSpPr txBox="1"/>
          <p:nvPr/>
        </p:nvSpPr>
        <p:spPr>
          <a:xfrm>
            <a:off x="5915707" y="369404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לוואי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BC692F7-DF7B-4C91-B80E-F107BD08C775}"/>
              </a:ext>
            </a:extLst>
          </p:cNvPr>
          <p:cNvSpPr txBox="1"/>
          <p:nvPr/>
        </p:nvSpPr>
        <p:spPr>
          <a:xfrm>
            <a:off x="6546327" y="4576918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מושא</a:t>
            </a:r>
          </a:p>
        </p:txBody>
      </p:sp>
    </p:spTree>
    <p:extLst>
      <p:ext uri="{BB962C8B-B14F-4D97-AF65-F5344CB8AC3E}">
        <p14:creationId xmlns:p14="http://schemas.microsoft.com/office/powerpoint/2010/main" val="3041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41BBB9-FECE-472B-AF02-A905F313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מחשב מסלול מחדש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D89E20F-E599-4F4F-B465-F734A35F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714" y="1195757"/>
            <a:ext cx="8031962" cy="4680000"/>
          </a:xfrm>
        </p:spPr>
        <p:txBody>
          <a:bodyPr>
            <a:normAutofit/>
          </a:bodyPr>
          <a:lstStyle/>
          <a:p>
            <a:pPr marL="96848" indent="0">
              <a:buNone/>
            </a:pPr>
            <a:endParaRPr lang="he-IL" sz="3600"/>
          </a:p>
          <a:p>
            <a:pPr marL="96848" indent="0">
              <a:buNone/>
            </a:pPr>
            <a:r>
              <a:rPr lang="he-IL" sz="3600" err="1"/>
              <a:t>סנופקין</a:t>
            </a:r>
            <a:r>
              <a:rPr lang="he-IL" sz="3600"/>
              <a:t> סיפר לי סיפור על הגשר.</a:t>
            </a:r>
          </a:p>
          <a:p>
            <a:pPr marL="96848" indent="0">
              <a:buNone/>
            </a:pPr>
            <a:endParaRPr lang="he-IL" sz="3600"/>
          </a:p>
          <a:p>
            <a:pPr marL="96848" indent="0">
              <a:buNone/>
            </a:pPr>
            <a:r>
              <a:rPr lang="he-IL" sz="3600" err="1"/>
              <a:t>סנופקין</a:t>
            </a:r>
            <a:r>
              <a:rPr lang="he-IL" sz="3600"/>
              <a:t> סיפר לי סיפור על הגשר.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83D1164A-C0C7-465C-B344-9A9EF320C2FD}"/>
              </a:ext>
            </a:extLst>
          </p:cNvPr>
          <p:cNvGrpSpPr/>
          <p:nvPr/>
        </p:nvGrpSpPr>
        <p:grpSpPr>
          <a:xfrm>
            <a:off x="7206552" y="1385356"/>
            <a:ext cx="1813123" cy="523220"/>
            <a:chOff x="6207565" y="2163241"/>
            <a:chExt cx="2464177" cy="523220"/>
          </a:xfrm>
        </p:grpSpPr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167561CA-D861-4DC7-A4C2-1A19F8DB4863}"/>
                </a:ext>
              </a:extLst>
            </p:cNvPr>
            <p:cNvSpPr txBox="1"/>
            <p:nvPr/>
          </p:nvSpPr>
          <p:spPr>
            <a:xfrm>
              <a:off x="6207565" y="2163241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נושא</a:t>
              </a:r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CDC5B937-3A22-43AC-9822-6EFF1A579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0250" y="2625785"/>
              <a:ext cx="1815793" cy="1051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167FF869-B980-4611-9B8D-47B0151F0289}"/>
              </a:ext>
            </a:extLst>
          </p:cNvPr>
          <p:cNvGrpSpPr/>
          <p:nvPr/>
        </p:nvGrpSpPr>
        <p:grpSpPr>
          <a:xfrm>
            <a:off x="6408482" y="1411216"/>
            <a:ext cx="1055616" cy="643812"/>
            <a:chOff x="3899338" y="2267916"/>
            <a:chExt cx="4903708" cy="523220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D38D138D-8815-4356-B183-EC0B23BB7953}"/>
                </a:ext>
              </a:extLst>
            </p:cNvPr>
            <p:cNvSpPr txBox="1"/>
            <p:nvPr/>
          </p:nvSpPr>
          <p:spPr>
            <a:xfrm>
              <a:off x="3899338" y="2267916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D57E5ED1-1D7B-488B-BF22-96ABA5166E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331" y="2636295"/>
              <a:ext cx="40953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F8A4FA88-EB05-4F9B-A5FB-4DBB28337690}"/>
              </a:ext>
            </a:extLst>
          </p:cNvPr>
          <p:cNvGrpSpPr/>
          <p:nvPr/>
        </p:nvGrpSpPr>
        <p:grpSpPr>
          <a:xfrm>
            <a:off x="5403115" y="1410856"/>
            <a:ext cx="1163940" cy="523220"/>
            <a:chOff x="4917783" y="2191845"/>
            <a:chExt cx="4903708" cy="523220"/>
          </a:xfrm>
        </p:grpSpPr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4D341129-78D5-4EDE-A375-7F219E1F568A}"/>
                </a:ext>
              </a:extLst>
            </p:cNvPr>
            <p:cNvSpPr txBox="1"/>
            <p:nvPr/>
          </p:nvSpPr>
          <p:spPr>
            <a:xfrm>
              <a:off x="4917783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CEA2A53B-FEB1-4392-9B5B-A3ED6109B0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1412" y="2628889"/>
              <a:ext cx="2319295" cy="740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42C2F165-AC28-4FEB-9479-BD0BE6E24E39}"/>
              </a:ext>
            </a:extLst>
          </p:cNvPr>
          <p:cNvGrpSpPr/>
          <p:nvPr/>
        </p:nvGrpSpPr>
        <p:grpSpPr>
          <a:xfrm>
            <a:off x="2722179" y="1938483"/>
            <a:ext cx="1789765" cy="523220"/>
            <a:chOff x="3349578" y="2170828"/>
            <a:chExt cx="5377273" cy="523220"/>
          </a:xfrm>
        </p:grpSpPr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DA8DAC64-43FB-43EE-A768-173FAE0C1E9F}"/>
                </a:ext>
              </a:extLst>
            </p:cNvPr>
            <p:cNvSpPr txBox="1"/>
            <p:nvPr/>
          </p:nvSpPr>
          <p:spPr>
            <a:xfrm>
              <a:off x="3594770" y="2170828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6"/>
                  </a:solidFill>
                </a:rPr>
                <a:t>לוואי</a:t>
              </a:r>
            </a:p>
          </p:txBody>
        </p:sp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D8681B6F-F534-4D3C-9D57-65962480F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9578" y="2625785"/>
              <a:ext cx="5377273" cy="1051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47B5E067-C914-4E47-949C-A16B69B6C387}"/>
              </a:ext>
            </a:extLst>
          </p:cNvPr>
          <p:cNvGrpSpPr/>
          <p:nvPr/>
        </p:nvGrpSpPr>
        <p:grpSpPr>
          <a:xfrm>
            <a:off x="2752970" y="3731376"/>
            <a:ext cx="1789765" cy="523220"/>
            <a:chOff x="3899338" y="2191845"/>
            <a:chExt cx="4903708" cy="523220"/>
          </a:xfrm>
        </p:grpSpPr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5E973A46-F177-42E5-ADB9-4554A55C7CDE}"/>
                </a:ext>
              </a:extLst>
            </p:cNvPr>
            <p:cNvSpPr txBox="1"/>
            <p:nvPr/>
          </p:nvSpPr>
          <p:spPr>
            <a:xfrm>
              <a:off x="3899338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תיאור</a:t>
              </a:r>
            </a:p>
          </p:txBody>
        </p:sp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7160B0BF-93FD-4EDA-9412-0478A673D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7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B8FF1241-37C7-4891-8ACE-08F6DFC74621}"/>
              </a:ext>
            </a:extLst>
          </p:cNvPr>
          <p:cNvGrpSpPr/>
          <p:nvPr/>
        </p:nvGrpSpPr>
        <p:grpSpPr>
          <a:xfrm>
            <a:off x="2803788" y="1426621"/>
            <a:ext cx="2854126" cy="523220"/>
            <a:chOff x="-2203012" y="2191845"/>
            <a:chExt cx="12024503" cy="523220"/>
          </a:xfrm>
        </p:grpSpPr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B9451DAB-8751-4DDB-9DC7-D46F18AF0626}"/>
                </a:ext>
              </a:extLst>
            </p:cNvPr>
            <p:cNvSpPr txBox="1"/>
            <p:nvPr/>
          </p:nvSpPr>
          <p:spPr>
            <a:xfrm>
              <a:off x="4917783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D4988AF6-FA4D-4C26-AC79-7A087168C6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203012" y="2636295"/>
              <a:ext cx="11695061" cy="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2D258118-C23F-4996-B96A-DA77EE7BEB68}"/>
              </a:ext>
            </a:extLst>
          </p:cNvPr>
          <p:cNvGrpSpPr/>
          <p:nvPr/>
        </p:nvGrpSpPr>
        <p:grpSpPr>
          <a:xfrm>
            <a:off x="4541273" y="3702100"/>
            <a:ext cx="1163940" cy="523220"/>
            <a:chOff x="4917783" y="2191845"/>
            <a:chExt cx="4903708" cy="523220"/>
          </a:xfrm>
        </p:grpSpPr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56FFAA89-7DAB-4235-BECC-5597FF6FE0A6}"/>
                </a:ext>
              </a:extLst>
            </p:cNvPr>
            <p:cNvSpPr txBox="1"/>
            <p:nvPr/>
          </p:nvSpPr>
          <p:spPr>
            <a:xfrm>
              <a:off x="4917783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52" name="מחבר ישר 51">
              <a:extLst>
                <a:ext uri="{FF2B5EF4-FFF2-40B4-BE49-F238E27FC236}">
                  <a16:creationId xmlns:a16="http://schemas.microsoft.com/office/drawing/2014/main" id="{7B5CF11F-6653-42FD-8D4A-9DD1B92B0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8631" y="2636295"/>
              <a:ext cx="3903405" cy="736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6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e-IL"/>
              <a:t>סיכום – גרעיני המשפט </a:t>
            </a:r>
            <a:r>
              <a:rPr lang="he-IL" err="1"/>
              <a:t>ומשלימיהם</a:t>
            </a:r>
            <a:endParaRPr lang="he-IL"/>
          </a:p>
        </p:txBody>
      </p:sp>
      <p:sp>
        <p:nvSpPr>
          <p:cNvPr id="20" name="מציין מיקום תוכן 19">
            <a:extLst>
              <a:ext uri="{FF2B5EF4-FFF2-40B4-BE49-F238E27FC236}">
                <a16:creationId xmlns:a16="http://schemas.microsoft.com/office/drawing/2014/main" id="{C95D8B6F-1C5A-411F-BCBD-B252131F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9643570" cy="4680000"/>
          </a:xfrm>
        </p:spPr>
        <p:txBody>
          <a:bodyPr numCol="1" spcCol="360000">
            <a:noAutofit/>
          </a:bodyPr>
          <a:lstStyle/>
          <a:p>
            <a:pPr marL="0" indent="0" algn="ctr">
              <a:buNone/>
            </a:pPr>
            <a:endParaRPr lang="he-IL" sz="3600" u="sng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he-IL" sz="3600" err="1"/>
              <a:t>סנורקה</a:t>
            </a:r>
            <a:r>
              <a:rPr lang="he-IL" sz="3600"/>
              <a:t>, חברה של </a:t>
            </a:r>
            <a:r>
              <a:rPr lang="he-IL" sz="3600" err="1"/>
              <a:t>מומין</a:t>
            </a:r>
            <a:r>
              <a:rPr lang="he-IL" sz="3600"/>
              <a:t>, </a:t>
            </a:r>
            <a:r>
              <a:rPr lang="he-IL" sz="3600">
                <a:solidFill>
                  <a:schemeClr val="tx1"/>
                </a:solidFill>
              </a:rPr>
              <a:t>נוחרת עכשיו.</a:t>
            </a:r>
          </a:p>
          <a:p>
            <a:pPr marL="0" indent="0" algn="ctr">
              <a:buNone/>
            </a:pPr>
            <a:endParaRPr lang="he-IL" sz="3600"/>
          </a:p>
          <a:p>
            <a:pPr marL="0" indent="0" algn="ctr">
              <a:buNone/>
            </a:pPr>
            <a:r>
              <a:rPr lang="he-IL" sz="3600"/>
              <a:t>מאי הקטנה  </a:t>
            </a:r>
            <a:r>
              <a:rPr lang="he-IL" sz="3600">
                <a:solidFill>
                  <a:schemeClr val="tx1"/>
                </a:solidFill>
              </a:rPr>
              <a:t>מדמיינת את הנחירות הרועשות.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1B6CFBFA-9DDD-4DD5-87A9-6EB358B2D18B}"/>
              </a:ext>
            </a:extLst>
          </p:cNvPr>
          <p:cNvGrpSpPr/>
          <p:nvPr/>
        </p:nvGrpSpPr>
        <p:grpSpPr>
          <a:xfrm>
            <a:off x="4393553" y="1471892"/>
            <a:ext cx="4625011" cy="523220"/>
            <a:chOff x="3899338" y="2218129"/>
            <a:chExt cx="4751366" cy="523220"/>
          </a:xfrm>
        </p:grpSpPr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3FEF265B-AD2E-49CD-B99E-F941F5B75A7C}"/>
                </a:ext>
              </a:extLst>
            </p:cNvPr>
            <p:cNvSpPr txBox="1"/>
            <p:nvPr/>
          </p:nvSpPr>
          <p:spPr>
            <a:xfrm>
              <a:off x="5822948" y="2218129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he-IL" sz="2800" b="1">
                  <a:solidFill>
                    <a:srgbClr val="12B4BC"/>
                  </a:solidFill>
                </a:rPr>
                <a:t>נושא</a:t>
              </a:r>
            </a:p>
          </p:txBody>
        </p:sp>
        <p:cxnSp>
          <p:nvCxnSpPr>
            <p:cNvPr id="7" name="מחבר ישר 6">
              <a:extLst>
                <a:ext uri="{FF2B5EF4-FFF2-40B4-BE49-F238E27FC236}">
                  <a16:creationId xmlns:a16="http://schemas.microsoft.com/office/drawing/2014/main" id="{3614E62E-2476-4197-B99F-277F74988C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94ABAEB3-E085-4A9B-94E9-1E85842B34E4}"/>
              </a:ext>
            </a:extLst>
          </p:cNvPr>
          <p:cNvGrpSpPr/>
          <p:nvPr/>
        </p:nvGrpSpPr>
        <p:grpSpPr>
          <a:xfrm>
            <a:off x="7202522" y="3269578"/>
            <a:ext cx="2500676" cy="523220"/>
            <a:chOff x="3899338" y="2197107"/>
            <a:chExt cx="5119042" cy="523220"/>
          </a:xfrm>
        </p:grpSpPr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86F533AF-B955-460E-8EF0-DC56A9B245D8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נושא</a:t>
              </a:r>
            </a:p>
          </p:txBody>
        </p: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A7EFBC1B-DDB8-4946-A87F-06B6B9509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24FC09D9-A27F-4816-B6FA-06FD01662631}"/>
              </a:ext>
            </a:extLst>
          </p:cNvPr>
          <p:cNvGrpSpPr/>
          <p:nvPr/>
        </p:nvGrpSpPr>
        <p:grpSpPr>
          <a:xfrm>
            <a:off x="5429118" y="3269575"/>
            <a:ext cx="1556228" cy="523220"/>
            <a:chOff x="3899338" y="2191846"/>
            <a:chExt cx="4751366" cy="523220"/>
          </a:xfrm>
        </p:grpSpPr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5DFA51FC-D583-4FAB-BF9D-AFB7F57A070F}"/>
                </a:ext>
              </a:extLst>
            </p:cNvPr>
            <p:cNvSpPr txBox="1"/>
            <p:nvPr/>
          </p:nvSpPr>
          <p:spPr>
            <a:xfrm>
              <a:off x="4293326" y="2191846"/>
              <a:ext cx="39084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E5933468-840E-4524-A48D-901E5856E7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9158C591-467A-4A45-BAAA-8637AE0A3C20}"/>
              </a:ext>
            </a:extLst>
          </p:cNvPr>
          <p:cNvGrpSpPr/>
          <p:nvPr/>
        </p:nvGrpSpPr>
        <p:grpSpPr>
          <a:xfrm>
            <a:off x="2912693" y="1471894"/>
            <a:ext cx="1335734" cy="523220"/>
            <a:chOff x="3899338" y="2212872"/>
            <a:chExt cx="4903708" cy="523220"/>
          </a:xfrm>
        </p:grpSpPr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AB1E30A2-40E9-4435-B066-2F9D9AEE8665}"/>
                </a:ext>
              </a:extLst>
            </p:cNvPr>
            <p:cNvSpPr txBox="1"/>
            <p:nvPr/>
          </p:nvSpPr>
          <p:spPr>
            <a:xfrm>
              <a:off x="3899338" y="2212872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F6C80A25-3635-4081-B0D6-EAB6293E91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484D3C83-E845-4145-9831-D3078DDA66DD}"/>
              </a:ext>
            </a:extLst>
          </p:cNvPr>
          <p:cNvGrpSpPr/>
          <p:nvPr/>
        </p:nvGrpSpPr>
        <p:grpSpPr>
          <a:xfrm>
            <a:off x="1517770" y="1464934"/>
            <a:ext cx="1335734" cy="523220"/>
            <a:chOff x="3899338" y="2191845"/>
            <a:chExt cx="4903708" cy="523220"/>
          </a:xfrm>
        </p:grpSpPr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E572E316-13E3-49DC-A5E4-905EF5EEACC9}"/>
                </a:ext>
              </a:extLst>
            </p:cNvPr>
            <p:cNvSpPr txBox="1"/>
            <p:nvPr/>
          </p:nvSpPr>
          <p:spPr>
            <a:xfrm>
              <a:off x="3899338" y="2191845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תיאור</a:t>
              </a:r>
            </a:p>
          </p:txBody>
        </p:sp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D5E06A39-4527-4710-AD09-54B2C10140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398AB6F2-E723-4AAE-978F-542147B33969}"/>
              </a:ext>
            </a:extLst>
          </p:cNvPr>
          <p:cNvGrpSpPr/>
          <p:nvPr/>
        </p:nvGrpSpPr>
        <p:grpSpPr>
          <a:xfrm>
            <a:off x="599770" y="3268787"/>
            <a:ext cx="4626967" cy="523220"/>
            <a:chOff x="3164934" y="2181338"/>
            <a:chExt cx="5485770" cy="523220"/>
          </a:xfrm>
        </p:grpSpPr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653C68D4-822A-47A9-8EDB-2E05E6957596}"/>
                </a:ext>
              </a:extLst>
            </p:cNvPr>
            <p:cNvSpPr txBox="1"/>
            <p:nvPr/>
          </p:nvSpPr>
          <p:spPr>
            <a:xfrm>
              <a:off x="3164934" y="2181338"/>
              <a:ext cx="49037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he-IL" sz="2800" b="1">
                  <a:solidFill>
                    <a:schemeClr val="accent2">
                      <a:lumMod val="75000"/>
                    </a:schemeClr>
                  </a:solidFill>
                </a:rPr>
                <a:t>מושא</a:t>
              </a:r>
            </a:p>
          </p:txBody>
        </p: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BB7AD533-E5C8-416A-9E3B-7DFDDC09C0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CF39BF78-DBC0-499A-8C2A-9A3B37930DB5}"/>
              </a:ext>
            </a:extLst>
          </p:cNvPr>
          <p:cNvGrpSpPr/>
          <p:nvPr/>
        </p:nvGrpSpPr>
        <p:grpSpPr>
          <a:xfrm>
            <a:off x="1130068" y="3731618"/>
            <a:ext cx="1830169" cy="523220"/>
            <a:chOff x="3899338" y="2191849"/>
            <a:chExt cx="4903708" cy="523220"/>
          </a:xfrm>
        </p:grpSpPr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EF0F5C35-54F8-4625-B390-9FC9AE117323}"/>
                </a:ext>
              </a:extLst>
            </p:cNvPr>
            <p:cNvSpPr txBox="1"/>
            <p:nvPr/>
          </p:nvSpPr>
          <p:spPr>
            <a:xfrm>
              <a:off x="3899338" y="2191849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6"/>
                  </a:solidFill>
                </a:rPr>
                <a:t>לוואי</a:t>
              </a:r>
            </a:p>
          </p:txBody>
        </p:sp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7A269587-885B-422A-9D49-35BDFAA0B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020AB2CD-39F4-44E0-8A7E-4D5B9256193F}"/>
              </a:ext>
            </a:extLst>
          </p:cNvPr>
          <p:cNvGrpSpPr/>
          <p:nvPr/>
        </p:nvGrpSpPr>
        <p:grpSpPr>
          <a:xfrm>
            <a:off x="7293073" y="3685112"/>
            <a:ext cx="1353766" cy="523220"/>
            <a:chOff x="3899338" y="2191849"/>
            <a:chExt cx="4903708" cy="523220"/>
          </a:xfrm>
        </p:grpSpPr>
        <p:sp>
          <p:nvSpPr>
            <p:cNvPr id="46" name="תיבת טקסט 45">
              <a:extLst>
                <a:ext uri="{FF2B5EF4-FFF2-40B4-BE49-F238E27FC236}">
                  <a16:creationId xmlns:a16="http://schemas.microsoft.com/office/drawing/2014/main" id="{B264BEF6-6A15-4AFB-97B4-0A7C69088530}"/>
                </a:ext>
              </a:extLst>
            </p:cNvPr>
            <p:cNvSpPr txBox="1"/>
            <p:nvPr/>
          </p:nvSpPr>
          <p:spPr>
            <a:xfrm>
              <a:off x="3899338" y="2191849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6"/>
                  </a:solidFill>
                </a:rPr>
                <a:t>לוואי</a:t>
              </a:r>
            </a:p>
          </p:txBody>
        </p:sp>
        <p:cxnSp>
          <p:nvCxnSpPr>
            <p:cNvPr id="47" name="מחבר ישר 46">
              <a:extLst>
                <a:ext uri="{FF2B5EF4-FFF2-40B4-BE49-F238E27FC236}">
                  <a16:creationId xmlns:a16="http://schemas.microsoft.com/office/drawing/2014/main" id="{36F67DB0-BCE6-4B65-8879-AEB8345E6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97C6D1A1-C0E6-471D-B413-32FF7F9BDF0E}"/>
              </a:ext>
            </a:extLst>
          </p:cNvPr>
          <p:cNvGrpSpPr/>
          <p:nvPr/>
        </p:nvGrpSpPr>
        <p:grpSpPr>
          <a:xfrm>
            <a:off x="4393554" y="1887646"/>
            <a:ext cx="2914760" cy="523220"/>
            <a:chOff x="3899338" y="2191849"/>
            <a:chExt cx="4903708" cy="523220"/>
          </a:xfrm>
        </p:grpSpPr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D7402DF5-C7F6-4725-8AF0-842A16794E45}"/>
                </a:ext>
              </a:extLst>
            </p:cNvPr>
            <p:cNvSpPr txBox="1"/>
            <p:nvPr/>
          </p:nvSpPr>
          <p:spPr>
            <a:xfrm>
              <a:off x="3899338" y="2191849"/>
              <a:ext cx="49037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chemeClr val="accent6"/>
                  </a:solidFill>
                </a:rPr>
                <a:t>תמורה</a:t>
              </a:r>
            </a:p>
          </p:txBody>
        </p:sp>
        <p:cxnSp>
          <p:nvCxnSpPr>
            <p:cNvPr id="50" name="מחבר ישר 49">
              <a:extLst>
                <a:ext uri="{FF2B5EF4-FFF2-40B4-BE49-F238E27FC236}">
                  <a16:creationId xmlns:a16="http://schemas.microsoft.com/office/drawing/2014/main" id="{0CC992EB-1F12-4D87-83DA-26F16A46D9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9338" y="2636295"/>
              <a:ext cx="475136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קשת 56">
            <a:extLst>
              <a:ext uri="{FF2B5EF4-FFF2-40B4-BE49-F238E27FC236}">
                <a16:creationId xmlns:a16="http://schemas.microsoft.com/office/drawing/2014/main" id="{C859641B-7E4E-4942-B49B-7270632E68C2}"/>
              </a:ext>
            </a:extLst>
          </p:cNvPr>
          <p:cNvSpPr/>
          <p:nvPr/>
        </p:nvSpPr>
        <p:spPr>
          <a:xfrm rot="626375">
            <a:off x="4603031" y="3871942"/>
            <a:ext cx="1616814" cy="566396"/>
          </a:xfrm>
          <a:prstGeom prst="arc">
            <a:avLst>
              <a:gd name="adj1" fmla="val 10754555"/>
              <a:gd name="adj2" fmla="val 21402051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קשת 57">
            <a:extLst>
              <a:ext uri="{FF2B5EF4-FFF2-40B4-BE49-F238E27FC236}">
                <a16:creationId xmlns:a16="http://schemas.microsoft.com/office/drawing/2014/main" id="{53CC464F-0237-4717-ACDA-EF9A69FA7E9B}"/>
              </a:ext>
            </a:extLst>
          </p:cNvPr>
          <p:cNvSpPr/>
          <p:nvPr/>
        </p:nvSpPr>
        <p:spPr>
          <a:xfrm rot="1122923">
            <a:off x="8389207" y="3851210"/>
            <a:ext cx="1018496" cy="317613"/>
          </a:xfrm>
          <a:prstGeom prst="arc">
            <a:avLst>
              <a:gd name="adj1" fmla="val 10754555"/>
              <a:gd name="adj2" fmla="val 21402051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קשת 58">
            <a:extLst>
              <a:ext uri="{FF2B5EF4-FFF2-40B4-BE49-F238E27FC236}">
                <a16:creationId xmlns:a16="http://schemas.microsoft.com/office/drawing/2014/main" id="{00B6B4B2-F1BD-404C-9D62-2BABC75AC9DA}"/>
              </a:ext>
            </a:extLst>
          </p:cNvPr>
          <p:cNvSpPr/>
          <p:nvPr/>
        </p:nvSpPr>
        <p:spPr>
          <a:xfrm rot="626375">
            <a:off x="2438951" y="3849082"/>
            <a:ext cx="1616814" cy="566396"/>
          </a:xfrm>
          <a:prstGeom prst="arc">
            <a:avLst>
              <a:gd name="adj1" fmla="val 10754555"/>
              <a:gd name="adj2" fmla="val 21402051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קשת 59">
            <a:extLst>
              <a:ext uri="{FF2B5EF4-FFF2-40B4-BE49-F238E27FC236}">
                <a16:creationId xmlns:a16="http://schemas.microsoft.com/office/drawing/2014/main" id="{6349DA44-9DC7-4C4D-8653-27527E6A1CB1}"/>
              </a:ext>
            </a:extLst>
          </p:cNvPr>
          <p:cNvSpPr/>
          <p:nvPr/>
        </p:nvSpPr>
        <p:spPr>
          <a:xfrm rot="626375">
            <a:off x="1942583" y="1996288"/>
            <a:ext cx="1616814" cy="566396"/>
          </a:xfrm>
          <a:prstGeom prst="arc">
            <a:avLst>
              <a:gd name="adj1" fmla="val 10754555"/>
              <a:gd name="adj2" fmla="val 21402051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קשת 60">
            <a:extLst>
              <a:ext uri="{FF2B5EF4-FFF2-40B4-BE49-F238E27FC236}">
                <a16:creationId xmlns:a16="http://schemas.microsoft.com/office/drawing/2014/main" id="{EBB1071A-3193-4E1B-A576-83E5A8CB191E}"/>
              </a:ext>
            </a:extLst>
          </p:cNvPr>
          <p:cNvSpPr/>
          <p:nvPr/>
        </p:nvSpPr>
        <p:spPr>
          <a:xfrm rot="362864">
            <a:off x="6560303" y="1981048"/>
            <a:ext cx="1616814" cy="566396"/>
          </a:xfrm>
          <a:prstGeom prst="arc">
            <a:avLst>
              <a:gd name="adj1" fmla="val 10754555"/>
              <a:gd name="adj2" fmla="val 21402051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2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41D3638A-17B2-4729-B342-3A952379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מי משתי המילים הבאות מהווה משפט?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338EC38F-C72F-4AD5-9F2A-050718C91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7200" b="1">
                <a:solidFill>
                  <a:srgbClr val="12B4BC"/>
                </a:solidFill>
              </a:rPr>
              <a:t>נָחַרְתְּ			נְחִירָה</a:t>
            </a: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041714C-ADE2-410B-AAA3-4B6DE72DC1F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406E79A9-F9A1-45EC-A443-FB6916D9C9FF}" type="datetime9">
              <a:rPr lang="he-IL" smtClean="0"/>
              <a:pPr/>
              <a:t>6 יולי, 2020</a:t>
            </a:fld>
            <a:endParaRPr lang="he-IL"/>
          </a:p>
        </p:txBody>
      </p:sp>
      <p:pic>
        <p:nvPicPr>
          <p:cNvPr id="1026" name="Picture 2" descr="תוצאת תמונה עבור ‪snore‬‏">
            <a:extLst>
              <a:ext uri="{FF2B5EF4-FFF2-40B4-BE49-F238E27FC236}">
                <a16:creationId xmlns:a16="http://schemas.microsoft.com/office/drawing/2014/main" id="{9BE09F22-AAB9-4802-AAF0-9650EE2C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09" y="3004939"/>
            <a:ext cx="2840619" cy="194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414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4C799D8-F90E-4969-B026-44D33680C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17" t="8680" r="217" b="-8680"/>
          <a:stretch/>
        </p:blipFill>
        <p:spPr>
          <a:xfrm>
            <a:off x="140126" y="1931229"/>
            <a:ext cx="9703085" cy="3978264"/>
          </a:xfrm>
          <a:prstGeom prst="rect">
            <a:avLst/>
          </a:prstGeom>
          <a:noFill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b="1"/>
              <a:t>תרגול מתוך הבגרות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2D408A8-BB19-47FE-9C29-636F547EE4B1}"/>
              </a:ext>
            </a:extLst>
          </p:cNvPr>
          <p:cNvSpPr/>
          <p:nvPr/>
        </p:nvSpPr>
        <p:spPr>
          <a:xfrm>
            <a:off x="567557" y="4309250"/>
            <a:ext cx="9133491" cy="1355825"/>
          </a:xfrm>
          <a:prstGeom prst="rect">
            <a:avLst/>
          </a:prstGeom>
          <a:noFill/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1A3D8E2-F947-4FE4-9884-E926AB4F5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067" y="1192925"/>
            <a:ext cx="8141708" cy="8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תרגול מתוך הבגרות – משלימי פועל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0C72520-D593-446E-9930-EDB85BDC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2747962"/>
            <a:ext cx="8715375" cy="136207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9F92617-4188-4008-A016-6B4351576E19}"/>
              </a:ext>
            </a:extLst>
          </p:cNvPr>
          <p:cNvSpPr txBox="1"/>
          <p:nvPr/>
        </p:nvSpPr>
        <p:spPr>
          <a:xfrm>
            <a:off x="5726520" y="316738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נשוא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FCEBBE3-4B95-4368-9688-20070205141F}"/>
              </a:ext>
            </a:extLst>
          </p:cNvPr>
          <p:cNvSpPr txBox="1"/>
          <p:nvPr/>
        </p:nvSpPr>
        <p:spPr>
          <a:xfrm>
            <a:off x="2184534" y="316738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6610E17-38DE-4EC7-85FE-0FBFD823C508}"/>
              </a:ext>
            </a:extLst>
          </p:cNvPr>
          <p:cNvSpPr txBox="1"/>
          <p:nvPr/>
        </p:nvSpPr>
        <p:spPr>
          <a:xfrm>
            <a:off x="7457477" y="316738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תיאור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184AE63-7D78-4113-ABB1-85E8FD82C802}"/>
              </a:ext>
            </a:extLst>
          </p:cNvPr>
          <p:cNvSpPr txBox="1"/>
          <p:nvPr/>
        </p:nvSpPr>
        <p:spPr>
          <a:xfrm>
            <a:off x="4042007" y="316738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תיאור</a:t>
            </a:r>
          </a:p>
        </p:txBody>
      </p:sp>
    </p:spTree>
    <p:extLst>
      <p:ext uri="{BB962C8B-B14F-4D97-AF65-F5344CB8AC3E}">
        <p14:creationId xmlns:p14="http://schemas.microsoft.com/office/powerpoint/2010/main" val="481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E67811-5387-4BC5-A937-8D09CA73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/>
          <a:lstStyle/>
          <a:p>
            <a:r>
              <a:rPr lang="he-IL"/>
              <a:t>תרגול מתוך הבגרות – משלימי פועל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D037BD-2A5B-4583-ABBB-181455F1BEAF}"/>
              </a:ext>
            </a:extLst>
          </p:cNvPr>
          <p:cNvSpPr txBox="1">
            <a:spLocks/>
          </p:cNvSpPr>
          <p:nvPr/>
        </p:nvSpPr>
        <p:spPr>
          <a:xfrm>
            <a:off x="853440" y="1554214"/>
            <a:ext cx="9733598" cy="1463306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marL="536629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r"/>
            <a:r>
              <a:rPr lang="he-IL" sz="2600" b="0">
                <a:solidFill>
                  <a:schemeClr val="bg2">
                    <a:lumMod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לפניך משפט שחלקיו נתחמו. כתבי מעל כל משפט את התפקיד התחבירי שלו.</a:t>
            </a:r>
            <a:br>
              <a:rPr lang="en-US" sz="2600" b="0">
                <a:solidFill>
                  <a:schemeClr val="bg2">
                    <a:lumMod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600" b="0">
                <a:solidFill>
                  <a:schemeClr val="bg2">
                    <a:lumMod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התפקידים בחרי רק מהרשימה שלפניך: נושא, נשוא, משלים פועל, משלים שם.</a:t>
            </a:r>
            <a:endParaRPr lang="en-US" sz="2600" b="0">
              <a:solidFill>
                <a:schemeClr val="bg2">
                  <a:lumMod val="1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0E18E56-6496-42F5-A322-B42C5135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3429000"/>
            <a:ext cx="9610725" cy="1304925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0A0CABE-25D4-44FB-B51E-99E708809E2C}"/>
              </a:ext>
            </a:extLst>
          </p:cNvPr>
          <p:cNvSpPr txBox="1"/>
          <p:nvPr/>
        </p:nvSpPr>
        <p:spPr>
          <a:xfrm>
            <a:off x="2951790" y="3115420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נשוא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F04091E-2D84-435F-ADE0-A94BEDB262EC}"/>
              </a:ext>
            </a:extLst>
          </p:cNvPr>
          <p:cNvSpPr txBox="1"/>
          <p:nvPr/>
        </p:nvSpPr>
        <p:spPr>
          <a:xfrm>
            <a:off x="1017886" y="3094400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D1BCED5-AAA1-462E-9780-16198BC1BDD8}"/>
              </a:ext>
            </a:extLst>
          </p:cNvPr>
          <p:cNvSpPr txBox="1"/>
          <p:nvPr/>
        </p:nvSpPr>
        <p:spPr>
          <a:xfrm>
            <a:off x="8175433" y="390425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C858CFC-35B7-42C1-9B0E-241DB49258DA}"/>
              </a:ext>
            </a:extLst>
          </p:cNvPr>
          <p:cNvSpPr txBox="1"/>
          <p:nvPr/>
        </p:nvSpPr>
        <p:spPr>
          <a:xfrm>
            <a:off x="5831624" y="390425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מושא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8875F1E-EB8E-4FDE-A036-8A19CBC503DF}"/>
              </a:ext>
            </a:extLst>
          </p:cNvPr>
          <p:cNvSpPr txBox="1"/>
          <p:nvPr/>
        </p:nvSpPr>
        <p:spPr>
          <a:xfrm>
            <a:off x="6160689" y="307458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תיאור</a:t>
            </a:r>
          </a:p>
        </p:txBody>
      </p:sp>
    </p:spTree>
    <p:extLst>
      <p:ext uri="{BB962C8B-B14F-4D97-AF65-F5344CB8AC3E}">
        <p14:creationId xmlns:p14="http://schemas.microsoft.com/office/powerpoint/2010/main" val="36715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/>
              <a:t>תרגול מתוך הבגרות – תמורה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C71FCB2-8E85-4D37-BDE9-A3E42D05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2" y="1514475"/>
            <a:ext cx="9752880" cy="4152903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D876F2-34EA-4097-8A62-24D10B38276C}"/>
              </a:ext>
            </a:extLst>
          </p:cNvPr>
          <p:cNvSpPr txBox="1"/>
          <p:nvPr/>
        </p:nvSpPr>
        <p:spPr>
          <a:xfrm>
            <a:off x="1301667" y="3664496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מרק ספיץ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E6E048FD-FFD3-4235-A101-1D7884B98C62}"/>
              </a:ext>
            </a:extLst>
          </p:cNvPr>
          <p:cNvSpPr/>
          <p:nvPr/>
        </p:nvSpPr>
        <p:spPr>
          <a:xfrm>
            <a:off x="7094483" y="2333298"/>
            <a:ext cx="2522483" cy="430924"/>
          </a:xfrm>
          <a:prstGeom prst="ellipse">
            <a:avLst/>
          </a:prstGeom>
          <a:noFill/>
          <a:ln w="28575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DD89732E-886D-4E74-A318-419094700C97}"/>
              </a:ext>
            </a:extLst>
          </p:cNvPr>
          <p:cNvSpPr/>
          <p:nvPr/>
        </p:nvSpPr>
        <p:spPr>
          <a:xfrm>
            <a:off x="5386558" y="5207870"/>
            <a:ext cx="751489" cy="430924"/>
          </a:xfrm>
          <a:prstGeom prst="ellipse">
            <a:avLst/>
          </a:prstGeom>
          <a:noFill/>
          <a:ln w="28575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66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043C7B5-9012-4B55-9EC0-285148F7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7" y="1290778"/>
            <a:ext cx="8483175" cy="5068697"/>
          </a:xfrm>
          <a:prstGeom prst="rect">
            <a:avLst/>
          </a:prstGeom>
          <a:noFill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b="1"/>
              <a:t>תרגול מתוך הבגרות – משלימים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F52F3EF-55DA-47F3-B3B0-D49621DA2FD4}"/>
              </a:ext>
            </a:extLst>
          </p:cNvPr>
          <p:cNvSpPr txBox="1"/>
          <p:nvPr/>
        </p:nvSpPr>
        <p:spPr>
          <a:xfrm>
            <a:off x="366251" y="1583450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לוואי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A971AB1-F6AD-488B-A1EA-7FEE92E1C867}"/>
              </a:ext>
            </a:extLst>
          </p:cNvPr>
          <p:cNvSpPr txBox="1"/>
          <p:nvPr/>
        </p:nvSpPr>
        <p:spPr>
          <a:xfrm>
            <a:off x="3546009" y="2424275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תיאור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C51310E-0B37-4282-9452-80E90B999215}"/>
              </a:ext>
            </a:extLst>
          </p:cNvPr>
          <p:cNvSpPr txBox="1"/>
          <p:nvPr/>
        </p:nvSpPr>
        <p:spPr>
          <a:xfrm>
            <a:off x="-298329" y="285519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מושא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2DEAC13-C7D6-4098-9069-2ECFB1B1DD5D}"/>
              </a:ext>
            </a:extLst>
          </p:cNvPr>
          <p:cNvSpPr txBox="1"/>
          <p:nvPr/>
        </p:nvSpPr>
        <p:spPr>
          <a:xfrm>
            <a:off x="3298633" y="3702810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תיאור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C7B6A3A-9A08-4264-901A-AFF7CB5F6C1B}"/>
              </a:ext>
            </a:extLst>
          </p:cNvPr>
          <p:cNvSpPr txBox="1"/>
          <p:nvPr/>
        </p:nvSpPr>
        <p:spPr>
          <a:xfrm>
            <a:off x="597474" y="4147964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</p:spTree>
    <p:extLst>
      <p:ext uri="{BB962C8B-B14F-4D97-AF65-F5344CB8AC3E}">
        <p14:creationId xmlns:p14="http://schemas.microsoft.com/office/powerpoint/2010/main" val="16439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>
                <a:solidFill>
                  <a:srgbClr val="192A72"/>
                </a:solidFill>
              </a:rPr>
              <a:t>תרגול מתוך הבגרות - משלימים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DC723D9-1AFF-46A4-99AB-5CD8730F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691089"/>
            <a:ext cx="9372778" cy="90167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9766207-246E-4A43-8CB8-2BB55F4F4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06" y="1200145"/>
            <a:ext cx="9372600" cy="3286125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DE6F36E-957B-453D-B2CE-E3466D540C64}"/>
              </a:ext>
            </a:extLst>
          </p:cNvPr>
          <p:cNvSpPr txBox="1"/>
          <p:nvPr/>
        </p:nvSpPr>
        <p:spPr>
          <a:xfrm>
            <a:off x="5218347" y="114078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לוואי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C90F6B1-0DC7-407F-9569-4CEA6C21A72A}"/>
              </a:ext>
            </a:extLst>
          </p:cNvPr>
          <p:cNvSpPr txBox="1"/>
          <p:nvPr/>
        </p:nvSpPr>
        <p:spPr>
          <a:xfrm>
            <a:off x="3391649" y="114954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נושא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761CC9B-08DC-4A45-9F6F-447723BB3370}"/>
              </a:ext>
            </a:extLst>
          </p:cNvPr>
          <p:cNvSpPr txBox="1"/>
          <p:nvPr/>
        </p:nvSpPr>
        <p:spPr>
          <a:xfrm>
            <a:off x="2090467" y="1142956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מושא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727D292-515B-4036-B7D6-386718901AE9}"/>
              </a:ext>
            </a:extLst>
          </p:cNvPr>
          <p:cNvSpPr txBox="1"/>
          <p:nvPr/>
        </p:nvSpPr>
        <p:spPr>
          <a:xfrm>
            <a:off x="6857753" y="2041711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תיאור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F3359BA-0B9C-42CC-BDED-F708A7A095C5}"/>
              </a:ext>
            </a:extLst>
          </p:cNvPr>
          <p:cNvSpPr txBox="1"/>
          <p:nvPr/>
        </p:nvSpPr>
        <p:spPr>
          <a:xfrm>
            <a:off x="6991247" y="368183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מושא</a:t>
            </a:r>
          </a:p>
        </p:txBody>
      </p:sp>
    </p:spTree>
    <p:extLst>
      <p:ext uri="{BB962C8B-B14F-4D97-AF65-F5344CB8AC3E}">
        <p14:creationId xmlns:p14="http://schemas.microsoft.com/office/powerpoint/2010/main" val="18193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795"/>
          <a:stretch/>
        </p:blipFill>
        <p:spPr>
          <a:xfrm>
            <a:off x="794" y="295126"/>
            <a:ext cx="12190413" cy="35689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4224C0D-6EC7-4C67-BFF3-4A87ECE74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29" r="8826"/>
          <a:stretch/>
        </p:blipFill>
        <p:spPr>
          <a:xfrm>
            <a:off x="261348" y="3775587"/>
            <a:ext cx="11114575" cy="11916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e-IL" sz="4800"/>
              <a:t>גרעיני המשפט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539101F-D7CE-4EF9-9009-E27DA2E11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/>
              <a:t>המשפט הפועלי</a:t>
            </a:r>
          </a:p>
        </p:txBody>
      </p:sp>
      <p:sp>
        <p:nvSpPr>
          <p:cNvPr id="20" name="מציין מיקום תוכן 19">
            <a:extLst>
              <a:ext uri="{FF2B5EF4-FFF2-40B4-BE49-F238E27FC236}">
                <a16:creationId xmlns:a16="http://schemas.microsoft.com/office/drawing/2014/main" id="{C95D8B6F-1C5A-411F-BCBD-B252131FD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725683"/>
            <a:ext cx="8031963" cy="3406638"/>
          </a:xfrm>
        </p:spPr>
        <p:txBody>
          <a:bodyPr numCol="2" spcCol="1080000">
            <a:noAutofit/>
          </a:bodyPr>
          <a:lstStyle/>
          <a:p>
            <a:pPr marL="0" indent="0" algn="ctr">
              <a:buNone/>
            </a:pPr>
            <a:r>
              <a:rPr lang="he-IL" sz="3600" b="1" u="sng"/>
              <a:t>נושא</a:t>
            </a:r>
            <a:endParaRPr lang="he-IL" sz="3600" b="1" u="sng">
              <a:solidFill>
                <a:srgbClr val="12B4BC"/>
              </a:solidFill>
            </a:endParaRPr>
          </a:p>
          <a:p>
            <a:pPr marL="0" indent="0" algn="ctr">
              <a:buNone/>
            </a:pPr>
            <a:r>
              <a:rPr lang="he-IL" sz="3000">
                <a:solidFill>
                  <a:srgbClr val="12B4BC"/>
                </a:solidFill>
              </a:rPr>
              <a:t>השם שמסומן בתוך הפועל</a:t>
            </a:r>
          </a:p>
          <a:p>
            <a:pPr marL="0" indent="0" algn="ctr">
              <a:buNone/>
            </a:pPr>
            <a:r>
              <a:rPr lang="he-IL" sz="3000">
                <a:solidFill>
                  <a:schemeClr val="accent1">
                    <a:lumMod val="75000"/>
                  </a:schemeClr>
                </a:solidFill>
              </a:rPr>
              <a:t>הנתון</a:t>
            </a:r>
          </a:p>
          <a:p>
            <a:pPr marL="0" indent="0" algn="ctr">
              <a:buNone/>
            </a:pPr>
            <a:endParaRPr lang="he-IL" sz="3600" b="1"/>
          </a:p>
          <a:p>
            <a:pPr marL="0" indent="0" algn="ctr">
              <a:buNone/>
            </a:pPr>
            <a:r>
              <a:rPr lang="he-IL" sz="3600" b="1" err="1"/>
              <a:t>סנורקה</a:t>
            </a:r>
            <a:endParaRPr lang="he-IL" sz="3600" b="1"/>
          </a:p>
          <a:p>
            <a:pPr marL="0" indent="0" algn="ctr">
              <a:buNone/>
            </a:pPr>
            <a:r>
              <a:rPr lang="he-IL" sz="3600" b="1" u="sng"/>
              <a:t>נשוא</a:t>
            </a:r>
          </a:p>
          <a:p>
            <a:pPr marL="0" indent="0" algn="ctr">
              <a:buNone/>
            </a:pPr>
            <a:r>
              <a:rPr lang="he-IL" sz="3000">
                <a:solidFill>
                  <a:srgbClr val="12B4BC"/>
                </a:solidFill>
              </a:rPr>
              <a:t>הפועל</a:t>
            </a:r>
          </a:p>
          <a:p>
            <a:pPr marL="0" indent="0" algn="ctr">
              <a:buNone/>
            </a:pPr>
            <a:r>
              <a:rPr lang="he-IL" sz="3000">
                <a:solidFill>
                  <a:schemeClr val="accent1">
                    <a:lumMod val="75000"/>
                  </a:schemeClr>
                </a:solidFill>
              </a:rPr>
              <a:t>החידוש – מה שנאמר על הידוע</a:t>
            </a:r>
          </a:p>
          <a:p>
            <a:pPr marL="0" indent="0" algn="ctr">
              <a:buNone/>
            </a:pPr>
            <a:endParaRPr lang="he-IL" sz="3600" b="1">
              <a:solidFill>
                <a:srgbClr val="12B4BC"/>
              </a:solidFill>
            </a:endParaRPr>
          </a:p>
          <a:p>
            <a:pPr marL="0" indent="0" algn="ctr">
              <a:buNone/>
            </a:pPr>
            <a:r>
              <a:rPr lang="he-IL" sz="3600" b="1">
                <a:solidFill>
                  <a:schemeClr val="tx1"/>
                </a:solidFill>
              </a:rPr>
              <a:t>נוחרת.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F43CE9F-87A7-43BA-A1DE-8B6C143F61D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893A56E9-4D69-40D8-B14B-71E9D798F7EE}" type="datetime9">
              <a:rPr lang="he-IL" smtClean="0"/>
              <a:t>6 יולי, 2020</a:t>
            </a:fld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8F3E60B-D162-41FC-91BF-542E3ACCBDF7}"/>
              </a:ext>
            </a:extLst>
          </p:cNvPr>
          <p:cNvSpPr txBox="1"/>
          <p:nvPr/>
        </p:nvSpPr>
        <p:spPr>
          <a:xfrm>
            <a:off x="9692640" y="2345441"/>
            <a:ext cx="2208107" cy="646331"/>
          </a:xfrm>
          <a:prstGeom prst="rect">
            <a:avLst/>
          </a:prstGeom>
          <a:solidFill>
            <a:srgbClr val="12B4BC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600" b="1"/>
              <a:t>תחביר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DC32C53-6F6B-48D9-AF30-6DB5DEFFB1DF}"/>
              </a:ext>
            </a:extLst>
          </p:cNvPr>
          <p:cNvSpPr txBox="1"/>
          <p:nvPr/>
        </p:nvSpPr>
        <p:spPr>
          <a:xfrm>
            <a:off x="9641840" y="3066801"/>
            <a:ext cx="2330027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600" b="1"/>
              <a:t>משמעות (סמנטיקה)</a:t>
            </a:r>
          </a:p>
        </p:txBody>
      </p:sp>
    </p:spTree>
    <p:extLst>
      <p:ext uri="{BB962C8B-B14F-4D97-AF65-F5344CB8AC3E}">
        <p14:creationId xmlns:p14="http://schemas.microsoft.com/office/powerpoint/2010/main" val="20502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697C47C3-76E6-44E2-A41B-8D4C91424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606947"/>
              </p:ext>
            </p:extLst>
          </p:nvPr>
        </p:nvGraphicFramePr>
        <p:xfrm>
          <a:off x="1130071" y="1455171"/>
          <a:ext cx="9400913" cy="371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4BE79A01-3FAA-4F6D-A159-916339D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תפקידים ראשיים במשפט</a:t>
            </a:r>
          </a:p>
        </p:txBody>
      </p:sp>
    </p:spTree>
    <p:extLst>
      <p:ext uri="{BB962C8B-B14F-4D97-AF65-F5344CB8AC3E}">
        <p14:creationId xmlns:p14="http://schemas.microsoft.com/office/powerpoint/2010/main" val="297598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3CBD0FB8-E129-4D4D-8CCF-FC2F4FA5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" y="1476375"/>
            <a:ext cx="10753725" cy="390525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A1E69C5-3306-4F0D-B4C9-FDA98E15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תרגול מהבגרות – נושא ונשוא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27C5D1A-68CC-4E14-BF13-D8164C15DF1F}"/>
              </a:ext>
            </a:extLst>
          </p:cNvPr>
          <p:cNvSpPr txBox="1"/>
          <p:nvPr/>
        </p:nvSpPr>
        <p:spPr>
          <a:xfrm>
            <a:off x="5686096" y="2014084"/>
            <a:ext cx="34591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שיעור </a:t>
            </a:r>
            <a:r>
              <a:rPr lang="he-IL" sz="2000" b="1">
                <a:solidFill>
                  <a:srgbClr val="12B4BC"/>
                </a:solidFill>
              </a:rPr>
              <a:t>תלמידי התיכון האמריקנים</a:t>
            </a:r>
            <a:endParaRPr lang="he-IL" sz="2800" b="1">
              <a:solidFill>
                <a:srgbClr val="12B4BC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0588737-794B-436C-9731-608D274432FD}"/>
              </a:ext>
            </a:extLst>
          </p:cNvPr>
          <p:cNvSpPr txBox="1"/>
          <p:nvPr/>
        </p:nvSpPr>
        <p:spPr>
          <a:xfrm>
            <a:off x="1660635" y="2050871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עלה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E79C1B8-ED22-4FF1-B480-53A45769CC01}"/>
              </a:ext>
            </a:extLst>
          </p:cNvPr>
          <p:cNvSpPr txBox="1"/>
          <p:nvPr/>
        </p:nvSpPr>
        <p:spPr>
          <a:xfrm>
            <a:off x="6206360" y="337024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המבוגרים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F7F7D67-1603-4DF5-86D5-D01495CD9EB0}"/>
              </a:ext>
            </a:extLst>
          </p:cNvPr>
          <p:cNvSpPr txBox="1"/>
          <p:nvPr/>
        </p:nvSpPr>
        <p:spPr>
          <a:xfrm>
            <a:off x="1487215" y="3349229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מבטיחים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A92741E-4FD7-432E-8AB4-17F737E8FB96}"/>
              </a:ext>
            </a:extLst>
          </p:cNvPr>
          <p:cNvSpPr txBox="1"/>
          <p:nvPr/>
        </p:nvSpPr>
        <p:spPr>
          <a:xfrm>
            <a:off x="5797689" y="4672754"/>
            <a:ext cx="3042743" cy="86177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אנשים </a:t>
            </a:r>
            <a:r>
              <a:rPr lang="he-IL" sz="2200" b="1">
                <a:solidFill>
                  <a:srgbClr val="12B4BC"/>
                </a:solidFill>
              </a:rPr>
              <a:t>בעלי מטרות לא מציאותיות</a:t>
            </a:r>
            <a:endParaRPr lang="he-IL" sz="2800" b="1">
              <a:solidFill>
                <a:srgbClr val="12B4BC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6B7863E-58E3-4AD4-B15B-2259ADB80946}"/>
              </a:ext>
            </a:extLst>
          </p:cNvPr>
          <p:cNvSpPr txBox="1"/>
          <p:nvPr/>
        </p:nvSpPr>
        <p:spPr>
          <a:xfrm>
            <a:off x="1581808" y="4668607"/>
            <a:ext cx="2549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>
                <a:solidFill>
                  <a:srgbClr val="12B4BC"/>
                </a:solidFill>
              </a:rPr>
              <a:t>יפנו</a:t>
            </a:r>
          </a:p>
        </p:txBody>
      </p:sp>
    </p:spTree>
    <p:extLst>
      <p:ext uri="{BB962C8B-B14F-4D97-AF65-F5344CB8AC3E}">
        <p14:creationId xmlns:p14="http://schemas.microsoft.com/office/powerpoint/2010/main" val="6088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9929E8C-8CAA-4848-ACF7-FE2F6ACCE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2853"/>
          <a:stretch/>
        </p:blipFill>
        <p:spPr>
          <a:xfrm>
            <a:off x="1349867" y="2153165"/>
            <a:ext cx="8483175" cy="3681294"/>
          </a:xfrm>
          <a:prstGeom prst="rect">
            <a:avLst/>
          </a:prstGeom>
          <a:noFill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2D3F872-A94F-482C-8245-8D58DE76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b="1"/>
              <a:t>תרגול מתוך הבגרות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C93CC9-CE11-40C3-8BD0-123A2CAF1984}"/>
              </a:ext>
            </a:extLst>
          </p:cNvPr>
          <p:cNvSpPr txBox="1">
            <a:spLocks/>
          </p:cNvSpPr>
          <p:nvPr/>
        </p:nvSpPr>
        <p:spPr>
          <a:xfrm>
            <a:off x="347069" y="1142620"/>
            <a:ext cx="9733598" cy="1463306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marL="536629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r"/>
            <a:r>
              <a:rPr lang="he-IL" sz="2600" b="0">
                <a:solidFill>
                  <a:schemeClr val="bg2">
                    <a:lumMod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לפנייך משפט שחלקיו נתחמו והתפקידים התחביריים נקבעו.</a:t>
            </a:r>
            <a:br>
              <a:rPr lang="en-US" sz="2600" b="0">
                <a:solidFill>
                  <a:schemeClr val="bg2">
                    <a:lumMod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600" b="0">
                <a:solidFill>
                  <a:schemeClr val="bg2">
                    <a:lumMod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הקיפי את הדרך הנכונה לניתוח המשפט.</a:t>
            </a:r>
            <a:endParaRPr lang="en-US" sz="2600" b="0">
              <a:solidFill>
                <a:schemeClr val="bg2">
                  <a:lumMod val="1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AED944A-D8F2-4726-BF40-73E73C617A82}"/>
              </a:ext>
            </a:extLst>
          </p:cNvPr>
          <p:cNvSpPr/>
          <p:nvPr/>
        </p:nvSpPr>
        <p:spPr>
          <a:xfrm>
            <a:off x="1349867" y="4193628"/>
            <a:ext cx="8730800" cy="15532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7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41BBB9-FECE-472B-AF02-A905F313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מחשב מסלול מחדש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D89E20F-E599-4F4F-B465-F734A35F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848" indent="0">
              <a:buNone/>
            </a:pPr>
            <a:endParaRPr lang="he-IL" sz="3200"/>
          </a:p>
          <a:p>
            <a:pPr marL="96848" indent="0">
              <a:buNone/>
            </a:pPr>
            <a:endParaRPr lang="he-IL" sz="3200"/>
          </a:p>
          <a:p>
            <a:pPr marL="96848" indent="0">
              <a:buNone/>
            </a:pPr>
            <a:r>
              <a:rPr lang="he-IL" sz="3200"/>
              <a:t>חולצה מטיילת בוואדי</a:t>
            </a:r>
          </a:p>
        </p:txBody>
      </p:sp>
      <p:pic>
        <p:nvPicPr>
          <p:cNvPr id="1026" name="Picture 2" descr="cover photo, אין תיאור זמין לתמונה.">
            <a:extLst>
              <a:ext uri="{FF2B5EF4-FFF2-40B4-BE49-F238E27FC236}">
                <a16:creationId xmlns:a16="http://schemas.microsoft.com/office/drawing/2014/main" id="{7343F687-4E53-419D-B08A-E33D7F634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2" y="1086928"/>
            <a:ext cx="4221071" cy="3165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AB111F60-36A5-4B65-BBDF-C01469F97EEC}"/>
              </a:ext>
            </a:extLst>
          </p:cNvPr>
          <p:cNvGrpSpPr/>
          <p:nvPr/>
        </p:nvGrpSpPr>
        <p:grpSpPr>
          <a:xfrm>
            <a:off x="5909599" y="2408220"/>
            <a:ext cx="1070491" cy="523220"/>
            <a:chOff x="6554203" y="2197107"/>
            <a:chExt cx="2464177" cy="523220"/>
          </a:xfrm>
        </p:grpSpPr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EFE0C451-E8D8-4DA2-959D-1B40F9C61F30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BEC3F080-2CA9-45B7-B734-EA216EB4A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5FA236A-1C05-4F31-9C44-31B0219FC795}"/>
              </a:ext>
            </a:extLst>
          </p:cNvPr>
          <p:cNvGrpSpPr/>
          <p:nvPr/>
        </p:nvGrpSpPr>
        <p:grpSpPr>
          <a:xfrm>
            <a:off x="7095396" y="2413476"/>
            <a:ext cx="1193229" cy="523220"/>
            <a:chOff x="6271671" y="2197107"/>
            <a:chExt cx="2746709" cy="523220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DFB569C5-015C-48DA-9624-D69CEC8FC482}"/>
                </a:ext>
              </a:extLst>
            </p:cNvPr>
            <p:cNvSpPr txBox="1"/>
            <p:nvPr/>
          </p:nvSpPr>
          <p:spPr>
            <a:xfrm>
              <a:off x="6271671" y="2197107"/>
              <a:ext cx="27467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נושא?</a:t>
              </a: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789D2A66-2B80-4966-9F28-20F90ADB26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78EDE984-67EE-416C-97DC-8311EBD1FC7C}"/>
              </a:ext>
            </a:extLst>
          </p:cNvPr>
          <p:cNvGrpSpPr/>
          <p:nvPr/>
        </p:nvGrpSpPr>
        <p:grpSpPr>
          <a:xfrm>
            <a:off x="7254921" y="2413476"/>
            <a:ext cx="1070491" cy="523220"/>
            <a:chOff x="6554203" y="2197107"/>
            <a:chExt cx="2464177" cy="523220"/>
          </a:xfrm>
        </p:grpSpPr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9300B42-F253-4346-A043-02619213D2E4}"/>
                </a:ext>
              </a:extLst>
            </p:cNvPr>
            <p:cNvSpPr txBox="1"/>
            <p:nvPr/>
          </p:nvSpPr>
          <p:spPr>
            <a:xfrm>
              <a:off x="6554203" y="2197107"/>
              <a:ext cx="24641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נשוא</a:t>
              </a: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2BDB1CAF-0BBA-4598-AB4B-7D9B585D9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DAC0C32A-2EA4-4437-B8F2-F0767B526F85}"/>
              </a:ext>
            </a:extLst>
          </p:cNvPr>
          <p:cNvGrpSpPr/>
          <p:nvPr/>
        </p:nvGrpSpPr>
        <p:grpSpPr>
          <a:xfrm>
            <a:off x="5816051" y="2408275"/>
            <a:ext cx="1193229" cy="523220"/>
            <a:chOff x="6271671" y="2197107"/>
            <a:chExt cx="2746709" cy="523220"/>
          </a:xfrm>
        </p:grpSpPr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6749B270-5DEE-4DD4-A2DD-83F23FEC7185}"/>
                </a:ext>
              </a:extLst>
            </p:cNvPr>
            <p:cNvSpPr txBox="1"/>
            <p:nvPr/>
          </p:nvSpPr>
          <p:spPr>
            <a:xfrm>
              <a:off x="6271671" y="2197107"/>
              <a:ext cx="27467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>
                  <a:solidFill>
                    <a:srgbClr val="12B4BC"/>
                  </a:solidFill>
                </a:rPr>
                <a:t>נושא</a:t>
              </a:r>
            </a:p>
          </p:txBody>
        </p: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E5539B3B-E49B-4CFF-997C-1DE7573E9B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732" y="2636295"/>
              <a:ext cx="1876975" cy="0"/>
            </a:xfrm>
            <a:prstGeom prst="line">
              <a:avLst/>
            </a:prstGeom>
            <a:ln w="28575">
              <a:solidFill>
                <a:srgbClr val="12B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2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Varela Round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מסך רחב</PresentationFormat>
  <Paragraphs>343</Paragraphs>
  <Slides>46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46</vt:i4>
      </vt:variant>
    </vt:vector>
  </HeadingPairs>
  <TitlesOfParts>
    <vt:vector size="51" baseType="lpstr">
      <vt:lpstr>Arial</vt:lpstr>
      <vt:lpstr>Calibri</vt:lpstr>
      <vt:lpstr>David</vt:lpstr>
      <vt:lpstr>Varela Round</vt:lpstr>
      <vt:lpstr>ערכת נושא Office</vt:lpstr>
      <vt:lpstr>מערכת שידורים לאומית</vt:lpstr>
      <vt:lpstr>תפקידים תחביריים במשפט - חלק א</vt:lpstr>
      <vt:lpstr>מה נלמד היום? </vt:lpstr>
      <vt:lpstr>מי משתי המילים הבאות מהווה משפט?</vt:lpstr>
      <vt:lpstr>גרעיני המשפט</vt:lpstr>
      <vt:lpstr>תפקידים ראשיים במשפט</vt:lpstr>
      <vt:lpstr>תרגול מהבגרות – נושא ונשוא</vt:lpstr>
      <vt:lpstr>תרגול מתוך הבגרות</vt:lpstr>
      <vt:lpstr>מחשב מסלול מחדש</vt:lpstr>
      <vt:lpstr>מחשב מסלול מחדש</vt:lpstr>
      <vt:lpstr>גרעיני המשפט</vt:lpstr>
      <vt:lpstr>תפקידים משניים במשפט</vt:lpstr>
      <vt:lpstr>המשלימים במשפט</vt:lpstr>
      <vt:lpstr>תרגול מתוך הבגרות</vt:lpstr>
      <vt:lpstr>מחשב מסלול מחדש</vt:lpstr>
      <vt:lpstr>מחשב מסלול מחדש</vt:lpstr>
      <vt:lpstr>שיר הלוואים – תוכי קטן</vt:lpstr>
      <vt:lpstr>תרגול מתוך הבגרות – השם</vt:lpstr>
      <vt:lpstr>תרגול מתוך הבגרות – תפקידי הבינוני</vt:lpstr>
      <vt:lpstr>המשפט הפועלי</vt:lpstr>
      <vt:lpstr>תפקידה הרטורי של התמורה</vt:lpstr>
      <vt:lpstr>תרגול מתוך הבגרות – תמורה</vt:lpstr>
      <vt:lpstr>תמורות היסטוריות</vt:lpstr>
      <vt:lpstr>תמורות היסטוריות</vt:lpstr>
      <vt:lpstr>תרגול מתוך הבגרות – תמורה</vt:lpstr>
      <vt:lpstr>תרגול מתוך הבגרות – תמורה</vt:lpstr>
      <vt:lpstr>המשפט הפועלי</vt:lpstr>
      <vt:lpstr>משלימי שם ומשלימי פועל</vt:lpstr>
      <vt:lpstr>המשפט הפועלי</vt:lpstr>
      <vt:lpstr>מה מוזר במשפטים הבאים?</vt:lpstr>
      <vt:lpstr>פעלים עומדים // פעלים יוצאים</vt:lpstr>
      <vt:lpstr>מחשב מסלול מחדש</vt:lpstr>
      <vt:lpstr>משלימים במשפט</vt:lpstr>
      <vt:lpstr>סוגי התיאורים</vt:lpstr>
      <vt:lpstr>תרגול מתוך הבגרות - משלימים</vt:lpstr>
      <vt:lpstr>תרגול מתוך הבגרות - משלימים</vt:lpstr>
      <vt:lpstr>תרגול מתוך הבגרות - משלימים</vt:lpstr>
      <vt:lpstr>מחשב מסלול מחדש</vt:lpstr>
      <vt:lpstr>סיכום – גרעיני המשפט ומשלימיהם</vt:lpstr>
      <vt:lpstr>תרגול מתוך הבגרות</vt:lpstr>
      <vt:lpstr>תרגול מתוך הבגרות – משלימי פועל</vt:lpstr>
      <vt:lpstr>תרגול מתוך הבגרות – משלימי פועל</vt:lpstr>
      <vt:lpstr>תרגול מתוך הבגרות – תמורה</vt:lpstr>
      <vt:lpstr>תרגול מתוך הבגרות – משלימים</vt:lpstr>
      <vt:lpstr>תרגול מתוך הבגרות - משלימים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Yaniv Cohen</dc:creator>
  <cp:lastModifiedBy>מוריה חיה פלינט</cp:lastModifiedBy>
  <cp:revision>3</cp:revision>
  <dcterms:created xsi:type="dcterms:W3CDTF">2020-04-29T08:52:11Z</dcterms:created>
  <dcterms:modified xsi:type="dcterms:W3CDTF">2020-07-06T14:29:12Z</dcterms:modified>
</cp:coreProperties>
</file>