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7" r:id="rId2"/>
    <p:sldId id="262" r:id="rId3"/>
    <p:sldId id="263" r:id="rId4"/>
    <p:sldId id="288" r:id="rId5"/>
    <p:sldId id="289" r:id="rId6"/>
    <p:sldId id="307" r:id="rId7"/>
    <p:sldId id="308" r:id="rId8"/>
    <p:sldId id="305" r:id="rId9"/>
    <p:sldId id="306" r:id="rId10"/>
    <p:sldId id="304" r:id="rId11"/>
    <p:sldId id="291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792" y="67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י"א/אייר/תש"ף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214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8335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9008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7891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27795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4828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9352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6628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4763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11DA6207-6C06-4DE8-8270-79FA6D2C27C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9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596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58"/>
            <a:ext cx="2190882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8992FF61-2840-4655-842F-B373E28D9E0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8C91A369-DCD6-4CBC-93C6-3C5BB19BCC3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1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2"/>
            <a:ext cx="12192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להצגת סר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66849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23313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י"א/אייר/תש"ף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5" r:id="rId6"/>
    <p:sldLayoutId id="2147483666" r:id="rId7"/>
    <p:sldLayoutId id="2147483663" r:id="rId8"/>
    <p:sldLayoutId id="2147483669" r:id="rId9"/>
    <p:sldLayoutId id="2147483671" r:id="rId10"/>
    <p:sldLayoutId id="2147483668" r:id="rId11"/>
    <p:sldLayoutId id="2147483670" r:id="rId12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יצירה משותפת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מכתבים ליהודי התפוצות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dirty="0"/>
              <a:t>כל ילד יכתוב מכתב או יצייר ציור לילד אחד שלא גר בארץ, מיהודי התפוצות וישלח אלינו לטלפון?/מייל? (לשים את של התנועה?) ותוכלו לזכות בפרס! (מה הפרס?)</a:t>
            </a:r>
          </a:p>
        </p:txBody>
      </p:sp>
    </p:spTree>
    <p:extLst>
      <p:ext uri="{BB962C8B-B14F-4D97-AF65-F5344CB8AC3E}">
        <p14:creationId xmlns:p14="http://schemas.microsoft.com/office/powerpoint/2010/main" val="3904653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218;p14">
            <a:extLst>
              <a:ext uri="{FF2B5EF4-FFF2-40B4-BE49-F238E27FC236}">
                <a16:creationId xmlns:a16="http://schemas.microsoft.com/office/drawing/2014/main" id="{AF329AD0-7215-4598-B8EE-A498C771733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39172" r="34233" b="66411"/>
          <a:stretch/>
        </p:blipFill>
        <p:spPr>
          <a:xfrm>
            <a:off x="4775372" y="446"/>
            <a:ext cx="3241542" cy="18382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219;p14">
            <a:extLst>
              <a:ext uri="{FF2B5EF4-FFF2-40B4-BE49-F238E27FC236}">
                <a16:creationId xmlns:a16="http://schemas.microsoft.com/office/drawing/2014/main" id="{4FABD35D-3447-4D7E-8C41-E619F3B2368A}"/>
              </a:ext>
            </a:extLst>
          </p:cNvPr>
          <p:cNvSpPr txBox="1"/>
          <p:nvPr/>
        </p:nvSpPr>
        <p:spPr>
          <a:xfrm>
            <a:off x="1385274" y="3016166"/>
            <a:ext cx="10434938" cy="1815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3" tIns="45694" rIns="91413" bIns="45694" anchor="t" anchorCtr="0">
            <a:spAutoFit/>
          </a:bodyPr>
          <a:lstStyle/>
          <a:p>
            <a:pPr marL="895260" algn="just"/>
            <a:r>
              <a:rPr lang="iw-IL" sz="2800" dirty="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800" dirty="0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" name="Google Shape;220;p14">
            <a:extLst>
              <a:ext uri="{FF2B5EF4-FFF2-40B4-BE49-F238E27FC236}">
                <a16:creationId xmlns:a16="http://schemas.microsoft.com/office/drawing/2014/main" id="{A69A79E1-25DC-4743-B2E0-196727BBCD30}"/>
              </a:ext>
            </a:extLst>
          </p:cNvPr>
          <p:cNvSpPr/>
          <p:nvPr/>
        </p:nvSpPr>
        <p:spPr>
          <a:xfrm>
            <a:off x="795" y="1838683"/>
            <a:ext cx="12188826" cy="830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3" tIns="45694" rIns="91413" bIns="45694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w-IL" sz="32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 ביצירות מוגנות בזכויות יוצרים ואיתור בעלי זכויות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marL="609600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כולנו עם אח</a:t>
            </a:r>
            <a:r>
              <a:rPr lang="he-IL" dirty="0"/>
              <a:t>ד!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826050"/>
            <a:ext cx="12192001" cy="720094"/>
          </a:xfrm>
        </p:spPr>
        <p:txBody>
          <a:bodyPr/>
          <a:lstStyle/>
          <a:p>
            <a:r>
              <a:rPr lang="he-IL" dirty="0">
                <a:sym typeface="Varela Round"/>
              </a:rPr>
              <a:t>תנועת עוז – ילדי א-ג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" y="3655861"/>
            <a:ext cx="12192001" cy="720094"/>
          </a:xfrm>
        </p:spPr>
        <p:txBody>
          <a:bodyPr/>
          <a:lstStyle/>
          <a:p>
            <a:r>
              <a:rPr lang="he-IL" dirty="0">
                <a:sym typeface="Varela Round"/>
              </a:rPr>
              <a:t>סער חלק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537543" cy="540070"/>
          </a:xfrm>
        </p:spPr>
        <p:txBody>
          <a:bodyPr/>
          <a:lstStyle/>
          <a:p>
            <a:r>
              <a:rPr lang="he-IL" dirty="0">
                <a:sym typeface="Varela Round"/>
              </a:rPr>
              <a:t>אחדות עם ישראל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74" y="1725460"/>
            <a:ext cx="8306994" cy="415305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נבין </a:t>
            </a:r>
            <a:r>
              <a:rPr lang="he-IL" dirty="0" err="1">
                <a:solidFill>
                  <a:schemeClr val="tx1"/>
                </a:solidFill>
              </a:rPr>
              <a:t>שעמ"י</a:t>
            </a:r>
            <a:r>
              <a:rPr lang="he-IL" dirty="0">
                <a:solidFill>
                  <a:schemeClr val="tx1"/>
                </a:solidFill>
              </a:rPr>
              <a:t> הוא עם אחד. היהודים שחיים בחו"ל הם חלק </a:t>
            </a:r>
            <a:r>
              <a:rPr lang="he-IL" dirty="0" err="1">
                <a:solidFill>
                  <a:schemeClr val="tx1"/>
                </a:solidFill>
              </a:rPr>
              <a:t>מאיתנו</a:t>
            </a:r>
            <a:r>
              <a:rPr lang="he-IL" dirty="0">
                <a:solidFill>
                  <a:schemeClr val="tx1"/>
                </a:solidFill>
              </a:rPr>
              <a:t>, צריך לדאוג ולחשוב עליהם כל השנה.</a:t>
            </a:r>
          </a:p>
          <a:p>
            <a:pPr marL="96848" indent="0">
              <a:lnSpc>
                <a:spcPct val="200000"/>
              </a:lnSpc>
              <a:buNone/>
            </a:pPr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משחקי אחדות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918426"/>
            <a:ext cx="12192001" cy="64217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  <a:sym typeface="Varela Round"/>
              </a:rPr>
              <a:t>כל אחד הוא חשוב!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משחקי אחדות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מגדל כוסות!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dirty="0"/>
              <a:t>נבנה יחד מגדל כוסות. נוציא כוס אחת ונראה כמה היא קריטית לבניין הכוסות</a:t>
            </a:r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משחקי אחדות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רגליים קשורות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dirty="0"/>
              <a:t>ננסה לבצע מספר משימות עם רגליים קשורות – כמה חשובות הרגליים! אי אפשר להסתדר </a:t>
            </a:r>
            <a:r>
              <a:rPr lang="he-IL" dirty="0" err="1"/>
              <a:t>בלעדייהן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74160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משחקי אחדות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ידיים קשורות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15305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dirty="0"/>
              <a:t>ננסה לבצע מספר משימות עם ידיים קשורות – אי אפשר להסתדר בלעדי יד אחת אפילו!</a:t>
            </a:r>
          </a:p>
        </p:txBody>
      </p:sp>
    </p:spTree>
    <p:extLst>
      <p:ext uri="{BB962C8B-B14F-4D97-AF65-F5344CB8AC3E}">
        <p14:creationId xmlns:p14="http://schemas.microsoft.com/office/powerpoint/2010/main" val="1911480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סיפור אחדות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פדיון שבויים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20464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dirty="0"/>
              <a:t>נראה ביחד החשיבות והמאמץ שהשקיעו היהודים בכל אחד שנשבה והתאמצו מאד להביא אותו חזרה!</a:t>
            </a:r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64395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סיפור אחדות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072546" cy="540070"/>
          </a:xfrm>
        </p:spPr>
        <p:txBody>
          <a:bodyPr/>
          <a:lstStyle/>
          <a:p>
            <a:r>
              <a:rPr lang="he-IL" dirty="0"/>
              <a:t>ערבות הדדית קורונה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0"/>
            <a:ext cx="7761461" cy="45839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נספר על כמה מיזמים של </a:t>
            </a:r>
            <a:r>
              <a:rPr lang="he-IL" dirty="0" err="1"/>
              <a:t>איכפתיות</a:t>
            </a:r>
            <a:r>
              <a:rPr lang="he-IL" dirty="0"/>
              <a:t> בעם ישראל – אחד מהשני. שדואגים לכל אחד! אפילו לקשישים, לילדים לכולם.</a:t>
            </a:r>
          </a:p>
          <a:p>
            <a:pPr lvl="0"/>
            <a:r>
              <a:rPr lang="he-IL" dirty="0"/>
              <a:t>נסביר לחניכים שכמו שבמשחקים ראינו שכולם חשובים, ואי אפשר לוותר על אף אחד- כך גם בעמ"י: כולנו עם אחד. לא "נוותר" על היהודים שלא גרים בארץ ונתעלם מהם, להפך- צריך לחשוב עליהם ולנסות לקרב אותם כמה שאפשר.</a:t>
            </a:r>
            <a:endParaRPr lang="en-US" dirty="0"/>
          </a:p>
          <a:p>
            <a:r>
              <a:rPr lang="he-IL" dirty="0"/>
              <a:t>עם ישראל הוא כמו גוף האדם- אם איבר אחד נפגע, כל הגוף מרגיש את הפגיעה ,או את התוצאות של הפגיעה. כך גם עמ"י- אם קורה משהו ליהודים בעולם, כל עמ"י מרגיש, כואב ודואג יחד איתם.</a:t>
            </a:r>
            <a:endParaRPr lang="en-US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3745254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325</Words>
  <Application>Microsoft Office PowerPoint</Application>
  <PresentationFormat>Widescreen</PresentationFormat>
  <Paragraphs>31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Varela Round</vt:lpstr>
      <vt:lpstr>ערכת נושא Office</vt:lpstr>
      <vt:lpstr>מערכת שידורים לאומית</vt:lpstr>
      <vt:lpstr>כולנו עם אחד!</vt:lpstr>
      <vt:lpstr>מה נלמד היום </vt:lpstr>
      <vt:lpstr>משחקי אחדות</vt:lpstr>
      <vt:lpstr>משחקי אחדות</vt:lpstr>
      <vt:lpstr>משחקי אחדות</vt:lpstr>
      <vt:lpstr>משחקי אחדות</vt:lpstr>
      <vt:lpstr>סיפור אחדות</vt:lpstr>
      <vt:lpstr>סיפור אחדות</vt:lpstr>
      <vt:lpstr>יצירה משותפת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Sivan Shimshila</cp:lastModifiedBy>
  <cp:revision>69</cp:revision>
  <dcterms:created xsi:type="dcterms:W3CDTF">2020-03-15T19:13:03Z</dcterms:created>
  <dcterms:modified xsi:type="dcterms:W3CDTF">2020-05-05T19:05:40Z</dcterms:modified>
</cp:coreProperties>
</file>