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19"/>
  </p:notesMasterIdLst>
  <p:sldIdLst>
    <p:sldId id="257" r:id="rId5"/>
    <p:sldId id="262" r:id="rId6"/>
    <p:sldId id="263" r:id="rId7"/>
    <p:sldId id="288" r:id="rId8"/>
    <p:sldId id="310" r:id="rId9"/>
    <p:sldId id="303" r:id="rId10"/>
    <p:sldId id="311" r:id="rId11"/>
    <p:sldId id="312" r:id="rId12"/>
    <p:sldId id="306" r:id="rId13"/>
    <p:sldId id="292" r:id="rId14"/>
    <p:sldId id="309" r:id="rId15"/>
    <p:sldId id="308" r:id="rId16"/>
    <p:sldId id="313" r:id="rId17"/>
    <p:sldId id="291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5DC2D-213E-4DB1-8629-F73079AFD8A1}" v="24" dt="2020-04-19T08:28:06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066" y="5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yamin Cohen" userId="e4cd015d-2779-4e87-b1fc-ca74f1975a1d" providerId="ADAL" clId="{34F5DC2D-213E-4DB1-8629-F73079AFD8A1}"/>
    <pc:docChg chg="custSel addSld modSld sldOrd">
      <pc:chgData name="Binyamin Cohen" userId="e4cd015d-2779-4e87-b1fc-ca74f1975a1d" providerId="ADAL" clId="{34F5DC2D-213E-4DB1-8629-F73079AFD8A1}" dt="2020-04-19T08:30:33.865" v="360" actId="1076"/>
      <pc:docMkLst>
        <pc:docMk/>
      </pc:docMkLst>
      <pc:sldChg chg="addSp modSp">
        <pc:chgData name="Binyamin Cohen" userId="e4cd015d-2779-4e87-b1fc-ca74f1975a1d" providerId="ADAL" clId="{34F5DC2D-213E-4DB1-8629-F73079AFD8A1}" dt="2020-04-19T08:04:45.329" v="106" actId="1076"/>
        <pc:sldMkLst>
          <pc:docMk/>
          <pc:sldMk cId="0" sldId="262"/>
        </pc:sldMkLst>
        <pc:spChg chg="add mod">
          <ac:chgData name="Binyamin Cohen" userId="e4cd015d-2779-4e87-b1fc-ca74f1975a1d" providerId="ADAL" clId="{34F5DC2D-213E-4DB1-8629-F73079AFD8A1}" dt="2020-04-19T08:04:45.329" v="106" actId="1076"/>
          <ac:spMkLst>
            <pc:docMk/>
            <pc:sldMk cId="0" sldId="262"/>
            <ac:spMk id="6" creationId="{A44FF47D-0258-459B-B4DB-CC190BE82D2C}"/>
          </ac:spMkLst>
        </pc:spChg>
      </pc:sldChg>
      <pc:sldChg chg="delSp">
        <pc:chgData name="Binyamin Cohen" userId="e4cd015d-2779-4e87-b1fc-ca74f1975a1d" providerId="ADAL" clId="{34F5DC2D-213E-4DB1-8629-F73079AFD8A1}" dt="2020-04-19T00:04:08.176" v="98" actId="478"/>
        <pc:sldMkLst>
          <pc:docMk/>
          <pc:sldMk cId="0" sldId="263"/>
        </pc:sldMkLst>
        <pc:spChg chg="del">
          <ac:chgData name="Binyamin Cohen" userId="e4cd015d-2779-4e87-b1fc-ca74f1975a1d" providerId="ADAL" clId="{34F5DC2D-213E-4DB1-8629-F73079AFD8A1}" dt="2020-04-19T00:04:08.176" v="98" actId="478"/>
          <ac:spMkLst>
            <pc:docMk/>
            <pc:sldMk cId="0" sldId="263"/>
            <ac:spMk id="5" creationId="{88F3A11B-B6D4-458B-B8CB-D80129628491}"/>
          </ac:spMkLst>
        </pc:spChg>
      </pc:sldChg>
      <pc:sldChg chg="addSp delSp modSp modAnim">
        <pc:chgData name="Binyamin Cohen" userId="e4cd015d-2779-4e87-b1fc-ca74f1975a1d" providerId="ADAL" clId="{34F5DC2D-213E-4DB1-8629-F73079AFD8A1}" dt="2020-04-18T20:26:00.918" v="0"/>
        <pc:sldMkLst>
          <pc:docMk/>
          <pc:sldMk cId="2230144795" sldId="292"/>
        </pc:sldMkLst>
        <pc:spChg chg="del">
          <ac:chgData name="Binyamin Cohen" userId="e4cd015d-2779-4e87-b1fc-ca74f1975a1d" providerId="ADAL" clId="{34F5DC2D-213E-4DB1-8629-F73079AFD8A1}" dt="2020-04-18T20:26:00.918" v="0"/>
          <ac:spMkLst>
            <pc:docMk/>
            <pc:sldMk cId="2230144795" sldId="292"/>
            <ac:spMk id="6" creationId="{BC812C2E-AD9D-407D-A263-C6C51E29BE8D}"/>
          </ac:spMkLst>
        </pc:spChg>
        <pc:picChg chg="add mod">
          <ac:chgData name="Binyamin Cohen" userId="e4cd015d-2779-4e87-b1fc-ca74f1975a1d" providerId="ADAL" clId="{34F5DC2D-213E-4DB1-8629-F73079AFD8A1}" dt="2020-04-18T20:26:00.918" v="0"/>
          <ac:picMkLst>
            <pc:docMk/>
            <pc:sldMk cId="2230144795" sldId="292"/>
            <ac:picMk id="2" creationId="{7142D3F2-6115-4DD5-90F5-8FF1A9279EE5}"/>
          </ac:picMkLst>
        </pc:picChg>
      </pc:sldChg>
      <pc:sldChg chg="delSp">
        <pc:chgData name="Binyamin Cohen" userId="e4cd015d-2779-4e87-b1fc-ca74f1975a1d" providerId="ADAL" clId="{34F5DC2D-213E-4DB1-8629-F73079AFD8A1}" dt="2020-04-19T00:04:16.194" v="100" actId="478"/>
        <pc:sldMkLst>
          <pc:docMk/>
          <pc:sldMk cId="1541779854" sldId="303"/>
        </pc:sldMkLst>
        <pc:spChg chg="del">
          <ac:chgData name="Binyamin Cohen" userId="e4cd015d-2779-4e87-b1fc-ca74f1975a1d" providerId="ADAL" clId="{34F5DC2D-213E-4DB1-8629-F73079AFD8A1}" dt="2020-04-19T00:04:16.194" v="100" actId="478"/>
          <ac:spMkLst>
            <pc:docMk/>
            <pc:sldMk cId="1541779854" sldId="303"/>
            <ac:spMk id="5" creationId="{88F3A11B-B6D4-458B-B8CB-D80129628491}"/>
          </ac:spMkLst>
        </pc:spChg>
      </pc:sldChg>
      <pc:sldChg chg="delSp">
        <pc:chgData name="Binyamin Cohen" userId="e4cd015d-2779-4e87-b1fc-ca74f1975a1d" providerId="ADAL" clId="{34F5DC2D-213E-4DB1-8629-F73079AFD8A1}" dt="2020-04-19T00:04:25.167" v="103" actId="478"/>
        <pc:sldMkLst>
          <pc:docMk/>
          <pc:sldMk cId="190575139" sldId="306"/>
        </pc:sldMkLst>
        <pc:spChg chg="del">
          <ac:chgData name="Binyamin Cohen" userId="e4cd015d-2779-4e87-b1fc-ca74f1975a1d" providerId="ADAL" clId="{34F5DC2D-213E-4DB1-8629-F73079AFD8A1}" dt="2020-04-19T00:04:25.167" v="103" actId="478"/>
          <ac:spMkLst>
            <pc:docMk/>
            <pc:sldMk cId="190575139" sldId="306"/>
            <ac:spMk id="5" creationId="{3FFDBF25-783C-4B01-8949-AABD22AC47A0}"/>
          </ac:spMkLst>
        </pc:spChg>
      </pc:sldChg>
      <pc:sldChg chg="addSp delSp modSp delAnim modAnim">
        <pc:chgData name="Binyamin Cohen" userId="e4cd015d-2779-4e87-b1fc-ca74f1975a1d" providerId="ADAL" clId="{34F5DC2D-213E-4DB1-8629-F73079AFD8A1}" dt="2020-04-18T20:42:21.285" v="97"/>
        <pc:sldMkLst>
          <pc:docMk/>
          <pc:sldMk cId="2360693387" sldId="308"/>
        </pc:sldMkLst>
        <pc:spChg chg="add del mod">
          <ac:chgData name="Binyamin Cohen" userId="e4cd015d-2779-4e87-b1fc-ca74f1975a1d" providerId="ADAL" clId="{34F5DC2D-213E-4DB1-8629-F73079AFD8A1}" dt="2020-04-18T20:42:21.285" v="97"/>
          <ac:spMkLst>
            <pc:docMk/>
            <pc:sldMk cId="2360693387" sldId="308"/>
            <ac:spMk id="5" creationId="{9FFC2826-5180-4D38-82E4-8E661310D8B9}"/>
          </ac:spMkLst>
        </pc:spChg>
        <pc:picChg chg="del">
          <ac:chgData name="Binyamin Cohen" userId="e4cd015d-2779-4e87-b1fc-ca74f1975a1d" providerId="ADAL" clId="{34F5DC2D-213E-4DB1-8629-F73079AFD8A1}" dt="2020-04-18T20:29:10.651" v="96" actId="478"/>
          <ac:picMkLst>
            <pc:docMk/>
            <pc:sldMk cId="2360693387" sldId="308"/>
            <ac:picMk id="4" creationId="{9D363321-22EA-44BD-8D66-1D4FF0F0F402}"/>
          </ac:picMkLst>
        </pc:picChg>
        <pc:picChg chg="add mod">
          <ac:chgData name="Binyamin Cohen" userId="e4cd015d-2779-4e87-b1fc-ca74f1975a1d" providerId="ADAL" clId="{34F5DC2D-213E-4DB1-8629-F73079AFD8A1}" dt="2020-04-18T20:42:21.285" v="97"/>
          <ac:picMkLst>
            <pc:docMk/>
            <pc:sldMk cId="2360693387" sldId="308"/>
            <ac:picMk id="6" creationId="{47CD406C-11F8-4F65-B03A-53A080FC73B2}"/>
          </ac:picMkLst>
        </pc:picChg>
      </pc:sldChg>
      <pc:sldChg chg="addSp delSp modSp">
        <pc:chgData name="Binyamin Cohen" userId="e4cd015d-2779-4e87-b1fc-ca74f1975a1d" providerId="ADAL" clId="{34F5DC2D-213E-4DB1-8629-F73079AFD8A1}" dt="2020-04-19T00:04:27.633" v="104" actId="478"/>
        <pc:sldMkLst>
          <pc:docMk/>
          <pc:sldMk cId="404409528" sldId="309"/>
        </pc:sldMkLst>
        <pc:spChg chg="mod">
          <ac:chgData name="Binyamin Cohen" userId="e4cd015d-2779-4e87-b1fc-ca74f1975a1d" providerId="ADAL" clId="{34F5DC2D-213E-4DB1-8629-F73079AFD8A1}" dt="2020-04-18T20:27:14.311" v="77" actId="20577"/>
          <ac:spMkLst>
            <pc:docMk/>
            <pc:sldMk cId="404409528" sldId="309"/>
            <ac:spMk id="4" creationId="{398AB2B4-8C80-4980-83A3-BA11EA02F969}"/>
          </ac:spMkLst>
        </pc:spChg>
        <pc:spChg chg="del">
          <ac:chgData name="Binyamin Cohen" userId="e4cd015d-2779-4e87-b1fc-ca74f1975a1d" providerId="ADAL" clId="{34F5DC2D-213E-4DB1-8629-F73079AFD8A1}" dt="2020-04-19T00:04:27.633" v="104" actId="478"/>
          <ac:spMkLst>
            <pc:docMk/>
            <pc:sldMk cId="404409528" sldId="309"/>
            <ac:spMk id="5" creationId="{3FFDBF25-783C-4B01-8949-AABD22AC47A0}"/>
          </ac:spMkLst>
        </pc:spChg>
        <pc:spChg chg="mod">
          <ac:chgData name="Binyamin Cohen" userId="e4cd015d-2779-4e87-b1fc-ca74f1975a1d" providerId="ADAL" clId="{34F5DC2D-213E-4DB1-8629-F73079AFD8A1}" dt="2020-04-18T20:26:18.773" v="5" actId="20577"/>
          <ac:spMkLst>
            <pc:docMk/>
            <pc:sldMk cId="404409528" sldId="309"/>
            <ac:spMk id="8" creationId="{00000000-0000-0000-0000-000000000000}"/>
          </ac:spMkLst>
        </pc:spChg>
        <pc:spChg chg="mod">
          <ac:chgData name="Binyamin Cohen" userId="e4cd015d-2779-4e87-b1fc-ca74f1975a1d" providerId="ADAL" clId="{34F5DC2D-213E-4DB1-8629-F73079AFD8A1}" dt="2020-04-18T20:27:36.951" v="88" actId="20577"/>
          <ac:spMkLst>
            <pc:docMk/>
            <pc:sldMk cId="404409528" sldId="309"/>
            <ac:spMk id="12" creationId="{96E31025-F34A-4642-9E61-E68FFF865340}"/>
          </ac:spMkLst>
        </pc:spChg>
        <pc:picChg chg="add mod">
          <ac:chgData name="Binyamin Cohen" userId="e4cd015d-2779-4e87-b1fc-ca74f1975a1d" providerId="ADAL" clId="{34F5DC2D-213E-4DB1-8629-F73079AFD8A1}" dt="2020-04-18T20:29:01.043" v="95" actId="1076"/>
          <ac:picMkLst>
            <pc:docMk/>
            <pc:sldMk cId="404409528" sldId="309"/>
            <ac:picMk id="2" creationId="{33DE4A45-0639-4925-BF40-38D00B06C734}"/>
          </ac:picMkLst>
        </pc:picChg>
        <pc:picChg chg="del">
          <ac:chgData name="Binyamin Cohen" userId="e4cd015d-2779-4e87-b1fc-ca74f1975a1d" providerId="ADAL" clId="{34F5DC2D-213E-4DB1-8629-F73079AFD8A1}" dt="2020-04-18T20:28:42.791" v="89" actId="478"/>
          <ac:picMkLst>
            <pc:docMk/>
            <pc:sldMk cId="404409528" sldId="309"/>
            <ac:picMk id="6" creationId="{1E9A4123-0AB4-4615-875D-8DD5941BE0EF}"/>
          </ac:picMkLst>
        </pc:picChg>
        <pc:cxnChg chg="mod">
          <ac:chgData name="Binyamin Cohen" userId="e4cd015d-2779-4e87-b1fc-ca74f1975a1d" providerId="ADAL" clId="{34F5DC2D-213E-4DB1-8629-F73079AFD8A1}" dt="2020-04-18T20:28:56.797" v="93" actId="14100"/>
          <ac:cxnSpMkLst>
            <pc:docMk/>
            <pc:sldMk cId="404409528" sldId="309"/>
            <ac:cxnSpMk id="9" creationId="{904D59DE-BEC4-4E4C-BC92-BF934A18ACE7}"/>
          </ac:cxnSpMkLst>
        </pc:cxnChg>
      </pc:sldChg>
      <pc:sldChg chg="delSp">
        <pc:chgData name="Binyamin Cohen" userId="e4cd015d-2779-4e87-b1fc-ca74f1975a1d" providerId="ADAL" clId="{34F5DC2D-213E-4DB1-8629-F73079AFD8A1}" dt="2020-04-19T00:04:11.203" v="99" actId="478"/>
        <pc:sldMkLst>
          <pc:docMk/>
          <pc:sldMk cId="852125069" sldId="310"/>
        </pc:sldMkLst>
        <pc:spChg chg="del">
          <ac:chgData name="Binyamin Cohen" userId="e4cd015d-2779-4e87-b1fc-ca74f1975a1d" providerId="ADAL" clId="{34F5DC2D-213E-4DB1-8629-F73079AFD8A1}" dt="2020-04-19T00:04:11.203" v="99" actId="478"/>
          <ac:spMkLst>
            <pc:docMk/>
            <pc:sldMk cId="852125069" sldId="310"/>
            <ac:spMk id="5" creationId="{3FFDBF25-783C-4B01-8949-AABD22AC47A0}"/>
          </ac:spMkLst>
        </pc:spChg>
      </pc:sldChg>
      <pc:sldChg chg="delSp">
        <pc:chgData name="Binyamin Cohen" userId="e4cd015d-2779-4e87-b1fc-ca74f1975a1d" providerId="ADAL" clId="{34F5DC2D-213E-4DB1-8629-F73079AFD8A1}" dt="2020-04-19T00:04:19.122" v="101" actId="478"/>
        <pc:sldMkLst>
          <pc:docMk/>
          <pc:sldMk cId="2841035702" sldId="311"/>
        </pc:sldMkLst>
        <pc:spChg chg="del">
          <ac:chgData name="Binyamin Cohen" userId="e4cd015d-2779-4e87-b1fc-ca74f1975a1d" providerId="ADAL" clId="{34F5DC2D-213E-4DB1-8629-F73079AFD8A1}" dt="2020-04-19T00:04:19.122" v="101" actId="478"/>
          <ac:spMkLst>
            <pc:docMk/>
            <pc:sldMk cId="2841035702" sldId="311"/>
            <ac:spMk id="5" creationId="{88F3A11B-B6D4-458B-B8CB-D80129628491}"/>
          </ac:spMkLst>
        </pc:spChg>
      </pc:sldChg>
      <pc:sldChg chg="delSp">
        <pc:chgData name="Binyamin Cohen" userId="e4cd015d-2779-4e87-b1fc-ca74f1975a1d" providerId="ADAL" clId="{34F5DC2D-213E-4DB1-8629-F73079AFD8A1}" dt="2020-04-19T00:04:21.939" v="102" actId="478"/>
        <pc:sldMkLst>
          <pc:docMk/>
          <pc:sldMk cId="93763767" sldId="312"/>
        </pc:sldMkLst>
        <pc:spChg chg="del">
          <ac:chgData name="Binyamin Cohen" userId="e4cd015d-2779-4e87-b1fc-ca74f1975a1d" providerId="ADAL" clId="{34F5DC2D-213E-4DB1-8629-F73079AFD8A1}" dt="2020-04-19T00:04:21.939" v="102" actId="478"/>
          <ac:spMkLst>
            <pc:docMk/>
            <pc:sldMk cId="93763767" sldId="312"/>
            <ac:spMk id="5" creationId="{88F3A11B-B6D4-458B-B8CB-D80129628491}"/>
          </ac:spMkLst>
        </pc:spChg>
      </pc:sldChg>
      <pc:sldChg chg="addSp delSp modSp add ord">
        <pc:chgData name="Binyamin Cohen" userId="e4cd015d-2779-4e87-b1fc-ca74f1975a1d" providerId="ADAL" clId="{34F5DC2D-213E-4DB1-8629-F73079AFD8A1}" dt="2020-04-19T08:30:33.865" v="360" actId="1076"/>
        <pc:sldMkLst>
          <pc:docMk/>
          <pc:sldMk cId="949408902" sldId="313"/>
        </pc:sldMkLst>
        <pc:spChg chg="del">
          <ac:chgData name="Binyamin Cohen" userId="e4cd015d-2779-4e87-b1fc-ca74f1975a1d" providerId="ADAL" clId="{34F5DC2D-213E-4DB1-8629-F73079AFD8A1}" dt="2020-04-19T08:27:59.628" v="112" actId="478"/>
          <ac:spMkLst>
            <pc:docMk/>
            <pc:sldMk cId="949408902" sldId="313"/>
            <ac:spMk id="2" creationId="{9A1D747C-3010-4B3F-AF6D-B0B59FD7CFA5}"/>
          </ac:spMkLst>
        </pc:spChg>
        <pc:spChg chg="del">
          <ac:chgData name="Binyamin Cohen" userId="e4cd015d-2779-4e87-b1fc-ca74f1975a1d" providerId="ADAL" clId="{34F5DC2D-213E-4DB1-8629-F73079AFD8A1}" dt="2020-04-19T08:28:02.634" v="113" actId="478"/>
          <ac:spMkLst>
            <pc:docMk/>
            <pc:sldMk cId="949408902" sldId="313"/>
            <ac:spMk id="3" creationId="{BAA3522D-C9BE-4C66-846C-4F56A32611EB}"/>
          </ac:spMkLst>
        </pc:spChg>
        <pc:spChg chg="del">
          <ac:chgData name="Binyamin Cohen" userId="e4cd015d-2779-4e87-b1fc-ca74f1975a1d" providerId="ADAL" clId="{34F5DC2D-213E-4DB1-8629-F73079AFD8A1}" dt="2020-04-19T08:27:57.819" v="111" actId="478"/>
          <ac:spMkLst>
            <pc:docMk/>
            <pc:sldMk cId="949408902" sldId="313"/>
            <ac:spMk id="4" creationId="{398AB2B4-8C80-4980-83A3-BA11EA02F969}"/>
          </ac:spMkLst>
        </pc:spChg>
        <pc:spChg chg="add del mod">
          <ac:chgData name="Binyamin Cohen" userId="e4cd015d-2779-4e87-b1fc-ca74f1975a1d" providerId="ADAL" clId="{34F5DC2D-213E-4DB1-8629-F73079AFD8A1}" dt="2020-04-19T08:28:04.650" v="114" actId="478"/>
          <ac:spMkLst>
            <pc:docMk/>
            <pc:sldMk cId="949408902" sldId="313"/>
            <ac:spMk id="6" creationId="{ED906118-4227-45B9-83B3-29B5EBDE0F15}"/>
          </ac:spMkLst>
        </pc:spChg>
        <pc:spChg chg="add mod">
          <ac:chgData name="Binyamin Cohen" userId="e4cd015d-2779-4e87-b1fc-ca74f1975a1d" providerId="ADAL" clId="{34F5DC2D-213E-4DB1-8629-F73079AFD8A1}" dt="2020-04-19T08:28:08.210" v="116" actId="1076"/>
          <ac:spMkLst>
            <pc:docMk/>
            <pc:sldMk cId="949408902" sldId="313"/>
            <ac:spMk id="9" creationId="{D29223B9-9492-4AB2-AA1D-F2877CD11237}"/>
          </ac:spMkLst>
        </pc:spChg>
        <pc:spChg chg="add mod">
          <ac:chgData name="Binyamin Cohen" userId="e4cd015d-2779-4e87-b1fc-ca74f1975a1d" providerId="ADAL" clId="{34F5DC2D-213E-4DB1-8629-F73079AFD8A1}" dt="2020-04-19T08:30:33.865" v="360" actId="1076"/>
          <ac:spMkLst>
            <pc:docMk/>
            <pc:sldMk cId="949408902" sldId="313"/>
            <ac:spMk id="10" creationId="{8F58A448-23F7-4E0A-BCC2-5CA4EC03EE06}"/>
          </ac:spMkLst>
        </pc:spChg>
        <pc:spChg chg="del">
          <ac:chgData name="Binyamin Cohen" userId="e4cd015d-2779-4e87-b1fc-ca74f1975a1d" providerId="ADAL" clId="{34F5DC2D-213E-4DB1-8629-F73079AFD8A1}" dt="2020-04-19T08:27:56.012" v="110" actId="478"/>
          <ac:spMkLst>
            <pc:docMk/>
            <pc:sldMk cId="949408902" sldId="313"/>
            <ac:spMk id="14" creationId="{00000000-0000-0000-0000-000000000000}"/>
          </ac:spMkLst>
        </pc:spChg>
      </pc:sldChg>
    </pc:docChg>
  </pc:docChgLst>
  <pc:docChgLst>
    <pc:chgData name="Binyamin Cohen" userId="e4cd015d-2779-4e87-b1fc-ca74f1975a1d" providerId="ADAL" clId="{34A8B5AD-7F2F-43FB-98B1-2A3AA94D34B5}"/>
    <pc:docChg chg="undo custSel addSld delSld modSld sldOrd">
      <pc:chgData name="Binyamin Cohen" userId="e4cd015d-2779-4e87-b1fc-ca74f1975a1d" providerId="ADAL" clId="{34A8B5AD-7F2F-43FB-98B1-2A3AA94D34B5}" dt="2020-04-17T15:24:30.006" v="1252" actId="478"/>
      <pc:docMkLst>
        <pc:docMk/>
      </pc:docMkLst>
      <pc:sldChg chg="modSp">
        <pc:chgData name="Binyamin Cohen" userId="e4cd015d-2779-4e87-b1fc-ca74f1975a1d" providerId="ADAL" clId="{34A8B5AD-7F2F-43FB-98B1-2A3AA94D34B5}" dt="2020-04-17T12:50:29.286" v="8" actId="20577"/>
        <pc:sldMkLst>
          <pc:docMk/>
          <pc:sldMk cId="0" sldId="262"/>
        </pc:sldMkLst>
        <pc:spChg chg="mod">
          <ac:chgData name="Binyamin Cohen" userId="e4cd015d-2779-4e87-b1fc-ca74f1975a1d" providerId="ADAL" clId="{34A8B5AD-7F2F-43FB-98B1-2A3AA94D34B5}" dt="2020-04-17T12:50:29.286" v="8" actId="20577"/>
          <ac:spMkLst>
            <pc:docMk/>
            <pc:sldMk cId="0" sldId="262"/>
            <ac:spMk id="5" creationId="{00000000-0000-0000-0000-000000000000}"/>
          </ac:spMkLst>
        </pc:spChg>
      </pc:sldChg>
      <pc:sldChg chg="addSp delSp modSp ord">
        <pc:chgData name="Binyamin Cohen" userId="e4cd015d-2779-4e87-b1fc-ca74f1975a1d" providerId="ADAL" clId="{34A8B5AD-7F2F-43FB-98B1-2A3AA94D34B5}" dt="2020-04-17T12:58:13.066" v="211"/>
        <pc:sldMkLst>
          <pc:docMk/>
          <pc:sldMk cId="0" sldId="263"/>
        </pc:sldMkLst>
        <pc:spChg chg="mod">
          <ac:chgData name="Binyamin Cohen" userId="e4cd015d-2779-4e87-b1fc-ca74f1975a1d" providerId="ADAL" clId="{34A8B5AD-7F2F-43FB-98B1-2A3AA94D34B5}" dt="2020-04-17T12:51:22.609" v="19" actId="1076"/>
          <ac:spMkLst>
            <pc:docMk/>
            <pc:sldMk cId="0" sldId="263"/>
            <ac:spMk id="3" creationId="{00000000-0000-0000-0000-000000000000}"/>
          </ac:spMkLst>
        </pc:spChg>
        <pc:spChg chg="add del mod">
          <ac:chgData name="Binyamin Cohen" userId="e4cd015d-2779-4e87-b1fc-ca74f1975a1d" providerId="ADAL" clId="{34A8B5AD-7F2F-43FB-98B1-2A3AA94D34B5}" dt="2020-04-17T12:51:15.282" v="15" actId="931"/>
          <ac:spMkLst>
            <pc:docMk/>
            <pc:sldMk cId="0" sldId="263"/>
            <ac:spMk id="9" creationId="{DC757680-5EB0-4592-8443-A9FD318DAA3D}"/>
          </ac:spMkLst>
        </pc:spChg>
        <pc:picChg chg="del">
          <ac:chgData name="Binyamin Cohen" userId="e4cd015d-2779-4e87-b1fc-ca74f1975a1d" providerId="ADAL" clId="{34A8B5AD-7F2F-43FB-98B1-2A3AA94D34B5}" dt="2020-04-17T12:51:05.512" v="14" actId="478"/>
          <ac:picMkLst>
            <pc:docMk/>
            <pc:sldMk cId="0" sldId="263"/>
            <ac:picMk id="4" creationId="{8B7378EF-4EAA-44F1-AA7A-28C2B8334AB9}"/>
          </ac:picMkLst>
        </pc:picChg>
        <pc:picChg chg="add mod">
          <ac:chgData name="Binyamin Cohen" userId="e4cd015d-2779-4e87-b1fc-ca74f1975a1d" providerId="ADAL" clId="{34A8B5AD-7F2F-43FB-98B1-2A3AA94D34B5}" dt="2020-04-17T12:51:31.418" v="22" actId="1076"/>
          <ac:picMkLst>
            <pc:docMk/>
            <pc:sldMk cId="0" sldId="263"/>
            <ac:picMk id="11" creationId="{60C4872C-ED9E-4FFF-AF91-D6950289DC73}"/>
          </ac:picMkLst>
        </pc:picChg>
      </pc:sldChg>
      <pc:sldChg chg="modSp ord">
        <pc:chgData name="Binyamin Cohen" userId="e4cd015d-2779-4e87-b1fc-ca74f1975a1d" providerId="ADAL" clId="{34A8B5AD-7F2F-43FB-98B1-2A3AA94D34B5}" dt="2020-04-17T12:58:15.570" v="213"/>
        <pc:sldMkLst>
          <pc:docMk/>
          <pc:sldMk cId="0" sldId="288"/>
        </pc:sldMkLst>
        <pc:spChg chg="mod">
          <ac:chgData name="Binyamin Cohen" userId="e4cd015d-2779-4e87-b1fc-ca74f1975a1d" providerId="ADAL" clId="{34A8B5AD-7F2F-43FB-98B1-2A3AA94D34B5}" dt="2020-04-17T12:52:10.915" v="32" actId="20577"/>
          <ac:spMkLst>
            <pc:docMk/>
            <pc:sldMk cId="0" sldId="288"/>
            <ac:spMk id="5" creationId="{00000000-0000-0000-0000-000000000000}"/>
          </ac:spMkLst>
        </pc:spChg>
        <pc:spChg chg="mod">
          <ac:chgData name="Binyamin Cohen" userId="e4cd015d-2779-4e87-b1fc-ca74f1975a1d" providerId="ADAL" clId="{34A8B5AD-7F2F-43FB-98B1-2A3AA94D34B5}" dt="2020-04-17T12:52:25.220" v="43" actId="20577"/>
          <ac:spMkLst>
            <pc:docMk/>
            <pc:sldMk cId="0" sldId="288"/>
            <ac:spMk id="7" creationId="{00000000-0000-0000-0000-000000000000}"/>
          </ac:spMkLst>
        </pc:spChg>
      </pc:sldChg>
      <pc:sldChg chg="del">
        <pc:chgData name="Binyamin Cohen" userId="e4cd015d-2779-4e87-b1fc-ca74f1975a1d" providerId="ADAL" clId="{34A8B5AD-7F2F-43FB-98B1-2A3AA94D34B5}" dt="2020-04-17T14:58:11.565" v="835" actId="2696"/>
        <pc:sldMkLst>
          <pc:docMk/>
          <pc:sldMk cId="3351067015" sldId="289"/>
        </pc:sldMkLst>
      </pc:sldChg>
      <pc:sldChg chg="addSp delSp modSp delAnim">
        <pc:chgData name="Binyamin Cohen" userId="e4cd015d-2779-4e87-b1fc-ca74f1975a1d" providerId="ADAL" clId="{34A8B5AD-7F2F-43FB-98B1-2A3AA94D34B5}" dt="2020-04-17T15:24:30.006" v="1252" actId="478"/>
        <pc:sldMkLst>
          <pc:docMk/>
          <pc:sldMk cId="2230144795" sldId="292"/>
        </pc:sldMkLst>
        <pc:spChg chg="mod">
          <ac:chgData name="Binyamin Cohen" userId="e4cd015d-2779-4e87-b1fc-ca74f1975a1d" providerId="ADAL" clId="{34A8B5AD-7F2F-43FB-98B1-2A3AA94D34B5}" dt="2020-04-17T15:23:55.262" v="1251" actId="20577"/>
          <ac:spMkLst>
            <pc:docMk/>
            <pc:sldMk cId="2230144795" sldId="292"/>
            <ac:spMk id="3" creationId="{59B78F9A-FE2C-4302-8A5B-C853065E465F}"/>
          </ac:spMkLst>
        </pc:spChg>
        <pc:spChg chg="add mod">
          <ac:chgData name="Binyamin Cohen" userId="e4cd015d-2779-4e87-b1fc-ca74f1975a1d" providerId="ADAL" clId="{34A8B5AD-7F2F-43FB-98B1-2A3AA94D34B5}" dt="2020-04-17T15:24:30.006" v="1252" actId="478"/>
          <ac:spMkLst>
            <pc:docMk/>
            <pc:sldMk cId="2230144795" sldId="292"/>
            <ac:spMk id="6" creationId="{BC812C2E-AD9D-407D-A263-C6C51E29BE8D}"/>
          </ac:spMkLst>
        </pc:spChg>
        <pc:picChg chg="del">
          <ac:chgData name="Binyamin Cohen" userId="e4cd015d-2779-4e87-b1fc-ca74f1975a1d" providerId="ADAL" clId="{34A8B5AD-7F2F-43FB-98B1-2A3AA94D34B5}" dt="2020-04-17T15:24:30.006" v="1252" actId="478"/>
          <ac:picMkLst>
            <pc:docMk/>
            <pc:sldMk cId="2230144795" sldId="292"/>
            <ac:picMk id="4" creationId="{596A2DFC-D524-41EB-8829-2316302672A8}"/>
          </ac:picMkLst>
        </pc:picChg>
      </pc:sldChg>
      <pc:sldChg chg="addSp delSp modSp">
        <pc:chgData name="Binyamin Cohen" userId="e4cd015d-2779-4e87-b1fc-ca74f1975a1d" providerId="ADAL" clId="{34A8B5AD-7F2F-43FB-98B1-2A3AA94D34B5}" dt="2020-04-17T14:52:32.183" v="600" actId="14100"/>
        <pc:sldMkLst>
          <pc:docMk/>
          <pc:sldMk cId="1541779854" sldId="303"/>
        </pc:sldMkLst>
        <pc:spChg chg="mod">
          <ac:chgData name="Binyamin Cohen" userId="e4cd015d-2779-4e87-b1fc-ca74f1975a1d" providerId="ADAL" clId="{34A8B5AD-7F2F-43FB-98B1-2A3AA94D34B5}" dt="2020-04-17T14:52:15.055" v="598" actId="1076"/>
          <ac:spMkLst>
            <pc:docMk/>
            <pc:sldMk cId="1541779854" sldId="303"/>
            <ac:spMk id="3" creationId="{00000000-0000-0000-0000-000000000000}"/>
          </ac:spMkLst>
        </pc:spChg>
        <pc:spChg chg="mod">
          <ac:chgData name="Binyamin Cohen" userId="e4cd015d-2779-4e87-b1fc-ca74f1975a1d" providerId="ADAL" clId="{34A8B5AD-7F2F-43FB-98B1-2A3AA94D34B5}" dt="2020-04-17T14:52:10.440" v="597" actId="1076"/>
          <ac:spMkLst>
            <pc:docMk/>
            <pc:sldMk cId="1541779854" sldId="303"/>
            <ac:spMk id="7" creationId="{00000000-0000-0000-0000-000000000000}"/>
          </ac:spMkLst>
        </pc:spChg>
        <pc:picChg chg="del">
          <ac:chgData name="Binyamin Cohen" userId="e4cd015d-2779-4e87-b1fc-ca74f1975a1d" providerId="ADAL" clId="{34A8B5AD-7F2F-43FB-98B1-2A3AA94D34B5}" dt="2020-04-17T12:55:16.646" v="53" actId="478"/>
          <ac:picMkLst>
            <pc:docMk/>
            <pc:sldMk cId="1541779854" sldId="303"/>
            <ac:picMk id="9" creationId="{003BBDAE-EA07-44AD-B370-A67EF7CBB7C2}"/>
          </ac:picMkLst>
        </pc:picChg>
        <pc:picChg chg="add mod">
          <ac:chgData name="Binyamin Cohen" userId="e4cd015d-2779-4e87-b1fc-ca74f1975a1d" providerId="ADAL" clId="{34A8B5AD-7F2F-43FB-98B1-2A3AA94D34B5}" dt="2020-04-17T14:52:32.183" v="600" actId="14100"/>
          <ac:picMkLst>
            <pc:docMk/>
            <pc:sldMk cId="1541779854" sldId="303"/>
            <ac:picMk id="11" creationId="{6A6351C0-AEC4-42D6-A0E6-20BD0DEEDC27}"/>
          </ac:picMkLst>
        </pc:picChg>
      </pc:sldChg>
      <pc:sldChg chg="del">
        <pc:chgData name="Binyamin Cohen" userId="e4cd015d-2779-4e87-b1fc-ca74f1975a1d" providerId="ADAL" clId="{34A8B5AD-7F2F-43FB-98B1-2A3AA94D34B5}" dt="2020-04-17T14:58:07.463" v="834" actId="2696"/>
        <pc:sldMkLst>
          <pc:docMk/>
          <pc:sldMk cId="1809977653" sldId="304"/>
        </pc:sldMkLst>
      </pc:sldChg>
      <pc:sldChg chg="del">
        <pc:chgData name="Binyamin Cohen" userId="e4cd015d-2779-4e87-b1fc-ca74f1975a1d" providerId="ADAL" clId="{34A8B5AD-7F2F-43FB-98B1-2A3AA94D34B5}" dt="2020-04-17T14:58:20.894" v="836" actId="2696"/>
        <pc:sldMkLst>
          <pc:docMk/>
          <pc:sldMk cId="1998542973" sldId="305"/>
        </pc:sldMkLst>
      </pc:sldChg>
      <pc:sldChg chg="modSp">
        <pc:chgData name="Binyamin Cohen" userId="e4cd015d-2779-4e87-b1fc-ca74f1975a1d" providerId="ADAL" clId="{34A8B5AD-7F2F-43FB-98B1-2A3AA94D34B5}" dt="2020-04-17T15:23:34.032" v="1246" actId="20577"/>
        <pc:sldMkLst>
          <pc:docMk/>
          <pc:sldMk cId="190575139" sldId="306"/>
        </pc:sldMkLst>
        <pc:spChg chg="mod">
          <ac:chgData name="Binyamin Cohen" userId="e4cd015d-2779-4e87-b1fc-ca74f1975a1d" providerId="ADAL" clId="{34A8B5AD-7F2F-43FB-98B1-2A3AA94D34B5}" dt="2020-04-17T15:22:01.017" v="1211" actId="1076"/>
          <ac:spMkLst>
            <pc:docMk/>
            <pc:sldMk cId="190575139" sldId="306"/>
            <ac:spMk id="2" creationId="{9A1D747C-3010-4B3F-AF6D-B0B59FD7CFA5}"/>
          </ac:spMkLst>
        </pc:spChg>
        <pc:spChg chg="mod">
          <ac:chgData name="Binyamin Cohen" userId="e4cd015d-2779-4e87-b1fc-ca74f1975a1d" providerId="ADAL" clId="{34A8B5AD-7F2F-43FB-98B1-2A3AA94D34B5}" dt="2020-04-17T15:22:52.929" v="1226" actId="1076"/>
          <ac:spMkLst>
            <pc:docMk/>
            <pc:sldMk cId="190575139" sldId="306"/>
            <ac:spMk id="3" creationId="{BAA3522D-C9BE-4C66-846C-4F56A32611EB}"/>
          </ac:spMkLst>
        </pc:spChg>
        <pc:spChg chg="mod">
          <ac:chgData name="Binyamin Cohen" userId="e4cd015d-2779-4e87-b1fc-ca74f1975a1d" providerId="ADAL" clId="{34A8B5AD-7F2F-43FB-98B1-2A3AA94D34B5}" dt="2020-04-17T15:23:34.032" v="1246" actId="20577"/>
          <ac:spMkLst>
            <pc:docMk/>
            <pc:sldMk cId="190575139" sldId="306"/>
            <ac:spMk id="4" creationId="{398AB2B4-8C80-4980-83A3-BA11EA02F969}"/>
          </ac:spMkLst>
        </pc:spChg>
        <pc:spChg chg="mod">
          <ac:chgData name="Binyamin Cohen" userId="e4cd015d-2779-4e87-b1fc-ca74f1975a1d" providerId="ADAL" clId="{34A8B5AD-7F2F-43FB-98B1-2A3AA94D34B5}" dt="2020-04-17T15:01:26.984" v="853" actId="20577"/>
          <ac:spMkLst>
            <pc:docMk/>
            <pc:sldMk cId="190575139" sldId="306"/>
            <ac:spMk id="8" creationId="{00000000-0000-0000-0000-000000000000}"/>
          </ac:spMkLst>
        </pc:spChg>
        <pc:spChg chg="mod">
          <ac:chgData name="Binyamin Cohen" userId="e4cd015d-2779-4e87-b1fc-ca74f1975a1d" providerId="ADAL" clId="{34A8B5AD-7F2F-43FB-98B1-2A3AA94D34B5}" dt="2020-04-17T15:01:39.472" v="856" actId="1076"/>
          <ac:spMkLst>
            <pc:docMk/>
            <pc:sldMk cId="190575139" sldId="306"/>
            <ac:spMk id="14" creationId="{00000000-0000-0000-0000-000000000000}"/>
          </ac:spMkLst>
        </pc:spChg>
      </pc:sldChg>
      <pc:sldChg chg="del">
        <pc:chgData name="Binyamin Cohen" userId="e4cd015d-2779-4e87-b1fc-ca74f1975a1d" providerId="ADAL" clId="{34A8B5AD-7F2F-43FB-98B1-2A3AA94D34B5}" dt="2020-04-17T14:57:50.924" v="833" actId="2696"/>
        <pc:sldMkLst>
          <pc:docMk/>
          <pc:sldMk cId="1031119143" sldId="307"/>
        </pc:sldMkLst>
      </pc:sldChg>
      <pc:sldChg chg="delSp modSp">
        <pc:chgData name="Binyamin Cohen" userId="e4cd015d-2779-4e87-b1fc-ca74f1975a1d" providerId="ADAL" clId="{34A8B5AD-7F2F-43FB-98B1-2A3AA94D34B5}" dt="2020-04-17T14:46:42.743" v="586" actId="1076"/>
        <pc:sldMkLst>
          <pc:docMk/>
          <pc:sldMk cId="852125069" sldId="310"/>
        </pc:sldMkLst>
        <pc:spChg chg="mod">
          <ac:chgData name="Binyamin Cohen" userId="e4cd015d-2779-4e87-b1fc-ca74f1975a1d" providerId="ADAL" clId="{34A8B5AD-7F2F-43FB-98B1-2A3AA94D34B5}" dt="2020-04-17T14:46:42.743" v="586" actId="1076"/>
          <ac:spMkLst>
            <pc:docMk/>
            <pc:sldMk cId="852125069" sldId="310"/>
            <ac:spMk id="2" creationId="{9A1D747C-3010-4B3F-AF6D-B0B59FD7CFA5}"/>
          </ac:spMkLst>
        </pc:spChg>
        <pc:spChg chg="del mod">
          <ac:chgData name="Binyamin Cohen" userId="e4cd015d-2779-4e87-b1fc-ca74f1975a1d" providerId="ADAL" clId="{34A8B5AD-7F2F-43FB-98B1-2A3AA94D34B5}" dt="2020-04-17T14:46:23.559" v="580" actId="478"/>
          <ac:spMkLst>
            <pc:docMk/>
            <pc:sldMk cId="852125069" sldId="310"/>
            <ac:spMk id="7" creationId="{D7DFE79F-E5CE-4B3E-B7B2-ACB185B6DFE9}"/>
          </ac:spMkLst>
        </pc:spChg>
        <pc:spChg chg="mod">
          <ac:chgData name="Binyamin Cohen" userId="e4cd015d-2779-4e87-b1fc-ca74f1975a1d" providerId="ADAL" clId="{34A8B5AD-7F2F-43FB-98B1-2A3AA94D34B5}" dt="2020-04-17T14:46:35.430" v="584" actId="1076"/>
          <ac:spMkLst>
            <pc:docMk/>
            <pc:sldMk cId="852125069" sldId="310"/>
            <ac:spMk id="8" creationId="{00000000-0000-0000-0000-000000000000}"/>
          </ac:spMkLst>
        </pc:spChg>
        <pc:spChg chg="mod">
          <ac:chgData name="Binyamin Cohen" userId="e4cd015d-2779-4e87-b1fc-ca74f1975a1d" providerId="ADAL" clId="{34A8B5AD-7F2F-43FB-98B1-2A3AA94D34B5}" dt="2020-04-17T12:57:58.349" v="209" actId="6549"/>
          <ac:spMkLst>
            <pc:docMk/>
            <pc:sldMk cId="852125069" sldId="310"/>
            <ac:spMk id="13" creationId="{7126EAE6-FC37-4D9D-B587-27F25B093AA0}"/>
          </ac:spMkLst>
        </pc:spChg>
        <pc:spChg chg="mod">
          <ac:chgData name="Binyamin Cohen" userId="e4cd015d-2779-4e87-b1fc-ca74f1975a1d" providerId="ADAL" clId="{34A8B5AD-7F2F-43FB-98B1-2A3AA94D34B5}" dt="2020-04-17T14:46:39.671" v="585" actId="1076"/>
          <ac:spMkLst>
            <pc:docMk/>
            <pc:sldMk cId="852125069" sldId="310"/>
            <ac:spMk id="14" creationId="{00000000-0000-0000-0000-000000000000}"/>
          </ac:spMkLst>
        </pc:spChg>
      </pc:sldChg>
      <pc:sldChg chg="addSp modSp add">
        <pc:chgData name="Binyamin Cohen" userId="e4cd015d-2779-4e87-b1fc-ca74f1975a1d" providerId="ADAL" clId="{34A8B5AD-7F2F-43FB-98B1-2A3AA94D34B5}" dt="2020-04-17T14:55:39.204" v="753" actId="2710"/>
        <pc:sldMkLst>
          <pc:docMk/>
          <pc:sldMk cId="2841035702" sldId="311"/>
        </pc:sldMkLst>
        <pc:spChg chg="mod">
          <ac:chgData name="Binyamin Cohen" userId="e4cd015d-2779-4e87-b1fc-ca74f1975a1d" providerId="ADAL" clId="{34A8B5AD-7F2F-43FB-98B1-2A3AA94D34B5}" dt="2020-04-17T14:53:10.608" v="601" actId="1076"/>
          <ac:spMkLst>
            <pc:docMk/>
            <pc:sldMk cId="2841035702" sldId="311"/>
            <ac:spMk id="3" creationId="{00000000-0000-0000-0000-000000000000}"/>
          </ac:spMkLst>
        </pc:spChg>
        <pc:spChg chg="mod">
          <ac:chgData name="Binyamin Cohen" userId="e4cd015d-2779-4e87-b1fc-ca74f1975a1d" providerId="ADAL" clId="{34A8B5AD-7F2F-43FB-98B1-2A3AA94D34B5}" dt="2020-04-17T14:46:10.039" v="575" actId="1076"/>
          <ac:spMkLst>
            <pc:docMk/>
            <pc:sldMk cId="2841035702" sldId="311"/>
            <ac:spMk id="7" creationId="{00000000-0000-0000-0000-000000000000}"/>
          </ac:spMkLst>
        </pc:spChg>
        <pc:spChg chg="add mod">
          <ac:chgData name="Binyamin Cohen" userId="e4cd015d-2779-4e87-b1fc-ca74f1975a1d" providerId="ADAL" clId="{34A8B5AD-7F2F-43FB-98B1-2A3AA94D34B5}" dt="2020-04-17T14:55:39.204" v="753" actId="2710"/>
          <ac:spMkLst>
            <pc:docMk/>
            <pc:sldMk cId="2841035702" sldId="311"/>
            <ac:spMk id="8" creationId="{D09B692F-E806-452E-B97E-C40CD54EF203}"/>
          </ac:spMkLst>
        </pc:spChg>
        <pc:picChg chg="add mod">
          <ac:chgData name="Binyamin Cohen" userId="e4cd015d-2779-4e87-b1fc-ca74f1975a1d" providerId="ADAL" clId="{34A8B5AD-7F2F-43FB-98B1-2A3AA94D34B5}" dt="2020-04-17T14:53:20.831" v="605" actId="14100"/>
          <ac:picMkLst>
            <pc:docMk/>
            <pc:sldMk cId="2841035702" sldId="311"/>
            <ac:picMk id="4" creationId="{4AADA8A8-9CBD-478F-AADF-12A38B2C22E1}"/>
          </ac:picMkLst>
        </pc:picChg>
      </pc:sldChg>
      <pc:sldChg chg="addSp delSp modSp add">
        <pc:chgData name="Binyamin Cohen" userId="e4cd015d-2779-4e87-b1fc-ca74f1975a1d" providerId="ADAL" clId="{34A8B5AD-7F2F-43FB-98B1-2A3AA94D34B5}" dt="2020-04-17T14:57:21.256" v="832" actId="14100"/>
        <pc:sldMkLst>
          <pc:docMk/>
          <pc:sldMk cId="93763767" sldId="312"/>
        </pc:sldMkLst>
        <pc:spChg chg="mod">
          <ac:chgData name="Binyamin Cohen" userId="e4cd015d-2779-4e87-b1fc-ca74f1975a1d" providerId="ADAL" clId="{34A8B5AD-7F2F-43FB-98B1-2A3AA94D34B5}" dt="2020-04-17T14:57:15.472" v="831" actId="1076"/>
          <ac:spMkLst>
            <pc:docMk/>
            <pc:sldMk cId="93763767" sldId="312"/>
            <ac:spMk id="3" creationId="{00000000-0000-0000-0000-000000000000}"/>
          </ac:spMkLst>
        </pc:spChg>
        <pc:spChg chg="del">
          <ac:chgData name="Binyamin Cohen" userId="e4cd015d-2779-4e87-b1fc-ca74f1975a1d" providerId="ADAL" clId="{34A8B5AD-7F2F-43FB-98B1-2A3AA94D34B5}" dt="2020-04-17T14:57:02.167" v="827" actId="478"/>
          <ac:spMkLst>
            <pc:docMk/>
            <pc:sldMk cId="93763767" sldId="312"/>
            <ac:spMk id="8" creationId="{D09B692F-E806-452E-B97E-C40CD54EF203}"/>
          </ac:spMkLst>
        </pc:spChg>
        <pc:picChg chg="del">
          <ac:chgData name="Binyamin Cohen" userId="e4cd015d-2779-4e87-b1fc-ca74f1975a1d" providerId="ADAL" clId="{34A8B5AD-7F2F-43FB-98B1-2A3AA94D34B5}" dt="2020-04-17T14:56:31.127" v="816" actId="478"/>
          <ac:picMkLst>
            <pc:docMk/>
            <pc:sldMk cId="93763767" sldId="312"/>
            <ac:picMk id="4" creationId="{4AADA8A8-9CBD-478F-AADF-12A38B2C22E1}"/>
          </ac:picMkLst>
        </pc:picChg>
        <pc:picChg chg="add mod">
          <ac:chgData name="Binyamin Cohen" userId="e4cd015d-2779-4e87-b1fc-ca74f1975a1d" providerId="ADAL" clId="{34A8B5AD-7F2F-43FB-98B1-2A3AA94D34B5}" dt="2020-04-17T14:57:21.256" v="832" actId="14100"/>
          <ac:picMkLst>
            <pc:docMk/>
            <pc:sldMk cId="93763767" sldId="312"/>
            <ac:picMk id="6" creationId="{539123BC-F0CD-457D-AFD9-1F1AD4559C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72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109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7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61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9248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905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sz="2000" dirty="0"/>
              <a:t>הגדרת </a:t>
            </a:r>
            <a:r>
              <a:rPr lang="en-US" sz="2000" dirty="0"/>
              <a:t>TRUNK</a:t>
            </a:r>
            <a:r>
              <a:rPr lang="he-IL" sz="2000" dirty="0"/>
              <a:t> במתג – שימוש בסימולטור </a:t>
            </a:r>
            <a:r>
              <a:rPr lang="en-US" sz="2000" dirty="0"/>
              <a:t>Cisco Packet Tracer</a:t>
            </a:r>
            <a:r>
              <a:rPr lang="he-IL" sz="2000" dirty="0"/>
              <a:t> </a:t>
            </a:r>
          </a:p>
        </p:txBody>
      </p:sp>
      <p:pic>
        <p:nvPicPr>
          <p:cNvPr id="2" name="Trunk1">
            <a:hlinkClick r:id="" action="ppaction://media"/>
            <a:extLst>
              <a:ext uri="{FF2B5EF4-FFF2-40B4-BE49-F238E27FC236}">
                <a16:creationId xmlns:a16="http://schemas.microsoft.com/office/drawing/2014/main" id="{7142D3F2-6115-4DD5-90F5-8FF1A9279EE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en-US" dirty="0"/>
              <a:t>TRUNK</a:t>
            </a:r>
            <a:endParaRPr lang="he-IL" dirty="0"/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493864" y="972093"/>
            <a:ext cx="8072546" cy="540070"/>
          </a:xfrm>
        </p:spPr>
        <p:txBody>
          <a:bodyPr/>
          <a:lstStyle/>
          <a:p>
            <a:r>
              <a:rPr lang="he-IL" dirty="0"/>
              <a:t>פקודות </a:t>
            </a:r>
            <a:r>
              <a:rPr lang="en-US" dirty="0"/>
              <a:t>SHOW</a:t>
            </a:r>
            <a:r>
              <a:rPr lang="he-IL" dirty="0"/>
              <a:t> – צפיה בהגדרות ומידע במתג: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AB2B4-8C80-4980-83A3-BA11EA02F969}"/>
              </a:ext>
            </a:extLst>
          </p:cNvPr>
          <p:cNvSpPr txBox="1"/>
          <p:nvPr/>
        </p:nvSpPr>
        <p:spPr>
          <a:xfrm>
            <a:off x="4233953" y="1512163"/>
            <a:ext cx="7332457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Show</a:t>
            </a:r>
            <a:r>
              <a:rPr lang="he-IL" sz="1600" dirty="0"/>
              <a:t>... בואו נראה כמה פקודות שיכולות לתת לנו מידע על מצב ה </a:t>
            </a:r>
            <a:r>
              <a:rPr lang="en-US" sz="1600" dirty="0"/>
              <a:t>TRUNK</a:t>
            </a:r>
            <a:r>
              <a:rPr lang="he-IL" sz="1600" dirty="0"/>
              <a:t> במתג...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4D59DE-BEC4-4E4C-BC92-BF934A18ACE7}"/>
              </a:ext>
            </a:extLst>
          </p:cNvPr>
          <p:cNvCxnSpPr>
            <a:cxnSpLocks/>
          </p:cNvCxnSpPr>
          <p:nvPr/>
        </p:nvCxnSpPr>
        <p:spPr>
          <a:xfrm flipH="1">
            <a:off x="3493865" y="2083593"/>
            <a:ext cx="1856733" cy="478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E31025-F34A-4642-9E61-E68FFF865340}"/>
              </a:ext>
            </a:extLst>
          </p:cNvPr>
          <p:cNvSpPr txBox="1"/>
          <p:nvPr/>
        </p:nvSpPr>
        <p:spPr>
          <a:xfrm>
            <a:off x="1277654" y="5378986"/>
            <a:ext cx="5681363" cy="79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/>
              <a:t>Show run</a:t>
            </a:r>
            <a:r>
              <a:rPr lang="en-US" sz="1600" dirty="0"/>
              <a:t>ning-config</a:t>
            </a:r>
            <a:r>
              <a:rPr lang="he-IL" sz="1600" dirty="0"/>
              <a:t>  - מציג את כל ההגדרות שפעילות כרגע,</a:t>
            </a:r>
          </a:p>
          <a:p>
            <a:pPr algn="ctr">
              <a:lnSpc>
                <a:spcPct val="150000"/>
              </a:lnSpc>
            </a:pPr>
            <a:r>
              <a:rPr lang="he-IL" sz="1600" dirty="0"/>
              <a:t> כולל מצב כל ממשק ושיוכו ל </a:t>
            </a:r>
            <a:r>
              <a:rPr lang="en-US" sz="1600" dirty="0"/>
              <a:t>VLAN</a:t>
            </a:r>
            <a:r>
              <a:rPr lang="he-IL" sz="1600" dirty="0"/>
              <a:t> או ל </a:t>
            </a:r>
            <a:r>
              <a:rPr lang="en-US" sz="1600" dirty="0"/>
              <a:t>TRUNK</a:t>
            </a:r>
            <a:endParaRPr lang="he-IL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E4A45-0639-4925-BF40-38D00B06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10" y="2659011"/>
            <a:ext cx="64198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dirty="0"/>
              <a:t>פקודות </a:t>
            </a:r>
            <a:r>
              <a:rPr lang="en-US" dirty="0"/>
              <a:t>SHOW</a:t>
            </a:r>
            <a:r>
              <a:rPr lang="he-IL" dirty="0"/>
              <a:t> למתג בנושא </a:t>
            </a:r>
            <a:r>
              <a:rPr lang="en-US" dirty="0"/>
              <a:t>VLAN</a:t>
            </a:r>
            <a:endParaRPr lang="he-IL" dirty="0"/>
          </a:p>
        </p:txBody>
      </p:sp>
      <p:pic>
        <p:nvPicPr>
          <p:cNvPr id="6" name="showtrunk1">
            <a:hlinkClick r:id="" action="ppaction://media"/>
            <a:extLst>
              <a:ext uri="{FF2B5EF4-FFF2-40B4-BE49-F238E27FC236}">
                <a16:creationId xmlns:a16="http://schemas.microsoft.com/office/drawing/2014/main" id="{47CD406C-11F8-4F65-B03A-53A080FC73B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</p:spTree>
    <p:extLst>
      <p:ext uri="{BB962C8B-B14F-4D97-AF65-F5344CB8AC3E}">
        <p14:creationId xmlns:p14="http://schemas.microsoft.com/office/powerpoint/2010/main" val="23606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8971984" y="277054"/>
            <a:ext cx="3218428" cy="720094"/>
          </a:xfrm>
        </p:spPr>
        <p:txBody>
          <a:bodyPr/>
          <a:lstStyle/>
          <a:p>
            <a:r>
              <a:rPr lang="en-US" dirty="0"/>
              <a:t>TRUNK</a:t>
            </a:r>
            <a:endParaRPr lang="he-IL" dirty="0"/>
          </a:p>
        </p:txBody>
      </p:sp>
      <p:sp>
        <p:nvSpPr>
          <p:cNvPr id="9" name="מציין מיקום טקסט 13">
            <a:extLst>
              <a:ext uri="{FF2B5EF4-FFF2-40B4-BE49-F238E27FC236}">
                <a16:creationId xmlns:a16="http://schemas.microsoft.com/office/drawing/2014/main" id="{D29223B9-9492-4AB2-AA1D-F2877CD11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59298" y="1242128"/>
            <a:ext cx="8072546" cy="540070"/>
          </a:xfrm>
        </p:spPr>
        <p:txBody>
          <a:bodyPr/>
          <a:lstStyle/>
          <a:p>
            <a:r>
              <a:rPr lang="he-IL" dirty="0"/>
              <a:t>אז מה היה לנו היום?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8A448-23F7-4E0A-BCC2-5CA4EC03EE06}"/>
              </a:ext>
            </a:extLst>
          </p:cNvPr>
          <p:cNvSpPr txBox="1"/>
          <p:nvPr/>
        </p:nvSpPr>
        <p:spPr>
          <a:xfrm>
            <a:off x="882465" y="1828176"/>
            <a:ext cx="9972602" cy="2358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dirty="0"/>
              <a:t>בואו נסכם: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חזרנו קצת על החומר משיעור שעבר (גם זה חשוב לא? </a:t>
            </a:r>
            <a:r>
              <a:rPr lang="he-IL" sz="2000" dirty="0">
                <a:sym typeface="Wingdings" panose="05000000000000000000" pitchFamily="2" charset="2"/>
              </a:rPr>
              <a:t> 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פרוטוקול / תקן </a:t>
            </a:r>
            <a:r>
              <a:rPr lang="en-US" sz="2000" dirty="0"/>
              <a:t>IEEE 802.1q</a:t>
            </a:r>
            <a:r>
              <a:rPr lang="he-IL" sz="2000" dirty="0"/>
              <a:t> – תיוג </a:t>
            </a:r>
            <a:r>
              <a:rPr lang="he-IL" sz="2000" dirty="0" err="1"/>
              <a:t>וכימוס</a:t>
            </a:r>
            <a:r>
              <a:rPr lang="he-IL" sz="2000" dirty="0"/>
              <a:t> חבילות לפי </a:t>
            </a:r>
            <a:r>
              <a:rPr lang="en-US" sz="2000" dirty="0"/>
              <a:t>VLAN ID</a:t>
            </a:r>
            <a:endParaRPr lang="he-IL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על הגדרות </a:t>
            </a:r>
            <a:r>
              <a:rPr lang="en-US" sz="2000" dirty="0"/>
              <a:t>TRUNK</a:t>
            </a:r>
            <a:r>
              <a:rPr lang="he-IL" sz="2000" dirty="0"/>
              <a:t> וראינו כיצד זה מתבצע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כיצד מנתחים את המידע שבמתג ומוצאים מידע על הגדרות ה </a:t>
            </a:r>
            <a:r>
              <a:rPr lang="en-US" sz="2000" dirty="0"/>
              <a:t>TRUNK</a:t>
            </a:r>
            <a:r>
              <a:rPr lang="he-IL" sz="2000" dirty="0"/>
              <a:t> והממשקים</a:t>
            </a:r>
          </a:p>
        </p:txBody>
      </p:sp>
    </p:spTree>
    <p:extLst>
      <p:ext uri="{BB962C8B-B14F-4D97-AF65-F5344CB8AC3E}">
        <p14:creationId xmlns:p14="http://schemas.microsoft.com/office/powerpoint/2010/main" val="94940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en-US" dirty="0">
                <a:solidFill>
                  <a:srgbClr val="192A72"/>
                </a:solidFill>
              </a:rPr>
              <a:t>TRUNK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03497"/>
            <a:ext cx="12192001" cy="765200"/>
          </a:xfrm>
        </p:spPr>
        <p:txBody>
          <a:bodyPr/>
          <a:lstStyle/>
          <a:p>
            <a:r>
              <a:rPr lang="he-IL" sz="4000" dirty="0">
                <a:sym typeface="Varela Round"/>
              </a:rPr>
              <a:t>מגמ</a:t>
            </a:r>
            <a:r>
              <a:rPr lang="he-IL" dirty="0">
                <a:sym typeface="Varela Round"/>
              </a:rPr>
              <a:t>ת תקשוב</a:t>
            </a:r>
            <a:endParaRPr lang="he-IL" sz="4000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sz="3200" dirty="0">
                <a:sym typeface="Varela Round"/>
              </a:rPr>
              <a:t>שם המורה: בנימין כהן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FF47D-0258-459B-B4DB-CC190BE82D2C}"/>
              </a:ext>
            </a:extLst>
          </p:cNvPr>
          <p:cNvSpPr txBox="1"/>
          <p:nvPr/>
        </p:nvSpPr>
        <p:spPr>
          <a:xfrm>
            <a:off x="502305" y="6265870"/>
            <a:ext cx="29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900" dirty="0"/>
              <a:t>חלק מהמידע / תמונות לקוחים מאתר </a:t>
            </a:r>
            <a:r>
              <a:rPr lang="en-US" sz="900" dirty="0"/>
              <a:t>tikshuv-ccna.com</a:t>
            </a:r>
          </a:p>
          <a:p>
            <a:pPr algn="ctr"/>
            <a:r>
              <a:rPr lang="he-IL" sz="900" dirty="0"/>
              <a:t>תודה למיכאל </a:t>
            </a:r>
            <a:r>
              <a:rPr lang="he-IL" sz="900" dirty="0" err="1"/>
              <a:t>מרקוביץ</a:t>
            </a:r>
            <a:r>
              <a:rPr lang="he-IL" sz="900" dirty="0"/>
              <a:t> על עזרתו</a:t>
            </a:r>
            <a:endParaRPr lang="LID4096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-761265" y="4939869"/>
            <a:ext cx="8537543" cy="540070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מה זה </a:t>
            </a:r>
            <a:r>
              <a:rPr lang="en-US" dirty="0">
                <a:sym typeface="Varela Round"/>
              </a:rPr>
              <a:t>TRUNK</a:t>
            </a:r>
            <a:r>
              <a:rPr lang="he-IL" dirty="0">
                <a:sym typeface="Varela Round"/>
              </a:rPr>
              <a:t> ? </a:t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למה? מתי? איך?.... כל מה שרציתם לדעת ! </a:t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איך מגדירים ואיך בודקים?</a:t>
            </a:r>
            <a:endParaRPr lang="he-IL" dirty="0"/>
          </a:p>
        </p:txBody>
      </p:sp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60C4872C-ED9E-4FFF-AF91-D6950289DC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8" y="1160777"/>
            <a:ext cx="11830464" cy="267789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en-US" dirty="0">
                <a:solidFill>
                  <a:srgbClr val="192A72"/>
                </a:solidFill>
              </a:rPr>
              <a:t>802.1q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26"/>
            <a:ext cx="12192001" cy="64217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או </a:t>
            </a:r>
            <a:r>
              <a:rPr lang="en-US" dirty="0">
                <a:solidFill>
                  <a:srgbClr val="192A72"/>
                </a:solidFill>
                <a:sym typeface="Varela Round"/>
              </a:rPr>
              <a:t>DOT1Q</a:t>
            </a:r>
            <a:r>
              <a:rPr lang="he-IL" dirty="0">
                <a:solidFill>
                  <a:srgbClr val="192A72"/>
                </a:solidFill>
                <a:sym typeface="Varela Round"/>
              </a:rPr>
              <a:t> - מה זה?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8639457" y="341336"/>
            <a:ext cx="3494637" cy="720094"/>
          </a:xfrm>
        </p:spPr>
        <p:txBody>
          <a:bodyPr/>
          <a:lstStyle/>
          <a:p>
            <a:r>
              <a:rPr lang="en-US" dirty="0"/>
              <a:t>TRUNK</a:t>
            </a:r>
            <a:endParaRPr lang="he-IL" dirty="0"/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6931405" y="731260"/>
            <a:ext cx="2214179" cy="540070"/>
          </a:xfrm>
        </p:spPr>
        <p:txBody>
          <a:bodyPr/>
          <a:lstStyle/>
          <a:p>
            <a:r>
              <a:rPr lang="he-IL" dirty="0"/>
              <a:t>זוכרים?...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D747C-3010-4B3F-AF6D-B0B59FD7CFA5}"/>
              </a:ext>
            </a:extLst>
          </p:cNvPr>
          <p:cNvSpPr txBox="1"/>
          <p:nvPr/>
        </p:nvSpPr>
        <p:spPr>
          <a:xfrm>
            <a:off x="5672375" y="1300628"/>
            <a:ext cx="599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/>
              <a:t>בשיעור הקודם דיברנו על המתג, על הממשקים הפיזיים שלו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C576A-6710-4361-8501-99B7431F5FEF}"/>
              </a:ext>
            </a:extLst>
          </p:cNvPr>
          <p:cNvSpPr txBox="1"/>
          <p:nvPr/>
        </p:nvSpPr>
        <p:spPr>
          <a:xfrm>
            <a:off x="3013718" y="4007572"/>
            <a:ext cx="593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/>
              <a:t>ממשק – </a:t>
            </a:r>
            <a:r>
              <a:rPr lang="en-US" b="1" dirty="0"/>
              <a:t>PORT</a:t>
            </a:r>
            <a:r>
              <a:rPr lang="he-IL" b="1" dirty="0"/>
              <a:t> – </a:t>
            </a:r>
            <a:r>
              <a:rPr lang="en-US" b="1" dirty="0"/>
              <a:t>INTERFACE</a:t>
            </a:r>
            <a:r>
              <a:rPr lang="he-IL" b="1" dirty="0"/>
              <a:t> (שקע החיבור הפיזי במתג)</a:t>
            </a:r>
            <a:endParaRPr lang="LID4096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164CC-1022-4F3F-9A7E-B6C4382B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50" y="2419995"/>
            <a:ext cx="9058275" cy="95250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0851E3FF-C1D6-4788-92F3-95B52FB1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36201"/>
          <a:stretch/>
        </p:blipFill>
        <p:spPr>
          <a:xfrm>
            <a:off x="1260097" y="904841"/>
            <a:ext cx="4000500" cy="116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6EAE6-FC37-4D9D-B587-27F25B093AA0}"/>
              </a:ext>
            </a:extLst>
          </p:cNvPr>
          <p:cNvSpPr txBox="1"/>
          <p:nvPr/>
        </p:nvSpPr>
        <p:spPr>
          <a:xfrm>
            <a:off x="716664" y="4712823"/>
            <a:ext cx="7209025" cy="1768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u="sng" dirty="0"/>
              <a:t>כל ממשק יכול להיות באחד מהמצבים הבאים</a:t>
            </a:r>
            <a:r>
              <a:rPr lang="he-IL" sz="1400" dirty="0"/>
              <a:t>:</a:t>
            </a:r>
            <a:br>
              <a:rPr lang="en-US" sz="1400" dirty="0"/>
            </a:br>
            <a:r>
              <a:rPr lang="he-IL" sz="1400" dirty="0"/>
              <a:t>1. מצב </a:t>
            </a:r>
            <a:r>
              <a:rPr lang="en-US" sz="1400" dirty="0"/>
              <a:t>ACCESS</a:t>
            </a:r>
            <a:r>
              <a:rPr lang="he-IL" sz="1400" dirty="0"/>
              <a:t> : במצב זה אנו מגבילים את הממשק להיות משויך ל </a:t>
            </a:r>
            <a:r>
              <a:rPr lang="en-US" sz="1400" dirty="0"/>
              <a:t>VLAN</a:t>
            </a:r>
            <a:r>
              <a:rPr lang="he-IL" sz="1400" dirty="0"/>
              <a:t> אחד בלבד</a:t>
            </a:r>
          </a:p>
          <a:p>
            <a:pPr>
              <a:lnSpc>
                <a:spcPct val="150000"/>
              </a:lnSpc>
            </a:pPr>
            <a:r>
              <a:rPr lang="he-IL" sz="1400" dirty="0"/>
              <a:t>2. </a:t>
            </a:r>
            <a:r>
              <a:rPr lang="he-IL" b="1" dirty="0">
                <a:solidFill>
                  <a:srgbClr val="FF0000"/>
                </a:solidFill>
              </a:rPr>
              <a:t>מצב </a:t>
            </a:r>
            <a:r>
              <a:rPr lang="en-US" b="1" dirty="0">
                <a:solidFill>
                  <a:srgbClr val="FF0000"/>
                </a:solidFill>
              </a:rPr>
              <a:t>TRUNK</a:t>
            </a:r>
            <a:r>
              <a:rPr lang="he-IL" b="1" dirty="0">
                <a:solidFill>
                  <a:srgbClr val="FF0000"/>
                </a:solidFill>
              </a:rPr>
              <a:t> : במצב זה אנו מעבירים מספר </a:t>
            </a:r>
            <a:r>
              <a:rPr lang="en-US" b="1" dirty="0">
                <a:solidFill>
                  <a:srgbClr val="FF0000"/>
                </a:solidFill>
              </a:rPr>
              <a:t>VLANS</a:t>
            </a:r>
            <a:r>
              <a:rPr lang="he-IL" b="1" dirty="0">
                <a:solidFill>
                  <a:srgbClr val="FF0000"/>
                </a:solidFill>
              </a:rPr>
              <a:t> דרך קו פיזי אחד. </a:t>
            </a:r>
            <a:endParaRPr lang="he-IL" sz="1400" dirty="0"/>
          </a:p>
          <a:p>
            <a:pPr>
              <a:lnSpc>
                <a:spcPct val="150000"/>
              </a:lnSpc>
            </a:pPr>
            <a:r>
              <a:rPr lang="he-IL" sz="1400" dirty="0"/>
              <a:t>3. מצבי </a:t>
            </a:r>
            <a:r>
              <a:rPr lang="en-US" sz="1400" dirty="0"/>
              <a:t>DYNAMIC</a:t>
            </a:r>
            <a:r>
              <a:rPr lang="he-IL" sz="1400" dirty="0"/>
              <a:t> / </a:t>
            </a:r>
            <a:r>
              <a:rPr lang="en-US" sz="1400" dirty="0"/>
              <a:t>AUTO</a:t>
            </a:r>
            <a:r>
              <a:rPr lang="he-IL" sz="1400" dirty="0"/>
              <a:t> – במצב זה הממשק יוגדר לפי הגדרות של הממשק אליו </a:t>
            </a:r>
          </a:p>
          <a:p>
            <a:pPr>
              <a:lnSpc>
                <a:spcPct val="150000"/>
              </a:lnSpc>
            </a:pPr>
            <a:r>
              <a:rPr lang="he-IL" sz="1400" dirty="0"/>
              <a:t>    חובר במתג השני (גם זה בהמשך </a:t>
            </a:r>
            <a:r>
              <a:rPr lang="he-IL" sz="1400" dirty="0">
                <a:sym typeface="Wingdings" panose="05000000000000000000" pitchFamily="2" charset="2"/>
              </a:rPr>
              <a:t> 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5DB0F2-AAB8-4691-98CA-5674F56B85E3}"/>
              </a:ext>
            </a:extLst>
          </p:cNvPr>
          <p:cNvCxnSpPr/>
          <p:nvPr/>
        </p:nvCxnSpPr>
        <p:spPr>
          <a:xfrm flipV="1">
            <a:off x="7711206" y="3048666"/>
            <a:ext cx="110989" cy="9022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EDD8DB-3BB6-4E77-8451-E12EB6423EF0}"/>
              </a:ext>
            </a:extLst>
          </p:cNvPr>
          <p:cNvCxnSpPr/>
          <p:nvPr/>
        </p:nvCxnSpPr>
        <p:spPr>
          <a:xfrm flipV="1">
            <a:off x="8317002" y="3048666"/>
            <a:ext cx="110989" cy="9022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3154A5-5A90-43F5-B60F-FFE345BB579F}"/>
              </a:ext>
            </a:extLst>
          </p:cNvPr>
          <p:cNvCxnSpPr>
            <a:cxnSpLocks/>
          </p:cNvCxnSpPr>
          <p:nvPr/>
        </p:nvCxnSpPr>
        <p:spPr>
          <a:xfrm flipV="1">
            <a:off x="8816561" y="3160845"/>
            <a:ext cx="1006442" cy="8599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12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8807679" y="321341"/>
            <a:ext cx="2770361" cy="720000"/>
          </a:xfrm>
        </p:spPr>
        <p:txBody>
          <a:bodyPr/>
          <a:lstStyle/>
          <a:p>
            <a:r>
              <a:rPr lang="en-US" dirty="0">
                <a:solidFill>
                  <a:srgbClr val="192A72"/>
                </a:solidFill>
              </a:rPr>
              <a:t>TRUNK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331308" y="799251"/>
            <a:ext cx="9376289" cy="2680414"/>
          </a:xfrm>
        </p:spPr>
        <p:txBody>
          <a:bodyPr/>
          <a:lstStyle/>
          <a:p>
            <a:r>
              <a:rPr lang="en-US" sz="2400" dirty="0"/>
              <a:t>TRUNK</a:t>
            </a:r>
            <a:r>
              <a:rPr lang="he-IL" sz="2400" dirty="0"/>
              <a:t> הוא מצב שמאפשר מספר </a:t>
            </a:r>
            <a:r>
              <a:rPr lang="en-US" sz="2400" dirty="0"/>
              <a:t>VLANS</a:t>
            </a:r>
            <a:r>
              <a:rPr lang="he-IL" sz="2400" dirty="0"/>
              <a:t> על ממשק אחד</a:t>
            </a:r>
          </a:p>
          <a:p>
            <a:r>
              <a:rPr lang="he-IL" sz="2000" b="0" dirty="0"/>
              <a:t>על מנת שהמתג ידע לאיזה</a:t>
            </a:r>
            <a:r>
              <a:rPr lang="en-US" sz="2000" b="0" dirty="0"/>
              <a:t>VLAN </a:t>
            </a:r>
            <a:r>
              <a:rPr lang="he-IL" sz="2000" b="0" dirty="0"/>
              <a:t> משויכת המסגרת הוא עובר תהליך שנקרא "כימוס" – </a:t>
            </a:r>
            <a:r>
              <a:rPr lang="en-US" sz="2000" b="0" dirty="0"/>
              <a:t>Encapsulation</a:t>
            </a:r>
            <a:r>
              <a:rPr lang="he-IL" sz="2000" b="0" dirty="0"/>
              <a:t> , תהליך זה מכניס לתוך המסגרת </a:t>
            </a:r>
            <a:r>
              <a:rPr lang="en-US" sz="2000" b="0" dirty="0"/>
              <a:t>TAG ID – </a:t>
            </a:r>
            <a:r>
              <a:rPr lang="he-IL" sz="2000" b="0" dirty="0"/>
              <a:t> , מספר תג שמציין לאיזה </a:t>
            </a:r>
            <a:r>
              <a:rPr lang="en-US" sz="2000" b="0" dirty="0"/>
              <a:t>VLAN </a:t>
            </a:r>
            <a:r>
              <a:rPr lang="he-IL" sz="2000" b="0" dirty="0"/>
              <a:t> משויכת המסגרת.  כאשר המתג מקבל את המסגרת הוא קורא את המסגרת ובודק לאיזה </a:t>
            </a:r>
            <a:r>
              <a:rPr lang="en-US" sz="2000" b="0" dirty="0"/>
              <a:t>VLAN</a:t>
            </a:r>
            <a:r>
              <a:rPr lang="he-IL" sz="2000" b="0" dirty="0"/>
              <a:t> היא שייכת, בהתאם לכך מעביר לממשקים המשויכים לאותה המסגרת.</a:t>
            </a:r>
            <a:br>
              <a:rPr lang="he-IL" sz="2000" dirty="0"/>
            </a:br>
            <a:r>
              <a:rPr lang="he-IL" sz="2000" b="0" dirty="0"/>
              <a:t>הפרוטוקול הנפוץ לשיטה זו נקרא </a:t>
            </a:r>
            <a:r>
              <a:rPr lang="en-US" sz="2000" b="0" dirty="0"/>
              <a:t>DOT1Q</a:t>
            </a:r>
            <a:r>
              <a:rPr lang="he-IL" sz="2000" b="0" dirty="0"/>
              <a:t> – או בשמו המקורי </a:t>
            </a:r>
            <a:r>
              <a:rPr lang="en-US" sz="2000" b="0" dirty="0"/>
              <a:t>802.1q</a:t>
            </a:r>
            <a:r>
              <a:rPr lang="he-IL" sz="2000" b="0" dirty="0"/>
              <a:t> (תקן </a:t>
            </a:r>
            <a:r>
              <a:rPr lang="en-US" sz="2000" b="0" dirty="0"/>
              <a:t>IEEE</a:t>
            </a:r>
            <a:r>
              <a:rPr lang="he-IL" sz="2000" b="0" dirty="0"/>
              <a:t>)</a:t>
            </a:r>
            <a:endParaRPr lang="he-IL" sz="2000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6351C0-AEC4-42D6-A0E6-20BD0DEE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8" y="3347932"/>
            <a:ext cx="7351414" cy="34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8605239" y="265876"/>
            <a:ext cx="3472083" cy="720000"/>
          </a:xfrm>
        </p:spPr>
        <p:txBody>
          <a:bodyPr/>
          <a:lstStyle/>
          <a:p>
            <a:r>
              <a:rPr lang="en-US" dirty="0">
                <a:solidFill>
                  <a:srgbClr val="192A72"/>
                </a:solidFill>
              </a:rPr>
              <a:t>TRUNK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4493499" y="304996"/>
            <a:ext cx="4111740" cy="720001"/>
          </a:xfrm>
        </p:spPr>
        <p:txBody>
          <a:bodyPr/>
          <a:lstStyle/>
          <a:p>
            <a:r>
              <a:rPr lang="he-IL" sz="2400" dirty="0"/>
              <a:t>בואו נבחן את המצב הבא:</a:t>
            </a:r>
          </a:p>
        </p:txBody>
      </p:sp>
      <p:pic>
        <p:nvPicPr>
          <p:cNvPr id="4" name="Picture 3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4AADA8A8-9CBD-478F-AADF-12A38B2C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95" y="977466"/>
            <a:ext cx="9095715" cy="3784657"/>
          </a:xfrm>
          <a:prstGeom prst="rect">
            <a:avLst/>
          </a:prstGeom>
        </p:spPr>
      </p:pic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D09B692F-E806-452E-B97E-C40CD54EF203}"/>
              </a:ext>
            </a:extLst>
          </p:cNvPr>
          <p:cNvSpPr txBox="1">
            <a:spLocks/>
          </p:cNvSpPr>
          <p:nvPr/>
        </p:nvSpPr>
        <p:spPr>
          <a:xfrm>
            <a:off x="760492" y="5377050"/>
            <a:ext cx="6593862" cy="72000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e-IL" sz="2000" dirty="0"/>
              <a:t>על מנת שכל </a:t>
            </a:r>
            <a:r>
              <a:rPr lang="en-US" sz="2000" dirty="0"/>
              <a:t>VLAN</a:t>
            </a:r>
            <a:r>
              <a:rPr lang="he-IL" sz="2000" dirty="0"/>
              <a:t> בקומה1  יוכל לתקשר עם ה </a:t>
            </a:r>
            <a:r>
              <a:rPr lang="en-US" sz="2000" dirty="0"/>
              <a:t>VLAN</a:t>
            </a:r>
            <a:r>
              <a:rPr lang="he-IL" sz="2000" dirty="0"/>
              <a:t> שלו בקומה 2 נצטרך למתוח כבל פיזי בין המתגים ובין הקומות עבור כל אחד מה </a:t>
            </a:r>
            <a:r>
              <a:rPr lang="en-US" sz="2000" dirty="0"/>
              <a:t>VLANS</a:t>
            </a:r>
            <a:r>
              <a:rPr lang="he-IL" sz="2000" dirty="0"/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84103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8605239" y="265876"/>
            <a:ext cx="3472083" cy="720000"/>
          </a:xfrm>
        </p:spPr>
        <p:txBody>
          <a:bodyPr/>
          <a:lstStyle/>
          <a:p>
            <a:r>
              <a:rPr lang="en-US" dirty="0">
                <a:solidFill>
                  <a:srgbClr val="192A72"/>
                </a:solidFill>
              </a:rPr>
              <a:t>TRUNK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1213164" y="5374203"/>
            <a:ext cx="6409854" cy="720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400" dirty="0"/>
              <a:t>אבל!! אם נגדיר את הממשקים שמחברים בין המתגים למצב </a:t>
            </a:r>
            <a:r>
              <a:rPr lang="en-US" sz="2400" dirty="0"/>
              <a:t>TRUNK</a:t>
            </a:r>
            <a:r>
              <a:rPr lang="he-IL" sz="2400" dirty="0"/>
              <a:t> .....</a:t>
            </a: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539123BC-F0CD-457D-AFD9-1F1AD455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85876"/>
            <a:ext cx="10972801" cy="36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8971984" y="277054"/>
            <a:ext cx="3218428" cy="720094"/>
          </a:xfrm>
        </p:spPr>
        <p:txBody>
          <a:bodyPr/>
          <a:lstStyle/>
          <a:p>
            <a:r>
              <a:rPr lang="en-US" dirty="0"/>
              <a:t>TRUNK</a:t>
            </a:r>
            <a:endParaRPr lang="he-IL" dirty="0"/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4906203" y="682839"/>
            <a:ext cx="4871539" cy="540070"/>
          </a:xfrm>
        </p:spPr>
        <p:txBody>
          <a:bodyPr/>
          <a:lstStyle/>
          <a:p>
            <a:r>
              <a:rPr lang="he-IL" dirty="0"/>
              <a:t>איך?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D747C-3010-4B3F-AF6D-B0B59FD7CFA5}"/>
              </a:ext>
            </a:extLst>
          </p:cNvPr>
          <p:cNvSpPr txBox="1"/>
          <p:nvPr/>
        </p:nvSpPr>
        <p:spPr>
          <a:xfrm>
            <a:off x="4503812" y="763384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/>
              <a:t>תהליך הגדרת </a:t>
            </a:r>
            <a:r>
              <a:rPr lang="en-US" b="1" dirty="0"/>
              <a:t>TRUNK</a:t>
            </a:r>
            <a:r>
              <a:rPr lang="he-IL" b="1" dirty="0"/>
              <a:t>:</a:t>
            </a:r>
            <a:endParaRPr lang="LID4096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AB2B4-8C80-4980-83A3-BA11EA02F969}"/>
              </a:ext>
            </a:extLst>
          </p:cNvPr>
          <p:cNvSpPr txBox="1"/>
          <p:nvPr/>
        </p:nvSpPr>
        <p:spPr>
          <a:xfrm>
            <a:off x="117696" y="1540158"/>
            <a:ext cx="11633702" cy="2962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e-IL" dirty="0"/>
              <a:t>בחירת הממשק אותו רוצים להגדיר  : 	 	            </a:t>
            </a:r>
            <a:r>
              <a:rPr lang="en-US" dirty="0"/>
              <a:t>SW1(config)#interface </a:t>
            </a:r>
            <a:r>
              <a:rPr lang="en-US" dirty="0" err="1"/>
              <a:t>fastEthernet</a:t>
            </a:r>
            <a:r>
              <a:rPr lang="en-US" dirty="0"/>
              <a:t> 0/1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e-IL" dirty="0"/>
              <a:t> הגדרת הממשק למצב 	</a:t>
            </a:r>
            <a:r>
              <a:rPr lang="en-US" dirty="0"/>
              <a:t>TRUNK</a:t>
            </a:r>
            <a:r>
              <a:rPr lang="he-IL" dirty="0"/>
              <a:t>  :              	   	           </a:t>
            </a:r>
            <a:r>
              <a:rPr lang="en-US" dirty="0"/>
              <a:t>SW1(config-if)#switchport mode trunk  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e-IL" dirty="0"/>
              <a:t>אפשור לכל ה </a:t>
            </a:r>
            <a:r>
              <a:rPr lang="en-US" dirty="0"/>
              <a:t>VLANS</a:t>
            </a:r>
            <a:r>
              <a:rPr lang="he-IL" dirty="0"/>
              <a:t> לעבור  ב </a:t>
            </a:r>
            <a:r>
              <a:rPr lang="en-US" dirty="0"/>
              <a:t>TRUNK</a:t>
            </a:r>
            <a:r>
              <a:rPr lang="he-IL" dirty="0"/>
              <a:t>:		</a:t>
            </a:r>
            <a:r>
              <a:rPr lang="en-US" dirty="0"/>
              <a:t> SW1(config-if)#switchport trunk allowed </a:t>
            </a:r>
            <a:r>
              <a:rPr lang="en-US" dirty="0" err="1"/>
              <a:t>vlan</a:t>
            </a:r>
            <a:r>
              <a:rPr lang="en-US" dirty="0"/>
              <a:t> all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* מצב ברירת המחדל הוא שכל ה </a:t>
            </a:r>
            <a:r>
              <a:rPr lang="en-US" dirty="0"/>
              <a:t>VLANS</a:t>
            </a:r>
            <a:r>
              <a:rPr lang="he-IL" dirty="0"/>
              <a:t> יעברו דרך ה </a:t>
            </a:r>
            <a:r>
              <a:rPr lang="en-US" dirty="0"/>
              <a:t>TRUNK</a:t>
            </a:r>
            <a:r>
              <a:rPr lang="he-IL" dirty="0"/>
              <a:t> (גם ללא הפקודה הקודמת)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  </a:t>
            </a:r>
            <a:r>
              <a:rPr lang="he-IL" dirty="0"/>
              <a:t>במידה ורוצים להגביל רק </a:t>
            </a:r>
            <a:r>
              <a:rPr lang="en-US" dirty="0"/>
              <a:t>VLAN</a:t>
            </a:r>
            <a:r>
              <a:rPr lang="he-IL" dirty="0"/>
              <a:t> מסוים ניתן להשתמש בפקודה הבאה: </a:t>
            </a:r>
          </a:p>
          <a:p>
            <a:pPr algn="l">
              <a:lnSpc>
                <a:spcPct val="150000"/>
              </a:lnSpc>
            </a:pPr>
            <a:r>
              <a:rPr lang="he-IL" dirty="0"/>
              <a:t>	</a:t>
            </a:r>
            <a:r>
              <a:rPr lang="en-US" dirty="0"/>
              <a:t>   SW1(config-if)#</a:t>
            </a:r>
            <a:r>
              <a:rPr lang="en-US" b="1" dirty="0"/>
              <a:t> switchport trunk allowed </a:t>
            </a:r>
            <a:r>
              <a:rPr lang="en-US" b="1" dirty="0" err="1"/>
              <a:t>vlan</a:t>
            </a:r>
            <a:r>
              <a:rPr lang="en-US" dirty="0"/>
              <a:t> {{</a:t>
            </a:r>
            <a:r>
              <a:rPr lang="en-US" b="1" dirty="0"/>
              <a:t> add</a:t>
            </a:r>
            <a:r>
              <a:rPr lang="en-US" dirty="0"/>
              <a:t> | </a:t>
            </a:r>
            <a:r>
              <a:rPr lang="en-US" b="1" dirty="0"/>
              <a:t>except</a:t>
            </a:r>
            <a:r>
              <a:rPr lang="en-US" dirty="0"/>
              <a:t> | </a:t>
            </a:r>
            <a:r>
              <a:rPr lang="en-US" b="1" dirty="0"/>
              <a:t>remove</a:t>
            </a:r>
            <a:r>
              <a:rPr lang="en-US" dirty="0"/>
              <a:t> } </a:t>
            </a:r>
            <a:r>
              <a:rPr lang="en-US" i="1" dirty="0" err="1"/>
              <a:t>vlan_list</a:t>
            </a:r>
            <a:r>
              <a:rPr lang="en-US" dirty="0"/>
              <a:t> | </a:t>
            </a:r>
            <a:r>
              <a:rPr lang="en-US" b="1" dirty="0"/>
              <a:t>all</a:t>
            </a:r>
            <a:r>
              <a:rPr lang="en-US" dirty="0"/>
              <a:t> | </a:t>
            </a:r>
            <a:r>
              <a:rPr lang="en-US" b="1" dirty="0"/>
              <a:t>none</a:t>
            </a:r>
            <a:r>
              <a:rPr lang="en-US" dirty="0"/>
              <a:t> } </a:t>
            </a:r>
            <a:r>
              <a:rPr lang="he-IL" sz="1600" dirty="0"/>
              <a:t> </a:t>
            </a:r>
            <a:endParaRPr lang="LID4096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3522D-C9BE-4C66-846C-4F56A32611EB}"/>
              </a:ext>
            </a:extLst>
          </p:cNvPr>
          <p:cNvSpPr txBox="1"/>
          <p:nvPr/>
        </p:nvSpPr>
        <p:spPr>
          <a:xfrm>
            <a:off x="1371566" y="4925066"/>
            <a:ext cx="4956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3200" dirty="0"/>
              <a:t>הגיע הזמן ל... </a:t>
            </a:r>
            <a:r>
              <a:rPr lang="en-US" sz="3200" dirty="0"/>
              <a:t>DEMO</a:t>
            </a:r>
            <a:r>
              <a:rPr lang="he-IL" sz="3200" dirty="0"/>
              <a:t> !!  </a:t>
            </a:r>
            <a:r>
              <a:rPr lang="he-IL" sz="3200" dirty="0">
                <a:sym typeface="Wingdings" panose="05000000000000000000" pitchFamily="2" charset="2"/>
              </a:rPr>
              <a:t> 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19057513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EF640220EF242B64BF5C973410743" ma:contentTypeVersion="11" ma:contentTypeDescription="Create a new document." ma:contentTypeScope="" ma:versionID="2632ee3e97e512eea5eee58bce1a41c7">
  <xsd:schema xmlns:xsd="http://www.w3.org/2001/XMLSchema" xmlns:xs="http://www.w3.org/2001/XMLSchema" xmlns:p="http://schemas.microsoft.com/office/2006/metadata/properties" xmlns:ns3="99b55fb2-f397-481a-b7af-59050e03d35f" xmlns:ns4="1a21f4b3-89a9-4257-b5ae-7549e9d0dd5e" targetNamespace="http://schemas.microsoft.com/office/2006/metadata/properties" ma:root="true" ma:fieldsID="90f9f365cca2e2e0a011a1103b96aba9" ns3:_="" ns4:_="">
    <xsd:import namespace="99b55fb2-f397-481a-b7af-59050e03d35f"/>
    <xsd:import namespace="1a21f4b3-89a9-4257-b5ae-7549e9d0dd5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55fb2-f397-481a-b7af-59050e03d3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1f4b3-89a9-4257-b5ae-7549e9d0d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C81328-CAB3-4E61-A8AD-F092D21327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375E89-13FA-45B8-BC19-9AA6641DE6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b55fb2-f397-481a-b7af-59050e03d35f"/>
    <ds:schemaRef ds:uri="1a21f4b3-89a9-4257-b5ae-7549e9d0d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FC279-8347-4D0A-8FC8-F0F070D82A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4419</TotalTime>
  <Words>570</Words>
  <Application>Microsoft Office PowerPoint</Application>
  <PresentationFormat>Widescreen</PresentationFormat>
  <Paragraphs>53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TRUNK</vt:lpstr>
      <vt:lpstr>מה נלמד היום </vt:lpstr>
      <vt:lpstr>802.1q</vt:lpstr>
      <vt:lpstr>TRUNK</vt:lpstr>
      <vt:lpstr>TRUNK</vt:lpstr>
      <vt:lpstr>TRUNK</vt:lpstr>
      <vt:lpstr>TRUNK</vt:lpstr>
      <vt:lpstr>TRUNK</vt:lpstr>
      <vt:lpstr>PowerPoint Presentation</vt:lpstr>
      <vt:lpstr>TRUNK</vt:lpstr>
      <vt:lpstr>PowerPoint Presentation</vt:lpstr>
      <vt:lpstr>TRUNK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Sivan Shimshila</cp:lastModifiedBy>
  <cp:revision>80</cp:revision>
  <dcterms:created xsi:type="dcterms:W3CDTF">2020-03-15T19:13:03Z</dcterms:created>
  <dcterms:modified xsi:type="dcterms:W3CDTF">2020-04-19T09:51:32Z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0x010100AA7EF640220EF242B64BF5C973410743</vt:lpwstr>
  </property>
</Properties>
</file>