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7"/>
  </p:notesMasterIdLst>
  <p:sldIdLst>
    <p:sldId id="256" r:id="rId2"/>
    <p:sldId id="257" r:id="rId3"/>
    <p:sldId id="258" r:id="rId4"/>
    <p:sldId id="288" r:id="rId5"/>
    <p:sldId id="289" r:id="rId6"/>
    <p:sldId id="320" r:id="rId7"/>
    <p:sldId id="290" r:id="rId8"/>
    <p:sldId id="291" r:id="rId9"/>
    <p:sldId id="292" r:id="rId10"/>
    <p:sldId id="301" r:id="rId11"/>
    <p:sldId id="302" r:id="rId12"/>
    <p:sldId id="303" r:id="rId13"/>
    <p:sldId id="259" r:id="rId14"/>
    <p:sldId id="269" r:id="rId15"/>
    <p:sldId id="304" r:id="rId16"/>
    <p:sldId id="305" r:id="rId17"/>
    <p:sldId id="306" r:id="rId18"/>
    <p:sldId id="325" r:id="rId19"/>
    <p:sldId id="307" r:id="rId20"/>
    <p:sldId id="308" r:id="rId21"/>
    <p:sldId id="309" r:id="rId22"/>
    <p:sldId id="298" r:id="rId23"/>
    <p:sldId id="310" r:id="rId24"/>
    <p:sldId id="311" r:id="rId25"/>
    <p:sldId id="312" r:id="rId26"/>
    <p:sldId id="294" r:id="rId27"/>
    <p:sldId id="295" r:id="rId28"/>
    <p:sldId id="313" r:id="rId29"/>
    <p:sldId id="315" r:id="rId30"/>
    <p:sldId id="314" r:id="rId31"/>
    <p:sldId id="272" r:id="rId32"/>
    <p:sldId id="273" r:id="rId33"/>
    <p:sldId id="282" r:id="rId34"/>
    <p:sldId id="316" r:id="rId35"/>
    <p:sldId id="324" r:id="rId36"/>
  </p:sldIdLst>
  <p:sldSz cx="12192000" cy="6858000"/>
  <p:notesSz cx="6858000" cy="9144000"/>
  <p:defaultText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A73"/>
    <a:srgbClr val="92D050"/>
    <a:srgbClr val="FFFFFF"/>
    <a:srgbClr val="192972"/>
    <a:srgbClr val="AAA612"/>
    <a:srgbClr val="7565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srgbClr val="00000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rgbClr val="000000"/>
        </a:fontRef>
        <a:schemeClr val="lt1"/>
      </a:tcTxStyle>
      <a:tcStyle>
        <a:tcBdr/>
        <a:fill>
          <a:solidFill>
            <a:schemeClr val="accent1"/>
          </a:solidFill>
        </a:fill>
      </a:tcStyle>
    </a:lastCol>
    <a:firstCol>
      <a:tcTxStyle b="on">
        <a:fontRef idx="minor">
          <a:srgbClr val="000000"/>
        </a:fontRef>
        <a:schemeClr val="lt1"/>
      </a:tcTxStyle>
      <a:tcStyle>
        <a:tcBdr/>
        <a:fill>
          <a:solidFill>
            <a:schemeClr val="accent1"/>
          </a:solidFill>
        </a:fill>
      </a:tcStyle>
    </a:firstCol>
    <a:lastRow>
      <a:tcTxStyle b="on">
        <a:fontRef idx="minor">
          <a:srgbClr val="000000"/>
        </a:fontRef>
        <a:schemeClr val="lt1"/>
      </a:tcTxStyle>
      <a:tcStyle>
        <a:tcBdr>
          <a:top>
            <a:ln w="38100" cmpd="sng">
              <a:solidFill>
                <a:schemeClr val="lt1"/>
              </a:solidFill>
            </a:ln>
          </a:top>
        </a:tcBdr>
        <a:fill>
          <a:solidFill>
            <a:schemeClr val="accent1"/>
          </a:solidFill>
        </a:fill>
      </a:tcStyle>
    </a:lastRow>
    <a:firstRow>
      <a:tcTxStyle b="on">
        <a:fontRef idx="minor">
          <a:srgbClr val="000000"/>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rgbClr val="00000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95" autoAdjust="0"/>
    <p:restoredTop sz="95885" autoAdjust="0"/>
  </p:normalViewPr>
  <p:slideViewPr>
    <p:cSldViewPr snapToGrid="0" snapToObjects="1">
      <p:cViewPr varScale="1">
        <p:scale>
          <a:sx n="105" d="100"/>
          <a:sy n="105" d="100"/>
        </p:scale>
        <p:origin x="714" y="114"/>
      </p:cViewPr>
      <p:guideLst>
        <p:guide orient="horz" pos="2160"/>
        <p:guide pos="3841"/>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25303D-FE5E-42A5-A8F3-D16C02470D83}" type="doc">
      <dgm:prSet loTypeId="urn:microsoft.com/office/officeart/2005/8/layout/target1" loCatId="relationship" qsTypeId="urn:microsoft.com/office/officeart/2005/8/quickstyle/simple4" qsCatId="simple" csTypeId="urn:microsoft.com/office/officeart/2005/8/colors/colorful2" csCatId="colorful" phldr="1"/>
      <dgm:spPr/>
      <dgm:t>
        <a:bodyPr/>
        <a:lstStyle/>
        <a:p>
          <a:pPr rtl="1"/>
          <a:endParaRPr lang="he-IL"/>
        </a:p>
      </dgm:t>
    </dgm:pt>
    <dgm:pt modelId="{AC7A2E13-A3A9-4D05-BC2A-DBF5F4E74F1A}">
      <dgm:prSet custT="1"/>
      <dgm:spPr/>
      <dgm:t>
        <a:bodyPr/>
        <a:lstStyle/>
        <a:p>
          <a:pPr algn="ctr" rtl="1"/>
          <a:r>
            <a:rPr lang="he-IL" sz="2000" b="1" dirty="0"/>
            <a:t>הווה - הפגישות בין תהילה והמספר</a:t>
          </a:r>
        </a:p>
      </dgm:t>
    </dgm:pt>
    <dgm:pt modelId="{755EBCDE-0094-482A-9935-84B629C99C4D}" type="parTrans" cxnId="{7AC2E93B-C7F8-4AB9-B154-C0B3F5413033}">
      <dgm:prSet/>
      <dgm:spPr/>
      <dgm:t>
        <a:bodyPr/>
        <a:lstStyle/>
        <a:p>
          <a:pPr algn="ctr" rtl="1"/>
          <a:endParaRPr lang="he-IL" sz="2000" b="1"/>
        </a:p>
      </dgm:t>
    </dgm:pt>
    <dgm:pt modelId="{95A6F448-422F-4BD9-BD37-096CFE8E3494}" type="sibTrans" cxnId="{7AC2E93B-C7F8-4AB9-B154-C0B3F5413033}">
      <dgm:prSet/>
      <dgm:spPr/>
      <dgm:t>
        <a:bodyPr/>
        <a:lstStyle/>
        <a:p>
          <a:pPr algn="ctr" rtl="1"/>
          <a:endParaRPr lang="he-IL" sz="2000" b="1"/>
        </a:p>
      </dgm:t>
    </dgm:pt>
    <dgm:pt modelId="{12FB2606-A1D9-4A58-A6CA-2474FF66DA47}">
      <dgm:prSet custT="1"/>
      <dgm:spPr/>
      <dgm:t>
        <a:bodyPr/>
        <a:lstStyle/>
        <a:p>
          <a:pPr algn="ctr" rtl="1"/>
          <a:r>
            <a:rPr lang="he-IL" sz="2000" b="1" dirty="0"/>
            <a:t>עבר -  סיפור תהילה ושרגא</a:t>
          </a:r>
        </a:p>
      </dgm:t>
    </dgm:pt>
    <dgm:pt modelId="{6194F479-63A5-40B8-9A3C-A6FD1CD3C8B9}" type="parTrans" cxnId="{2E59F904-4C51-48E7-9997-83F021E6923A}">
      <dgm:prSet/>
      <dgm:spPr/>
      <dgm:t>
        <a:bodyPr/>
        <a:lstStyle/>
        <a:p>
          <a:pPr algn="ctr" rtl="1"/>
          <a:endParaRPr lang="he-IL" sz="2000" b="1"/>
        </a:p>
      </dgm:t>
    </dgm:pt>
    <dgm:pt modelId="{C830CA52-7A04-4DD9-82D9-BF79A6E9A14B}" type="sibTrans" cxnId="{2E59F904-4C51-48E7-9997-83F021E6923A}">
      <dgm:prSet/>
      <dgm:spPr/>
      <dgm:t>
        <a:bodyPr/>
        <a:lstStyle/>
        <a:p>
          <a:pPr algn="ctr" rtl="1"/>
          <a:endParaRPr lang="he-IL" sz="2000" b="1"/>
        </a:p>
      </dgm:t>
    </dgm:pt>
    <dgm:pt modelId="{54C00F3F-9456-474F-9150-216272859EB7}">
      <dgm:prSet custT="1"/>
      <dgm:spPr/>
      <dgm:t>
        <a:bodyPr/>
        <a:lstStyle/>
        <a:p>
          <a:pPr algn="ctr" rtl="1"/>
          <a:r>
            <a:rPr lang="he-IL" sz="2000" b="1" dirty="0"/>
            <a:t>הווה – מותה של תהילה</a:t>
          </a:r>
        </a:p>
      </dgm:t>
    </dgm:pt>
    <dgm:pt modelId="{5A99D1C5-6F5E-4A2E-AC08-9201226BB041}" type="parTrans" cxnId="{798F5574-2CDC-4356-94CC-E4DA67FA2E8E}">
      <dgm:prSet/>
      <dgm:spPr/>
      <dgm:t>
        <a:bodyPr/>
        <a:lstStyle/>
        <a:p>
          <a:pPr algn="ctr" rtl="1"/>
          <a:endParaRPr lang="he-IL" sz="2000" b="1"/>
        </a:p>
      </dgm:t>
    </dgm:pt>
    <dgm:pt modelId="{0236E4BF-632E-4361-BDB0-B2162654154A}" type="sibTrans" cxnId="{798F5574-2CDC-4356-94CC-E4DA67FA2E8E}">
      <dgm:prSet/>
      <dgm:spPr/>
      <dgm:t>
        <a:bodyPr/>
        <a:lstStyle/>
        <a:p>
          <a:pPr algn="ctr" rtl="1"/>
          <a:endParaRPr lang="he-IL" sz="2000" b="1"/>
        </a:p>
      </dgm:t>
    </dgm:pt>
    <dgm:pt modelId="{A54D483B-17E1-4F71-B4A2-04A29E253812}" type="pres">
      <dgm:prSet presAssocID="{2525303D-FE5E-42A5-A8F3-D16C02470D83}" presName="composite" presStyleCnt="0">
        <dgm:presLayoutVars>
          <dgm:chMax val="5"/>
          <dgm:dir/>
          <dgm:resizeHandles val="exact"/>
        </dgm:presLayoutVars>
      </dgm:prSet>
      <dgm:spPr/>
    </dgm:pt>
    <dgm:pt modelId="{5EEA60DE-B98E-4646-9A6A-45F0F46891D1}" type="pres">
      <dgm:prSet presAssocID="{AC7A2E13-A3A9-4D05-BC2A-DBF5F4E74F1A}" presName="circle1" presStyleLbl="lnNode1" presStyleIdx="0" presStyleCnt="3"/>
      <dgm:spPr/>
    </dgm:pt>
    <dgm:pt modelId="{CA075D2C-A606-469D-BEFA-A5842E3CCBC4}" type="pres">
      <dgm:prSet presAssocID="{AC7A2E13-A3A9-4D05-BC2A-DBF5F4E74F1A}" presName="text1" presStyleLbl="revTx" presStyleIdx="0" presStyleCnt="3">
        <dgm:presLayoutVars>
          <dgm:bulletEnabled val="1"/>
        </dgm:presLayoutVars>
      </dgm:prSet>
      <dgm:spPr/>
    </dgm:pt>
    <dgm:pt modelId="{CA70DD96-7DB0-40AD-8D99-A8977F93D7CD}" type="pres">
      <dgm:prSet presAssocID="{AC7A2E13-A3A9-4D05-BC2A-DBF5F4E74F1A}" presName="line1" presStyleLbl="callout" presStyleIdx="0" presStyleCnt="6"/>
      <dgm:spPr/>
    </dgm:pt>
    <dgm:pt modelId="{7A3AE68B-B9EF-40B1-A7B4-BC3F9334695C}" type="pres">
      <dgm:prSet presAssocID="{AC7A2E13-A3A9-4D05-BC2A-DBF5F4E74F1A}" presName="d1" presStyleLbl="callout" presStyleIdx="1" presStyleCnt="6"/>
      <dgm:spPr/>
    </dgm:pt>
    <dgm:pt modelId="{E407B124-8599-4642-B1F8-AF467AB59B43}" type="pres">
      <dgm:prSet presAssocID="{12FB2606-A1D9-4A58-A6CA-2474FF66DA47}" presName="circle2" presStyleLbl="lnNode1" presStyleIdx="1" presStyleCnt="3"/>
      <dgm:spPr/>
    </dgm:pt>
    <dgm:pt modelId="{9173C830-41C6-4A55-8729-B15A0AC6E065}" type="pres">
      <dgm:prSet presAssocID="{12FB2606-A1D9-4A58-A6CA-2474FF66DA47}" presName="text2" presStyleLbl="revTx" presStyleIdx="1" presStyleCnt="3">
        <dgm:presLayoutVars>
          <dgm:bulletEnabled val="1"/>
        </dgm:presLayoutVars>
      </dgm:prSet>
      <dgm:spPr/>
    </dgm:pt>
    <dgm:pt modelId="{0387CABB-43AC-4FF3-8ABB-71E8C96E8D82}" type="pres">
      <dgm:prSet presAssocID="{12FB2606-A1D9-4A58-A6CA-2474FF66DA47}" presName="line2" presStyleLbl="callout" presStyleIdx="2" presStyleCnt="6"/>
      <dgm:spPr/>
    </dgm:pt>
    <dgm:pt modelId="{77AA9E22-8984-4CAE-85E7-02A333270E8F}" type="pres">
      <dgm:prSet presAssocID="{12FB2606-A1D9-4A58-A6CA-2474FF66DA47}" presName="d2" presStyleLbl="callout" presStyleIdx="3" presStyleCnt="6"/>
      <dgm:spPr/>
    </dgm:pt>
    <dgm:pt modelId="{F6EA4D1B-D0EA-41BB-8BBB-300210E0893B}" type="pres">
      <dgm:prSet presAssocID="{54C00F3F-9456-474F-9150-216272859EB7}" presName="circle3" presStyleLbl="lnNode1" presStyleIdx="2" presStyleCnt="3"/>
      <dgm:spPr/>
    </dgm:pt>
    <dgm:pt modelId="{1F2F7F20-9787-4D27-95E7-B6E2FC051AC3}" type="pres">
      <dgm:prSet presAssocID="{54C00F3F-9456-474F-9150-216272859EB7}" presName="text3" presStyleLbl="revTx" presStyleIdx="2" presStyleCnt="3">
        <dgm:presLayoutVars>
          <dgm:bulletEnabled val="1"/>
        </dgm:presLayoutVars>
      </dgm:prSet>
      <dgm:spPr/>
    </dgm:pt>
    <dgm:pt modelId="{86983F23-2393-42DB-9E6E-B3CB18BDC77E}" type="pres">
      <dgm:prSet presAssocID="{54C00F3F-9456-474F-9150-216272859EB7}" presName="line3" presStyleLbl="callout" presStyleIdx="4" presStyleCnt="6"/>
      <dgm:spPr/>
    </dgm:pt>
    <dgm:pt modelId="{92A18FB7-7827-43BA-990C-3EE0452C4187}" type="pres">
      <dgm:prSet presAssocID="{54C00F3F-9456-474F-9150-216272859EB7}" presName="d3" presStyleLbl="callout" presStyleIdx="5" presStyleCnt="6"/>
      <dgm:spPr/>
    </dgm:pt>
  </dgm:ptLst>
  <dgm:cxnLst>
    <dgm:cxn modelId="{2E59F904-4C51-48E7-9997-83F021E6923A}" srcId="{2525303D-FE5E-42A5-A8F3-D16C02470D83}" destId="{12FB2606-A1D9-4A58-A6CA-2474FF66DA47}" srcOrd="1" destOrd="0" parTransId="{6194F479-63A5-40B8-9A3C-A6FD1CD3C8B9}" sibTransId="{C830CA52-7A04-4DD9-82D9-BF79A6E9A14B}"/>
    <dgm:cxn modelId="{A740B90B-49FD-426A-98A2-26080864D139}" type="presOf" srcId="{12FB2606-A1D9-4A58-A6CA-2474FF66DA47}" destId="{9173C830-41C6-4A55-8729-B15A0AC6E065}" srcOrd="0" destOrd="0" presId="urn:microsoft.com/office/officeart/2005/8/layout/target1"/>
    <dgm:cxn modelId="{A59F591B-8E9D-4FE6-B144-9EA9DEE4DF73}" type="presOf" srcId="{2525303D-FE5E-42A5-A8F3-D16C02470D83}" destId="{A54D483B-17E1-4F71-B4A2-04A29E253812}" srcOrd="0" destOrd="0" presId="urn:microsoft.com/office/officeart/2005/8/layout/target1"/>
    <dgm:cxn modelId="{7AC2E93B-C7F8-4AB9-B154-C0B3F5413033}" srcId="{2525303D-FE5E-42A5-A8F3-D16C02470D83}" destId="{AC7A2E13-A3A9-4D05-BC2A-DBF5F4E74F1A}" srcOrd="0" destOrd="0" parTransId="{755EBCDE-0094-482A-9935-84B629C99C4D}" sibTransId="{95A6F448-422F-4BD9-BD37-096CFE8E3494}"/>
    <dgm:cxn modelId="{6BF3795C-03A1-4D8A-ABD2-A877B4460336}" type="presOf" srcId="{AC7A2E13-A3A9-4D05-BC2A-DBF5F4E74F1A}" destId="{CA075D2C-A606-469D-BEFA-A5842E3CCBC4}" srcOrd="0" destOrd="0" presId="urn:microsoft.com/office/officeart/2005/8/layout/target1"/>
    <dgm:cxn modelId="{798F5574-2CDC-4356-94CC-E4DA67FA2E8E}" srcId="{2525303D-FE5E-42A5-A8F3-D16C02470D83}" destId="{54C00F3F-9456-474F-9150-216272859EB7}" srcOrd="2" destOrd="0" parTransId="{5A99D1C5-6F5E-4A2E-AC08-9201226BB041}" sibTransId="{0236E4BF-632E-4361-BDB0-B2162654154A}"/>
    <dgm:cxn modelId="{4BE8028E-9A56-4C34-AF47-7FFF5F87D95D}" type="presOf" srcId="{54C00F3F-9456-474F-9150-216272859EB7}" destId="{1F2F7F20-9787-4D27-95E7-B6E2FC051AC3}" srcOrd="0" destOrd="0" presId="urn:microsoft.com/office/officeart/2005/8/layout/target1"/>
    <dgm:cxn modelId="{45AE59A7-F441-4C20-8EDC-A630AF6E57DF}" type="presParOf" srcId="{A54D483B-17E1-4F71-B4A2-04A29E253812}" destId="{5EEA60DE-B98E-4646-9A6A-45F0F46891D1}" srcOrd="0" destOrd="0" presId="urn:microsoft.com/office/officeart/2005/8/layout/target1"/>
    <dgm:cxn modelId="{A58072E8-81F2-4686-9D2C-6A22B1714B1E}" type="presParOf" srcId="{A54D483B-17E1-4F71-B4A2-04A29E253812}" destId="{CA075D2C-A606-469D-BEFA-A5842E3CCBC4}" srcOrd="1" destOrd="0" presId="urn:microsoft.com/office/officeart/2005/8/layout/target1"/>
    <dgm:cxn modelId="{93A4A947-32D1-46EF-8E0C-080AA609DEEF}" type="presParOf" srcId="{A54D483B-17E1-4F71-B4A2-04A29E253812}" destId="{CA70DD96-7DB0-40AD-8D99-A8977F93D7CD}" srcOrd="2" destOrd="0" presId="urn:microsoft.com/office/officeart/2005/8/layout/target1"/>
    <dgm:cxn modelId="{17958D32-C288-4938-B4B9-9A06E3659CE2}" type="presParOf" srcId="{A54D483B-17E1-4F71-B4A2-04A29E253812}" destId="{7A3AE68B-B9EF-40B1-A7B4-BC3F9334695C}" srcOrd="3" destOrd="0" presId="urn:microsoft.com/office/officeart/2005/8/layout/target1"/>
    <dgm:cxn modelId="{A416C41D-72BD-40A1-9677-57EE798B0583}" type="presParOf" srcId="{A54D483B-17E1-4F71-B4A2-04A29E253812}" destId="{E407B124-8599-4642-B1F8-AF467AB59B43}" srcOrd="4" destOrd="0" presId="urn:microsoft.com/office/officeart/2005/8/layout/target1"/>
    <dgm:cxn modelId="{1C455019-991B-4D32-BA62-F6ADDC9F7799}" type="presParOf" srcId="{A54D483B-17E1-4F71-B4A2-04A29E253812}" destId="{9173C830-41C6-4A55-8729-B15A0AC6E065}" srcOrd="5" destOrd="0" presId="urn:microsoft.com/office/officeart/2005/8/layout/target1"/>
    <dgm:cxn modelId="{BF9E8836-06B3-4093-8AC5-2C9301E5AB80}" type="presParOf" srcId="{A54D483B-17E1-4F71-B4A2-04A29E253812}" destId="{0387CABB-43AC-4FF3-8ABB-71E8C96E8D82}" srcOrd="6" destOrd="0" presId="urn:microsoft.com/office/officeart/2005/8/layout/target1"/>
    <dgm:cxn modelId="{7B55B932-D460-4FC4-8A74-374EE7B1CAFB}" type="presParOf" srcId="{A54D483B-17E1-4F71-B4A2-04A29E253812}" destId="{77AA9E22-8984-4CAE-85E7-02A333270E8F}" srcOrd="7" destOrd="0" presId="urn:microsoft.com/office/officeart/2005/8/layout/target1"/>
    <dgm:cxn modelId="{7302188F-FB66-4F79-B723-F5F2266AAAF1}" type="presParOf" srcId="{A54D483B-17E1-4F71-B4A2-04A29E253812}" destId="{F6EA4D1B-D0EA-41BB-8BBB-300210E0893B}" srcOrd="8" destOrd="0" presId="urn:microsoft.com/office/officeart/2005/8/layout/target1"/>
    <dgm:cxn modelId="{FB432E08-B048-479E-8202-579735694BE0}" type="presParOf" srcId="{A54D483B-17E1-4F71-B4A2-04A29E253812}" destId="{1F2F7F20-9787-4D27-95E7-B6E2FC051AC3}" srcOrd="9" destOrd="0" presId="urn:microsoft.com/office/officeart/2005/8/layout/target1"/>
    <dgm:cxn modelId="{D68F7B90-ECFB-4448-B26A-78D13AC59B49}" type="presParOf" srcId="{A54D483B-17E1-4F71-B4A2-04A29E253812}" destId="{86983F23-2393-42DB-9E6E-B3CB18BDC77E}" srcOrd="10" destOrd="0" presId="urn:microsoft.com/office/officeart/2005/8/layout/target1"/>
    <dgm:cxn modelId="{80A31743-EC8F-4B5A-BC98-2A08860261D5}" type="presParOf" srcId="{A54D483B-17E1-4F71-B4A2-04A29E253812}" destId="{92A18FB7-7827-43BA-990C-3EE0452C4187}"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D42FD8-ED8A-4AFB-8F4E-EB983DF0DC5A}" type="doc">
      <dgm:prSet loTypeId="urn:microsoft.com/office/officeart/2005/8/layout/default" loCatId="list" qsTypeId="urn:microsoft.com/office/officeart/2005/8/quickstyle/3d2" qsCatId="3D" csTypeId="urn:microsoft.com/office/officeart/2005/8/colors/colorful2" csCatId="colorful" phldr="1"/>
      <dgm:spPr/>
      <dgm:t>
        <a:bodyPr/>
        <a:lstStyle/>
        <a:p>
          <a:pPr rtl="1"/>
          <a:endParaRPr lang="he-IL"/>
        </a:p>
      </dgm:t>
    </dgm:pt>
    <dgm:pt modelId="{1B8114C8-9E97-4B32-B3A7-2C9CCCF7F808}">
      <dgm:prSet phldrT="[טקסט]" custT="1"/>
      <dgm:spPr>
        <a:solidFill>
          <a:schemeClr val="accent6">
            <a:lumMod val="60000"/>
            <a:lumOff val="40000"/>
          </a:schemeClr>
        </a:solidFill>
      </dgm:spPr>
      <dgm:t>
        <a:bodyPr/>
        <a:lstStyle/>
        <a:p>
          <a:pPr rtl="1"/>
          <a:r>
            <a:rPr lang="he-IL" sz="2000" b="0" i="0" dirty="0">
              <a:solidFill>
                <a:srgbClr val="192A73"/>
              </a:solidFill>
              <a:effectLst>
                <a:outerShdw blurRad="38100" dist="38100" dir="2700000" algn="tl">
                  <a:srgbClr val="000000">
                    <a:alpha val="43137"/>
                  </a:srgbClr>
                </a:outerShdw>
              </a:effectLst>
              <a:latin typeface="Varela Round" pitchFamily="2" charset="-79"/>
              <a:cs typeface="Varela Round" pitchFamily="2" charset="-79"/>
            </a:rPr>
            <a:t>מות הבן השני</a:t>
          </a:r>
          <a:endParaRPr lang="he-IL" sz="2000" b="0" dirty="0">
            <a:solidFill>
              <a:srgbClr val="192A73"/>
            </a:solidFill>
            <a:effectLst>
              <a:outerShdw blurRad="38100" dist="38100" dir="2700000" algn="tl">
                <a:srgbClr val="000000">
                  <a:alpha val="43137"/>
                </a:srgbClr>
              </a:outerShdw>
            </a:effectLst>
            <a:latin typeface="Varela Round" pitchFamily="2" charset="-79"/>
            <a:cs typeface="Varela Round" pitchFamily="2" charset="-79"/>
          </a:endParaRPr>
        </a:p>
      </dgm:t>
    </dgm:pt>
    <dgm:pt modelId="{572045B9-5DA7-43C9-A0AC-992323B9E323}" type="parTrans" cxnId="{C7C61E49-7C99-4F75-9CEF-9FF9607AD177}">
      <dgm:prSet/>
      <dgm:spPr/>
      <dgm:t>
        <a:bodyPr/>
        <a:lstStyle/>
        <a:p>
          <a:pPr rtl="1"/>
          <a:endParaRPr lang="he-IL">
            <a:effectLst>
              <a:outerShdw blurRad="38100" dist="38100" dir="2700000" algn="tl">
                <a:srgbClr val="000000">
                  <a:alpha val="43137"/>
                </a:srgbClr>
              </a:outerShdw>
            </a:effectLst>
            <a:cs typeface="+mn-cs"/>
          </a:endParaRPr>
        </a:p>
      </dgm:t>
    </dgm:pt>
    <dgm:pt modelId="{B4EBC5D0-F41B-4606-81C6-81C5F424DD69}" type="sibTrans" cxnId="{C7C61E49-7C99-4F75-9CEF-9FF9607AD177}">
      <dgm:prSet/>
      <dgm:spPr/>
      <dgm:t>
        <a:bodyPr/>
        <a:lstStyle/>
        <a:p>
          <a:pPr rtl="1"/>
          <a:endParaRPr lang="he-IL">
            <a:effectLst>
              <a:outerShdw blurRad="38100" dist="38100" dir="2700000" algn="tl">
                <a:srgbClr val="000000">
                  <a:alpha val="43137"/>
                </a:srgbClr>
              </a:outerShdw>
            </a:effectLst>
            <a:cs typeface="+mn-cs"/>
          </a:endParaRPr>
        </a:p>
      </dgm:t>
    </dgm:pt>
    <dgm:pt modelId="{6DE1AF1F-5C3F-4CB5-B8D6-17CB91A05C65}">
      <dgm:prSet phldrT="[טקסט]" custT="1"/>
      <dgm:spPr>
        <a:solidFill>
          <a:schemeClr val="accent6">
            <a:lumMod val="60000"/>
            <a:lumOff val="40000"/>
          </a:schemeClr>
        </a:solidFill>
      </dgm:spPr>
      <dgm:t>
        <a:bodyPr/>
        <a:lstStyle/>
        <a:p>
          <a:pPr rtl="1"/>
          <a:r>
            <a:rPr lang="he-IL" sz="2000" b="0" i="0" dirty="0">
              <a:solidFill>
                <a:srgbClr val="192A73"/>
              </a:solidFill>
              <a:effectLst>
                <a:outerShdw blurRad="38100" dist="38100" dir="2700000" algn="tl">
                  <a:srgbClr val="000000">
                    <a:alpha val="43137"/>
                  </a:srgbClr>
                </a:outerShdw>
              </a:effectLst>
              <a:latin typeface="Varela Round" pitchFamily="2" charset="-79"/>
              <a:cs typeface="Varela Round" pitchFamily="2" charset="-79"/>
            </a:rPr>
            <a:t>מות הבן הבכור</a:t>
          </a:r>
          <a:endParaRPr lang="he-IL" sz="2000" b="0" dirty="0">
            <a:solidFill>
              <a:srgbClr val="192A73"/>
            </a:solidFill>
            <a:effectLst>
              <a:outerShdw blurRad="38100" dist="38100" dir="2700000" algn="tl">
                <a:srgbClr val="000000">
                  <a:alpha val="43137"/>
                </a:srgbClr>
              </a:outerShdw>
            </a:effectLst>
            <a:latin typeface="Varela Round" pitchFamily="2" charset="-79"/>
            <a:cs typeface="Varela Round" pitchFamily="2" charset="-79"/>
          </a:endParaRPr>
        </a:p>
      </dgm:t>
    </dgm:pt>
    <dgm:pt modelId="{4FF9FDFD-38D1-4673-8D9D-FEDC3209DE7B}" type="parTrans" cxnId="{76061BEF-5070-4163-8B4E-B3B346C7BE1D}">
      <dgm:prSet/>
      <dgm:spPr/>
      <dgm:t>
        <a:bodyPr/>
        <a:lstStyle/>
        <a:p>
          <a:pPr rtl="1"/>
          <a:endParaRPr lang="he-IL">
            <a:effectLst>
              <a:outerShdw blurRad="38100" dist="38100" dir="2700000" algn="tl">
                <a:srgbClr val="000000">
                  <a:alpha val="43137"/>
                </a:srgbClr>
              </a:outerShdw>
            </a:effectLst>
            <a:cs typeface="+mn-cs"/>
          </a:endParaRPr>
        </a:p>
      </dgm:t>
    </dgm:pt>
    <dgm:pt modelId="{F0D56261-4090-4F5C-9A84-272B57517440}" type="sibTrans" cxnId="{76061BEF-5070-4163-8B4E-B3B346C7BE1D}">
      <dgm:prSet/>
      <dgm:spPr/>
      <dgm:t>
        <a:bodyPr/>
        <a:lstStyle/>
        <a:p>
          <a:pPr rtl="1"/>
          <a:endParaRPr lang="he-IL">
            <a:effectLst>
              <a:outerShdw blurRad="38100" dist="38100" dir="2700000" algn="tl">
                <a:srgbClr val="000000">
                  <a:alpha val="43137"/>
                </a:srgbClr>
              </a:outerShdw>
            </a:effectLst>
            <a:cs typeface="+mn-cs"/>
          </a:endParaRPr>
        </a:p>
      </dgm:t>
    </dgm:pt>
    <dgm:pt modelId="{35482FD7-3AF1-4737-830D-BAF61C02C5BF}">
      <dgm:prSet phldrT="[טקסט]" custT="1"/>
      <dgm:spPr>
        <a:solidFill>
          <a:schemeClr val="accent6">
            <a:lumMod val="20000"/>
            <a:lumOff val="80000"/>
          </a:schemeClr>
        </a:solidFill>
      </dgm:spPr>
      <dgm:t>
        <a:bodyPr/>
        <a:lstStyle/>
        <a:p>
          <a:pPr rtl="1"/>
          <a:r>
            <a:rPr lang="he-IL" sz="2000" b="0" i="0" dirty="0">
              <a:solidFill>
                <a:srgbClr val="192A73"/>
              </a:solidFill>
              <a:effectLst>
                <a:outerShdw blurRad="38100" dist="38100" dir="2700000" algn="tl">
                  <a:srgbClr val="000000">
                    <a:alpha val="43137"/>
                  </a:srgbClr>
                </a:outerShdw>
              </a:effectLst>
              <a:latin typeface="Varela Round" pitchFamily="2" charset="-79"/>
              <a:cs typeface="Varela Round" pitchFamily="2" charset="-79"/>
            </a:rPr>
            <a:t>צחוק הגורל- בעלה הופך חסיד</a:t>
          </a:r>
          <a:endParaRPr lang="he-IL" sz="2000" b="0" dirty="0">
            <a:solidFill>
              <a:srgbClr val="192A73"/>
            </a:solidFill>
            <a:effectLst>
              <a:outerShdw blurRad="38100" dist="38100" dir="2700000" algn="tl">
                <a:srgbClr val="000000">
                  <a:alpha val="43137"/>
                </a:srgbClr>
              </a:outerShdw>
            </a:effectLst>
            <a:latin typeface="Varela Round" pitchFamily="2" charset="-79"/>
            <a:cs typeface="Varela Round" pitchFamily="2" charset="-79"/>
          </a:endParaRPr>
        </a:p>
      </dgm:t>
    </dgm:pt>
    <dgm:pt modelId="{89CED7B2-556C-4180-9550-AD9279EC681A}" type="parTrans" cxnId="{11C706EB-5C79-48BC-AA78-ADCC7DE64644}">
      <dgm:prSet/>
      <dgm:spPr/>
      <dgm:t>
        <a:bodyPr/>
        <a:lstStyle/>
        <a:p>
          <a:pPr rtl="1"/>
          <a:endParaRPr lang="he-IL">
            <a:effectLst>
              <a:outerShdw blurRad="38100" dist="38100" dir="2700000" algn="tl">
                <a:srgbClr val="000000">
                  <a:alpha val="43137"/>
                </a:srgbClr>
              </a:outerShdw>
            </a:effectLst>
            <a:cs typeface="+mn-cs"/>
          </a:endParaRPr>
        </a:p>
      </dgm:t>
    </dgm:pt>
    <dgm:pt modelId="{BE97B059-D391-4A17-A63D-CAC55601BAC1}" type="sibTrans" cxnId="{11C706EB-5C79-48BC-AA78-ADCC7DE64644}">
      <dgm:prSet/>
      <dgm:spPr/>
      <dgm:t>
        <a:bodyPr/>
        <a:lstStyle/>
        <a:p>
          <a:pPr rtl="1"/>
          <a:endParaRPr lang="he-IL">
            <a:effectLst>
              <a:outerShdw blurRad="38100" dist="38100" dir="2700000" algn="tl">
                <a:srgbClr val="000000">
                  <a:alpha val="43137"/>
                </a:srgbClr>
              </a:outerShdw>
            </a:effectLst>
            <a:cs typeface="+mn-cs"/>
          </a:endParaRPr>
        </a:p>
      </dgm:t>
    </dgm:pt>
    <dgm:pt modelId="{F77840E4-DF94-4D8A-A547-3EBCE833BD8E}">
      <dgm:prSet phldrT="[טקסט]" custT="1"/>
      <dgm:spPr>
        <a:solidFill>
          <a:schemeClr val="accent5">
            <a:lumMod val="75000"/>
          </a:schemeClr>
        </a:solidFill>
      </dgm:spPr>
      <dgm:t>
        <a:bodyPr/>
        <a:lstStyle/>
        <a:p>
          <a:pPr rtl="1"/>
          <a:r>
            <a:rPr lang="he-IL" sz="2000" b="0" i="0" dirty="0">
              <a:effectLst>
                <a:outerShdw blurRad="38100" dist="38100" dir="2700000" algn="tl">
                  <a:srgbClr val="000000">
                    <a:alpha val="43137"/>
                  </a:srgbClr>
                </a:outerShdw>
              </a:effectLst>
              <a:latin typeface="Varela Round" pitchFamily="2" charset="-79"/>
              <a:cs typeface="Varela Round" pitchFamily="2" charset="-79"/>
            </a:rPr>
            <a:t>נטרפת דעתה של בתה</a:t>
          </a:r>
          <a:endParaRPr lang="he-IL" sz="2000" b="0" dirty="0">
            <a:effectLst>
              <a:outerShdw blurRad="38100" dist="38100" dir="2700000" algn="tl">
                <a:srgbClr val="000000">
                  <a:alpha val="43137"/>
                </a:srgbClr>
              </a:outerShdw>
            </a:effectLst>
            <a:latin typeface="Varela Round" pitchFamily="2" charset="-79"/>
            <a:cs typeface="Varela Round" pitchFamily="2" charset="-79"/>
          </a:endParaRPr>
        </a:p>
      </dgm:t>
    </dgm:pt>
    <dgm:pt modelId="{D1D5F4FA-4B34-4600-87D7-1FA04C0565DA}" type="parTrans" cxnId="{01830E05-C6E0-42C2-AF7F-CB1A733D37F8}">
      <dgm:prSet/>
      <dgm:spPr/>
      <dgm:t>
        <a:bodyPr/>
        <a:lstStyle/>
        <a:p>
          <a:pPr rtl="1"/>
          <a:endParaRPr lang="he-IL">
            <a:effectLst>
              <a:outerShdw blurRad="38100" dist="38100" dir="2700000" algn="tl">
                <a:srgbClr val="000000">
                  <a:alpha val="43137"/>
                </a:srgbClr>
              </a:outerShdw>
            </a:effectLst>
            <a:cs typeface="+mn-cs"/>
          </a:endParaRPr>
        </a:p>
      </dgm:t>
    </dgm:pt>
    <dgm:pt modelId="{36508D11-BCE3-404D-8F04-B2D644173FBC}" type="sibTrans" cxnId="{01830E05-C6E0-42C2-AF7F-CB1A733D37F8}">
      <dgm:prSet/>
      <dgm:spPr/>
      <dgm:t>
        <a:bodyPr/>
        <a:lstStyle/>
        <a:p>
          <a:pPr rtl="1"/>
          <a:endParaRPr lang="he-IL">
            <a:effectLst>
              <a:outerShdw blurRad="38100" dist="38100" dir="2700000" algn="tl">
                <a:srgbClr val="000000">
                  <a:alpha val="43137"/>
                </a:srgbClr>
              </a:outerShdw>
            </a:effectLst>
            <a:cs typeface="+mn-cs"/>
          </a:endParaRPr>
        </a:p>
      </dgm:t>
    </dgm:pt>
    <dgm:pt modelId="{D3241AEC-9741-427B-BC37-6F5EBE0FC292}">
      <dgm:prSet phldrT="[טקסט]" custT="1"/>
      <dgm:spPr>
        <a:solidFill>
          <a:schemeClr val="accent5">
            <a:lumMod val="40000"/>
            <a:lumOff val="60000"/>
          </a:schemeClr>
        </a:solidFill>
      </dgm:spPr>
      <dgm:t>
        <a:bodyPr/>
        <a:lstStyle/>
        <a:p>
          <a:pPr rtl="1"/>
          <a:r>
            <a:rPr lang="he-IL" sz="2000" b="0" i="0" dirty="0">
              <a:solidFill>
                <a:srgbClr val="192A73"/>
              </a:solidFill>
              <a:effectLst>
                <a:outerShdw blurRad="38100" dist="38100" dir="2700000" algn="tl">
                  <a:srgbClr val="000000">
                    <a:alpha val="43137"/>
                  </a:srgbClr>
                </a:outerShdw>
              </a:effectLst>
              <a:latin typeface="Varela Round" pitchFamily="2" charset="-79"/>
              <a:cs typeface="Varela Round" pitchFamily="2" charset="-79"/>
            </a:rPr>
            <a:t>מות הבעל</a:t>
          </a:r>
          <a:endParaRPr lang="he-IL" sz="2000" b="0" dirty="0">
            <a:solidFill>
              <a:srgbClr val="192A73"/>
            </a:solidFill>
            <a:effectLst>
              <a:outerShdw blurRad="38100" dist="38100" dir="2700000" algn="tl">
                <a:srgbClr val="000000">
                  <a:alpha val="43137"/>
                </a:srgbClr>
              </a:outerShdw>
            </a:effectLst>
            <a:latin typeface="Varela Round" pitchFamily="2" charset="-79"/>
            <a:cs typeface="Varela Round" pitchFamily="2" charset="-79"/>
          </a:endParaRPr>
        </a:p>
      </dgm:t>
    </dgm:pt>
    <dgm:pt modelId="{5DEF71E5-F179-4F1D-8628-47CB0C31CDB4}" type="parTrans" cxnId="{BBB347D8-45B9-4BEA-8F81-C140458A6ABB}">
      <dgm:prSet/>
      <dgm:spPr/>
      <dgm:t>
        <a:bodyPr/>
        <a:lstStyle/>
        <a:p>
          <a:pPr rtl="1"/>
          <a:endParaRPr lang="he-IL">
            <a:effectLst>
              <a:outerShdw blurRad="38100" dist="38100" dir="2700000" algn="tl">
                <a:srgbClr val="000000">
                  <a:alpha val="43137"/>
                </a:srgbClr>
              </a:outerShdw>
            </a:effectLst>
            <a:cs typeface="+mn-cs"/>
          </a:endParaRPr>
        </a:p>
      </dgm:t>
    </dgm:pt>
    <dgm:pt modelId="{E4881957-25BC-4B44-A0DB-B878491AC49B}" type="sibTrans" cxnId="{BBB347D8-45B9-4BEA-8F81-C140458A6ABB}">
      <dgm:prSet/>
      <dgm:spPr/>
      <dgm:t>
        <a:bodyPr/>
        <a:lstStyle/>
        <a:p>
          <a:pPr rtl="1"/>
          <a:endParaRPr lang="he-IL">
            <a:effectLst>
              <a:outerShdw blurRad="38100" dist="38100" dir="2700000" algn="tl">
                <a:srgbClr val="000000">
                  <a:alpha val="43137"/>
                </a:srgbClr>
              </a:outerShdw>
            </a:effectLst>
            <a:cs typeface="+mn-cs"/>
          </a:endParaRPr>
        </a:p>
      </dgm:t>
    </dgm:pt>
    <dgm:pt modelId="{E974E875-4A4D-4ABA-A601-8BC052344267}" type="pres">
      <dgm:prSet presAssocID="{F2D42FD8-ED8A-4AFB-8F4E-EB983DF0DC5A}" presName="diagram" presStyleCnt="0">
        <dgm:presLayoutVars>
          <dgm:dir/>
          <dgm:resizeHandles val="exact"/>
        </dgm:presLayoutVars>
      </dgm:prSet>
      <dgm:spPr/>
    </dgm:pt>
    <dgm:pt modelId="{3335522F-59EC-4FE4-BF45-16C114556364}" type="pres">
      <dgm:prSet presAssocID="{1B8114C8-9E97-4B32-B3A7-2C9CCCF7F808}" presName="node" presStyleLbl="node1" presStyleIdx="0" presStyleCnt="5">
        <dgm:presLayoutVars>
          <dgm:bulletEnabled val="1"/>
        </dgm:presLayoutVars>
      </dgm:prSet>
      <dgm:spPr/>
    </dgm:pt>
    <dgm:pt modelId="{5C07534D-0ADE-4991-BE02-C281A11EC86D}" type="pres">
      <dgm:prSet presAssocID="{B4EBC5D0-F41B-4606-81C6-81C5F424DD69}" presName="sibTrans" presStyleCnt="0"/>
      <dgm:spPr/>
    </dgm:pt>
    <dgm:pt modelId="{2BFB4A33-3F12-4A82-A1D1-465D802BB645}" type="pres">
      <dgm:prSet presAssocID="{6DE1AF1F-5C3F-4CB5-B8D6-17CB91A05C65}" presName="node" presStyleLbl="node1" presStyleIdx="1" presStyleCnt="5">
        <dgm:presLayoutVars>
          <dgm:bulletEnabled val="1"/>
        </dgm:presLayoutVars>
      </dgm:prSet>
      <dgm:spPr/>
    </dgm:pt>
    <dgm:pt modelId="{B45F2CCE-524A-492F-B80E-6109D9F5A2F9}" type="pres">
      <dgm:prSet presAssocID="{F0D56261-4090-4F5C-9A84-272B57517440}" presName="sibTrans" presStyleCnt="0"/>
      <dgm:spPr/>
    </dgm:pt>
    <dgm:pt modelId="{F57CADEA-4018-4ACF-B554-9DC334678529}" type="pres">
      <dgm:prSet presAssocID="{35482FD7-3AF1-4737-830D-BAF61C02C5BF}" presName="node" presStyleLbl="node1" presStyleIdx="2" presStyleCnt="5">
        <dgm:presLayoutVars>
          <dgm:bulletEnabled val="1"/>
        </dgm:presLayoutVars>
      </dgm:prSet>
      <dgm:spPr/>
    </dgm:pt>
    <dgm:pt modelId="{73C55DAC-E125-458A-9A72-2FAC953B8FAA}" type="pres">
      <dgm:prSet presAssocID="{BE97B059-D391-4A17-A63D-CAC55601BAC1}" presName="sibTrans" presStyleCnt="0"/>
      <dgm:spPr/>
    </dgm:pt>
    <dgm:pt modelId="{7FC37AA1-A1E6-4480-950F-AD827B438407}" type="pres">
      <dgm:prSet presAssocID="{F77840E4-DF94-4D8A-A547-3EBCE833BD8E}" presName="node" presStyleLbl="node1" presStyleIdx="3" presStyleCnt="5">
        <dgm:presLayoutVars>
          <dgm:bulletEnabled val="1"/>
        </dgm:presLayoutVars>
      </dgm:prSet>
      <dgm:spPr/>
    </dgm:pt>
    <dgm:pt modelId="{4F389737-EE29-4CDF-B159-4C8E1FFEE223}" type="pres">
      <dgm:prSet presAssocID="{36508D11-BCE3-404D-8F04-B2D644173FBC}" presName="sibTrans" presStyleCnt="0"/>
      <dgm:spPr/>
    </dgm:pt>
    <dgm:pt modelId="{3EA79D9C-FFFD-4754-BB0E-1CD57138D7BA}" type="pres">
      <dgm:prSet presAssocID="{D3241AEC-9741-427B-BC37-6F5EBE0FC292}" presName="node" presStyleLbl="node1" presStyleIdx="4" presStyleCnt="5">
        <dgm:presLayoutVars>
          <dgm:bulletEnabled val="1"/>
        </dgm:presLayoutVars>
      </dgm:prSet>
      <dgm:spPr/>
    </dgm:pt>
  </dgm:ptLst>
  <dgm:cxnLst>
    <dgm:cxn modelId="{01830E05-C6E0-42C2-AF7F-CB1A733D37F8}" srcId="{F2D42FD8-ED8A-4AFB-8F4E-EB983DF0DC5A}" destId="{F77840E4-DF94-4D8A-A547-3EBCE833BD8E}" srcOrd="3" destOrd="0" parTransId="{D1D5F4FA-4B34-4600-87D7-1FA04C0565DA}" sibTransId="{36508D11-BCE3-404D-8F04-B2D644173FBC}"/>
    <dgm:cxn modelId="{1D2B5C31-877A-4541-8832-B6A37471922C}" type="presOf" srcId="{F2D42FD8-ED8A-4AFB-8F4E-EB983DF0DC5A}" destId="{E974E875-4A4D-4ABA-A601-8BC052344267}" srcOrd="0" destOrd="0" presId="urn:microsoft.com/office/officeart/2005/8/layout/default"/>
    <dgm:cxn modelId="{C7C61E49-7C99-4F75-9CEF-9FF9607AD177}" srcId="{F2D42FD8-ED8A-4AFB-8F4E-EB983DF0DC5A}" destId="{1B8114C8-9E97-4B32-B3A7-2C9CCCF7F808}" srcOrd="0" destOrd="0" parTransId="{572045B9-5DA7-43C9-A0AC-992323B9E323}" sibTransId="{B4EBC5D0-F41B-4606-81C6-81C5F424DD69}"/>
    <dgm:cxn modelId="{47B012B9-604A-44EA-AB08-8A790C1B8A5E}" type="presOf" srcId="{F77840E4-DF94-4D8A-A547-3EBCE833BD8E}" destId="{7FC37AA1-A1E6-4480-950F-AD827B438407}" srcOrd="0" destOrd="0" presId="urn:microsoft.com/office/officeart/2005/8/layout/default"/>
    <dgm:cxn modelId="{BBB347D8-45B9-4BEA-8F81-C140458A6ABB}" srcId="{F2D42FD8-ED8A-4AFB-8F4E-EB983DF0DC5A}" destId="{D3241AEC-9741-427B-BC37-6F5EBE0FC292}" srcOrd="4" destOrd="0" parTransId="{5DEF71E5-F179-4F1D-8628-47CB0C31CDB4}" sibTransId="{E4881957-25BC-4B44-A0DB-B878491AC49B}"/>
    <dgm:cxn modelId="{4052D1E0-6DCB-458B-B0EC-6D77666AB203}" type="presOf" srcId="{6DE1AF1F-5C3F-4CB5-B8D6-17CB91A05C65}" destId="{2BFB4A33-3F12-4A82-A1D1-465D802BB645}" srcOrd="0" destOrd="0" presId="urn:microsoft.com/office/officeart/2005/8/layout/default"/>
    <dgm:cxn modelId="{881805E2-7809-4F23-AAB3-ECA88A9F614E}" type="presOf" srcId="{D3241AEC-9741-427B-BC37-6F5EBE0FC292}" destId="{3EA79D9C-FFFD-4754-BB0E-1CD57138D7BA}" srcOrd="0" destOrd="0" presId="urn:microsoft.com/office/officeart/2005/8/layout/default"/>
    <dgm:cxn modelId="{11C706EB-5C79-48BC-AA78-ADCC7DE64644}" srcId="{F2D42FD8-ED8A-4AFB-8F4E-EB983DF0DC5A}" destId="{35482FD7-3AF1-4737-830D-BAF61C02C5BF}" srcOrd="2" destOrd="0" parTransId="{89CED7B2-556C-4180-9550-AD9279EC681A}" sibTransId="{BE97B059-D391-4A17-A63D-CAC55601BAC1}"/>
    <dgm:cxn modelId="{5222E6EB-2CFE-49BC-B317-3654501E0659}" type="presOf" srcId="{35482FD7-3AF1-4737-830D-BAF61C02C5BF}" destId="{F57CADEA-4018-4ACF-B554-9DC334678529}" srcOrd="0" destOrd="0" presId="urn:microsoft.com/office/officeart/2005/8/layout/default"/>
    <dgm:cxn modelId="{76061BEF-5070-4163-8B4E-B3B346C7BE1D}" srcId="{F2D42FD8-ED8A-4AFB-8F4E-EB983DF0DC5A}" destId="{6DE1AF1F-5C3F-4CB5-B8D6-17CB91A05C65}" srcOrd="1" destOrd="0" parTransId="{4FF9FDFD-38D1-4673-8D9D-FEDC3209DE7B}" sibTransId="{F0D56261-4090-4F5C-9A84-272B57517440}"/>
    <dgm:cxn modelId="{64CC49F5-3582-46DA-A548-8BA23598335A}" type="presOf" srcId="{1B8114C8-9E97-4B32-B3A7-2C9CCCF7F808}" destId="{3335522F-59EC-4FE4-BF45-16C114556364}" srcOrd="0" destOrd="0" presId="urn:microsoft.com/office/officeart/2005/8/layout/default"/>
    <dgm:cxn modelId="{898330EE-1CB1-4F29-B8D5-0BF6BDF84006}" type="presParOf" srcId="{E974E875-4A4D-4ABA-A601-8BC052344267}" destId="{3335522F-59EC-4FE4-BF45-16C114556364}" srcOrd="0" destOrd="0" presId="urn:microsoft.com/office/officeart/2005/8/layout/default"/>
    <dgm:cxn modelId="{E737223F-D58B-4CE3-86C4-96EAB889E193}" type="presParOf" srcId="{E974E875-4A4D-4ABA-A601-8BC052344267}" destId="{5C07534D-0ADE-4991-BE02-C281A11EC86D}" srcOrd="1" destOrd="0" presId="urn:microsoft.com/office/officeart/2005/8/layout/default"/>
    <dgm:cxn modelId="{57A91897-0F2F-44E8-AB84-08EBB09E9EF3}" type="presParOf" srcId="{E974E875-4A4D-4ABA-A601-8BC052344267}" destId="{2BFB4A33-3F12-4A82-A1D1-465D802BB645}" srcOrd="2" destOrd="0" presId="urn:microsoft.com/office/officeart/2005/8/layout/default"/>
    <dgm:cxn modelId="{C7083C2B-3462-43C8-A4F4-CD84989F2E71}" type="presParOf" srcId="{E974E875-4A4D-4ABA-A601-8BC052344267}" destId="{B45F2CCE-524A-492F-B80E-6109D9F5A2F9}" srcOrd="3" destOrd="0" presId="urn:microsoft.com/office/officeart/2005/8/layout/default"/>
    <dgm:cxn modelId="{F25DE87D-1A60-4C2B-B51A-57903A1037BE}" type="presParOf" srcId="{E974E875-4A4D-4ABA-A601-8BC052344267}" destId="{F57CADEA-4018-4ACF-B554-9DC334678529}" srcOrd="4" destOrd="0" presId="urn:microsoft.com/office/officeart/2005/8/layout/default"/>
    <dgm:cxn modelId="{7B65AEBC-FE38-462D-AADE-C9D57835C5BC}" type="presParOf" srcId="{E974E875-4A4D-4ABA-A601-8BC052344267}" destId="{73C55DAC-E125-458A-9A72-2FAC953B8FAA}" srcOrd="5" destOrd="0" presId="urn:microsoft.com/office/officeart/2005/8/layout/default"/>
    <dgm:cxn modelId="{3B9445EF-1E7C-4736-AA01-5B42919BE065}" type="presParOf" srcId="{E974E875-4A4D-4ABA-A601-8BC052344267}" destId="{7FC37AA1-A1E6-4480-950F-AD827B438407}" srcOrd="6" destOrd="0" presId="urn:microsoft.com/office/officeart/2005/8/layout/default"/>
    <dgm:cxn modelId="{CE5EFA5D-3A97-4353-BC54-6DFF249429D2}" type="presParOf" srcId="{E974E875-4A4D-4ABA-A601-8BC052344267}" destId="{4F389737-EE29-4CDF-B159-4C8E1FFEE223}" srcOrd="7" destOrd="0" presId="urn:microsoft.com/office/officeart/2005/8/layout/default"/>
    <dgm:cxn modelId="{72B9A0D5-51E6-42D5-A0BD-2BB0A3C5EF71}" type="presParOf" srcId="{E974E875-4A4D-4ABA-A601-8BC052344267}" destId="{3EA79D9C-FFFD-4754-BB0E-1CD57138D7BA}"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EA4D1B-D0EA-41BB-8BBB-300210E0893B}">
      <dsp:nvSpPr>
        <dsp:cNvPr id="0" name=""/>
        <dsp:cNvSpPr/>
      </dsp:nvSpPr>
      <dsp:spPr>
        <a:xfrm>
          <a:off x="899746" y="1233487"/>
          <a:ext cx="3700462" cy="3700462"/>
        </a:xfrm>
        <a:prstGeom prst="ellips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407B124-8599-4642-B1F8-AF467AB59B43}">
      <dsp:nvSpPr>
        <dsp:cNvPr id="0" name=""/>
        <dsp:cNvSpPr/>
      </dsp:nvSpPr>
      <dsp:spPr>
        <a:xfrm>
          <a:off x="1639838" y="1973580"/>
          <a:ext cx="2220277" cy="2220277"/>
        </a:xfrm>
        <a:prstGeom prst="ellipse">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EEA60DE-B98E-4646-9A6A-45F0F46891D1}">
      <dsp:nvSpPr>
        <dsp:cNvPr id="0" name=""/>
        <dsp:cNvSpPr/>
      </dsp:nvSpPr>
      <dsp:spPr>
        <a:xfrm>
          <a:off x="2379931" y="2713672"/>
          <a:ext cx="740092" cy="74009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A075D2C-A606-469D-BEFA-A5842E3CCBC4}">
      <dsp:nvSpPr>
        <dsp:cNvPr id="0" name=""/>
        <dsp:cNvSpPr/>
      </dsp:nvSpPr>
      <dsp:spPr>
        <a:xfrm>
          <a:off x="5216952" y="0"/>
          <a:ext cx="1850231" cy="1079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marL="0" lvl="0" indent="0" algn="ctr" defTabSz="889000" rtl="1">
            <a:lnSpc>
              <a:spcPct val="90000"/>
            </a:lnSpc>
            <a:spcBef>
              <a:spcPct val="0"/>
            </a:spcBef>
            <a:spcAft>
              <a:spcPct val="35000"/>
            </a:spcAft>
            <a:buNone/>
          </a:pPr>
          <a:r>
            <a:rPr lang="he-IL" sz="2000" b="1" kern="1200" dirty="0"/>
            <a:t>הווה - הפגישות בין תהילה והמספר</a:t>
          </a:r>
        </a:p>
      </dsp:txBody>
      <dsp:txXfrm>
        <a:off x="5216952" y="0"/>
        <a:ext cx="1850231" cy="1079301"/>
      </dsp:txXfrm>
    </dsp:sp>
    <dsp:sp modelId="{CA70DD96-7DB0-40AD-8D99-A8977F93D7CD}">
      <dsp:nvSpPr>
        <dsp:cNvPr id="0" name=""/>
        <dsp:cNvSpPr/>
      </dsp:nvSpPr>
      <dsp:spPr>
        <a:xfrm>
          <a:off x="4754394" y="539650"/>
          <a:ext cx="462557"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7A3AE68B-B9EF-40B1-A7B4-BC3F9334695C}">
      <dsp:nvSpPr>
        <dsp:cNvPr id="0" name=""/>
        <dsp:cNvSpPr/>
      </dsp:nvSpPr>
      <dsp:spPr>
        <a:xfrm rot="5400000">
          <a:off x="2479535" y="810709"/>
          <a:ext cx="2543451" cy="2002566"/>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9173C830-41C6-4A55-8729-B15A0AC6E065}">
      <dsp:nvSpPr>
        <dsp:cNvPr id="0" name=""/>
        <dsp:cNvSpPr/>
      </dsp:nvSpPr>
      <dsp:spPr>
        <a:xfrm>
          <a:off x="5216952" y="1079301"/>
          <a:ext cx="1850231" cy="1079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marL="0" lvl="0" indent="0" algn="ctr" defTabSz="889000" rtl="1">
            <a:lnSpc>
              <a:spcPct val="90000"/>
            </a:lnSpc>
            <a:spcBef>
              <a:spcPct val="0"/>
            </a:spcBef>
            <a:spcAft>
              <a:spcPct val="35000"/>
            </a:spcAft>
            <a:buNone/>
          </a:pPr>
          <a:r>
            <a:rPr lang="he-IL" sz="2000" b="1" kern="1200" dirty="0"/>
            <a:t>עבר -  סיפור תהילה ושרגא</a:t>
          </a:r>
        </a:p>
      </dsp:txBody>
      <dsp:txXfrm>
        <a:off x="5216952" y="1079301"/>
        <a:ext cx="1850231" cy="1079301"/>
      </dsp:txXfrm>
    </dsp:sp>
    <dsp:sp modelId="{0387CABB-43AC-4FF3-8ABB-71E8C96E8D82}">
      <dsp:nvSpPr>
        <dsp:cNvPr id="0" name=""/>
        <dsp:cNvSpPr/>
      </dsp:nvSpPr>
      <dsp:spPr>
        <a:xfrm>
          <a:off x="4754394" y="1618952"/>
          <a:ext cx="462557"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77AA9E22-8984-4CAE-85E7-02A333270E8F}">
      <dsp:nvSpPr>
        <dsp:cNvPr id="0" name=""/>
        <dsp:cNvSpPr/>
      </dsp:nvSpPr>
      <dsp:spPr>
        <a:xfrm rot="5400000">
          <a:off x="3025476" y="1873174"/>
          <a:ext cx="1981967" cy="1472167"/>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1F2F7F20-9787-4D27-95E7-B6E2FC051AC3}">
      <dsp:nvSpPr>
        <dsp:cNvPr id="0" name=""/>
        <dsp:cNvSpPr/>
      </dsp:nvSpPr>
      <dsp:spPr>
        <a:xfrm>
          <a:off x="5216952" y="2158603"/>
          <a:ext cx="1850231" cy="1079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marL="0" lvl="0" indent="0" algn="ctr" defTabSz="889000" rtl="1">
            <a:lnSpc>
              <a:spcPct val="90000"/>
            </a:lnSpc>
            <a:spcBef>
              <a:spcPct val="0"/>
            </a:spcBef>
            <a:spcAft>
              <a:spcPct val="35000"/>
            </a:spcAft>
            <a:buNone/>
          </a:pPr>
          <a:r>
            <a:rPr lang="he-IL" sz="2000" b="1" kern="1200" dirty="0"/>
            <a:t>הווה – מותה של תהילה</a:t>
          </a:r>
        </a:p>
      </dsp:txBody>
      <dsp:txXfrm>
        <a:off x="5216952" y="2158603"/>
        <a:ext cx="1850231" cy="1079301"/>
      </dsp:txXfrm>
    </dsp:sp>
    <dsp:sp modelId="{86983F23-2393-42DB-9E6E-B3CB18BDC77E}">
      <dsp:nvSpPr>
        <dsp:cNvPr id="0" name=""/>
        <dsp:cNvSpPr/>
      </dsp:nvSpPr>
      <dsp:spPr>
        <a:xfrm>
          <a:off x="4754394" y="2698253"/>
          <a:ext cx="462557"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92A18FB7-7827-43BA-990C-3EE0452C4187}">
      <dsp:nvSpPr>
        <dsp:cNvPr id="0" name=""/>
        <dsp:cNvSpPr/>
      </dsp:nvSpPr>
      <dsp:spPr>
        <a:xfrm rot="5400000">
          <a:off x="3572096" y="2934775"/>
          <a:ext cx="1416043" cy="941767"/>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5522F-59EC-4FE4-BF45-16C114556364}">
      <dsp:nvSpPr>
        <dsp:cNvPr id="0" name=""/>
        <dsp:cNvSpPr/>
      </dsp:nvSpPr>
      <dsp:spPr>
        <a:xfrm>
          <a:off x="0" y="522734"/>
          <a:ext cx="1780976" cy="1068585"/>
        </a:xfrm>
        <a:prstGeom prst="rect">
          <a:avLst/>
        </a:prstGeom>
        <a:solidFill>
          <a:schemeClr val="accent6">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he-IL" sz="2000" b="0" i="0" kern="1200" dirty="0">
              <a:solidFill>
                <a:srgbClr val="192A73"/>
              </a:solidFill>
              <a:effectLst>
                <a:outerShdw blurRad="38100" dist="38100" dir="2700000" algn="tl">
                  <a:srgbClr val="000000">
                    <a:alpha val="43137"/>
                  </a:srgbClr>
                </a:outerShdw>
              </a:effectLst>
              <a:latin typeface="Varela Round" pitchFamily="2" charset="-79"/>
              <a:cs typeface="Varela Round" pitchFamily="2" charset="-79"/>
            </a:rPr>
            <a:t>מות הבן השני</a:t>
          </a:r>
          <a:endParaRPr lang="he-IL" sz="2000" b="0" kern="1200" dirty="0">
            <a:solidFill>
              <a:srgbClr val="192A73"/>
            </a:solidFill>
            <a:effectLst>
              <a:outerShdw blurRad="38100" dist="38100" dir="2700000" algn="tl">
                <a:srgbClr val="000000">
                  <a:alpha val="43137"/>
                </a:srgbClr>
              </a:outerShdw>
            </a:effectLst>
            <a:latin typeface="Varela Round" pitchFamily="2" charset="-79"/>
            <a:cs typeface="Varela Round" pitchFamily="2" charset="-79"/>
          </a:endParaRPr>
        </a:p>
      </dsp:txBody>
      <dsp:txXfrm>
        <a:off x="0" y="522734"/>
        <a:ext cx="1780976" cy="1068585"/>
      </dsp:txXfrm>
    </dsp:sp>
    <dsp:sp modelId="{2BFB4A33-3F12-4A82-A1D1-465D802BB645}">
      <dsp:nvSpPr>
        <dsp:cNvPr id="0" name=""/>
        <dsp:cNvSpPr/>
      </dsp:nvSpPr>
      <dsp:spPr>
        <a:xfrm>
          <a:off x="1959074" y="522734"/>
          <a:ext cx="1780976" cy="1068585"/>
        </a:xfrm>
        <a:prstGeom prst="rect">
          <a:avLst/>
        </a:prstGeom>
        <a:solidFill>
          <a:schemeClr val="accent6">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he-IL" sz="2000" b="0" i="0" kern="1200" dirty="0">
              <a:solidFill>
                <a:srgbClr val="192A73"/>
              </a:solidFill>
              <a:effectLst>
                <a:outerShdw blurRad="38100" dist="38100" dir="2700000" algn="tl">
                  <a:srgbClr val="000000">
                    <a:alpha val="43137"/>
                  </a:srgbClr>
                </a:outerShdw>
              </a:effectLst>
              <a:latin typeface="Varela Round" pitchFamily="2" charset="-79"/>
              <a:cs typeface="Varela Round" pitchFamily="2" charset="-79"/>
            </a:rPr>
            <a:t>מות הבן הבכור</a:t>
          </a:r>
          <a:endParaRPr lang="he-IL" sz="2000" b="0" kern="1200" dirty="0">
            <a:solidFill>
              <a:srgbClr val="192A73"/>
            </a:solidFill>
            <a:effectLst>
              <a:outerShdw blurRad="38100" dist="38100" dir="2700000" algn="tl">
                <a:srgbClr val="000000">
                  <a:alpha val="43137"/>
                </a:srgbClr>
              </a:outerShdw>
            </a:effectLst>
            <a:latin typeface="Varela Round" pitchFamily="2" charset="-79"/>
            <a:cs typeface="Varela Round" pitchFamily="2" charset="-79"/>
          </a:endParaRPr>
        </a:p>
      </dsp:txBody>
      <dsp:txXfrm>
        <a:off x="1959074" y="522734"/>
        <a:ext cx="1780976" cy="1068585"/>
      </dsp:txXfrm>
    </dsp:sp>
    <dsp:sp modelId="{F57CADEA-4018-4ACF-B554-9DC334678529}">
      <dsp:nvSpPr>
        <dsp:cNvPr id="0" name=""/>
        <dsp:cNvSpPr/>
      </dsp:nvSpPr>
      <dsp:spPr>
        <a:xfrm>
          <a:off x="3918148" y="522734"/>
          <a:ext cx="1780976" cy="1068585"/>
        </a:xfrm>
        <a:prstGeom prst="rect">
          <a:avLst/>
        </a:prstGeom>
        <a:solidFill>
          <a:schemeClr val="accent6">
            <a:lumMod val="20000"/>
            <a:lumOff val="8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he-IL" sz="2000" b="0" i="0" kern="1200" dirty="0">
              <a:solidFill>
                <a:srgbClr val="192A73"/>
              </a:solidFill>
              <a:effectLst>
                <a:outerShdw blurRad="38100" dist="38100" dir="2700000" algn="tl">
                  <a:srgbClr val="000000">
                    <a:alpha val="43137"/>
                  </a:srgbClr>
                </a:outerShdw>
              </a:effectLst>
              <a:latin typeface="Varela Round" pitchFamily="2" charset="-79"/>
              <a:cs typeface="Varela Round" pitchFamily="2" charset="-79"/>
            </a:rPr>
            <a:t>צחוק הגורל- בעלה הופך חסיד</a:t>
          </a:r>
          <a:endParaRPr lang="he-IL" sz="2000" b="0" kern="1200" dirty="0">
            <a:solidFill>
              <a:srgbClr val="192A73"/>
            </a:solidFill>
            <a:effectLst>
              <a:outerShdw blurRad="38100" dist="38100" dir="2700000" algn="tl">
                <a:srgbClr val="000000">
                  <a:alpha val="43137"/>
                </a:srgbClr>
              </a:outerShdw>
            </a:effectLst>
            <a:latin typeface="Varela Round" pitchFamily="2" charset="-79"/>
            <a:cs typeface="Varela Round" pitchFamily="2" charset="-79"/>
          </a:endParaRPr>
        </a:p>
      </dsp:txBody>
      <dsp:txXfrm>
        <a:off x="3918148" y="522734"/>
        <a:ext cx="1780976" cy="1068585"/>
      </dsp:txXfrm>
    </dsp:sp>
    <dsp:sp modelId="{7FC37AA1-A1E6-4480-950F-AD827B438407}">
      <dsp:nvSpPr>
        <dsp:cNvPr id="0" name=""/>
        <dsp:cNvSpPr/>
      </dsp:nvSpPr>
      <dsp:spPr>
        <a:xfrm>
          <a:off x="979537" y="1769417"/>
          <a:ext cx="1780976" cy="1068585"/>
        </a:xfrm>
        <a:prstGeom prst="rect">
          <a:avLst/>
        </a:prstGeom>
        <a:solidFill>
          <a:schemeClr val="accent5">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he-IL" sz="2000" b="0" i="0" kern="1200" dirty="0">
              <a:effectLst>
                <a:outerShdw blurRad="38100" dist="38100" dir="2700000" algn="tl">
                  <a:srgbClr val="000000">
                    <a:alpha val="43137"/>
                  </a:srgbClr>
                </a:outerShdw>
              </a:effectLst>
              <a:latin typeface="Varela Round" pitchFamily="2" charset="-79"/>
              <a:cs typeface="Varela Round" pitchFamily="2" charset="-79"/>
            </a:rPr>
            <a:t>נטרפת דעתה של בתה</a:t>
          </a:r>
          <a:endParaRPr lang="he-IL" sz="2000" b="0" kern="1200" dirty="0">
            <a:effectLst>
              <a:outerShdw blurRad="38100" dist="38100" dir="2700000" algn="tl">
                <a:srgbClr val="000000">
                  <a:alpha val="43137"/>
                </a:srgbClr>
              </a:outerShdw>
            </a:effectLst>
            <a:latin typeface="Varela Round" pitchFamily="2" charset="-79"/>
            <a:cs typeface="Varela Round" pitchFamily="2" charset="-79"/>
          </a:endParaRPr>
        </a:p>
      </dsp:txBody>
      <dsp:txXfrm>
        <a:off x="979537" y="1769417"/>
        <a:ext cx="1780976" cy="1068585"/>
      </dsp:txXfrm>
    </dsp:sp>
    <dsp:sp modelId="{3EA79D9C-FFFD-4754-BB0E-1CD57138D7BA}">
      <dsp:nvSpPr>
        <dsp:cNvPr id="0" name=""/>
        <dsp:cNvSpPr/>
      </dsp:nvSpPr>
      <dsp:spPr>
        <a:xfrm>
          <a:off x="2938611" y="1769417"/>
          <a:ext cx="1780976" cy="1068585"/>
        </a:xfrm>
        <a:prstGeom prst="rect">
          <a:avLst/>
        </a:prstGeom>
        <a:solidFill>
          <a:schemeClr val="accent5">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he-IL" sz="2000" b="0" i="0" kern="1200" dirty="0">
              <a:solidFill>
                <a:srgbClr val="192A73"/>
              </a:solidFill>
              <a:effectLst>
                <a:outerShdw blurRad="38100" dist="38100" dir="2700000" algn="tl">
                  <a:srgbClr val="000000">
                    <a:alpha val="43137"/>
                  </a:srgbClr>
                </a:outerShdw>
              </a:effectLst>
              <a:latin typeface="Varela Round" pitchFamily="2" charset="-79"/>
              <a:cs typeface="Varela Round" pitchFamily="2" charset="-79"/>
            </a:rPr>
            <a:t>מות הבעל</a:t>
          </a:r>
          <a:endParaRPr lang="he-IL" sz="2000" b="0" kern="1200" dirty="0">
            <a:solidFill>
              <a:srgbClr val="192A73"/>
            </a:solidFill>
            <a:effectLst>
              <a:outerShdw blurRad="38100" dist="38100" dir="2700000" algn="tl">
                <a:srgbClr val="000000">
                  <a:alpha val="43137"/>
                </a:srgbClr>
              </a:outerShdw>
            </a:effectLst>
            <a:latin typeface="Varela Round" pitchFamily="2" charset="-79"/>
            <a:cs typeface="Varela Round" pitchFamily="2" charset="-79"/>
          </a:endParaRPr>
        </a:p>
      </dsp:txBody>
      <dsp:txXfrm>
        <a:off x="2938611" y="1769417"/>
        <a:ext cx="1780976" cy="1068585"/>
      </dsp:txXfrm>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uFillTx/>
              </a:defRPr>
            </a:lvl1pPr>
          </a:lstStyle>
          <a:p>
            <a:endParaRPr lang="he-IL">
              <a:uFillTx/>
            </a:endParaRPr>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uFillTx/>
              </a:defRPr>
            </a:lvl1pPr>
          </a:lstStyle>
          <a:p>
            <a:fld id="{5EC061A6-0796-4DA4-BCCF-C39215C865B3}" type="datetimeFigureOut">
              <a:rPr lang="he-IL" smtClean="0">
                <a:uFillTx/>
              </a:rPr>
              <a:pPr/>
              <a:t>ח'/ניסן/תש"ף</a:t>
            </a:fld>
            <a:endParaRPr lang="he-IL">
              <a:uFillTx/>
            </a:endParaRPr>
          </a:p>
        </p:txBody>
      </p:sp>
      <p:sp>
        <p:nvSpPr>
          <p:cNvPr id="4" name="מציין מיקום של תמונת שקופית 3"/>
          <p:cNvSpPr>
            <a:spLocks noGrp="1" noRot="1" noChangeAspect="1"/>
          </p:cNvSpPr>
          <p:nvPr>
            <p:ph type="sldImg" idx="2"/>
          </p:nvPr>
        </p:nvSpPr>
        <p:spPr>
          <a:xfrm>
            <a:off x="381000" y="685800"/>
            <a:ext cx="6096000" cy="3429000"/>
          </a:xfrm>
          <a:prstGeom prst="rect">
            <a:avLst/>
          </a:prstGeom>
          <a:noFill/>
          <a:ln w="12700">
            <a:solidFill>
              <a:srgbClr val="000000"/>
            </a:solidFill>
          </a:ln>
        </p:spPr>
        <p:txBody>
          <a:bodyPr vert="horz" lIns="91440" tIns="45720" rIns="91440" bIns="45720" rtlCol="1" anchor="ctr"/>
          <a:lstStyle/>
          <a:p>
            <a:endParaRPr lang="he-IL">
              <a:uFillTx/>
            </a:endParaRPr>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uFillTx/>
              </a:rPr>
              <a:t>לחץ כדי לערוך סגנונות טקסט של תבנית בסיס</a:t>
            </a:r>
          </a:p>
          <a:p>
            <a:pPr lvl="1"/>
            <a:r>
              <a:rPr lang="he-IL">
                <a:uFillTx/>
              </a:rPr>
              <a:t>רמה שנייה</a:t>
            </a:r>
          </a:p>
          <a:p>
            <a:pPr lvl="2"/>
            <a:r>
              <a:rPr lang="he-IL">
                <a:uFillTx/>
              </a:rPr>
              <a:t>רמה שלישית</a:t>
            </a:r>
          </a:p>
          <a:p>
            <a:pPr lvl="3"/>
            <a:r>
              <a:rPr lang="he-IL">
                <a:uFillTx/>
              </a:rPr>
              <a:t>רמה רביעית</a:t>
            </a:r>
          </a:p>
          <a:p>
            <a:pPr lvl="4"/>
            <a:r>
              <a:rPr lang="he-IL">
                <a:uFillTx/>
              </a:rPr>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uFillTx/>
              </a:defRPr>
            </a:lvl1pPr>
          </a:lstStyle>
          <a:p>
            <a:endParaRPr lang="he-IL">
              <a:uFillTx/>
            </a:endParaRPr>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uFillTx/>
              </a:defRPr>
            </a:lvl1pPr>
          </a:lstStyle>
          <a:p>
            <a:fld id="{E6DF83E7-A828-4E18-9E21-DA925548D1ED}" type="slidenum">
              <a:rPr lang="he-IL" smtClean="0">
                <a:uFillTx/>
              </a:rPr>
              <a:pPr/>
              <a:t>‹#›</a:t>
            </a:fld>
            <a:endParaRPr lang="he-IL">
              <a:uFillTx/>
            </a:endParaRPr>
          </a:p>
        </p:txBody>
      </p:sp>
    </p:spTree>
    <p:extLst>
      <p:ext uri="{BB962C8B-B14F-4D97-AF65-F5344CB8AC3E}">
        <p14:creationId xmlns:p14="http://schemas.microsoft.com/office/powerpoint/2010/main" val="125593283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uFillTx/>
        <a:latin typeface="+mn-lt"/>
        <a:ea typeface="+mn-ea"/>
        <a:cs typeface="+mn-cs"/>
      </a:defRPr>
    </a:lvl1pPr>
    <a:lvl2pPr marL="457200" algn="r" defTabSz="914400" rtl="1" eaLnBrk="1" latinLnBrk="0" hangingPunct="1">
      <a:defRPr sz="1200" kern="1200">
        <a:solidFill>
          <a:schemeClr val="tx1"/>
        </a:solidFill>
        <a:uFillTx/>
        <a:latin typeface="+mn-lt"/>
        <a:ea typeface="+mn-ea"/>
        <a:cs typeface="+mn-cs"/>
      </a:defRPr>
    </a:lvl2pPr>
    <a:lvl3pPr marL="914400" algn="r" defTabSz="914400" rtl="1" eaLnBrk="1" latinLnBrk="0" hangingPunct="1">
      <a:defRPr sz="1200" kern="1200">
        <a:solidFill>
          <a:schemeClr val="tx1"/>
        </a:solidFill>
        <a:uFillTx/>
        <a:latin typeface="+mn-lt"/>
        <a:ea typeface="+mn-ea"/>
        <a:cs typeface="+mn-cs"/>
      </a:defRPr>
    </a:lvl3pPr>
    <a:lvl4pPr marL="1371600" algn="r" defTabSz="914400" rtl="1" eaLnBrk="1" latinLnBrk="0" hangingPunct="1">
      <a:defRPr sz="1200" kern="1200">
        <a:solidFill>
          <a:schemeClr val="tx1"/>
        </a:solidFill>
        <a:uFillTx/>
        <a:latin typeface="+mn-lt"/>
        <a:ea typeface="+mn-ea"/>
        <a:cs typeface="+mn-cs"/>
      </a:defRPr>
    </a:lvl4pPr>
    <a:lvl5pPr marL="1828800" algn="r" defTabSz="914400" rtl="1" eaLnBrk="1" latinLnBrk="0" hangingPunct="1">
      <a:defRPr sz="1200" kern="1200">
        <a:solidFill>
          <a:schemeClr val="tx1"/>
        </a:solidFill>
        <a:uFillTx/>
        <a:latin typeface="+mn-lt"/>
        <a:ea typeface="+mn-ea"/>
        <a:cs typeface="+mn-cs"/>
      </a:defRPr>
    </a:lvl5pPr>
    <a:lvl6pPr marL="2286000" algn="r" defTabSz="914400" rtl="1" eaLnBrk="1" latinLnBrk="0" hangingPunct="1">
      <a:defRPr sz="1200" kern="1200">
        <a:solidFill>
          <a:schemeClr val="tx1"/>
        </a:solidFill>
        <a:uFillTx/>
        <a:latin typeface="+mn-lt"/>
        <a:ea typeface="+mn-ea"/>
        <a:cs typeface="+mn-cs"/>
      </a:defRPr>
    </a:lvl6pPr>
    <a:lvl7pPr marL="2743200" algn="r" defTabSz="914400" rtl="1" eaLnBrk="1" latinLnBrk="0" hangingPunct="1">
      <a:defRPr sz="1200" kern="1200">
        <a:solidFill>
          <a:schemeClr val="tx1"/>
        </a:solidFill>
        <a:uFillTx/>
        <a:latin typeface="+mn-lt"/>
        <a:ea typeface="+mn-ea"/>
        <a:cs typeface="+mn-cs"/>
      </a:defRPr>
    </a:lvl7pPr>
    <a:lvl8pPr marL="3200400" algn="r" defTabSz="914400" rtl="1" eaLnBrk="1" latinLnBrk="0" hangingPunct="1">
      <a:defRPr sz="1200" kern="1200">
        <a:solidFill>
          <a:schemeClr val="tx1"/>
        </a:solidFill>
        <a:uFillTx/>
        <a:latin typeface="+mn-lt"/>
        <a:ea typeface="+mn-ea"/>
        <a:cs typeface="+mn-cs"/>
      </a:defRPr>
    </a:lvl8pPr>
    <a:lvl9pPr marL="3657600" algn="r" defTabSz="914400" rtl="1" eaLnBrk="1" latinLnBrk="0" hangingPunct="1">
      <a:defRPr sz="1200" kern="1200">
        <a:solidFill>
          <a:schemeClr val="tx1"/>
        </a:solidFill>
        <a:uFillTx/>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unsplash.com/s/photos/police"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uFillTx/>
            </a:endParaRPr>
          </a:p>
        </p:txBody>
      </p:sp>
    </p:spTree>
    <p:extLst>
      <p:ext uri="{BB962C8B-B14F-4D97-AF65-F5344CB8AC3E}">
        <p14:creationId xmlns:p14="http://schemas.microsoft.com/office/powerpoint/2010/main" val="1423183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fontScale="92500" lnSpcReduction="20000"/>
          </a:bodyPr>
          <a:lstStyle/>
          <a:p>
            <a:r>
              <a:rPr lang="he-IL" sz="1200" b="1" i="0" u="sng" kern="1200" dirty="0">
                <a:solidFill>
                  <a:schemeClr val="tx1"/>
                </a:solidFill>
                <a:effectLst/>
                <a:latin typeface="+mn-lt"/>
                <a:ea typeface="+mn-ea"/>
                <a:cs typeface="+mn-cs"/>
              </a:rPr>
              <a:t>החטא ועונשו:</a:t>
            </a:r>
            <a:endParaRPr lang="he-IL" sz="1200" b="0" i="0" kern="1200" dirty="0">
              <a:solidFill>
                <a:schemeClr val="tx1"/>
              </a:solidFill>
              <a:effectLst/>
              <a:latin typeface="+mn-lt"/>
              <a:ea typeface="+mn-ea"/>
              <a:cs typeface="+mn-cs"/>
            </a:endParaRPr>
          </a:p>
          <a:p>
            <a:r>
              <a:rPr lang="he-IL" sz="1200" b="0" i="0" kern="1200" dirty="0">
                <a:solidFill>
                  <a:schemeClr val="tx1"/>
                </a:solidFill>
                <a:effectLst/>
                <a:latin typeface="+mn-lt"/>
                <a:ea typeface="+mn-ea"/>
                <a:cs typeface="+mn-cs"/>
              </a:rPr>
              <a:t>תהילה נענשת על חטאו של אביה, שלא בקש מחילה משרגא ומשפחתו. "אבות אכלו בוסר ושיני בנים תקהינה" . מכיוון ששרגא לא מחל להם מרגישה תהילה שקללה רובצת עליה ועל משפחתה, והעונשים "רודפים" אותה.</a:t>
            </a:r>
            <a:br>
              <a:rPr lang="he-IL" dirty="0"/>
            </a:br>
            <a:r>
              <a:rPr lang="he-IL" sz="1200" b="1" i="0" kern="1200" dirty="0">
                <a:solidFill>
                  <a:schemeClr val="tx1"/>
                </a:solidFill>
                <a:effectLst/>
                <a:latin typeface="+mn-lt"/>
                <a:ea typeface="+mn-ea"/>
                <a:cs typeface="+mn-cs"/>
              </a:rPr>
              <a:t>העונש הראשון הוא צחוק הגורל:</a:t>
            </a:r>
            <a:br>
              <a:rPr lang="he-IL" dirty="0"/>
            </a:br>
            <a:r>
              <a:rPr lang="he-IL" sz="1200" b="0" i="0" kern="1200" dirty="0">
                <a:solidFill>
                  <a:schemeClr val="tx1"/>
                </a:solidFill>
                <a:effectLst/>
                <a:latin typeface="+mn-lt"/>
                <a:ea typeface="+mn-ea"/>
                <a:cs typeface="+mn-cs"/>
              </a:rPr>
              <a:t>בעלה של תהילה מביא לבניו מלמדים טובים מעיר אחרת כדי שילמדו את בניו בבית ואין הוא יודע שאחד מהם הוא חסיד ,בעלה של תהילה הושפע ממנו והתחיל להתנהג לפי מנהגי החסידים. חשבה תהילה שאביה גרש את שרגא בגלל חסידותו ואילו חתנו שקבל במקומו הפך לחסיד. אין ספק שהדבר קרה למען כפרת עוונות. בתקופה זו כבר אין החסידים מנודים הדור השתנה וגם היחס לחסידים.</a:t>
            </a:r>
            <a:br>
              <a:rPr lang="he-IL" dirty="0"/>
            </a:br>
            <a:r>
              <a:rPr lang="he-IL" sz="1200" b="1" i="0" kern="1200" dirty="0">
                <a:solidFill>
                  <a:schemeClr val="tx1"/>
                </a:solidFill>
                <a:effectLst/>
                <a:latin typeface="+mn-lt"/>
                <a:ea typeface="+mn-ea"/>
                <a:cs typeface="+mn-cs"/>
              </a:rPr>
              <a:t>העונש השני- מות הבן הבכור</a:t>
            </a:r>
            <a:br>
              <a:rPr lang="he-IL" dirty="0"/>
            </a:br>
            <a:r>
              <a:rPr lang="he-IL" sz="1200" b="0" i="0" kern="1200" dirty="0">
                <a:solidFill>
                  <a:schemeClr val="tx1"/>
                </a:solidFill>
                <a:effectLst/>
                <a:latin typeface="+mn-lt"/>
                <a:ea typeface="+mn-ea"/>
                <a:cs typeface="+mn-cs"/>
              </a:rPr>
              <a:t>שנה לפני שנעשה הבן הבכור בר-מצווה חלה בדבר. הוא הצליח להתאושש אך כחודש לפני הנחת התפילין הוא יצא בבוקר לבית המדרש , בדרכו פגש במטורף שלבש תכריכים כמת. הוא נבהל ונשמתו כמעט פרחה ממנו, מאותו יום הוא הלך ודעך, כ "נר נשמה בתפילת הנעילה" ומת 30 יום לפני שהספיק להניח תפילין, במוצאי שבת אחר ההבדלה - במקביל לזמן קריעת התנאים על-ידי אביה של תהילה. ( משמעות השם שרגא בארמית הוא נר.)</a:t>
            </a:r>
            <a:br>
              <a:rPr lang="he-IL" dirty="0"/>
            </a:br>
            <a:r>
              <a:rPr lang="he-IL" sz="1200" b="1" i="0" kern="1200" dirty="0">
                <a:solidFill>
                  <a:schemeClr val="tx1"/>
                </a:solidFill>
                <a:effectLst/>
                <a:latin typeface="+mn-lt"/>
                <a:ea typeface="+mn-ea"/>
                <a:cs typeface="+mn-cs"/>
              </a:rPr>
              <a:t>העונש השלישי- מות הבן השני</a:t>
            </a:r>
            <a:br>
              <a:rPr lang="he-IL" dirty="0"/>
            </a:br>
            <a:r>
              <a:rPr lang="he-IL" sz="1200" b="0" i="0" kern="1200" dirty="0">
                <a:solidFill>
                  <a:schemeClr val="tx1"/>
                </a:solidFill>
                <a:effectLst/>
                <a:latin typeface="+mn-lt"/>
                <a:ea typeface="+mn-ea"/>
                <a:cs typeface="+mn-cs"/>
              </a:rPr>
              <a:t>לאחר שנתיים, כחודש לפני שהגיע בנה השני למצוות (הגיע ולא הגיע) הוא תעה בדרך ,נפל לביצה ומת. תהילה הבינה שהיא ובעלה צריכים לבקש מחילה משרגא.</a:t>
            </a:r>
            <a:br>
              <a:rPr lang="he-IL" dirty="0"/>
            </a:br>
            <a:r>
              <a:rPr lang="he-IL" sz="1200" b="1" i="0" kern="1200" dirty="0">
                <a:solidFill>
                  <a:schemeClr val="tx1"/>
                </a:solidFill>
                <a:effectLst/>
                <a:latin typeface="+mn-lt"/>
                <a:ea typeface="+mn-ea"/>
                <a:cs typeface="+mn-cs"/>
              </a:rPr>
              <a:t>עונש רביעי – מות הבעל</a:t>
            </a:r>
            <a:br>
              <a:rPr lang="he-IL" dirty="0"/>
            </a:br>
            <a:r>
              <a:rPr lang="he-IL" sz="1200" b="0" i="0" kern="1200" dirty="0">
                <a:solidFill>
                  <a:schemeClr val="tx1"/>
                </a:solidFill>
                <a:effectLst/>
                <a:latin typeface="+mn-lt"/>
                <a:ea typeface="+mn-ea"/>
                <a:cs typeface="+mn-cs"/>
              </a:rPr>
              <a:t>בעלה של תהילה נדד ממקום למקום על מנת למצוא את שרגא ולבקש ממנו מחילה, ולבסוף הסתבר לו ששרגא נעשה "מתנגד" ( שוב אירוניה של הגורל ששרגא הפך למתנגד ואילו בעלה הפך לחסיד). בגלל הנסיעות הרבות נחלש כוחו, והוא חלה ומת.</a:t>
            </a:r>
            <a:br>
              <a:rPr lang="he-IL" dirty="0"/>
            </a:br>
            <a:r>
              <a:rPr lang="he-IL" sz="1200" b="1" i="0" kern="1200" dirty="0">
                <a:solidFill>
                  <a:schemeClr val="tx1"/>
                </a:solidFill>
                <a:effectLst/>
                <a:latin typeface="+mn-lt"/>
                <a:ea typeface="+mn-ea"/>
                <a:cs typeface="+mn-cs"/>
              </a:rPr>
              <a:t>עונש חמישי - נטרפת דעתה של בתה</a:t>
            </a:r>
            <a:br>
              <a:rPr lang="he-IL" dirty="0"/>
            </a:br>
            <a:r>
              <a:rPr lang="he-IL" sz="1200" b="0" i="0" kern="1200" dirty="0">
                <a:solidFill>
                  <a:schemeClr val="tx1"/>
                </a:solidFill>
                <a:effectLst/>
                <a:latin typeface="+mn-lt"/>
                <a:ea typeface="+mn-ea"/>
                <a:cs typeface="+mn-cs"/>
              </a:rPr>
              <a:t>תהילה נכנסה לעסקים והצליחה. כל עמלה היה לטובת בתה. היא שכרה לה מורות נוכריות, הן אהבו אותה והזמינו אותה לבתיהן. כך היא לומדת את התרבות הנוצרית ומעדיפה אותה על היהדות.</a:t>
            </a:r>
            <a:r>
              <a:rPr lang="he-IL" sz="1200" b="0" i="0" kern="1200" baseline="0" dirty="0">
                <a:solidFill>
                  <a:schemeClr val="tx1"/>
                </a:solidFill>
                <a:effectLst/>
                <a:latin typeface="+mn-lt"/>
                <a:ea typeface="+mn-ea"/>
                <a:cs typeface="+mn-cs"/>
              </a:rPr>
              <a:t> </a:t>
            </a:r>
            <a:r>
              <a:rPr lang="he-IL" sz="1200" b="0" i="0" kern="1200" dirty="0">
                <a:solidFill>
                  <a:schemeClr val="tx1"/>
                </a:solidFill>
                <a:effectLst/>
                <a:latin typeface="+mn-lt"/>
                <a:ea typeface="+mn-ea"/>
                <a:cs typeface="+mn-cs"/>
              </a:rPr>
              <a:t>תהילה מוצאת לבתה שידוך ,חתן מוסמך לרבנות( אביה של הרבנית), אולם החתונה לא התקיימה, משום שדעתה של הבת "נטרפה" ( על פי המקורות התנצרות כמוה כטירוף הדעת)היא ברחה למנזר והתנצרה.</a:t>
            </a:r>
          </a:p>
          <a:p>
            <a:endParaRPr lang="he-IL" dirty="0"/>
          </a:p>
        </p:txBody>
      </p:sp>
      <p:sp>
        <p:nvSpPr>
          <p:cNvPr id="4" name="מציין מיקום של מספר שקופית 3"/>
          <p:cNvSpPr>
            <a:spLocks noGrp="1"/>
          </p:cNvSpPr>
          <p:nvPr>
            <p:ph type="sldNum" sz="quarter" idx="10"/>
          </p:nvPr>
        </p:nvSpPr>
        <p:spPr/>
        <p:txBody>
          <a:bodyPr/>
          <a:lstStyle/>
          <a:p>
            <a:fld id="{0AD358BA-C4B6-4791-BE53-2DEFB3AE1B10}" type="slidenum">
              <a:rPr lang="he-IL" smtClean="0"/>
              <a:t>23</a:t>
            </a:fld>
            <a:endParaRPr lang="he-IL"/>
          </a:p>
        </p:txBody>
      </p:sp>
    </p:spTree>
    <p:extLst>
      <p:ext uri="{BB962C8B-B14F-4D97-AF65-F5344CB8AC3E}">
        <p14:creationId xmlns:p14="http://schemas.microsoft.com/office/powerpoint/2010/main" val="4226313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a:hlinkClick r:id="rId3"/>
              </a:rPr>
              <a:t>https://unsplash.com/s/photos/police</a:t>
            </a:r>
            <a:endParaRPr lang="he-IL" dirty="0"/>
          </a:p>
        </p:txBody>
      </p:sp>
      <p:sp>
        <p:nvSpPr>
          <p:cNvPr id="4" name="מציין מיקום של מספר שקופית 3"/>
          <p:cNvSpPr>
            <a:spLocks noGrp="1"/>
          </p:cNvSpPr>
          <p:nvPr>
            <p:ph type="sldNum" sz="quarter" idx="10"/>
          </p:nvPr>
        </p:nvSpPr>
        <p:spPr/>
        <p:txBody>
          <a:bodyPr/>
          <a:lstStyle/>
          <a:p>
            <a:fld id="{0AD358BA-C4B6-4791-BE53-2DEFB3AE1B10}" type="slidenum">
              <a:rPr lang="he-IL" smtClean="0"/>
              <a:t>24</a:t>
            </a:fld>
            <a:endParaRPr lang="he-IL"/>
          </a:p>
        </p:txBody>
      </p:sp>
    </p:spTree>
    <p:extLst>
      <p:ext uri="{BB962C8B-B14F-4D97-AF65-F5344CB8AC3E}">
        <p14:creationId xmlns:p14="http://schemas.microsoft.com/office/powerpoint/2010/main" val="4226313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AD358BA-C4B6-4791-BE53-2DEFB3AE1B10}" type="slidenum">
              <a:rPr lang="he-IL" smtClean="0"/>
              <a:t>25</a:t>
            </a:fld>
            <a:endParaRPr lang="he-IL"/>
          </a:p>
        </p:txBody>
      </p:sp>
    </p:spTree>
    <p:extLst>
      <p:ext uri="{BB962C8B-B14F-4D97-AF65-F5344CB8AC3E}">
        <p14:creationId xmlns:p14="http://schemas.microsoft.com/office/powerpoint/2010/main" val="4226313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E6DF83E7-A828-4E18-9E21-DA925548D1ED}" type="slidenum">
              <a:rPr lang="he-IL" smtClean="0">
                <a:uFillTx/>
              </a:rPr>
              <a:pPr/>
              <a:t>26</a:t>
            </a:fld>
            <a:endParaRPr lang="he-IL">
              <a:uFillTx/>
            </a:endParaRPr>
          </a:p>
        </p:txBody>
      </p:sp>
    </p:spTree>
    <p:extLst>
      <p:ext uri="{BB962C8B-B14F-4D97-AF65-F5344CB8AC3E}">
        <p14:creationId xmlns:p14="http://schemas.microsoft.com/office/powerpoint/2010/main" val="1999240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8A255F60-9C85-4FFA-8574-D3C59E010643}"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29</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063180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200" b="1" dirty="0">
                <a:cs typeface="Alima" panose="00000400000000000000" pitchFamily="2" charset="-79"/>
              </a:rPr>
              <a:t>מוטיב </a:t>
            </a:r>
            <a:r>
              <a:rPr lang="he-IL" sz="1200" dirty="0">
                <a:cs typeface="Alima" panose="00000400000000000000" pitchFamily="2" charset="-79"/>
              </a:rPr>
              <a:t>הוא רעיון, דמות, או חפץ שמופיעים בגלוי או בנרמז ביצירה מספר פעמים.</a:t>
            </a:r>
          </a:p>
          <a:p>
            <a:pPr algn="r"/>
            <a:r>
              <a:rPr lang="he-IL" sz="1200" dirty="0">
                <a:cs typeface="Alima" panose="00000400000000000000" pitchFamily="2" charset="-79"/>
              </a:rPr>
              <a:t>המוטיב מאיר את היצירה ונוצר קשר של משמעות שהיא מעבר להופעה המקומית של החפץ או הרעיון.</a:t>
            </a:r>
            <a:br>
              <a:rPr lang="he-IL" sz="1200" dirty="0">
                <a:cs typeface="Alima" panose="00000400000000000000" pitchFamily="2" charset="-79"/>
              </a:rPr>
            </a:br>
            <a:r>
              <a:rPr lang="he-IL" sz="1200" dirty="0">
                <a:cs typeface="Alima" panose="00000400000000000000" pitchFamily="2" charset="-79"/>
              </a:rPr>
              <a:t>רעיון מרכזי שחוזר ביצירה מספר פעמים (לעיתים גם כצירוף לשוני), מארגן את היצירה סביבו ומקדם אותה נקרא "מוטיב מנחה"</a:t>
            </a:r>
            <a:r>
              <a:rPr lang="he-IL" sz="1200" dirty="0"/>
              <a:t> </a:t>
            </a:r>
          </a:p>
          <a:p>
            <a:pPr algn="r" rtl="1"/>
            <a:endParaRPr lang="he-IL" dirty="0"/>
          </a:p>
          <a:p>
            <a:pPr algn="r" rtl="1"/>
            <a:r>
              <a:rPr lang="he-IL" sz="1200" b="1" i="0" kern="1200" dirty="0">
                <a:solidFill>
                  <a:schemeClr val="tx1"/>
                </a:solidFill>
                <a:effectLst/>
                <a:latin typeface="+mn-lt"/>
                <a:ea typeface="+mn-ea"/>
                <a:cs typeface="+mn-cs"/>
              </a:rPr>
              <a:t>סמל  -       </a:t>
            </a:r>
            <a:r>
              <a:rPr lang="he-IL" sz="1200" b="0" i="0" kern="1200" dirty="0">
                <a:solidFill>
                  <a:schemeClr val="tx1"/>
                </a:solidFill>
                <a:effectLst/>
                <a:latin typeface="+mn-lt"/>
                <a:ea typeface="+mn-ea"/>
                <a:cs typeface="+mn-cs"/>
              </a:rPr>
              <a:t>פרט </a:t>
            </a:r>
            <a:r>
              <a:rPr lang="he-IL" sz="1200" b="0" i="0" kern="1200" dirty="0" err="1">
                <a:solidFill>
                  <a:schemeClr val="tx1"/>
                </a:solidFill>
                <a:effectLst/>
                <a:latin typeface="+mn-lt"/>
                <a:ea typeface="+mn-ea"/>
                <a:cs typeface="+mn-cs"/>
              </a:rPr>
              <a:t>מסויים</a:t>
            </a:r>
            <a:r>
              <a:rPr lang="he-IL" sz="1200" b="0" i="0" kern="1200" dirty="0">
                <a:solidFill>
                  <a:schemeClr val="tx1"/>
                </a:solidFill>
                <a:effectLst/>
                <a:latin typeface="+mn-lt"/>
                <a:ea typeface="+mn-ea"/>
                <a:cs typeface="+mn-cs"/>
              </a:rPr>
              <a:t>, מוחשי בדרך כלל,   הנושא עמו משמעות רחבה,  לעיתים משמעות</a:t>
            </a:r>
            <a:r>
              <a:rPr lang="he-IL" sz="1200" b="0" i="0" kern="1200" baseline="0" dirty="0">
                <a:solidFill>
                  <a:schemeClr val="tx1"/>
                </a:solidFill>
                <a:effectLst/>
                <a:latin typeface="+mn-lt"/>
                <a:ea typeface="+mn-ea"/>
                <a:cs typeface="+mn-cs"/>
              </a:rPr>
              <a:t> </a:t>
            </a:r>
            <a:r>
              <a:rPr lang="he-IL" sz="1200" b="0" i="0" kern="1200" dirty="0">
                <a:solidFill>
                  <a:schemeClr val="tx1"/>
                </a:solidFill>
                <a:effectLst/>
                <a:latin typeface="+mn-lt"/>
                <a:ea typeface="+mn-ea"/>
                <a:cs typeface="+mn-cs"/>
              </a:rPr>
              <a:t>מופשטת.  </a:t>
            </a:r>
            <a:br>
              <a:rPr lang="en-US" sz="1200" b="0" i="0" kern="1200" dirty="0">
                <a:solidFill>
                  <a:schemeClr val="tx1"/>
                </a:solidFill>
                <a:effectLst/>
                <a:latin typeface="+mn-lt"/>
                <a:ea typeface="+mn-ea"/>
                <a:cs typeface="+mn-cs"/>
              </a:rPr>
            </a:br>
            <a:r>
              <a:rPr lang="he-IL" sz="1200" b="0" i="0" kern="1200" dirty="0">
                <a:solidFill>
                  <a:schemeClr val="tx1"/>
                </a:solidFill>
                <a:effectLst/>
                <a:latin typeface="+mn-lt"/>
                <a:ea typeface="+mn-ea"/>
                <a:cs typeface="+mn-cs"/>
              </a:rPr>
              <a:t>הסמל יכול להיות אישיות </a:t>
            </a:r>
            <a:r>
              <a:rPr lang="he-IL" sz="1200" b="0" i="0" kern="1200" dirty="0" err="1">
                <a:solidFill>
                  <a:schemeClr val="tx1"/>
                </a:solidFill>
                <a:effectLst/>
                <a:latin typeface="+mn-lt"/>
                <a:ea typeface="+mn-ea"/>
                <a:cs typeface="+mn-cs"/>
              </a:rPr>
              <a:t>הסטורית</a:t>
            </a:r>
            <a:r>
              <a:rPr lang="he-IL" sz="1200" b="0" i="0" kern="1200" dirty="0">
                <a:solidFill>
                  <a:schemeClr val="tx1"/>
                </a:solidFill>
                <a:effectLst/>
                <a:latin typeface="+mn-lt"/>
                <a:ea typeface="+mn-ea"/>
                <a:cs typeface="+mn-cs"/>
              </a:rPr>
              <a:t>, או סימן גראפי או  חפץ  </a:t>
            </a:r>
            <a:r>
              <a:rPr lang="he-IL" sz="1200" b="0" i="0" kern="1200" dirty="0" err="1">
                <a:solidFill>
                  <a:schemeClr val="tx1"/>
                </a:solidFill>
                <a:effectLst/>
                <a:latin typeface="+mn-lt"/>
                <a:ea typeface="+mn-ea"/>
                <a:cs typeface="+mn-cs"/>
              </a:rPr>
              <a:t>וכו</a:t>
            </a:r>
            <a:r>
              <a:rPr lang="he-IL"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r>
              <a:rPr lang="he-IL" sz="1200" b="0" i="0" kern="1200" dirty="0">
                <a:solidFill>
                  <a:schemeClr val="tx1"/>
                </a:solidFill>
                <a:effectLst/>
                <a:latin typeface="+mn-lt"/>
                <a:ea typeface="+mn-ea"/>
                <a:cs typeface="+mn-cs"/>
              </a:rPr>
              <a:t>דוגמה: יונה היא סמל </a:t>
            </a:r>
            <a:r>
              <a:rPr lang="he-IL" sz="1200" b="0" i="0" kern="1200" dirty="0" err="1">
                <a:solidFill>
                  <a:schemeClr val="tx1"/>
                </a:solidFill>
                <a:effectLst/>
                <a:latin typeface="+mn-lt"/>
                <a:ea typeface="+mn-ea"/>
                <a:cs typeface="+mn-cs"/>
              </a:rPr>
              <a:t>השלום.יוסף</a:t>
            </a:r>
            <a:r>
              <a:rPr lang="he-IL" sz="1200" b="0" i="0" kern="1200" dirty="0">
                <a:solidFill>
                  <a:schemeClr val="tx1"/>
                </a:solidFill>
                <a:effectLst/>
                <a:latin typeface="+mn-lt"/>
                <a:ea typeface="+mn-ea"/>
                <a:cs typeface="+mn-cs"/>
              </a:rPr>
              <a:t> מהמקרא מסמל בדרך כלל עלייה לגדולה.</a:t>
            </a:r>
            <a:r>
              <a:rPr lang="he-IL" sz="1200" b="0" i="0" kern="1200" baseline="0" dirty="0">
                <a:solidFill>
                  <a:schemeClr val="tx1"/>
                </a:solidFill>
                <a:effectLst/>
                <a:latin typeface="+mn-lt"/>
                <a:ea typeface="+mn-ea"/>
                <a:cs typeface="+mn-cs"/>
              </a:rPr>
              <a:t> </a:t>
            </a:r>
            <a:r>
              <a:rPr lang="he-IL" sz="1200" b="0" i="0" kern="1200" dirty="0">
                <a:solidFill>
                  <a:schemeClr val="tx1"/>
                </a:solidFill>
                <a:effectLst/>
                <a:latin typeface="+mn-lt"/>
                <a:ea typeface="+mn-ea"/>
                <a:cs typeface="+mn-cs"/>
              </a:rPr>
              <a:t>בז'אנר המשל בעלי חיים משמשים כסמלים קבועים</a:t>
            </a:r>
          </a:p>
          <a:p>
            <a:pPr algn="r"/>
            <a:endParaRPr lang="he-IL" dirty="0"/>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8A255F60-9C85-4FFA-8574-D3C59E010643}"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30</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292995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2">
                    <a:lumMod val="40000"/>
                    <a:lumOff val="60000"/>
                  </a:schemeClr>
                </a:solidFill>
                <a:effectLst>
                  <a:innerShdw blurRad="114300">
                    <a:prstClr val="black"/>
                  </a:innerShdw>
                </a:effectLst>
                <a:cs typeface="Alima" panose="00000400000000000000" pitchFamily="2" charset="-79"/>
              </a:rPr>
              <a:t> </a:t>
            </a:r>
            <a:r>
              <a:rPr lang="he-IL" dirty="0"/>
              <a:t>זהו מוטיב חוזר </a:t>
            </a:r>
            <a:r>
              <a:rPr lang="he-IL" sz="1200" dirty="0">
                <a:cs typeface="Alima" panose="00000400000000000000" pitchFamily="2" charset="-79"/>
              </a:rPr>
              <a:t>הדמויות מגיעות עד סף האירוע אולם לא מצליחות לממשו</a:t>
            </a:r>
            <a:endParaRPr lang="he-IL" dirty="0"/>
          </a:p>
          <a:p>
            <a:endParaRPr lang="he-IL" dirty="0"/>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8A255F60-9C85-4FFA-8574-D3C59E010643}"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31</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896065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dirty="0">
                <a:cs typeface="Alima" panose="00000400000000000000" pitchFamily="2" charset="-79"/>
              </a:rPr>
              <a:t>המים שהם סמל לטוהר וזכות מסמלים למעשה את דמותה של תהילה</a:t>
            </a:r>
          </a:p>
          <a:p>
            <a:pPr marL="0" marR="0" indent="0" algn="r" defTabSz="914400" rtl="1" eaLnBrk="1" fontAlgn="auto" latinLnBrk="0" hangingPunct="1">
              <a:lnSpc>
                <a:spcPct val="100000"/>
              </a:lnSpc>
              <a:spcBef>
                <a:spcPts val="0"/>
              </a:spcBef>
              <a:spcAft>
                <a:spcPts val="0"/>
              </a:spcAft>
              <a:buClrTx/>
              <a:buSzTx/>
              <a:buFontTx/>
              <a:buNone/>
              <a:tabLst/>
              <a:defRPr/>
            </a:pPr>
            <a:r>
              <a:rPr lang="he-IL" sz="1200" dirty="0">
                <a:cs typeface="Alima" panose="00000400000000000000" pitchFamily="2" charset="-79"/>
              </a:rPr>
              <a:t>את המים אנו פוגשים בראשית העלילה, כאשר תהילה סוחבת אותם בדליים, ובסיום כאשר הם זורמים ממדרגות ביתה. אלו המים אתם טהרו את גופתה לאחר מותה. המים אצל תהילה סוגרים את מעגל החיים. כמו המים, גם בחייה וגם במותה הייתה תהילה צלולה וזכה. כמו המים היא הרוותה את סביבתה במעשים טובים, וכמו צלילותם וטהרתם כך הייתה היא בחייה ובמותה</a:t>
            </a:r>
          </a:p>
          <a:p>
            <a:endParaRPr lang="he-IL" dirty="0"/>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8A255F60-9C85-4FFA-8574-D3C59E010643}"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32</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702507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משמעות מוטיב האור- מוטיב האור מסמל את קדושתה של תהילה. האור מתגבר עם מעשיה הטובים, ועם קדושתה של ירושלים, ודועך בהקשר החטא והעונש: שרג א- נר, הבן שהולך ודועך כעונש. לקראת כתיבת המכתב כתוב כי "האירו פניה כפליים" זאת משום שכעת, כשתתקן את החטא מעברה, קדושה תושלם. האור מסמל את הקדושה והצדיקות שבאישיותה של תהילה . </a:t>
            </a:r>
          </a:p>
          <a:p>
            <a:endParaRPr lang="en-US" dirty="0"/>
          </a:p>
        </p:txBody>
      </p:sp>
      <p:sp>
        <p:nvSpPr>
          <p:cNvPr id="4" name="מציין מיקום של מספר שקופית 3"/>
          <p:cNvSpPr>
            <a:spLocks noGrp="1"/>
          </p:cNvSpPr>
          <p:nvPr>
            <p:ph type="sldNum" sz="quarter" idx="5"/>
          </p:nvPr>
        </p:nvSpPr>
        <p:spPr/>
        <p:txBody>
          <a:bodyPr/>
          <a:lstStyle/>
          <a:p>
            <a:fld id="{0AD358BA-C4B6-4791-BE53-2DEFB3AE1B10}" type="slidenum">
              <a:rPr lang="he-IL" smtClean="0"/>
              <a:t>33</a:t>
            </a:fld>
            <a:endParaRPr lang="he-IL"/>
          </a:p>
        </p:txBody>
      </p:sp>
    </p:spTree>
    <p:extLst>
      <p:ext uri="{BB962C8B-B14F-4D97-AF65-F5344CB8AC3E}">
        <p14:creationId xmlns:p14="http://schemas.microsoft.com/office/powerpoint/2010/main" val="2579503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AD358BA-C4B6-4791-BE53-2DEFB3AE1B10}" type="slidenum">
              <a:rPr lang="he-IL" smtClean="0"/>
              <a:t>34</a:t>
            </a:fld>
            <a:endParaRPr lang="he-IL"/>
          </a:p>
        </p:txBody>
      </p:sp>
    </p:spTree>
    <p:extLst>
      <p:ext uri="{BB962C8B-B14F-4D97-AF65-F5344CB8AC3E}">
        <p14:creationId xmlns:p14="http://schemas.microsoft.com/office/powerpoint/2010/main" val="4226313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uFillTx/>
            </a:endParaRPr>
          </a:p>
        </p:txBody>
      </p:sp>
    </p:spTree>
    <p:extLst>
      <p:ext uri="{BB962C8B-B14F-4D97-AF65-F5344CB8AC3E}">
        <p14:creationId xmlns:p14="http://schemas.microsoft.com/office/powerpoint/2010/main" val="3815758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שלמה זלמן שוקן, הקים את ההוצאה לאור ב1931</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dirty="0">
                <a:ln w="18415" cmpd="sng">
                  <a:noFill/>
                  <a:prstDash val="solid"/>
                </a:ln>
                <a:effectLst>
                  <a:outerShdw blurRad="38100" dist="38100" dir="2700000" algn="tl">
                    <a:srgbClr val="000000">
                      <a:alpha val="43137"/>
                    </a:srgbClr>
                  </a:outerShdw>
                </a:effectLst>
                <a:latin typeface="Gagua" panose="00000400000000000000" pitchFamily="2" charset="-79"/>
                <a:cs typeface="AdaMediumMF" pitchFamily="2" charset="-79"/>
              </a:rPr>
              <a:t>בין יצירותיו הבולטות: "הכנסת כלה" "אורח נטה ללון", "תמול שלשום", "סיפור פשוט"  "והיה העקוב למישור", "בלבב ימים" ו"תהילה".</a:t>
            </a:r>
          </a:p>
          <a:p>
            <a:endParaRPr lang="he-IL" dirty="0"/>
          </a:p>
        </p:txBody>
      </p:sp>
      <p:sp>
        <p:nvSpPr>
          <p:cNvPr id="4" name="מציין מיקום של מספר שקופית 3"/>
          <p:cNvSpPr>
            <a:spLocks noGrp="1"/>
          </p:cNvSpPr>
          <p:nvPr>
            <p:ph type="sldNum" sz="quarter" idx="10"/>
          </p:nvPr>
        </p:nvSpPr>
        <p:spPr/>
        <p:txBody>
          <a:bodyPr/>
          <a:lstStyle/>
          <a:p>
            <a:fld id="{288667EB-8E0A-4836-A4E3-C4635F7CA38E}" type="slidenum">
              <a:rPr lang="he-IL" smtClean="0"/>
              <a:t>4</a:t>
            </a:fld>
            <a:endParaRPr lang="he-IL"/>
          </a:p>
        </p:txBody>
      </p:sp>
    </p:spTree>
    <p:extLst>
      <p:ext uri="{BB962C8B-B14F-4D97-AF65-F5344CB8AC3E}">
        <p14:creationId xmlns:p14="http://schemas.microsoft.com/office/powerpoint/2010/main" val="3479534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b="0" i="0" kern="1200" dirty="0">
                <a:solidFill>
                  <a:schemeClr val="tx1"/>
                </a:solidFill>
                <a:effectLst/>
                <a:latin typeface="+mn-lt"/>
                <a:ea typeface="+mn-ea"/>
                <a:cs typeface="+mn-cs"/>
              </a:rPr>
              <a:t>הסופר </a:t>
            </a:r>
            <a:r>
              <a:rPr lang="he-IL" sz="1200" b="0" i="0" u="none" strike="noStrike" kern="1200" dirty="0">
                <a:solidFill>
                  <a:schemeClr val="tx1"/>
                </a:solidFill>
                <a:effectLst/>
                <a:latin typeface="+mn-lt"/>
                <a:ea typeface="+mn-ea"/>
                <a:cs typeface="+mn-cs"/>
              </a:rPr>
              <a:t>ש. בן ציון</a:t>
            </a:r>
            <a:r>
              <a:rPr lang="he-IL" sz="1200" b="0" i="0" kern="1200" dirty="0">
                <a:solidFill>
                  <a:schemeClr val="tx1"/>
                </a:solidFill>
                <a:effectLst/>
                <a:latin typeface="+mn-lt"/>
                <a:ea typeface="+mn-ea"/>
                <a:cs typeface="+mn-cs"/>
              </a:rPr>
              <a:t>, שנערך להוצאת כתב העת "</a:t>
            </a:r>
            <a:r>
              <a:rPr lang="he-IL" sz="1200" b="0" i="0" u="none" strike="noStrike" kern="1200" dirty="0">
                <a:solidFill>
                  <a:schemeClr val="tx1"/>
                </a:solidFill>
                <a:effectLst/>
                <a:latin typeface="+mn-lt"/>
                <a:ea typeface="+mn-ea"/>
                <a:cs typeface="+mn-cs"/>
              </a:rPr>
              <a:t>העומר</a:t>
            </a:r>
            <a:r>
              <a:rPr lang="he-IL" sz="1200" b="0" i="0" kern="1200" dirty="0">
                <a:solidFill>
                  <a:schemeClr val="tx1"/>
                </a:solidFill>
                <a:effectLst/>
                <a:latin typeface="+mn-lt"/>
                <a:ea typeface="+mn-ea"/>
                <a:cs typeface="+mn-cs"/>
              </a:rPr>
              <a:t>", מינה את עגנון למזכירו, המטפל בכל ענייני המנהלה של כתב העת, ועגנון עסק בכך במשך שלושה חודשים. בגיליון השלישי של "העומר", שיצא לאור באוקטובר </a:t>
            </a:r>
            <a:r>
              <a:rPr lang="he-IL" sz="1200" b="0" i="0" u="none" strike="noStrike" kern="1200" dirty="0">
                <a:solidFill>
                  <a:schemeClr val="tx1"/>
                </a:solidFill>
                <a:effectLst/>
                <a:latin typeface="+mn-lt"/>
                <a:ea typeface="+mn-ea"/>
                <a:cs typeface="+mn-cs"/>
              </a:rPr>
              <a:t>1908</a:t>
            </a:r>
            <a:r>
              <a:rPr lang="he-IL" sz="1200" b="0" i="0" kern="1200" dirty="0">
                <a:solidFill>
                  <a:schemeClr val="tx1"/>
                </a:solidFill>
                <a:effectLst/>
                <a:latin typeface="+mn-lt"/>
                <a:ea typeface="+mn-ea"/>
                <a:cs typeface="+mn-cs"/>
              </a:rPr>
              <a:t>, התפרסם </a:t>
            </a:r>
            <a:r>
              <a:rPr lang="he-IL" sz="1200" b="0" i="0" kern="1200" baseline="0" dirty="0">
                <a:solidFill>
                  <a:schemeClr val="tx1"/>
                </a:solidFill>
                <a:effectLst/>
                <a:latin typeface="+mn-lt"/>
                <a:ea typeface="+mn-ea"/>
                <a:cs typeface="+mn-cs"/>
              </a:rPr>
              <a:t> </a:t>
            </a:r>
            <a:r>
              <a:rPr lang="he-IL" sz="1200" b="0" i="0" kern="1200" dirty="0">
                <a:solidFill>
                  <a:schemeClr val="tx1"/>
                </a:solidFill>
                <a:effectLst/>
                <a:latin typeface="+mn-lt"/>
                <a:ea typeface="+mn-ea"/>
                <a:cs typeface="+mn-cs"/>
              </a:rPr>
              <a:t>סיפורו של עגנון "</a:t>
            </a:r>
            <a:r>
              <a:rPr lang="he-IL" sz="1200" b="0" i="0" u="none" strike="noStrike" kern="1200" dirty="0">
                <a:solidFill>
                  <a:schemeClr val="tx1"/>
                </a:solidFill>
                <a:effectLst/>
                <a:latin typeface="+mn-lt"/>
                <a:ea typeface="+mn-ea"/>
                <a:cs typeface="+mn-cs"/>
              </a:rPr>
              <a:t>עגונות</a:t>
            </a:r>
            <a:r>
              <a:rPr lang="he-IL" sz="1200" b="0" i="0" kern="1200" dirty="0">
                <a:solidFill>
                  <a:schemeClr val="tx1"/>
                </a:solidFill>
                <a:effectLst/>
                <a:latin typeface="+mn-lt"/>
                <a:ea typeface="+mn-ea"/>
                <a:cs typeface="+mn-cs"/>
              </a:rPr>
              <a:t>" - יצירתו הראשונה שפורסמה בארץ ישראל, </a:t>
            </a:r>
            <a:br>
              <a:rPr lang="en-US" sz="1200" b="0" i="0" kern="1200" dirty="0">
                <a:solidFill>
                  <a:schemeClr val="tx1"/>
                </a:solidFill>
                <a:effectLst/>
                <a:latin typeface="+mn-lt"/>
                <a:ea typeface="+mn-ea"/>
                <a:cs typeface="+mn-cs"/>
              </a:rPr>
            </a:br>
            <a:r>
              <a:rPr lang="he-IL" sz="1200" b="0" i="0" kern="1200" dirty="0">
                <a:solidFill>
                  <a:schemeClr val="tx1"/>
                </a:solidFill>
                <a:effectLst/>
                <a:latin typeface="+mn-lt"/>
                <a:ea typeface="+mn-ea"/>
                <a:cs typeface="+mn-cs"/>
              </a:rPr>
              <a:t>בעידודו ובעריכתו של ש. בן ציון. </a:t>
            </a:r>
          </a:p>
          <a:p>
            <a:endParaRPr lang="he-IL" sz="1200" b="0" i="0" kern="1200" dirty="0">
              <a:solidFill>
                <a:schemeClr val="tx1"/>
              </a:solidFill>
              <a:effectLst/>
              <a:latin typeface="+mn-lt"/>
              <a:ea typeface="+mn-ea"/>
              <a:cs typeface="+mn-cs"/>
            </a:endParaRPr>
          </a:p>
          <a:p>
            <a:r>
              <a:rPr lang="he-IL" sz="1200" b="1" i="0" kern="1200" dirty="0">
                <a:solidFill>
                  <a:schemeClr val="tx1"/>
                </a:solidFill>
                <a:effectLst/>
                <a:latin typeface="+mn-lt"/>
                <a:ea typeface="+mn-ea"/>
                <a:cs typeface="+mn-cs"/>
              </a:rPr>
              <a:t>מה אתם חושבים על כך שאדם משנה את שמו על פי יצירתו?</a:t>
            </a:r>
            <a:endParaRPr lang="he-IL" b="1" dirty="0"/>
          </a:p>
        </p:txBody>
      </p:sp>
      <p:sp>
        <p:nvSpPr>
          <p:cNvPr id="4" name="מציין מיקום של מספר שקופית 3"/>
          <p:cNvSpPr>
            <a:spLocks noGrp="1"/>
          </p:cNvSpPr>
          <p:nvPr>
            <p:ph type="sldNum" sz="quarter" idx="10"/>
          </p:nvPr>
        </p:nvSpPr>
        <p:spPr/>
        <p:txBody>
          <a:bodyPr/>
          <a:lstStyle/>
          <a:p>
            <a:fld id="{288667EB-8E0A-4836-A4E3-C4635F7CA38E}" type="slidenum">
              <a:rPr lang="he-IL" smtClean="0"/>
              <a:t>5</a:t>
            </a:fld>
            <a:endParaRPr lang="he-IL"/>
          </a:p>
        </p:txBody>
      </p:sp>
    </p:spTree>
    <p:extLst>
      <p:ext uri="{BB962C8B-B14F-4D97-AF65-F5344CB8AC3E}">
        <p14:creationId xmlns:p14="http://schemas.microsoft.com/office/powerpoint/2010/main" val="3586103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a-ET" dirty="0"/>
          </a:p>
        </p:txBody>
      </p:sp>
      <p:sp>
        <p:nvSpPr>
          <p:cNvPr id="4" name="Slide Number Placeholder 3"/>
          <p:cNvSpPr>
            <a:spLocks noGrp="1"/>
          </p:cNvSpPr>
          <p:nvPr>
            <p:ph type="sldNum" sz="quarter" idx="5"/>
          </p:nvPr>
        </p:nvSpPr>
        <p:spPr/>
        <p:txBody>
          <a:bodyPr/>
          <a:lstStyle/>
          <a:p>
            <a:fld id="{E6DF83E7-A828-4E18-9E21-DA925548D1ED}" type="slidenum">
              <a:rPr lang="he-IL" smtClean="0">
                <a:uFillTx/>
              </a:rPr>
              <a:pPr/>
              <a:t>9</a:t>
            </a:fld>
            <a:endParaRPr lang="he-IL">
              <a:uFillTx/>
            </a:endParaRPr>
          </a:p>
        </p:txBody>
      </p:sp>
    </p:spTree>
    <p:extLst>
      <p:ext uri="{BB962C8B-B14F-4D97-AF65-F5344CB8AC3E}">
        <p14:creationId xmlns:p14="http://schemas.microsoft.com/office/powerpoint/2010/main" val="2777678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הסיפור הפנימי</a:t>
            </a:r>
            <a:r>
              <a:rPr lang="he-IL" baseline="0" dirty="0"/>
              <a:t> הוא למעשה המרכזי הוא אשר הביא לכתיבת הסיפור;</a:t>
            </a:r>
            <a:endParaRPr lang="he-IL" dirty="0"/>
          </a:p>
        </p:txBody>
      </p:sp>
      <p:sp>
        <p:nvSpPr>
          <p:cNvPr id="4" name="מציין מיקום של מספר שקופית 3"/>
          <p:cNvSpPr>
            <a:spLocks noGrp="1"/>
          </p:cNvSpPr>
          <p:nvPr>
            <p:ph type="sldNum" sz="quarter" idx="10"/>
          </p:nvPr>
        </p:nvSpPr>
        <p:spPr/>
        <p:txBody>
          <a:bodyPr/>
          <a:lstStyle/>
          <a:p>
            <a:fld id="{0AD358BA-C4B6-4791-BE53-2DEFB3AE1B10}" type="slidenum">
              <a:rPr lang="he-IL" smtClean="0"/>
              <a:t>10</a:t>
            </a:fld>
            <a:endParaRPr lang="he-IL"/>
          </a:p>
        </p:txBody>
      </p:sp>
    </p:spTree>
    <p:extLst>
      <p:ext uri="{BB962C8B-B14F-4D97-AF65-F5344CB8AC3E}">
        <p14:creationId xmlns:p14="http://schemas.microsoft.com/office/powerpoint/2010/main" val="2929425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fontScale="92500" lnSpcReduction="20000"/>
          </a:bodyPr>
          <a:lstStyle/>
          <a:p>
            <a:r>
              <a:rPr lang="he-IL" b="1" u="sng" dirty="0"/>
              <a:t>פגישה ראשונה</a:t>
            </a:r>
            <a:r>
              <a:rPr lang="he-IL" dirty="0"/>
              <a:t>- ברחוב- המפגש של המספר עם תהילה מעורר בו סקרנות רבה כלפיה והערכה.</a:t>
            </a:r>
          </a:p>
          <a:p>
            <a:r>
              <a:rPr lang="he-IL" dirty="0"/>
              <a:t>תהילה מדריכה את המספר לביתו של החכם, מדלגת בין אבני הרחוב והסמטאות כשהיא נושאת פח מים, ואינה נותנת למספר לעזור לה. היא רואה בכך זכות רבה ומצווה לשרת עצמה בכוחותיה היא.</a:t>
            </a:r>
          </a:p>
          <a:p>
            <a:pPr marL="0" marR="0" indent="0" algn="r" defTabSz="914400" rtl="1" eaLnBrk="1" fontAlgn="auto" latinLnBrk="0" hangingPunct="1">
              <a:lnSpc>
                <a:spcPct val="100000"/>
              </a:lnSpc>
              <a:spcBef>
                <a:spcPts val="0"/>
              </a:spcBef>
              <a:spcAft>
                <a:spcPts val="0"/>
              </a:spcAft>
              <a:buClrTx/>
              <a:buSzTx/>
              <a:buFontTx/>
              <a:buNone/>
              <a:tabLst/>
              <a:defRPr/>
            </a:pPr>
            <a:r>
              <a:rPr lang="he-IL" u="sng" dirty="0"/>
              <a:t>פגישה חצי פגישה</a:t>
            </a:r>
            <a:r>
              <a:rPr lang="he-IL" dirty="0"/>
              <a:t>- המספר רואה את תהילה מרחוק ליד הכותל בשעה שהוא מדריך תיירים ולכן לא יכול לגשת אליה, הוא מבחין שמשהו נתחדש בה-מקל- "שכל הימים הייתה יוצאת בלא מקל ובאותם ימים הייתה נשענת על מקל" כלומר תהילה מזדקנת.</a:t>
            </a:r>
            <a:br>
              <a:rPr lang="he-IL" dirty="0"/>
            </a:br>
            <a:r>
              <a:rPr lang="he-IL" dirty="0"/>
              <a:t>בדרך מתנהלת שיחה ערנית, מאור פניה והתייחסותה אליו ואל המצוות מעוררת סקרנותו והמספר רוצה לדעת ושואל את החכם מי היא </a:t>
            </a:r>
            <a:br>
              <a:rPr lang="en-US" dirty="0"/>
            </a:br>
            <a:r>
              <a:rPr lang="he-IL" dirty="0"/>
              <a:t>"שמאור פניה שלום וחיבת קולה נחת רוח". השאלה נשארת פתוחה, ללא תשובה מפני שהחכם עסוק בחידושיו</a:t>
            </a:r>
          </a:p>
          <a:p>
            <a:r>
              <a:rPr lang="he-IL" b="1" u="sng" dirty="0"/>
              <a:t>פגישה שנייה</a:t>
            </a:r>
            <a:r>
              <a:rPr lang="he-IL" b="1" dirty="0"/>
              <a:t>-</a:t>
            </a:r>
            <a:r>
              <a:rPr lang="he-IL" dirty="0"/>
              <a:t> מתרחשת בביתה של הרבנית, המספר הולך למסור לרבנית דרישת שלום מנכדה ומגלה עד כמה קשה עליה הקור בירושלים ולכן קונה לה תנור. בבואו לרבנית "</a:t>
            </a:r>
            <a:r>
              <a:rPr lang="he-IL" dirty="0" err="1"/>
              <a:t>נזדמנה</a:t>
            </a:r>
            <a:r>
              <a:rPr lang="he-IL" dirty="0"/>
              <a:t> לה אותה זקנה"- אך המספר לא הכיר אותה ואילו היא מזהה אותו </a:t>
            </a:r>
            <a:r>
              <a:rPr lang="he-IL" dirty="0" err="1"/>
              <a:t>מייד</a:t>
            </a:r>
            <a:r>
              <a:rPr lang="he-IL" dirty="0"/>
              <a:t> ושואלת בשלומו בקרבה רבה.</a:t>
            </a:r>
            <a:br>
              <a:rPr lang="he-IL" dirty="0"/>
            </a:br>
            <a:r>
              <a:rPr lang="he-IL" dirty="0"/>
              <a:t>בפגישה זו מתגלה הגיבורה שוב כאדם נעים, סלחן, כל חושיה משמשים אותה, תפקידה בירושלים להכיר את כל הנכנס אליה, מברכת על מזג האוויר ("כבר ראיתי קרירות גדולות מאותן שבירושלים"), משבחת את המספר על מצוות התנור המחמם את הרבנית. בדבריה עולה נימת ביקורת ביחס לדור הזה שממעט במצוות ולכן מצווה לפרסם כל מצווה שעושים... כדי שישמעו אחרים וילמדו ממנה, מחנכת.</a:t>
            </a:r>
          </a:p>
          <a:p>
            <a:pPr marL="0" marR="0" indent="0" algn="r" defTabSz="914400" rtl="1" eaLnBrk="1" fontAlgn="auto" latinLnBrk="0" hangingPunct="1">
              <a:lnSpc>
                <a:spcPct val="100000"/>
              </a:lnSpc>
              <a:spcBef>
                <a:spcPts val="0"/>
              </a:spcBef>
              <a:spcAft>
                <a:spcPts val="0"/>
              </a:spcAft>
              <a:buClrTx/>
              <a:buSzTx/>
              <a:buFontTx/>
              <a:buNone/>
              <a:tabLst/>
              <a:defRPr/>
            </a:pPr>
            <a:r>
              <a:rPr lang="he-IL" b="1" u="sng" dirty="0"/>
              <a:t>פגישה שלישית</a:t>
            </a:r>
            <a:r>
              <a:rPr lang="he-IL" dirty="0"/>
              <a:t>- מתרחשת ליד הכותל. שוטר בריטי בועט בשרפרף השייך לזקנה, כיוון שעברה על החוק הבריטי האוסר להביא ספסלים לכותל. תהילה מצליחה להשפיע על השוטר הבריטי בכוח עיניה והוא מחזיר לזקנה את השרפרף. תהילה מתגלה כאדם אכפתי, מתערב לטובת זולת ובעל כוח השפעה רב אפילו על חייל בריטי. גם כאן תהילה </a:t>
            </a:r>
            <a:r>
              <a:rPr lang="he-IL" b="1" dirty="0"/>
              <a:t>מוצאת מילה טובה על החייל "גוי טוב הוא, שראה בצערי והחזיר לאותה ענייה את שרפרפה</a:t>
            </a:r>
            <a:r>
              <a:rPr lang="he-IL" dirty="0"/>
              <a:t>". </a:t>
            </a:r>
            <a:br>
              <a:rPr lang="en-US" dirty="0"/>
            </a:br>
            <a:r>
              <a:rPr lang="he-IL" dirty="0"/>
              <a:t>בסופה של הפגישה המספר ותהילה פוסעים ביחד בסמטאות ירושלים עד לביתה של הרבנית. תהילה מתגלה שוב כמי שמכיר את ירושלים ותושביה, שואלת לשלום אנשים, נותנת צוקר לתינוק ופרוטה לעני, אדם מאמין קרוב לה', אומרת כל יום פרק בתהילים ומקבלת את הדין "הכל בא מאלוקים" , "אם חפץ ה' להמיתני מה אני שאתעצב".</a:t>
            </a:r>
            <a:br>
              <a:rPr lang="he-IL" dirty="0"/>
            </a:br>
            <a:r>
              <a:rPr lang="he-IL" b="1" u="sng" dirty="0"/>
              <a:t>פגישה רביעית</a:t>
            </a:r>
            <a:r>
              <a:rPr lang="he-IL" dirty="0"/>
              <a:t>- בביתה של הרבנית, תהילה מביאה כף מרק לרבנית וסועדת </a:t>
            </a:r>
            <a:r>
              <a:rPr lang="he-IL" dirty="0" err="1"/>
              <a:t>איתה</a:t>
            </a:r>
            <a:r>
              <a:rPr lang="he-IL" dirty="0"/>
              <a:t> בחוליה. תהילה מעודדת את הרבנית משוחחת שוב על ירושלים ומספרת בשבחה.</a:t>
            </a:r>
          </a:p>
          <a:p>
            <a:pPr marL="0" marR="0" indent="0" algn="r" defTabSz="914400" rtl="1" eaLnBrk="1" fontAlgn="auto" latinLnBrk="0" hangingPunct="1">
              <a:lnSpc>
                <a:spcPct val="100000"/>
              </a:lnSpc>
              <a:spcBef>
                <a:spcPts val="0"/>
              </a:spcBef>
              <a:spcAft>
                <a:spcPts val="0"/>
              </a:spcAft>
              <a:buClrTx/>
              <a:buSzTx/>
              <a:buFontTx/>
              <a:buNone/>
              <a:tabLst/>
              <a:defRPr/>
            </a:pPr>
            <a:endParaRPr lang="he-IL" dirty="0"/>
          </a:p>
          <a:p>
            <a:endParaRPr lang="he-IL" dirty="0"/>
          </a:p>
          <a:p>
            <a:endParaRPr lang="he-IL" dirty="0"/>
          </a:p>
          <a:p>
            <a:endParaRPr lang="he-IL" dirty="0"/>
          </a:p>
        </p:txBody>
      </p:sp>
      <p:sp>
        <p:nvSpPr>
          <p:cNvPr id="4" name="מציין מיקום של מספר שקופית 3"/>
          <p:cNvSpPr>
            <a:spLocks noGrp="1"/>
          </p:cNvSpPr>
          <p:nvPr>
            <p:ph type="sldNum" sz="quarter" idx="10"/>
          </p:nvPr>
        </p:nvSpPr>
        <p:spPr/>
        <p:txBody>
          <a:bodyPr/>
          <a:lstStyle/>
          <a:p>
            <a:fld id="{0AD358BA-C4B6-4791-BE53-2DEFB3AE1B10}" type="slidenum">
              <a:rPr lang="he-IL" smtClean="0"/>
              <a:t>16</a:t>
            </a:fld>
            <a:endParaRPr lang="he-IL"/>
          </a:p>
        </p:txBody>
      </p:sp>
    </p:spTree>
    <p:extLst>
      <p:ext uri="{BB962C8B-B14F-4D97-AF65-F5344CB8AC3E}">
        <p14:creationId xmlns:p14="http://schemas.microsoft.com/office/powerpoint/2010/main" val="167527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C812A-3F81-C742-81A1-0E6DAFC5B8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L"/>
          </a:p>
        </p:txBody>
      </p:sp>
      <p:sp>
        <p:nvSpPr>
          <p:cNvPr id="3" name="Subtitle 2">
            <a:extLst>
              <a:ext uri="{FF2B5EF4-FFF2-40B4-BE49-F238E27FC236}">
                <a16:creationId xmlns:a16="http://schemas.microsoft.com/office/drawing/2014/main" id="{204CBE4B-D03E-254F-85BE-937AA9A2B2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L"/>
          </a:p>
        </p:txBody>
      </p:sp>
      <p:sp>
        <p:nvSpPr>
          <p:cNvPr id="4" name="Date Placeholder 3">
            <a:extLst>
              <a:ext uri="{FF2B5EF4-FFF2-40B4-BE49-F238E27FC236}">
                <a16:creationId xmlns:a16="http://schemas.microsoft.com/office/drawing/2014/main" id="{0DDAA22E-4D9F-6942-9764-915C1149A67D}"/>
              </a:ext>
            </a:extLst>
          </p:cNvPr>
          <p:cNvSpPr>
            <a:spLocks noGrp="1"/>
          </p:cNvSpPr>
          <p:nvPr>
            <p:ph type="dt" sz="half" idx="10"/>
          </p:nvPr>
        </p:nvSpPr>
        <p:spPr/>
        <p:txBody>
          <a:bodyPr/>
          <a:lstStyle/>
          <a:p>
            <a:fld id="{BB6F552B-607E-4869-A917-C44959BDCB12}" type="datetimeFigureOut">
              <a:rPr lang="he-IL" smtClean="0">
                <a:uFillTx/>
              </a:rPr>
              <a:pPr/>
              <a:t>ח'/ניסן/תש"ף</a:t>
            </a:fld>
            <a:endParaRPr lang="he-IL">
              <a:uFillTx/>
            </a:endParaRPr>
          </a:p>
        </p:txBody>
      </p:sp>
      <p:sp>
        <p:nvSpPr>
          <p:cNvPr id="5" name="Footer Placeholder 4">
            <a:extLst>
              <a:ext uri="{FF2B5EF4-FFF2-40B4-BE49-F238E27FC236}">
                <a16:creationId xmlns:a16="http://schemas.microsoft.com/office/drawing/2014/main" id="{12E4F03E-AC3F-924F-B0F9-738B1CCFCA9F}"/>
              </a:ext>
            </a:extLst>
          </p:cNvPr>
          <p:cNvSpPr>
            <a:spLocks noGrp="1"/>
          </p:cNvSpPr>
          <p:nvPr>
            <p:ph type="ftr" sz="quarter" idx="11"/>
          </p:nvPr>
        </p:nvSpPr>
        <p:spPr/>
        <p:txBody>
          <a:bodyPr/>
          <a:lstStyle/>
          <a:p>
            <a:endParaRPr lang="he-IL">
              <a:uFillTx/>
            </a:endParaRPr>
          </a:p>
        </p:txBody>
      </p:sp>
      <p:sp>
        <p:nvSpPr>
          <p:cNvPr id="6" name="Slide Number Placeholder 5">
            <a:extLst>
              <a:ext uri="{FF2B5EF4-FFF2-40B4-BE49-F238E27FC236}">
                <a16:creationId xmlns:a16="http://schemas.microsoft.com/office/drawing/2014/main" id="{786C05C8-D9EB-2047-829C-2CC9B11D67F6}"/>
              </a:ext>
            </a:extLst>
          </p:cNvPr>
          <p:cNvSpPr>
            <a:spLocks noGrp="1"/>
          </p:cNvSpPr>
          <p:nvPr>
            <p:ph type="sldNum" sz="quarter" idx="12"/>
          </p:nvPr>
        </p:nvSpPr>
        <p:spPr/>
        <p:txBody>
          <a:bodyPr/>
          <a:lstStyle/>
          <a:p>
            <a:fld id="{16478A40-4CDB-4A89-A7AB-ED0E5AEAC786}" type="slidenum">
              <a:rPr lang="he-IL" smtClean="0">
                <a:uFillTx/>
              </a:rPr>
              <a:pPr/>
              <a:t>‹#›</a:t>
            </a:fld>
            <a:endParaRPr lang="he-IL">
              <a:uFillTx/>
            </a:endParaRPr>
          </a:p>
        </p:txBody>
      </p:sp>
    </p:spTree>
    <p:extLst>
      <p:ext uri="{BB962C8B-B14F-4D97-AF65-F5344CB8AC3E}">
        <p14:creationId xmlns:p14="http://schemas.microsoft.com/office/powerpoint/2010/main" val="416133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78962-4549-3C43-A48E-8955E9DFE44E}"/>
              </a:ext>
            </a:extLst>
          </p:cNvPr>
          <p:cNvSpPr>
            <a:spLocks noGrp="1"/>
          </p:cNvSpPr>
          <p:nvPr>
            <p:ph type="title"/>
          </p:nvPr>
        </p:nvSpPr>
        <p:spPr/>
        <p:txBody>
          <a:bodyPr/>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015BAFD4-724F-FD44-A7E5-0AD9A87D0E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1DE9FD83-C72C-CD4D-8461-F792336DC3B1}"/>
              </a:ext>
            </a:extLst>
          </p:cNvPr>
          <p:cNvSpPr>
            <a:spLocks noGrp="1"/>
          </p:cNvSpPr>
          <p:nvPr>
            <p:ph type="dt" sz="half" idx="10"/>
          </p:nvPr>
        </p:nvSpPr>
        <p:spPr/>
        <p:txBody>
          <a:bodyPr/>
          <a:lstStyle/>
          <a:p>
            <a:fld id="{BB6F552B-607E-4869-A917-C44959BDCB12}" type="datetimeFigureOut">
              <a:rPr lang="he-IL" smtClean="0">
                <a:uFillTx/>
              </a:rPr>
              <a:pPr/>
              <a:t>ח'/ניסן/תש"ף</a:t>
            </a:fld>
            <a:endParaRPr lang="he-IL">
              <a:uFillTx/>
            </a:endParaRPr>
          </a:p>
        </p:txBody>
      </p:sp>
      <p:sp>
        <p:nvSpPr>
          <p:cNvPr id="5" name="Footer Placeholder 4">
            <a:extLst>
              <a:ext uri="{FF2B5EF4-FFF2-40B4-BE49-F238E27FC236}">
                <a16:creationId xmlns:a16="http://schemas.microsoft.com/office/drawing/2014/main" id="{3CBF9BB9-5C8B-634C-BCA8-2C3833F24EDE}"/>
              </a:ext>
            </a:extLst>
          </p:cNvPr>
          <p:cNvSpPr>
            <a:spLocks noGrp="1"/>
          </p:cNvSpPr>
          <p:nvPr>
            <p:ph type="ftr" sz="quarter" idx="11"/>
          </p:nvPr>
        </p:nvSpPr>
        <p:spPr/>
        <p:txBody>
          <a:bodyPr/>
          <a:lstStyle/>
          <a:p>
            <a:endParaRPr lang="he-IL">
              <a:uFillTx/>
            </a:endParaRPr>
          </a:p>
        </p:txBody>
      </p:sp>
      <p:sp>
        <p:nvSpPr>
          <p:cNvPr id="6" name="Slide Number Placeholder 5">
            <a:extLst>
              <a:ext uri="{FF2B5EF4-FFF2-40B4-BE49-F238E27FC236}">
                <a16:creationId xmlns:a16="http://schemas.microsoft.com/office/drawing/2014/main" id="{6BC2A4FC-D29F-F244-8E24-6B479AB0E7DB}"/>
              </a:ext>
            </a:extLst>
          </p:cNvPr>
          <p:cNvSpPr>
            <a:spLocks noGrp="1"/>
          </p:cNvSpPr>
          <p:nvPr>
            <p:ph type="sldNum" sz="quarter" idx="12"/>
          </p:nvPr>
        </p:nvSpPr>
        <p:spPr/>
        <p:txBody>
          <a:bodyPr/>
          <a:lstStyle/>
          <a:p>
            <a:fld id="{16478A40-4CDB-4A89-A7AB-ED0E5AEAC786}" type="slidenum">
              <a:rPr lang="he-IL" smtClean="0">
                <a:uFillTx/>
              </a:rPr>
              <a:pPr/>
              <a:t>‹#›</a:t>
            </a:fld>
            <a:endParaRPr lang="he-IL">
              <a:uFillTx/>
            </a:endParaRPr>
          </a:p>
        </p:txBody>
      </p:sp>
    </p:spTree>
    <p:extLst>
      <p:ext uri="{BB962C8B-B14F-4D97-AF65-F5344CB8AC3E}">
        <p14:creationId xmlns:p14="http://schemas.microsoft.com/office/powerpoint/2010/main" val="2635622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638083-5E92-F14F-8BC6-77AB9F268D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7DEABEB2-6BB2-E64D-9F39-24B12D6B12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EE6346E7-CD04-9448-AED1-6E5671E97209}"/>
              </a:ext>
            </a:extLst>
          </p:cNvPr>
          <p:cNvSpPr>
            <a:spLocks noGrp="1"/>
          </p:cNvSpPr>
          <p:nvPr>
            <p:ph type="dt" sz="half" idx="10"/>
          </p:nvPr>
        </p:nvSpPr>
        <p:spPr/>
        <p:txBody>
          <a:bodyPr/>
          <a:lstStyle/>
          <a:p>
            <a:fld id="{BB6F552B-607E-4869-A917-C44959BDCB12}" type="datetimeFigureOut">
              <a:rPr lang="he-IL" smtClean="0">
                <a:uFillTx/>
              </a:rPr>
              <a:pPr/>
              <a:t>ח'/ניסן/תש"ף</a:t>
            </a:fld>
            <a:endParaRPr lang="he-IL">
              <a:uFillTx/>
            </a:endParaRPr>
          </a:p>
        </p:txBody>
      </p:sp>
      <p:sp>
        <p:nvSpPr>
          <p:cNvPr id="5" name="Footer Placeholder 4">
            <a:extLst>
              <a:ext uri="{FF2B5EF4-FFF2-40B4-BE49-F238E27FC236}">
                <a16:creationId xmlns:a16="http://schemas.microsoft.com/office/drawing/2014/main" id="{0D46C90A-39CB-C247-AC74-83281CC32254}"/>
              </a:ext>
            </a:extLst>
          </p:cNvPr>
          <p:cNvSpPr>
            <a:spLocks noGrp="1"/>
          </p:cNvSpPr>
          <p:nvPr>
            <p:ph type="ftr" sz="quarter" idx="11"/>
          </p:nvPr>
        </p:nvSpPr>
        <p:spPr/>
        <p:txBody>
          <a:bodyPr/>
          <a:lstStyle/>
          <a:p>
            <a:endParaRPr lang="he-IL">
              <a:uFillTx/>
            </a:endParaRPr>
          </a:p>
        </p:txBody>
      </p:sp>
      <p:sp>
        <p:nvSpPr>
          <p:cNvPr id="6" name="Slide Number Placeholder 5">
            <a:extLst>
              <a:ext uri="{FF2B5EF4-FFF2-40B4-BE49-F238E27FC236}">
                <a16:creationId xmlns:a16="http://schemas.microsoft.com/office/drawing/2014/main" id="{1C065807-5234-584E-A37A-9EC4D9CB03E1}"/>
              </a:ext>
            </a:extLst>
          </p:cNvPr>
          <p:cNvSpPr>
            <a:spLocks noGrp="1"/>
          </p:cNvSpPr>
          <p:nvPr>
            <p:ph type="sldNum" sz="quarter" idx="12"/>
          </p:nvPr>
        </p:nvSpPr>
        <p:spPr/>
        <p:txBody>
          <a:bodyPr/>
          <a:lstStyle/>
          <a:p>
            <a:fld id="{16478A40-4CDB-4A89-A7AB-ED0E5AEAC786}" type="slidenum">
              <a:rPr lang="he-IL" smtClean="0">
                <a:uFillTx/>
              </a:rPr>
              <a:pPr/>
              <a:t>‹#›</a:t>
            </a:fld>
            <a:endParaRPr lang="he-IL">
              <a:uFillTx/>
            </a:endParaRPr>
          </a:p>
        </p:txBody>
      </p:sp>
    </p:spTree>
    <p:extLst>
      <p:ext uri="{BB962C8B-B14F-4D97-AF65-F5344CB8AC3E}">
        <p14:creationId xmlns:p14="http://schemas.microsoft.com/office/powerpoint/2010/main" val="1363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1" y="2693989"/>
            <a:ext cx="12192000" cy="1470025"/>
          </a:xfrm>
        </p:spPr>
        <p:txBody>
          <a:bodyPr vert="horz" lIns="91440" tIns="45720" rIns="91440" bIns="45720" rtlCol="1" anchor="ctr">
            <a:normAutofit/>
          </a:bodyPr>
          <a:lstStyle>
            <a:lvl1pPr>
              <a:defRPr kumimoji="0" lang="he-IL" sz="6601" b="1" i="0" u="none" strike="noStrike" kern="1200" cap="none" spc="0" normalizeH="0" baseline="0" noProof="0" dirty="0" smtClean="0">
                <a:ln>
                  <a:noFill/>
                </a:ln>
                <a:solidFill>
                  <a:srgbClr val="192A72"/>
                </a:solidFill>
                <a:effectLst/>
                <a:uFillTx/>
                <a:latin typeface="Varela Round" panose="00000500000000000000" pitchFamily="2" charset="-79"/>
                <a:ea typeface="+mj-ea"/>
                <a:cs typeface="Varela Round" panose="00000500000000000000" pitchFamily="2" charset="-79"/>
              </a:defRPr>
            </a:lvl1pPr>
          </a:lstStyle>
          <a:p>
            <a:pPr marL="0" marR="0" lvl="0" indent="0" algn="ctr" defTabSz="914491" rtl="1" eaLnBrk="1" fontAlgn="auto" latinLnBrk="0" hangingPunct="1">
              <a:lnSpc>
                <a:spcPct val="100000"/>
              </a:lnSpc>
              <a:spcBef>
                <a:spcPct val="0"/>
              </a:spcBef>
              <a:spcAft>
                <a:spcPts val="0"/>
              </a:spcAft>
              <a:buFontTx/>
              <a:buNone/>
              <a:defRPr>
                <a:uFillTx/>
              </a:defRPr>
            </a:pPr>
            <a:r>
              <a:rPr lang="he-IL" dirty="0">
                <a:uFillTx/>
              </a:rPr>
              <a:t>לחץ כדי לערוך סגנון כותרת</a:t>
            </a:r>
          </a:p>
        </p:txBody>
      </p:sp>
      <p:sp>
        <p:nvSpPr>
          <p:cNvPr id="7" name="מלבן מעוגל 6"/>
          <p:cNvSpPr>
            <a:spLocks/>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uFillTx/>
            </a:endParaRPr>
          </a:p>
        </p:txBody>
      </p:sp>
      <p:sp>
        <p:nvSpPr>
          <p:cNvPr id="8" name="מלבן מעוגל 7"/>
          <p:cNvSpPr>
            <a:spLocks/>
          </p:cNvSpPr>
          <p:nvPr userDrawn="1"/>
        </p:nvSpPr>
        <p:spPr>
          <a:xfrm>
            <a:off x="-1488810" y="6304086"/>
            <a:ext cx="3246400" cy="192925"/>
          </a:xfrm>
          <a:prstGeom prst="roundRect">
            <a:avLst>
              <a:gd name="adj" fmla="val 4935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uFillTx/>
            </a:endParaRPr>
          </a:p>
        </p:txBody>
      </p:sp>
      <p:sp>
        <p:nvSpPr>
          <p:cNvPr id="9" name="מלבן מעוגל 8"/>
          <p:cNvSpPr>
            <a:spLocks/>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uFillTx/>
            </a:endParaRPr>
          </a:p>
        </p:txBody>
      </p:sp>
      <p:sp>
        <p:nvSpPr>
          <p:cNvPr id="10" name="מלבן מעוגל 9"/>
          <p:cNvSpPr>
            <a:spLocks/>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uFillTx/>
            </a:endParaRPr>
          </a:p>
        </p:txBody>
      </p:sp>
      <p:pic>
        <p:nvPicPr>
          <p:cNvPr id="12" name="תמונה 11"/>
          <p:cNvPicPr>
            <a:picLocks noChangeAspect="1"/>
          </p:cNvPicPr>
          <p:nvPr userDrawn="1"/>
        </p:nvPicPr>
        <p:blipFill rotWithShape="1">
          <a:blip r:embed="rId2" cstate="print"/>
          <a:srcRect l="33058" r="33511" b="26248"/>
          <a:stretch/>
        </p:blipFill>
        <p:spPr>
          <a:xfrm>
            <a:off x="5445286" y="369916"/>
            <a:ext cx="1301430" cy="1597430"/>
          </a:xfrm>
          <a:prstGeom prst="rect">
            <a:avLst/>
          </a:prstGeom>
        </p:spPr>
      </p:pic>
    </p:spTree>
    <p:extLst>
      <p:ext uri="{BB962C8B-B14F-4D97-AF65-F5344CB8AC3E}">
        <p14:creationId xmlns:p14="http://schemas.microsoft.com/office/powerpoint/2010/main" val="4055744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השיעור שכבה ושם המורה">
    <p:spTree>
      <p:nvGrpSpPr>
        <p:cNvPr id="1" name=""/>
        <p:cNvGrpSpPr/>
        <p:nvPr/>
      </p:nvGrpSpPr>
      <p:grpSpPr>
        <a:xfrm>
          <a:off x="0" y="0"/>
          <a:ext cx="0" cy="0"/>
          <a:chOff x="0" y="0"/>
          <a:chExt cx="0" cy="0"/>
        </a:xfrm>
      </p:grpSpPr>
      <p:sp>
        <p:nvSpPr>
          <p:cNvPr id="10" name="מלבן מעוגל 9"/>
          <p:cNvSpPr>
            <a:spLocks/>
          </p:cNvSpPr>
          <p:nvPr userDrawn="1"/>
        </p:nvSpPr>
        <p:spPr>
          <a:xfrm>
            <a:off x="212943" y="1396870"/>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uFillTx/>
              </a:rPr>
              <a:t>  </a:t>
            </a:r>
          </a:p>
        </p:txBody>
      </p:sp>
      <p:sp>
        <p:nvSpPr>
          <p:cNvPr id="2" name="כותרת 1"/>
          <p:cNvSpPr>
            <a:spLocks noGrp="1"/>
          </p:cNvSpPr>
          <p:nvPr>
            <p:ph type="ctrTitle"/>
          </p:nvPr>
        </p:nvSpPr>
        <p:spPr>
          <a:xfrm>
            <a:off x="1" y="1640910"/>
            <a:ext cx="12192000" cy="1260000"/>
          </a:xfrm>
          <a:prstGeom prst="rect">
            <a:avLst/>
          </a:prstGeom>
        </p:spPr>
        <p:txBody>
          <a:bodyPr anchor="ctr" anchorCtr="0">
            <a:noAutofit/>
          </a:bodyPr>
          <a:lstStyle>
            <a:lvl1pPr algn="ctr">
              <a:defRPr sz="6601" b="1">
                <a:solidFill>
                  <a:srgbClr val="192A72"/>
                </a:solidFill>
                <a:uFillTx/>
                <a:latin typeface="Varela Round" panose="00000500000000000000" pitchFamily="2" charset="-79"/>
                <a:cs typeface="Varela Round" panose="00000500000000000000" pitchFamily="2" charset="-79"/>
              </a:defRPr>
            </a:lvl1pPr>
          </a:lstStyle>
          <a:p>
            <a:r>
              <a:rPr lang="he-IL" dirty="0">
                <a:uFillTx/>
              </a:rPr>
              <a:t>לחץ כדי לערוך סגנון כותרת</a:t>
            </a:r>
          </a:p>
        </p:txBody>
      </p:sp>
      <p:sp>
        <p:nvSpPr>
          <p:cNvPr id="7" name="מלבן מעוגל 6"/>
          <p:cNvSpPr>
            <a:spLocks/>
          </p:cNvSpPr>
          <p:nvPr userDrawn="1"/>
        </p:nvSpPr>
        <p:spPr>
          <a:xfrm>
            <a:off x="7329949" y="6155858"/>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uFillTx/>
            </a:endParaRPr>
          </a:p>
        </p:txBody>
      </p:sp>
      <p:sp>
        <p:nvSpPr>
          <p:cNvPr id="8" name="מלבן מעוגל 7"/>
          <p:cNvSpPr>
            <a:spLocks/>
          </p:cNvSpPr>
          <p:nvPr userDrawn="1"/>
        </p:nvSpPr>
        <p:spPr>
          <a:xfrm>
            <a:off x="9501144" y="5870968"/>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uFillTx/>
            </a:endParaRPr>
          </a:p>
        </p:txBody>
      </p:sp>
      <p:sp>
        <p:nvSpPr>
          <p:cNvPr id="11" name="מלבן מעוגל 10"/>
          <p:cNvSpPr>
            <a:spLocks/>
          </p:cNvSpPr>
          <p:nvPr userDrawn="1"/>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uFillTx/>
            </a:endParaRPr>
          </a:p>
        </p:txBody>
      </p:sp>
      <p:sp>
        <p:nvSpPr>
          <p:cNvPr id="12" name="Google Shape;11;p2"/>
          <p:cNvSpPr txBox="1">
            <a:spLocks noGrp="1"/>
          </p:cNvSpPr>
          <p:nvPr>
            <p:ph type="subTitle" idx="1"/>
          </p:nvPr>
        </p:nvSpPr>
        <p:spPr>
          <a:xfrm>
            <a:off x="1" y="2895892"/>
            <a:ext cx="12192000" cy="765200"/>
          </a:xfrm>
          <a:prstGeom prst="rect">
            <a:avLst/>
          </a:prstGeom>
        </p:spPr>
        <p:txBody>
          <a:bodyPr spcFirstLastPara="1" wrap="square" lIns="36000" tIns="36000" rIns="36000" bIns="36000" anchor="ctr" anchorCtr="0">
            <a:spAutoFit/>
          </a:bodyPr>
          <a:lstStyle>
            <a:lvl1pPr marL="0" lvl="0" indent="0" algn="ctr">
              <a:lnSpc>
                <a:spcPct val="100000"/>
              </a:lnSpc>
              <a:spcBef>
                <a:spcPts val="0"/>
              </a:spcBef>
              <a:spcAft>
                <a:spcPts val="600"/>
              </a:spcAft>
              <a:buSzPts val="2800"/>
              <a:buNone/>
              <a:defRPr sz="4000" b="1">
                <a:solidFill>
                  <a:srgbClr val="002060"/>
                </a:solidFill>
                <a:uFillTx/>
                <a:latin typeface="Varela Round" pitchFamily="2" charset="-79"/>
                <a:cs typeface="Varela Round" pitchFamily="2" charset="-79"/>
              </a:defRPr>
            </a:lvl1pPr>
            <a:lvl2pPr lvl="1" algn="ctr">
              <a:lnSpc>
                <a:spcPct val="100000"/>
              </a:lnSpc>
              <a:spcBef>
                <a:spcPts val="0"/>
              </a:spcBef>
              <a:spcAft>
                <a:spcPts val="0"/>
              </a:spcAft>
              <a:buSzPts val="2800"/>
              <a:buNone/>
              <a:defRPr sz="3700">
                <a:uFillTx/>
              </a:defRPr>
            </a:lvl2pPr>
            <a:lvl3pPr lvl="2" algn="ctr">
              <a:lnSpc>
                <a:spcPct val="100000"/>
              </a:lnSpc>
              <a:spcBef>
                <a:spcPts val="0"/>
              </a:spcBef>
              <a:spcAft>
                <a:spcPts val="0"/>
              </a:spcAft>
              <a:buSzPts val="2800"/>
              <a:buNone/>
              <a:defRPr sz="3700">
                <a:uFillTx/>
              </a:defRPr>
            </a:lvl3pPr>
            <a:lvl4pPr lvl="3" algn="ctr">
              <a:lnSpc>
                <a:spcPct val="100000"/>
              </a:lnSpc>
              <a:spcBef>
                <a:spcPts val="0"/>
              </a:spcBef>
              <a:spcAft>
                <a:spcPts val="0"/>
              </a:spcAft>
              <a:buSzPts val="2800"/>
              <a:buNone/>
              <a:defRPr sz="3700">
                <a:uFillTx/>
              </a:defRPr>
            </a:lvl4pPr>
            <a:lvl5pPr lvl="4" algn="ctr">
              <a:lnSpc>
                <a:spcPct val="100000"/>
              </a:lnSpc>
              <a:spcBef>
                <a:spcPts val="0"/>
              </a:spcBef>
              <a:spcAft>
                <a:spcPts val="0"/>
              </a:spcAft>
              <a:buSzPts val="2800"/>
              <a:buNone/>
              <a:defRPr sz="3700">
                <a:uFillTx/>
              </a:defRPr>
            </a:lvl5pPr>
            <a:lvl6pPr lvl="5" algn="ctr">
              <a:lnSpc>
                <a:spcPct val="100000"/>
              </a:lnSpc>
              <a:spcBef>
                <a:spcPts val="0"/>
              </a:spcBef>
              <a:spcAft>
                <a:spcPts val="0"/>
              </a:spcAft>
              <a:buSzPts val="2800"/>
              <a:buNone/>
              <a:defRPr sz="3700">
                <a:uFillTx/>
              </a:defRPr>
            </a:lvl6pPr>
            <a:lvl7pPr lvl="6" algn="ctr">
              <a:lnSpc>
                <a:spcPct val="100000"/>
              </a:lnSpc>
              <a:spcBef>
                <a:spcPts val="0"/>
              </a:spcBef>
              <a:spcAft>
                <a:spcPts val="0"/>
              </a:spcAft>
              <a:buSzPts val="2800"/>
              <a:buNone/>
              <a:defRPr sz="3700">
                <a:uFillTx/>
              </a:defRPr>
            </a:lvl7pPr>
            <a:lvl8pPr lvl="7" algn="ctr">
              <a:lnSpc>
                <a:spcPct val="100000"/>
              </a:lnSpc>
              <a:spcBef>
                <a:spcPts val="0"/>
              </a:spcBef>
              <a:spcAft>
                <a:spcPts val="0"/>
              </a:spcAft>
              <a:buSzPts val="2800"/>
              <a:buNone/>
              <a:defRPr sz="3700">
                <a:uFillTx/>
              </a:defRPr>
            </a:lvl8pPr>
            <a:lvl9pPr lvl="8" algn="ctr">
              <a:lnSpc>
                <a:spcPct val="100000"/>
              </a:lnSpc>
              <a:spcBef>
                <a:spcPts val="0"/>
              </a:spcBef>
              <a:spcAft>
                <a:spcPts val="0"/>
              </a:spcAft>
              <a:buSzPts val="2800"/>
              <a:buNone/>
              <a:defRPr sz="3700">
                <a:uFillTx/>
              </a:defRPr>
            </a:lvl9pPr>
          </a:lstStyle>
          <a:p>
            <a:endParaRPr dirty="0">
              <a:uFillTx/>
            </a:endParaRPr>
          </a:p>
        </p:txBody>
      </p:sp>
      <p:sp>
        <p:nvSpPr>
          <p:cNvPr id="13" name="מציין מיקום תוכן 2"/>
          <p:cNvSpPr>
            <a:spLocks noGrp="1"/>
          </p:cNvSpPr>
          <p:nvPr>
            <p:ph idx="10"/>
          </p:nvPr>
        </p:nvSpPr>
        <p:spPr>
          <a:xfrm>
            <a:off x="0" y="3734824"/>
            <a:ext cx="12191999" cy="720000"/>
          </a:xfrm>
        </p:spPr>
        <p:txBody>
          <a:bodyPr anchor="ctr">
            <a:noAutofit/>
          </a:bodyPr>
          <a:lstStyle>
            <a:lvl1pPr marL="0" indent="0" algn="ctr" defTabSz="914491"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uFillTx/>
                <a:latin typeface="Varela Round" pitchFamily="2" charset="-79"/>
                <a:ea typeface="+mn-ea"/>
                <a:cs typeface="Varela Round" pitchFamily="2" charset="-79"/>
              </a:defRPr>
            </a:lvl1pPr>
            <a:lvl2pPr marL="342934" indent="-342934" algn="ctr" defTabSz="914491"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uFillTx/>
                <a:latin typeface="Varela Round" pitchFamily="2" charset="-79"/>
                <a:ea typeface="+mn-ea"/>
                <a:cs typeface="Varela Round" pitchFamily="2" charset="-79"/>
              </a:defRPr>
            </a:lvl2pPr>
            <a:lvl3pPr>
              <a:lnSpc>
                <a:spcPct val="150000"/>
              </a:lnSpc>
              <a:defRPr>
                <a:solidFill>
                  <a:srgbClr val="002060"/>
                </a:solidFill>
                <a:uFillTx/>
                <a:latin typeface="Varela Round" pitchFamily="2" charset="-79"/>
                <a:cs typeface="Varela Round" pitchFamily="2" charset="-79"/>
              </a:defRPr>
            </a:lvl3pPr>
            <a:lvl4pPr>
              <a:lnSpc>
                <a:spcPct val="150000"/>
              </a:lnSpc>
              <a:defRPr>
                <a:solidFill>
                  <a:srgbClr val="002060"/>
                </a:solidFill>
                <a:uFillTx/>
                <a:latin typeface="Varela Round" pitchFamily="2" charset="-79"/>
                <a:cs typeface="Varela Round" pitchFamily="2" charset="-79"/>
              </a:defRPr>
            </a:lvl4pPr>
            <a:lvl5pPr>
              <a:lnSpc>
                <a:spcPct val="150000"/>
              </a:lnSpc>
              <a:defRPr>
                <a:solidFill>
                  <a:srgbClr val="002060"/>
                </a:solidFill>
                <a:uFillTx/>
                <a:latin typeface="Varela Round" pitchFamily="2" charset="-79"/>
                <a:cs typeface="Varela Round" pitchFamily="2" charset="-79"/>
              </a:defRPr>
            </a:lvl5pPr>
          </a:lstStyle>
          <a:p>
            <a:pPr lvl="0"/>
            <a:r>
              <a:rPr lang="he-IL" dirty="0">
                <a:uFillTx/>
              </a:rPr>
              <a:t>לחץ כדי לערוך סגנונות טקסט של תבנית בסיס</a:t>
            </a:r>
          </a:p>
        </p:txBody>
      </p:sp>
      <p:sp>
        <p:nvSpPr>
          <p:cNvPr id="14" name="מלבן מעוגל 8"/>
          <p:cNvSpPr>
            <a:spLocks/>
          </p:cNvSpPr>
          <p:nvPr userDrawn="1"/>
        </p:nvSpPr>
        <p:spPr>
          <a:xfrm>
            <a:off x="10059465" y="87232"/>
            <a:ext cx="276885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uFillTx/>
            </a:endParaRPr>
          </a:p>
        </p:txBody>
      </p:sp>
    </p:spTree>
    <p:extLst>
      <p:ext uri="{BB962C8B-B14F-4D97-AF65-F5344CB8AC3E}">
        <p14:creationId xmlns:p14="http://schemas.microsoft.com/office/powerpoint/2010/main" val="1977893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2549769" y="213094"/>
            <a:ext cx="9642231" cy="720000"/>
          </a:xfrm>
          <a:noFill/>
        </p:spPr>
        <p:txBody>
          <a:bodyPr vert="horz" lIns="91440" tIns="45720" rIns="91440" bIns="45720" rtlCol="1" anchor="ctr">
            <a:noAutofit/>
          </a:bodyPr>
          <a:lstStyle>
            <a:lvl1pPr marL="0" marR="0" indent="0" algn="ctr" defTabSz="914491" rtl="1" eaLnBrk="1" fontAlgn="auto" latinLnBrk="0" hangingPunct="1">
              <a:lnSpc>
                <a:spcPct val="100000"/>
              </a:lnSpc>
              <a:spcBef>
                <a:spcPct val="0"/>
              </a:spcBef>
              <a:spcAft>
                <a:spcPts val="0"/>
              </a:spcAft>
              <a:buFontTx/>
              <a:buNone/>
              <a:defRPr kumimoji="0" lang="he-IL" sz="4400" b="1" i="0" u="none" strike="noStrike" kern="1200" cap="none" spc="0" normalizeH="0" baseline="0" noProof="0">
                <a:ln>
                  <a:noFill/>
                </a:ln>
                <a:solidFill>
                  <a:srgbClr val="002060"/>
                </a:solidFill>
                <a:effectLst/>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FontTx/>
              <a:buNone/>
              <a:defRPr>
                <a:uFillTx/>
              </a:defRPr>
            </a:pPr>
            <a:r>
              <a:rPr lang="he-IL" dirty="0">
                <a:uFillTx/>
              </a:rPr>
              <a:t>לחץ כדי לערוך סגנון כותרת של תבנית</a:t>
            </a:r>
          </a:p>
        </p:txBody>
      </p:sp>
      <p:sp>
        <p:nvSpPr>
          <p:cNvPr id="5" name="מציין מיקום טקסט 4"/>
          <p:cNvSpPr>
            <a:spLocks noGrp="1"/>
          </p:cNvSpPr>
          <p:nvPr>
            <p:ph type="body" sz="quarter" idx="3"/>
          </p:nvPr>
        </p:nvSpPr>
        <p:spPr>
          <a:xfrm>
            <a:off x="515275" y="1185681"/>
            <a:ext cx="8306992" cy="540000"/>
          </a:xfrm>
        </p:spPr>
        <p:txBody>
          <a:bodyPr anchor="ctr">
            <a:noAutofit/>
          </a:bodyPr>
          <a:lstStyle>
            <a:lvl1pPr marL="185757" indent="0">
              <a:buNone/>
              <a:defRPr sz="2800" b="1">
                <a:solidFill>
                  <a:srgbClr val="12B4BC"/>
                </a:solidFill>
                <a:uFillTx/>
                <a:latin typeface="Varela Round" pitchFamily="2" charset="-79"/>
                <a:cs typeface="Varela Round" pitchFamily="2" charset="-79"/>
              </a:defRPr>
            </a:lvl1pPr>
            <a:lvl2pPr marL="457246" indent="0">
              <a:buNone/>
              <a:defRPr sz="2000" b="1">
                <a:uFillTx/>
              </a:defRPr>
            </a:lvl2pPr>
            <a:lvl3pPr marL="914491" indent="0">
              <a:buNone/>
              <a:defRPr sz="1800" b="1">
                <a:uFillTx/>
              </a:defRPr>
            </a:lvl3pPr>
            <a:lvl4pPr marL="1371737" indent="0">
              <a:buNone/>
              <a:defRPr sz="1600" b="1">
                <a:uFillTx/>
              </a:defRPr>
            </a:lvl4pPr>
            <a:lvl5pPr marL="1828983" indent="0">
              <a:buNone/>
              <a:defRPr sz="1600" b="1">
                <a:uFillTx/>
              </a:defRPr>
            </a:lvl5pPr>
            <a:lvl6pPr marL="2286229" indent="0">
              <a:buNone/>
              <a:defRPr sz="1600" b="1">
                <a:uFillTx/>
              </a:defRPr>
            </a:lvl6pPr>
            <a:lvl7pPr marL="2743474" indent="0">
              <a:buNone/>
              <a:defRPr sz="1600" b="1">
                <a:uFillTx/>
              </a:defRPr>
            </a:lvl7pPr>
            <a:lvl8pPr marL="3200720" indent="0">
              <a:buNone/>
              <a:defRPr sz="1600" b="1">
                <a:uFillTx/>
              </a:defRPr>
            </a:lvl8pPr>
            <a:lvl9pPr marL="3657966" indent="0">
              <a:buNone/>
              <a:defRPr sz="1600" b="1">
                <a:uFillTx/>
              </a:defRPr>
            </a:lvl9pPr>
          </a:lstStyle>
          <a:p>
            <a:pPr lvl="0"/>
            <a:r>
              <a:rPr lang="he-IL" dirty="0">
                <a:uFillTx/>
              </a:rPr>
              <a:t>לחץ כדי לערוך סגנונות טקסט של תבנית בסיס</a:t>
            </a:r>
          </a:p>
        </p:txBody>
      </p:sp>
      <p:sp>
        <p:nvSpPr>
          <p:cNvPr id="6" name="מציין מיקום תוכן 5"/>
          <p:cNvSpPr>
            <a:spLocks noGrp="1"/>
          </p:cNvSpPr>
          <p:nvPr>
            <p:ph sz="quarter" idx="4"/>
          </p:nvPr>
        </p:nvSpPr>
        <p:spPr>
          <a:xfrm>
            <a:off x="515273" y="1725682"/>
            <a:ext cx="8031963" cy="4152517"/>
          </a:xfrm>
        </p:spPr>
        <p:txBody>
          <a:bodyPr>
            <a:normAutofit/>
          </a:bodyPr>
          <a:lstStyle>
            <a:lvl1pPr marL="439782" indent="-342934">
              <a:lnSpc>
                <a:spcPct val="100000"/>
              </a:lnSpc>
              <a:spcBef>
                <a:spcPts val="0"/>
              </a:spcBef>
              <a:spcAft>
                <a:spcPts val="600"/>
              </a:spcAft>
              <a:defRPr lang="he-IL" sz="2400" kern="1200" dirty="0" smtClean="0">
                <a:solidFill>
                  <a:srgbClr val="002060"/>
                </a:solidFill>
                <a:uFillTx/>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uFillTx/>
                <a:latin typeface="Varela Round" pitchFamily="2" charset="-79"/>
                <a:ea typeface="+mn-ea"/>
                <a:cs typeface="Varela Round" pitchFamily="2" charset="-79"/>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marL="342934" lvl="0" indent="-342934" algn="r" defTabSz="914491" rtl="1" eaLnBrk="1" latinLnBrk="0" hangingPunct="1">
              <a:lnSpc>
                <a:spcPct val="150000"/>
              </a:lnSpc>
              <a:spcBef>
                <a:spcPct val="20000"/>
              </a:spcBef>
              <a:buFont typeface="Arial" pitchFamily="34" charset="0"/>
              <a:buChar char="•"/>
            </a:pPr>
            <a:r>
              <a:rPr lang="he-IL" dirty="0">
                <a:uFillTx/>
              </a:rPr>
              <a:t>לחץ כדי לערוך סגנונות טקסט של תבנית בסיס</a:t>
            </a:r>
          </a:p>
          <a:p>
            <a:pPr marL="743024" lvl="1" indent="-285779" algn="r" defTabSz="914491" rtl="1" eaLnBrk="1" latinLnBrk="0" hangingPunct="1">
              <a:lnSpc>
                <a:spcPct val="150000"/>
              </a:lnSpc>
              <a:spcBef>
                <a:spcPct val="20000"/>
              </a:spcBef>
              <a:buFont typeface="Arial" pitchFamily="34" charset="0"/>
              <a:buChar char="–"/>
            </a:pPr>
            <a:r>
              <a:rPr lang="he-IL" dirty="0">
                <a:uFillTx/>
              </a:rPr>
              <a:t>רמה שנייה</a:t>
            </a:r>
          </a:p>
        </p:txBody>
      </p:sp>
      <p:sp>
        <p:nvSpPr>
          <p:cNvPr id="8" name="מלבן מעוגל 6"/>
          <p:cNvSpPr>
            <a:spLocks/>
          </p:cNvSpPr>
          <p:nvPr userDrawn="1"/>
        </p:nvSpPr>
        <p:spPr>
          <a:xfrm>
            <a:off x="9664804" y="5699022"/>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uFillTx/>
            </a:endParaRPr>
          </a:p>
        </p:txBody>
      </p:sp>
      <p:sp>
        <p:nvSpPr>
          <p:cNvPr id="9" name="מלבן מעוגל 7"/>
          <p:cNvSpPr>
            <a:spLocks/>
          </p:cNvSpPr>
          <p:nvPr userDrawn="1"/>
        </p:nvSpPr>
        <p:spPr>
          <a:xfrm>
            <a:off x="-260562" y="181684"/>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uFillTx/>
            </a:endParaRPr>
          </a:p>
        </p:txBody>
      </p:sp>
      <p:sp>
        <p:nvSpPr>
          <p:cNvPr id="13" name="מלבן מעוגל 8"/>
          <p:cNvSpPr>
            <a:spLocks/>
          </p:cNvSpPr>
          <p:nvPr userDrawn="1"/>
        </p:nvSpPr>
        <p:spPr>
          <a:xfrm>
            <a:off x="-488825"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uFillTx/>
            </a:endParaRPr>
          </a:p>
        </p:txBody>
      </p:sp>
      <p:sp>
        <p:nvSpPr>
          <p:cNvPr id="14" name="מלבן מעוגל 10"/>
          <p:cNvSpPr>
            <a:spLocks/>
          </p:cNvSpPr>
          <p:nvPr userDrawn="1"/>
        </p:nvSpPr>
        <p:spPr>
          <a:xfrm>
            <a:off x="9010091" y="6104087"/>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uFillTx/>
            </a:endParaRPr>
          </a:p>
        </p:txBody>
      </p:sp>
    </p:spTree>
    <p:extLst>
      <p:ext uri="{BB962C8B-B14F-4D97-AF65-F5344CB8AC3E}">
        <p14:creationId xmlns:p14="http://schemas.microsoft.com/office/powerpoint/2010/main" val="569733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1999" cy="720000"/>
          </a:xfrm>
          <a:noFill/>
        </p:spPr>
        <p:txBody>
          <a:bodyPr vert="horz" lIns="91440" tIns="45720" rIns="91440" bIns="45720" rtlCol="1" anchor="ctr">
            <a:noAutofit/>
          </a:bodyPr>
          <a:lstStyle>
            <a:lvl1pPr>
              <a:defRPr kumimoji="0" lang="he-IL" sz="4400" b="1" i="0" u="none" strike="noStrike" kern="1200" cap="none" spc="0" normalizeH="0" baseline="0" noProof="0" dirty="0" smtClean="0">
                <a:ln>
                  <a:noFill/>
                </a:ln>
                <a:solidFill>
                  <a:srgbClr val="002060"/>
                </a:solidFill>
                <a:effectLst/>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FontTx/>
              <a:buNone/>
              <a:defRPr>
                <a:uFillTx/>
              </a:defRPr>
            </a:pPr>
            <a:r>
              <a:rPr lang="he-IL" dirty="0">
                <a:uFillTx/>
              </a:rPr>
              <a:t>לחץ כדי לערוך סגנון כותרת של תבנית</a:t>
            </a:r>
          </a:p>
        </p:txBody>
      </p:sp>
      <p:sp>
        <p:nvSpPr>
          <p:cNvPr id="7" name="מלבן מעוגל 6"/>
          <p:cNvSpPr>
            <a:spLocks/>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uFillTx/>
              <a:latin typeface="Varela Round" pitchFamily="2" charset="-79"/>
              <a:cs typeface="Varela Round" pitchFamily="2" charset="-79"/>
            </a:endParaRPr>
          </a:p>
        </p:txBody>
      </p:sp>
      <p:sp>
        <p:nvSpPr>
          <p:cNvPr id="8" name="מלבן מעוגל 7"/>
          <p:cNvSpPr>
            <a:spLocks/>
          </p:cNvSpPr>
          <p:nvPr userDrawn="1"/>
        </p:nvSpPr>
        <p:spPr>
          <a:xfrm>
            <a:off x="8667715"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uFillTx/>
              <a:latin typeface="Varela Round" pitchFamily="2" charset="-79"/>
              <a:cs typeface="Varela Round" pitchFamily="2" charset="-79"/>
            </a:endParaRPr>
          </a:p>
        </p:txBody>
      </p:sp>
      <p:sp>
        <p:nvSpPr>
          <p:cNvPr id="9" name="מלבן מעוגל 8"/>
          <p:cNvSpPr>
            <a:spLocks/>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uFillTx/>
              <a:latin typeface="Varela Round" pitchFamily="2" charset="-79"/>
              <a:cs typeface="Varela Round" pitchFamily="2" charset="-79"/>
            </a:endParaRPr>
          </a:p>
        </p:txBody>
      </p:sp>
    </p:spTree>
    <p:extLst>
      <p:ext uri="{BB962C8B-B14F-4D97-AF65-F5344CB8AC3E}">
        <p14:creationId xmlns:p14="http://schemas.microsoft.com/office/powerpoint/2010/main" val="4217402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7B8E6-B299-164C-B9EA-626B48C35236}"/>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C0E30151-752A-814A-81C0-051F6D4495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38960ED8-8EAE-9043-A84D-B62613389C07}"/>
              </a:ext>
            </a:extLst>
          </p:cNvPr>
          <p:cNvSpPr>
            <a:spLocks noGrp="1"/>
          </p:cNvSpPr>
          <p:nvPr>
            <p:ph type="dt" sz="half" idx="10"/>
          </p:nvPr>
        </p:nvSpPr>
        <p:spPr/>
        <p:txBody>
          <a:bodyPr/>
          <a:lstStyle/>
          <a:p>
            <a:fld id="{BB6F552B-607E-4869-A917-C44959BDCB12}" type="datetimeFigureOut">
              <a:rPr lang="he-IL" smtClean="0">
                <a:uFillTx/>
              </a:rPr>
              <a:pPr/>
              <a:t>ח'/ניסן/תש"ף</a:t>
            </a:fld>
            <a:endParaRPr lang="he-IL">
              <a:uFillTx/>
            </a:endParaRPr>
          </a:p>
        </p:txBody>
      </p:sp>
      <p:sp>
        <p:nvSpPr>
          <p:cNvPr id="5" name="Footer Placeholder 4">
            <a:extLst>
              <a:ext uri="{FF2B5EF4-FFF2-40B4-BE49-F238E27FC236}">
                <a16:creationId xmlns:a16="http://schemas.microsoft.com/office/drawing/2014/main" id="{D431E9F2-C8BE-8E4F-A780-3515F06C879F}"/>
              </a:ext>
            </a:extLst>
          </p:cNvPr>
          <p:cNvSpPr>
            <a:spLocks noGrp="1"/>
          </p:cNvSpPr>
          <p:nvPr>
            <p:ph type="ftr" sz="quarter" idx="11"/>
          </p:nvPr>
        </p:nvSpPr>
        <p:spPr/>
        <p:txBody>
          <a:bodyPr/>
          <a:lstStyle/>
          <a:p>
            <a:endParaRPr lang="he-IL">
              <a:uFillTx/>
            </a:endParaRPr>
          </a:p>
        </p:txBody>
      </p:sp>
      <p:sp>
        <p:nvSpPr>
          <p:cNvPr id="6" name="Slide Number Placeholder 5">
            <a:extLst>
              <a:ext uri="{FF2B5EF4-FFF2-40B4-BE49-F238E27FC236}">
                <a16:creationId xmlns:a16="http://schemas.microsoft.com/office/drawing/2014/main" id="{AB932190-798E-D744-902D-FF25D60227FE}"/>
              </a:ext>
            </a:extLst>
          </p:cNvPr>
          <p:cNvSpPr>
            <a:spLocks noGrp="1"/>
          </p:cNvSpPr>
          <p:nvPr>
            <p:ph type="sldNum" sz="quarter" idx="12"/>
          </p:nvPr>
        </p:nvSpPr>
        <p:spPr/>
        <p:txBody>
          <a:bodyPr/>
          <a:lstStyle/>
          <a:p>
            <a:fld id="{16478A40-4CDB-4A89-A7AB-ED0E5AEAC786}" type="slidenum">
              <a:rPr lang="he-IL" smtClean="0">
                <a:uFillTx/>
              </a:rPr>
              <a:pPr/>
              <a:t>‹#›</a:t>
            </a:fld>
            <a:endParaRPr lang="he-IL">
              <a:uFillTx/>
            </a:endParaRPr>
          </a:p>
        </p:txBody>
      </p:sp>
    </p:spTree>
    <p:extLst>
      <p:ext uri="{BB962C8B-B14F-4D97-AF65-F5344CB8AC3E}">
        <p14:creationId xmlns:p14="http://schemas.microsoft.com/office/powerpoint/2010/main" val="3899805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5E6CD-4FA7-0742-841F-ED5420F589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L"/>
          </a:p>
        </p:txBody>
      </p:sp>
      <p:sp>
        <p:nvSpPr>
          <p:cNvPr id="3" name="Text Placeholder 2">
            <a:extLst>
              <a:ext uri="{FF2B5EF4-FFF2-40B4-BE49-F238E27FC236}">
                <a16:creationId xmlns:a16="http://schemas.microsoft.com/office/drawing/2014/main" id="{EFFB3BBD-18E4-084A-B4F2-E63D75175E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C5B2E1-6E71-9C46-8001-85BADA20C9E1}"/>
              </a:ext>
            </a:extLst>
          </p:cNvPr>
          <p:cNvSpPr>
            <a:spLocks noGrp="1"/>
          </p:cNvSpPr>
          <p:nvPr>
            <p:ph type="dt" sz="half" idx="10"/>
          </p:nvPr>
        </p:nvSpPr>
        <p:spPr/>
        <p:txBody>
          <a:bodyPr/>
          <a:lstStyle/>
          <a:p>
            <a:fld id="{BB6F552B-607E-4869-A917-C44959BDCB12}" type="datetimeFigureOut">
              <a:rPr lang="he-IL" smtClean="0">
                <a:uFillTx/>
              </a:rPr>
              <a:pPr/>
              <a:t>ח'/ניסן/תש"ף</a:t>
            </a:fld>
            <a:endParaRPr lang="he-IL">
              <a:uFillTx/>
            </a:endParaRPr>
          </a:p>
        </p:txBody>
      </p:sp>
      <p:sp>
        <p:nvSpPr>
          <p:cNvPr id="5" name="Footer Placeholder 4">
            <a:extLst>
              <a:ext uri="{FF2B5EF4-FFF2-40B4-BE49-F238E27FC236}">
                <a16:creationId xmlns:a16="http://schemas.microsoft.com/office/drawing/2014/main" id="{DA20A598-6961-F848-95B1-370AE763F7B8}"/>
              </a:ext>
            </a:extLst>
          </p:cNvPr>
          <p:cNvSpPr>
            <a:spLocks noGrp="1"/>
          </p:cNvSpPr>
          <p:nvPr>
            <p:ph type="ftr" sz="quarter" idx="11"/>
          </p:nvPr>
        </p:nvSpPr>
        <p:spPr/>
        <p:txBody>
          <a:bodyPr/>
          <a:lstStyle/>
          <a:p>
            <a:endParaRPr lang="he-IL">
              <a:uFillTx/>
            </a:endParaRPr>
          </a:p>
        </p:txBody>
      </p:sp>
      <p:sp>
        <p:nvSpPr>
          <p:cNvPr id="6" name="Slide Number Placeholder 5">
            <a:extLst>
              <a:ext uri="{FF2B5EF4-FFF2-40B4-BE49-F238E27FC236}">
                <a16:creationId xmlns:a16="http://schemas.microsoft.com/office/drawing/2014/main" id="{5676075C-A1D3-294A-B343-D6392E33FD20}"/>
              </a:ext>
            </a:extLst>
          </p:cNvPr>
          <p:cNvSpPr>
            <a:spLocks noGrp="1"/>
          </p:cNvSpPr>
          <p:nvPr>
            <p:ph type="sldNum" sz="quarter" idx="12"/>
          </p:nvPr>
        </p:nvSpPr>
        <p:spPr/>
        <p:txBody>
          <a:bodyPr/>
          <a:lstStyle/>
          <a:p>
            <a:fld id="{16478A40-4CDB-4A89-A7AB-ED0E5AEAC786}" type="slidenum">
              <a:rPr lang="he-IL" smtClean="0">
                <a:uFillTx/>
              </a:rPr>
              <a:pPr/>
              <a:t>‹#›</a:t>
            </a:fld>
            <a:endParaRPr lang="he-IL">
              <a:uFillTx/>
            </a:endParaRPr>
          </a:p>
        </p:txBody>
      </p:sp>
    </p:spTree>
    <p:extLst>
      <p:ext uri="{BB962C8B-B14F-4D97-AF65-F5344CB8AC3E}">
        <p14:creationId xmlns:p14="http://schemas.microsoft.com/office/powerpoint/2010/main" val="3691161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6F35E-FC68-3D4E-81F5-AA1AB25BD9DD}"/>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69641C1A-F480-2E4D-85D5-42FD6B0FE9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Content Placeholder 3">
            <a:extLst>
              <a:ext uri="{FF2B5EF4-FFF2-40B4-BE49-F238E27FC236}">
                <a16:creationId xmlns:a16="http://schemas.microsoft.com/office/drawing/2014/main" id="{54C384DD-1516-0241-A74F-E3AD09F48F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Date Placeholder 4">
            <a:extLst>
              <a:ext uri="{FF2B5EF4-FFF2-40B4-BE49-F238E27FC236}">
                <a16:creationId xmlns:a16="http://schemas.microsoft.com/office/drawing/2014/main" id="{27523B21-681B-2448-94C7-F1FB66EE5C1A}"/>
              </a:ext>
            </a:extLst>
          </p:cNvPr>
          <p:cNvSpPr>
            <a:spLocks noGrp="1"/>
          </p:cNvSpPr>
          <p:nvPr>
            <p:ph type="dt" sz="half" idx="10"/>
          </p:nvPr>
        </p:nvSpPr>
        <p:spPr/>
        <p:txBody>
          <a:bodyPr/>
          <a:lstStyle/>
          <a:p>
            <a:fld id="{BB6F552B-607E-4869-A917-C44959BDCB12}" type="datetimeFigureOut">
              <a:rPr lang="he-IL" smtClean="0">
                <a:uFillTx/>
              </a:rPr>
              <a:pPr/>
              <a:t>ח'/ניסן/תש"ף</a:t>
            </a:fld>
            <a:endParaRPr lang="he-IL">
              <a:uFillTx/>
            </a:endParaRPr>
          </a:p>
        </p:txBody>
      </p:sp>
      <p:sp>
        <p:nvSpPr>
          <p:cNvPr id="6" name="Footer Placeholder 5">
            <a:extLst>
              <a:ext uri="{FF2B5EF4-FFF2-40B4-BE49-F238E27FC236}">
                <a16:creationId xmlns:a16="http://schemas.microsoft.com/office/drawing/2014/main" id="{5ADC2CC9-C4E4-2D4F-8B8E-A654E2E50E47}"/>
              </a:ext>
            </a:extLst>
          </p:cNvPr>
          <p:cNvSpPr>
            <a:spLocks noGrp="1"/>
          </p:cNvSpPr>
          <p:nvPr>
            <p:ph type="ftr" sz="quarter" idx="11"/>
          </p:nvPr>
        </p:nvSpPr>
        <p:spPr/>
        <p:txBody>
          <a:bodyPr/>
          <a:lstStyle/>
          <a:p>
            <a:endParaRPr lang="he-IL">
              <a:uFillTx/>
            </a:endParaRPr>
          </a:p>
        </p:txBody>
      </p:sp>
      <p:sp>
        <p:nvSpPr>
          <p:cNvPr id="7" name="Slide Number Placeholder 6">
            <a:extLst>
              <a:ext uri="{FF2B5EF4-FFF2-40B4-BE49-F238E27FC236}">
                <a16:creationId xmlns:a16="http://schemas.microsoft.com/office/drawing/2014/main" id="{46C28827-4FAF-C642-B1FD-8C6724E60850}"/>
              </a:ext>
            </a:extLst>
          </p:cNvPr>
          <p:cNvSpPr>
            <a:spLocks noGrp="1"/>
          </p:cNvSpPr>
          <p:nvPr>
            <p:ph type="sldNum" sz="quarter" idx="12"/>
          </p:nvPr>
        </p:nvSpPr>
        <p:spPr/>
        <p:txBody>
          <a:bodyPr/>
          <a:lstStyle/>
          <a:p>
            <a:fld id="{16478A40-4CDB-4A89-A7AB-ED0E5AEAC786}" type="slidenum">
              <a:rPr lang="he-IL" smtClean="0">
                <a:uFillTx/>
              </a:rPr>
              <a:pPr/>
              <a:t>‹#›</a:t>
            </a:fld>
            <a:endParaRPr lang="he-IL">
              <a:uFillTx/>
            </a:endParaRPr>
          </a:p>
        </p:txBody>
      </p:sp>
    </p:spTree>
    <p:extLst>
      <p:ext uri="{BB962C8B-B14F-4D97-AF65-F5344CB8AC3E}">
        <p14:creationId xmlns:p14="http://schemas.microsoft.com/office/powerpoint/2010/main" val="467790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A12F0-C8DF-D447-A522-41378B473DC7}"/>
              </a:ext>
            </a:extLst>
          </p:cNvPr>
          <p:cNvSpPr>
            <a:spLocks noGrp="1"/>
          </p:cNvSpPr>
          <p:nvPr>
            <p:ph type="title"/>
          </p:nvPr>
        </p:nvSpPr>
        <p:spPr>
          <a:xfrm>
            <a:off x="839788" y="365125"/>
            <a:ext cx="10515600" cy="1325563"/>
          </a:xfrm>
        </p:spPr>
        <p:txBody>
          <a:bodyPr/>
          <a:lstStyle/>
          <a:p>
            <a:r>
              <a:rPr lang="en-US"/>
              <a:t>Click to edit Master title style</a:t>
            </a:r>
            <a:endParaRPr lang="en-IL"/>
          </a:p>
        </p:txBody>
      </p:sp>
      <p:sp>
        <p:nvSpPr>
          <p:cNvPr id="3" name="Text Placeholder 2">
            <a:extLst>
              <a:ext uri="{FF2B5EF4-FFF2-40B4-BE49-F238E27FC236}">
                <a16:creationId xmlns:a16="http://schemas.microsoft.com/office/drawing/2014/main" id="{71900DE1-09A4-A64E-9E3C-7F1C3D564F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A0994C-66F6-F149-BE16-0C81C7A07A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Text Placeholder 4">
            <a:extLst>
              <a:ext uri="{FF2B5EF4-FFF2-40B4-BE49-F238E27FC236}">
                <a16:creationId xmlns:a16="http://schemas.microsoft.com/office/drawing/2014/main" id="{E724D275-1400-1744-A7F2-C3EA2C56B7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50DAE8-DDF4-9547-B06D-C860F6181C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7" name="Date Placeholder 6">
            <a:extLst>
              <a:ext uri="{FF2B5EF4-FFF2-40B4-BE49-F238E27FC236}">
                <a16:creationId xmlns:a16="http://schemas.microsoft.com/office/drawing/2014/main" id="{5BC223D7-709E-A741-8930-3DC409C2731B}"/>
              </a:ext>
            </a:extLst>
          </p:cNvPr>
          <p:cNvSpPr>
            <a:spLocks noGrp="1"/>
          </p:cNvSpPr>
          <p:nvPr>
            <p:ph type="dt" sz="half" idx="10"/>
          </p:nvPr>
        </p:nvSpPr>
        <p:spPr/>
        <p:txBody>
          <a:bodyPr/>
          <a:lstStyle/>
          <a:p>
            <a:fld id="{BB6F552B-607E-4869-A917-C44959BDCB12}" type="datetimeFigureOut">
              <a:rPr lang="he-IL" smtClean="0">
                <a:uFillTx/>
              </a:rPr>
              <a:pPr/>
              <a:t>ח'/ניסן/תש"ף</a:t>
            </a:fld>
            <a:endParaRPr lang="he-IL">
              <a:uFillTx/>
            </a:endParaRPr>
          </a:p>
        </p:txBody>
      </p:sp>
      <p:sp>
        <p:nvSpPr>
          <p:cNvPr id="8" name="Footer Placeholder 7">
            <a:extLst>
              <a:ext uri="{FF2B5EF4-FFF2-40B4-BE49-F238E27FC236}">
                <a16:creationId xmlns:a16="http://schemas.microsoft.com/office/drawing/2014/main" id="{27F8CB22-D024-E84A-AB80-C5EE1A83A3FE}"/>
              </a:ext>
            </a:extLst>
          </p:cNvPr>
          <p:cNvSpPr>
            <a:spLocks noGrp="1"/>
          </p:cNvSpPr>
          <p:nvPr>
            <p:ph type="ftr" sz="quarter" idx="11"/>
          </p:nvPr>
        </p:nvSpPr>
        <p:spPr/>
        <p:txBody>
          <a:bodyPr/>
          <a:lstStyle/>
          <a:p>
            <a:endParaRPr lang="he-IL">
              <a:uFillTx/>
            </a:endParaRPr>
          </a:p>
        </p:txBody>
      </p:sp>
      <p:sp>
        <p:nvSpPr>
          <p:cNvPr id="9" name="Slide Number Placeholder 8">
            <a:extLst>
              <a:ext uri="{FF2B5EF4-FFF2-40B4-BE49-F238E27FC236}">
                <a16:creationId xmlns:a16="http://schemas.microsoft.com/office/drawing/2014/main" id="{08A04F2C-ED5C-E940-AE99-0D42BEE94FE3}"/>
              </a:ext>
            </a:extLst>
          </p:cNvPr>
          <p:cNvSpPr>
            <a:spLocks noGrp="1"/>
          </p:cNvSpPr>
          <p:nvPr>
            <p:ph type="sldNum" sz="quarter" idx="12"/>
          </p:nvPr>
        </p:nvSpPr>
        <p:spPr/>
        <p:txBody>
          <a:bodyPr/>
          <a:lstStyle/>
          <a:p>
            <a:fld id="{16478A40-4CDB-4A89-A7AB-ED0E5AEAC786}" type="slidenum">
              <a:rPr lang="he-IL" smtClean="0">
                <a:uFillTx/>
              </a:rPr>
              <a:pPr/>
              <a:t>‹#›</a:t>
            </a:fld>
            <a:endParaRPr lang="he-IL">
              <a:uFillTx/>
            </a:endParaRPr>
          </a:p>
        </p:txBody>
      </p:sp>
    </p:spTree>
    <p:extLst>
      <p:ext uri="{BB962C8B-B14F-4D97-AF65-F5344CB8AC3E}">
        <p14:creationId xmlns:p14="http://schemas.microsoft.com/office/powerpoint/2010/main" val="3533009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814F2-D8E3-5E4D-A14C-533628CA63D9}"/>
              </a:ext>
            </a:extLst>
          </p:cNvPr>
          <p:cNvSpPr>
            <a:spLocks noGrp="1"/>
          </p:cNvSpPr>
          <p:nvPr>
            <p:ph type="title"/>
          </p:nvPr>
        </p:nvSpPr>
        <p:spPr/>
        <p:txBody>
          <a:bodyPr/>
          <a:lstStyle/>
          <a:p>
            <a:r>
              <a:rPr lang="en-US"/>
              <a:t>Click to edit Master title style</a:t>
            </a:r>
            <a:endParaRPr lang="en-IL"/>
          </a:p>
        </p:txBody>
      </p:sp>
      <p:sp>
        <p:nvSpPr>
          <p:cNvPr id="3" name="Date Placeholder 2">
            <a:extLst>
              <a:ext uri="{FF2B5EF4-FFF2-40B4-BE49-F238E27FC236}">
                <a16:creationId xmlns:a16="http://schemas.microsoft.com/office/drawing/2014/main" id="{CB980276-6127-FA42-B324-6FE8E9F3F34D}"/>
              </a:ext>
            </a:extLst>
          </p:cNvPr>
          <p:cNvSpPr>
            <a:spLocks noGrp="1"/>
          </p:cNvSpPr>
          <p:nvPr>
            <p:ph type="dt" sz="half" idx="10"/>
          </p:nvPr>
        </p:nvSpPr>
        <p:spPr/>
        <p:txBody>
          <a:bodyPr/>
          <a:lstStyle/>
          <a:p>
            <a:fld id="{BB6F552B-607E-4869-A917-C44959BDCB12}" type="datetimeFigureOut">
              <a:rPr lang="he-IL" smtClean="0">
                <a:uFillTx/>
              </a:rPr>
              <a:pPr/>
              <a:t>ח'/ניסן/תש"ף</a:t>
            </a:fld>
            <a:endParaRPr lang="he-IL">
              <a:uFillTx/>
            </a:endParaRPr>
          </a:p>
        </p:txBody>
      </p:sp>
      <p:sp>
        <p:nvSpPr>
          <p:cNvPr id="4" name="Footer Placeholder 3">
            <a:extLst>
              <a:ext uri="{FF2B5EF4-FFF2-40B4-BE49-F238E27FC236}">
                <a16:creationId xmlns:a16="http://schemas.microsoft.com/office/drawing/2014/main" id="{F9DBD583-5B98-E347-BF67-3E8500C1A83F}"/>
              </a:ext>
            </a:extLst>
          </p:cNvPr>
          <p:cNvSpPr>
            <a:spLocks noGrp="1"/>
          </p:cNvSpPr>
          <p:nvPr>
            <p:ph type="ftr" sz="quarter" idx="11"/>
          </p:nvPr>
        </p:nvSpPr>
        <p:spPr/>
        <p:txBody>
          <a:bodyPr/>
          <a:lstStyle/>
          <a:p>
            <a:endParaRPr lang="he-IL">
              <a:uFillTx/>
            </a:endParaRPr>
          </a:p>
        </p:txBody>
      </p:sp>
      <p:sp>
        <p:nvSpPr>
          <p:cNvPr id="5" name="Slide Number Placeholder 4">
            <a:extLst>
              <a:ext uri="{FF2B5EF4-FFF2-40B4-BE49-F238E27FC236}">
                <a16:creationId xmlns:a16="http://schemas.microsoft.com/office/drawing/2014/main" id="{4E5F2F9D-15C3-6642-B5D6-69DDDDB18C7C}"/>
              </a:ext>
            </a:extLst>
          </p:cNvPr>
          <p:cNvSpPr>
            <a:spLocks noGrp="1"/>
          </p:cNvSpPr>
          <p:nvPr>
            <p:ph type="sldNum" sz="quarter" idx="12"/>
          </p:nvPr>
        </p:nvSpPr>
        <p:spPr/>
        <p:txBody>
          <a:bodyPr/>
          <a:lstStyle/>
          <a:p>
            <a:fld id="{16478A40-4CDB-4A89-A7AB-ED0E5AEAC786}" type="slidenum">
              <a:rPr lang="he-IL" smtClean="0">
                <a:uFillTx/>
              </a:rPr>
              <a:pPr/>
              <a:t>‹#›</a:t>
            </a:fld>
            <a:endParaRPr lang="he-IL">
              <a:uFillTx/>
            </a:endParaRPr>
          </a:p>
        </p:txBody>
      </p:sp>
    </p:spTree>
    <p:extLst>
      <p:ext uri="{BB962C8B-B14F-4D97-AF65-F5344CB8AC3E}">
        <p14:creationId xmlns:p14="http://schemas.microsoft.com/office/powerpoint/2010/main" val="1823184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42FE15-4AF2-424E-810A-D7FCD0F82FA3}"/>
              </a:ext>
            </a:extLst>
          </p:cNvPr>
          <p:cNvSpPr>
            <a:spLocks noGrp="1"/>
          </p:cNvSpPr>
          <p:nvPr>
            <p:ph type="dt" sz="half" idx="10"/>
          </p:nvPr>
        </p:nvSpPr>
        <p:spPr/>
        <p:txBody>
          <a:bodyPr/>
          <a:lstStyle/>
          <a:p>
            <a:fld id="{BB6F552B-607E-4869-A917-C44959BDCB12}" type="datetimeFigureOut">
              <a:rPr lang="he-IL" smtClean="0">
                <a:uFillTx/>
              </a:rPr>
              <a:pPr/>
              <a:t>ח'/ניסן/תש"ף</a:t>
            </a:fld>
            <a:endParaRPr lang="he-IL">
              <a:uFillTx/>
            </a:endParaRPr>
          </a:p>
        </p:txBody>
      </p:sp>
      <p:sp>
        <p:nvSpPr>
          <p:cNvPr id="3" name="Footer Placeholder 2">
            <a:extLst>
              <a:ext uri="{FF2B5EF4-FFF2-40B4-BE49-F238E27FC236}">
                <a16:creationId xmlns:a16="http://schemas.microsoft.com/office/drawing/2014/main" id="{044024DF-B18A-0D4E-A5D9-1711C1EC8220}"/>
              </a:ext>
            </a:extLst>
          </p:cNvPr>
          <p:cNvSpPr>
            <a:spLocks noGrp="1"/>
          </p:cNvSpPr>
          <p:nvPr>
            <p:ph type="ftr" sz="quarter" idx="11"/>
          </p:nvPr>
        </p:nvSpPr>
        <p:spPr/>
        <p:txBody>
          <a:bodyPr/>
          <a:lstStyle/>
          <a:p>
            <a:endParaRPr lang="he-IL">
              <a:uFillTx/>
            </a:endParaRPr>
          </a:p>
        </p:txBody>
      </p:sp>
      <p:sp>
        <p:nvSpPr>
          <p:cNvPr id="4" name="Slide Number Placeholder 3">
            <a:extLst>
              <a:ext uri="{FF2B5EF4-FFF2-40B4-BE49-F238E27FC236}">
                <a16:creationId xmlns:a16="http://schemas.microsoft.com/office/drawing/2014/main" id="{6C12A658-F29C-FB4F-81EF-91FCA22214A2}"/>
              </a:ext>
            </a:extLst>
          </p:cNvPr>
          <p:cNvSpPr>
            <a:spLocks noGrp="1"/>
          </p:cNvSpPr>
          <p:nvPr>
            <p:ph type="sldNum" sz="quarter" idx="12"/>
          </p:nvPr>
        </p:nvSpPr>
        <p:spPr/>
        <p:txBody>
          <a:bodyPr/>
          <a:lstStyle/>
          <a:p>
            <a:fld id="{16478A40-4CDB-4A89-A7AB-ED0E5AEAC786}" type="slidenum">
              <a:rPr lang="he-IL" smtClean="0">
                <a:uFillTx/>
              </a:rPr>
              <a:pPr/>
              <a:t>‹#›</a:t>
            </a:fld>
            <a:endParaRPr lang="he-IL">
              <a:uFillTx/>
            </a:endParaRPr>
          </a:p>
        </p:txBody>
      </p:sp>
    </p:spTree>
    <p:extLst>
      <p:ext uri="{BB962C8B-B14F-4D97-AF65-F5344CB8AC3E}">
        <p14:creationId xmlns:p14="http://schemas.microsoft.com/office/powerpoint/2010/main" val="1361303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0FEF0-7F09-2A4F-A2F3-0ED1A48465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Content Placeholder 2">
            <a:extLst>
              <a:ext uri="{FF2B5EF4-FFF2-40B4-BE49-F238E27FC236}">
                <a16:creationId xmlns:a16="http://schemas.microsoft.com/office/drawing/2014/main" id="{F580FD0E-AB9A-EB42-997F-C436DBA306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Text Placeholder 3">
            <a:extLst>
              <a:ext uri="{FF2B5EF4-FFF2-40B4-BE49-F238E27FC236}">
                <a16:creationId xmlns:a16="http://schemas.microsoft.com/office/drawing/2014/main" id="{B8C99269-012B-9948-A9E0-25AA758E91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F5CA17-5527-4943-B4CC-15C1B8804FF4}"/>
              </a:ext>
            </a:extLst>
          </p:cNvPr>
          <p:cNvSpPr>
            <a:spLocks noGrp="1"/>
          </p:cNvSpPr>
          <p:nvPr>
            <p:ph type="dt" sz="half" idx="10"/>
          </p:nvPr>
        </p:nvSpPr>
        <p:spPr/>
        <p:txBody>
          <a:bodyPr/>
          <a:lstStyle/>
          <a:p>
            <a:fld id="{BB6F552B-607E-4869-A917-C44959BDCB12}" type="datetimeFigureOut">
              <a:rPr lang="he-IL" smtClean="0">
                <a:uFillTx/>
              </a:rPr>
              <a:pPr/>
              <a:t>ח'/ניסן/תש"ף</a:t>
            </a:fld>
            <a:endParaRPr lang="he-IL">
              <a:uFillTx/>
            </a:endParaRPr>
          </a:p>
        </p:txBody>
      </p:sp>
      <p:sp>
        <p:nvSpPr>
          <p:cNvPr id="6" name="Footer Placeholder 5">
            <a:extLst>
              <a:ext uri="{FF2B5EF4-FFF2-40B4-BE49-F238E27FC236}">
                <a16:creationId xmlns:a16="http://schemas.microsoft.com/office/drawing/2014/main" id="{4AB67386-A338-7D4F-B89C-0BE0A6F02613}"/>
              </a:ext>
            </a:extLst>
          </p:cNvPr>
          <p:cNvSpPr>
            <a:spLocks noGrp="1"/>
          </p:cNvSpPr>
          <p:nvPr>
            <p:ph type="ftr" sz="quarter" idx="11"/>
          </p:nvPr>
        </p:nvSpPr>
        <p:spPr/>
        <p:txBody>
          <a:bodyPr/>
          <a:lstStyle/>
          <a:p>
            <a:endParaRPr lang="he-IL">
              <a:uFillTx/>
            </a:endParaRPr>
          </a:p>
        </p:txBody>
      </p:sp>
      <p:sp>
        <p:nvSpPr>
          <p:cNvPr id="7" name="Slide Number Placeholder 6">
            <a:extLst>
              <a:ext uri="{FF2B5EF4-FFF2-40B4-BE49-F238E27FC236}">
                <a16:creationId xmlns:a16="http://schemas.microsoft.com/office/drawing/2014/main" id="{9A346A5D-B319-4349-BDFC-AAA000D05A9A}"/>
              </a:ext>
            </a:extLst>
          </p:cNvPr>
          <p:cNvSpPr>
            <a:spLocks noGrp="1"/>
          </p:cNvSpPr>
          <p:nvPr>
            <p:ph type="sldNum" sz="quarter" idx="12"/>
          </p:nvPr>
        </p:nvSpPr>
        <p:spPr/>
        <p:txBody>
          <a:bodyPr/>
          <a:lstStyle/>
          <a:p>
            <a:fld id="{16478A40-4CDB-4A89-A7AB-ED0E5AEAC786}" type="slidenum">
              <a:rPr lang="he-IL" smtClean="0">
                <a:uFillTx/>
              </a:rPr>
              <a:pPr/>
              <a:t>‹#›</a:t>
            </a:fld>
            <a:endParaRPr lang="he-IL">
              <a:uFillTx/>
            </a:endParaRPr>
          </a:p>
        </p:txBody>
      </p:sp>
    </p:spTree>
    <p:extLst>
      <p:ext uri="{BB962C8B-B14F-4D97-AF65-F5344CB8AC3E}">
        <p14:creationId xmlns:p14="http://schemas.microsoft.com/office/powerpoint/2010/main" val="2270133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A0294-BA07-4548-9D69-ED49D88422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Picture Placeholder 2">
            <a:extLst>
              <a:ext uri="{FF2B5EF4-FFF2-40B4-BE49-F238E27FC236}">
                <a16:creationId xmlns:a16="http://schemas.microsoft.com/office/drawing/2014/main" id="{C8B1D296-8549-D444-BF48-2F20109A31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L"/>
          </a:p>
        </p:txBody>
      </p:sp>
      <p:sp>
        <p:nvSpPr>
          <p:cNvPr id="4" name="Text Placeholder 3">
            <a:extLst>
              <a:ext uri="{FF2B5EF4-FFF2-40B4-BE49-F238E27FC236}">
                <a16:creationId xmlns:a16="http://schemas.microsoft.com/office/drawing/2014/main" id="{B31EABB0-080D-D049-8A89-56EA606E9B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0B9E6F-88DB-624C-B2F5-6966A8940E74}"/>
              </a:ext>
            </a:extLst>
          </p:cNvPr>
          <p:cNvSpPr>
            <a:spLocks noGrp="1"/>
          </p:cNvSpPr>
          <p:nvPr>
            <p:ph type="dt" sz="half" idx="10"/>
          </p:nvPr>
        </p:nvSpPr>
        <p:spPr/>
        <p:txBody>
          <a:bodyPr/>
          <a:lstStyle/>
          <a:p>
            <a:fld id="{BB6F552B-607E-4869-A917-C44959BDCB12}" type="datetimeFigureOut">
              <a:rPr lang="he-IL" smtClean="0">
                <a:uFillTx/>
              </a:rPr>
              <a:pPr/>
              <a:t>ח'/ניסן/תש"ף</a:t>
            </a:fld>
            <a:endParaRPr lang="he-IL">
              <a:uFillTx/>
            </a:endParaRPr>
          </a:p>
        </p:txBody>
      </p:sp>
      <p:sp>
        <p:nvSpPr>
          <p:cNvPr id="6" name="Footer Placeholder 5">
            <a:extLst>
              <a:ext uri="{FF2B5EF4-FFF2-40B4-BE49-F238E27FC236}">
                <a16:creationId xmlns:a16="http://schemas.microsoft.com/office/drawing/2014/main" id="{A53CC9E7-7463-ED4A-A1FE-3A75B3C47766}"/>
              </a:ext>
            </a:extLst>
          </p:cNvPr>
          <p:cNvSpPr>
            <a:spLocks noGrp="1"/>
          </p:cNvSpPr>
          <p:nvPr>
            <p:ph type="ftr" sz="quarter" idx="11"/>
          </p:nvPr>
        </p:nvSpPr>
        <p:spPr/>
        <p:txBody>
          <a:bodyPr/>
          <a:lstStyle/>
          <a:p>
            <a:endParaRPr lang="he-IL">
              <a:uFillTx/>
            </a:endParaRPr>
          </a:p>
        </p:txBody>
      </p:sp>
      <p:sp>
        <p:nvSpPr>
          <p:cNvPr id="7" name="Slide Number Placeholder 6">
            <a:extLst>
              <a:ext uri="{FF2B5EF4-FFF2-40B4-BE49-F238E27FC236}">
                <a16:creationId xmlns:a16="http://schemas.microsoft.com/office/drawing/2014/main" id="{40059DCD-A2F4-4242-BC22-A381974BCC73}"/>
              </a:ext>
            </a:extLst>
          </p:cNvPr>
          <p:cNvSpPr>
            <a:spLocks noGrp="1"/>
          </p:cNvSpPr>
          <p:nvPr>
            <p:ph type="sldNum" sz="quarter" idx="12"/>
          </p:nvPr>
        </p:nvSpPr>
        <p:spPr/>
        <p:txBody>
          <a:bodyPr/>
          <a:lstStyle/>
          <a:p>
            <a:fld id="{16478A40-4CDB-4A89-A7AB-ED0E5AEAC786}" type="slidenum">
              <a:rPr lang="he-IL" smtClean="0">
                <a:uFillTx/>
              </a:rPr>
              <a:pPr/>
              <a:t>‹#›</a:t>
            </a:fld>
            <a:endParaRPr lang="he-IL">
              <a:uFillTx/>
            </a:endParaRPr>
          </a:p>
        </p:txBody>
      </p:sp>
    </p:spTree>
    <p:extLst>
      <p:ext uri="{BB962C8B-B14F-4D97-AF65-F5344CB8AC3E}">
        <p14:creationId xmlns:p14="http://schemas.microsoft.com/office/powerpoint/2010/main" val="1122973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97723A-8B1A-524B-ACC3-D3A5AA657D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L"/>
          </a:p>
        </p:txBody>
      </p:sp>
      <p:sp>
        <p:nvSpPr>
          <p:cNvPr id="3" name="Text Placeholder 2">
            <a:extLst>
              <a:ext uri="{FF2B5EF4-FFF2-40B4-BE49-F238E27FC236}">
                <a16:creationId xmlns:a16="http://schemas.microsoft.com/office/drawing/2014/main" id="{CE9E967F-1A32-9648-AF73-00DE78EF73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AED740AD-DBFA-2146-9558-13953C71FB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6F552B-607E-4869-A917-C44959BDCB12}" type="datetimeFigureOut">
              <a:rPr lang="he-IL" smtClean="0">
                <a:uFillTx/>
              </a:rPr>
              <a:pPr/>
              <a:t>ח'/ניסן/תש"ף</a:t>
            </a:fld>
            <a:endParaRPr lang="he-IL">
              <a:uFillTx/>
            </a:endParaRPr>
          </a:p>
        </p:txBody>
      </p:sp>
      <p:sp>
        <p:nvSpPr>
          <p:cNvPr id="5" name="Footer Placeholder 4">
            <a:extLst>
              <a:ext uri="{FF2B5EF4-FFF2-40B4-BE49-F238E27FC236}">
                <a16:creationId xmlns:a16="http://schemas.microsoft.com/office/drawing/2014/main" id="{22410AA3-03E2-1B4A-B64C-3B63F9F08B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uFillTx/>
            </a:endParaRPr>
          </a:p>
        </p:txBody>
      </p:sp>
      <p:sp>
        <p:nvSpPr>
          <p:cNvPr id="6" name="Slide Number Placeholder 5">
            <a:extLst>
              <a:ext uri="{FF2B5EF4-FFF2-40B4-BE49-F238E27FC236}">
                <a16:creationId xmlns:a16="http://schemas.microsoft.com/office/drawing/2014/main" id="{813A4B4E-37DB-134D-86ED-4CB141FFF1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478A40-4CDB-4A89-A7AB-ED0E5AEAC786}" type="slidenum">
              <a:rPr lang="he-IL" smtClean="0">
                <a:uFillTx/>
              </a:rPr>
              <a:pPr/>
              <a:t>‹#›</a:t>
            </a:fld>
            <a:endParaRPr lang="he-IL">
              <a:uFillTx/>
            </a:endParaRPr>
          </a:p>
        </p:txBody>
      </p:sp>
    </p:spTree>
    <p:extLst>
      <p:ext uri="{BB962C8B-B14F-4D97-AF65-F5344CB8AC3E}">
        <p14:creationId xmlns:p14="http://schemas.microsoft.com/office/powerpoint/2010/main" val="156008458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microsoft.com/office/2007/relationships/hdphoto" Target="../media/hdphoto1.wdp"/><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microsoft.com/office/2007/relationships/hdphoto" Target="../media/hdphoto2.wdp"/><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5.xml"/><Relationship Id="rId1" Type="http://schemas.openxmlformats.org/officeDocument/2006/relationships/video" Target="https://www.youtube.com/embed/YjMWYNSJE90?start=3&amp;feature=oembed"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diagramColors" Target="../diagrams/colors2.xml"/><Relationship Id="rId11" Type="http://schemas.microsoft.com/office/2007/relationships/hdphoto" Target="../media/hdphoto5.wdp"/><Relationship Id="rId5" Type="http://schemas.openxmlformats.org/officeDocument/2006/relationships/diagramQuickStyle" Target="../diagrams/quickStyle2.xml"/><Relationship Id="rId10" Type="http://schemas.openxmlformats.org/officeDocument/2006/relationships/image" Target="../media/image18.png"/><Relationship Id="rId4" Type="http://schemas.openxmlformats.org/officeDocument/2006/relationships/diagramLayout" Target="../diagrams/layout2.xml"/><Relationship Id="rId9" Type="http://schemas.microsoft.com/office/2007/relationships/hdphoto" Target="../media/hdphoto4.wdp"/></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video" Target="https://www.youtube.com/embed/sOiD--UWW-g?start=4&amp;feature=oembed" TargetMode="Externa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microsoft.com/office/2007/relationships/hdphoto" Target="../media/hdphoto6.wdp"/></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microsoft.com/office/2007/relationships/hdphoto" Target="../media/hdphoto7.wdp"/></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microsoft.com/office/2007/relationships/hdphoto" Target="../media/hdphoto8.wdp"/></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microsoft.com/office/2007/relationships/hdphoto" Target="../media/hdphoto9.wdp"/></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4.wdp"/></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a1RTFWXm5zM?feature=oembed" TargetMode="Externa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כותרת 6"/>
          <p:cNvSpPr>
            <a:spLocks noGrp="1"/>
          </p:cNvSpPr>
          <p:nvPr>
            <p:ph type="ctrTitle"/>
          </p:nvPr>
        </p:nvSpPr>
        <p:spPr>
          <a:xfrm>
            <a:off x="0" y="2949874"/>
            <a:ext cx="12192001" cy="1470216"/>
          </a:xfrm>
        </p:spPr>
        <p:txBody>
          <a:bodyPr>
            <a:normAutofit/>
          </a:bodyPr>
          <a:lstStyle/>
          <a:p>
            <a:pPr algn="ctr" rtl="1"/>
            <a:r>
              <a:rPr lang="he-IL" dirty="0">
                <a:uFillTx/>
              </a:rPr>
              <a:t>מערכת שידורים לאומית</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תוצאת תמונה עבור מסגרת"/>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00000">
            <a:off x="1695588" y="-403590"/>
            <a:ext cx="4889725" cy="66541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32138" y="1415357"/>
            <a:ext cx="5616624" cy="830997"/>
          </a:xfrm>
          <a:prstGeom prst="rect">
            <a:avLst/>
          </a:prstGeom>
          <a:noFill/>
        </p:spPr>
        <p:txBody>
          <a:bodyPr wrap="square" rtlCol="1">
            <a:spAutoFit/>
          </a:bodyPr>
          <a:lstStyle/>
          <a:p>
            <a:pPr algn="ctr"/>
            <a:r>
              <a:rPr lang="he-IL" sz="2400" b="1" dirty="0">
                <a:solidFill>
                  <a:srgbClr val="192972"/>
                </a:solidFill>
                <a:latin typeface="Varela Round" pitchFamily="2" charset="-79"/>
                <a:cs typeface="Varela Round" pitchFamily="2" charset="-79"/>
              </a:rPr>
              <a:t>תהילה  בין סיפור מסגרת </a:t>
            </a:r>
            <a:br>
              <a:rPr lang="en-US" sz="2400" b="1" dirty="0">
                <a:solidFill>
                  <a:srgbClr val="192972"/>
                </a:solidFill>
                <a:latin typeface="Varela Round" pitchFamily="2" charset="-79"/>
                <a:cs typeface="Varela Round" pitchFamily="2" charset="-79"/>
              </a:rPr>
            </a:br>
            <a:endParaRPr lang="he-IL" sz="2400" b="1" dirty="0">
              <a:solidFill>
                <a:srgbClr val="192972"/>
              </a:solidFill>
              <a:latin typeface="Varela Round" pitchFamily="2" charset="-79"/>
              <a:cs typeface="Varela Round" pitchFamily="2" charset="-79"/>
            </a:endParaRPr>
          </a:p>
        </p:txBody>
      </p:sp>
      <p:grpSp>
        <p:nvGrpSpPr>
          <p:cNvPr id="6" name="קבוצה 5"/>
          <p:cNvGrpSpPr/>
          <p:nvPr/>
        </p:nvGrpSpPr>
        <p:grpSpPr>
          <a:xfrm>
            <a:off x="1594147" y="2127786"/>
            <a:ext cx="5092606" cy="2403252"/>
            <a:chOff x="1547664" y="1916832"/>
            <a:chExt cx="5832648" cy="2952328"/>
          </a:xfrm>
        </p:grpSpPr>
        <p:pic>
          <p:nvPicPr>
            <p:cNvPr id="1027"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140" b="100000" l="0" r="99262"/>
                      </a14:imgEffect>
                    </a14:imgLayer>
                  </a14:imgProps>
                </a:ext>
                <a:ext uri="{28A0092B-C50C-407E-A947-70E740481C1C}">
                  <a14:useLocalDpi xmlns:a14="http://schemas.microsoft.com/office/drawing/2010/main" val="0"/>
                </a:ext>
              </a:extLst>
            </a:blip>
            <a:srcRect/>
            <a:stretch>
              <a:fillRect/>
            </a:stretch>
          </p:blipFill>
          <p:spPr bwMode="auto">
            <a:xfrm>
              <a:off x="1547664" y="1916832"/>
              <a:ext cx="5832648" cy="29523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186048" y="3744464"/>
              <a:ext cx="2592287" cy="794000"/>
            </a:xfrm>
            <a:prstGeom prst="rect">
              <a:avLst/>
            </a:prstGeom>
            <a:noFill/>
          </p:spPr>
          <p:txBody>
            <a:bodyPr wrap="square" rtlCol="1">
              <a:spAutoFit/>
            </a:bodyPr>
            <a:lstStyle/>
            <a:p>
              <a:pPr algn="ctr"/>
              <a:r>
                <a:rPr lang="he-IL" b="1" dirty="0">
                  <a:solidFill>
                    <a:srgbClr val="192972"/>
                  </a:solidFill>
                  <a:latin typeface="Varela Round" pitchFamily="2" charset="-79"/>
                  <a:cs typeface="Varela Round" pitchFamily="2" charset="-79"/>
                </a:rPr>
                <a:t>לסיפור פנימי</a:t>
              </a:r>
              <a:br>
                <a:rPr lang="en-US" b="1" dirty="0">
                  <a:solidFill>
                    <a:srgbClr val="192972"/>
                  </a:solidFill>
                  <a:latin typeface="Varela Round" pitchFamily="2" charset="-79"/>
                  <a:cs typeface="Varela Round" pitchFamily="2" charset="-79"/>
                </a:rPr>
              </a:br>
              <a:endParaRPr lang="he-IL" b="1" dirty="0">
                <a:solidFill>
                  <a:srgbClr val="192972"/>
                </a:solidFill>
                <a:latin typeface="Varela Round" pitchFamily="2" charset="-79"/>
                <a:cs typeface="Varela Round" pitchFamily="2" charset="-79"/>
              </a:endParaRPr>
            </a:p>
          </p:txBody>
        </p:sp>
      </p:grpSp>
    </p:spTree>
    <p:extLst>
      <p:ext uri="{BB962C8B-B14F-4D97-AF65-F5344CB8AC3E}">
        <p14:creationId xmlns:p14="http://schemas.microsoft.com/office/powerpoint/2010/main" val="28336624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67760" y="1151064"/>
            <a:ext cx="5965657" cy="3754874"/>
          </a:xfrm>
          <a:prstGeom prst="rect">
            <a:avLst/>
          </a:prstGeom>
          <a:noFill/>
        </p:spPr>
        <p:txBody>
          <a:bodyPr wrap="square" rtlCol="1">
            <a:spAutoFit/>
          </a:bodyPr>
          <a:lstStyle/>
          <a:p>
            <a:pPr marL="342900" indent="-342900" algn="r" rtl="1">
              <a:buFont typeface="+mj-lt"/>
              <a:buAutoNum type="arabicPeriod"/>
            </a:pPr>
            <a:r>
              <a:rPr lang="he-IL" sz="1400" b="1" dirty="0">
                <a:solidFill>
                  <a:srgbClr val="192972"/>
                </a:solidFill>
                <a:cs typeface="Varela Round" pitchFamily="2" charset="-79"/>
              </a:rPr>
              <a:t>תהילה והמספר נפגשים באחד מרחובות ירושלים – תהילה מראה למספר את הדרך לבית החכם כי הוא לא מצא את הבית</a:t>
            </a:r>
          </a:p>
          <a:p>
            <a:pPr marL="342900" indent="-342900" algn="r" rtl="1">
              <a:buFont typeface="+mj-lt"/>
              <a:buAutoNum type="arabicPeriod"/>
            </a:pPr>
            <a:endParaRPr lang="he-IL" sz="1400" b="1" dirty="0">
              <a:solidFill>
                <a:srgbClr val="192972"/>
              </a:solidFill>
              <a:cs typeface="Varela Round" pitchFamily="2" charset="-79"/>
            </a:endParaRPr>
          </a:p>
          <a:p>
            <a:pPr marL="342900" indent="-342900" algn="r" rtl="1">
              <a:buFont typeface="+mj-lt"/>
              <a:buAutoNum type="arabicPeriod"/>
            </a:pPr>
            <a:r>
              <a:rPr lang="he-IL" sz="1400" b="1" dirty="0">
                <a:solidFill>
                  <a:srgbClr val="192972"/>
                </a:solidFill>
                <a:cs typeface="Varela Round" pitchFamily="2" charset="-79"/>
              </a:rPr>
              <a:t>תהילה והמספר נפגשים בדרך אל הרבנית – המספר קנה לרבנית תנור והלך אליה להביאו.</a:t>
            </a:r>
          </a:p>
          <a:p>
            <a:pPr marL="342900" indent="-342900" algn="r" rtl="1">
              <a:buFont typeface="+mj-lt"/>
              <a:buAutoNum type="arabicPeriod"/>
            </a:pPr>
            <a:endParaRPr lang="he-IL" sz="1400" b="1" dirty="0">
              <a:solidFill>
                <a:srgbClr val="192972"/>
              </a:solidFill>
              <a:cs typeface="Varela Round" pitchFamily="2" charset="-79"/>
            </a:endParaRPr>
          </a:p>
          <a:p>
            <a:pPr marL="342900" indent="-342900" algn="r" rtl="1">
              <a:buFont typeface="+mj-lt"/>
              <a:buAutoNum type="arabicPeriod"/>
            </a:pPr>
            <a:r>
              <a:rPr lang="he-IL" sz="1400" b="1" dirty="0">
                <a:solidFill>
                  <a:srgbClr val="192972"/>
                </a:solidFill>
                <a:cs typeface="Varela Round" pitchFamily="2" charset="-79"/>
              </a:rPr>
              <a:t>תהילה והמספר נפגשים בכותל המערבי – תהילה עזרה לקשישה אחרת בכותל להחזיר לה את שרפרפה מידי השוטר.</a:t>
            </a:r>
          </a:p>
          <a:p>
            <a:pPr algn="r" rtl="1"/>
            <a:endParaRPr lang="he-IL" sz="1400" b="1" dirty="0">
              <a:solidFill>
                <a:srgbClr val="192972"/>
              </a:solidFill>
              <a:cs typeface="Varela Round" pitchFamily="2" charset="-79"/>
            </a:endParaRPr>
          </a:p>
          <a:p>
            <a:pPr algn="r" rtl="1"/>
            <a:r>
              <a:rPr lang="he-IL" sz="1400" b="1" dirty="0">
                <a:solidFill>
                  <a:srgbClr val="192972"/>
                </a:solidFill>
                <a:cs typeface="Varela Round" pitchFamily="2" charset="-79"/>
              </a:rPr>
              <a:t>4. תהילה והמספר נפגשים אצל הרבנית – ביקור חולים, תהילה</a:t>
            </a:r>
            <a:br>
              <a:rPr lang="en-US" sz="1400" b="1" dirty="0">
                <a:solidFill>
                  <a:srgbClr val="192972"/>
                </a:solidFill>
                <a:cs typeface="Varela Round" pitchFamily="2" charset="-79"/>
              </a:rPr>
            </a:br>
            <a:r>
              <a:rPr lang="he-IL" sz="1400" b="1" dirty="0">
                <a:solidFill>
                  <a:srgbClr val="192972"/>
                </a:solidFill>
                <a:cs typeface="Varela Round" pitchFamily="2" charset="-79"/>
              </a:rPr>
              <a:t>    משבחת את המספר על קיום מצוות.</a:t>
            </a:r>
          </a:p>
          <a:p>
            <a:pPr marL="342900" indent="-342900" algn="r" rtl="1">
              <a:buFont typeface="+mj-lt"/>
              <a:buAutoNum type="arabicPeriod"/>
            </a:pPr>
            <a:endParaRPr lang="he-IL" sz="1400" b="1" dirty="0">
              <a:solidFill>
                <a:srgbClr val="192972"/>
              </a:solidFill>
              <a:cs typeface="Varela Round" pitchFamily="2" charset="-79"/>
            </a:endParaRPr>
          </a:p>
          <a:p>
            <a:pPr algn="r" rtl="1"/>
            <a:r>
              <a:rPr lang="he-IL" sz="1400" b="1" dirty="0">
                <a:solidFill>
                  <a:srgbClr val="192972"/>
                </a:solidFill>
                <a:cs typeface="Varela Round" pitchFamily="2" charset="-79"/>
              </a:rPr>
              <a:t>(חצי פגישה - **תהילה והמספר נפגשים בכותל – המספר מדריך קבוצה של תיירים ורואה את תהילה עם מקל לראשונה.**)</a:t>
            </a:r>
          </a:p>
          <a:p>
            <a:pPr algn="r" rtl="1"/>
            <a:endParaRPr lang="he-IL" sz="1400" b="1" dirty="0">
              <a:solidFill>
                <a:srgbClr val="192972"/>
              </a:solidFill>
              <a:cs typeface="Varela Round" pitchFamily="2" charset="-79"/>
            </a:endParaRPr>
          </a:p>
          <a:p>
            <a:pPr algn="r" rtl="1"/>
            <a:r>
              <a:rPr lang="he-IL" sz="1400" b="1" dirty="0">
                <a:solidFill>
                  <a:srgbClr val="192972"/>
                </a:solidFill>
                <a:cs typeface="Varela Round" pitchFamily="2" charset="-79"/>
              </a:rPr>
              <a:t>5+6 תהילה והמספר נפגשים בבית תהילה – כתיבת המכתב לשרגא.</a:t>
            </a:r>
          </a:p>
          <a:p>
            <a:pPr marL="342900" indent="-342900" algn="r" rtl="1">
              <a:buFont typeface="+mj-lt"/>
              <a:buAutoNum type="arabicPeriod"/>
            </a:pPr>
            <a:endParaRPr lang="he-IL" sz="1400" b="1" dirty="0">
              <a:solidFill>
                <a:srgbClr val="192972"/>
              </a:solidFill>
              <a:cs typeface="Varela Round" pitchFamily="2" charset="-79"/>
            </a:endParaRPr>
          </a:p>
        </p:txBody>
      </p:sp>
      <p:pic>
        <p:nvPicPr>
          <p:cNvPr id="1026" name="Picture 2" descr="Frame | Free Vectors, Stock Photos &amp; PSD">
            <a:extLst>
              <a:ext uri="{FF2B5EF4-FFF2-40B4-BE49-F238E27FC236}">
                <a16:creationId xmlns:a16="http://schemas.microsoft.com/office/drawing/2014/main" id="{C64341D8-30B2-40E6-A085-44AFFB1B144B}"/>
              </a:ext>
            </a:extLst>
          </p:cNvPr>
          <p:cNvPicPr>
            <a:picLocks noChangeAspect="1" noChangeArrowheads="1"/>
          </p:cNvPicPr>
          <p:nvPr/>
        </p:nvPicPr>
        <p:blipFill rotWithShape="1">
          <a:blip r:embed="rId2">
            <a:clrChange>
              <a:clrFrom>
                <a:srgbClr val="FEFEFE"/>
              </a:clrFrom>
              <a:clrTo>
                <a:srgbClr val="FEFEFE">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39602"/>
          <a:stretch/>
        </p:blipFill>
        <p:spPr bwMode="auto">
          <a:xfrm rot="16200000">
            <a:off x="1214779" y="-480613"/>
            <a:ext cx="5271621" cy="6887711"/>
          </a:xfrm>
          <a:prstGeom prst="rect">
            <a:avLst/>
          </a:prstGeom>
          <a:noFill/>
          <a:extLst>
            <a:ext uri="{909E8E84-426E-40DD-AFC4-6F175D3DCCD1}">
              <a14:hiddenFill xmlns:a14="http://schemas.microsoft.com/office/drawing/2010/main">
                <a:solidFill>
                  <a:srgbClr val="FFFFFF"/>
                </a:solidFill>
              </a14:hiddenFill>
            </a:ext>
          </a:extLst>
        </p:spPr>
      </p:pic>
      <p:sp>
        <p:nvSpPr>
          <p:cNvPr id="9" name="כותרת 1">
            <a:extLst>
              <a:ext uri="{FF2B5EF4-FFF2-40B4-BE49-F238E27FC236}">
                <a16:creationId xmlns:a16="http://schemas.microsoft.com/office/drawing/2014/main" id="{9F0A38CB-AFA9-A647-B290-7AE0B0ECF305}"/>
              </a:ext>
            </a:extLst>
          </p:cNvPr>
          <p:cNvSpPr txBox="1">
            <a:spLocks/>
          </p:cNvSpPr>
          <p:nvPr/>
        </p:nvSpPr>
        <p:spPr>
          <a:xfrm>
            <a:off x="5611946" y="411407"/>
            <a:ext cx="6130636" cy="1554306"/>
          </a:xfrm>
          <a:prstGeom prst="rect">
            <a:avLst/>
          </a:prstGeom>
          <a:noFill/>
        </p:spPr>
        <p:txBody>
          <a:bodyPr vert="horz" lIns="91440" tIns="45720" rIns="91440" bIns="45720" rtlCol="1" anchor="ctr">
            <a:normAutofit/>
          </a:bodyPr>
          <a:lstStyle>
            <a:lvl1pPr algn="l" defTabSz="914400" rtl="0" eaLnBrk="1" latinLnBrk="0" hangingPunct="1">
              <a:lnSpc>
                <a:spcPct val="90000"/>
              </a:lnSpc>
              <a:spcBef>
                <a:spcPct val="0"/>
              </a:spcBef>
              <a:buNone/>
              <a:defRPr kumimoji="0" lang="he-IL" sz="4400" b="1" i="0" u="none" strike="noStrike" kern="1200" cap="none" spc="0" normalizeH="0" baseline="0" noProof="0" dirty="0" smtClean="0">
                <a:ln>
                  <a:noFill/>
                </a:ln>
                <a:solidFill>
                  <a:srgbClr val="002060"/>
                </a:solidFill>
                <a:effectLst/>
                <a:uFillTx/>
                <a:latin typeface="Varela Round" pitchFamily="2" charset="-79"/>
                <a:ea typeface="+mj-ea"/>
                <a:cs typeface="Varela Round" pitchFamily="2" charset="-79"/>
              </a:defRPr>
            </a:lvl1pPr>
          </a:lstStyle>
          <a:p>
            <a:pPr algn="r" rtl="1"/>
            <a:br>
              <a:rPr lang="he-IL" sz="2400" dirty="0">
                <a:solidFill>
                  <a:srgbClr val="192972"/>
                </a:solidFill>
                <a:ea typeface="+mn-ea"/>
              </a:rPr>
            </a:br>
            <a:r>
              <a:rPr lang="he-IL" sz="1800" b="0" dirty="0">
                <a:solidFill>
                  <a:srgbClr val="192972"/>
                </a:solidFill>
                <a:ea typeface="+mn-ea"/>
              </a:rPr>
              <a:t>6 מפגשים </a:t>
            </a:r>
            <a:br>
              <a:rPr lang="he-IL" sz="1800" b="0" dirty="0">
                <a:solidFill>
                  <a:srgbClr val="192972"/>
                </a:solidFill>
                <a:ea typeface="+mn-ea"/>
              </a:rPr>
            </a:br>
            <a:r>
              <a:rPr lang="he-IL" sz="1800" b="0" dirty="0">
                <a:solidFill>
                  <a:srgbClr val="192972"/>
                </a:solidFill>
                <a:ea typeface="+mn-ea"/>
              </a:rPr>
              <a:t>בין תהילה למספר</a:t>
            </a:r>
            <a:br>
              <a:rPr lang="he-IL" sz="2400" dirty="0">
                <a:solidFill>
                  <a:srgbClr val="192972"/>
                </a:solidFill>
                <a:ea typeface="+mn-ea"/>
              </a:rPr>
            </a:br>
            <a:endParaRPr lang="he-IL" sz="2400" dirty="0">
              <a:solidFill>
                <a:srgbClr val="192972"/>
              </a:solidFill>
              <a:ea typeface="+mn-ea"/>
            </a:endParaRPr>
          </a:p>
        </p:txBody>
      </p:sp>
      <p:sp>
        <p:nvSpPr>
          <p:cNvPr id="8" name="כותרת 1">
            <a:extLst>
              <a:ext uri="{FF2B5EF4-FFF2-40B4-BE49-F238E27FC236}">
                <a16:creationId xmlns:a16="http://schemas.microsoft.com/office/drawing/2014/main" id="{6194ECA5-0588-4472-A84F-AD7300B758DD}"/>
              </a:ext>
            </a:extLst>
          </p:cNvPr>
          <p:cNvSpPr>
            <a:spLocks noGrp="1"/>
          </p:cNvSpPr>
          <p:nvPr>
            <p:ph type="title"/>
          </p:nvPr>
        </p:nvSpPr>
        <p:spPr>
          <a:xfrm>
            <a:off x="1" y="213094"/>
            <a:ext cx="12191999" cy="720000"/>
          </a:xfrm>
        </p:spPr>
        <p:txBody>
          <a:bodyPr>
            <a:normAutofit/>
          </a:bodyPr>
          <a:lstStyle/>
          <a:p>
            <a:pPr algn="r"/>
            <a:r>
              <a:rPr lang="he-IL" dirty="0">
                <a:solidFill>
                  <a:srgbClr val="192972"/>
                </a:solidFill>
              </a:rPr>
              <a:t>סיפור המסגרת</a:t>
            </a:r>
          </a:p>
        </p:txBody>
      </p:sp>
    </p:spTree>
    <p:extLst>
      <p:ext uri="{BB962C8B-B14F-4D97-AF65-F5344CB8AC3E}">
        <p14:creationId xmlns:p14="http://schemas.microsoft.com/office/powerpoint/2010/main" val="784622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1000"/>
                                        <p:tgtEl>
                                          <p:spTgt spid="6">
                                            <p:txEl>
                                              <p:pRg st="6" end="6"/>
                                            </p:txEl>
                                          </p:spTgt>
                                        </p:tgtEl>
                                      </p:cBhvr>
                                    </p:animEffect>
                                    <p:anim calcmode="lin" valueType="num">
                                      <p:cBhvr>
                                        <p:cTn id="29"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fade">
                                      <p:cBhvr>
                                        <p:cTn id="35" dur="1000"/>
                                        <p:tgtEl>
                                          <p:spTgt spid="6">
                                            <p:txEl>
                                              <p:pRg st="8" end="8"/>
                                            </p:txEl>
                                          </p:spTgt>
                                        </p:tgtEl>
                                      </p:cBhvr>
                                    </p:animEffect>
                                    <p:anim calcmode="lin" valueType="num">
                                      <p:cBhvr>
                                        <p:cTn id="36"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10" end="10"/>
                                            </p:txEl>
                                          </p:spTgt>
                                        </p:tgtEl>
                                        <p:attrNameLst>
                                          <p:attrName>style.visibility</p:attrName>
                                        </p:attrNameLst>
                                      </p:cBhvr>
                                      <p:to>
                                        <p:strVal val="visible"/>
                                      </p:to>
                                    </p:set>
                                    <p:animEffect transition="in" filter="fade">
                                      <p:cBhvr>
                                        <p:cTn id="42" dur="1000"/>
                                        <p:tgtEl>
                                          <p:spTgt spid="6">
                                            <p:txEl>
                                              <p:pRg st="10" end="10"/>
                                            </p:txEl>
                                          </p:spTgt>
                                        </p:tgtEl>
                                      </p:cBhvr>
                                    </p:animEffect>
                                    <p:anim calcmode="lin" valueType="num">
                                      <p:cBhvr>
                                        <p:cTn id="43"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he-IL" dirty="0">
                <a:solidFill>
                  <a:srgbClr val="192972"/>
                </a:solidFill>
              </a:rPr>
              <a:t>סיפור המסגרת</a:t>
            </a:r>
          </a:p>
        </p:txBody>
      </p:sp>
      <p:graphicFrame>
        <p:nvGraphicFramePr>
          <p:cNvPr id="7" name="דיאגרמה 6"/>
          <p:cNvGraphicFramePr/>
          <p:nvPr>
            <p:extLst>
              <p:ext uri="{D42A27DB-BD31-4B8C-83A1-F6EECF244321}">
                <p14:modId xmlns:p14="http://schemas.microsoft.com/office/powerpoint/2010/main" val="3337424901"/>
              </p:ext>
            </p:extLst>
          </p:nvPr>
        </p:nvGraphicFramePr>
        <p:xfrm>
          <a:off x="604978" y="933450"/>
          <a:ext cx="7966930" cy="4933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Frame | Free Vectors, Stock Photos &amp; PSD">
            <a:extLst>
              <a:ext uri="{FF2B5EF4-FFF2-40B4-BE49-F238E27FC236}">
                <a16:creationId xmlns:a16="http://schemas.microsoft.com/office/drawing/2014/main" id="{2C7EBB65-AAD1-4B37-B9FA-132248FD9E97}"/>
              </a:ext>
            </a:extLst>
          </p:cNvPr>
          <p:cNvPicPr>
            <a:picLocks noChangeAspect="1" noChangeArrowheads="1"/>
          </p:cNvPicPr>
          <p:nvPr/>
        </p:nvPicPr>
        <p:blipFill rotWithShape="1">
          <a:blip r:embed="rId7">
            <a:clrChange>
              <a:clrFrom>
                <a:srgbClr val="FEFEFE"/>
              </a:clrFrom>
              <a:clrTo>
                <a:srgbClr val="FEFEFE">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l="39602"/>
          <a:stretch/>
        </p:blipFill>
        <p:spPr bwMode="auto">
          <a:xfrm rot="16200000">
            <a:off x="1184375" y="-732964"/>
            <a:ext cx="6372873" cy="7838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8228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rame | Free Vectors, Stock Photos &amp; PSD">
            <a:extLst>
              <a:ext uri="{FF2B5EF4-FFF2-40B4-BE49-F238E27FC236}">
                <a16:creationId xmlns:a16="http://schemas.microsoft.com/office/drawing/2014/main" id="{076321D3-EF00-46AF-8E1C-53855DA9935D}"/>
              </a:ext>
            </a:extLst>
          </p:cNvPr>
          <p:cNvPicPr>
            <a:picLocks noChangeAspect="1" noChangeArrowheads="1"/>
          </p:cNvPicPr>
          <p:nvPr/>
        </p:nvPicPr>
        <p:blipFill rotWithShape="1">
          <a:blip r:embed="rId2">
            <a:clrChange>
              <a:clrFrom>
                <a:srgbClr val="FEFEFE"/>
              </a:clrFrom>
              <a:clrTo>
                <a:srgbClr val="FEFEFE">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l="39602"/>
          <a:stretch/>
        </p:blipFill>
        <p:spPr bwMode="auto">
          <a:xfrm rot="16200000">
            <a:off x="1078523" y="-767167"/>
            <a:ext cx="5814646" cy="7362092"/>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p:cNvSpPr>
            <a:spLocks noGrp="1"/>
          </p:cNvSpPr>
          <p:nvPr>
            <p:ph type="title"/>
          </p:nvPr>
        </p:nvSpPr>
        <p:spPr>
          <a:xfrm>
            <a:off x="-304799" y="288972"/>
            <a:ext cx="12191999" cy="720000"/>
          </a:xfrm>
        </p:spPr>
        <p:txBody>
          <a:bodyPr>
            <a:normAutofit fontScale="90000"/>
          </a:bodyPr>
          <a:lstStyle/>
          <a:p>
            <a:pPr marL="0" algn="r" defTabSz="914400" rtl="1"/>
            <a:r>
              <a:rPr lang="he-IL" sz="3200" dirty="0">
                <a:solidFill>
                  <a:srgbClr val="192972"/>
                </a:solidFill>
                <a:ea typeface="+mn-ea"/>
              </a:rPr>
              <a:t>אקספוזיציה</a:t>
            </a:r>
            <a:br>
              <a:rPr lang="he-IL" sz="3200" dirty="0">
                <a:solidFill>
                  <a:srgbClr val="192972"/>
                </a:solidFill>
                <a:ea typeface="+mn-ea"/>
              </a:rPr>
            </a:br>
            <a:endParaRPr lang="he-IL" sz="3200" dirty="0">
              <a:solidFill>
                <a:srgbClr val="192972"/>
              </a:solidFill>
              <a:ea typeface="+mn-ea"/>
            </a:endParaRPr>
          </a:p>
        </p:txBody>
      </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91" b="100000" l="0" r="100000">
                        <a14:foregroundMark x1="25818" y1="15636" x2="38545" y2="16727"/>
                        <a14:foregroundMark x1="29091" y1="13455" x2="38545" y2="12364"/>
                        <a14:foregroundMark x1="29091" y1="10545" x2="37455" y2="10182"/>
                      </a14:backgroundRemoval>
                    </a14:imgEffect>
                  </a14:imgLayer>
                </a14:imgProps>
              </a:ext>
              <a:ext uri="{28A0092B-C50C-407E-A947-70E740481C1C}">
                <a14:useLocalDpi xmlns:a14="http://schemas.microsoft.com/office/drawing/2010/main" val="0"/>
              </a:ext>
            </a:extLst>
          </a:blip>
          <a:srcRect/>
          <a:stretch>
            <a:fillRect/>
          </a:stretch>
        </p:blipFill>
        <p:spPr bwMode="auto">
          <a:xfrm>
            <a:off x="-107205" y="4912006"/>
            <a:ext cx="2154248" cy="2154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130687" y="432609"/>
            <a:ext cx="5710319" cy="5556521"/>
          </a:xfrm>
          <a:prstGeom prst="rect">
            <a:avLst/>
          </a:prstGeom>
          <a:noFill/>
        </p:spPr>
        <p:txBody>
          <a:bodyPr wrap="square" rtlCol="1">
            <a:spAutoFit/>
          </a:bodyPr>
          <a:lstStyle/>
          <a:p>
            <a:pPr algn="r" rtl="1">
              <a:lnSpc>
                <a:spcPct val="150000"/>
              </a:lnSpc>
            </a:pPr>
            <a:br>
              <a:rPr lang="en-US" sz="1400" b="1" dirty="0">
                <a:solidFill>
                  <a:srgbClr val="192972"/>
                </a:solidFill>
                <a:cs typeface="Varela Round" pitchFamily="2" charset="-79"/>
              </a:rPr>
            </a:br>
            <a:r>
              <a:rPr lang="he-IL" sz="1400" b="1" u="sng" dirty="0">
                <a:solidFill>
                  <a:srgbClr val="192972"/>
                </a:solidFill>
                <a:cs typeface="Varela Round" pitchFamily="2" charset="-79"/>
              </a:rPr>
              <a:t>המקום-</a:t>
            </a:r>
            <a:r>
              <a:rPr lang="he-IL" sz="1400" b="1" dirty="0">
                <a:solidFill>
                  <a:srgbClr val="192972"/>
                </a:solidFill>
                <a:cs typeface="Varela Round" pitchFamily="2" charset="-79"/>
              </a:rPr>
              <a:t> ירושלים שבתוך החומות ומחוצה להן.</a:t>
            </a:r>
          </a:p>
          <a:p>
            <a:pPr algn="r" rtl="1">
              <a:lnSpc>
                <a:spcPct val="150000"/>
              </a:lnSpc>
            </a:pPr>
            <a:r>
              <a:rPr lang="he-IL" sz="1400" b="1" u="sng" dirty="0">
                <a:solidFill>
                  <a:srgbClr val="192972"/>
                </a:solidFill>
                <a:cs typeface="Varela Round" pitchFamily="2" charset="-79"/>
              </a:rPr>
              <a:t>הזמן-</a:t>
            </a:r>
            <a:r>
              <a:rPr lang="he-IL" sz="1400" b="1" dirty="0">
                <a:solidFill>
                  <a:srgbClr val="192972"/>
                </a:solidFill>
                <a:cs typeface="Varela Round" pitchFamily="2" charset="-79"/>
              </a:rPr>
              <a:t> ראשית המאה ה-20, שנות השלטון הבריטי בארץ, תקופת חורף, קור וגשמים, עד האביב.</a:t>
            </a:r>
          </a:p>
          <a:p>
            <a:pPr algn="r" rtl="1">
              <a:lnSpc>
                <a:spcPct val="150000"/>
              </a:lnSpc>
            </a:pPr>
            <a:r>
              <a:rPr lang="he-IL" sz="1400" b="1" u="sng" dirty="0">
                <a:solidFill>
                  <a:srgbClr val="192972"/>
                </a:solidFill>
                <a:cs typeface="Varela Round" pitchFamily="2" charset="-79"/>
              </a:rPr>
              <a:t>המספר-</a:t>
            </a:r>
            <a:r>
              <a:rPr lang="he-IL" sz="1400" b="1" dirty="0">
                <a:solidFill>
                  <a:srgbClr val="192972"/>
                </a:solidFill>
                <a:cs typeface="Varela Round" pitchFamily="2" charset="-79"/>
              </a:rPr>
              <a:t> מספר עד, מדריך תיירים המגיע מידי פעם לירושלים ובאחת הפעמים בלכתו לביתו של חכם ירושלמי הוא פוגש ב"זקנה אחת" היא תהילה נושאת פח מים.</a:t>
            </a:r>
            <a:br>
              <a:rPr lang="he-IL" sz="1400" b="1" dirty="0">
                <a:solidFill>
                  <a:srgbClr val="192972"/>
                </a:solidFill>
                <a:cs typeface="Varela Round" pitchFamily="2" charset="-79"/>
              </a:rPr>
            </a:br>
            <a:r>
              <a:rPr lang="he-IL" sz="1400" b="1" dirty="0">
                <a:solidFill>
                  <a:srgbClr val="192972"/>
                </a:solidFill>
                <a:cs typeface="Varela Round" pitchFamily="2" charset="-79"/>
              </a:rPr>
              <a:t>המספר הוא עד שמיעה וראיה, מחפש אינפורמציות על אותה זקנה. הוא פוגש בה 6 פעמים ובכל פעם נוספת אינפורמציה חדשה המרכיבה את הפאזל של דמות הגיבורה.</a:t>
            </a:r>
          </a:p>
          <a:p>
            <a:pPr algn="r" rtl="1">
              <a:lnSpc>
                <a:spcPct val="150000"/>
              </a:lnSpc>
            </a:pPr>
            <a:r>
              <a:rPr lang="he-IL" sz="1400" b="1" dirty="0">
                <a:solidFill>
                  <a:srgbClr val="192972"/>
                </a:solidFill>
                <a:cs typeface="Varela Round" pitchFamily="2" charset="-79"/>
              </a:rPr>
              <a:t>המספר מנסה ללמוד על תהילה מפי דמויות המשנה איתן נפגש: הרבנית והחכם.</a:t>
            </a:r>
          </a:p>
          <a:p>
            <a:pPr algn="r" rtl="1">
              <a:lnSpc>
                <a:spcPct val="150000"/>
              </a:lnSpc>
            </a:pPr>
            <a:r>
              <a:rPr lang="he-IL" sz="1400" b="1" u="sng" dirty="0">
                <a:solidFill>
                  <a:srgbClr val="192972"/>
                </a:solidFill>
                <a:cs typeface="Varela Round" pitchFamily="2" charset="-79"/>
              </a:rPr>
              <a:t>דמויות:  </a:t>
            </a:r>
          </a:p>
          <a:p>
            <a:pPr algn="r" rtl="1">
              <a:lnSpc>
                <a:spcPct val="150000"/>
              </a:lnSpc>
            </a:pPr>
            <a:r>
              <a:rPr lang="he-IL" sz="1400" b="1" dirty="0">
                <a:solidFill>
                  <a:srgbClr val="192972"/>
                </a:solidFill>
                <a:cs typeface="Varela Round" pitchFamily="2" charset="-79"/>
              </a:rPr>
              <a:t>הדמות המרכזית- תהילה.</a:t>
            </a:r>
          </a:p>
          <a:p>
            <a:pPr algn="r" rtl="1">
              <a:lnSpc>
                <a:spcPct val="150000"/>
              </a:lnSpc>
            </a:pPr>
            <a:r>
              <a:rPr lang="he-IL" sz="1400" b="1" dirty="0">
                <a:solidFill>
                  <a:srgbClr val="192972"/>
                </a:solidFill>
                <a:cs typeface="Varela Round" pitchFamily="2" charset="-79"/>
              </a:rPr>
              <a:t>דמויות המשנה- המספר, החכם והרבנית.</a:t>
            </a:r>
          </a:p>
          <a:p>
            <a:pPr algn="r" rtl="1">
              <a:lnSpc>
                <a:spcPct val="150000"/>
              </a:lnSpc>
            </a:pPr>
            <a:br>
              <a:rPr lang="he-IL" sz="1400" b="1" dirty="0">
                <a:solidFill>
                  <a:srgbClr val="192972"/>
                </a:solidFill>
                <a:cs typeface="Varela Round" pitchFamily="2" charset="-79"/>
              </a:rPr>
            </a:br>
            <a:endParaRPr lang="he-IL" sz="1400" b="1" dirty="0">
              <a:solidFill>
                <a:srgbClr val="192972"/>
              </a:solidFill>
              <a:cs typeface="Varela Round" pitchFamily="2" charset="-79"/>
            </a:endParaRPr>
          </a:p>
        </p:txBody>
      </p:sp>
    </p:spTree>
    <p:extLst>
      <p:ext uri="{BB962C8B-B14F-4D97-AF65-F5344CB8AC3E}">
        <p14:creationId xmlns:p14="http://schemas.microsoft.com/office/powerpoint/2010/main" val="4227657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anim calcmode="lin" valueType="num">
                                      <p:cBhvr>
                                        <p:cTn id="2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fade">
                                      <p:cBhvr>
                                        <p:cTn id="24" dur="1000"/>
                                        <p:tgtEl>
                                          <p:spTgt spid="7">
                                            <p:txEl>
                                              <p:pRg st="3" end="3"/>
                                            </p:txEl>
                                          </p:spTgt>
                                        </p:tgtEl>
                                      </p:cBhvr>
                                    </p:animEffect>
                                    <p:anim calcmode="lin" valueType="num">
                                      <p:cBhvr>
                                        <p:cTn id="2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fade">
                                      <p:cBhvr>
                                        <p:cTn id="31" dur="1000"/>
                                        <p:tgtEl>
                                          <p:spTgt spid="7">
                                            <p:txEl>
                                              <p:pRg st="4" end="4"/>
                                            </p:txEl>
                                          </p:spTgt>
                                        </p:tgtEl>
                                      </p:cBhvr>
                                    </p:animEffect>
                                    <p:anim calcmode="lin" valueType="num">
                                      <p:cBhvr>
                                        <p:cTn id="3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
                                            <p:txEl>
                                              <p:pRg st="5" end="5"/>
                                            </p:txEl>
                                          </p:spTgt>
                                        </p:tgtEl>
                                        <p:attrNameLst>
                                          <p:attrName>style.visibility</p:attrName>
                                        </p:attrNameLst>
                                      </p:cBhvr>
                                      <p:to>
                                        <p:strVal val="visible"/>
                                      </p:to>
                                    </p:set>
                                    <p:animEffect transition="in" filter="fade">
                                      <p:cBhvr>
                                        <p:cTn id="36" dur="1000"/>
                                        <p:tgtEl>
                                          <p:spTgt spid="7">
                                            <p:txEl>
                                              <p:pRg st="5" end="5"/>
                                            </p:txEl>
                                          </p:spTgt>
                                        </p:tgtEl>
                                      </p:cBhvr>
                                    </p:animEffect>
                                    <p:anim calcmode="lin" valueType="num">
                                      <p:cBhvr>
                                        <p:cTn id="37"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7">
                                            <p:txEl>
                                              <p:pRg st="6" end="6"/>
                                            </p:txEl>
                                          </p:spTgt>
                                        </p:tgtEl>
                                        <p:attrNameLst>
                                          <p:attrName>style.visibility</p:attrName>
                                        </p:attrNameLst>
                                      </p:cBhvr>
                                      <p:to>
                                        <p:strVal val="visible"/>
                                      </p:to>
                                    </p:set>
                                    <p:animEffect transition="in" filter="fade">
                                      <p:cBhvr>
                                        <p:cTn id="41" dur="1000"/>
                                        <p:tgtEl>
                                          <p:spTgt spid="7">
                                            <p:txEl>
                                              <p:pRg st="6" end="6"/>
                                            </p:txEl>
                                          </p:spTgt>
                                        </p:tgtEl>
                                      </p:cBhvr>
                                    </p:animEffect>
                                    <p:anim calcmode="lin" valueType="num">
                                      <p:cBhvr>
                                        <p:cTn id="42"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7"/>
          <p:cNvSpPr txBox="1">
            <a:spLocks noGrp="1"/>
          </p:cNvSpPr>
          <p:nvPr>
            <p:ph type="title"/>
          </p:nvPr>
        </p:nvSpPr>
        <p:spPr>
          <a:xfrm>
            <a:off x="0" y="573094"/>
            <a:ext cx="12191999" cy="720000"/>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chemeClr val="dk1"/>
              </a:buClr>
              <a:buSzPts val="4800"/>
              <a:buFont typeface="Varela Round"/>
              <a:buNone/>
            </a:pPr>
            <a:r>
              <a:rPr lang="iw-IL" sz="4800">
                <a:solidFill>
                  <a:srgbClr val="192972"/>
                </a:solidFill>
              </a:rPr>
              <a:t>אקספוזיציה</a:t>
            </a:r>
            <a:endParaRPr sz="4800">
              <a:solidFill>
                <a:srgbClr val="192972"/>
              </a:solidFill>
            </a:endParaRPr>
          </a:p>
        </p:txBody>
      </p:sp>
      <p:sp>
        <p:nvSpPr>
          <p:cNvPr id="218" name="Google Shape;218;p27"/>
          <p:cNvSpPr/>
          <p:nvPr/>
        </p:nvSpPr>
        <p:spPr>
          <a:xfrm>
            <a:off x="2629545" y="1789464"/>
            <a:ext cx="6932908" cy="2862322"/>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iw-IL" sz="3600">
                <a:solidFill>
                  <a:srgbClr val="192972"/>
                </a:solidFill>
                <a:latin typeface="Varela Round"/>
                <a:ea typeface="Varela Round"/>
                <a:cs typeface="Varela Round"/>
                <a:sym typeface="Varela Round"/>
              </a:rPr>
              <a:t>"זקנה אחת הייתה בירושלים, זקנה נאה שכמותה לא ראיתם מימיכם, צדקת הייתה וחכמה הייתה וחיננית הייתה וענוותנית הייתה. אור עיניה חסד ורחמים וקמטי פניה ברכה ושלום."</a:t>
            </a:r>
            <a:endParaRPr>
              <a:solidFill>
                <a:srgbClr val="192972"/>
              </a:solidFill>
            </a:endParaRPr>
          </a:p>
        </p:txBody>
      </p:sp>
      <p:pic>
        <p:nvPicPr>
          <p:cNvPr id="219" name="Google Shape;219;p27"/>
          <p:cNvPicPr preferRelativeResize="0"/>
          <p:nvPr/>
        </p:nvPicPr>
        <p:blipFill rotWithShape="1">
          <a:blip r:embed="rId3">
            <a:alphaModFix/>
          </a:blip>
          <a:srcRect/>
          <a:stretch/>
        </p:blipFill>
        <p:spPr>
          <a:xfrm>
            <a:off x="248915" y="3115159"/>
            <a:ext cx="2687992" cy="268799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ops Emoji [Free Download All Emojis] | Emoji Island">
            <a:extLst>
              <a:ext uri="{FF2B5EF4-FFF2-40B4-BE49-F238E27FC236}">
                <a16:creationId xmlns:a16="http://schemas.microsoft.com/office/drawing/2014/main" id="{5A4DB2B7-2C03-4473-B321-56053F86DB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6082" y="1824576"/>
            <a:ext cx="2853436" cy="29266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ownload Free png Alarm Clock, Clock Vector, Alarm Vector PNG and ...">
            <a:extLst>
              <a:ext uri="{FF2B5EF4-FFF2-40B4-BE49-F238E27FC236}">
                <a16:creationId xmlns:a16="http://schemas.microsoft.com/office/drawing/2014/main" id="{7B3BA127-E5A6-474E-945F-B666DDDFA407}"/>
              </a:ext>
            </a:extLst>
          </p:cNvPr>
          <p:cNvPicPr>
            <a:picLocks noChangeAspect="1" noChangeArrowheads="1"/>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981200" y="2068920"/>
            <a:ext cx="3744416" cy="2437911"/>
          </a:xfrm>
          <a:prstGeom prst="rect">
            <a:avLst/>
          </a:prstGeom>
          <a:noFill/>
          <a:extLst>
            <a:ext uri="{909E8E84-426E-40DD-AFC4-6F175D3DCCD1}">
              <a14:hiddenFill xmlns:a14="http://schemas.microsoft.com/office/drawing/2010/main">
                <a:solidFill>
                  <a:srgbClr val="FFFFFF"/>
                </a:solidFill>
              </a14:hiddenFill>
            </a:ext>
          </a:extLst>
        </p:spPr>
      </p:pic>
      <p:sp>
        <p:nvSpPr>
          <p:cNvPr id="6" name="כותרת 1">
            <a:extLst>
              <a:ext uri="{FF2B5EF4-FFF2-40B4-BE49-F238E27FC236}">
                <a16:creationId xmlns:a16="http://schemas.microsoft.com/office/drawing/2014/main" id="{3A3BFDBC-6C87-46BC-BA72-8C014F570E94}"/>
              </a:ext>
            </a:extLst>
          </p:cNvPr>
          <p:cNvSpPr txBox="1">
            <a:spLocks/>
          </p:cNvSpPr>
          <p:nvPr/>
        </p:nvSpPr>
        <p:spPr>
          <a:xfrm>
            <a:off x="1981200" y="496160"/>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5400" dirty="0">
                <a:solidFill>
                  <a:srgbClr val="192972"/>
                </a:solidFill>
                <a:latin typeface="Varela Round" pitchFamily="2" charset="-79"/>
                <a:cs typeface="Varela Round" pitchFamily="2" charset="-79"/>
              </a:rPr>
              <a:t>במקרה </a:t>
            </a:r>
            <a:r>
              <a:rPr lang="he-IL" sz="5400" b="1" dirty="0">
                <a:solidFill>
                  <a:srgbClr val="192972"/>
                </a:solidFill>
                <a:latin typeface="Varela Round" pitchFamily="2" charset="-79"/>
                <a:ea typeface="+mn-ea"/>
                <a:cs typeface="Varela Round" pitchFamily="2" charset="-79"/>
              </a:rPr>
              <a:t>יזום</a:t>
            </a:r>
            <a:endParaRPr lang="en-US" sz="5400" b="1" dirty="0">
              <a:solidFill>
                <a:srgbClr val="192972"/>
              </a:solidFill>
              <a:latin typeface="Varela Round" pitchFamily="2" charset="-79"/>
              <a:ea typeface="+mn-ea"/>
              <a:cs typeface="Varela Round" pitchFamily="2" charset="-79"/>
            </a:endParaRPr>
          </a:p>
        </p:txBody>
      </p:sp>
    </p:spTree>
    <p:extLst>
      <p:ext uri="{BB962C8B-B14F-4D97-AF65-F5344CB8AC3E}">
        <p14:creationId xmlns:p14="http://schemas.microsoft.com/office/powerpoint/2010/main" val="1046752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Frame | Free Vectors, Stock Photos &amp; PSD">
            <a:extLst>
              <a:ext uri="{FF2B5EF4-FFF2-40B4-BE49-F238E27FC236}">
                <a16:creationId xmlns:a16="http://schemas.microsoft.com/office/drawing/2014/main" id="{5B876B86-CFF8-4368-B7A6-120D7F65C043}"/>
              </a:ext>
            </a:extLst>
          </p:cNvPr>
          <p:cNvPicPr>
            <a:picLocks noChangeAspect="1" noChangeArrowheads="1"/>
          </p:cNvPicPr>
          <p:nvPr/>
        </p:nvPicPr>
        <p:blipFill rotWithShape="1">
          <a:blip r:embed="rId3">
            <a:clrChange>
              <a:clrFrom>
                <a:srgbClr val="FEFEFE"/>
              </a:clrFrom>
              <a:clrTo>
                <a:srgbClr val="FEFEFE">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39602"/>
          <a:stretch/>
        </p:blipFill>
        <p:spPr bwMode="auto">
          <a:xfrm rot="16200000">
            <a:off x="3446139" y="-1508632"/>
            <a:ext cx="4496175" cy="9145194"/>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p:cNvSpPr>
            <a:spLocks noGrp="1"/>
          </p:cNvSpPr>
          <p:nvPr>
            <p:ph type="title"/>
          </p:nvPr>
        </p:nvSpPr>
        <p:spPr>
          <a:xfrm>
            <a:off x="0" y="328889"/>
            <a:ext cx="12191999" cy="994888"/>
          </a:xfrm>
        </p:spPr>
        <p:txBody>
          <a:bodyPr>
            <a:noAutofit/>
          </a:bodyPr>
          <a:lstStyle/>
          <a:p>
            <a:pPr marL="0" algn="ctr" defTabSz="914400" rtl="1"/>
            <a:r>
              <a:rPr lang="he-IL" dirty="0">
                <a:solidFill>
                  <a:srgbClr val="192972"/>
                </a:solidFill>
                <a:ea typeface="+mn-ea"/>
              </a:rPr>
              <a:t>ארבע הפגישות הראשונות והמקריות.</a:t>
            </a:r>
            <a:br>
              <a:rPr lang="he-IL" dirty="0">
                <a:solidFill>
                  <a:srgbClr val="192972"/>
                </a:solidFill>
                <a:ea typeface="+mn-ea"/>
              </a:rPr>
            </a:br>
            <a:endParaRPr lang="he-IL" dirty="0">
              <a:solidFill>
                <a:srgbClr val="192972"/>
              </a:solidFill>
              <a:ea typeface="+mn-ea"/>
            </a:endParaRPr>
          </a:p>
        </p:txBody>
      </p:sp>
      <p:sp>
        <p:nvSpPr>
          <p:cNvPr id="9" name="צורה חופשית 8"/>
          <p:cNvSpPr/>
          <p:nvPr/>
        </p:nvSpPr>
        <p:spPr>
          <a:xfrm>
            <a:off x="4418659" y="1641891"/>
            <a:ext cx="2340260" cy="1404156"/>
          </a:xfrm>
          <a:custGeom>
            <a:avLst/>
            <a:gdLst>
              <a:gd name="connsiteX0" fmla="*/ 0 w 2340260"/>
              <a:gd name="connsiteY0" fmla="*/ 0 h 1404156"/>
              <a:gd name="connsiteX1" fmla="*/ 2340260 w 2340260"/>
              <a:gd name="connsiteY1" fmla="*/ 0 h 1404156"/>
              <a:gd name="connsiteX2" fmla="*/ 2340260 w 2340260"/>
              <a:gd name="connsiteY2" fmla="*/ 1404156 h 1404156"/>
              <a:gd name="connsiteX3" fmla="*/ 0 w 2340260"/>
              <a:gd name="connsiteY3" fmla="*/ 1404156 h 1404156"/>
              <a:gd name="connsiteX4" fmla="*/ 0 w 2340260"/>
              <a:gd name="connsiteY4" fmla="*/ 0 h 1404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0260" h="1404156">
                <a:moveTo>
                  <a:pt x="0" y="0"/>
                </a:moveTo>
                <a:lnTo>
                  <a:pt x="2340260" y="0"/>
                </a:lnTo>
                <a:lnTo>
                  <a:pt x="2340260" y="1404156"/>
                </a:lnTo>
                <a:lnTo>
                  <a:pt x="0" y="1404156"/>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6">
              <a:alpha val="90000"/>
              <a:hueOff val="0"/>
              <a:satOff val="0"/>
              <a:lumOff val="0"/>
              <a:alphaOff val="0"/>
            </a:schemeClr>
          </a:fillRef>
          <a:effectRef idx="2">
            <a:schemeClr val="accent6">
              <a:alpha val="90000"/>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r>
              <a:rPr lang="he-IL" sz="1600" b="1" dirty="0">
                <a:solidFill>
                  <a:srgbClr val="192972"/>
                </a:solidFill>
                <a:cs typeface="Varela Round" pitchFamily="2" charset="-79"/>
              </a:rPr>
              <a:t>פגישה 2 – מזדמנת למספר בזמן שהלך לבקר את הרבנית</a:t>
            </a:r>
          </a:p>
        </p:txBody>
      </p:sp>
      <p:sp>
        <p:nvSpPr>
          <p:cNvPr id="10" name="צורה חופשית 9"/>
          <p:cNvSpPr/>
          <p:nvPr/>
        </p:nvSpPr>
        <p:spPr>
          <a:xfrm>
            <a:off x="6982503" y="1641891"/>
            <a:ext cx="2340260" cy="1404156"/>
          </a:xfrm>
          <a:custGeom>
            <a:avLst/>
            <a:gdLst>
              <a:gd name="connsiteX0" fmla="*/ 0 w 2340260"/>
              <a:gd name="connsiteY0" fmla="*/ 0 h 1404156"/>
              <a:gd name="connsiteX1" fmla="*/ 2340260 w 2340260"/>
              <a:gd name="connsiteY1" fmla="*/ 0 h 1404156"/>
              <a:gd name="connsiteX2" fmla="*/ 2340260 w 2340260"/>
              <a:gd name="connsiteY2" fmla="*/ 1404156 h 1404156"/>
              <a:gd name="connsiteX3" fmla="*/ 0 w 2340260"/>
              <a:gd name="connsiteY3" fmla="*/ 1404156 h 1404156"/>
              <a:gd name="connsiteX4" fmla="*/ 0 w 2340260"/>
              <a:gd name="connsiteY4" fmla="*/ 0 h 1404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0260" h="1404156">
                <a:moveTo>
                  <a:pt x="0" y="0"/>
                </a:moveTo>
                <a:lnTo>
                  <a:pt x="2340260" y="0"/>
                </a:lnTo>
                <a:lnTo>
                  <a:pt x="2340260" y="1404156"/>
                </a:lnTo>
                <a:lnTo>
                  <a:pt x="0" y="1404156"/>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6">
              <a:alpha val="90000"/>
              <a:hueOff val="0"/>
              <a:satOff val="0"/>
              <a:lumOff val="0"/>
              <a:alphaOff val="-10000"/>
            </a:schemeClr>
          </a:fillRef>
          <a:effectRef idx="2">
            <a:schemeClr val="accent6">
              <a:alpha val="90000"/>
              <a:hueOff val="0"/>
              <a:satOff val="0"/>
              <a:lumOff val="0"/>
              <a:alphaOff val="-10000"/>
            </a:schemeClr>
          </a:effectRef>
          <a:fontRef idx="minor">
            <a:schemeClr val="lt1"/>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r>
              <a:rPr lang="he-IL" sz="1600" b="1" dirty="0">
                <a:solidFill>
                  <a:srgbClr val="192972"/>
                </a:solidFill>
                <a:cs typeface="Varela Round" pitchFamily="2" charset="-79"/>
              </a:rPr>
              <a:t>פגישה 1 ברחוב </a:t>
            </a:r>
          </a:p>
        </p:txBody>
      </p:sp>
      <p:sp>
        <p:nvSpPr>
          <p:cNvPr id="11" name="צורה חופשית 10"/>
          <p:cNvSpPr/>
          <p:nvPr/>
        </p:nvSpPr>
        <p:spPr>
          <a:xfrm>
            <a:off x="3238087" y="3154069"/>
            <a:ext cx="2340260" cy="1404156"/>
          </a:xfrm>
          <a:custGeom>
            <a:avLst/>
            <a:gdLst>
              <a:gd name="connsiteX0" fmla="*/ 0 w 2340260"/>
              <a:gd name="connsiteY0" fmla="*/ 0 h 1404156"/>
              <a:gd name="connsiteX1" fmla="*/ 2340260 w 2340260"/>
              <a:gd name="connsiteY1" fmla="*/ 0 h 1404156"/>
              <a:gd name="connsiteX2" fmla="*/ 2340260 w 2340260"/>
              <a:gd name="connsiteY2" fmla="*/ 1404156 h 1404156"/>
              <a:gd name="connsiteX3" fmla="*/ 0 w 2340260"/>
              <a:gd name="connsiteY3" fmla="*/ 1404156 h 1404156"/>
              <a:gd name="connsiteX4" fmla="*/ 0 w 2340260"/>
              <a:gd name="connsiteY4" fmla="*/ 0 h 1404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0260" h="1404156">
                <a:moveTo>
                  <a:pt x="0" y="0"/>
                </a:moveTo>
                <a:lnTo>
                  <a:pt x="2340260" y="0"/>
                </a:lnTo>
                <a:lnTo>
                  <a:pt x="2340260" y="1404156"/>
                </a:lnTo>
                <a:lnTo>
                  <a:pt x="0" y="1404156"/>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6">
              <a:alpha val="90000"/>
              <a:hueOff val="0"/>
              <a:satOff val="0"/>
              <a:lumOff val="0"/>
              <a:alphaOff val="-20000"/>
            </a:schemeClr>
          </a:fillRef>
          <a:effectRef idx="2">
            <a:schemeClr val="accent6">
              <a:alpha val="90000"/>
              <a:hueOff val="0"/>
              <a:satOff val="0"/>
              <a:lumOff val="0"/>
              <a:alphaOff val="-20000"/>
            </a:schemeClr>
          </a:effectRef>
          <a:fontRef idx="minor">
            <a:schemeClr val="lt1"/>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r>
              <a:rPr lang="he-IL" sz="1600" b="1" dirty="0">
                <a:solidFill>
                  <a:srgbClr val="192972"/>
                </a:solidFill>
                <a:cs typeface="Varela Round" pitchFamily="2" charset="-79"/>
              </a:rPr>
              <a:t>פגישה 4 בבית הרבנית – תהילה מעודדת אותה ומשוחחת </a:t>
            </a:r>
            <a:r>
              <a:rPr lang="he-IL" sz="1600" b="1" dirty="0" err="1">
                <a:solidFill>
                  <a:srgbClr val="192972"/>
                </a:solidFill>
                <a:cs typeface="Varela Round" pitchFamily="2" charset="-79"/>
              </a:rPr>
              <a:t>איתה</a:t>
            </a:r>
            <a:r>
              <a:rPr lang="he-IL" sz="1600" b="1" dirty="0">
                <a:solidFill>
                  <a:srgbClr val="192972"/>
                </a:solidFill>
                <a:cs typeface="Varela Round" pitchFamily="2" charset="-79"/>
              </a:rPr>
              <a:t> בשבח ירושלים</a:t>
            </a:r>
          </a:p>
        </p:txBody>
      </p:sp>
      <p:sp>
        <p:nvSpPr>
          <p:cNvPr id="12" name="צורה חופשית 11"/>
          <p:cNvSpPr/>
          <p:nvPr/>
        </p:nvSpPr>
        <p:spPr>
          <a:xfrm>
            <a:off x="1925176" y="1641901"/>
            <a:ext cx="2340260" cy="1404156"/>
          </a:xfrm>
          <a:custGeom>
            <a:avLst/>
            <a:gdLst>
              <a:gd name="connsiteX0" fmla="*/ 0 w 2340260"/>
              <a:gd name="connsiteY0" fmla="*/ 0 h 1404156"/>
              <a:gd name="connsiteX1" fmla="*/ 2340260 w 2340260"/>
              <a:gd name="connsiteY1" fmla="*/ 0 h 1404156"/>
              <a:gd name="connsiteX2" fmla="*/ 2340260 w 2340260"/>
              <a:gd name="connsiteY2" fmla="*/ 1404156 h 1404156"/>
              <a:gd name="connsiteX3" fmla="*/ 0 w 2340260"/>
              <a:gd name="connsiteY3" fmla="*/ 1404156 h 1404156"/>
              <a:gd name="connsiteX4" fmla="*/ 0 w 2340260"/>
              <a:gd name="connsiteY4" fmla="*/ 0 h 1404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0260" h="1404156">
                <a:moveTo>
                  <a:pt x="0" y="0"/>
                </a:moveTo>
                <a:lnTo>
                  <a:pt x="2340260" y="0"/>
                </a:lnTo>
                <a:lnTo>
                  <a:pt x="2340260" y="1404156"/>
                </a:lnTo>
                <a:lnTo>
                  <a:pt x="0" y="1404156"/>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6">
              <a:alpha val="90000"/>
              <a:hueOff val="0"/>
              <a:satOff val="0"/>
              <a:lumOff val="0"/>
              <a:alphaOff val="-30000"/>
            </a:schemeClr>
          </a:fillRef>
          <a:effectRef idx="2">
            <a:schemeClr val="accent6">
              <a:alpha val="90000"/>
              <a:hueOff val="0"/>
              <a:satOff val="0"/>
              <a:lumOff val="0"/>
              <a:alphaOff val="-30000"/>
            </a:schemeClr>
          </a:effectRef>
          <a:fontRef idx="minor">
            <a:schemeClr val="lt1"/>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r>
              <a:rPr lang="he-IL" sz="1600" b="1" dirty="0">
                <a:solidFill>
                  <a:srgbClr val="192972"/>
                </a:solidFill>
                <a:cs typeface="Varela Round" pitchFamily="2" charset="-79"/>
              </a:rPr>
              <a:t>פגישה 3 – ליד הכותל, שוטר בריטי בועט בשרפרף לזקנה ותהילה </a:t>
            </a:r>
            <a:r>
              <a:rPr lang="he-IL" sz="1600" b="1" dirty="0" err="1">
                <a:solidFill>
                  <a:srgbClr val="192972"/>
                </a:solidFill>
                <a:cs typeface="Varela Round" pitchFamily="2" charset="-79"/>
              </a:rPr>
              <a:t>בכח</a:t>
            </a:r>
            <a:r>
              <a:rPr lang="he-IL" sz="1600" b="1" dirty="0">
                <a:solidFill>
                  <a:srgbClr val="192972"/>
                </a:solidFill>
                <a:cs typeface="Varela Round" pitchFamily="2" charset="-79"/>
              </a:rPr>
              <a:t> עיניה משפיעה עליו</a:t>
            </a:r>
          </a:p>
        </p:txBody>
      </p:sp>
      <p:sp>
        <p:nvSpPr>
          <p:cNvPr id="13" name="צורה חופשית 12"/>
          <p:cNvSpPr/>
          <p:nvPr/>
        </p:nvSpPr>
        <p:spPr>
          <a:xfrm>
            <a:off x="5830370" y="3154064"/>
            <a:ext cx="2340260" cy="1404156"/>
          </a:xfrm>
          <a:custGeom>
            <a:avLst/>
            <a:gdLst>
              <a:gd name="connsiteX0" fmla="*/ 0 w 2340260"/>
              <a:gd name="connsiteY0" fmla="*/ 0 h 1404156"/>
              <a:gd name="connsiteX1" fmla="*/ 2340260 w 2340260"/>
              <a:gd name="connsiteY1" fmla="*/ 0 h 1404156"/>
              <a:gd name="connsiteX2" fmla="*/ 2340260 w 2340260"/>
              <a:gd name="connsiteY2" fmla="*/ 1404156 h 1404156"/>
              <a:gd name="connsiteX3" fmla="*/ 0 w 2340260"/>
              <a:gd name="connsiteY3" fmla="*/ 1404156 h 1404156"/>
              <a:gd name="connsiteX4" fmla="*/ 0 w 2340260"/>
              <a:gd name="connsiteY4" fmla="*/ 0 h 1404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0260" h="1404156">
                <a:moveTo>
                  <a:pt x="0" y="0"/>
                </a:moveTo>
                <a:lnTo>
                  <a:pt x="2340260" y="0"/>
                </a:lnTo>
                <a:lnTo>
                  <a:pt x="2340260" y="1404156"/>
                </a:lnTo>
                <a:lnTo>
                  <a:pt x="0" y="1404156"/>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6">
              <a:alpha val="90000"/>
              <a:hueOff val="0"/>
              <a:satOff val="0"/>
              <a:lumOff val="0"/>
              <a:alphaOff val="-40000"/>
            </a:schemeClr>
          </a:fillRef>
          <a:effectRef idx="2">
            <a:schemeClr val="accent6">
              <a:alpha val="90000"/>
              <a:hueOff val="0"/>
              <a:satOff val="0"/>
              <a:lumOff val="0"/>
              <a:alphaOff val="-40000"/>
            </a:schemeClr>
          </a:effectRef>
          <a:fontRef idx="minor">
            <a:schemeClr val="lt1"/>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r>
              <a:rPr lang="he-IL" sz="1600" b="1" dirty="0">
                <a:solidFill>
                  <a:srgbClr val="192972"/>
                </a:solidFill>
                <a:cs typeface="Varela Round" pitchFamily="2" charset="-79"/>
              </a:rPr>
              <a:t>חצי פגישה – המספר רואה את תהילה תוך שהוא מדריך קבוצה.</a:t>
            </a:r>
          </a:p>
          <a:p>
            <a:pPr algn="ctr" defTabSz="889000">
              <a:lnSpc>
                <a:spcPct val="90000"/>
              </a:lnSpc>
              <a:spcBef>
                <a:spcPct val="0"/>
              </a:spcBef>
              <a:spcAft>
                <a:spcPct val="35000"/>
              </a:spcAft>
            </a:pPr>
            <a:r>
              <a:rPr lang="he-IL" sz="1600" b="1" dirty="0">
                <a:solidFill>
                  <a:srgbClr val="192972"/>
                </a:solidFill>
                <a:cs typeface="Varela Round" pitchFamily="2" charset="-79"/>
              </a:rPr>
              <a:t>שם לב שתהילה מזקינה.</a:t>
            </a:r>
          </a:p>
        </p:txBody>
      </p:sp>
      <p:pic>
        <p:nvPicPr>
          <p:cNvPr id="2050"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91" b="100000" l="0" r="100000">
                        <a14:foregroundMark x1="25818" y1="15636" x2="38545" y2="16727"/>
                        <a14:foregroundMark x1="29091" y1="13455" x2="38545" y2="12364"/>
                        <a14:foregroundMark x1="29091" y1="10545" x2="37455" y2="10182"/>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9301084" y="2707181"/>
            <a:ext cx="2787680" cy="2787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0857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10"/>
                                        </p:tgtEl>
                                        <p:attrNameLst>
                                          <p:attrName>style.color</p:attrName>
                                        </p:attrNameLst>
                                      </p:cBhvr>
                                      <p:by>
                                        <p:hsl h="7200000" s="0" l="0"/>
                                      </p:by>
                                    </p:animClr>
                                    <p:animClr clrSpc="hsl" dir="cw">
                                      <p:cBhvr>
                                        <p:cTn id="7" dur="500" fill="hold"/>
                                        <p:tgtEl>
                                          <p:spTgt spid="10"/>
                                        </p:tgtEl>
                                        <p:attrNameLst>
                                          <p:attrName>fillcolor</p:attrName>
                                        </p:attrNameLst>
                                      </p:cBhvr>
                                      <p:by>
                                        <p:hsl h="7200000" s="0" l="0"/>
                                      </p:by>
                                    </p:animClr>
                                    <p:animClr clrSpc="hsl" dir="cw">
                                      <p:cBhvr>
                                        <p:cTn id="8" dur="500" fill="hold"/>
                                        <p:tgtEl>
                                          <p:spTgt spid="10"/>
                                        </p:tgtEl>
                                        <p:attrNameLst>
                                          <p:attrName>stroke.color</p:attrName>
                                        </p:attrNameLst>
                                      </p:cBhvr>
                                      <p:by>
                                        <p:hsl h="7200000" s="0" l="0"/>
                                      </p:by>
                                    </p:animClr>
                                    <p:set>
                                      <p:cBhvr>
                                        <p:cTn id="9" dur="500" fill="hold"/>
                                        <p:tgtEl>
                                          <p:spTgt spid="1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1" presetClass="emph" presetSubtype="0" fill="hold" grpId="0" nodeType="clickEffect">
                                  <p:stCondLst>
                                    <p:cond delay="0"/>
                                  </p:stCondLst>
                                  <p:childTnLst>
                                    <p:animClr clrSpc="hsl" dir="cw">
                                      <p:cBhvr override="childStyle">
                                        <p:cTn id="13" dur="500" fill="hold"/>
                                        <p:tgtEl>
                                          <p:spTgt spid="9"/>
                                        </p:tgtEl>
                                        <p:attrNameLst>
                                          <p:attrName>style.color</p:attrName>
                                        </p:attrNameLst>
                                      </p:cBhvr>
                                      <p:by>
                                        <p:hsl h="7200000" s="0" l="0"/>
                                      </p:by>
                                    </p:animClr>
                                    <p:animClr clrSpc="hsl" dir="cw">
                                      <p:cBhvr>
                                        <p:cTn id="14" dur="500" fill="hold"/>
                                        <p:tgtEl>
                                          <p:spTgt spid="9"/>
                                        </p:tgtEl>
                                        <p:attrNameLst>
                                          <p:attrName>fillcolor</p:attrName>
                                        </p:attrNameLst>
                                      </p:cBhvr>
                                      <p:by>
                                        <p:hsl h="7200000" s="0" l="0"/>
                                      </p:by>
                                    </p:animClr>
                                    <p:animClr clrSpc="hsl" dir="cw">
                                      <p:cBhvr>
                                        <p:cTn id="15" dur="500" fill="hold"/>
                                        <p:tgtEl>
                                          <p:spTgt spid="9"/>
                                        </p:tgtEl>
                                        <p:attrNameLst>
                                          <p:attrName>stroke.color</p:attrName>
                                        </p:attrNameLst>
                                      </p:cBhvr>
                                      <p:by>
                                        <p:hsl h="7200000" s="0" l="0"/>
                                      </p:by>
                                    </p:animClr>
                                    <p:set>
                                      <p:cBhvr>
                                        <p:cTn id="16" dur="500" fill="hold"/>
                                        <p:tgtEl>
                                          <p:spTgt spid="9"/>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1" presetClass="emph" presetSubtype="0" fill="hold" grpId="0" nodeType="clickEffect">
                                  <p:stCondLst>
                                    <p:cond delay="0"/>
                                  </p:stCondLst>
                                  <p:childTnLst>
                                    <p:animClr clrSpc="hsl" dir="cw">
                                      <p:cBhvr override="childStyle">
                                        <p:cTn id="20" dur="500" fill="hold"/>
                                        <p:tgtEl>
                                          <p:spTgt spid="12"/>
                                        </p:tgtEl>
                                        <p:attrNameLst>
                                          <p:attrName>style.color</p:attrName>
                                        </p:attrNameLst>
                                      </p:cBhvr>
                                      <p:by>
                                        <p:hsl h="7200000" s="0" l="0"/>
                                      </p:by>
                                    </p:animClr>
                                    <p:animClr clrSpc="hsl" dir="cw">
                                      <p:cBhvr>
                                        <p:cTn id="21" dur="500" fill="hold"/>
                                        <p:tgtEl>
                                          <p:spTgt spid="12"/>
                                        </p:tgtEl>
                                        <p:attrNameLst>
                                          <p:attrName>fillcolor</p:attrName>
                                        </p:attrNameLst>
                                      </p:cBhvr>
                                      <p:by>
                                        <p:hsl h="7200000" s="0" l="0"/>
                                      </p:by>
                                    </p:animClr>
                                    <p:animClr clrSpc="hsl" dir="cw">
                                      <p:cBhvr>
                                        <p:cTn id="22" dur="500" fill="hold"/>
                                        <p:tgtEl>
                                          <p:spTgt spid="12"/>
                                        </p:tgtEl>
                                        <p:attrNameLst>
                                          <p:attrName>stroke.color</p:attrName>
                                        </p:attrNameLst>
                                      </p:cBhvr>
                                      <p:by>
                                        <p:hsl h="7200000" s="0" l="0"/>
                                      </p:by>
                                    </p:animClr>
                                    <p:set>
                                      <p:cBhvr>
                                        <p:cTn id="23" dur="500" fill="hold"/>
                                        <p:tgtEl>
                                          <p:spTgt spid="12"/>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1" presetClass="emph" presetSubtype="0" fill="hold" grpId="0" nodeType="clickEffect">
                                  <p:stCondLst>
                                    <p:cond delay="0"/>
                                  </p:stCondLst>
                                  <p:childTnLst>
                                    <p:animClr clrSpc="hsl" dir="cw">
                                      <p:cBhvr override="childStyle">
                                        <p:cTn id="27" dur="500" fill="hold"/>
                                        <p:tgtEl>
                                          <p:spTgt spid="11"/>
                                        </p:tgtEl>
                                        <p:attrNameLst>
                                          <p:attrName>style.color</p:attrName>
                                        </p:attrNameLst>
                                      </p:cBhvr>
                                      <p:by>
                                        <p:hsl h="7200000" s="0" l="0"/>
                                      </p:by>
                                    </p:animClr>
                                    <p:animClr clrSpc="hsl" dir="cw">
                                      <p:cBhvr>
                                        <p:cTn id="28" dur="500" fill="hold"/>
                                        <p:tgtEl>
                                          <p:spTgt spid="11"/>
                                        </p:tgtEl>
                                        <p:attrNameLst>
                                          <p:attrName>fillcolor</p:attrName>
                                        </p:attrNameLst>
                                      </p:cBhvr>
                                      <p:by>
                                        <p:hsl h="7200000" s="0" l="0"/>
                                      </p:by>
                                    </p:animClr>
                                    <p:animClr clrSpc="hsl" dir="cw">
                                      <p:cBhvr>
                                        <p:cTn id="29" dur="500" fill="hold"/>
                                        <p:tgtEl>
                                          <p:spTgt spid="11"/>
                                        </p:tgtEl>
                                        <p:attrNameLst>
                                          <p:attrName>stroke.color</p:attrName>
                                        </p:attrNameLst>
                                      </p:cBhvr>
                                      <p:by>
                                        <p:hsl h="7200000" s="0" l="0"/>
                                      </p:by>
                                    </p:animClr>
                                    <p:set>
                                      <p:cBhvr>
                                        <p:cTn id="30" dur="500" fill="hold"/>
                                        <p:tgtEl>
                                          <p:spTgt spid="11"/>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rame | Free Vectors, Stock Photos &amp; PSD">
            <a:extLst>
              <a:ext uri="{FF2B5EF4-FFF2-40B4-BE49-F238E27FC236}">
                <a16:creationId xmlns:a16="http://schemas.microsoft.com/office/drawing/2014/main" id="{6A19B53B-D0CB-42D6-8C71-D78546716146}"/>
              </a:ext>
            </a:extLst>
          </p:cNvPr>
          <p:cNvPicPr>
            <a:picLocks noChangeAspect="1" noChangeArrowheads="1"/>
          </p:cNvPicPr>
          <p:nvPr/>
        </p:nvPicPr>
        <p:blipFill rotWithShape="1">
          <a:blip r:embed="rId2">
            <a:clrChange>
              <a:clrFrom>
                <a:srgbClr val="FEFEFE"/>
              </a:clrFrom>
              <a:clrTo>
                <a:srgbClr val="FEFEFE">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39602"/>
          <a:stretch/>
        </p:blipFill>
        <p:spPr bwMode="auto">
          <a:xfrm rot="16200000">
            <a:off x="3868046" y="-796910"/>
            <a:ext cx="4601382" cy="7838802"/>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p:cNvSpPr>
            <a:spLocks noGrp="1"/>
          </p:cNvSpPr>
          <p:nvPr>
            <p:ph type="title"/>
          </p:nvPr>
        </p:nvSpPr>
        <p:spPr>
          <a:xfrm>
            <a:off x="1" y="821800"/>
            <a:ext cx="12191999" cy="720000"/>
          </a:xfrm>
        </p:spPr>
        <p:txBody>
          <a:bodyPr>
            <a:noAutofit/>
          </a:bodyPr>
          <a:lstStyle/>
          <a:p>
            <a:pPr marL="0" algn="ctr" defTabSz="914400" rtl="1">
              <a:lnSpc>
                <a:spcPct val="90000"/>
              </a:lnSpc>
              <a:spcAft>
                <a:spcPct val="35000"/>
              </a:spcAft>
            </a:pPr>
            <a:r>
              <a:rPr lang="he-IL" dirty="0">
                <a:solidFill>
                  <a:srgbClr val="192972"/>
                </a:solidFill>
                <a:ea typeface="+mn-ea"/>
              </a:rPr>
              <a:t>פגישות חמישית שישית – פגישות יזומות</a:t>
            </a:r>
            <a:br>
              <a:rPr lang="he-IL" dirty="0">
                <a:solidFill>
                  <a:srgbClr val="192972"/>
                </a:solidFill>
                <a:ea typeface="+mn-ea"/>
              </a:rPr>
            </a:br>
            <a:br>
              <a:rPr lang="he-IL" dirty="0">
                <a:solidFill>
                  <a:srgbClr val="192972"/>
                </a:solidFill>
                <a:ea typeface="+mn-ea"/>
              </a:rPr>
            </a:br>
            <a:endParaRPr lang="he-IL" dirty="0">
              <a:solidFill>
                <a:srgbClr val="192972"/>
              </a:solidFill>
              <a:ea typeface="+mn-ea"/>
            </a:endParaRPr>
          </a:p>
        </p:txBody>
      </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91" b="100000" l="0" r="100000">
                        <a14:foregroundMark x1="25818" y1="15636" x2="38545" y2="16727"/>
                        <a14:foregroundMark x1="29091" y1="13455" x2="38545" y2="12364"/>
                        <a14:foregroundMark x1="29091" y1="10545" x2="37455" y2="10182"/>
                      </a14:backgroundRemoval>
                    </a14:imgEffect>
                  </a14:imgLayer>
                </a14:imgProps>
              </a:ext>
              <a:ext uri="{28A0092B-C50C-407E-A947-70E740481C1C}">
                <a14:useLocalDpi xmlns:a14="http://schemas.microsoft.com/office/drawing/2010/main" val="0"/>
              </a:ext>
            </a:extLst>
          </a:blip>
          <a:srcRect/>
          <a:stretch>
            <a:fillRect/>
          </a:stretch>
        </p:blipFill>
        <p:spPr bwMode="auto">
          <a:xfrm>
            <a:off x="58368" y="2482656"/>
            <a:ext cx="3096344"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מלבן 5"/>
          <p:cNvSpPr/>
          <p:nvPr/>
        </p:nvSpPr>
        <p:spPr>
          <a:xfrm>
            <a:off x="3882736" y="2106827"/>
            <a:ext cx="4572000" cy="20313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defTabSz="889000">
              <a:lnSpc>
                <a:spcPct val="90000"/>
              </a:lnSpc>
              <a:spcBef>
                <a:spcPct val="0"/>
              </a:spcBef>
              <a:spcAft>
                <a:spcPct val="35000"/>
              </a:spcAft>
            </a:pPr>
            <a:r>
              <a:rPr lang="he-IL" sz="2800" dirty="0">
                <a:solidFill>
                  <a:srgbClr val="192A73"/>
                </a:solidFill>
                <a:cs typeface="Varela Round" pitchFamily="2" charset="-79"/>
              </a:rPr>
              <a:t>פגישה 5+6 אינן מקריות אלא יזומות ע"י תהילה. היא מזמינה את המספר לביתה ומבקשת ממנו שיכתוב כתב מחילה לשרגא.</a:t>
            </a:r>
          </a:p>
        </p:txBody>
      </p:sp>
    </p:spTree>
    <p:extLst>
      <p:ext uri="{BB962C8B-B14F-4D97-AF65-F5344CB8AC3E}">
        <p14:creationId xmlns:p14="http://schemas.microsoft.com/office/powerpoint/2010/main" val="584883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1"/>
          <p:cNvSpPr txBox="1">
            <a:spLocks noGrp="1"/>
          </p:cNvSpPr>
          <p:nvPr>
            <p:ph type="title"/>
          </p:nvPr>
        </p:nvSpPr>
        <p:spPr>
          <a:xfrm>
            <a:off x="1" y="213094"/>
            <a:ext cx="12191999" cy="720000"/>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002060"/>
              </a:buClr>
              <a:buSzPts val="4400"/>
              <a:buFont typeface="Varela Round"/>
              <a:buNone/>
            </a:pPr>
            <a:r>
              <a:rPr lang="iw-IL"/>
              <a:t>שאלה למחשבה</a:t>
            </a:r>
            <a:endParaRPr/>
          </a:p>
        </p:txBody>
      </p:sp>
      <p:sp>
        <p:nvSpPr>
          <p:cNvPr id="254" name="Google Shape;254;p31"/>
          <p:cNvSpPr/>
          <p:nvPr/>
        </p:nvSpPr>
        <p:spPr>
          <a:xfrm>
            <a:off x="1937749" y="1236947"/>
            <a:ext cx="7640665" cy="3371265"/>
          </a:xfrm>
          <a:prstGeom prst="cloudCallout">
            <a:avLst>
              <a:gd name="adj1" fmla="val -50448"/>
              <a:gd name="adj2" fmla="val 75544"/>
            </a:avLst>
          </a:prstGeom>
          <a:solidFill>
            <a:srgbClr val="92D050"/>
          </a:solid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iw-IL" sz="3200" dirty="0">
                <a:solidFill>
                  <a:schemeClr val="lt1"/>
                </a:solidFill>
                <a:latin typeface="Varela Round"/>
                <a:ea typeface="Varela Round"/>
                <a:cs typeface="Varela Round"/>
                <a:sym typeface="Varela Round"/>
              </a:rPr>
              <a:t>לעיתים, קורות חייו של אדם משפיעים על אישיותו</a:t>
            </a:r>
            <a:r>
              <a:rPr lang="he-IL" sz="3200" dirty="0">
                <a:solidFill>
                  <a:schemeClr val="lt1"/>
                </a:solidFill>
                <a:latin typeface="Varela Round"/>
                <a:ea typeface="Varela Round"/>
                <a:cs typeface="Varela Round"/>
                <a:sym typeface="Varela Round"/>
              </a:rPr>
              <a:t>.</a:t>
            </a:r>
            <a:r>
              <a:rPr lang="iw-IL" sz="3200" dirty="0">
                <a:solidFill>
                  <a:schemeClr val="lt1"/>
                </a:solidFill>
                <a:latin typeface="Varela Round"/>
                <a:ea typeface="Varela Round"/>
                <a:cs typeface="Varela Round"/>
                <a:sym typeface="Varela Round"/>
              </a:rPr>
              <a:t> </a:t>
            </a:r>
            <a:br>
              <a:rPr lang="en-US" sz="3200" dirty="0">
                <a:solidFill>
                  <a:schemeClr val="lt1"/>
                </a:solidFill>
                <a:latin typeface="Varela Round"/>
                <a:ea typeface="Varela Round"/>
                <a:cs typeface="Varela Round"/>
                <a:sym typeface="Varela Round"/>
              </a:rPr>
            </a:br>
            <a:r>
              <a:rPr lang="iw-IL" sz="3200" dirty="0">
                <a:solidFill>
                  <a:schemeClr val="lt1"/>
                </a:solidFill>
                <a:latin typeface="Varela Round"/>
                <a:ea typeface="Varela Round"/>
                <a:cs typeface="Varela Round"/>
                <a:sym typeface="Varela Round"/>
              </a:rPr>
              <a:t>האם היגד זה רלוונטי לתהילה?</a:t>
            </a:r>
            <a:endParaRPr sz="3200" dirty="0">
              <a:solidFill>
                <a:schemeClr val="lt1"/>
              </a:solidFill>
              <a:latin typeface="Varela Round"/>
              <a:ea typeface="Varela Round"/>
              <a:cs typeface="Varela Round"/>
              <a:sym typeface="Varela Roun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Frame | Free Vectors, Stock Photos &amp; PSD">
            <a:extLst>
              <a:ext uri="{FF2B5EF4-FFF2-40B4-BE49-F238E27FC236}">
                <a16:creationId xmlns:a16="http://schemas.microsoft.com/office/drawing/2014/main" id="{2403BBB8-1250-47CE-AC5C-153D85AA063D}"/>
              </a:ext>
            </a:extLst>
          </p:cNvPr>
          <p:cNvPicPr>
            <a:picLocks noChangeAspect="1" noChangeArrowheads="1"/>
          </p:cNvPicPr>
          <p:nvPr/>
        </p:nvPicPr>
        <p:blipFill rotWithShape="1">
          <a:blip r:embed="rId2">
            <a:clrChange>
              <a:clrFrom>
                <a:srgbClr val="FEFEFE"/>
              </a:clrFrom>
              <a:clrTo>
                <a:srgbClr val="FEFEFE">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l="39602"/>
          <a:stretch/>
        </p:blipFill>
        <p:spPr bwMode="auto">
          <a:xfrm rot="16200000">
            <a:off x="2871855" y="-768077"/>
            <a:ext cx="4601382" cy="7838802"/>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p:cNvSpPr>
            <a:spLocks noGrp="1"/>
          </p:cNvSpPr>
          <p:nvPr>
            <p:ph type="title"/>
          </p:nvPr>
        </p:nvSpPr>
        <p:spPr>
          <a:xfrm>
            <a:off x="-1" y="393692"/>
            <a:ext cx="12191999" cy="720000"/>
          </a:xfrm>
        </p:spPr>
        <p:txBody>
          <a:bodyPr>
            <a:noAutofit/>
          </a:bodyPr>
          <a:lstStyle/>
          <a:p>
            <a:pPr marL="0" algn="ctr" defTabSz="914400" rtl="1">
              <a:lnSpc>
                <a:spcPct val="90000"/>
              </a:lnSpc>
              <a:spcAft>
                <a:spcPct val="35000"/>
              </a:spcAft>
            </a:pPr>
            <a:r>
              <a:rPr lang="he-IL" dirty="0">
                <a:solidFill>
                  <a:srgbClr val="192972"/>
                </a:solidFill>
                <a:ea typeface="+mn-ea"/>
              </a:rPr>
              <a:t>נפתח ונסגר באותה נקודה</a:t>
            </a:r>
            <a:br>
              <a:rPr lang="he-IL" dirty="0">
                <a:solidFill>
                  <a:srgbClr val="192972"/>
                </a:solidFill>
                <a:ea typeface="+mn-ea"/>
              </a:rPr>
            </a:br>
            <a:endParaRPr lang="he-IL" dirty="0">
              <a:solidFill>
                <a:srgbClr val="192972"/>
              </a:solidFill>
              <a:ea typeface="+mn-ea"/>
            </a:endParaRPr>
          </a:p>
        </p:txBody>
      </p:sp>
      <p:sp>
        <p:nvSpPr>
          <p:cNvPr id="9" name="מלבן מעוגל 8"/>
          <p:cNvSpPr/>
          <p:nvPr/>
        </p:nvSpPr>
        <p:spPr>
          <a:xfrm>
            <a:off x="2364234" y="1508287"/>
            <a:ext cx="5904656" cy="1008112"/>
          </a:xfrm>
          <a:prstGeom prst="roundRect">
            <a:avLst/>
          </a:prstGeom>
          <a:solidFill>
            <a:schemeClr val="accent1">
              <a:lumMod val="20000"/>
              <a:lumOff val="80000"/>
            </a:schemeClr>
          </a:solidFill>
          <a:ln>
            <a:no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defTabSz="889000" rtl="1">
              <a:lnSpc>
                <a:spcPct val="90000"/>
              </a:lnSpc>
              <a:spcBef>
                <a:spcPct val="0"/>
              </a:spcBef>
              <a:spcAft>
                <a:spcPct val="35000"/>
              </a:spcAft>
            </a:pPr>
            <a:r>
              <a:rPr lang="he-IL" sz="1600" b="1" u="sng" dirty="0">
                <a:solidFill>
                  <a:srgbClr val="192A73"/>
                </a:solidFill>
                <a:latin typeface="Varela Round" pitchFamily="2" charset="-79"/>
                <a:cs typeface="Varela Round" pitchFamily="2" charset="-79"/>
              </a:rPr>
              <a:t>תהילה כצדקת  </a:t>
            </a:r>
            <a:br>
              <a:rPr lang="en-US" sz="1600" b="1" dirty="0">
                <a:solidFill>
                  <a:srgbClr val="192A73"/>
                </a:solidFill>
                <a:latin typeface="Varela Round" pitchFamily="2" charset="-79"/>
                <a:cs typeface="Varela Round" pitchFamily="2" charset="-79"/>
              </a:rPr>
            </a:br>
            <a:r>
              <a:rPr lang="he-IL" sz="1600" b="1" dirty="0">
                <a:solidFill>
                  <a:srgbClr val="192A73"/>
                </a:solidFill>
                <a:latin typeface="Varela Round" pitchFamily="2" charset="-79"/>
                <a:cs typeface="Varela Round" pitchFamily="2" charset="-79"/>
              </a:rPr>
              <a:t>התחלה:  "זקנה אחת הייתה בירושלים. צדקת הייתה..." </a:t>
            </a:r>
            <a:br>
              <a:rPr lang="en-US" sz="1600" b="1" dirty="0">
                <a:solidFill>
                  <a:srgbClr val="192A73"/>
                </a:solidFill>
                <a:latin typeface="Varela Round" pitchFamily="2" charset="-79"/>
                <a:cs typeface="Varela Round" pitchFamily="2" charset="-79"/>
              </a:rPr>
            </a:br>
            <a:r>
              <a:rPr lang="he-IL" sz="1600" b="1" dirty="0">
                <a:solidFill>
                  <a:srgbClr val="192A73"/>
                </a:solidFill>
                <a:latin typeface="Varela Round" pitchFamily="2" charset="-79"/>
                <a:cs typeface="Varela Round" pitchFamily="2" charset="-79"/>
              </a:rPr>
              <a:t>סיום: אותה צדקת עזבה אותנו...</a:t>
            </a:r>
          </a:p>
        </p:txBody>
      </p:sp>
      <p:sp>
        <p:nvSpPr>
          <p:cNvPr id="11" name="מלבן מעוגל 10"/>
          <p:cNvSpPr/>
          <p:nvPr/>
        </p:nvSpPr>
        <p:spPr>
          <a:xfrm>
            <a:off x="2330326" y="2705620"/>
            <a:ext cx="5904656" cy="100811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he-IL" sz="1600" b="1" u="sng" dirty="0">
                <a:solidFill>
                  <a:srgbClr val="192A73"/>
                </a:solidFill>
                <a:latin typeface="Varela Round" pitchFamily="2" charset="-79"/>
                <a:cs typeface="Varela Round" pitchFamily="2" charset="-79"/>
              </a:rPr>
              <a:t>מפגש עם החכם </a:t>
            </a:r>
            <a:br>
              <a:rPr lang="en-US" sz="1600" b="1" u="sng" dirty="0">
                <a:solidFill>
                  <a:srgbClr val="192A73"/>
                </a:solidFill>
                <a:latin typeface="Varela Round" pitchFamily="2" charset="-79"/>
                <a:cs typeface="Varela Round" pitchFamily="2" charset="-79"/>
              </a:rPr>
            </a:br>
            <a:r>
              <a:rPr lang="he-IL" sz="1600" b="1" dirty="0">
                <a:solidFill>
                  <a:srgbClr val="192A73"/>
                </a:solidFill>
                <a:latin typeface="Varela Round" pitchFamily="2" charset="-79"/>
                <a:cs typeface="Varela Round" pitchFamily="2" charset="-79"/>
              </a:rPr>
              <a:t>בהתחלה ובסוף.</a:t>
            </a:r>
          </a:p>
        </p:txBody>
      </p:sp>
      <p:sp>
        <p:nvSpPr>
          <p:cNvPr id="12" name="מלבן מעוגל 11"/>
          <p:cNvSpPr/>
          <p:nvPr/>
        </p:nvSpPr>
        <p:spPr>
          <a:xfrm>
            <a:off x="2364234" y="3902953"/>
            <a:ext cx="5904656" cy="100811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br>
              <a:rPr lang="he-IL" sz="1600" b="1" u="sng" dirty="0">
                <a:solidFill>
                  <a:srgbClr val="192A73"/>
                </a:solidFill>
                <a:latin typeface="Varela Round" pitchFamily="2" charset="-79"/>
                <a:cs typeface="Varela Round" pitchFamily="2" charset="-79"/>
              </a:rPr>
            </a:br>
            <a:r>
              <a:rPr lang="he-IL" sz="1600" b="1" dirty="0">
                <a:solidFill>
                  <a:srgbClr val="192A73"/>
                </a:solidFill>
                <a:latin typeface="Varela Round" pitchFamily="2" charset="-79"/>
                <a:cs typeface="Varela Round" pitchFamily="2" charset="-79"/>
              </a:rPr>
              <a:t> מוטיב המים </a:t>
            </a:r>
            <a:br>
              <a:rPr lang="en-US" sz="1600" b="1" dirty="0">
                <a:solidFill>
                  <a:srgbClr val="192A73"/>
                </a:solidFill>
                <a:latin typeface="Varela Round" pitchFamily="2" charset="-79"/>
                <a:cs typeface="Varela Round" pitchFamily="2" charset="-79"/>
              </a:rPr>
            </a:br>
            <a:r>
              <a:rPr lang="he-IL" sz="1600" b="1" dirty="0">
                <a:solidFill>
                  <a:srgbClr val="192A73"/>
                </a:solidFill>
                <a:latin typeface="Varela Round" pitchFamily="2" charset="-79"/>
                <a:cs typeface="Varela Round" pitchFamily="2" charset="-79"/>
              </a:rPr>
              <a:t>התחלה -  "מצאתי  לאשה אחת באה בפח מים ושאלתי אותה.."</a:t>
            </a:r>
          </a:p>
          <a:p>
            <a:pPr algn="r" rtl="1"/>
            <a:r>
              <a:rPr lang="he-IL" sz="1600" b="1" dirty="0">
                <a:solidFill>
                  <a:srgbClr val="192A73"/>
                </a:solidFill>
                <a:latin typeface="Varela Round" pitchFamily="2" charset="-79"/>
                <a:cs typeface="Varela Round" pitchFamily="2" charset="-79"/>
              </a:rPr>
              <a:t>סיום - "ועל קרקע החדר נגרו שיירי המים שטיהרו בהם את תהילה."</a:t>
            </a:r>
          </a:p>
          <a:p>
            <a:pPr algn="r" rtl="1"/>
            <a:endParaRPr lang="he-IL" sz="1600" b="1" u="sng" dirty="0">
              <a:solidFill>
                <a:srgbClr val="192A73"/>
              </a:solidFill>
              <a:latin typeface="Varela Round" pitchFamily="2" charset="-79"/>
              <a:cs typeface="Varela Round" pitchFamily="2" charset="-79"/>
            </a:endParaRPr>
          </a:p>
        </p:txBody>
      </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91" b="100000" l="0" r="100000">
                        <a14:foregroundMark x1="25818" y1="15636" x2="38545" y2="16727"/>
                        <a14:foregroundMark x1="29091" y1="13455" x2="38545" y2="12364"/>
                        <a14:foregroundMark x1="29091" y1="10545" x2="37455" y2="10182"/>
                      </a14:backgroundRemoval>
                    </a14:imgEffect>
                  </a14:imgLayer>
                </a14:imgProps>
              </a:ext>
              <a:ext uri="{28A0092B-C50C-407E-A947-70E740481C1C}">
                <a14:useLocalDpi xmlns:a14="http://schemas.microsoft.com/office/drawing/2010/main" val="0"/>
              </a:ext>
            </a:extLst>
          </a:blip>
          <a:srcRect/>
          <a:stretch>
            <a:fillRect/>
          </a:stretch>
        </p:blipFill>
        <p:spPr bwMode="auto">
          <a:xfrm>
            <a:off x="-62779" y="4472412"/>
            <a:ext cx="2566636" cy="2566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7252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3"/>
        <p:cNvGrpSpPr/>
        <p:nvPr/>
      </p:nvGrpSpPr>
      <p:grpSpPr>
        <a:xfrm>
          <a:off x="0" y="0"/>
          <a:ext cx="0" cy="0"/>
          <a:chOff x="0" y="0"/>
          <a:chExt cx="0" cy="0"/>
        </a:xfrm>
      </p:grpSpPr>
      <p:sp>
        <p:nvSpPr>
          <p:cNvPr id="55" name="Google Shape;55;p13"/>
          <p:cNvSpPr txBox="1">
            <a:spLocks/>
          </p:cNvSpPr>
          <p:nvPr/>
        </p:nvSpPr>
        <p:spPr>
          <a:xfrm>
            <a:off x="1629534" y="2695671"/>
            <a:ext cx="9208400" cy="1924651"/>
          </a:xfrm>
          <a:prstGeom prst="rect">
            <a:avLst/>
          </a:prstGeom>
          <a:noFill/>
          <a:ln>
            <a:noFill/>
          </a:ln>
        </p:spPr>
        <p:txBody>
          <a:bodyPr spcFirstLastPara="1" wrap="square" lIns="121904" tIns="121904" rIns="121904" bIns="121904" anchor="t" anchorCtr="0">
            <a:noAutofit/>
          </a:bodyPr>
          <a:lstStyle/>
          <a:p>
            <a:pPr marL="609600">
              <a:lnSpc>
                <a:spcPct val="150000"/>
              </a:lnSpc>
            </a:pPr>
            <a:endParaRPr dirty="0">
              <a:uFillTx/>
            </a:endParaRPr>
          </a:p>
        </p:txBody>
      </p:sp>
      <p:sp>
        <p:nvSpPr>
          <p:cNvPr id="5" name="כותרת 4"/>
          <p:cNvSpPr>
            <a:spLocks noGrp="1"/>
          </p:cNvSpPr>
          <p:nvPr>
            <p:ph type="ctrTitle"/>
          </p:nvPr>
        </p:nvSpPr>
        <p:spPr>
          <a:xfrm>
            <a:off x="1" y="1221311"/>
            <a:ext cx="12192001" cy="1260164"/>
          </a:xfrm>
        </p:spPr>
        <p:txBody>
          <a:bodyPr/>
          <a:lstStyle/>
          <a:p>
            <a:r>
              <a:rPr lang="he-IL" dirty="0"/>
              <a:t>תהילה -</a:t>
            </a:r>
            <a:endParaRPr lang="he-IL" dirty="0">
              <a:solidFill>
                <a:srgbClr val="192A72"/>
              </a:solidFill>
              <a:uFillTx/>
            </a:endParaRPr>
          </a:p>
        </p:txBody>
      </p:sp>
      <p:sp>
        <p:nvSpPr>
          <p:cNvPr id="7" name="כותרת משנה 6"/>
          <p:cNvSpPr>
            <a:spLocks noGrp="1"/>
          </p:cNvSpPr>
          <p:nvPr>
            <p:ph type="subTitle" idx="1"/>
          </p:nvPr>
        </p:nvSpPr>
        <p:spPr>
          <a:xfrm>
            <a:off x="0" y="2284716"/>
            <a:ext cx="12192001" cy="1396142"/>
          </a:xfrm>
        </p:spPr>
        <p:txBody>
          <a:bodyPr/>
          <a:lstStyle/>
          <a:p>
            <a:r>
              <a:rPr lang="he-IL" sz="4000" dirty="0">
                <a:uFillTx/>
                <a:sym typeface="Varela Round"/>
              </a:rPr>
              <a:t>ספרות לכיתות יא-</a:t>
            </a:r>
            <a:r>
              <a:rPr lang="he-IL" sz="4000" dirty="0" err="1">
                <a:uFillTx/>
                <a:sym typeface="Varela Round"/>
              </a:rPr>
              <a:t>יב</a:t>
            </a:r>
            <a:r>
              <a:rPr lang="he-IL" sz="4000" dirty="0">
                <a:uFillTx/>
                <a:sym typeface="Varela Round"/>
              </a:rPr>
              <a:t>   </a:t>
            </a:r>
          </a:p>
          <a:p>
            <a:r>
              <a:rPr lang="he-IL" sz="3600" dirty="0">
                <a:uFillTx/>
                <a:sym typeface="Varela Round"/>
              </a:rPr>
              <a:t>חלק א'- </a:t>
            </a:r>
            <a:r>
              <a:rPr lang="he-IL" sz="3600" dirty="0"/>
              <a:t>מבנה היצירה</a:t>
            </a:r>
            <a:endParaRPr lang="he-IL" sz="4000" dirty="0">
              <a:uFillTx/>
              <a:sym typeface="Varela Round"/>
            </a:endParaRPr>
          </a:p>
        </p:txBody>
      </p:sp>
      <p:sp>
        <p:nvSpPr>
          <p:cNvPr id="4" name="מציין מיקום תוכן 3"/>
          <p:cNvSpPr>
            <a:spLocks noGrp="1"/>
          </p:cNvSpPr>
          <p:nvPr>
            <p:ph idx="10"/>
          </p:nvPr>
        </p:nvSpPr>
        <p:spPr>
          <a:xfrm>
            <a:off x="0" y="3558757"/>
            <a:ext cx="12192001" cy="720094"/>
          </a:xfrm>
        </p:spPr>
        <p:txBody>
          <a:bodyPr/>
          <a:lstStyle/>
          <a:p>
            <a:r>
              <a:rPr lang="he-IL" sz="3200" dirty="0">
                <a:uFillTx/>
                <a:sym typeface="Varela Round"/>
              </a:rPr>
              <a:t>שם המורה: חנן </a:t>
            </a:r>
            <a:r>
              <a:rPr lang="he-IL" sz="3200" dirty="0" err="1">
                <a:uFillTx/>
                <a:sym typeface="Varela Round"/>
              </a:rPr>
              <a:t>בולר</a:t>
            </a:r>
            <a:endParaRPr lang="he-IL" sz="3200" dirty="0">
              <a:uFillTx/>
              <a:sym typeface="Varela Round"/>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CC0CCB9-26CA-4E7D-BC18-0F4734999168}"/>
              </a:ext>
            </a:extLst>
          </p:cNvPr>
          <p:cNvSpPr>
            <a:spLocks noGrp="1"/>
          </p:cNvSpPr>
          <p:nvPr>
            <p:ph type="title"/>
          </p:nvPr>
        </p:nvSpPr>
        <p:spPr/>
        <p:txBody>
          <a:bodyPr>
            <a:normAutofit/>
          </a:bodyPr>
          <a:lstStyle/>
          <a:p>
            <a:pPr algn="ctr" rtl="1"/>
            <a:r>
              <a:rPr lang="he-IL" dirty="0">
                <a:solidFill>
                  <a:srgbClr val="192A73"/>
                </a:solidFill>
                <a:latin typeface="+mn-lt"/>
                <a:ea typeface="+mn-ea"/>
              </a:rPr>
              <a:t>הסיפור הפנימי</a:t>
            </a:r>
            <a:endParaRPr lang="en-US" dirty="0">
              <a:solidFill>
                <a:srgbClr val="192A73"/>
              </a:solidFill>
              <a:latin typeface="+mn-lt"/>
              <a:ea typeface="+mn-ea"/>
            </a:endParaRPr>
          </a:p>
        </p:txBody>
      </p:sp>
      <p:pic>
        <p:nvPicPr>
          <p:cNvPr id="5" name="Picture 3">
            <a:extLst>
              <a:ext uri="{FF2B5EF4-FFF2-40B4-BE49-F238E27FC236}">
                <a16:creationId xmlns:a16="http://schemas.microsoft.com/office/drawing/2014/main" id="{B0C64083-889F-461E-930A-F34F2BD4F75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140" b="100000" l="0" r="99262"/>
                    </a14:imgEffect>
                  </a14:imgLayer>
                </a14:imgProps>
              </a:ext>
              <a:ext uri="{28A0092B-C50C-407E-A947-70E740481C1C}">
                <a14:useLocalDpi xmlns:a14="http://schemas.microsoft.com/office/drawing/2010/main" val="0"/>
              </a:ext>
            </a:extLst>
          </a:blip>
          <a:srcRect/>
          <a:stretch>
            <a:fillRect/>
          </a:stretch>
        </p:blipFill>
        <p:spPr bwMode="auto">
          <a:xfrm>
            <a:off x="2018714" y="933094"/>
            <a:ext cx="8154572" cy="40715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0981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black fountain pen on white paper">
            <a:extLst>
              <a:ext uri="{FF2B5EF4-FFF2-40B4-BE49-F238E27FC236}">
                <a16:creationId xmlns:a16="http://schemas.microsoft.com/office/drawing/2014/main" id="{ABE4F25C-4CAC-4C36-B34B-E2EC8E4D7BB2}"/>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28950"/>
          <a:stretch/>
        </p:blipFill>
        <p:spPr bwMode="auto">
          <a:xfrm>
            <a:off x="-1431" y="1092602"/>
            <a:ext cx="12193431" cy="4041333"/>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p:cNvSpPr>
            <a:spLocks noGrp="1"/>
          </p:cNvSpPr>
          <p:nvPr>
            <p:ph type="title"/>
          </p:nvPr>
        </p:nvSpPr>
        <p:spPr/>
        <p:txBody>
          <a:bodyPr/>
          <a:lstStyle/>
          <a:p>
            <a:pPr marL="0" algn="ctr" defTabSz="914400" rtl="1"/>
            <a:r>
              <a:rPr lang="he-IL" dirty="0">
                <a:solidFill>
                  <a:srgbClr val="192A73"/>
                </a:solidFill>
                <a:ea typeface="+mn-ea"/>
              </a:rPr>
              <a:t>הסיפור הפנימי</a:t>
            </a:r>
          </a:p>
        </p:txBody>
      </p:sp>
      <p:sp>
        <p:nvSpPr>
          <p:cNvPr id="6" name="מלבן 5"/>
          <p:cNvSpPr/>
          <p:nvPr/>
        </p:nvSpPr>
        <p:spPr>
          <a:xfrm>
            <a:off x="2064774" y="1315338"/>
            <a:ext cx="9729070" cy="3539430"/>
          </a:xfrm>
          <a:prstGeom prst="rect">
            <a:avLst/>
          </a:prstGeom>
        </p:spPr>
        <p:txBody>
          <a:bodyPr wrap="square">
            <a:spAutoFit/>
          </a:bodyPr>
          <a:lstStyle/>
          <a:p>
            <a:pPr algn="r" rtl="1"/>
            <a:r>
              <a:rPr lang="he-IL" sz="2400" b="1" dirty="0">
                <a:solidFill>
                  <a:schemeClr val="bg1"/>
                </a:solidFill>
                <a:latin typeface="Varela Round" pitchFamily="2" charset="-79"/>
                <a:cs typeface="Varela Round" pitchFamily="2" charset="-79"/>
              </a:rPr>
              <a:t>תזכורת:</a:t>
            </a:r>
          </a:p>
          <a:p>
            <a:pPr algn="r" rtl="1"/>
            <a:r>
              <a:rPr lang="he-IL" sz="2000" dirty="0">
                <a:solidFill>
                  <a:schemeClr val="bg1"/>
                </a:solidFill>
                <a:latin typeface="Varela Round" pitchFamily="2" charset="-79"/>
                <a:cs typeface="Varela Round" pitchFamily="2" charset="-79"/>
              </a:rPr>
              <a:t>לפני 93 שנים, כאשר הייתה בת 11, הודיעו לה הוריה על אירוסיה לנער בשם שרגא. באותו לילה נקבע כי כאשר יגיע החתן לגיל מצוות תתקיים החתונה.</a:t>
            </a:r>
          </a:p>
          <a:p>
            <a:pPr algn="r" rtl="1"/>
            <a:r>
              <a:rPr lang="he-IL" sz="2000" dirty="0">
                <a:solidFill>
                  <a:schemeClr val="bg1"/>
                </a:solidFill>
                <a:latin typeface="Varela Round" pitchFamily="2" charset="-79"/>
                <a:cs typeface="Varela Round" pitchFamily="2" charset="-79"/>
              </a:rPr>
              <a:t>בשבת, כחודש לפני יום החופה, לא בא שרגא לביתה של תהילה, והתברר כי נסע עם אביו לרבם של חסידים. </a:t>
            </a:r>
            <a:br>
              <a:rPr lang="en-US" sz="2000" dirty="0">
                <a:solidFill>
                  <a:schemeClr val="bg1"/>
                </a:solidFill>
                <a:latin typeface="Varela Round" pitchFamily="2" charset="-79"/>
                <a:cs typeface="Varela Round" pitchFamily="2" charset="-79"/>
              </a:rPr>
            </a:br>
            <a:r>
              <a:rPr lang="he-IL" sz="2000" dirty="0">
                <a:solidFill>
                  <a:schemeClr val="bg1"/>
                </a:solidFill>
                <a:latin typeface="Varela Round" pitchFamily="2" charset="-79"/>
                <a:cs typeface="Varela Round" pitchFamily="2" charset="-79"/>
              </a:rPr>
              <a:t>אביה של תהילה אשר  היה מרודפי החסידים, קרע את התנאים וביטל את האירוסין. </a:t>
            </a:r>
            <a:br>
              <a:rPr lang="en-US" sz="2000" dirty="0">
                <a:solidFill>
                  <a:schemeClr val="bg1"/>
                </a:solidFill>
                <a:latin typeface="Varela Round" pitchFamily="2" charset="-79"/>
                <a:cs typeface="Varela Round" pitchFamily="2" charset="-79"/>
              </a:rPr>
            </a:br>
            <a:r>
              <a:rPr lang="he-IL" sz="2000" dirty="0">
                <a:solidFill>
                  <a:schemeClr val="bg1"/>
                </a:solidFill>
                <a:latin typeface="Varela Round" pitchFamily="2" charset="-79"/>
                <a:cs typeface="Varela Round" pitchFamily="2" charset="-79"/>
              </a:rPr>
              <a:t>שרגא נשבע שלא ימחל על העלבון, ואביה של תהילה לא ביקש ממנו מחילה, אף שידע שאם מבטלים שידוך צריך לבקש מחילה מן הנעלב.</a:t>
            </a:r>
          </a:p>
          <a:p>
            <a:pPr algn="r" rtl="1"/>
            <a:r>
              <a:rPr lang="he-IL" sz="2000" dirty="0">
                <a:solidFill>
                  <a:schemeClr val="bg1"/>
                </a:solidFill>
                <a:latin typeface="Varela Round" pitchFamily="2" charset="-79"/>
                <a:cs typeface="Varela Round" pitchFamily="2" charset="-79"/>
              </a:rPr>
              <a:t>מכיוון שצורכי החתונה היו מוכנים, מצאו חתן, ותהילה נישאה לו. </a:t>
            </a:r>
          </a:p>
          <a:p>
            <a:pPr algn="r" rtl="1"/>
            <a:r>
              <a:rPr lang="he-IL" sz="2000" dirty="0">
                <a:solidFill>
                  <a:schemeClr val="bg1"/>
                </a:solidFill>
                <a:latin typeface="Varela Round" pitchFamily="2" charset="-79"/>
                <a:cs typeface="Varela Round" pitchFamily="2" charset="-79"/>
              </a:rPr>
              <a:t>שרגא ואביו עברו לגור בעיר אחרת, ותהילה ילדה לבעלה שני בנים ובת. הפרנסה הייתה טובה, והיא ובעלה לקחו מלמדים לבניהם ומורה נוכרית לבת</a:t>
            </a:r>
          </a:p>
        </p:txBody>
      </p:sp>
    </p:spTree>
    <p:extLst>
      <p:ext uri="{BB962C8B-B14F-4D97-AF65-F5344CB8AC3E}">
        <p14:creationId xmlns:p14="http://schemas.microsoft.com/office/powerpoint/2010/main" val="104974224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D16C285-9349-4B41-99C5-E310B9DA6FDA}"/>
              </a:ext>
            </a:extLst>
          </p:cNvPr>
          <p:cNvSpPr>
            <a:spLocks noGrp="1"/>
          </p:cNvSpPr>
          <p:nvPr>
            <p:ph type="title"/>
          </p:nvPr>
        </p:nvSpPr>
        <p:spPr/>
        <p:txBody>
          <a:bodyPr>
            <a:normAutofit/>
          </a:bodyPr>
          <a:lstStyle/>
          <a:p>
            <a:pPr marL="0" algn="ctr" defTabSz="914400" rtl="1"/>
            <a:r>
              <a:rPr lang="he-IL" dirty="0">
                <a:solidFill>
                  <a:srgbClr val="192A73"/>
                </a:solidFill>
                <a:ea typeface="+mn-ea"/>
              </a:rPr>
              <a:t>החסידים </a:t>
            </a:r>
            <a:r>
              <a:rPr lang="en-US" dirty="0">
                <a:solidFill>
                  <a:srgbClr val="192A73"/>
                </a:solidFill>
                <a:ea typeface="+mn-ea"/>
              </a:rPr>
              <a:t>vs</a:t>
            </a:r>
            <a:r>
              <a:rPr lang="he-IL" dirty="0">
                <a:solidFill>
                  <a:srgbClr val="192A73"/>
                </a:solidFill>
                <a:ea typeface="+mn-ea"/>
              </a:rPr>
              <a:t> הליטאים</a:t>
            </a:r>
            <a:endParaRPr lang="en-US" dirty="0">
              <a:solidFill>
                <a:srgbClr val="192A73"/>
              </a:solidFill>
              <a:ea typeface="+mn-ea"/>
            </a:endParaRPr>
          </a:p>
        </p:txBody>
      </p:sp>
      <p:pic>
        <p:nvPicPr>
          <p:cNvPr id="3" name="Online Media 2" title="ￗﾗￗﾒ ￗﾔￗﾒￗﾐￗﾕￗﾜￗﾔ | ￗﾙ&quot;ￗﾘ ￗﾛￗﾡￗﾜￗﾕ ￗﾙￗﾕￗﾝ ￗﾗￗﾒￗﾔ ￗﾩￗﾜ ￗﾪￗﾠￗﾕￗﾢￗﾪ ￗﾔￗﾗￗﾡￗﾙￗﾓￗﾕￗﾪ">
            <a:hlinkClick r:id="" action="ppaction://media"/>
            <a:extLst>
              <a:ext uri="{FF2B5EF4-FFF2-40B4-BE49-F238E27FC236}">
                <a16:creationId xmlns:a16="http://schemas.microsoft.com/office/drawing/2014/main" id="{3415A54C-B44E-4357-B248-FDD6C05B4128}"/>
              </a:ext>
            </a:extLst>
          </p:cNvPr>
          <p:cNvPicPr>
            <a:picLocks noRot="1" noChangeAspect="1"/>
          </p:cNvPicPr>
          <p:nvPr>
            <a:videoFile r:link="rId1"/>
          </p:nvPr>
        </p:nvPicPr>
        <p:blipFill>
          <a:blip r:embed="rId3"/>
          <a:stretch>
            <a:fillRect/>
          </a:stretch>
        </p:blipFill>
        <p:spPr>
          <a:xfrm>
            <a:off x="2455762" y="1381366"/>
            <a:ext cx="7280476" cy="4095268"/>
          </a:xfrm>
          <a:prstGeom prst="rect">
            <a:avLst/>
          </a:prstGeom>
        </p:spPr>
      </p:pic>
    </p:spTree>
    <p:extLst>
      <p:ext uri="{BB962C8B-B14F-4D97-AF65-F5344CB8AC3E}">
        <p14:creationId xmlns:p14="http://schemas.microsoft.com/office/powerpoint/2010/main" val="9877592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pPr marL="0" algn="ctr" defTabSz="914400" rtl="1"/>
            <a:r>
              <a:rPr lang="he-IL" dirty="0">
                <a:solidFill>
                  <a:srgbClr val="192A73"/>
                </a:solidFill>
                <a:ea typeface="+mn-ea"/>
              </a:rPr>
              <a:t>החטא ועונשו – 5 עונשים</a:t>
            </a:r>
          </a:p>
        </p:txBody>
      </p:sp>
      <p:graphicFrame>
        <p:nvGraphicFramePr>
          <p:cNvPr id="7" name="מציין מיקום תוכן 6"/>
          <p:cNvGraphicFramePr>
            <a:graphicFrameLocks noGrp="1"/>
          </p:cNvGraphicFramePr>
          <p:nvPr>
            <p:ph idx="4294967295"/>
            <p:extLst>
              <p:ext uri="{D42A27DB-BD31-4B8C-83A1-F6EECF244321}">
                <p14:modId xmlns:p14="http://schemas.microsoft.com/office/powerpoint/2010/main" val="588502072"/>
              </p:ext>
            </p:extLst>
          </p:nvPr>
        </p:nvGraphicFramePr>
        <p:xfrm>
          <a:off x="3246437" y="1950371"/>
          <a:ext cx="5699125" cy="3360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תוצאת תמונה עבור צלם"/>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99667" l="1500" r="100000">
                        <a14:foregroundMark x1="64250" y1="23000" x2="52750" y2="25000"/>
                        <a14:foregroundMark x1="63250" y1="21333" x2="52750" y2="20333"/>
                        <a14:foregroundMark x1="60000" y1="19000" x2="54250" y2="18333"/>
                        <a14:foregroundMark x1="59000" y1="16333" x2="65500" y2="20333"/>
                        <a14:foregroundMark x1="66500" y1="18333" x2="73500" y2="24333"/>
                        <a14:backgroundMark x1="73000" y1="26333" x2="62000" y2="13667"/>
                        <a14:backgroundMark x1="65750" y1="19333" x2="51250" y2="19333"/>
                        <a14:backgroundMark x1="66500" y1="22333" x2="52500" y2="20333"/>
                      </a14:backgroundRemoval>
                    </a14:imgEffect>
                  </a14:imgLayer>
                </a14:imgProps>
              </a:ext>
              <a:ext uri="{28A0092B-C50C-407E-A947-70E740481C1C}">
                <a14:useLocalDpi xmlns:a14="http://schemas.microsoft.com/office/drawing/2010/main" val="0"/>
              </a:ext>
            </a:extLst>
          </a:blip>
          <a:srcRect/>
          <a:stretch>
            <a:fillRect/>
          </a:stretch>
        </p:blipFill>
        <p:spPr bwMode="auto">
          <a:xfrm>
            <a:off x="-7939971" y="3429000"/>
            <a:ext cx="2736304" cy="205222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eye icon sketch closeup black white style">
            <a:extLst>
              <a:ext uri="{FF2B5EF4-FFF2-40B4-BE49-F238E27FC236}">
                <a16:creationId xmlns:a16="http://schemas.microsoft.com/office/drawing/2014/main" id="{3ED7DAEA-9B22-4606-ABD5-0D3495391658}"/>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98246" l="0" r="100000">
                        <a14:foregroundMark x1="41905" y1="52281" x2="41905" y2="52281"/>
                        <a14:foregroundMark x1="87857" y1="56842" x2="87857" y2="56842"/>
                        <a14:foregroundMark x1="86429" y1="65965" x2="86429" y2="65965"/>
                        <a14:foregroundMark x1="81905" y1="70175" x2="81905" y2="70175"/>
                        <a14:foregroundMark x1="76905" y1="80000" x2="76905" y2="80000"/>
                        <a14:foregroundMark x1="69524" y1="89825" x2="69524" y2="89825"/>
                      </a14:backgroundRemoval>
                    </a14:imgEffect>
                  </a14:imgLayer>
                </a14:imgProps>
              </a:ext>
              <a:ext uri="{28A0092B-C50C-407E-A947-70E740481C1C}">
                <a14:useLocalDpi xmlns:a14="http://schemas.microsoft.com/office/drawing/2010/main" val="0"/>
              </a:ext>
            </a:extLst>
          </a:blip>
          <a:srcRect/>
          <a:stretch>
            <a:fillRect/>
          </a:stretch>
        </p:blipFill>
        <p:spPr bwMode="auto">
          <a:xfrm>
            <a:off x="6515940" y="1198204"/>
            <a:ext cx="1442548" cy="9788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ye icon sketch closeup black white style">
            <a:extLst>
              <a:ext uri="{FF2B5EF4-FFF2-40B4-BE49-F238E27FC236}">
                <a16:creationId xmlns:a16="http://schemas.microsoft.com/office/drawing/2014/main" id="{BD276608-69FF-A740-B7F5-67EDED994E15}"/>
              </a:ext>
            </a:extLst>
          </p:cNvPr>
          <p:cNvPicPr>
            <a:picLocks noChangeAspect="1" noChangeArrowheads="1"/>
          </p:cNvPicPr>
          <p:nvPr/>
        </p:nvPicPr>
        <p:blipFill>
          <a:blip r:embed="rId12" cstate="print">
            <a:extLst>
              <a:ext uri="{BEBA8EAE-BF5A-486C-A8C5-ECC9F3942E4B}">
                <a14:imgProps xmlns:a14="http://schemas.microsoft.com/office/drawing/2010/main">
                  <a14:imgLayer r:embed="rId11">
                    <a14:imgEffect>
                      <a14:backgroundRemoval t="0" b="98246" l="0" r="99524">
                        <a14:foregroundMark x1="97143" y1="55088" x2="88810" y2="56140"/>
                        <a14:foregroundMark x1="88810" y1="68772" x2="83810" y2="61754"/>
                        <a14:foregroundMark x1="42381" y1="52281" x2="40952" y2="51930"/>
                        <a14:foregroundMark x1="83571" y1="70175" x2="83571" y2="70175"/>
                        <a14:foregroundMark x1="77143" y1="81053" x2="77143" y2="81053"/>
                        <a14:foregroundMark x1="67619" y1="89474" x2="67619" y2="89474"/>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027034" y="1195825"/>
            <a:ext cx="1257202" cy="978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12141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man leaning on wall">
            <a:extLst>
              <a:ext uri="{FF2B5EF4-FFF2-40B4-BE49-F238E27FC236}">
                <a16:creationId xmlns:a16="http://schemas.microsoft.com/office/drawing/2014/main" id="{70A2C205-15D0-4354-89E8-742A64AEF7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653" b="20494"/>
          <a:stretch/>
        </p:blipFill>
        <p:spPr bwMode="auto">
          <a:xfrm>
            <a:off x="0" y="1201200"/>
            <a:ext cx="12192000" cy="3948622"/>
          </a:xfrm>
          <a:prstGeom prst="rect">
            <a:avLst/>
          </a:prstGeom>
          <a:noFill/>
          <a:extLst>
            <a:ext uri="{909E8E84-426E-40DD-AFC4-6F175D3DCCD1}">
              <a14:hiddenFill xmlns:a14="http://schemas.microsoft.com/office/drawing/2010/main">
                <a:solidFill>
                  <a:srgbClr val="FFFFFF"/>
                </a:solidFill>
              </a14:hiddenFill>
            </a:ext>
          </a:extLst>
        </p:spPr>
      </p:pic>
      <p:sp>
        <p:nvSpPr>
          <p:cNvPr id="6" name="מלבן 5"/>
          <p:cNvSpPr/>
          <p:nvPr/>
        </p:nvSpPr>
        <p:spPr>
          <a:xfrm>
            <a:off x="-1" y="2407234"/>
            <a:ext cx="12191999" cy="1323439"/>
          </a:xfrm>
          <a:prstGeom prst="rect">
            <a:avLst/>
          </a:prstGeom>
          <a:solidFill>
            <a:schemeClr val="bg2">
              <a:lumMod val="25000"/>
              <a:alpha val="76000"/>
            </a:schemeClr>
          </a:solidFill>
        </p:spPr>
        <p:txBody>
          <a:bodyPr wrap="square">
            <a:spAutoFit/>
          </a:bodyPr>
          <a:lstStyle/>
          <a:p>
            <a:pPr algn="r" rtl="1"/>
            <a:r>
              <a:rPr lang="he-IL" sz="2000" b="1" dirty="0">
                <a:solidFill>
                  <a:schemeClr val="bg1"/>
                </a:solidFill>
                <a:effectLst>
                  <a:outerShdw blurRad="38100" dist="38100" dir="2700000" algn="tl">
                    <a:srgbClr val="000000">
                      <a:alpha val="43137"/>
                    </a:srgbClr>
                  </a:outerShdw>
                </a:effectLst>
                <a:cs typeface="Varela Round" pitchFamily="2" charset="-79"/>
              </a:rPr>
              <a:t>כשסיימה תהילה את סיפורה, ביקשה מהמספר שיכתוב לשרגא שימחל לה, כשם שהיא מחלה לו. אומנם שרגא נפטר לפני שלושים שנה, את מכתב המחילה הכינה תהילה על-מנת לקחתו עמה לקבר.   לאחר שאישרה תהילה את שטר המכירה על מקום קבורתה שבהר הזיתים, חזרה לביתה. </a:t>
            </a:r>
            <a:br>
              <a:rPr lang="he-IL" sz="2000" b="1" dirty="0">
                <a:solidFill>
                  <a:schemeClr val="bg1"/>
                </a:solidFill>
                <a:effectLst>
                  <a:outerShdw blurRad="38100" dist="38100" dir="2700000" algn="tl">
                    <a:srgbClr val="000000">
                      <a:alpha val="43137"/>
                    </a:srgbClr>
                  </a:outerShdw>
                </a:effectLst>
                <a:cs typeface="Varela Round" pitchFamily="2" charset="-79"/>
              </a:rPr>
            </a:br>
            <a:endParaRPr lang="he-IL" sz="2000" b="1" dirty="0">
              <a:solidFill>
                <a:schemeClr val="bg1"/>
              </a:solidFill>
              <a:effectLst>
                <a:outerShdw blurRad="38100" dist="38100" dir="2700000" algn="tl">
                  <a:srgbClr val="000000">
                    <a:alpha val="43137"/>
                  </a:srgbClr>
                </a:outerShdw>
              </a:effectLst>
              <a:cs typeface="Varela Round" pitchFamily="2" charset="-79"/>
            </a:endParaRPr>
          </a:p>
        </p:txBody>
      </p:sp>
      <p:sp>
        <p:nvSpPr>
          <p:cNvPr id="3" name="TextBox 2">
            <a:extLst>
              <a:ext uri="{FF2B5EF4-FFF2-40B4-BE49-F238E27FC236}">
                <a16:creationId xmlns:a16="http://schemas.microsoft.com/office/drawing/2014/main" id="{6D7E2AAB-18C7-5049-ABBA-5805B089BF00}"/>
              </a:ext>
            </a:extLst>
          </p:cNvPr>
          <p:cNvSpPr txBox="1"/>
          <p:nvPr/>
        </p:nvSpPr>
        <p:spPr>
          <a:xfrm>
            <a:off x="3271681" y="250723"/>
            <a:ext cx="5648633" cy="769441"/>
          </a:xfrm>
          <a:prstGeom prst="rect">
            <a:avLst/>
          </a:prstGeom>
          <a:noFill/>
        </p:spPr>
        <p:txBody>
          <a:bodyPr wrap="square" rtlCol="0">
            <a:spAutoFit/>
          </a:bodyPr>
          <a:lstStyle/>
          <a:p>
            <a:pPr marL="0" algn="ctr" defTabSz="914400" rtl="1" eaLnBrk="1" latinLnBrk="0" hangingPunct="1"/>
            <a:r>
              <a:rPr lang="he-IL" sz="4400" b="1" dirty="0">
                <a:solidFill>
                  <a:srgbClr val="192A73"/>
                </a:solidFill>
                <a:latin typeface="Varela Round" pitchFamily="2" charset="-79"/>
                <a:cs typeface="Varela Round" pitchFamily="2" charset="-79"/>
              </a:rPr>
              <a:t>הכפרה</a:t>
            </a:r>
            <a:endParaRPr lang="en-IL" sz="4400" b="1" dirty="0">
              <a:solidFill>
                <a:srgbClr val="192A73"/>
              </a:solidFill>
              <a:latin typeface="Varela Round" pitchFamily="2" charset="-79"/>
              <a:cs typeface="Varela Round" pitchFamily="2" charset="-79"/>
            </a:endParaRPr>
          </a:p>
        </p:txBody>
      </p:sp>
    </p:spTree>
    <p:extLst>
      <p:ext uri="{BB962C8B-B14F-4D97-AF65-F5344CB8AC3E}">
        <p14:creationId xmlns:p14="http://schemas.microsoft.com/office/powerpoint/2010/main" val="16568830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black fountain pen on white paper">
            <a:extLst>
              <a:ext uri="{FF2B5EF4-FFF2-40B4-BE49-F238E27FC236}">
                <a16:creationId xmlns:a16="http://schemas.microsoft.com/office/drawing/2014/main" id="{A1B4D5A7-4B71-E144-99CF-8C547D99DFA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t="28950"/>
          <a:stretch/>
        </p:blipFill>
        <p:spPr bwMode="auto">
          <a:xfrm>
            <a:off x="-1431" y="1083549"/>
            <a:ext cx="12193431" cy="4041333"/>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p:cNvSpPr>
            <a:spLocks noGrp="1"/>
          </p:cNvSpPr>
          <p:nvPr>
            <p:ph type="title"/>
          </p:nvPr>
        </p:nvSpPr>
        <p:spPr>
          <a:xfrm>
            <a:off x="1" y="508130"/>
            <a:ext cx="12191999" cy="720000"/>
          </a:xfrm>
        </p:spPr>
        <p:txBody>
          <a:bodyPr>
            <a:noAutofit/>
          </a:bodyPr>
          <a:lstStyle/>
          <a:p>
            <a:pPr marL="0" algn="ctr" defTabSz="914400" rtl="1"/>
            <a:r>
              <a:rPr lang="he-IL" dirty="0">
                <a:solidFill>
                  <a:srgbClr val="192A73"/>
                </a:solidFill>
                <a:ea typeface="+mn-ea"/>
              </a:rPr>
              <a:t>מבנה הסיפור הקצר: פתיחה ,סיבוך והתרה.</a:t>
            </a:r>
            <a:br>
              <a:rPr lang="he-IL" dirty="0">
                <a:solidFill>
                  <a:srgbClr val="192A73"/>
                </a:solidFill>
                <a:ea typeface="+mn-ea"/>
              </a:rPr>
            </a:br>
            <a:endParaRPr lang="he-IL" dirty="0">
              <a:solidFill>
                <a:srgbClr val="192A73"/>
              </a:solidFill>
              <a:ea typeface="+mn-ea"/>
            </a:endParaRPr>
          </a:p>
        </p:txBody>
      </p:sp>
      <p:sp>
        <p:nvSpPr>
          <p:cNvPr id="3" name="מציין מיקום תוכן 2"/>
          <p:cNvSpPr>
            <a:spLocks noGrp="1"/>
          </p:cNvSpPr>
          <p:nvPr>
            <p:ph idx="4294967295"/>
          </p:nvPr>
        </p:nvSpPr>
        <p:spPr>
          <a:xfrm>
            <a:off x="1814051" y="1817763"/>
            <a:ext cx="9929813" cy="3043948"/>
          </a:xfrm>
        </p:spPr>
        <p:txBody>
          <a:bodyPr>
            <a:normAutofit/>
          </a:bodyPr>
          <a:lstStyle/>
          <a:p>
            <a:pPr marL="0" indent="0" algn="r" defTabSz="914400" rtl="1">
              <a:buNone/>
            </a:pPr>
            <a:endParaRPr lang="he-IL" sz="2000" dirty="0">
              <a:solidFill>
                <a:schemeClr val="bg1"/>
              </a:solidFill>
              <a:latin typeface="Varela Round" pitchFamily="2" charset="-79"/>
              <a:cs typeface="Varela Round" pitchFamily="2" charset="-79"/>
            </a:endParaRPr>
          </a:p>
          <a:p>
            <a:pPr marL="0" indent="0" algn="r" defTabSz="914400" rtl="1">
              <a:buNone/>
            </a:pPr>
            <a:r>
              <a:rPr lang="he-IL" sz="2000" u="sng" dirty="0">
                <a:solidFill>
                  <a:schemeClr val="bg1"/>
                </a:solidFill>
                <a:latin typeface="Varela Round" pitchFamily="2" charset="-79"/>
                <a:cs typeface="Varela Round" pitchFamily="2" charset="-79"/>
              </a:rPr>
              <a:t>הפתיחה-</a:t>
            </a:r>
            <a:r>
              <a:rPr lang="he-IL" sz="2000" dirty="0">
                <a:solidFill>
                  <a:schemeClr val="bg1"/>
                </a:solidFill>
                <a:latin typeface="Varela Round" pitchFamily="2" charset="-79"/>
                <a:cs typeface="Varela Round" pitchFamily="2" charset="-79"/>
              </a:rPr>
              <a:t> רקע על ילדותה של תהילה, האירוסין וביטולם. </a:t>
            </a:r>
            <a:br>
              <a:rPr lang="en-US" sz="2000" dirty="0">
                <a:solidFill>
                  <a:schemeClr val="bg1"/>
                </a:solidFill>
                <a:latin typeface="Varela Round" pitchFamily="2" charset="-79"/>
                <a:cs typeface="Varela Round" pitchFamily="2" charset="-79"/>
              </a:rPr>
            </a:br>
            <a:r>
              <a:rPr lang="he-IL" sz="2000" dirty="0">
                <a:solidFill>
                  <a:schemeClr val="bg1"/>
                </a:solidFill>
                <a:latin typeface="Varela Round" pitchFamily="2" charset="-79"/>
                <a:cs typeface="Varela Round" pitchFamily="2" charset="-79"/>
              </a:rPr>
              <a:t>              הפתיחה מכילה את הבעיה.</a:t>
            </a:r>
          </a:p>
          <a:p>
            <a:pPr marL="0" indent="0" algn="r" defTabSz="914400" rtl="1">
              <a:buNone/>
            </a:pPr>
            <a:r>
              <a:rPr lang="he-IL" sz="2000" u="sng" dirty="0">
                <a:solidFill>
                  <a:schemeClr val="bg1"/>
                </a:solidFill>
                <a:latin typeface="Varela Round" pitchFamily="2" charset="-79"/>
                <a:cs typeface="Varela Round" pitchFamily="2" charset="-79"/>
              </a:rPr>
              <a:t>הסיבוך-</a:t>
            </a:r>
            <a:r>
              <a:rPr lang="he-IL" sz="2000" dirty="0">
                <a:solidFill>
                  <a:schemeClr val="bg1"/>
                </a:solidFill>
                <a:latin typeface="Varela Round" pitchFamily="2" charset="-79"/>
                <a:cs typeface="Varela Round" pitchFamily="2" charset="-79"/>
              </a:rPr>
              <a:t> העונשים שקיבלו תהילה ובני משפחתה בגלל קריעת התנאים </a:t>
            </a:r>
            <a:br>
              <a:rPr lang="en-US" sz="2000" dirty="0">
                <a:solidFill>
                  <a:schemeClr val="bg1"/>
                </a:solidFill>
                <a:latin typeface="Varela Round" pitchFamily="2" charset="-79"/>
                <a:cs typeface="Varela Round" pitchFamily="2" charset="-79"/>
              </a:rPr>
            </a:br>
            <a:r>
              <a:rPr lang="he-IL" sz="2000" dirty="0">
                <a:solidFill>
                  <a:schemeClr val="bg1"/>
                </a:solidFill>
                <a:latin typeface="Varela Round" pitchFamily="2" charset="-79"/>
                <a:cs typeface="Varela Round" pitchFamily="2" charset="-79"/>
              </a:rPr>
              <a:t>             ואי בקשת המחילה.</a:t>
            </a:r>
            <a:br>
              <a:rPr lang="he-IL" sz="2000" dirty="0">
                <a:solidFill>
                  <a:schemeClr val="bg1"/>
                </a:solidFill>
                <a:latin typeface="Varela Round" pitchFamily="2" charset="-79"/>
                <a:cs typeface="Varela Round" pitchFamily="2" charset="-79"/>
              </a:rPr>
            </a:br>
            <a:r>
              <a:rPr lang="he-IL" sz="2000" u="sng" dirty="0">
                <a:solidFill>
                  <a:schemeClr val="bg1"/>
                </a:solidFill>
                <a:latin typeface="Varela Round" pitchFamily="2" charset="-79"/>
                <a:cs typeface="Varela Round" pitchFamily="2" charset="-79"/>
              </a:rPr>
              <a:t>ההתרה-</a:t>
            </a:r>
            <a:r>
              <a:rPr lang="he-IL" sz="2000" dirty="0">
                <a:solidFill>
                  <a:schemeClr val="bg1"/>
                </a:solidFill>
                <a:latin typeface="Varela Round" pitchFamily="2" charset="-79"/>
                <a:cs typeface="Varela Round" pitchFamily="2" charset="-79"/>
              </a:rPr>
              <a:t> מתרחשת באמצעות כתיבת האיגרת ובקשת המחילה.</a:t>
            </a:r>
          </a:p>
          <a:p>
            <a:pPr marL="0" indent="0" algn="r" defTabSz="914400" rtl="1">
              <a:buNone/>
            </a:pPr>
            <a:endParaRPr lang="he-IL" sz="2000" dirty="0">
              <a:solidFill>
                <a:schemeClr val="bg1"/>
              </a:solidFill>
              <a:latin typeface="Varela Round" pitchFamily="2" charset="-79"/>
              <a:cs typeface="Varela Round" pitchFamily="2" charset="-79"/>
            </a:endParaRPr>
          </a:p>
        </p:txBody>
      </p:sp>
    </p:spTree>
    <p:extLst>
      <p:ext uri="{BB962C8B-B14F-4D97-AF65-F5344CB8AC3E}">
        <p14:creationId xmlns:p14="http://schemas.microsoft.com/office/powerpoint/2010/main" val="14181855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141D8D2-8DC9-461F-B881-E07F0D9298AB}"/>
              </a:ext>
            </a:extLst>
          </p:cNvPr>
          <p:cNvSpPr>
            <a:spLocks noGrp="1"/>
          </p:cNvSpPr>
          <p:nvPr>
            <p:ph type="title"/>
          </p:nvPr>
        </p:nvSpPr>
        <p:spPr/>
        <p:txBody>
          <a:bodyPr>
            <a:normAutofit fontScale="90000"/>
          </a:bodyPr>
          <a:lstStyle/>
          <a:p>
            <a:pPr marL="0" algn="ctr" defTabSz="914400" rtl="1"/>
            <a:r>
              <a:rPr lang="he-IL" dirty="0">
                <a:solidFill>
                  <a:srgbClr val="192A73"/>
                </a:solidFill>
                <a:ea typeface="+mn-ea"/>
              </a:rPr>
              <a:t>כמה הילדות שלנו משפיעה על החיים הבוגרים שלנו?</a:t>
            </a:r>
            <a:endParaRPr lang="en-US" dirty="0">
              <a:solidFill>
                <a:srgbClr val="192A73"/>
              </a:solidFill>
              <a:ea typeface="+mn-ea"/>
            </a:endParaRPr>
          </a:p>
        </p:txBody>
      </p:sp>
      <p:sp>
        <p:nvSpPr>
          <p:cNvPr id="3" name="מציין מיקום תוכן 2">
            <a:extLst>
              <a:ext uri="{FF2B5EF4-FFF2-40B4-BE49-F238E27FC236}">
                <a16:creationId xmlns:a16="http://schemas.microsoft.com/office/drawing/2014/main" id="{D7634537-C33A-453B-A7A1-A2DC9C5D1BC7}"/>
              </a:ext>
            </a:extLst>
          </p:cNvPr>
          <p:cNvSpPr>
            <a:spLocks noGrp="1"/>
          </p:cNvSpPr>
          <p:nvPr>
            <p:ph idx="4294967295"/>
          </p:nvPr>
        </p:nvSpPr>
        <p:spPr>
          <a:xfrm>
            <a:off x="-1" y="1096963"/>
            <a:ext cx="11621729" cy="3125787"/>
          </a:xfrm>
        </p:spPr>
        <p:txBody>
          <a:bodyPr>
            <a:normAutofit/>
          </a:bodyPr>
          <a:lstStyle/>
          <a:p>
            <a:pPr marL="0" indent="0" algn="r" rtl="1">
              <a:buNone/>
            </a:pPr>
            <a:r>
              <a:rPr lang="he-IL" sz="2400" dirty="0">
                <a:solidFill>
                  <a:schemeClr val="tx1"/>
                </a:solidFill>
                <a:latin typeface="Varela Round" pitchFamily="2" charset="-79"/>
                <a:cs typeface="Varela Round" pitchFamily="2" charset="-79"/>
              </a:rPr>
              <a:t>הסתכלו בסרטון</a:t>
            </a:r>
            <a:r>
              <a:rPr lang="en-US" sz="2400" dirty="0">
                <a:solidFill>
                  <a:schemeClr val="tx1"/>
                </a:solidFill>
                <a:latin typeface="Varela Round" pitchFamily="2" charset="-79"/>
                <a:cs typeface="Varela Round" pitchFamily="2" charset="-79"/>
              </a:rPr>
              <a:t>:</a:t>
            </a:r>
            <a:r>
              <a:rPr lang="he-IL" sz="2400" dirty="0">
                <a:solidFill>
                  <a:schemeClr val="tx1"/>
                </a:solidFill>
                <a:latin typeface="Varela Round" pitchFamily="2" charset="-79"/>
                <a:cs typeface="Varela Round" pitchFamily="2" charset="-79"/>
              </a:rPr>
              <a:t> נסו לחשוב מה המסר שיש בסרטון זה?</a:t>
            </a:r>
            <a:endParaRPr lang="en-US" sz="2400" dirty="0">
              <a:solidFill>
                <a:schemeClr val="tx1"/>
              </a:solidFill>
              <a:latin typeface="Varela Round" pitchFamily="2" charset="-79"/>
              <a:cs typeface="Varela Round" pitchFamily="2" charset="-79"/>
            </a:endParaRPr>
          </a:p>
          <a:p>
            <a:pPr marL="0" indent="0" algn="r" rtl="1">
              <a:buNone/>
            </a:pPr>
            <a:endParaRPr lang="he-IL" sz="3600" dirty="0">
              <a:latin typeface="Varela Round" pitchFamily="2" charset="-79"/>
              <a:cs typeface="Varela Round" pitchFamily="2" charset="-79"/>
            </a:endParaRPr>
          </a:p>
        </p:txBody>
      </p:sp>
      <p:pic>
        <p:nvPicPr>
          <p:cNvPr id="5" name="Online Media 4" title="J T  &amp; Robert's Contemporary Dance from 'The Next Generation  Top 9 Perform Elimination '   SYTYCD o">
            <a:hlinkClick r:id="" action="ppaction://media"/>
            <a:extLst>
              <a:ext uri="{FF2B5EF4-FFF2-40B4-BE49-F238E27FC236}">
                <a16:creationId xmlns:a16="http://schemas.microsoft.com/office/drawing/2014/main" id="{F643A1CB-EBE8-4275-A110-E9ACE3862A4F}"/>
              </a:ext>
            </a:extLst>
          </p:cNvPr>
          <p:cNvPicPr>
            <a:picLocks noRot="1" noChangeAspect="1"/>
          </p:cNvPicPr>
          <p:nvPr>
            <a:videoFile r:link="rId1"/>
          </p:nvPr>
        </p:nvPicPr>
        <p:blipFill>
          <a:blip r:embed="rId4"/>
          <a:stretch>
            <a:fillRect/>
          </a:stretch>
        </p:blipFill>
        <p:spPr>
          <a:xfrm>
            <a:off x="3048000" y="1714500"/>
            <a:ext cx="6096000" cy="3429000"/>
          </a:xfrm>
          <a:prstGeom prst="rect">
            <a:avLst/>
          </a:prstGeom>
        </p:spPr>
      </p:pic>
    </p:spTree>
    <p:extLst>
      <p:ext uri="{BB962C8B-B14F-4D97-AF65-F5344CB8AC3E}">
        <p14:creationId xmlns:p14="http://schemas.microsoft.com/office/powerpoint/2010/main" val="32404789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rame | Free Vectors, Stock Photos &amp; PSD">
            <a:extLst>
              <a:ext uri="{FF2B5EF4-FFF2-40B4-BE49-F238E27FC236}">
                <a16:creationId xmlns:a16="http://schemas.microsoft.com/office/drawing/2014/main" id="{CFB2CA44-C28F-4098-85B6-EA770445C8CA}"/>
              </a:ext>
            </a:extLst>
          </p:cNvPr>
          <p:cNvPicPr>
            <a:picLocks noChangeAspect="1" noChangeArrowheads="1"/>
          </p:cNvPicPr>
          <p:nvPr/>
        </p:nvPicPr>
        <p:blipFill rotWithShape="1">
          <a:blip r:embed="rId2">
            <a:clrChange>
              <a:clrFrom>
                <a:srgbClr val="FEFEFE"/>
              </a:clrFrom>
              <a:clrTo>
                <a:srgbClr val="FEFEFE">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39602"/>
          <a:stretch/>
        </p:blipFill>
        <p:spPr bwMode="auto">
          <a:xfrm rot="16200000">
            <a:off x="2488505" y="-1481222"/>
            <a:ext cx="4395019" cy="9009283"/>
          </a:xfrm>
          <a:prstGeom prst="rect">
            <a:avLst/>
          </a:prstGeom>
          <a:no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rgbClr val="FFFFFF"/>
                </a:solidFill>
              </a14:hiddenFill>
            </a:ext>
          </a:extLst>
        </p:spPr>
      </p:pic>
      <p:sp>
        <p:nvSpPr>
          <p:cNvPr id="4" name="מלבן 3">
            <a:extLst>
              <a:ext uri="{FF2B5EF4-FFF2-40B4-BE49-F238E27FC236}">
                <a16:creationId xmlns:a16="http://schemas.microsoft.com/office/drawing/2014/main" id="{92C0212F-4ECA-4C93-A10E-74AE0B5B009A}"/>
              </a:ext>
            </a:extLst>
          </p:cNvPr>
          <p:cNvSpPr/>
          <p:nvPr/>
        </p:nvSpPr>
        <p:spPr>
          <a:xfrm>
            <a:off x="741365" y="1684355"/>
            <a:ext cx="7974765" cy="2677656"/>
          </a:xfrm>
          <a:prstGeom prst="rect">
            <a:avLst/>
          </a:prstGeom>
        </p:spPr>
        <p:txBody>
          <a:bodyPr wrap="square">
            <a:spAutoFit/>
          </a:bodyPr>
          <a:lstStyle/>
          <a:p>
            <a:pPr algn="ctr"/>
            <a:r>
              <a:rPr lang="he-IL" sz="3600" b="1" dirty="0">
                <a:solidFill>
                  <a:srgbClr val="192A73"/>
                </a:solidFill>
                <a:latin typeface="Varela Round" pitchFamily="2" charset="-79"/>
                <a:cs typeface="Varela Round" pitchFamily="2" charset="-79"/>
              </a:rPr>
              <a:t>מה דעתכם?</a:t>
            </a:r>
          </a:p>
          <a:p>
            <a:pPr algn="ctr"/>
            <a:r>
              <a:rPr lang="he-IL" sz="3600" b="1" dirty="0">
                <a:solidFill>
                  <a:srgbClr val="192A73"/>
                </a:solidFill>
                <a:latin typeface="Varela Round" pitchFamily="2" charset="-79"/>
                <a:cs typeface="Varela Round" pitchFamily="2" charset="-79"/>
              </a:rPr>
              <a:t> </a:t>
            </a:r>
            <a:endParaRPr lang="he-IL" sz="3600" dirty="0">
              <a:solidFill>
                <a:srgbClr val="192A73"/>
              </a:solidFill>
              <a:latin typeface="Varela Round" pitchFamily="2" charset="-79"/>
              <a:cs typeface="Varela Round" pitchFamily="2" charset="-79"/>
            </a:endParaRPr>
          </a:p>
          <a:p>
            <a:pPr algn="ctr"/>
            <a:r>
              <a:rPr lang="he-IL" sz="2400" dirty="0">
                <a:solidFill>
                  <a:srgbClr val="192A73"/>
                </a:solidFill>
                <a:latin typeface="Varela Round" pitchFamily="2" charset="-79"/>
                <a:cs typeface="Varela Round" pitchFamily="2" charset="-79"/>
              </a:rPr>
              <a:t>האם גם לכם יש אירועים  בילדות שעוד מלווים אתכם? </a:t>
            </a:r>
            <a:br>
              <a:rPr lang="en-US" sz="2400" dirty="0">
                <a:solidFill>
                  <a:srgbClr val="192A73"/>
                </a:solidFill>
                <a:latin typeface="Varela Round" pitchFamily="2" charset="-79"/>
                <a:cs typeface="Varela Round" pitchFamily="2" charset="-79"/>
              </a:rPr>
            </a:br>
            <a:r>
              <a:rPr lang="he-IL" sz="2400" dirty="0">
                <a:solidFill>
                  <a:srgbClr val="192A73"/>
                </a:solidFill>
                <a:latin typeface="Varela Round" pitchFamily="2" charset="-79"/>
                <a:cs typeface="Varela Round" pitchFamily="2" charset="-79"/>
              </a:rPr>
              <a:t>שאתם זוכרים אותם היטב? </a:t>
            </a:r>
            <a:br>
              <a:rPr lang="en-US" sz="2400" dirty="0">
                <a:solidFill>
                  <a:srgbClr val="192A73"/>
                </a:solidFill>
                <a:latin typeface="Varela Round" pitchFamily="2" charset="-79"/>
                <a:cs typeface="Varela Round" pitchFamily="2" charset="-79"/>
              </a:rPr>
            </a:br>
            <a:r>
              <a:rPr lang="he-IL" sz="2400" dirty="0">
                <a:solidFill>
                  <a:srgbClr val="192A73"/>
                </a:solidFill>
                <a:latin typeface="Varela Round" pitchFamily="2" charset="-79"/>
                <a:cs typeface="Varela Round" pitchFamily="2" charset="-79"/>
              </a:rPr>
              <a:t>האם יש זיכרון משמעותי שגורם לכם לפעול אחרת בחייכם הבוגרים היום? </a:t>
            </a:r>
            <a:endParaRPr lang="en-US" sz="2400" dirty="0">
              <a:solidFill>
                <a:srgbClr val="192A73"/>
              </a:solidFill>
              <a:latin typeface="Varela Round" pitchFamily="2" charset="-79"/>
              <a:cs typeface="Varela Round" pitchFamily="2" charset="-79"/>
            </a:endParaRPr>
          </a:p>
        </p:txBody>
      </p:sp>
    </p:spTree>
    <p:extLst>
      <p:ext uri="{BB962C8B-B14F-4D97-AF65-F5344CB8AC3E}">
        <p14:creationId xmlns:p14="http://schemas.microsoft.com/office/powerpoint/2010/main" val="15118738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51648" y="2717031"/>
            <a:ext cx="7740352" cy="1107996"/>
          </a:xfrm>
          <a:prstGeom prst="rect">
            <a:avLst/>
          </a:prstGeom>
          <a:solidFill>
            <a:schemeClr val="tx1">
              <a:alpha val="0"/>
            </a:schemeClr>
          </a:solidFill>
        </p:spPr>
        <p:txBody>
          <a:bodyPr wrap="square" rtlCol="1">
            <a:spAutoFit/>
          </a:bodyPr>
          <a:lstStyle/>
          <a:p>
            <a:pPr algn="ctr">
              <a:defRPr/>
            </a:pPr>
            <a:r>
              <a:rPr lang="he-IL" sz="6600" b="1" dirty="0">
                <a:solidFill>
                  <a:srgbClr val="192A73"/>
                </a:solidFill>
                <a:effectLst>
                  <a:glow rad="127000">
                    <a:schemeClr val="bg1"/>
                  </a:glow>
                </a:effectLst>
                <a:cs typeface="Varela Round" pitchFamily="2" charset="-79"/>
              </a:rPr>
              <a:t>"החטא ועונשו"</a:t>
            </a:r>
          </a:p>
        </p:txBody>
      </p:sp>
      <p:pic>
        <p:nvPicPr>
          <p:cNvPr id="2050" name="Picture 2" descr="grayscale photography of man in front of window">
            <a:extLst>
              <a:ext uri="{FF2B5EF4-FFF2-40B4-BE49-F238E27FC236}">
                <a16:creationId xmlns:a16="http://schemas.microsoft.com/office/drawing/2014/main" id="{4C280903-B7F4-4E6C-A27E-8E1D18A2344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7187" y="1176629"/>
            <a:ext cx="3107353" cy="43754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416275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28261" y="1033580"/>
            <a:ext cx="7723239" cy="2985433"/>
          </a:xfrm>
          <a:prstGeom prst="rect">
            <a:avLst/>
          </a:prstGeom>
          <a:noFill/>
        </p:spPr>
        <p:txBody>
          <a:bodyPr wrap="square" rtlCol="1">
            <a:spAutoFit/>
          </a:bodyPr>
          <a:lstStyle/>
          <a:p>
            <a:pPr algn="ctr" rtl="1">
              <a:defRPr/>
            </a:pPr>
            <a:endParaRPr lang="he-IL" sz="1400" dirty="0">
              <a:solidFill>
                <a:srgbClr val="192A73"/>
              </a:solidFill>
              <a:latin typeface="Varela Round" pitchFamily="2" charset="-79"/>
              <a:cs typeface="Varela Round" pitchFamily="2" charset="-79"/>
            </a:endParaRPr>
          </a:p>
          <a:p>
            <a:pPr algn="r" rtl="1">
              <a:defRPr/>
            </a:pPr>
            <a:r>
              <a:rPr lang="he-IL" dirty="0">
                <a:solidFill>
                  <a:srgbClr val="192A73"/>
                </a:solidFill>
                <a:latin typeface="Varela Round" pitchFamily="2" charset="-79"/>
                <a:cs typeface="Varela Round" pitchFamily="2" charset="-79"/>
              </a:rPr>
              <a:t>היחס בין החטא ועונשו מבטא את הבעיה המרכזית :</a:t>
            </a:r>
            <a:br>
              <a:rPr lang="en-US" dirty="0">
                <a:solidFill>
                  <a:srgbClr val="192A73"/>
                </a:solidFill>
                <a:latin typeface="Varela Round" pitchFamily="2" charset="-79"/>
                <a:cs typeface="Varela Round" pitchFamily="2" charset="-79"/>
              </a:rPr>
            </a:br>
            <a:r>
              <a:rPr lang="he-IL" dirty="0">
                <a:solidFill>
                  <a:srgbClr val="192A73"/>
                </a:solidFill>
                <a:latin typeface="Varela Round" pitchFamily="2" charset="-79"/>
                <a:cs typeface="Varela Round" pitchFamily="2" charset="-79"/>
              </a:rPr>
              <a:t>האם משועבד האדם לגזרה קדומה או האם יש לאדם חופש בחירה? העלילה משקפת את שתי התפיסות.</a:t>
            </a:r>
          </a:p>
          <a:p>
            <a:pPr algn="r" rtl="1">
              <a:defRPr/>
            </a:pPr>
            <a:r>
              <a:rPr lang="he-IL" dirty="0">
                <a:solidFill>
                  <a:srgbClr val="192A73"/>
                </a:solidFill>
                <a:latin typeface="Varela Round" pitchFamily="2" charset="-79"/>
                <a:cs typeface="Varela Round" pitchFamily="2" charset="-79"/>
              </a:rPr>
              <a:t>תהילה מכירה בחטא שנעשה – אי בקשת הסליחה משרגא על ביטול האירוסין, כל חייה היא נושאת באשמה ומנסה לכפר על החטא במעשיה הטובים.</a:t>
            </a:r>
          </a:p>
          <a:p>
            <a:pPr algn="ctr" rtl="1">
              <a:defRPr/>
            </a:pPr>
            <a:endParaRPr lang="he-IL" sz="1400" dirty="0">
              <a:solidFill>
                <a:srgbClr val="192A73"/>
              </a:solidFill>
              <a:latin typeface="Varela Round" pitchFamily="2" charset="-79"/>
              <a:cs typeface="Varela Round" pitchFamily="2" charset="-79"/>
            </a:endParaRPr>
          </a:p>
          <a:p>
            <a:pPr algn="ctr" rtl="1">
              <a:defRPr/>
            </a:pPr>
            <a:endParaRPr lang="he-IL" sz="1400" dirty="0">
              <a:solidFill>
                <a:srgbClr val="192A73"/>
              </a:solidFill>
              <a:latin typeface="Varela Round" pitchFamily="2" charset="-79"/>
              <a:cs typeface="Varela Round" pitchFamily="2" charset="-79"/>
            </a:endParaRPr>
          </a:p>
          <a:p>
            <a:pPr algn="ctr" rtl="1">
              <a:defRPr/>
            </a:pPr>
            <a:r>
              <a:rPr lang="he-IL" sz="1400" dirty="0">
                <a:solidFill>
                  <a:srgbClr val="192A73"/>
                </a:solidFill>
                <a:latin typeface="Varela Round" pitchFamily="2" charset="-79"/>
                <a:cs typeface="Varela Round" pitchFamily="2" charset="-79"/>
              </a:rPr>
              <a:t>.</a:t>
            </a:r>
          </a:p>
          <a:p>
            <a:pPr algn="ctr" rtl="1">
              <a:defRPr/>
            </a:pPr>
            <a:endParaRPr lang="he-IL" sz="1400" dirty="0">
              <a:solidFill>
                <a:srgbClr val="192A73"/>
              </a:solidFill>
              <a:latin typeface="Varela Round" pitchFamily="2" charset="-79"/>
              <a:cs typeface="Varela Round" pitchFamily="2" charset="-79"/>
            </a:endParaRPr>
          </a:p>
          <a:p>
            <a:pPr algn="ctr" rtl="1">
              <a:defRPr/>
            </a:pPr>
            <a:endParaRPr lang="he-IL" sz="1400" dirty="0">
              <a:solidFill>
                <a:srgbClr val="192A73"/>
              </a:solidFill>
              <a:latin typeface="Varela Round" pitchFamily="2" charset="-79"/>
              <a:cs typeface="Varela Round" pitchFamily="2" charset="-79"/>
            </a:endParaRPr>
          </a:p>
          <a:p>
            <a:pPr algn="ctr" rtl="1">
              <a:defRPr/>
            </a:pPr>
            <a:endParaRPr lang="he-IL" sz="1400" dirty="0">
              <a:solidFill>
                <a:srgbClr val="192A73"/>
              </a:solidFill>
              <a:latin typeface="Varela Round" pitchFamily="2" charset="-79"/>
              <a:cs typeface="Varela Round" pitchFamily="2" charset="-79"/>
            </a:endParaRPr>
          </a:p>
        </p:txBody>
      </p:sp>
      <p:sp>
        <p:nvSpPr>
          <p:cNvPr id="3" name="מלבן מעוגל 2"/>
          <p:cNvSpPr/>
          <p:nvPr/>
        </p:nvSpPr>
        <p:spPr>
          <a:xfrm>
            <a:off x="483561" y="188641"/>
            <a:ext cx="2808312" cy="78248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sz="1400" b="1" dirty="0">
                <a:solidFill>
                  <a:srgbClr val="192A73"/>
                </a:solidFill>
                <a:cs typeface="Varela Round" pitchFamily="2" charset="-79"/>
              </a:rPr>
              <a:t>חטא  </a:t>
            </a:r>
            <a:br>
              <a:rPr lang="en-US" sz="1400" b="1" dirty="0">
                <a:solidFill>
                  <a:srgbClr val="192A73"/>
                </a:solidFill>
                <a:cs typeface="Varela Round" pitchFamily="2" charset="-79"/>
              </a:rPr>
            </a:br>
            <a:r>
              <a:rPr lang="he-IL" sz="1400" b="1" dirty="0">
                <a:solidFill>
                  <a:srgbClr val="192A73"/>
                </a:solidFill>
                <a:cs typeface="Varela Round" pitchFamily="2" charset="-79"/>
              </a:rPr>
              <a:t>אביה מבייש את שרגא ולא מבקש לא מבקש סליחה  </a:t>
            </a:r>
          </a:p>
        </p:txBody>
      </p:sp>
      <p:sp>
        <p:nvSpPr>
          <p:cNvPr id="7" name="מלבן מעוגל 6"/>
          <p:cNvSpPr/>
          <p:nvPr/>
        </p:nvSpPr>
        <p:spPr>
          <a:xfrm>
            <a:off x="0" y="1129581"/>
            <a:ext cx="3836276" cy="667021"/>
          </a:xfrm>
          <a:prstGeom prst="roundRect">
            <a:avLst/>
          </a:prstGeom>
          <a:solidFill>
            <a:srgbClr val="192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sz="1200" b="1" dirty="0">
                <a:solidFill>
                  <a:schemeClr val="bg1"/>
                </a:solidFill>
                <a:cs typeface="Varela Round" pitchFamily="2" charset="-79"/>
              </a:rPr>
              <a:t>העונשים: בעלה הופך לחסיד, בניה מתים בעונשים ומזרים ובתאריכים סמליים, בעלה נפטר תוך חיפושי ובתה משתגעת, אבדה את הנכסים שלה.</a:t>
            </a:r>
          </a:p>
        </p:txBody>
      </p:sp>
      <p:sp>
        <p:nvSpPr>
          <p:cNvPr id="8" name="מלבן מעוגל 7"/>
          <p:cNvSpPr/>
          <p:nvPr/>
        </p:nvSpPr>
        <p:spPr>
          <a:xfrm>
            <a:off x="104635" y="3029406"/>
            <a:ext cx="3566167" cy="1030851"/>
          </a:xfrm>
          <a:prstGeom prst="round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sz="1400" b="1" dirty="0">
                <a:solidFill>
                  <a:srgbClr val="192A73"/>
                </a:solidFill>
                <a:cs typeface="Varela Round" pitchFamily="2" charset="-79"/>
              </a:rPr>
              <a:t>פעולותיה של תהילה: עזרה ליתומים, ביקור חולים, מתן צדקה, קריאת תהילים, הם כדי לכפר על חטאי העבר.</a:t>
            </a:r>
          </a:p>
        </p:txBody>
      </p:sp>
      <p:sp>
        <p:nvSpPr>
          <p:cNvPr id="5" name="חץ למטה 4"/>
          <p:cNvSpPr/>
          <p:nvPr/>
        </p:nvSpPr>
        <p:spPr>
          <a:xfrm>
            <a:off x="1606178" y="1840148"/>
            <a:ext cx="563079" cy="1155404"/>
          </a:xfrm>
          <a:prstGeom prst="downArrow">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sz="1100" b="1" dirty="0">
                <a:solidFill>
                  <a:schemeClr val="tx1"/>
                </a:solidFill>
                <a:latin typeface="Varela Round" pitchFamily="2" charset="-79"/>
                <a:cs typeface="Varela Round" pitchFamily="2" charset="-79"/>
              </a:rPr>
              <a:t>ה</a:t>
            </a:r>
            <a:br>
              <a:rPr lang="en-US" sz="1100" b="1" dirty="0">
                <a:solidFill>
                  <a:schemeClr val="tx1"/>
                </a:solidFill>
                <a:latin typeface="Varela Round" pitchFamily="2" charset="-79"/>
                <a:cs typeface="Varela Round" pitchFamily="2" charset="-79"/>
              </a:rPr>
            </a:br>
            <a:r>
              <a:rPr lang="he-IL" sz="1100" b="1" dirty="0">
                <a:solidFill>
                  <a:schemeClr val="tx1"/>
                </a:solidFill>
                <a:latin typeface="Varela Round" pitchFamily="2" charset="-79"/>
                <a:cs typeface="Varela Round" pitchFamily="2" charset="-79"/>
              </a:rPr>
              <a:t>כ</a:t>
            </a:r>
            <a:br>
              <a:rPr lang="en-US" sz="1100" b="1" dirty="0">
                <a:solidFill>
                  <a:schemeClr val="tx1"/>
                </a:solidFill>
                <a:latin typeface="Varela Round" pitchFamily="2" charset="-79"/>
                <a:cs typeface="Varela Round" pitchFamily="2" charset="-79"/>
              </a:rPr>
            </a:br>
            <a:r>
              <a:rPr lang="he-IL" sz="1100" b="1" dirty="0">
                <a:solidFill>
                  <a:schemeClr val="tx1"/>
                </a:solidFill>
                <a:latin typeface="Varela Round" pitchFamily="2" charset="-79"/>
                <a:cs typeface="Varela Round" pitchFamily="2" charset="-79"/>
              </a:rPr>
              <a:t>פ</a:t>
            </a:r>
            <a:br>
              <a:rPr lang="en-US" sz="1100" b="1" dirty="0">
                <a:solidFill>
                  <a:schemeClr val="tx1"/>
                </a:solidFill>
                <a:latin typeface="Varela Round" pitchFamily="2" charset="-79"/>
                <a:cs typeface="Varela Round" pitchFamily="2" charset="-79"/>
              </a:rPr>
            </a:br>
            <a:r>
              <a:rPr lang="he-IL" sz="1100" b="1" dirty="0">
                <a:solidFill>
                  <a:schemeClr val="tx1"/>
                </a:solidFill>
                <a:latin typeface="Varela Round" pitchFamily="2" charset="-79"/>
                <a:cs typeface="Varela Round" pitchFamily="2" charset="-79"/>
              </a:rPr>
              <a:t>ר</a:t>
            </a:r>
            <a:br>
              <a:rPr lang="en-US" sz="1100" b="1" dirty="0">
                <a:solidFill>
                  <a:schemeClr val="tx1"/>
                </a:solidFill>
                <a:latin typeface="Varela Round" pitchFamily="2" charset="-79"/>
                <a:cs typeface="Varela Round" pitchFamily="2" charset="-79"/>
              </a:rPr>
            </a:br>
            <a:r>
              <a:rPr lang="he-IL" sz="1100" b="1" dirty="0">
                <a:solidFill>
                  <a:schemeClr val="tx1"/>
                </a:solidFill>
                <a:latin typeface="Varela Round" pitchFamily="2" charset="-79"/>
                <a:cs typeface="Varela Round" pitchFamily="2" charset="-79"/>
              </a:rPr>
              <a:t>ה </a:t>
            </a:r>
          </a:p>
        </p:txBody>
      </p:sp>
      <p:pic>
        <p:nvPicPr>
          <p:cNvPr id="3076" name="Picture 4" descr="police car at street">
            <a:extLst>
              <a:ext uri="{FF2B5EF4-FFF2-40B4-BE49-F238E27FC236}">
                <a16:creationId xmlns:a16="http://schemas.microsoft.com/office/drawing/2014/main" id="{5638BACC-3388-4046-A58B-99EC0CDB3DC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982" b="98706" l="0" r="91200">
                        <a14:foregroundMark x1="62900" y1="46211" x2="83900" y2="96118"/>
                        <a14:foregroundMark x1="5200" y1="93715" x2="72700" y2="91312"/>
                        <a14:foregroundMark x1="11500" y1="69316" x2="66400" y2="63586"/>
                        <a14:foregroundMark x1="26700" y1="45656" x2="35900" y2="35675"/>
                        <a14:foregroundMark x1="35400" y1="21627" x2="49200" y2="21627"/>
                        <a14:foregroundMark x1="50000" y1="22181" x2="52300" y2="28651"/>
                        <a14:foregroundMark x1="64300" y1="59150" x2="77000" y2="54713"/>
                        <a14:foregroundMark x1="500" y1="27911" x2="13400" y2="23845"/>
                        <a14:foregroundMark x1="19400" y1="20518" x2="46200" y2="18854"/>
                        <a14:backgroundMark x1="1400" y1="24584" x2="15300" y2="19963"/>
                        <a14:backgroundMark x1="72700" y1="49723" x2="76900" y2="50462"/>
                        <a14:backgroundMark x1="29900" y1="15896" x2="52900" y2="12569"/>
                      </a14:backgroundRemoval>
                    </a14:imgEffect>
                  </a14:imgLayer>
                </a14:imgProps>
              </a:ext>
              <a:ext uri="{28A0092B-C50C-407E-A947-70E740481C1C}">
                <a14:useLocalDpi xmlns:a14="http://schemas.microsoft.com/office/drawing/2010/main" val="0"/>
              </a:ext>
            </a:extLst>
          </a:blip>
          <a:srcRect/>
          <a:stretch>
            <a:fillRect/>
          </a:stretch>
        </p:blipFill>
        <p:spPr bwMode="auto">
          <a:xfrm>
            <a:off x="-43001" y="4060257"/>
            <a:ext cx="3342033" cy="18080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28BE6A7-7730-BD40-91E5-65C109B5E090}"/>
              </a:ext>
            </a:extLst>
          </p:cNvPr>
          <p:cNvSpPr txBox="1"/>
          <p:nvPr/>
        </p:nvSpPr>
        <p:spPr>
          <a:xfrm>
            <a:off x="3583858" y="243179"/>
            <a:ext cx="5024284" cy="1446550"/>
          </a:xfrm>
          <a:prstGeom prst="rect">
            <a:avLst/>
          </a:prstGeom>
          <a:noFill/>
        </p:spPr>
        <p:txBody>
          <a:bodyPr wrap="square" rtlCol="0">
            <a:spAutoFit/>
          </a:bodyPr>
          <a:lstStyle/>
          <a:p>
            <a:pPr algn="ctr" rtl="1"/>
            <a:r>
              <a:rPr lang="he-IL" sz="4400" b="1" dirty="0">
                <a:solidFill>
                  <a:srgbClr val="192A73"/>
                </a:solidFill>
                <a:latin typeface="Varela Round" pitchFamily="2" charset="-79"/>
                <a:cs typeface="Varela Round" pitchFamily="2" charset="-79"/>
              </a:rPr>
              <a:t>החטא ועונשו</a:t>
            </a:r>
          </a:p>
          <a:p>
            <a:pPr algn="ctr" rtl="1"/>
            <a:endParaRPr lang="en-IL" sz="4400" dirty="0">
              <a:solidFill>
                <a:srgbClr val="192A73"/>
              </a:solidFill>
              <a:latin typeface="Varela Round" pitchFamily="2" charset="-79"/>
              <a:cs typeface="Varela Round" pitchFamily="2" charset="-79"/>
            </a:endParaRPr>
          </a:p>
        </p:txBody>
      </p:sp>
    </p:spTree>
    <p:extLst>
      <p:ext uri="{BB962C8B-B14F-4D97-AF65-F5344CB8AC3E}">
        <p14:creationId xmlns:p14="http://schemas.microsoft.com/office/powerpoint/2010/main" val="35252332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a:xfrm>
            <a:off x="1274884" y="270620"/>
            <a:ext cx="9642231" cy="720000"/>
          </a:xfrm>
        </p:spPr>
        <p:txBody>
          <a:bodyPr/>
          <a:lstStyle/>
          <a:p>
            <a:pPr defTabSz="914400"/>
            <a:r>
              <a:rPr lang="he-IL" dirty="0">
                <a:solidFill>
                  <a:srgbClr val="192972"/>
                </a:solidFill>
                <a:ea typeface="+mn-ea"/>
              </a:rPr>
              <a:t>מה נלמד היום?</a:t>
            </a:r>
          </a:p>
        </p:txBody>
      </p:sp>
      <p:sp>
        <p:nvSpPr>
          <p:cNvPr id="3" name="מציין מיקום תוכן 2">
            <a:extLst>
              <a:ext uri="{FF2B5EF4-FFF2-40B4-BE49-F238E27FC236}">
                <a16:creationId xmlns:a16="http://schemas.microsoft.com/office/drawing/2014/main" id="{35E4ACED-F6DC-4A9F-B515-C39228219894}"/>
              </a:ext>
            </a:extLst>
          </p:cNvPr>
          <p:cNvSpPr>
            <a:spLocks noGrp="1"/>
          </p:cNvSpPr>
          <p:nvPr>
            <p:ph sz="quarter" idx="4"/>
          </p:nvPr>
        </p:nvSpPr>
        <p:spPr>
          <a:xfrm>
            <a:off x="627240" y="1725682"/>
            <a:ext cx="6193437" cy="4152517"/>
          </a:xfrm>
        </p:spPr>
        <p:txBody>
          <a:bodyPr>
            <a:normAutofit fontScale="85000" lnSpcReduction="10000"/>
          </a:bodyPr>
          <a:lstStyle/>
          <a:p>
            <a:pPr algn="r" rtl="1">
              <a:lnSpc>
                <a:spcPct val="200000"/>
              </a:lnSpc>
            </a:pPr>
            <a:r>
              <a:rPr lang="he-IL" b="1" dirty="0">
                <a:solidFill>
                  <a:srgbClr val="192972"/>
                </a:solidFill>
              </a:rPr>
              <a:t>מי היה עגנון?</a:t>
            </a:r>
          </a:p>
          <a:p>
            <a:pPr algn="r" rtl="1">
              <a:lnSpc>
                <a:spcPct val="200000"/>
              </a:lnSpc>
            </a:pPr>
            <a:r>
              <a:rPr lang="he-IL" b="1" dirty="0">
                <a:solidFill>
                  <a:srgbClr val="192972"/>
                </a:solidFill>
              </a:rPr>
              <a:t>סיפור מסגרת</a:t>
            </a:r>
          </a:p>
          <a:p>
            <a:pPr algn="r" rtl="1">
              <a:lnSpc>
                <a:spcPct val="200000"/>
              </a:lnSpc>
            </a:pPr>
            <a:r>
              <a:rPr lang="he-IL" b="1" dirty="0">
                <a:solidFill>
                  <a:srgbClr val="192972"/>
                </a:solidFill>
              </a:rPr>
              <a:t>סיפור פנימי</a:t>
            </a:r>
          </a:p>
          <a:p>
            <a:pPr algn="r" rtl="1">
              <a:lnSpc>
                <a:spcPct val="200000"/>
              </a:lnSpc>
            </a:pPr>
            <a:r>
              <a:rPr lang="he-IL" b="1" dirty="0">
                <a:solidFill>
                  <a:srgbClr val="192972"/>
                </a:solidFill>
              </a:rPr>
              <a:t>מוטיבים ביצירה</a:t>
            </a:r>
          </a:p>
          <a:p>
            <a:pPr algn="r" rtl="1">
              <a:lnSpc>
                <a:spcPct val="200000"/>
              </a:lnSpc>
            </a:pPr>
            <a:r>
              <a:rPr lang="he-IL" b="1" dirty="0">
                <a:solidFill>
                  <a:srgbClr val="192972"/>
                </a:solidFill>
              </a:rPr>
              <a:t>אפיון דמויות</a:t>
            </a:r>
          </a:p>
          <a:p>
            <a:pPr algn="r" rtl="1">
              <a:lnSpc>
                <a:spcPct val="200000"/>
              </a:lnSpc>
            </a:pPr>
            <a:r>
              <a:rPr lang="he-IL" b="1" dirty="0">
                <a:solidFill>
                  <a:srgbClr val="192972"/>
                </a:solidFill>
              </a:rPr>
              <a:t>רעיונות מרכזיים ביצירה</a:t>
            </a:r>
          </a:p>
          <a:p>
            <a:pPr algn="r" rtl="1">
              <a:lnSpc>
                <a:spcPct val="200000"/>
              </a:lnSpc>
            </a:pPr>
            <a:endParaRPr lang="he-IL" b="1" dirty="0">
              <a:solidFill>
                <a:srgbClr val="192972"/>
              </a:solidFill>
            </a:endParaRPr>
          </a:p>
          <a:p>
            <a:endParaRPr lang="he-IL" dirty="0">
              <a:solidFill>
                <a:srgbClr val="192972"/>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481998" y="1334278"/>
            <a:ext cx="3993597" cy="26623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7923" y="1259412"/>
            <a:ext cx="11046541" cy="2308324"/>
          </a:xfrm>
          <a:prstGeom prst="rect">
            <a:avLst/>
          </a:prstGeom>
          <a:noFill/>
        </p:spPr>
        <p:txBody>
          <a:bodyPr wrap="square" rtlCol="1">
            <a:spAutoFit/>
          </a:bodyPr>
          <a:lstStyle/>
          <a:p>
            <a:pPr algn="r">
              <a:defRPr/>
            </a:pPr>
            <a:r>
              <a:rPr lang="he-IL" sz="2400" dirty="0">
                <a:solidFill>
                  <a:srgbClr val="192A73"/>
                </a:solidFill>
                <a:cs typeface="Varela Round" pitchFamily="2" charset="-79"/>
              </a:rPr>
              <a:t>מוטיב הוא רעיון, דמות, או חפץ שמופיעים בגלוי או בנרמז ביצירה מספר פעמים.</a:t>
            </a:r>
          </a:p>
          <a:p>
            <a:pPr algn="r">
              <a:defRPr/>
            </a:pPr>
            <a:r>
              <a:rPr lang="he-IL" sz="2400" dirty="0">
                <a:solidFill>
                  <a:srgbClr val="192A73"/>
                </a:solidFill>
                <a:cs typeface="Varela Round" pitchFamily="2" charset="-79"/>
              </a:rPr>
              <a:t>המוטיב מאיר את היצירה ונוצר קשר של משמעות שהיא מעבר להופעה המקומית </a:t>
            </a:r>
            <a:br>
              <a:rPr lang="en-US" sz="2400" dirty="0">
                <a:solidFill>
                  <a:srgbClr val="192A73"/>
                </a:solidFill>
                <a:cs typeface="Varela Round" pitchFamily="2" charset="-79"/>
              </a:rPr>
            </a:br>
            <a:r>
              <a:rPr lang="he-IL" sz="2400" dirty="0">
                <a:solidFill>
                  <a:srgbClr val="192A73"/>
                </a:solidFill>
                <a:cs typeface="Varela Round" pitchFamily="2" charset="-79"/>
              </a:rPr>
              <a:t>של החפץ או הרעיון.</a:t>
            </a:r>
            <a:br>
              <a:rPr lang="he-IL" sz="2400" dirty="0">
                <a:solidFill>
                  <a:srgbClr val="192A73"/>
                </a:solidFill>
                <a:cs typeface="Varela Round" pitchFamily="2" charset="-79"/>
              </a:rPr>
            </a:br>
            <a:r>
              <a:rPr lang="he-IL" sz="2400" dirty="0">
                <a:solidFill>
                  <a:srgbClr val="192A73"/>
                </a:solidFill>
                <a:cs typeface="Varela Round" pitchFamily="2" charset="-79"/>
              </a:rPr>
              <a:t>רעיון מרכזי שחוזר ביצירה מספר פעמים (לעיתים גם כצירוף לשוני), </a:t>
            </a:r>
            <a:br>
              <a:rPr lang="en-US" sz="2400" dirty="0">
                <a:solidFill>
                  <a:srgbClr val="192A73"/>
                </a:solidFill>
                <a:cs typeface="Varela Round" pitchFamily="2" charset="-79"/>
              </a:rPr>
            </a:br>
            <a:r>
              <a:rPr lang="he-IL" sz="2400" dirty="0">
                <a:solidFill>
                  <a:srgbClr val="192A73"/>
                </a:solidFill>
                <a:cs typeface="Varela Round" pitchFamily="2" charset="-79"/>
              </a:rPr>
              <a:t>מארגן את היצירה סביבו ומקדם אותה נקרא "מוטיב מנחה" </a:t>
            </a:r>
          </a:p>
          <a:p>
            <a:pPr algn="r">
              <a:defRPr/>
            </a:pPr>
            <a:endParaRPr lang="he-IL" sz="2400" b="1" dirty="0">
              <a:solidFill>
                <a:srgbClr val="192A73"/>
              </a:solidFill>
              <a:cs typeface="Varela Round" pitchFamily="2" charset="-79"/>
            </a:endParaRPr>
          </a:p>
        </p:txBody>
      </p:sp>
      <p:pic>
        <p:nvPicPr>
          <p:cNvPr id="2050" name="Picture 2" descr="timelapse photography of person fire dancing">
            <a:extLst>
              <a:ext uri="{FF2B5EF4-FFF2-40B4-BE49-F238E27FC236}">
                <a16:creationId xmlns:a16="http://schemas.microsoft.com/office/drawing/2014/main" id="{BCDABD46-0865-484D-AEB1-4A93420AF0E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9205" y="2610465"/>
            <a:ext cx="5208599" cy="347413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F42C9798-1EAA-FB4F-A946-E8034AE70D36}"/>
              </a:ext>
            </a:extLst>
          </p:cNvPr>
          <p:cNvSpPr>
            <a:spLocks noGrp="1"/>
          </p:cNvSpPr>
          <p:nvPr>
            <p:ph type="title"/>
          </p:nvPr>
        </p:nvSpPr>
        <p:spPr>
          <a:xfrm>
            <a:off x="1" y="478612"/>
            <a:ext cx="12191999" cy="720000"/>
          </a:xfrm>
        </p:spPr>
        <p:txBody>
          <a:bodyPr/>
          <a:lstStyle/>
          <a:p>
            <a:pPr algn="ctr" rtl="1"/>
            <a:r>
              <a:rPr lang="he-IL" dirty="0"/>
              <a:t>מהו מוטיב?</a:t>
            </a:r>
            <a:endParaRPr lang="en-IL" dirty="0"/>
          </a:p>
        </p:txBody>
      </p:sp>
    </p:spTree>
    <p:extLst>
      <p:ext uri="{BB962C8B-B14F-4D97-AF65-F5344CB8AC3E}">
        <p14:creationId xmlns:p14="http://schemas.microsoft.com/office/powerpoint/2010/main" val="31638622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03592" y="1475327"/>
            <a:ext cx="7020272" cy="1938992"/>
          </a:xfrm>
          <a:prstGeom prst="rect">
            <a:avLst/>
          </a:prstGeom>
          <a:noFill/>
        </p:spPr>
        <p:txBody>
          <a:bodyPr wrap="square" rtlCol="1">
            <a:spAutoFit/>
          </a:bodyPr>
          <a:lstStyle/>
          <a:p>
            <a:pPr indent="-457200" algn="r" rtl="1">
              <a:buFont typeface="Wingdings" pitchFamily="2" charset="2"/>
              <a:buChar char="ü"/>
              <a:defRPr/>
            </a:pPr>
            <a:r>
              <a:rPr lang="he-IL" sz="2400" dirty="0">
                <a:cs typeface="Varela Round" pitchFamily="2" charset="-79"/>
              </a:rPr>
              <a:t>תהילה כמעט נישאת</a:t>
            </a:r>
          </a:p>
          <a:p>
            <a:pPr indent="-457200" algn="r" rtl="1">
              <a:buFont typeface="Wingdings" pitchFamily="2" charset="2"/>
              <a:buChar char="ü"/>
              <a:defRPr/>
            </a:pPr>
            <a:r>
              <a:rPr lang="he-IL" sz="2400" dirty="0">
                <a:cs typeface="Varela Round" pitchFamily="2" charset="-79"/>
              </a:rPr>
              <a:t>בניה כמעט מגיעים לגיל מצוות</a:t>
            </a:r>
          </a:p>
          <a:p>
            <a:pPr indent="-457200" algn="r" rtl="1">
              <a:buFont typeface="Wingdings" pitchFamily="2" charset="2"/>
              <a:buChar char="ü"/>
              <a:defRPr/>
            </a:pPr>
            <a:r>
              <a:rPr lang="he-IL" sz="2400" dirty="0">
                <a:cs typeface="Varela Round" pitchFamily="2" charset="-79"/>
              </a:rPr>
              <a:t>בתה כמעט מתחתנת</a:t>
            </a:r>
            <a:endParaRPr lang="en-US" sz="2400" dirty="0">
              <a:cs typeface="Varela Round" pitchFamily="2" charset="-79"/>
            </a:endParaRPr>
          </a:p>
          <a:p>
            <a:pPr indent="-457200" algn="r" rtl="1">
              <a:buFont typeface="Wingdings" pitchFamily="2" charset="2"/>
              <a:buChar char="ü"/>
              <a:defRPr/>
            </a:pPr>
            <a:r>
              <a:rPr lang="he-IL" sz="2400" dirty="0">
                <a:cs typeface="Varela Round" pitchFamily="2" charset="-79"/>
              </a:rPr>
              <a:t>בעלה יצא למצוא את שרגא – ללא הצלחה</a:t>
            </a:r>
          </a:p>
          <a:p>
            <a:pPr indent="-457200" algn="r" rtl="1">
              <a:buFont typeface="Wingdings" pitchFamily="2" charset="2"/>
              <a:buChar char="ü"/>
              <a:defRPr/>
            </a:pPr>
            <a:endParaRPr lang="he-IL" sz="2400" dirty="0">
              <a:cs typeface="Varela Round" pitchFamily="2" charset="-79"/>
            </a:endParaRPr>
          </a:p>
        </p:txBody>
      </p:sp>
      <p:pic>
        <p:nvPicPr>
          <p:cNvPr id="4" name="Picture 2" descr="clear hour glass with brown frame">
            <a:extLst>
              <a:ext uri="{FF2B5EF4-FFF2-40B4-BE49-F238E27FC236}">
                <a16:creationId xmlns:a16="http://schemas.microsoft.com/office/drawing/2014/main" id="{D7EBFF39-91BD-416B-9870-8B8A4E17F06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535" b="98784" l="10000" r="90000">
                        <a14:foregroundMark x1="44800" y1="72644" x2="54500" y2="74468"/>
                        <a14:backgroundMark x1="35400" y1="11854" x2="33200" y2="75836"/>
                        <a14:backgroundMark x1="71800" y1="27204" x2="71000" y2="77964"/>
                      </a14:backgroundRemoval>
                    </a14:imgEffect>
                  </a14:imgLayer>
                </a14:imgProps>
              </a:ext>
              <a:ext uri="{28A0092B-C50C-407E-A947-70E740481C1C}">
                <a14:useLocalDpi xmlns:a14="http://schemas.microsoft.com/office/drawing/2010/main" val="0"/>
              </a:ext>
            </a:extLst>
          </a:blip>
          <a:srcRect/>
          <a:stretch>
            <a:fillRect/>
          </a:stretch>
        </p:blipFill>
        <p:spPr bwMode="auto">
          <a:xfrm>
            <a:off x="-331408" y="890552"/>
            <a:ext cx="7020272" cy="461933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CBAEDCD5-5A80-D544-84C3-3A0DF1D2EF1A}"/>
              </a:ext>
            </a:extLst>
          </p:cNvPr>
          <p:cNvSpPr>
            <a:spLocks noGrp="1"/>
          </p:cNvSpPr>
          <p:nvPr>
            <p:ph type="title"/>
          </p:nvPr>
        </p:nvSpPr>
        <p:spPr>
          <a:xfrm>
            <a:off x="1" y="242231"/>
            <a:ext cx="12191999" cy="1233096"/>
          </a:xfrm>
        </p:spPr>
        <p:txBody>
          <a:bodyPr/>
          <a:lstStyle/>
          <a:p>
            <a:pPr algn="ctr" rtl="1"/>
            <a:r>
              <a:rPr lang="he-IL" dirty="0"/>
              <a:t>מוטיב "הכמעט" (הגיע לא הגיע)</a:t>
            </a:r>
            <a:br>
              <a:rPr lang="he-IL" dirty="0"/>
            </a:br>
            <a:endParaRPr lang="en-IL" dirty="0"/>
          </a:p>
        </p:txBody>
      </p:sp>
    </p:spTree>
    <p:extLst>
      <p:ext uri="{BB962C8B-B14F-4D97-AF65-F5344CB8AC3E}">
        <p14:creationId xmlns:p14="http://schemas.microsoft.com/office/powerpoint/2010/main" val="1582839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person about to touch the calm water">
            <a:extLst>
              <a:ext uri="{FF2B5EF4-FFF2-40B4-BE49-F238E27FC236}">
                <a16:creationId xmlns:a16="http://schemas.microsoft.com/office/drawing/2014/main" id="{81271FAD-7AF6-4A10-9011-4F0A4577E56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096" b="97601" l="800" r="100000"/>
                    </a14:imgEffect>
                  </a14:imgLayer>
                </a14:imgProps>
              </a:ext>
              <a:ext uri="{28A0092B-C50C-407E-A947-70E740481C1C}">
                <a14:useLocalDpi xmlns:a14="http://schemas.microsoft.com/office/drawing/2010/main" val="0"/>
              </a:ext>
            </a:extLst>
          </a:blip>
          <a:srcRect b="17962"/>
          <a:stretch/>
        </p:blipFill>
        <p:spPr bwMode="auto">
          <a:xfrm>
            <a:off x="-58992" y="-975559"/>
            <a:ext cx="12192001" cy="66713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94096" y="1996956"/>
            <a:ext cx="5485823" cy="2923877"/>
          </a:xfrm>
          <a:prstGeom prst="rect">
            <a:avLst/>
          </a:prstGeom>
          <a:solidFill>
            <a:srgbClr val="FFFFFF">
              <a:alpha val="62353"/>
            </a:srgbClr>
          </a:solidFill>
        </p:spPr>
        <p:txBody>
          <a:bodyPr wrap="square" rtlCol="1">
            <a:spAutoFit/>
          </a:bodyPr>
          <a:lstStyle/>
          <a:p>
            <a:pPr algn="ctr" rtl="1">
              <a:defRPr/>
            </a:pPr>
            <a:br>
              <a:rPr lang="en-US" sz="3200" dirty="0">
                <a:solidFill>
                  <a:srgbClr val="192A73"/>
                </a:solidFill>
                <a:cs typeface="Varela Round" pitchFamily="2" charset="-79"/>
              </a:rPr>
            </a:br>
            <a:r>
              <a:rPr lang="he-IL" sz="2400" i="1" dirty="0">
                <a:solidFill>
                  <a:srgbClr val="192A73"/>
                </a:solidFill>
                <a:cs typeface="Varela Round" pitchFamily="2" charset="-79"/>
              </a:rPr>
              <a:t>"מצאתי  לאשה אחת באה בפח מים ושאלתי אותה.."</a:t>
            </a:r>
            <a:endParaRPr lang="en-US" sz="2400" i="1" dirty="0">
              <a:solidFill>
                <a:srgbClr val="192A73"/>
              </a:solidFill>
              <a:cs typeface="Varela Round" pitchFamily="2" charset="-79"/>
            </a:endParaRPr>
          </a:p>
          <a:p>
            <a:pPr algn="ctr" rtl="1">
              <a:defRPr/>
            </a:pPr>
            <a:endParaRPr lang="he-IL" sz="2400" i="1" dirty="0">
              <a:solidFill>
                <a:srgbClr val="192A73"/>
              </a:solidFill>
              <a:cs typeface="Varela Round" pitchFamily="2" charset="-79"/>
            </a:endParaRPr>
          </a:p>
          <a:p>
            <a:pPr algn="ctr" rtl="1">
              <a:defRPr/>
            </a:pPr>
            <a:r>
              <a:rPr lang="he-IL" sz="2400" i="1" dirty="0">
                <a:solidFill>
                  <a:srgbClr val="192A73"/>
                </a:solidFill>
                <a:cs typeface="Varela Round" pitchFamily="2" charset="-79"/>
              </a:rPr>
              <a:t>"ועל קרקע החדר נגרו שיירי המים שטיהרו בהם את תהילה."</a:t>
            </a:r>
          </a:p>
          <a:p>
            <a:pPr algn="ctr" rtl="1">
              <a:defRPr/>
            </a:pPr>
            <a:endParaRPr lang="he-IL" sz="3200" b="1" dirty="0">
              <a:solidFill>
                <a:srgbClr val="192A73"/>
              </a:solidFill>
              <a:cs typeface="Varela Round" pitchFamily="2" charset="-79"/>
            </a:endParaRPr>
          </a:p>
        </p:txBody>
      </p:sp>
      <p:sp>
        <p:nvSpPr>
          <p:cNvPr id="2" name="Title 1">
            <a:extLst>
              <a:ext uri="{FF2B5EF4-FFF2-40B4-BE49-F238E27FC236}">
                <a16:creationId xmlns:a16="http://schemas.microsoft.com/office/drawing/2014/main" id="{B4821E3D-78D0-1345-907B-B49DC71FAA91}"/>
              </a:ext>
            </a:extLst>
          </p:cNvPr>
          <p:cNvSpPr>
            <a:spLocks noGrp="1"/>
          </p:cNvSpPr>
          <p:nvPr>
            <p:ph type="title"/>
          </p:nvPr>
        </p:nvSpPr>
        <p:spPr>
          <a:xfrm>
            <a:off x="1" y="442160"/>
            <a:ext cx="12191999" cy="720000"/>
          </a:xfrm>
        </p:spPr>
        <p:txBody>
          <a:bodyPr/>
          <a:lstStyle/>
          <a:p>
            <a:pPr algn="ctr" rtl="1"/>
            <a:r>
              <a:rPr lang="he-IL" dirty="0"/>
              <a:t>מוטיב המים</a:t>
            </a:r>
            <a:br>
              <a:rPr lang="he-IL" dirty="0"/>
            </a:br>
            <a:endParaRPr lang="en-IL" dirty="0"/>
          </a:p>
        </p:txBody>
      </p:sp>
    </p:spTree>
    <p:extLst>
      <p:ext uri="{BB962C8B-B14F-4D97-AF65-F5344CB8AC3E}">
        <p14:creationId xmlns:p14="http://schemas.microsoft.com/office/powerpoint/2010/main" val="42391723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237BB22-04BD-4637-A2A0-34521991A193}"/>
              </a:ext>
            </a:extLst>
          </p:cNvPr>
          <p:cNvSpPr>
            <a:spLocks noGrp="1"/>
          </p:cNvSpPr>
          <p:nvPr>
            <p:ph type="title"/>
          </p:nvPr>
        </p:nvSpPr>
        <p:spPr/>
        <p:txBody>
          <a:bodyPr>
            <a:normAutofit/>
          </a:bodyPr>
          <a:lstStyle/>
          <a:p>
            <a:pPr marL="0" algn="ctr" defTabSz="914400" rtl="1">
              <a:defRPr/>
            </a:pPr>
            <a:r>
              <a:rPr lang="he-IL" dirty="0">
                <a:solidFill>
                  <a:srgbClr val="192A73"/>
                </a:solidFill>
                <a:ea typeface="+mn-ea"/>
              </a:rPr>
              <a:t>מוטיב האור והנר</a:t>
            </a:r>
            <a:endParaRPr lang="en-US" dirty="0">
              <a:solidFill>
                <a:srgbClr val="192A73"/>
              </a:solidFill>
              <a:ea typeface="+mn-ea"/>
            </a:endParaRPr>
          </a:p>
        </p:txBody>
      </p:sp>
      <p:sp>
        <p:nvSpPr>
          <p:cNvPr id="3" name="מציין מיקום תוכן 2">
            <a:extLst>
              <a:ext uri="{FF2B5EF4-FFF2-40B4-BE49-F238E27FC236}">
                <a16:creationId xmlns:a16="http://schemas.microsoft.com/office/drawing/2014/main" id="{C2318232-87EE-4361-ACDC-B15344EAD9E9}"/>
              </a:ext>
            </a:extLst>
          </p:cNvPr>
          <p:cNvSpPr>
            <a:spLocks noGrp="1"/>
          </p:cNvSpPr>
          <p:nvPr>
            <p:ph idx="4294967295"/>
          </p:nvPr>
        </p:nvSpPr>
        <p:spPr>
          <a:xfrm>
            <a:off x="3583858" y="1066800"/>
            <a:ext cx="8333522" cy="5940425"/>
          </a:xfrm>
        </p:spPr>
        <p:txBody>
          <a:bodyPr>
            <a:normAutofit/>
          </a:bodyPr>
          <a:lstStyle/>
          <a:p>
            <a:pPr marL="0" algn="r" defTabSz="914400" rtl="1">
              <a:defRPr/>
            </a:pPr>
            <a:r>
              <a:rPr lang="he-IL" sz="2400" dirty="0">
                <a:latin typeface="Varela Round" pitchFamily="2" charset="-79"/>
                <a:cs typeface="Varela Round" pitchFamily="2" charset="-79"/>
              </a:rPr>
              <a:t>בפתיחת הסיפור מציין המספר "אור עיניה חסד ורחמים".   </a:t>
            </a:r>
          </a:p>
          <a:p>
            <a:pPr marL="0" algn="r" defTabSz="914400" rtl="1">
              <a:defRPr/>
            </a:pPr>
            <a:r>
              <a:rPr lang="he-IL" sz="2400" dirty="0">
                <a:latin typeface="Varela Round" pitchFamily="2" charset="-79"/>
                <a:cs typeface="Varela Round" pitchFamily="2" charset="-79"/>
              </a:rPr>
              <a:t>"כשנכנסתי ראיתי שנעשה בה שינוי. כל הימים היו פניה מאירים, אותו היום האירו כפליים". </a:t>
            </a:r>
          </a:p>
          <a:p>
            <a:pPr marL="0" algn="r" defTabSz="914400" rtl="1">
              <a:defRPr/>
            </a:pPr>
            <a:r>
              <a:rPr lang="he-IL" sz="2400" dirty="0">
                <a:latin typeface="Varela Round" pitchFamily="2" charset="-79"/>
                <a:cs typeface="Varela Round" pitchFamily="2" charset="-79"/>
              </a:rPr>
              <a:t>"וכשם שפניה האירו כך האיר חדרה"(לפני מותה) </a:t>
            </a:r>
          </a:p>
          <a:p>
            <a:pPr marL="0" algn="r" defTabSz="914400" rtl="1">
              <a:defRPr/>
            </a:pPr>
            <a:r>
              <a:rPr lang="he-IL" sz="2400" dirty="0">
                <a:latin typeface="Varela Round" pitchFamily="2" charset="-79"/>
                <a:cs typeface="Varela Round" pitchFamily="2" charset="-79"/>
              </a:rPr>
              <a:t>" היה הולך ודועך כנר נשמה עם תפילת נעילה"(בנה לפני מותו). </a:t>
            </a:r>
          </a:p>
          <a:p>
            <a:pPr marL="0" algn="r" defTabSz="914400" rtl="1">
              <a:defRPr/>
            </a:pPr>
            <a:r>
              <a:rPr lang="he-IL" sz="2400" dirty="0">
                <a:latin typeface="Varela Round" pitchFamily="2" charset="-79"/>
                <a:cs typeface="Varela Round" pitchFamily="2" charset="-79"/>
              </a:rPr>
              <a:t>שרגא בארמית - נר. </a:t>
            </a:r>
          </a:p>
          <a:p>
            <a:pPr marL="0" algn="r" defTabSz="914400" rtl="1">
              <a:defRPr/>
            </a:pPr>
            <a:r>
              <a:rPr lang="he-IL" sz="2400" dirty="0">
                <a:latin typeface="Varela Round" pitchFamily="2" charset="-79"/>
                <a:cs typeface="Varela Round" pitchFamily="2" charset="-79"/>
              </a:rPr>
              <a:t>תהילה מסמלת את ירושלים, ו"ירושלים אורו של עולם".</a:t>
            </a:r>
          </a:p>
          <a:p>
            <a:pPr marL="0" indent="0" algn="r" defTabSz="914400" rtl="1">
              <a:buNone/>
              <a:defRPr/>
            </a:pPr>
            <a:r>
              <a:rPr lang="he-IL" sz="1600" dirty="0">
                <a:latin typeface="Varela Round" pitchFamily="2" charset="-79"/>
                <a:cs typeface="Varela Round" pitchFamily="2" charset="-79"/>
              </a:rPr>
              <a:t> </a:t>
            </a:r>
          </a:p>
          <a:p>
            <a:pPr marL="0" indent="0" algn="r" defTabSz="914400" rtl="1">
              <a:buNone/>
              <a:defRPr/>
            </a:pPr>
            <a:r>
              <a:rPr lang="he-IL" sz="1600" dirty="0">
                <a:latin typeface="Varela Round" pitchFamily="2" charset="-79"/>
                <a:cs typeface="Varela Round" pitchFamily="2" charset="-79"/>
              </a:rPr>
              <a:t> </a:t>
            </a:r>
            <a:endParaRPr lang="en-US" sz="1600" dirty="0">
              <a:latin typeface="Varela Round" pitchFamily="2" charset="-79"/>
              <a:cs typeface="Varela Round" pitchFamily="2" charset="-79"/>
            </a:endParaRPr>
          </a:p>
        </p:txBody>
      </p:sp>
      <p:pic>
        <p:nvPicPr>
          <p:cNvPr id="2050" name="Picture 2" descr="clear glass bulb on human palm">
            <a:extLst>
              <a:ext uri="{FF2B5EF4-FFF2-40B4-BE49-F238E27FC236}">
                <a16:creationId xmlns:a16="http://schemas.microsoft.com/office/drawing/2014/main" id="{AB74619A-8B6F-4D73-A055-B30BDE27AC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620" y="1066800"/>
            <a:ext cx="2846710" cy="4064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556616"/>
      </p:ext>
    </p:extLst>
  </p:cSld>
  <p:clrMapOvr>
    <a:masterClrMapping/>
  </p:clrMapOvr>
  <p:transition spd="slow">
    <p:wheel spokes="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BCF013-6E4D-B343-9C82-0448B821D4E2}"/>
              </a:ext>
            </a:extLst>
          </p:cNvPr>
          <p:cNvSpPr>
            <a:spLocks noGrp="1"/>
          </p:cNvSpPr>
          <p:nvPr>
            <p:ph type="title"/>
          </p:nvPr>
        </p:nvSpPr>
        <p:spPr>
          <a:xfrm>
            <a:off x="1" y="2654349"/>
            <a:ext cx="12191999" cy="720000"/>
          </a:xfrm>
        </p:spPr>
        <p:txBody>
          <a:bodyPr/>
          <a:lstStyle/>
          <a:p>
            <a:pPr algn="ctr" rtl="1"/>
            <a:r>
              <a:rPr lang="he-IL" sz="8000" dirty="0"/>
              <a:t>מה ראינו?</a:t>
            </a:r>
            <a:br>
              <a:rPr lang="he-IL" sz="8000" dirty="0"/>
            </a:br>
            <a:endParaRPr lang="en-IL" sz="3600" dirty="0"/>
          </a:p>
        </p:txBody>
      </p:sp>
      <p:pic>
        <p:nvPicPr>
          <p:cNvPr id="3074" name="Picture 2" descr="תוצאת תמונה עבור צלם"/>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667" l="1500" r="100000">
                        <a14:foregroundMark x1="64250" y1="23000" x2="52750" y2="25000"/>
                        <a14:foregroundMark x1="63250" y1="21333" x2="52750" y2="20333"/>
                        <a14:foregroundMark x1="60000" y1="19000" x2="54250" y2="18333"/>
                        <a14:foregroundMark x1="59000" y1="16333" x2="65500" y2="20333"/>
                        <a14:foregroundMark x1="66500" y1="18333" x2="73500" y2="24333"/>
                        <a14:backgroundMark x1="73000" y1="26333" x2="62000" y2="13667"/>
                        <a14:backgroundMark x1="65750" y1="19333" x2="51250" y2="19333"/>
                        <a14:backgroundMark x1="66500" y1="22333" x2="52500" y2="20333"/>
                      </a14:backgroundRemoval>
                    </a14:imgEffect>
                  </a14:imgLayer>
                </a14:imgProps>
              </a:ext>
              <a:ext uri="{28A0092B-C50C-407E-A947-70E740481C1C}">
                <a14:useLocalDpi xmlns:a14="http://schemas.microsoft.com/office/drawing/2010/main" val="0"/>
              </a:ext>
            </a:extLst>
          </a:blip>
          <a:srcRect/>
          <a:stretch>
            <a:fillRect/>
          </a:stretch>
        </p:blipFill>
        <p:spPr bwMode="auto">
          <a:xfrm>
            <a:off x="9019628" y="80063"/>
            <a:ext cx="2736304" cy="20522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91" b="100000" l="0" r="100000">
                        <a14:foregroundMark x1="25818" y1="15636" x2="38545" y2="16727"/>
                        <a14:foregroundMark x1="29091" y1="13455" x2="38545" y2="12364"/>
                        <a14:foregroundMark x1="29091" y1="10545" x2="37455" y2="10182"/>
                      </a14:backgroundRemoval>
                    </a14:imgEffect>
                  </a14:imgLayer>
                </a14:imgProps>
              </a:ext>
              <a:ext uri="{28A0092B-C50C-407E-A947-70E740481C1C}">
                <a14:useLocalDpi xmlns:a14="http://schemas.microsoft.com/office/drawing/2010/main" val="0"/>
              </a:ext>
            </a:extLst>
          </a:blip>
          <a:srcRect/>
          <a:stretch>
            <a:fillRect/>
          </a:stretch>
        </p:blipFill>
        <p:spPr bwMode="auto">
          <a:xfrm>
            <a:off x="0" y="3170951"/>
            <a:ext cx="3096344"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5906296"/>
      </p:ext>
    </p:extLst>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srcRect l="39172" r="34234" b="66411"/>
          <a:stretch/>
        </p:blipFill>
        <p:spPr>
          <a:xfrm>
            <a:off x="4475018" y="0"/>
            <a:ext cx="3241964" cy="1838476"/>
          </a:xfrm>
          <a:prstGeom prst="rect">
            <a:avLst/>
          </a:prstGeom>
        </p:spPr>
      </p:pic>
      <p:sp>
        <p:nvSpPr>
          <p:cNvPr id="4" name="תיבת טקסט 3"/>
          <p:cNvSpPr txBox="1">
            <a:spLocks/>
          </p:cNvSpPr>
          <p:nvPr/>
        </p:nvSpPr>
        <p:spPr>
          <a:xfrm>
            <a:off x="1178827" y="3169120"/>
            <a:ext cx="10436297" cy="1015663"/>
          </a:xfrm>
          <a:prstGeom prst="rect">
            <a:avLst/>
          </a:prstGeom>
          <a:noFill/>
        </p:spPr>
        <p:txBody>
          <a:bodyPr wrap="square" rtlCol="1">
            <a:spAutoFit/>
          </a:bodyPr>
          <a:lstStyle/>
          <a:p>
            <a:pPr marL="895350" algn="r" rtl="1"/>
            <a:r>
              <a:rPr lang="he-IL" sz="2000" dirty="0">
                <a:uFillTx/>
                <a:latin typeface="Varela Round" panose="00000500000000000000" pitchFamily="2" charset="-79"/>
                <a:cs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000" dirty="0">
                <a:uFillTx/>
                <a:latin typeface="Varela Round" panose="00000500000000000000" pitchFamily="2" charset="-79"/>
                <a:cs typeface="Varela Round" panose="00000500000000000000" pitchFamily="2" charset="-79"/>
              </a:rPr>
              <a:t>rights@education.gov.il</a:t>
            </a:r>
            <a:endParaRPr lang="he-IL" sz="2000" dirty="0">
              <a:uFillTx/>
              <a:latin typeface="Varela Round" panose="00000500000000000000" pitchFamily="2" charset="-79"/>
              <a:cs typeface="Varela Round" panose="00000500000000000000" pitchFamily="2" charset="-79"/>
            </a:endParaRPr>
          </a:p>
        </p:txBody>
      </p:sp>
      <p:sp>
        <p:nvSpPr>
          <p:cNvPr id="5" name="מלבן 4"/>
          <p:cNvSpPr>
            <a:spLocks/>
          </p:cNvSpPr>
          <p:nvPr/>
        </p:nvSpPr>
        <p:spPr>
          <a:xfrm>
            <a:off x="1588" y="2405834"/>
            <a:ext cx="12190412" cy="763286"/>
          </a:xfrm>
          <a:prstGeom prst="rect">
            <a:avLst/>
          </a:prstGeom>
        </p:spPr>
        <p:txBody>
          <a:bodyPr wrap="square">
            <a:spAutoFit/>
          </a:bodyPr>
          <a:lstStyle/>
          <a:p>
            <a:pPr algn="ctr">
              <a:lnSpc>
                <a:spcPct val="150000"/>
              </a:lnSpc>
            </a:pPr>
            <a:r>
              <a:rPr lang="he-IL" sz="3200" b="1" dirty="0">
                <a:solidFill>
                  <a:srgbClr val="192A72"/>
                </a:solidFill>
                <a:uFillTx/>
                <a:latin typeface="Varela Round" panose="00000500000000000000" pitchFamily="2" charset="-79"/>
                <a:cs typeface="Varela Round" panose="00000500000000000000" pitchFamily="2" charset="-79"/>
              </a:rPr>
              <a:t>שימוש ביצירות מוגנות בזכויות יוצרים ואיתור בעלי זכויות </a:t>
            </a:r>
          </a:p>
        </p:txBody>
      </p:sp>
    </p:spTree>
    <p:extLst>
      <p:ext uri="{BB962C8B-B14F-4D97-AF65-F5344CB8AC3E}">
        <p14:creationId xmlns:p14="http://schemas.microsoft.com/office/powerpoint/2010/main" val="3799085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6AD39A9-94E7-4293-B169-D3CD1736CA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1572" y="884342"/>
            <a:ext cx="3193946" cy="24140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מציין מיקום תוכן 6">
            <a:extLst>
              <a:ext uri="{FF2B5EF4-FFF2-40B4-BE49-F238E27FC236}">
                <a16:creationId xmlns:a16="http://schemas.microsoft.com/office/drawing/2014/main" id="{1C8A404E-1050-4FDA-8E98-13046D6CCFE0}"/>
              </a:ext>
            </a:extLst>
          </p:cNvPr>
          <p:cNvSpPr>
            <a:spLocks noGrp="1"/>
          </p:cNvSpPr>
          <p:nvPr>
            <p:ph sz="quarter" idx="4"/>
          </p:nvPr>
        </p:nvSpPr>
        <p:spPr>
          <a:xfrm>
            <a:off x="55986" y="1026367"/>
            <a:ext cx="7697756" cy="5663681"/>
          </a:xfrm>
        </p:spPr>
        <p:txBody>
          <a:bodyPr>
            <a:normAutofit/>
          </a:bodyPr>
          <a:lstStyle/>
          <a:p>
            <a:pPr marL="342900" indent="-342900" algn="r" rtl="1">
              <a:lnSpc>
                <a:spcPct val="150000"/>
              </a:lnSpc>
            </a:pPr>
            <a:r>
              <a:rPr lang="he-IL" sz="1800" b="1" dirty="0">
                <a:solidFill>
                  <a:srgbClr val="192972"/>
                </a:solidFill>
              </a:rPr>
              <a:t>שמואל יוסף צַ'צְ'</a:t>
            </a:r>
            <a:r>
              <a:rPr lang="he-IL" sz="1800" b="1" dirty="0" err="1">
                <a:solidFill>
                  <a:srgbClr val="192972"/>
                </a:solidFill>
              </a:rPr>
              <a:t>קֶס</a:t>
            </a:r>
            <a:r>
              <a:rPr lang="he-IL" sz="1800" b="1" dirty="0">
                <a:solidFill>
                  <a:srgbClr val="192972"/>
                </a:solidFill>
              </a:rPr>
              <a:t> (</a:t>
            </a:r>
            <a:r>
              <a:rPr lang="he-IL" sz="1800" b="1" dirty="0" err="1">
                <a:solidFill>
                  <a:srgbClr val="192972"/>
                </a:solidFill>
              </a:rPr>
              <a:t>טשאטשקעס</a:t>
            </a:r>
            <a:r>
              <a:rPr lang="he-IL" sz="1800" b="1" dirty="0">
                <a:solidFill>
                  <a:srgbClr val="192972"/>
                </a:solidFill>
              </a:rPr>
              <a:t>).</a:t>
            </a:r>
          </a:p>
          <a:p>
            <a:pPr marL="342900" indent="-342900" algn="r" rtl="1">
              <a:lnSpc>
                <a:spcPct val="150000"/>
              </a:lnSpc>
            </a:pPr>
            <a:r>
              <a:rPr lang="he-IL" sz="1800" b="1" dirty="0">
                <a:solidFill>
                  <a:srgbClr val="192972"/>
                </a:solidFill>
              </a:rPr>
              <a:t>נולד - י"ח באב ה'תרמ"ז (08.08.1887) </a:t>
            </a:r>
            <a:r>
              <a:rPr lang="he-IL" sz="1800" b="1" dirty="0" err="1">
                <a:solidFill>
                  <a:srgbClr val="192972"/>
                </a:solidFill>
              </a:rPr>
              <a:t>בוצ'אץ</a:t>
            </a:r>
            <a:r>
              <a:rPr lang="he-IL" sz="1800" b="1" dirty="0">
                <a:solidFill>
                  <a:srgbClr val="192972"/>
                </a:solidFill>
              </a:rPr>
              <a:t>' שבאוקראינה. </a:t>
            </a:r>
          </a:p>
          <a:p>
            <a:pPr marL="342900" indent="-342900" algn="r" rtl="1">
              <a:lnSpc>
                <a:spcPct val="150000"/>
              </a:lnSpc>
            </a:pPr>
            <a:r>
              <a:rPr lang="he-IL" sz="1800" b="1" dirty="0">
                <a:solidFill>
                  <a:srgbClr val="192972"/>
                </a:solidFill>
              </a:rPr>
              <a:t>פטירה - י"א באדר א' ה' תש"ל (17.02.1970)</a:t>
            </a:r>
          </a:p>
          <a:p>
            <a:pPr marL="342900" indent="-342900" algn="r" rtl="1">
              <a:lnSpc>
                <a:spcPct val="150000"/>
              </a:lnSpc>
            </a:pPr>
            <a:r>
              <a:rPr lang="he-IL" sz="1800" b="1" dirty="0">
                <a:solidFill>
                  <a:srgbClr val="192972"/>
                </a:solidFill>
              </a:rPr>
              <a:t>1908 עלה לארץ ישראל, כשהוא כבר סופר צעיר. </a:t>
            </a:r>
          </a:p>
          <a:p>
            <a:pPr marL="342900" indent="-342900" algn="r" rtl="1">
              <a:lnSpc>
                <a:spcPct val="150000"/>
              </a:lnSpc>
            </a:pPr>
            <a:r>
              <a:rPr lang="he-IL" sz="1800" b="1" dirty="0">
                <a:solidFill>
                  <a:srgbClr val="192972"/>
                </a:solidFill>
              </a:rPr>
              <a:t>1912 היגר לגרמניה למשך 12 שנים.</a:t>
            </a:r>
          </a:p>
          <a:p>
            <a:pPr marL="342900" indent="-342900" algn="r" rtl="1">
              <a:lnSpc>
                <a:spcPct val="150000"/>
              </a:lnSpc>
            </a:pPr>
            <a:r>
              <a:rPr lang="he-IL" sz="1800" b="1" dirty="0">
                <a:solidFill>
                  <a:srgbClr val="192972"/>
                </a:solidFill>
              </a:rPr>
              <a:t>1924 עלה שוב לארץ ישראל והשתקע בה עד סוף ימיו.</a:t>
            </a:r>
          </a:p>
          <a:p>
            <a:pPr marL="342900" indent="-342900" algn="r" rtl="1">
              <a:lnSpc>
                <a:spcPct val="150000"/>
              </a:lnSpc>
            </a:pPr>
            <a:r>
              <a:rPr lang="he-IL" sz="1800" b="1" dirty="0">
                <a:solidFill>
                  <a:srgbClr val="192972"/>
                </a:solidFill>
              </a:rPr>
              <a:t>ספריו של עגנון תורגמו לשפות רבות, וזכו להצלחה ולהערכה ברחבי העולם. </a:t>
            </a:r>
          </a:p>
          <a:p>
            <a:pPr marL="342900" indent="-342900" algn="r" rtl="1">
              <a:lnSpc>
                <a:spcPct val="150000"/>
              </a:lnSpc>
            </a:pPr>
            <a:r>
              <a:rPr lang="he-IL" sz="1800" b="1" dirty="0">
                <a:solidFill>
                  <a:srgbClr val="192972"/>
                </a:solidFill>
              </a:rPr>
              <a:t>ספריו של עגנון עוסקים בשאלות הקשורות לעם היהודי, בפסיכולוגיה ובנושאים נוספים רבים. </a:t>
            </a:r>
          </a:p>
          <a:p>
            <a:pPr marL="342900" indent="-342900" algn="r" rtl="1">
              <a:lnSpc>
                <a:spcPct val="150000"/>
              </a:lnSpc>
            </a:pPr>
            <a:r>
              <a:rPr lang="he-IL" sz="1800" b="1" dirty="0">
                <a:solidFill>
                  <a:srgbClr val="192972"/>
                </a:solidFill>
              </a:rPr>
              <a:t>1966 פרס נובל</a:t>
            </a:r>
            <a:r>
              <a:rPr lang="he-IL" sz="1800" dirty="0">
                <a:solidFill>
                  <a:srgbClr val="192972"/>
                </a:solidFill>
              </a:rPr>
              <a:t>.</a:t>
            </a:r>
          </a:p>
          <a:p>
            <a:pPr marL="342900" indent="-342900" algn="r" rtl="1">
              <a:lnSpc>
                <a:spcPct val="150000"/>
              </a:lnSpc>
            </a:pPr>
            <a:endParaRPr lang="he-IL" sz="1800" dirty="0">
              <a:solidFill>
                <a:srgbClr val="192972"/>
              </a:solidFill>
            </a:endParaRPr>
          </a:p>
          <a:p>
            <a:endParaRPr lang="he-IL" sz="1800" dirty="0"/>
          </a:p>
        </p:txBody>
      </p:sp>
    </p:spTree>
    <p:extLst>
      <p:ext uri="{BB962C8B-B14F-4D97-AF65-F5344CB8AC3E}">
        <p14:creationId xmlns:p14="http://schemas.microsoft.com/office/powerpoint/2010/main" val="170709817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קבוצה 1">
            <a:extLst>
              <a:ext uri="{FF2B5EF4-FFF2-40B4-BE49-F238E27FC236}">
                <a16:creationId xmlns:a16="http://schemas.microsoft.com/office/drawing/2014/main" id="{7042462D-C5AF-4153-9244-A731DAB1EDFD}"/>
              </a:ext>
            </a:extLst>
          </p:cNvPr>
          <p:cNvGrpSpPr/>
          <p:nvPr/>
        </p:nvGrpSpPr>
        <p:grpSpPr>
          <a:xfrm>
            <a:off x="173183" y="265353"/>
            <a:ext cx="5922818" cy="5441322"/>
            <a:chOff x="173182" y="0"/>
            <a:chExt cx="6362457" cy="5845221"/>
          </a:xfrm>
        </p:grpSpPr>
        <p:pic>
          <p:nvPicPr>
            <p:cNvPr id="5124" name="Picture 4">
              <a:extLst>
                <a:ext uri="{FF2B5EF4-FFF2-40B4-BE49-F238E27FC236}">
                  <a16:creationId xmlns:a16="http://schemas.microsoft.com/office/drawing/2014/main" id="{1DE7A412-17A0-475A-9B06-E628365940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11"/>
            <a:stretch/>
          </p:blipFill>
          <p:spPr bwMode="auto">
            <a:xfrm>
              <a:off x="173182" y="0"/>
              <a:ext cx="3015972" cy="58452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11F00F0-C2C5-4D90-8F19-CD008A00AF0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11"/>
            <a:stretch/>
          </p:blipFill>
          <p:spPr bwMode="auto">
            <a:xfrm>
              <a:off x="2528455" y="1052945"/>
              <a:ext cx="2451957" cy="47521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31FA5F86-7DF7-4DBE-BA53-1C0687218F9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11"/>
            <a:stretch/>
          </p:blipFill>
          <p:spPr bwMode="auto">
            <a:xfrm>
              <a:off x="4553214" y="2003106"/>
              <a:ext cx="1982425" cy="384211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5918042" y="648381"/>
            <a:ext cx="5999960" cy="400110"/>
          </a:xfrm>
          <a:prstGeom prst="rect">
            <a:avLst/>
          </a:prstGeom>
          <a:noFill/>
        </p:spPr>
        <p:txBody>
          <a:bodyPr wrap="square" rtlCol="1">
            <a:spAutoFit/>
          </a:bodyPr>
          <a:lstStyle/>
          <a:p>
            <a:pPr algn="r" rtl="1"/>
            <a:r>
              <a:rPr lang="he-IL" sz="2000" dirty="0">
                <a:solidFill>
                  <a:srgbClr val="192972"/>
                </a:solidFill>
                <a:cs typeface="Varela Round" pitchFamily="2" charset="-79"/>
              </a:rPr>
              <a:t>1908 "עגונות" -  הראשונה להתפרסם בא"י.</a:t>
            </a:r>
            <a:endParaRPr lang="he-IL" sz="3200" b="1" dirty="0">
              <a:ln w="18415" cmpd="sng">
                <a:noFill/>
                <a:prstDash val="solid"/>
              </a:ln>
              <a:solidFill>
                <a:srgbClr val="192972"/>
              </a:solidFill>
              <a:effectLst>
                <a:outerShdw blurRad="38100" dist="38100" dir="2700000" algn="tl">
                  <a:srgbClr val="000000">
                    <a:alpha val="43137"/>
                  </a:srgbClr>
                </a:outerShdw>
              </a:effectLst>
              <a:latin typeface="Gagua" panose="00000400000000000000" pitchFamily="2" charset="-79"/>
              <a:cs typeface="Aristocrat" pitchFamily="2" charset="-79"/>
            </a:endParaRPr>
          </a:p>
        </p:txBody>
      </p:sp>
    </p:spTree>
    <p:extLst>
      <p:ext uri="{BB962C8B-B14F-4D97-AF65-F5344CB8AC3E}">
        <p14:creationId xmlns:p14="http://schemas.microsoft.com/office/powerpoint/2010/main" val="58833386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EF64874-272A-4B35-8D62-842AA9381CF3}"/>
              </a:ext>
            </a:extLst>
          </p:cNvPr>
          <p:cNvSpPr>
            <a:spLocks noGrp="1"/>
          </p:cNvSpPr>
          <p:nvPr>
            <p:ph type="title"/>
          </p:nvPr>
        </p:nvSpPr>
        <p:spPr/>
        <p:txBody>
          <a:bodyPr/>
          <a:lstStyle/>
          <a:p>
            <a:pPr algn="ctr"/>
            <a:r>
              <a:rPr lang="he-IL" dirty="0"/>
              <a:t>קבלת הפרס</a:t>
            </a:r>
            <a:endParaRPr lang="en-US" dirty="0"/>
          </a:p>
        </p:txBody>
      </p:sp>
      <p:pic>
        <p:nvPicPr>
          <p:cNvPr id="4098" name="Picture 2">
            <a:extLst>
              <a:ext uri="{FF2B5EF4-FFF2-40B4-BE49-F238E27FC236}">
                <a16:creationId xmlns:a16="http://schemas.microsoft.com/office/drawing/2014/main" id="{A07FF617-9DA2-4A60-9DED-7C7CB0ED89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8930" y="1563926"/>
            <a:ext cx="5345213" cy="33313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1400732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7683" y="1273500"/>
            <a:ext cx="11196634" cy="3281668"/>
          </a:xfrm>
          <a:prstGeom prst="rect">
            <a:avLst/>
          </a:prstGeom>
          <a:noFill/>
        </p:spPr>
        <p:txBody>
          <a:bodyPr wrap="square" rtlCol="1">
            <a:spAutoFit/>
          </a:bodyPr>
          <a:lstStyle/>
          <a:p>
            <a:pPr algn="just" rtl="1">
              <a:lnSpc>
                <a:spcPct val="150000"/>
              </a:lnSpc>
            </a:pPr>
            <a:r>
              <a:rPr lang="he-IL" sz="2000" dirty="0">
                <a:solidFill>
                  <a:srgbClr val="192972"/>
                </a:solidFill>
                <a:cs typeface="Varela Round" pitchFamily="2" charset="-79"/>
              </a:rPr>
              <a:t>מתוך קטסטרופה היסטורית שהחריב טיטוס מלך רומי את ירושלים וגלה ישראל מארצו נולדתי אני באחת מערי הגולה. אבל בכל עת תמיד דומה הייתי עלי כמי שנולד בירושלים. בחלום בחזון לילה ראיתי את עצמי עומד עם אחי הלויים בבית המקדש כשאני שר עמהם שירי דוד מלך ישראל. נעימות שכאלה לא שמעה כל אוזן מיום שחרבה עירנו והלך עמה בגולה. חושד אני את המלאכים הממונים על היכל השירה שמיראתם שאשיר בהקיץ מה ששרתי בחלום, </a:t>
            </a:r>
            <a:r>
              <a:rPr lang="he-IL" sz="2000" dirty="0" err="1">
                <a:solidFill>
                  <a:srgbClr val="192972"/>
                </a:solidFill>
                <a:cs typeface="Varela Round" pitchFamily="2" charset="-79"/>
              </a:rPr>
              <a:t>השכיחוני</a:t>
            </a:r>
            <a:r>
              <a:rPr lang="he-IL" sz="2000" dirty="0">
                <a:solidFill>
                  <a:srgbClr val="192972"/>
                </a:solidFill>
                <a:cs typeface="Varela Round" pitchFamily="2" charset="-79"/>
              </a:rPr>
              <a:t> ביום מה ששרתי בלילה, שאם היו אחי בני עמי שומעים לא היו יכולים לעמוד בצערם מחמת אותה הטובה שאבדה להם. כדי לפייס אותי על שנטלו ממני לשיר בפה נתנו לי לעשות שירים בכתב.</a:t>
            </a:r>
          </a:p>
        </p:txBody>
      </p:sp>
      <p:sp>
        <p:nvSpPr>
          <p:cNvPr id="4" name="כותרת 3">
            <a:extLst>
              <a:ext uri="{FF2B5EF4-FFF2-40B4-BE49-F238E27FC236}">
                <a16:creationId xmlns:a16="http://schemas.microsoft.com/office/drawing/2014/main" id="{D7233D46-FD4B-4D85-B944-C0AF1EE60617}"/>
              </a:ext>
            </a:extLst>
          </p:cNvPr>
          <p:cNvSpPr>
            <a:spLocks noGrp="1"/>
          </p:cNvSpPr>
          <p:nvPr>
            <p:ph type="title"/>
          </p:nvPr>
        </p:nvSpPr>
        <p:spPr/>
        <p:txBody>
          <a:bodyPr/>
          <a:lstStyle/>
          <a:p>
            <a:pPr algn="ctr"/>
            <a:r>
              <a:rPr lang="he-IL" dirty="0">
                <a:solidFill>
                  <a:srgbClr val="192972"/>
                </a:solidFill>
              </a:rPr>
              <a:t>נאום פרס נובל</a:t>
            </a:r>
            <a:endParaRPr lang="he-IL" dirty="0"/>
          </a:p>
        </p:txBody>
      </p:sp>
    </p:spTree>
    <p:extLst>
      <p:ext uri="{BB962C8B-B14F-4D97-AF65-F5344CB8AC3E}">
        <p14:creationId xmlns:p14="http://schemas.microsoft.com/office/powerpoint/2010/main" val="3271885842"/>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0" y="1521239"/>
            <a:ext cx="9144000" cy="2492990"/>
          </a:xfrm>
          <a:prstGeom prst="rect">
            <a:avLst/>
          </a:prstGeom>
          <a:noFill/>
        </p:spPr>
        <p:txBody>
          <a:bodyPr wrap="square" rtlCol="1">
            <a:spAutoFit/>
          </a:bodyPr>
          <a:lstStyle/>
          <a:p>
            <a:pPr algn="ctr" rtl="1"/>
            <a:r>
              <a:rPr lang="he-IL" sz="2000" dirty="0">
                <a:solidFill>
                  <a:srgbClr val="192972"/>
                </a:solidFill>
                <a:latin typeface="Varela Round" pitchFamily="2" charset="-79"/>
                <a:cs typeface="Varela Round" pitchFamily="2" charset="-79"/>
              </a:rPr>
              <a:t>ב-18 במאי 1967 יצא עגנון לסיור בארצות הברית, אך עם פרוץ מלחמת ששת הימים החליט לקטוע את הסיור ולחזור ארצה. </a:t>
            </a:r>
          </a:p>
          <a:p>
            <a:pPr algn="ctr" rtl="1"/>
            <a:endParaRPr lang="he-IL" sz="2000" dirty="0">
              <a:solidFill>
                <a:srgbClr val="192972"/>
              </a:solidFill>
              <a:latin typeface="Varela Round" pitchFamily="2" charset="-79"/>
              <a:cs typeface="Varela Round" pitchFamily="2" charset="-79"/>
            </a:endParaRPr>
          </a:p>
          <a:p>
            <a:pPr algn="ctr" rtl="1"/>
            <a:r>
              <a:rPr lang="he-IL" sz="2400" b="1" i="1" dirty="0">
                <a:solidFill>
                  <a:srgbClr val="192972"/>
                </a:solidFill>
                <a:latin typeface="Varela Round" pitchFamily="2" charset="-79"/>
                <a:cs typeface="Varela Round" pitchFamily="2" charset="-79"/>
              </a:rPr>
              <a:t>"זה ביתי, זו ארצי. אני רוצה להיות עם עמי. </a:t>
            </a:r>
            <a:br>
              <a:rPr lang="en-US" sz="2400" b="1" i="1" dirty="0">
                <a:solidFill>
                  <a:srgbClr val="192972"/>
                </a:solidFill>
                <a:latin typeface="Varela Round" pitchFamily="2" charset="-79"/>
                <a:cs typeface="Varela Round" pitchFamily="2" charset="-79"/>
              </a:rPr>
            </a:br>
            <a:r>
              <a:rPr lang="he-IL" sz="2400" b="1" i="1" dirty="0">
                <a:solidFill>
                  <a:srgbClr val="192972"/>
                </a:solidFill>
                <a:latin typeface="Varela Round" pitchFamily="2" charset="-79"/>
                <a:cs typeface="Varela Round" pitchFamily="2" charset="-79"/>
              </a:rPr>
              <a:t>הייתי חוזר אפילו ידעתי כי את פני יקדמו </a:t>
            </a:r>
            <a:br>
              <a:rPr lang="en-US" sz="2400" b="1" i="1" dirty="0">
                <a:solidFill>
                  <a:srgbClr val="192972"/>
                </a:solidFill>
                <a:latin typeface="Varela Round" pitchFamily="2" charset="-79"/>
                <a:cs typeface="Varela Round" pitchFamily="2" charset="-79"/>
              </a:rPr>
            </a:br>
            <a:r>
              <a:rPr lang="he-IL" sz="2400" b="1" i="1" dirty="0">
                <a:solidFill>
                  <a:srgbClr val="192972"/>
                </a:solidFill>
                <a:latin typeface="Varela Round" pitchFamily="2" charset="-79"/>
                <a:cs typeface="Varela Round" pitchFamily="2" charset="-79"/>
              </a:rPr>
              <a:t>כל התותחים שבעולם". </a:t>
            </a:r>
          </a:p>
          <a:p>
            <a:pPr algn="r" rtl="1"/>
            <a:endParaRPr lang="he-IL" sz="2000" dirty="0">
              <a:solidFill>
                <a:srgbClr val="192972"/>
              </a:solidFill>
              <a:latin typeface="Varela Round" pitchFamily="2" charset="-79"/>
              <a:cs typeface="Varela Round" pitchFamily="2" charset="-79"/>
            </a:endParaRPr>
          </a:p>
        </p:txBody>
      </p:sp>
      <p:pic>
        <p:nvPicPr>
          <p:cNvPr id="6146" name="Picture 2">
            <a:extLst>
              <a:ext uri="{FF2B5EF4-FFF2-40B4-BE49-F238E27FC236}">
                <a16:creationId xmlns:a16="http://schemas.microsoft.com/office/drawing/2014/main" id="{D2426E96-5F50-4A18-B910-2625F0CE8F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103" y="2544024"/>
            <a:ext cx="2236896" cy="298637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כותרת 2">
            <a:extLst>
              <a:ext uri="{FF2B5EF4-FFF2-40B4-BE49-F238E27FC236}">
                <a16:creationId xmlns:a16="http://schemas.microsoft.com/office/drawing/2014/main" id="{00A47A22-7C90-4776-9B81-5C115C2DE49B}"/>
              </a:ext>
            </a:extLst>
          </p:cNvPr>
          <p:cNvSpPr>
            <a:spLocks noGrp="1"/>
          </p:cNvSpPr>
          <p:nvPr>
            <p:ph type="title"/>
          </p:nvPr>
        </p:nvSpPr>
        <p:spPr/>
        <p:txBody>
          <a:bodyPr/>
          <a:lstStyle/>
          <a:p>
            <a:pPr algn="ctr"/>
            <a:r>
              <a:rPr lang="he-IL" dirty="0"/>
              <a:t>על יחסו לעמו</a:t>
            </a:r>
          </a:p>
        </p:txBody>
      </p:sp>
    </p:spTree>
    <p:extLst>
      <p:ext uri="{BB962C8B-B14F-4D97-AF65-F5344CB8AC3E}">
        <p14:creationId xmlns:p14="http://schemas.microsoft.com/office/powerpoint/2010/main" val="23698764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0CD5672-EEDA-424F-A652-3D1C1671B361}"/>
              </a:ext>
            </a:extLst>
          </p:cNvPr>
          <p:cNvSpPr>
            <a:spLocks noGrp="1"/>
          </p:cNvSpPr>
          <p:nvPr>
            <p:ph type="title"/>
          </p:nvPr>
        </p:nvSpPr>
        <p:spPr/>
        <p:txBody>
          <a:bodyPr>
            <a:normAutofit/>
          </a:bodyPr>
          <a:lstStyle/>
          <a:p>
            <a:pPr marL="0" defTabSz="914400"/>
            <a:r>
              <a:rPr lang="he-IL" sz="3200" dirty="0">
                <a:solidFill>
                  <a:schemeClr val="tx1"/>
                </a:solidFill>
                <a:latin typeface="+mn-lt"/>
                <a:ea typeface="+mn-ea"/>
                <a:cs typeface="+mn-cs"/>
              </a:rPr>
              <a:t>50 שנה לפרס נובל</a:t>
            </a:r>
            <a:endParaRPr lang="en-US" sz="3200" dirty="0">
              <a:solidFill>
                <a:schemeClr val="tx1"/>
              </a:solidFill>
              <a:latin typeface="+mn-lt"/>
              <a:ea typeface="+mn-ea"/>
              <a:cs typeface="+mn-cs"/>
            </a:endParaRPr>
          </a:p>
        </p:txBody>
      </p:sp>
      <p:sp>
        <p:nvSpPr>
          <p:cNvPr id="4" name="מלבן 3"/>
          <p:cNvSpPr/>
          <p:nvPr/>
        </p:nvSpPr>
        <p:spPr>
          <a:xfrm>
            <a:off x="3352299" y="857018"/>
            <a:ext cx="5487401" cy="400110"/>
          </a:xfrm>
          <a:prstGeom prst="rect">
            <a:avLst/>
          </a:prstGeom>
        </p:spPr>
        <p:txBody>
          <a:bodyPr wrap="none">
            <a:spAutoFit/>
          </a:bodyPr>
          <a:lstStyle/>
          <a:p>
            <a:r>
              <a:rPr lang="he-IL" sz="2000" dirty="0">
                <a:solidFill>
                  <a:srgbClr val="3E3E3E"/>
                </a:solidFill>
                <a:latin typeface="+mj-lt"/>
              </a:rPr>
              <a:t>מתוך "מבט" - </a:t>
            </a:r>
            <a:r>
              <a:rPr lang="he-IL" sz="2000" dirty="0" err="1">
                <a:solidFill>
                  <a:srgbClr val="3E3E3E"/>
                </a:solidFill>
                <a:latin typeface="+mj-lt"/>
              </a:rPr>
              <a:t>ש'י</a:t>
            </a:r>
            <a:r>
              <a:rPr lang="he-IL" sz="2000" dirty="0">
                <a:solidFill>
                  <a:srgbClr val="3E3E3E"/>
                </a:solidFill>
                <a:latin typeface="+mj-lt"/>
              </a:rPr>
              <a:t> עגנון - כאן 11 לשעבר רשות השידור</a:t>
            </a:r>
            <a:endParaRPr lang="he-IL" sz="2000" dirty="0">
              <a:latin typeface="+mj-lt"/>
            </a:endParaRPr>
          </a:p>
        </p:txBody>
      </p:sp>
      <p:pic>
        <p:nvPicPr>
          <p:cNvPr id="5" name="Online Media 4" title="ￗﾞￗﾑￗﾘ - ￗﾩ&quot;ￗﾙ ￗﾢￗﾒￗﾠￗﾕￗﾟ | ￗﾛￗﾐￗﾟ 11 ￗﾜￗﾩￗﾢￗﾑￗﾨ ￗﾨￗﾩￗﾕￗﾪ ￗﾔￗﾩￗﾙￗﾓￗﾕￗﾨ">
            <a:hlinkClick r:id="" action="ppaction://media"/>
            <a:extLst>
              <a:ext uri="{FF2B5EF4-FFF2-40B4-BE49-F238E27FC236}">
                <a16:creationId xmlns:a16="http://schemas.microsoft.com/office/drawing/2014/main" id="{C233ADC3-C31D-41C1-9C75-1B4D7DE9D5A7}"/>
              </a:ext>
            </a:extLst>
          </p:cNvPr>
          <p:cNvPicPr>
            <a:picLocks noRot="1" noChangeAspect="1"/>
          </p:cNvPicPr>
          <p:nvPr>
            <a:videoFile r:link="rId1"/>
          </p:nvPr>
        </p:nvPicPr>
        <p:blipFill>
          <a:blip r:embed="rId4"/>
          <a:stretch>
            <a:fillRect/>
          </a:stretch>
        </p:blipFill>
        <p:spPr>
          <a:xfrm>
            <a:off x="2828081" y="1714500"/>
            <a:ext cx="6096000" cy="3429000"/>
          </a:xfrm>
          <a:prstGeom prst="rect">
            <a:avLst/>
          </a:prstGeom>
        </p:spPr>
      </p:pic>
    </p:spTree>
    <p:extLst>
      <p:ext uri="{BB962C8B-B14F-4D97-AF65-F5344CB8AC3E}">
        <p14:creationId xmlns:p14="http://schemas.microsoft.com/office/powerpoint/2010/main" val="16744387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3954</TotalTime>
  <Words>2710</Words>
  <Application>Microsoft Office PowerPoint</Application>
  <PresentationFormat>מסך רחב</PresentationFormat>
  <Paragraphs>179</Paragraphs>
  <Slides>35</Slides>
  <Notes>19</Notes>
  <HiddenSlides>1</HiddenSlides>
  <MMClips>3</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35</vt:i4>
      </vt:variant>
    </vt:vector>
  </HeadingPairs>
  <TitlesOfParts>
    <vt:vector size="42" baseType="lpstr">
      <vt:lpstr>Arial</vt:lpstr>
      <vt:lpstr>Calibri</vt:lpstr>
      <vt:lpstr>Calibri Light</vt:lpstr>
      <vt:lpstr>Gagua</vt:lpstr>
      <vt:lpstr>Varela Round</vt:lpstr>
      <vt:lpstr>Wingdings</vt:lpstr>
      <vt:lpstr>Office Theme</vt:lpstr>
      <vt:lpstr>מערכת שידורים לאומית</vt:lpstr>
      <vt:lpstr>תהילה -</vt:lpstr>
      <vt:lpstr>מה נלמד היום?</vt:lpstr>
      <vt:lpstr>מצגת של PowerPoint‏</vt:lpstr>
      <vt:lpstr>מצגת של PowerPoint‏</vt:lpstr>
      <vt:lpstr>קבלת הפרס</vt:lpstr>
      <vt:lpstr>נאום פרס נובל</vt:lpstr>
      <vt:lpstr>על יחסו לעמו</vt:lpstr>
      <vt:lpstr>50 שנה לפרס נובל</vt:lpstr>
      <vt:lpstr>מצגת של PowerPoint‏</vt:lpstr>
      <vt:lpstr>סיפור המסגרת</vt:lpstr>
      <vt:lpstr>סיפור המסגרת</vt:lpstr>
      <vt:lpstr>אקספוזיציה </vt:lpstr>
      <vt:lpstr>אקספוזיציה</vt:lpstr>
      <vt:lpstr>מצגת של PowerPoint‏</vt:lpstr>
      <vt:lpstr>ארבע הפגישות הראשונות והמקריות. </vt:lpstr>
      <vt:lpstr>פגישות חמישית שישית – פגישות יזומות  </vt:lpstr>
      <vt:lpstr>שאלה למחשבה</vt:lpstr>
      <vt:lpstr>נפתח ונסגר באותה נקודה </vt:lpstr>
      <vt:lpstr>הסיפור הפנימי</vt:lpstr>
      <vt:lpstr>הסיפור הפנימי</vt:lpstr>
      <vt:lpstr>החסידים vs הליטאים</vt:lpstr>
      <vt:lpstr>החטא ועונשו – 5 עונשים</vt:lpstr>
      <vt:lpstr>מצגת של PowerPoint‏</vt:lpstr>
      <vt:lpstr>מבנה הסיפור הקצר: פתיחה ,סיבוך והתרה. </vt:lpstr>
      <vt:lpstr>כמה הילדות שלנו משפיעה על החיים הבוגרים שלנו?</vt:lpstr>
      <vt:lpstr>מצגת של PowerPoint‏</vt:lpstr>
      <vt:lpstr>מצגת של PowerPoint‏</vt:lpstr>
      <vt:lpstr>מצגת של PowerPoint‏</vt:lpstr>
      <vt:lpstr>מהו מוטיב?</vt:lpstr>
      <vt:lpstr>מוטיב "הכמעט" (הגיע לא הגיע) </vt:lpstr>
      <vt:lpstr>מוטיב המים </vt:lpstr>
      <vt:lpstr>מוטיב האור והנר</vt:lpstr>
      <vt:lpstr>מה ראינו? </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Anat Kaldaron</cp:lastModifiedBy>
  <cp:revision>141</cp:revision>
  <dcterms:created xsi:type="dcterms:W3CDTF">2020-03-15T19:13:03Z</dcterms:created>
  <dcterms:modified xsi:type="dcterms:W3CDTF">2020-04-02T09:15:10Z</dcterms:modified>
</cp:coreProperties>
</file>