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57" r:id="rId2"/>
    <p:sldId id="262" r:id="rId3"/>
    <p:sldId id="292" r:id="rId4"/>
    <p:sldId id="288" r:id="rId5"/>
    <p:sldId id="293" r:id="rId6"/>
    <p:sldId id="297" r:id="rId7"/>
    <p:sldId id="301" r:id="rId8"/>
    <p:sldId id="294" r:id="rId9"/>
    <p:sldId id="295" r:id="rId10"/>
    <p:sldId id="296" r:id="rId11"/>
    <p:sldId id="302" r:id="rId12"/>
    <p:sldId id="308" r:id="rId13"/>
    <p:sldId id="303" r:id="rId14"/>
    <p:sldId id="323" r:id="rId15"/>
    <p:sldId id="304" r:id="rId16"/>
    <p:sldId id="315" r:id="rId17"/>
    <p:sldId id="317" r:id="rId18"/>
    <p:sldId id="318" r:id="rId19"/>
    <p:sldId id="319" r:id="rId20"/>
    <p:sldId id="320" r:id="rId21"/>
    <p:sldId id="321" r:id="rId22"/>
    <p:sldId id="305" r:id="rId23"/>
    <p:sldId id="324" r:id="rId24"/>
    <p:sldId id="306" r:id="rId25"/>
    <p:sldId id="307" r:id="rId26"/>
    <p:sldId id="322" r:id="rId27"/>
    <p:sldId id="291" r:id="rId28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D9DD"/>
    <a:srgbClr val="192A72"/>
    <a:srgbClr val="12B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19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74F5B-1247-46BC-A36E-5D5BD25C9E3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199107C-8CBF-4F33-86F5-A59F66F6FE31}">
      <dgm:prSet phldrT="[Text]" custT="1"/>
      <dgm:spPr>
        <a:solidFill>
          <a:srgbClr val="12B4BC"/>
        </a:solidFill>
      </dgm:spPr>
      <dgm:t>
        <a:bodyPr anchor="b"/>
        <a:lstStyle/>
        <a:p>
          <a:r>
            <a:rPr lang="ar-LB" sz="2800" b="1" dirty="0">
              <a:solidFill>
                <a:schemeClr val="bg1"/>
              </a:solidFill>
            </a:rPr>
            <a:t>قمة التنظيم</a:t>
          </a:r>
          <a:endParaRPr lang="en-US" sz="2800" b="1" dirty="0">
            <a:solidFill>
              <a:schemeClr val="bg1"/>
            </a:solidFill>
          </a:endParaRPr>
        </a:p>
      </dgm:t>
    </dgm:pt>
    <dgm:pt modelId="{620BAFDB-1CC9-46FA-A593-8DBF5D67BEB6}" type="parTrans" cxnId="{030CEA5D-758B-4CD4-A0A1-7B9FC43A08CF}">
      <dgm:prSet/>
      <dgm:spPr/>
      <dgm:t>
        <a:bodyPr/>
        <a:lstStyle/>
        <a:p>
          <a:endParaRPr lang="en-US"/>
        </a:p>
      </dgm:t>
    </dgm:pt>
    <dgm:pt modelId="{59EFA4A1-D395-44ED-AD76-5F8C46CC6D8B}" type="sibTrans" cxnId="{030CEA5D-758B-4CD4-A0A1-7B9FC43A08CF}">
      <dgm:prSet/>
      <dgm:spPr/>
      <dgm:t>
        <a:bodyPr/>
        <a:lstStyle/>
        <a:p>
          <a:endParaRPr lang="en-US"/>
        </a:p>
      </dgm:t>
    </dgm:pt>
    <dgm:pt modelId="{3005C58C-FD5C-4803-8AB2-D942037EADC7}">
      <dgm:prSet phldrT="[Text]" custT="1"/>
      <dgm:spPr>
        <a:solidFill>
          <a:srgbClr val="12B4BC"/>
        </a:solidFill>
      </dgm:spPr>
      <dgm:t>
        <a:bodyPr/>
        <a:lstStyle/>
        <a:p>
          <a:r>
            <a:rPr lang="ar-LB" sz="3600" b="1" dirty="0">
              <a:solidFill>
                <a:schemeClr val="bg1"/>
              </a:solidFill>
            </a:rPr>
            <a:t>المستوى المتوسط</a:t>
          </a:r>
          <a:endParaRPr lang="en-US" sz="3600" b="1" dirty="0">
            <a:solidFill>
              <a:schemeClr val="bg1"/>
            </a:solidFill>
          </a:endParaRPr>
        </a:p>
      </dgm:t>
    </dgm:pt>
    <dgm:pt modelId="{55E05E8E-4C48-482C-A82F-8CA8118F170F}" type="parTrans" cxnId="{D644CF45-3590-4399-AC95-DB05BD566A20}">
      <dgm:prSet/>
      <dgm:spPr/>
      <dgm:t>
        <a:bodyPr/>
        <a:lstStyle/>
        <a:p>
          <a:endParaRPr lang="en-US"/>
        </a:p>
      </dgm:t>
    </dgm:pt>
    <dgm:pt modelId="{5231036C-3534-4F31-AE0C-A2A1115B1519}" type="sibTrans" cxnId="{D644CF45-3590-4399-AC95-DB05BD566A20}">
      <dgm:prSet/>
      <dgm:spPr/>
      <dgm:t>
        <a:bodyPr/>
        <a:lstStyle/>
        <a:p>
          <a:endParaRPr lang="en-US"/>
        </a:p>
      </dgm:t>
    </dgm:pt>
    <dgm:pt modelId="{1BE8B2A6-95DD-4FFE-ABFE-BAA84CEFEAAA}">
      <dgm:prSet phldrT="[Text]" custT="1"/>
      <dgm:spPr>
        <a:solidFill>
          <a:srgbClr val="12B4BC"/>
        </a:solidFill>
      </dgm:spPr>
      <dgm:t>
        <a:bodyPr/>
        <a:lstStyle/>
        <a:p>
          <a:r>
            <a:rPr lang="ar-LB" sz="5400" dirty="0">
              <a:solidFill>
                <a:schemeClr val="bg1"/>
              </a:solidFill>
            </a:rPr>
            <a:t>المستوى التنفيذي</a:t>
          </a:r>
          <a:endParaRPr lang="en-US" sz="5400" dirty="0">
            <a:solidFill>
              <a:schemeClr val="bg1"/>
            </a:solidFill>
          </a:endParaRPr>
        </a:p>
      </dgm:t>
    </dgm:pt>
    <dgm:pt modelId="{D2654241-3095-40FD-B349-AB6C4FF037D6}" type="parTrans" cxnId="{F208F631-AE4E-49EB-9F40-D49171B4FC9C}">
      <dgm:prSet/>
      <dgm:spPr/>
      <dgm:t>
        <a:bodyPr/>
        <a:lstStyle/>
        <a:p>
          <a:endParaRPr lang="en-US"/>
        </a:p>
      </dgm:t>
    </dgm:pt>
    <dgm:pt modelId="{80C5F5CB-917B-4A26-8BC4-B7FCA1427E51}" type="sibTrans" cxnId="{F208F631-AE4E-49EB-9F40-D49171B4FC9C}">
      <dgm:prSet/>
      <dgm:spPr/>
      <dgm:t>
        <a:bodyPr/>
        <a:lstStyle/>
        <a:p>
          <a:endParaRPr lang="en-US"/>
        </a:p>
      </dgm:t>
    </dgm:pt>
    <dgm:pt modelId="{01ED1478-1357-4C5A-815C-6AC33E9846FE}" type="pres">
      <dgm:prSet presAssocID="{44C74F5B-1247-46BC-A36E-5D5BD25C9E3B}" presName="Name0" presStyleCnt="0">
        <dgm:presLayoutVars>
          <dgm:dir/>
          <dgm:animLvl val="lvl"/>
          <dgm:resizeHandles val="exact"/>
        </dgm:presLayoutVars>
      </dgm:prSet>
      <dgm:spPr/>
    </dgm:pt>
    <dgm:pt modelId="{8F3077C7-8F38-456E-9338-C7253EB3AFDB}" type="pres">
      <dgm:prSet presAssocID="{F199107C-8CBF-4F33-86F5-A59F66F6FE31}" presName="Name8" presStyleCnt="0"/>
      <dgm:spPr/>
    </dgm:pt>
    <dgm:pt modelId="{09C1BCAD-7A33-4732-862C-C4E9F668C1F8}" type="pres">
      <dgm:prSet presAssocID="{F199107C-8CBF-4F33-86F5-A59F66F6FE31}" presName="level" presStyleLbl="node1" presStyleIdx="0" presStyleCnt="3">
        <dgm:presLayoutVars>
          <dgm:chMax val="1"/>
          <dgm:bulletEnabled val="1"/>
        </dgm:presLayoutVars>
      </dgm:prSet>
      <dgm:spPr/>
    </dgm:pt>
    <dgm:pt modelId="{EFEA8D52-49FF-45CD-8B8C-963C8CF5C6E9}" type="pres">
      <dgm:prSet presAssocID="{F199107C-8CBF-4F33-86F5-A59F66F6FE3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33E28E1-2CDF-4903-BA98-855CBDC693BA}" type="pres">
      <dgm:prSet presAssocID="{3005C58C-FD5C-4803-8AB2-D942037EADC7}" presName="Name8" presStyleCnt="0"/>
      <dgm:spPr/>
    </dgm:pt>
    <dgm:pt modelId="{F001C54A-E5D7-40A8-A3A3-192F597ED446}" type="pres">
      <dgm:prSet presAssocID="{3005C58C-FD5C-4803-8AB2-D942037EADC7}" presName="level" presStyleLbl="node1" presStyleIdx="1" presStyleCnt="3">
        <dgm:presLayoutVars>
          <dgm:chMax val="1"/>
          <dgm:bulletEnabled val="1"/>
        </dgm:presLayoutVars>
      </dgm:prSet>
      <dgm:spPr/>
    </dgm:pt>
    <dgm:pt modelId="{4A1D9FDD-A1A4-4E3D-B1C6-08264433501D}" type="pres">
      <dgm:prSet presAssocID="{3005C58C-FD5C-4803-8AB2-D942037EADC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EC8ADC5-6550-41EC-A750-8FD280C7700C}" type="pres">
      <dgm:prSet presAssocID="{1BE8B2A6-95DD-4FFE-ABFE-BAA84CEFEAAA}" presName="Name8" presStyleCnt="0"/>
      <dgm:spPr/>
    </dgm:pt>
    <dgm:pt modelId="{C993A4DF-F136-4453-91E4-6C1534F802D0}" type="pres">
      <dgm:prSet presAssocID="{1BE8B2A6-95DD-4FFE-ABFE-BAA84CEFEAAA}" presName="level" presStyleLbl="node1" presStyleIdx="2" presStyleCnt="3">
        <dgm:presLayoutVars>
          <dgm:chMax val="1"/>
          <dgm:bulletEnabled val="1"/>
        </dgm:presLayoutVars>
      </dgm:prSet>
      <dgm:spPr/>
    </dgm:pt>
    <dgm:pt modelId="{96F24276-BDFC-443E-96D2-7CCF7B7A7E87}" type="pres">
      <dgm:prSet presAssocID="{1BE8B2A6-95DD-4FFE-ABFE-BAA84CEFEAA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208F631-AE4E-49EB-9F40-D49171B4FC9C}" srcId="{44C74F5B-1247-46BC-A36E-5D5BD25C9E3B}" destId="{1BE8B2A6-95DD-4FFE-ABFE-BAA84CEFEAAA}" srcOrd="2" destOrd="0" parTransId="{D2654241-3095-40FD-B349-AB6C4FF037D6}" sibTransId="{80C5F5CB-917B-4A26-8BC4-B7FCA1427E51}"/>
    <dgm:cxn modelId="{D7C84F39-9CB4-4B0D-B628-6FECA506B1FC}" type="presOf" srcId="{44C74F5B-1247-46BC-A36E-5D5BD25C9E3B}" destId="{01ED1478-1357-4C5A-815C-6AC33E9846FE}" srcOrd="0" destOrd="0" presId="urn:microsoft.com/office/officeart/2005/8/layout/pyramid1"/>
    <dgm:cxn modelId="{6E857D39-13E3-454A-86B8-F0B99A70E1F2}" type="presOf" srcId="{1BE8B2A6-95DD-4FFE-ABFE-BAA84CEFEAAA}" destId="{C993A4DF-F136-4453-91E4-6C1534F802D0}" srcOrd="0" destOrd="0" presId="urn:microsoft.com/office/officeart/2005/8/layout/pyramid1"/>
    <dgm:cxn modelId="{030CEA5D-758B-4CD4-A0A1-7B9FC43A08CF}" srcId="{44C74F5B-1247-46BC-A36E-5D5BD25C9E3B}" destId="{F199107C-8CBF-4F33-86F5-A59F66F6FE31}" srcOrd="0" destOrd="0" parTransId="{620BAFDB-1CC9-46FA-A593-8DBF5D67BEB6}" sibTransId="{59EFA4A1-D395-44ED-AD76-5F8C46CC6D8B}"/>
    <dgm:cxn modelId="{2D09DB64-CFEC-47BD-AE1F-BE1951F00453}" type="presOf" srcId="{3005C58C-FD5C-4803-8AB2-D942037EADC7}" destId="{4A1D9FDD-A1A4-4E3D-B1C6-08264433501D}" srcOrd="1" destOrd="0" presId="urn:microsoft.com/office/officeart/2005/8/layout/pyramid1"/>
    <dgm:cxn modelId="{D644CF45-3590-4399-AC95-DB05BD566A20}" srcId="{44C74F5B-1247-46BC-A36E-5D5BD25C9E3B}" destId="{3005C58C-FD5C-4803-8AB2-D942037EADC7}" srcOrd="1" destOrd="0" parTransId="{55E05E8E-4C48-482C-A82F-8CA8118F170F}" sibTransId="{5231036C-3534-4F31-AE0C-A2A1115B1519}"/>
    <dgm:cxn modelId="{53D6C779-CE75-4AC1-B03A-A0992A21DD80}" type="presOf" srcId="{F199107C-8CBF-4F33-86F5-A59F66F6FE31}" destId="{EFEA8D52-49FF-45CD-8B8C-963C8CF5C6E9}" srcOrd="1" destOrd="0" presId="urn:microsoft.com/office/officeart/2005/8/layout/pyramid1"/>
    <dgm:cxn modelId="{C6F8099E-B74F-4BE8-A44E-A2F6B0991527}" type="presOf" srcId="{3005C58C-FD5C-4803-8AB2-D942037EADC7}" destId="{F001C54A-E5D7-40A8-A3A3-192F597ED446}" srcOrd="0" destOrd="0" presId="urn:microsoft.com/office/officeart/2005/8/layout/pyramid1"/>
    <dgm:cxn modelId="{B356B0BB-7BE2-4E46-9EA8-976A985F90F4}" type="presOf" srcId="{F199107C-8CBF-4F33-86F5-A59F66F6FE31}" destId="{09C1BCAD-7A33-4732-862C-C4E9F668C1F8}" srcOrd="0" destOrd="0" presId="urn:microsoft.com/office/officeart/2005/8/layout/pyramid1"/>
    <dgm:cxn modelId="{68EE98F7-ED0C-415A-82D7-3360F90533EC}" type="presOf" srcId="{1BE8B2A6-95DD-4FFE-ABFE-BAA84CEFEAAA}" destId="{96F24276-BDFC-443E-96D2-7CCF7B7A7E87}" srcOrd="1" destOrd="0" presId="urn:microsoft.com/office/officeart/2005/8/layout/pyramid1"/>
    <dgm:cxn modelId="{94B026DD-7DA7-48C6-9B74-71A28BFC6554}" type="presParOf" srcId="{01ED1478-1357-4C5A-815C-6AC33E9846FE}" destId="{8F3077C7-8F38-456E-9338-C7253EB3AFDB}" srcOrd="0" destOrd="0" presId="urn:microsoft.com/office/officeart/2005/8/layout/pyramid1"/>
    <dgm:cxn modelId="{257C8BDF-6A92-4F52-9B6E-9F5422961145}" type="presParOf" srcId="{8F3077C7-8F38-456E-9338-C7253EB3AFDB}" destId="{09C1BCAD-7A33-4732-862C-C4E9F668C1F8}" srcOrd="0" destOrd="0" presId="urn:microsoft.com/office/officeart/2005/8/layout/pyramid1"/>
    <dgm:cxn modelId="{20D49A65-201A-414D-9184-E01EACF8DC5E}" type="presParOf" srcId="{8F3077C7-8F38-456E-9338-C7253EB3AFDB}" destId="{EFEA8D52-49FF-45CD-8B8C-963C8CF5C6E9}" srcOrd="1" destOrd="0" presId="urn:microsoft.com/office/officeart/2005/8/layout/pyramid1"/>
    <dgm:cxn modelId="{74C5498C-A25C-41F1-9B3E-D331537A753B}" type="presParOf" srcId="{01ED1478-1357-4C5A-815C-6AC33E9846FE}" destId="{433E28E1-2CDF-4903-BA98-855CBDC693BA}" srcOrd="1" destOrd="0" presId="urn:microsoft.com/office/officeart/2005/8/layout/pyramid1"/>
    <dgm:cxn modelId="{C1ECE727-3C9A-42BA-A8FF-FF280B6A9745}" type="presParOf" srcId="{433E28E1-2CDF-4903-BA98-855CBDC693BA}" destId="{F001C54A-E5D7-40A8-A3A3-192F597ED446}" srcOrd="0" destOrd="0" presId="urn:microsoft.com/office/officeart/2005/8/layout/pyramid1"/>
    <dgm:cxn modelId="{BED457A7-4D11-40E8-86E2-B0E8D63A6AF2}" type="presParOf" srcId="{433E28E1-2CDF-4903-BA98-855CBDC693BA}" destId="{4A1D9FDD-A1A4-4E3D-B1C6-08264433501D}" srcOrd="1" destOrd="0" presId="urn:microsoft.com/office/officeart/2005/8/layout/pyramid1"/>
    <dgm:cxn modelId="{0BB6EF7B-98F9-4257-9EAC-605CC50E5C05}" type="presParOf" srcId="{01ED1478-1357-4C5A-815C-6AC33E9846FE}" destId="{0EC8ADC5-6550-41EC-A750-8FD280C7700C}" srcOrd="2" destOrd="0" presId="urn:microsoft.com/office/officeart/2005/8/layout/pyramid1"/>
    <dgm:cxn modelId="{52F392BB-9148-480A-BF49-AA6264D41EA9}" type="presParOf" srcId="{0EC8ADC5-6550-41EC-A750-8FD280C7700C}" destId="{C993A4DF-F136-4453-91E4-6C1534F802D0}" srcOrd="0" destOrd="0" presId="urn:microsoft.com/office/officeart/2005/8/layout/pyramid1"/>
    <dgm:cxn modelId="{AD121988-CE81-481B-86CB-0C1DF85CC7A4}" type="presParOf" srcId="{0EC8ADC5-6550-41EC-A750-8FD280C7700C}" destId="{96F24276-BDFC-443E-96D2-7CCF7B7A7E8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7B7C9D-D1C4-42DA-B460-F4EFE1538BE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EF05B06-2669-4C3B-9BD4-FA0BA6C6BEA7}">
      <dgm:prSet phldrT="[Text]"/>
      <dgm:spPr>
        <a:solidFill>
          <a:srgbClr val="88D9DD"/>
        </a:solidFill>
      </dgm:spPr>
      <dgm:t>
        <a:bodyPr/>
        <a:lstStyle/>
        <a:p>
          <a:r>
            <a:rPr lang="ar-LB" b="1" dirty="0" err="1"/>
            <a:t>المدري</a:t>
          </a:r>
          <a:endParaRPr lang="en-US" b="1" dirty="0"/>
        </a:p>
      </dgm:t>
    </dgm:pt>
    <dgm:pt modelId="{BCA41A44-8AFC-43D2-87EE-88CD0ECB5944}" type="parTrans" cxnId="{38A22C6B-2B5C-4BE6-A5D4-948E95EDAD7D}">
      <dgm:prSet/>
      <dgm:spPr/>
      <dgm:t>
        <a:bodyPr/>
        <a:lstStyle/>
        <a:p>
          <a:endParaRPr lang="en-US"/>
        </a:p>
      </dgm:t>
    </dgm:pt>
    <dgm:pt modelId="{72FDAA45-4E53-4A21-9F7F-7C5BF14AB319}" type="sibTrans" cxnId="{38A22C6B-2B5C-4BE6-A5D4-948E95EDAD7D}">
      <dgm:prSet/>
      <dgm:spPr/>
      <dgm:t>
        <a:bodyPr/>
        <a:lstStyle/>
        <a:p>
          <a:endParaRPr lang="en-US"/>
        </a:p>
      </dgm:t>
    </dgm:pt>
    <dgm:pt modelId="{390A0356-9844-4717-9A8F-18A37C0ADF36}">
      <dgm:prSet phldrT="[Text]"/>
      <dgm:spPr>
        <a:solidFill>
          <a:srgbClr val="88D9DD"/>
        </a:solidFill>
      </dgm:spPr>
      <dgm:t>
        <a:bodyPr/>
        <a:lstStyle/>
        <a:p>
          <a:r>
            <a:rPr lang="ar-LB" b="1" dirty="0"/>
            <a:t>مدراء الاقسام </a:t>
          </a:r>
          <a:endParaRPr lang="en-US" b="1" dirty="0"/>
        </a:p>
      </dgm:t>
    </dgm:pt>
    <dgm:pt modelId="{AB86F508-8053-4F5E-85AF-9DEB8FD08063}" type="parTrans" cxnId="{5A6E42D5-D170-4B92-BE11-A679B614CB4A}">
      <dgm:prSet/>
      <dgm:spPr/>
      <dgm:t>
        <a:bodyPr/>
        <a:lstStyle/>
        <a:p>
          <a:endParaRPr lang="en-US"/>
        </a:p>
      </dgm:t>
    </dgm:pt>
    <dgm:pt modelId="{EBD3A96E-4FB5-49A3-8C93-21E395E548EB}" type="sibTrans" cxnId="{5A6E42D5-D170-4B92-BE11-A679B614CB4A}">
      <dgm:prSet/>
      <dgm:spPr/>
      <dgm:t>
        <a:bodyPr/>
        <a:lstStyle/>
        <a:p>
          <a:endParaRPr lang="en-US"/>
        </a:p>
      </dgm:t>
    </dgm:pt>
    <dgm:pt modelId="{37B14E86-2F42-4735-A734-37AE8B7A7415}">
      <dgm:prSet phldrT="[Text]"/>
      <dgm:spPr>
        <a:solidFill>
          <a:srgbClr val="88D9DD"/>
        </a:solidFill>
      </dgm:spPr>
      <dgm:t>
        <a:bodyPr/>
        <a:lstStyle/>
        <a:p>
          <a:r>
            <a:rPr lang="ar-LB" b="1" dirty="0"/>
            <a:t>العمال </a:t>
          </a:r>
          <a:endParaRPr lang="en-US" b="1" dirty="0"/>
        </a:p>
      </dgm:t>
    </dgm:pt>
    <dgm:pt modelId="{4B94D2FC-6EF1-49FE-896B-267525696118}" type="parTrans" cxnId="{1AE94901-117C-4352-8340-E95CE5E689F9}">
      <dgm:prSet/>
      <dgm:spPr/>
      <dgm:t>
        <a:bodyPr/>
        <a:lstStyle/>
        <a:p>
          <a:endParaRPr lang="en-US"/>
        </a:p>
      </dgm:t>
    </dgm:pt>
    <dgm:pt modelId="{1D4C42F8-A8AD-4E91-A795-0797AF7B5862}" type="sibTrans" cxnId="{1AE94901-117C-4352-8340-E95CE5E689F9}">
      <dgm:prSet/>
      <dgm:spPr/>
      <dgm:t>
        <a:bodyPr/>
        <a:lstStyle/>
        <a:p>
          <a:endParaRPr lang="en-US"/>
        </a:p>
      </dgm:t>
    </dgm:pt>
    <dgm:pt modelId="{DE4A223B-5A93-46F0-B9C9-FF3DAD10E1D2}">
      <dgm:prSet/>
      <dgm:spPr>
        <a:solidFill>
          <a:srgbClr val="88D9DD"/>
        </a:solidFill>
      </dgm:spPr>
      <dgm:t>
        <a:bodyPr/>
        <a:lstStyle/>
        <a:p>
          <a:r>
            <a:rPr lang="ar-LB" b="1" dirty="0"/>
            <a:t>مدراء العمل</a:t>
          </a:r>
          <a:endParaRPr lang="en-US" b="1" dirty="0"/>
        </a:p>
      </dgm:t>
    </dgm:pt>
    <dgm:pt modelId="{0A13B74F-4380-4ADA-A391-A848FA8052D0}" type="parTrans" cxnId="{DDAEB6EC-CFD5-4504-9320-195F7B0FE8C7}">
      <dgm:prSet/>
      <dgm:spPr/>
      <dgm:t>
        <a:bodyPr/>
        <a:lstStyle/>
        <a:p>
          <a:endParaRPr lang="en-US"/>
        </a:p>
      </dgm:t>
    </dgm:pt>
    <dgm:pt modelId="{09550A45-38AD-4937-B789-9FD0F154194D}" type="sibTrans" cxnId="{DDAEB6EC-CFD5-4504-9320-195F7B0FE8C7}">
      <dgm:prSet/>
      <dgm:spPr/>
      <dgm:t>
        <a:bodyPr/>
        <a:lstStyle/>
        <a:p>
          <a:endParaRPr lang="en-US"/>
        </a:p>
      </dgm:t>
    </dgm:pt>
    <dgm:pt modelId="{59C62A5F-E8CD-4780-8350-0D1C1EA66A19}" type="pres">
      <dgm:prSet presAssocID="{E27B7C9D-D1C4-42DA-B460-F4EFE1538BE8}" presName="Name0" presStyleCnt="0">
        <dgm:presLayoutVars>
          <dgm:dir/>
          <dgm:animLvl val="lvl"/>
          <dgm:resizeHandles val="exact"/>
        </dgm:presLayoutVars>
      </dgm:prSet>
      <dgm:spPr/>
    </dgm:pt>
    <dgm:pt modelId="{8422B5FA-F6F3-40B9-A456-294DE729F54A}" type="pres">
      <dgm:prSet presAssocID="{EEF05B06-2669-4C3B-9BD4-FA0BA6C6BEA7}" presName="Name8" presStyleCnt="0"/>
      <dgm:spPr/>
    </dgm:pt>
    <dgm:pt modelId="{62E8CF60-533E-4226-A62D-04B4BBB217CE}" type="pres">
      <dgm:prSet presAssocID="{EEF05B06-2669-4C3B-9BD4-FA0BA6C6BEA7}" presName="level" presStyleLbl="node1" presStyleIdx="0" presStyleCnt="4" custLinFactNeighborX="-3814" custLinFactNeighborY="-20760">
        <dgm:presLayoutVars>
          <dgm:chMax val="1"/>
          <dgm:bulletEnabled val="1"/>
        </dgm:presLayoutVars>
      </dgm:prSet>
      <dgm:spPr/>
    </dgm:pt>
    <dgm:pt modelId="{51B62D2C-73AE-4736-9660-E6B90611E47C}" type="pres">
      <dgm:prSet presAssocID="{EEF05B06-2669-4C3B-9BD4-FA0BA6C6BEA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0C58A5E-E4E3-4A9C-AF96-B69E8E4D245D}" type="pres">
      <dgm:prSet presAssocID="{390A0356-9844-4717-9A8F-18A37C0ADF36}" presName="Name8" presStyleCnt="0"/>
      <dgm:spPr/>
    </dgm:pt>
    <dgm:pt modelId="{D9544067-EB7E-4949-BDA0-A0F6344C49FB}" type="pres">
      <dgm:prSet presAssocID="{390A0356-9844-4717-9A8F-18A37C0ADF36}" presName="level" presStyleLbl="node1" presStyleIdx="1" presStyleCnt="4" custLinFactNeighborX="-600" custLinFactNeighborY="-16084">
        <dgm:presLayoutVars>
          <dgm:chMax val="1"/>
          <dgm:bulletEnabled val="1"/>
        </dgm:presLayoutVars>
      </dgm:prSet>
      <dgm:spPr/>
    </dgm:pt>
    <dgm:pt modelId="{2A25E5E8-5599-4466-9042-2448A37C8C48}" type="pres">
      <dgm:prSet presAssocID="{390A0356-9844-4717-9A8F-18A37C0ADF3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DDAA19E-F16F-4BB6-A804-5124FDD0CF30}" type="pres">
      <dgm:prSet presAssocID="{DE4A223B-5A93-46F0-B9C9-FF3DAD10E1D2}" presName="Name8" presStyleCnt="0"/>
      <dgm:spPr/>
    </dgm:pt>
    <dgm:pt modelId="{E07FC182-CC1E-4B2B-9F22-D0F9904E33F6}" type="pres">
      <dgm:prSet presAssocID="{DE4A223B-5A93-46F0-B9C9-FF3DAD10E1D2}" presName="level" presStyleLbl="node1" presStyleIdx="2" presStyleCnt="4" custLinFactNeighborX="-1012" custLinFactNeighborY="-18949">
        <dgm:presLayoutVars>
          <dgm:chMax val="1"/>
          <dgm:bulletEnabled val="1"/>
        </dgm:presLayoutVars>
      </dgm:prSet>
      <dgm:spPr/>
    </dgm:pt>
    <dgm:pt modelId="{0C553AD4-2D5F-463E-B391-26DE7C221B38}" type="pres">
      <dgm:prSet presAssocID="{DE4A223B-5A93-46F0-B9C9-FF3DAD10E1D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90FB81E-498B-4768-86A9-A59F6CBB992C}" type="pres">
      <dgm:prSet presAssocID="{37B14E86-2F42-4735-A734-37AE8B7A7415}" presName="Name8" presStyleCnt="0"/>
      <dgm:spPr/>
    </dgm:pt>
    <dgm:pt modelId="{57F763B8-4336-4461-AD10-E50BEF0DF197}" type="pres">
      <dgm:prSet presAssocID="{37B14E86-2F42-4735-A734-37AE8B7A7415}" presName="level" presStyleLbl="node1" presStyleIdx="3" presStyleCnt="4" custLinFactNeighborY="-19096">
        <dgm:presLayoutVars>
          <dgm:chMax val="1"/>
          <dgm:bulletEnabled val="1"/>
        </dgm:presLayoutVars>
      </dgm:prSet>
      <dgm:spPr/>
    </dgm:pt>
    <dgm:pt modelId="{89EB5001-0C4A-4398-9F43-E5BDF9DD0EFA}" type="pres">
      <dgm:prSet presAssocID="{37B14E86-2F42-4735-A734-37AE8B7A741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AE94901-117C-4352-8340-E95CE5E689F9}" srcId="{E27B7C9D-D1C4-42DA-B460-F4EFE1538BE8}" destId="{37B14E86-2F42-4735-A734-37AE8B7A7415}" srcOrd="3" destOrd="0" parTransId="{4B94D2FC-6EF1-49FE-896B-267525696118}" sibTransId="{1D4C42F8-A8AD-4E91-A795-0797AF7B5862}"/>
    <dgm:cxn modelId="{89762D35-D89F-47C9-993D-EBF0133984DE}" type="presOf" srcId="{390A0356-9844-4717-9A8F-18A37C0ADF36}" destId="{D9544067-EB7E-4949-BDA0-A0F6344C49FB}" srcOrd="0" destOrd="0" presId="urn:microsoft.com/office/officeart/2005/8/layout/pyramid1"/>
    <dgm:cxn modelId="{3FBC0C37-63C3-4297-B5A8-A33020135477}" type="presOf" srcId="{EEF05B06-2669-4C3B-9BD4-FA0BA6C6BEA7}" destId="{51B62D2C-73AE-4736-9660-E6B90611E47C}" srcOrd="1" destOrd="0" presId="urn:microsoft.com/office/officeart/2005/8/layout/pyramid1"/>
    <dgm:cxn modelId="{2A2DAE5B-E479-4D63-A9B2-F92425D368E6}" type="presOf" srcId="{390A0356-9844-4717-9A8F-18A37C0ADF36}" destId="{2A25E5E8-5599-4466-9042-2448A37C8C48}" srcOrd="1" destOrd="0" presId="urn:microsoft.com/office/officeart/2005/8/layout/pyramid1"/>
    <dgm:cxn modelId="{38A22C6B-2B5C-4BE6-A5D4-948E95EDAD7D}" srcId="{E27B7C9D-D1C4-42DA-B460-F4EFE1538BE8}" destId="{EEF05B06-2669-4C3B-9BD4-FA0BA6C6BEA7}" srcOrd="0" destOrd="0" parTransId="{BCA41A44-8AFC-43D2-87EE-88CD0ECB5944}" sibTransId="{72FDAA45-4E53-4A21-9F7F-7C5BF14AB319}"/>
    <dgm:cxn modelId="{5CF1A870-F8C5-45A0-AB9F-02F8C9DC7719}" type="presOf" srcId="{37B14E86-2F42-4735-A734-37AE8B7A7415}" destId="{89EB5001-0C4A-4398-9F43-E5BDF9DD0EFA}" srcOrd="1" destOrd="0" presId="urn:microsoft.com/office/officeart/2005/8/layout/pyramid1"/>
    <dgm:cxn modelId="{CA2D7785-1911-471D-985D-546D8266DB72}" type="presOf" srcId="{DE4A223B-5A93-46F0-B9C9-FF3DAD10E1D2}" destId="{0C553AD4-2D5F-463E-B391-26DE7C221B38}" srcOrd="1" destOrd="0" presId="urn:microsoft.com/office/officeart/2005/8/layout/pyramid1"/>
    <dgm:cxn modelId="{8F0819B8-957B-4F46-89DC-3FFBA78FD34D}" type="presOf" srcId="{37B14E86-2F42-4735-A734-37AE8B7A7415}" destId="{57F763B8-4336-4461-AD10-E50BEF0DF197}" srcOrd="0" destOrd="0" presId="urn:microsoft.com/office/officeart/2005/8/layout/pyramid1"/>
    <dgm:cxn modelId="{CD25EACD-2395-4DCD-AA9D-39734C52BC38}" type="presOf" srcId="{E27B7C9D-D1C4-42DA-B460-F4EFE1538BE8}" destId="{59C62A5F-E8CD-4780-8350-0D1C1EA66A19}" srcOrd="0" destOrd="0" presId="urn:microsoft.com/office/officeart/2005/8/layout/pyramid1"/>
    <dgm:cxn modelId="{5A6E42D5-D170-4B92-BE11-A679B614CB4A}" srcId="{E27B7C9D-D1C4-42DA-B460-F4EFE1538BE8}" destId="{390A0356-9844-4717-9A8F-18A37C0ADF36}" srcOrd="1" destOrd="0" parTransId="{AB86F508-8053-4F5E-85AF-9DEB8FD08063}" sibTransId="{EBD3A96E-4FB5-49A3-8C93-21E395E548EB}"/>
    <dgm:cxn modelId="{DDAEB6EC-CFD5-4504-9320-195F7B0FE8C7}" srcId="{E27B7C9D-D1C4-42DA-B460-F4EFE1538BE8}" destId="{DE4A223B-5A93-46F0-B9C9-FF3DAD10E1D2}" srcOrd="2" destOrd="0" parTransId="{0A13B74F-4380-4ADA-A391-A848FA8052D0}" sibTransId="{09550A45-38AD-4937-B789-9FD0F154194D}"/>
    <dgm:cxn modelId="{55BF9FF2-9BB4-421D-A222-861392F5CF9F}" type="presOf" srcId="{EEF05B06-2669-4C3B-9BD4-FA0BA6C6BEA7}" destId="{62E8CF60-533E-4226-A62D-04B4BBB217CE}" srcOrd="0" destOrd="0" presId="urn:microsoft.com/office/officeart/2005/8/layout/pyramid1"/>
    <dgm:cxn modelId="{E1B30DFC-CC52-4826-8D1C-D815789D85AF}" type="presOf" srcId="{DE4A223B-5A93-46F0-B9C9-FF3DAD10E1D2}" destId="{E07FC182-CC1E-4B2B-9F22-D0F9904E33F6}" srcOrd="0" destOrd="0" presId="urn:microsoft.com/office/officeart/2005/8/layout/pyramid1"/>
    <dgm:cxn modelId="{6BC88A47-3C97-4DA2-828E-2B728899B669}" type="presParOf" srcId="{59C62A5F-E8CD-4780-8350-0D1C1EA66A19}" destId="{8422B5FA-F6F3-40B9-A456-294DE729F54A}" srcOrd="0" destOrd="0" presId="urn:microsoft.com/office/officeart/2005/8/layout/pyramid1"/>
    <dgm:cxn modelId="{D29EA3FF-4CA6-4EF2-9FB7-643106232F72}" type="presParOf" srcId="{8422B5FA-F6F3-40B9-A456-294DE729F54A}" destId="{62E8CF60-533E-4226-A62D-04B4BBB217CE}" srcOrd="0" destOrd="0" presId="urn:microsoft.com/office/officeart/2005/8/layout/pyramid1"/>
    <dgm:cxn modelId="{C82D46E8-55EE-45D6-B1DE-CEE2BF683086}" type="presParOf" srcId="{8422B5FA-F6F3-40B9-A456-294DE729F54A}" destId="{51B62D2C-73AE-4736-9660-E6B90611E47C}" srcOrd="1" destOrd="0" presId="urn:microsoft.com/office/officeart/2005/8/layout/pyramid1"/>
    <dgm:cxn modelId="{DAB40C6E-A643-4D98-A141-BFF03CAE3EE9}" type="presParOf" srcId="{59C62A5F-E8CD-4780-8350-0D1C1EA66A19}" destId="{E0C58A5E-E4E3-4A9C-AF96-B69E8E4D245D}" srcOrd="1" destOrd="0" presId="urn:microsoft.com/office/officeart/2005/8/layout/pyramid1"/>
    <dgm:cxn modelId="{7861CF33-0CA0-48B6-863B-265DDD149ABA}" type="presParOf" srcId="{E0C58A5E-E4E3-4A9C-AF96-B69E8E4D245D}" destId="{D9544067-EB7E-4949-BDA0-A0F6344C49FB}" srcOrd="0" destOrd="0" presId="urn:microsoft.com/office/officeart/2005/8/layout/pyramid1"/>
    <dgm:cxn modelId="{F58A8868-CBCA-4C54-8FB8-7E63FF88AE81}" type="presParOf" srcId="{E0C58A5E-E4E3-4A9C-AF96-B69E8E4D245D}" destId="{2A25E5E8-5599-4466-9042-2448A37C8C48}" srcOrd="1" destOrd="0" presId="urn:microsoft.com/office/officeart/2005/8/layout/pyramid1"/>
    <dgm:cxn modelId="{A26D39A8-048E-464B-97AB-B6C2AC088FEE}" type="presParOf" srcId="{59C62A5F-E8CD-4780-8350-0D1C1EA66A19}" destId="{EDDAA19E-F16F-4BB6-A804-5124FDD0CF30}" srcOrd="2" destOrd="0" presId="urn:microsoft.com/office/officeart/2005/8/layout/pyramid1"/>
    <dgm:cxn modelId="{E085D353-A7C9-4A4C-8A76-2D5DAAE7B95B}" type="presParOf" srcId="{EDDAA19E-F16F-4BB6-A804-5124FDD0CF30}" destId="{E07FC182-CC1E-4B2B-9F22-D0F9904E33F6}" srcOrd="0" destOrd="0" presId="urn:microsoft.com/office/officeart/2005/8/layout/pyramid1"/>
    <dgm:cxn modelId="{4321C7A1-3147-4845-91CA-8ED448CA9034}" type="presParOf" srcId="{EDDAA19E-F16F-4BB6-A804-5124FDD0CF30}" destId="{0C553AD4-2D5F-463E-B391-26DE7C221B38}" srcOrd="1" destOrd="0" presId="urn:microsoft.com/office/officeart/2005/8/layout/pyramid1"/>
    <dgm:cxn modelId="{53816BB2-F99B-4F76-936A-8BA04127A1D4}" type="presParOf" srcId="{59C62A5F-E8CD-4780-8350-0D1C1EA66A19}" destId="{390FB81E-498B-4768-86A9-A59F6CBB992C}" srcOrd="3" destOrd="0" presId="urn:microsoft.com/office/officeart/2005/8/layout/pyramid1"/>
    <dgm:cxn modelId="{E3EC8A26-22A9-492E-BDEC-4BDF0D18E176}" type="presParOf" srcId="{390FB81E-498B-4768-86A9-A59F6CBB992C}" destId="{57F763B8-4336-4461-AD10-E50BEF0DF197}" srcOrd="0" destOrd="0" presId="urn:microsoft.com/office/officeart/2005/8/layout/pyramid1"/>
    <dgm:cxn modelId="{0D2F9365-66EC-4061-9BEE-941F6D85ED1C}" type="presParOf" srcId="{390FB81E-498B-4768-86A9-A59F6CBB992C}" destId="{89EB5001-0C4A-4398-9F43-E5BDF9DD0EF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077E3-028B-4327-AA1C-92E790AD87E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AEE662-2FA9-49AE-B878-5EC3C9531756}">
      <dgm:prSet phldrT="[Text]"/>
      <dgm:spPr>
        <a:solidFill>
          <a:srgbClr val="12B4BC">
            <a:alpha val="50000"/>
          </a:srgbClr>
        </a:solidFill>
      </dgm:spPr>
      <dgm:t>
        <a:bodyPr/>
        <a:lstStyle/>
        <a:p>
          <a:r>
            <a:rPr lang="ar-LB" dirty="0"/>
            <a:t>التنظيم</a:t>
          </a:r>
          <a:endParaRPr lang="en-US" dirty="0"/>
        </a:p>
      </dgm:t>
    </dgm:pt>
    <dgm:pt modelId="{137BF5C9-7BC3-4C19-B086-1FCA08FEDD57}" type="parTrans" cxnId="{16AC7C3C-7A6E-4EE2-828B-6B77210B9A14}">
      <dgm:prSet/>
      <dgm:spPr/>
      <dgm:t>
        <a:bodyPr/>
        <a:lstStyle/>
        <a:p>
          <a:endParaRPr lang="en-US"/>
        </a:p>
      </dgm:t>
    </dgm:pt>
    <dgm:pt modelId="{690645BE-7D02-4971-9309-933F1E333B36}" type="sibTrans" cxnId="{16AC7C3C-7A6E-4EE2-828B-6B77210B9A14}">
      <dgm:prSet/>
      <dgm:spPr/>
      <dgm:t>
        <a:bodyPr/>
        <a:lstStyle/>
        <a:p>
          <a:endParaRPr lang="en-US"/>
        </a:p>
      </dgm:t>
    </dgm:pt>
    <dgm:pt modelId="{2D2BD7E5-5FB3-4C40-840A-2020B8FEE7CE}">
      <dgm:prSet phldrT="[Text]"/>
      <dgm:spPr>
        <a:solidFill>
          <a:srgbClr val="12B4BC">
            <a:alpha val="50000"/>
          </a:srgbClr>
        </a:solidFill>
      </dgm:spPr>
      <dgm:t>
        <a:bodyPr/>
        <a:lstStyle/>
        <a:p>
          <a:r>
            <a:rPr lang="ar-LB" b="1" dirty="0"/>
            <a:t>دائرة عمل</a:t>
          </a:r>
          <a:endParaRPr lang="en-US" b="1" dirty="0"/>
        </a:p>
      </dgm:t>
    </dgm:pt>
    <dgm:pt modelId="{DBBA3650-0722-4445-9F95-4BA48653E721}" type="parTrans" cxnId="{FDDBF8E1-F762-458F-A2C6-9F5D394A7FC5}">
      <dgm:prSet/>
      <dgm:spPr/>
      <dgm:t>
        <a:bodyPr/>
        <a:lstStyle/>
        <a:p>
          <a:endParaRPr lang="en-US"/>
        </a:p>
      </dgm:t>
    </dgm:pt>
    <dgm:pt modelId="{639F084F-021A-4D26-8B4F-59405B058CED}" type="sibTrans" cxnId="{FDDBF8E1-F762-458F-A2C6-9F5D394A7FC5}">
      <dgm:prSet/>
      <dgm:spPr/>
      <dgm:t>
        <a:bodyPr/>
        <a:lstStyle/>
        <a:p>
          <a:endParaRPr lang="en-US"/>
        </a:p>
      </dgm:t>
    </dgm:pt>
    <dgm:pt modelId="{F150135A-59D9-48F6-B6C4-49CE76094AF5}">
      <dgm:prSet phldrT="[Text]"/>
      <dgm:spPr>
        <a:solidFill>
          <a:srgbClr val="12B4BC">
            <a:alpha val="50000"/>
          </a:srgbClr>
        </a:solidFill>
      </dgm:spPr>
      <dgm:t>
        <a:bodyPr/>
        <a:lstStyle/>
        <a:p>
          <a:r>
            <a:rPr lang="ar-LB" b="1" dirty="0"/>
            <a:t>دائرة عمل </a:t>
          </a:r>
          <a:endParaRPr lang="en-US" b="1" dirty="0"/>
        </a:p>
      </dgm:t>
    </dgm:pt>
    <dgm:pt modelId="{FA69F105-4798-4A7B-9901-63141350B342}" type="parTrans" cxnId="{C58F0EF9-9800-4C2A-BFD4-51956D9E9C51}">
      <dgm:prSet/>
      <dgm:spPr/>
      <dgm:t>
        <a:bodyPr/>
        <a:lstStyle/>
        <a:p>
          <a:endParaRPr lang="en-US"/>
        </a:p>
      </dgm:t>
    </dgm:pt>
    <dgm:pt modelId="{16823BAD-D40C-48F7-92AA-B15C1F3EC197}" type="sibTrans" cxnId="{C58F0EF9-9800-4C2A-BFD4-51956D9E9C51}">
      <dgm:prSet/>
      <dgm:spPr/>
      <dgm:t>
        <a:bodyPr/>
        <a:lstStyle/>
        <a:p>
          <a:endParaRPr lang="en-US"/>
        </a:p>
      </dgm:t>
    </dgm:pt>
    <dgm:pt modelId="{989CDFDC-EE4F-4BF0-BD85-D59D57986E05}">
      <dgm:prSet phldrT="[Text]"/>
      <dgm:spPr>
        <a:solidFill>
          <a:srgbClr val="12B4BC">
            <a:alpha val="50000"/>
          </a:srgbClr>
        </a:solidFill>
      </dgm:spPr>
      <dgm:t>
        <a:bodyPr/>
        <a:lstStyle/>
        <a:p>
          <a:r>
            <a:rPr lang="ar-LB" b="1" dirty="0"/>
            <a:t>دائرة عمل</a:t>
          </a:r>
          <a:endParaRPr lang="en-US" b="1" dirty="0"/>
        </a:p>
      </dgm:t>
    </dgm:pt>
    <dgm:pt modelId="{394516FB-B61B-4538-A527-6E29ECF39856}" type="parTrans" cxnId="{EBFFE27D-9A9E-42F8-8393-577B1A749ADA}">
      <dgm:prSet/>
      <dgm:spPr/>
      <dgm:t>
        <a:bodyPr/>
        <a:lstStyle/>
        <a:p>
          <a:endParaRPr lang="en-US"/>
        </a:p>
      </dgm:t>
    </dgm:pt>
    <dgm:pt modelId="{0A6E2BCD-C320-422B-B1A8-FFC71EBCC4A2}" type="sibTrans" cxnId="{EBFFE27D-9A9E-42F8-8393-577B1A749ADA}">
      <dgm:prSet/>
      <dgm:spPr/>
      <dgm:t>
        <a:bodyPr/>
        <a:lstStyle/>
        <a:p>
          <a:endParaRPr lang="en-US"/>
        </a:p>
      </dgm:t>
    </dgm:pt>
    <dgm:pt modelId="{71523830-659F-4E4F-BF6B-C88FFFE7C51D}">
      <dgm:prSet phldrT="[Text]"/>
      <dgm:spPr>
        <a:solidFill>
          <a:srgbClr val="12B4BC">
            <a:alpha val="50000"/>
          </a:srgbClr>
        </a:solidFill>
      </dgm:spPr>
      <dgm:t>
        <a:bodyPr/>
        <a:lstStyle/>
        <a:p>
          <a:r>
            <a:rPr lang="ar-LB" b="1" dirty="0"/>
            <a:t>دائرة عمل</a:t>
          </a:r>
          <a:endParaRPr lang="en-US" b="1" dirty="0"/>
        </a:p>
      </dgm:t>
    </dgm:pt>
    <dgm:pt modelId="{8C481F1F-743C-4DFB-89A4-48A74AA7CDBF}" type="parTrans" cxnId="{2F0129B8-F677-4F99-BE6B-AE852719252B}">
      <dgm:prSet/>
      <dgm:spPr/>
      <dgm:t>
        <a:bodyPr/>
        <a:lstStyle/>
        <a:p>
          <a:endParaRPr lang="en-US"/>
        </a:p>
      </dgm:t>
    </dgm:pt>
    <dgm:pt modelId="{A72FD365-D6AB-49C3-9776-95ED39202D36}" type="sibTrans" cxnId="{2F0129B8-F677-4F99-BE6B-AE852719252B}">
      <dgm:prSet/>
      <dgm:spPr/>
      <dgm:t>
        <a:bodyPr/>
        <a:lstStyle/>
        <a:p>
          <a:endParaRPr lang="en-US"/>
        </a:p>
      </dgm:t>
    </dgm:pt>
    <dgm:pt modelId="{65FF0D11-E55C-492D-8B4F-A43504C0D544}">
      <dgm:prSet/>
      <dgm:spPr>
        <a:solidFill>
          <a:srgbClr val="12B4BC">
            <a:alpha val="50000"/>
          </a:srgbClr>
        </a:solidFill>
      </dgm:spPr>
      <dgm:t>
        <a:bodyPr/>
        <a:lstStyle/>
        <a:p>
          <a:r>
            <a:rPr lang="ar-LB" b="1" dirty="0"/>
            <a:t>دائرة عمل</a:t>
          </a:r>
          <a:endParaRPr lang="en-US" b="1" dirty="0"/>
        </a:p>
      </dgm:t>
    </dgm:pt>
    <dgm:pt modelId="{DFCBCB69-A9E2-4FC9-99B7-CE11C0C55A4E}" type="parTrans" cxnId="{DEE49F9F-E097-4159-B96D-4213230157E8}">
      <dgm:prSet/>
      <dgm:spPr/>
      <dgm:t>
        <a:bodyPr/>
        <a:lstStyle/>
        <a:p>
          <a:endParaRPr lang="en-US"/>
        </a:p>
      </dgm:t>
    </dgm:pt>
    <dgm:pt modelId="{BEB4B648-AAAB-40AE-8ABB-FB4A3866E2DC}" type="sibTrans" cxnId="{DEE49F9F-E097-4159-B96D-4213230157E8}">
      <dgm:prSet/>
      <dgm:spPr/>
      <dgm:t>
        <a:bodyPr/>
        <a:lstStyle/>
        <a:p>
          <a:endParaRPr lang="en-US"/>
        </a:p>
      </dgm:t>
    </dgm:pt>
    <dgm:pt modelId="{5347D2D2-461C-41BC-A31D-EE9504FDF377}" type="pres">
      <dgm:prSet presAssocID="{078077E3-028B-4327-AA1C-92E790AD87EB}" presName="composite" presStyleCnt="0">
        <dgm:presLayoutVars>
          <dgm:chMax val="1"/>
          <dgm:dir/>
          <dgm:resizeHandles val="exact"/>
        </dgm:presLayoutVars>
      </dgm:prSet>
      <dgm:spPr/>
    </dgm:pt>
    <dgm:pt modelId="{06FCB85E-28E1-4629-9F1A-19AD9DD93C96}" type="pres">
      <dgm:prSet presAssocID="{078077E3-028B-4327-AA1C-92E790AD87EB}" presName="radial" presStyleCnt="0">
        <dgm:presLayoutVars>
          <dgm:animLvl val="ctr"/>
        </dgm:presLayoutVars>
      </dgm:prSet>
      <dgm:spPr/>
    </dgm:pt>
    <dgm:pt modelId="{76117E6C-F2A1-47D7-9679-B8AB4D5ED412}" type="pres">
      <dgm:prSet presAssocID="{68AEE662-2FA9-49AE-B878-5EC3C9531756}" presName="centerShape" presStyleLbl="vennNode1" presStyleIdx="0" presStyleCnt="6"/>
      <dgm:spPr/>
    </dgm:pt>
    <dgm:pt modelId="{D8E6B4A6-C6FD-4525-9525-07A8C0561E29}" type="pres">
      <dgm:prSet presAssocID="{2D2BD7E5-5FB3-4C40-840A-2020B8FEE7CE}" presName="node" presStyleLbl="vennNode1" presStyleIdx="1" presStyleCnt="6" custRadScaleRad="80552" custRadScaleInc="-6178">
        <dgm:presLayoutVars>
          <dgm:bulletEnabled val="1"/>
        </dgm:presLayoutVars>
      </dgm:prSet>
      <dgm:spPr/>
    </dgm:pt>
    <dgm:pt modelId="{B1066F00-2AF7-4BEB-A04D-2FADEFFB67D8}" type="pres">
      <dgm:prSet presAssocID="{F150135A-59D9-48F6-B6C4-49CE76094AF5}" presName="node" presStyleLbl="vennNode1" presStyleIdx="2" presStyleCnt="6" custRadScaleRad="81174" custRadScaleInc="-3150">
        <dgm:presLayoutVars>
          <dgm:bulletEnabled val="1"/>
        </dgm:presLayoutVars>
      </dgm:prSet>
      <dgm:spPr/>
    </dgm:pt>
    <dgm:pt modelId="{1403D644-A508-40F7-B590-FF3DD6B8ECD5}" type="pres">
      <dgm:prSet presAssocID="{989CDFDC-EE4F-4BF0-BD85-D59D57986E05}" presName="node" presStyleLbl="vennNode1" presStyleIdx="3" presStyleCnt="6" custRadScaleRad="81047" custRadScaleInc="-737">
        <dgm:presLayoutVars>
          <dgm:bulletEnabled val="1"/>
        </dgm:presLayoutVars>
      </dgm:prSet>
      <dgm:spPr/>
    </dgm:pt>
    <dgm:pt modelId="{5F43D674-1599-4FD4-B79D-4B7BD48DCFB5}" type="pres">
      <dgm:prSet presAssocID="{71523830-659F-4E4F-BF6B-C88FFFE7C51D}" presName="node" presStyleLbl="vennNode1" presStyleIdx="4" presStyleCnt="6" custScaleX="94578" custScaleY="101024" custRadScaleRad="79045" custRadScaleInc="-4347">
        <dgm:presLayoutVars>
          <dgm:bulletEnabled val="1"/>
        </dgm:presLayoutVars>
      </dgm:prSet>
      <dgm:spPr/>
    </dgm:pt>
    <dgm:pt modelId="{A6F74DE6-1A1B-44B1-A9A2-1948FD8784A4}" type="pres">
      <dgm:prSet presAssocID="{65FF0D11-E55C-492D-8B4F-A43504C0D544}" presName="node" presStyleLbl="vennNode1" presStyleIdx="5" presStyleCnt="6" custScaleX="91633" custRadScaleRad="79512" custRadScaleInc="-15660">
        <dgm:presLayoutVars>
          <dgm:bulletEnabled val="1"/>
        </dgm:presLayoutVars>
      </dgm:prSet>
      <dgm:spPr/>
    </dgm:pt>
  </dgm:ptLst>
  <dgm:cxnLst>
    <dgm:cxn modelId="{C186D91D-F9C9-43FF-B7B1-4C01E900B7DE}" type="presOf" srcId="{078077E3-028B-4327-AA1C-92E790AD87EB}" destId="{5347D2D2-461C-41BC-A31D-EE9504FDF377}" srcOrd="0" destOrd="0" presId="urn:microsoft.com/office/officeart/2005/8/layout/radial3"/>
    <dgm:cxn modelId="{A6BCAD27-FC18-4A47-9924-467CFD959150}" type="presOf" srcId="{F150135A-59D9-48F6-B6C4-49CE76094AF5}" destId="{B1066F00-2AF7-4BEB-A04D-2FADEFFB67D8}" srcOrd="0" destOrd="0" presId="urn:microsoft.com/office/officeart/2005/8/layout/radial3"/>
    <dgm:cxn modelId="{16AC7C3C-7A6E-4EE2-828B-6B77210B9A14}" srcId="{078077E3-028B-4327-AA1C-92E790AD87EB}" destId="{68AEE662-2FA9-49AE-B878-5EC3C9531756}" srcOrd="0" destOrd="0" parTransId="{137BF5C9-7BC3-4C19-B086-1FCA08FEDD57}" sibTransId="{690645BE-7D02-4971-9309-933F1E333B36}"/>
    <dgm:cxn modelId="{19F1665C-CE4B-41CE-A26D-DA309FE1DB8F}" type="presOf" srcId="{65FF0D11-E55C-492D-8B4F-A43504C0D544}" destId="{A6F74DE6-1A1B-44B1-A9A2-1948FD8784A4}" srcOrd="0" destOrd="0" presId="urn:microsoft.com/office/officeart/2005/8/layout/radial3"/>
    <dgm:cxn modelId="{8F43AE69-B90C-45B8-A386-E0167D21E018}" type="presOf" srcId="{989CDFDC-EE4F-4BF0-BD85-D59D57986E05}" destId="{1403D644-A508-40F7-B590-FF3DD6B8ECD5}" srcOrd="0" destOrd="0" presId="urn:microsoft.com/office/officeart/2005/8/layout/radial3"/>
    <dgm:cxn modelId="{2D21C952-949E-41EB-B4A0-DFE6B0B86822}" type="presOf" srcId="{68AEE662-2FA9-49AE-B878-5EC3C9531756}" destId="{76117E6C-F2A1-47D7-9679-B8AB4D5ED412}" srcOrd="0" destOrd="0" presId="urn:microsoft.com/office/officeart/2005/8/layout/radial3"/>
    <dgm:cxn modelId="{EBFFE27D-9A9E-42F8-8393-577B1A749ADA}" srcId="{68AEE662-2FA9-49AE-B878-5EC3C9531756}" destId="{989CDFDC-EE4F-4BF0-BD85-D59D57986E05}" srcOrd="2" destOrd="0" parTransId="{394516FB-B61B-4538-A527-6E29ECF39856}" sibTransId="{0A6E2BCD-C320-422B-B1A8-FFC71EBCC4A2}"/>
    <dgm:cxn modelId="{30529F83-12D7-4D2B-8BF4-AC29E362CE5B}" type="presOf" srcId="{71523830-659F-4E4F-BF6B-C88FFFE7C51D}" destId="{5F43D674-1599-4FD4-B79D-4B7BD48DCFB5}" srcOrd="0" destOrd="0" presId="urn:microsoft.com/office/officeart/2005/8/layout/radial3"/>
    <dgm:cxn modelId="{8CC2AA94-41B3-4466-8DA3-AADD8A1F06C8}" type="presOf" srcId="{2D2BD7E5-5FB3-4C40-840A-2020B8FEE7CE}" destId="{D8E6B4A6-C6FD-4525-9525-07A8C0561E29}" srcOrd="0" destOrd="0" presId="urn:microsoft.com/office/officeart/2005/8/layout/radial3"/>
    <dgm:cxn modelId="{DEE49F9F-E097-4159-B96D-4213230157E8}" srcId="{68AEE662-2FA9-49AE-B878-5EC3C9531756}" destId="{65FF0D11-E55C-492D-8B4F-A43504C0D544}" srcOrd="4" destOrd="0" parTransId="{DFCBCB69-A9E2-4FC9-99B7-CE11C0C55A4E}" sibTransId="{BEB4B648-AAAB-40AE-8ABB-FB4A3866E2DC}"/>
    <dgm:cxn modelId="{2F0129B8-F677-4F99-BE6B-AE852719252B}" srcId="{68AEE662-2FA9-49AE-B878-5EC3C9531756}" destId="{71523830-659F-4E4F-BF6B-C88FFFE7C51D}" srcOrd="3" destOrd="0" parTransId="{8C481F1F-743C-4DFB-89A4-48A74AA7CDBF}" sibTransId="{A72FD365-D6AB-49C3-9776-95ED39202D36}"/>
    <dgm:cxn modelId="{FDDBF8E1-F762-458F-A2C6-9F5D394A7FC5}" srcId="{68AEE662-2FA9-49AE-B878-5EC3C9531756}" destId="{2D2BD7E5-5FB3-4C40-840A-2020B8FEE7CE}" srcOrd="0" destOrd="0" parTransId="{DBBA3650-0722-4445-9F95-4BA48653E721}" sibTransId="{639F084F-021A-4D26-8B4F-59405B058CED}"/>
    <dgm:cxn modelId="{C58F0EF9-9800-4C2A-BFD4-51956D9E9C51}" srcId="{68AEE662-2FA9-49AE-B878-5EC3C9531756}" destId="{F150135A-59D9-48F6-B6C4-49CE76094AF5}" srcOrd="1" destOrd="0" parTransId="{FA69F105-4798-4A7B-9901-63141350B342}" sibTransId="{16823BAD-D40C-48F7-92AA-B15C1F3EC197}"/>
    <dgm:cxn modelId="{06CD2675-5CD3-4D6C-9C4B-7DFE7B943FF6}" type="presParOf" srcId="{5347D2D2-461C-41BC-A31D-EE9504FDF377}" destId="{06FCB85E-28E1-4629-9F1A-19AD9DD93C96}" srcOrd="0" destOrd="0" presId="urn:microsoft.com/office/officeart/2005/8/layout/radial3"/>
    <dgm:cxn modelId="{F146129C-1CE6-49CD-B147-044681F1C76B}" type="presParOf" srcId="{06FCB85E-28E1-4629-9F1A-19AD9DD93C96}" destId="{76117E6C-F2A1-47D7-9679-B8AB4D5ED412}" srcOrd="0" destOrd="0" presId="urn:microsoft.com/office/officeart/2005/8/layout/radial3"/>
    <dgm:cxn modelId="{C918151B-8715-4CE3-83EF-6128D6C598BB}" type="presParOf" srcId="{06FCB85E-28E1-4629-9F1A-19AD9DD93C96}" destId="{D8E6B4A6-C6FD-4525-9525-07A8C0561E29}" srcOrd="1" destOrd="0" presId="urn:microsoft.com/office/officeart/2005/8/layout/radial3"/>
    <dgm:cxn modelId="{8CCA259D-9C35-4802-AD9A-EC94F84B507A}" type="presParOf" srcId="{06FCB85E-28E1-4629-9F1A-19AD9DD93C96}" destId="{B1066F00-2AF7-4BEB-A04D-2FADEFFB67D8}" srcOrd="2" destOrd="0" presId="urn:microsoft.com/office/officeart/2005/8/layout/radial3"/>
    <dgm:cxn modelId="{B4646701-EF0E-48C7-A57D-4DB4B52D5668}" type="presParOf" srcId="{06FCB85E-28E1-4629-9F1A-19AD9DD93C96}" destId="{1403D644-A508-40F7-B590-FF3DD6B8ECD5}" srcOrd="3" destOrd="0" presId="urn:microsoft.com/office/officeart/2005/8/layout/radial3"/>
    <dgm:cxn modelId="{EFACFE08-8AF5-44B7-AC47-1296B69F7E87}" type="presParOf" srcId="{06FCB85E-28E1-4629-9F1A-19AD9DD93C96}" destId="{5F43D674-1599-4FD4-B79D-4B7BD48DCFB5}" srcOrd="4" destOrd="0" presId="urn:microsoft.com/office/officeart/2005/8/layout/radial3"/>
    <dgm:cxn modelId="{DB586B60-B278-4B34-8EEA-BA2A487E3F98}" type="presParOf" srcId="{06FCB85E-28E1-4629-9F1A-19AD9DD93C96}" destId="{A6F74DE6-1A1B-44B1-A9A2-1948FD8784A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1BCAD-7A33-4732-862C-C4E9F668C1F8}">
      <dsp:nvSpPr>
        <dsp:cNvPr id="0" name=""/>
        <dsp:cNvSpPr/>
      </dsp:nvSpPr>
      <dsp:spPr>
        <a:xfrm>
          <a:off x="2676525" y="0"/>
          <a:ext cx="2676525" cy="1384300"/>
        </a:xfrm>
        <a:prstGeom prst="trapezoid">
          <a:avLst>
            <a:gd name="adj" fmla="val 96674"/>
          </a:avLst>
        </a:prstGeom>
        <a:solidFill>
          <a:srgbClr val="12B4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800" b="1" kern="1200" dirty="0">
              <a:solidFill>
                <a:schemeClr val="bg1"/>
              </a:solidFill>
            </a:rPr>
            <a:t>قمة التنظيم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2676525" y="0"/>
        <a:ext cx="2676525" cy="1384300"/>
      </dsp:txXfrm>
    </dsp:sp>
    <dsp:sp modelId="{F001C54A-E5D7-40A8-A3A3-192F597ED446}">
      <dsp:nvSpPr>
        <dsp:cNvPr id="0" name=""/>
        <dsp:cNvSpPr/>
      </dsp:nvSpPr>
      <dsp:spPr>
        <a:xfrm>
          <a:off x="1338262" y="1384300"/>
          <a:ext cx="5353050" cy="1384300"/>
        </a:xfrm>
        <a:prstGeom prst="trapezoid">
          <a:avLst>
            <a:gd name="adj" fmla="val 96674"/>
          </a:avLst>
        </a:prstGeom>
        <a:solidFill>
          <a:srgbClr val="12B4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3600" b="1" kern="1200" dirty="0">
              <a:solidFill>
                <a:schemeClr val="bg1"/>
              </a:solidFill>
            </a:rPr>
            <a:t>المستوى المتوسط</a:t>
          </a:r>
          <a:endParaRPr lang="en-US" sz="3600" b="1" kern="1200" dirty="0">
            <a:solidFill>
              <a:schemeClr val="bg1"/>
            </a:solidFill>
          </a:endParaRPr>
        </a:p>
      </dsp:txBody>
      <dsp:txXfrm>
        <a:off x="2275046" y="1384300"/>
        <a:ext cx="3479482" cy="1384300"/>
      </dsp:txXfrm>
    </dsp:sp>
    <dsp:sp modelId="{C993A4DF-F136-4453-91E4-6C1534F802D0}">
      <dsp:nvSpPr>
        <dsp:cNvPr id="0" name=""/>
        <dsp:cNvSpPr/>
      </dsp:nvSpPr>
      <dsp:spPr>
        <a:xfrm>
          <a:off x="0" y="2768600"/>
          <a:ext cx="8029575" cy="1384300"/>
        </a:xfrm>
        <a:prstGeom prst="trapezoid">
          <a:avLst>
            <a:gd name="adj" fmla="val 96674"/>
          </a:avLst>
        </a:prstGeom>
        <a:solidFill>
          <a:srgbClr val="12B4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5400" kern="1200" dirty="0">
              <a:solidFill>
                <a:schemeClr val="bg1"/>
              </a:solidFill>
            </a:rPr>
            <a:t>المستوى التنفيذي</a:t>
          </a:r>
          <a:endParaRPr lang="en-US" sz="5400" kern="1200" dirty="0">
            <a:solidFill>
              <a:schemeClr val="bg1"/>
            </a:solidFill>
          </a:endParaRPr>
        </a:p>
      </dsp:txBody>
      <dsp:txXfrm>
        <a:off x="1405175" y="2768600"/>
        <a:ext cx="5219223" cy="1384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8CF60-533E-4226-A62D-04B4BBB217CE}">
      <dsp:nvSpPr>
        <dsp:cNvPr id="0" name=""/>
        <dsp:cNvSpPr/>
      </dsp:nvSpPr>
      <dsp:spPr>
        <a:xfrm>
          <a:off x="2078211" y="0"/>
          <a:ext cx="1421621" cy="848695"/>
        </a:xfrm>
        <a:prstGeom prst="trapezoid">
          <a:avLst>
            <a:gd name="adj" fmla="val 83753"/>
          </a:avLst>
        </a:prstGeom>
        <a:solidFill>
          <a:srgbClr val="88D9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3000" b="1" kern="1200" dirty="0" err="1"/>
            <a:t>المدري</a:t>
          </a:r>
          <a:endParaRPr lang="en-US" sz="3000" b="1" kern="1200" dirty="0"/>
        </a:p>
      </dsp:txBody>
      <dsp:txXfrm>
        <a:off x="2078211" y="0"/>
        <a:ext cx="1421621" cy="848695"/>
      </dsp:txXfrm>
    </dsp:sp>
    <dsp:sp modelId="{D9544067-EB7E-4949-BDA0-A0F6344C49FB}">
      <dsp:nvSpPr>
        <dsp:cNvPr id="0" name=""/>
        <dsp:cNvSpPr/>
      </dsp:nvSpPr>
      <dsp:spPr>
        <a:xfrm>
          <a:off x="1404562" y="712190"/>
          <a:ext cx="2843243" cy="848695"/>
        </a:xfrm>
        <a:prstGeom prst="trapezoid">
          <a:avLst>
            <a:gd name="adj" fmla="val 83753"/>
          </a:avLst>
        </a:prstGeom>
        <a:solidFill>
          <a:srgbClr val="88D9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3000" b="1" kern="1200" dirty="0"/>
            <a:t>مدراء الاقسام </a:t>
          </a:r>
          <a:endParaRPr lang="en-US" sz="3000" b="1" kern="1200" dirty="0"/>
        </a:p>
      </dsp:txBody>
      <dsp:txXfrm>
        <a:off x="1902129" y="712190"/>
        <a:ext cx="1848107" cy="848695"/>
      </dsp:txXfrm>
    </dsp:sp>
    <dsp:sp modelId="{E07FC182-CC1E-4B2B-9F22-D0F9904E33F6}">
      <dsp:nvSpPr>
        <dsp:cNvPr id="0" name=""/>
        <dsp:cNvSpPr/>
      </dsp:nvSpPr>
      <dsp:spPr>
        <a:xfrm>
          <a:off x="667650" y="1536570"/>
          <a:ext cx="4264864" cy="848695"/>
        </a:xfrm>
        <a:prstGeom prst="trapezoid">
          <a:avLst>
            <a:gd name="adj" fmla="val 83753"/>
          </a:avLst>
        </a:prstGeom>
        <a:solidFill>
          <a:srgbClr val="88D9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3000" b="1" kern="1200" dirty="0"/>
            <a:t>مدراء العمل</a:t>
          </a:r>
          <a:endParaRPr lang="en-US" sz="3000" b="1" kern="1200" dirty="0"/>
        </a:p>
      </dsp:txBody>
      <dsp:txXfrm>
        <a:off x="1414001" y="1536570"/>
        <a:ext cx="2772161" cy="848695"/>
      </dsp:txXfrm>
    </dsp:sp>
    <dsp:sp modelId="{57F763B8-4336-4461-AD10-E50BEF0DF197}">
      <dsp:nvSpPr>
        <dsp:cNvPr id="0" name=""/>
        <dsp:cNvSpPr/>
      </dsp:nvSpPr>
      <dsp:spPr>
        <a:xfrm>
          <a:off x="0" y="2384018"/>
          <a:ext cx="5686486" cy="848695"/>
        </a:xfrm>
        <a:prstGeom prst="trapezoid">
          <a:avLst>
            <a:gd name="adj" fmla="val 83753"/>
          </a:avLst>
        </a:prstGeom>
        <a:solidFill>
          <a:srgbClr val="88D9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3000" b="1" kern="1200" dirty="0"/>
            <a:t>العمال </a:t>
          </a:r>
          <a:endParaRPr lang="en-US" sz="3000" b="1" kern="1200" dirty="0"/>
        </a:p>
      </dsp:txBody>
      <dsp:txXfrm>
        <a:off x="995135" y="2384018"/>
        <a:ext cx="3696215" cy="8486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17E6C-F2A1-47D7-9679-B8AB4D5ED412}">
      <dsp:nvSpPr>
        <dsp:cNvPr id="0" name=""/>
        <dsp:cNvSpPr/>
      </dsp:nvSpPr>
      <dsp:spPr>
        <a:xfrm>
          <a:off x="2472684" y="1340391"/>
          <a:ext cx="3116385" cy="3116385"/>
        </a:xfrm>
        <a:prstGeom prst="ellipse">
          <a:avLst/>
        </a:prstGeom>
        <a:solidFill>
          <a:srgbClr val="12B4BC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6500" kern="1200" dirty="0"/>
            <a:t>التنظيم</a:t>
          </a:r>
          <a:endParaRPr lang="en-US" sz="6500" kern="1200" dirty="0"/>
        </a:p>
      </dsp:txBody>
      <dsp:txXfrm>
        <a:off x="2929068" y="1796775"/>
        <a:ext cx="2203617" cy="2203617"/>
      </dsp:txXfrm>
    </dsp:sp>
    <dsp:sp modelId="{D8E6B4A6-C6FD-4525-9525-07A8C0561E29}">
      <dsp:nvSpPr>
        <dsp:cNvPr id="0" name=""/>
        <dsp:cNvSpPr/>
      </dsp:nvSpPr>
      <dsp:spPr>
        <a:xfrm>
          <a:off x="3125126" y="491352"/>
          <a:ext cx="1558192" cy="1558192"/>
        </a:xfrm>
        <a:prstGeom prst="ellipse">
          <a:avLst/>
        </a:prstGeom>
        <a:solidFill>
          <a:srgbClr val="12B4BC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3700" b="1" kern="1200" dirty="0"/>
            <a:t>دائرة عمل</a:t>
          </a:r>
          <a:endParaRPr lang="en-US" sz="3700" b="1" kern="1200" dirty="0"/>
        </a:p>
      </dsp:txBody>
      <dsp:txXfrm>
        <a:off x="3353318" y="719544"/>
        <a:ext cx="1101808" cy="1101808"/>
      </dsp:txXfrm>
    </dsp:sp>
    <dsp:sp modelId="{B1066F00-2AF7-4BEB-A04D-2FADEFFB67D8}">
      <dsp:nvSpPr>
        <dsp:cNvPr id="0" name=""/>
        <dsp:cNvSpPr/>
      </dsp:nvSpPr>
      <dsp:spPr>
        <a:xfrm>
          <a:off x="4795549" y="1549410"/>
          <a:ext cx="1558192" cy="1558192"/>
        </a:xfrm>
        <a:prstGeom prst="ellipse">
          <a:avLst/>
        </a:prstGeom>
        <a:solidFill>
          <a:srgbClr val="12B4BC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3700" b="1" kern="1200" dirty="0"/>
            <a:t>دائرة عمل </a:t>
          </a:r>
          <a:endParaRPr lang="en-US" sz="3700" b="1" kern="1200" dirty="0"/>
        </a:p>
      </dsp:txBody>
      <dsp:txXfrm>
        <a:off x="5023741" y="1777602"/>
        <a:ext cx="1101808" cy="1101808"/>
      </dsp:txXfrm>
    </dsp:sp>
    <dsp:sp modelId="{1403D644-A508-40F7-B590-FF3DD6B8ECD5}">
      <dsp:nvSpPr>
        <dsp:cNvPr id="0" name=""/>
        <dsp:cNvSpPr/>
      </dsp:nvSpPr>
      <dsp:spPr>
        <a:xfrm>
          <a:off x="4229834" y="3439773"/>
          <a:ext cx="1558192" cy="1558192"/>
        </a:xfrm>
        <a:prstGeom prst="ellipse">
          <a:avLst/>
        </a:prstGeom>
        <a:solidFill>
          <a:srgbClr val="12B4BC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3700" b="1" kern="1200" dirty="0"/>
            <a:t>دائرة عمل</a:t>
          </a:r>
          <a:endParaRPr lang="en-US" sz="3700" b="1" kern="1200" dirty="0"/>
        </a:p>
      </dsp:txBody>
      <dsp:txXfrm>
        <a:off x="4458026" y="3667965"/>
        <a:ext cx="1101808" cy="1101808"/>
      </dsp:txXfrm>
    </dsp:sp>
    <dsp:sp modelId="{5F43D674-1599-4FD4-B79D-4B7BD48DCFB5}">
      <dsp:nvSpPr>
        <dsp:cNvPr id="0" name=""/>
        <dsp:cNvSpPr/>
      </dsp:nvSpPr>
      <dsp:spPr>
        <a:xfrm>
          <a:off x="2424286" y="3457455"/>
          <a:ext cx="1473707" cy="1574148"/>
        </a:xfrm>
        <a:prstGeom prst="ellipse">
          <a:avLst/>
        </a:prstGeom>
        <a:solidFill>
          <a:srgbClr val="12B4BC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3700" b="1" kern="1200" dirty="0"/>
            <a:t>دائرة عمل</a:t>
          </a:r>
          <a:endParaRPr lang="en-US" sz="3700" b="1" kern="1200" dirty="0"/>
        </a:p>
      </dsp:txBody>
      <dsp:txXfrm>
        <a:off x="2640105" y="3687984"/>
        <a:ext cx="1042069" cy="1113090"/>
      </dsp:txXfrm>
    </dsp:sp>
    <dsp:sp modelId="{A6F74DE6-1A1B-44B1-A9A2-1948FD8784A4}">
      <dsp:nvSpPr>
        <dsp:cNvPr id="0" name=""/>
        <dsp:cNvSpPr/>
      </dsp:nvSpPr>
      <dsp:spPr>
        <a:xfrm>
          <a:off x="1716088" y="1930725"/>
          <a:ext cx="1427818" cy="1558192"/>
        </a:xfrm>
        <a:prstGeom prst="ellipse">
          <a:avLst/>
        </a:prstGeom>
        <a:solidFill>
          <a:srgbClr val="12B4BC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3700" b="1" kern="1200" dirty="0"/>
            <a:t>دائرة عمل</a:t>
          </a:r>
          <a:endParaRPr lang="en-US" sz="3700" b="1" kern="1200" dirty="0"/>
        </a:p>
      </dsp:txBody>
      <dsp:txXfrm>
        <a:off x="1925187" y="2158917"/>
        <a:ext cx="1009620" cy="1101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י"א/ניסן/תש"ף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  <p:sp>
        <p:nvSpPr>
          <p:cNvPr id="11" name="מלבן מעוגל 7">
            <a:extLst>
              <a:ext uri="{FF2B5EF4-FFF2-40B4-BE49-F238E27FC236}">
                <a16:creationId xmlns:a16="http://schemas.microsoft.com/office/drawing/2014/main" id="{B4AFF296-E435-456B-88A7-FD44FC635162}"/>
              </a:ext>
            </a:extLst>
          </p:cNvPr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E092FF7F-99D2-4D69-9F9B-DFCC0018EF0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EE11C667-5839-4E65-A8EE-E7690021913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68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64B146C4-EED2-4B57-8484-D619778B9E1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7C073636-A9CC-46CC-A5B5-C80D3112BC4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4CEC450C-D597-4EB4-A4B8-7D7FF6277A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441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0220" y="938559"/>
            <a:ext cx="2190597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2B4BA0B6-69B0-4331-828B-18DEBDC76E1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8" name="מציין מיקום של תמונה 2">
            <a:extLst>
              <a:ext uri="{FF2B5EF4-FFF2-40B4-BE49-F238E27FC236}">
                <a16:creationId xmlns:a16="http://schemas.microsoft.com/office/drawing/2014/main" id="{FBCD6E16-20B0-475E-9CDF-01523C3F3E1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9" name="מציין מיקום של תמונה 2">
            <a:extLst>
              <a:ext uri="{FF2B5EF4-FFF2-40B4-BE49-F238E27FC236}">
                <a16:creationId xmlns:a16="http://schemas.microsoft.com/office/drawing/2014/main" id="{CF464C56-4BFD-45D5-9DFE-6D1C9EA4537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20" name="מציין מיקום של תמונה 2">
            <a:extLst>
              <a:ext uri="{FF2B5EF4-FFF2-40B4-BE49-F238E27FC236}">
                <a16:creationId xmlns:a16="http://schemas.microsoft.com/office/drawing/2014/main" id="{129AE4A9-D411-4409-B29E-8B4A85FA65F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0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192A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0" y="2918492"/>
            <a:ext cx="12190413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212915" y="3655832"/>
            <a:ext cx="11977498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0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192A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0" y="2918493"/>
            <a:ext cx="12190413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0">
                <a:solidFill>
                  <a:srgbClr val="192A72"/>
                </a:solidFill>
                <a:latin typeface="Arial" pitchFamily="34" charset="0"/>
                <a:cs typeface="Arial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192A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815138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8323992" cy="540000"/>
          </a:xfrm>
        </p:spPr>
        <p:txBody>
          <a:bodyPr anchor="ctr">
            <a:noAutofit/>
          </a:bodyPr>
          <a:lstStyle>
            <a:lvl1pPr marL="185738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3"/>
            <a:ext cx="8030918" cy="4152517"/>
          </a:xfrm>
        </p:spPr>
        <p:txBody>
          <a:bodyPr>
            <a:normAutofit/>
          </a:bodyPr>
          <a:lstStyle>
            <a:lvl1pPr marL="439738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09734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386" y="1312990"/>
            <a:ext cx="790948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7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40" y="81723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5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0413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28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200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7" y="66850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50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369" y="639718"/>
            <a:ext cx="11463676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369" y="95349"/>
            <a:ext cx="8073828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39085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65331" y="950191"/>
            <a:ext cx="1158948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37DA72A4-4AB9-460E-88AD-A2F17BC9040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64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B6F552B-607E-4869-A917-C44959BDCB12}" type="datetimeFigureOut">
              <a:rPr lang="he-IL" smtClean="0"/>
              <a:pPr/>
              <a:t>י"א/ניסן/תש"ף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69" r:id="rId5"/>
    <p:sldLayoutId id="2147483670" r:id="rId6"/>
    <p:sldLayoutId id="2147483671" r:id="rId7"/>
    <p:sldLayoutId id="2147483663" r:id="rId8"/>
    <p:sldLayoutId id="2147483675" r:id="rId9"/>
    <p:sldLayoutId id="2147483672" r:id="rId10"/>
    <p:sldLayoutId id="2147483673" r:id="rId11"/>
    <p:sldLayoutId id="2147483674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roQqeko8zMI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youtu.be/xm74HlNzvfw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xm74HlNzvfw?feature=oembed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quizlet.com/_89wzed?x=1jqt&amp;i=262ip2" TargetMode="Externa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H7xdzJbT0Q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D9F811-C9C1-4090-BDB0-BAE4D8798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823" y="659775"/>
            <a:ext cx="10246355" cy="637353"/>
          </a:xfrm>
        </p:spPr>
        <p:txBody>
          <a:bodyPr/>
          <a:lstStyle/>
          <a:p>
            <a:r>
              <a:rPr lang="ar-LB" b="1" dirty="0"/>
              <a:t>الشكل الهرمي مقابل الشكل الدائري </a:t>
            </a:r>
            <a:br>
              <a:rPr lang="ar-LB" b="1" dirty="0"/>
            </a:br>
            <a:r>
              <a:rPr lang="ar-LB" b="1" dirty="0">
                <a:solidFill>
                  <a:srgbClr val="FF0000"/>
                </a:solidFill>
              </a:rPr>
              <a:t>جد ثلاثة اختلافات بين الشكلين</a:t>
            </a:r>
            <a:endParaRPr lang="he-IL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47319252"/>
              </p:ext>
            </p:extLst>
          </p:nvPr>
        </p:nvGraphicFramePr>
        <p:xfrm>
          <a:off x="5450630" y="1787851"/>
          <a:ext cx="5686486" cy="3394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 rot="19342227">
            <a:off x="9280937" y="1681494"/>
            <a:ext cx="101111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ar-LB" sz="2000" b="1" dirty="0">
                <a:solidFill>
                  <a:srgbClr val="FF0000"/>
                </a:solidFill>
              </a:rPr>
              <a:t>الشكل الهرمي للتنظيم التقليدي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02845729"/>
              </p:ext>
            </p:extLst>
          </p:nvPr>
        </p:nvGraphicFramePr>
        <p:xfrm>
          <a:off x="-860934" y="840246"/>
          <a:ext cx="8126942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 rot="19104233">
            <a:off x="975947" y="1591407"/>
            <a:ext cx="90560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ar-LB" sz="2000" b="1" dirty="0"/>
              <a:t>المبنى </a:t>
            </a:r>
            <a:r>
              <a:rPr lang="ar-LB" sz="2000" b="1" dirty="0">
                <a:solidFill>
                  <a:srgbClr val="FF0000"/>
                </a:solidFill>
              </a:rPr>
              <a:t>الدائري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9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488777-C356-41FC-992C-BE944AE6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مميزات المبنى الاداري الدائري </a:t>
            </a:r>
            <a:endParaRPr lang="he-IL" dirty="0"/>
          </a:p>
        </p:txBody>
      </p:sp>
      <p:sp>
        <p:nvSpPr>
          <p:cNvPr id="3" name="Rectangle 2"/>
          <p:cNvSpPr/>
          <p:nvPr/>
        </p:nvSpPr>
        <p:spPr>
          <a:xfrm>
            <a:off x="9177" y="1157709"/>
            <a:ext cx="10408621" cy="9417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883285" algn="l"/>
              </a:tabLst>
            </a:pPr>
            <a:r>
              <a:rPr lang="ar-SA" sz="2400" b="1" dirty="0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تعمل كل دائرة  كنظام مستقل في اتخاذ القرارات, وهي بنفس الوقت جزء من الدوائر الاكبر ومن الشركة كلها.</a:t>
            </a:r>
            <a:endParaRPr lang="en-US" b="1" dirty="0">
              <a:solidFill>
                <a:srgbClr val="192A7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77" y="2346014"/>
            <a:ext cx="1040862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192A7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قد نجد العامل متواجد بأكثر من دائرة والمهام في كل دائرة تتغير بكثرة بحسب الاحتياجات المتغيرة للتنظيم</a:t>
            </a:r>
            <a:endParaRPr lang="en-US" sz="3200" b="1" dirty="0">
              <a:solidFill>
                <a:srgbClr val="192A7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77" y="3054188"/>
            <a:ext cx="1040861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192A7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لا</a:t>
            </a:r>
            <a:r>
              <a:rPr lang="ar-SA" sz="2000" b="1" dirty="0">
                <a:solidFill>
                  <a:srgbClr val="192A7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يوجد مدراء بالمفهوم التقليدي للكلمة، وعلى المدير العام  ان يتنازل عن لقبه ويكون بمثابة الوسيط بالدائرة الكلية للتنظيم</a:t>
            </a:r>
            <a:endParaRPr lang="en-US" sz="2800" b="1" dirty="0">
              <a:solidFill>
                <a:srgbClr val="192A7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78" y="3762362"/>
            <a:ext cx="1040862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192A7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يتعامل التنظيم بشفافية تامة مع العمال  فيما يتعلق باهدافه المرتبطة فيهم</a:t>
            </a:r>
            <a:endParaRPr lang="en-US" sz="3200" b="1" dirty="0">
              <a:solidFill>
                <a:srgbClr val="192A7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79" y="4470537"/>
            <a:ext cx="10408618" cy="48301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883285" algn="l"/>
              </a:tabLst>
            </a:pPr>
            <a:r>
              <a:rPr lang="ar-LB" sz="2000" b="1" dirty="0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يطلب من العمال </a:t>
            </a:r>
            <a:r>
              <a:rPr lang="ar-SA" sz="2000" b="1" dirty="0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المشاركة وتحمل </a:t>
            </a:r>
            <a:r>
              <a:rPr lang="ar-SA" sz="2400" b="1" dirty="0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المسؤولية</a:t>
            </a:r>
            <a:r>
              <a:rPr lang="ar-SA" sz="2000" b="1" dirty="0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في الفعاليات الجارية بالتنظيم. </a:t>
            </a:r>
            <a:endParaRPr lang="en-US" sz="1600" b="1" dirty="0">
              <a:solidFill>
                <a:srgbClr val="192A7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37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3. منهجية الرشاقة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7759" y="1232720"/>
            <a:ext cx="7771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rgbClr val="192A72"/>
                </a:solidFill>
                <a:ea typeface="Calibri" panose="020F0502020204030204" pitchFamily="34" charset="0"/>
              </a:rPr>
              <a:t>وهي عبارة عن قدرة التنظيم على رد الفعل السريع للتغييرات والتشويشات في السوق لكسب الافضلية في التنافس</a:t>
            </a:r>
            <a:endParaRPr lang="ar-LB" sz="2800" dirty="0">
              <a:solidFill>
                <a:srgbClr val="192A72"/>
              </a:solidFill>
              <a:ea typeface="Calibri" panose="020F0502020204030204" pitchFamily="34" charset="0"/>
            </a:endParaRPr>
          </a:p>
          <a:p>
            <a:r>
              <a:rPr lang="ar-SA" sz="2800" dirty="0">
                <a:solidFill>
                  <a:srgbClr val="192A72"/>
                </a:solidFill>
                <a:ea typeface="Calibri" panose="020F0502020204030204" pitchFamily="34" charset="0"/>
              </a:rPr>
              <a:t>وهو مصطلح  يمثل حاجة التنظيمات للعمل بسرعة وبمرونة والتكييف مع تغييرات السوق.</a:t>
            </a:r>
            <a:endParaRPr lang="en-US" sz="2800"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85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94569"/>
            <a:ext cx="12190412" cy="2151530"/>
          </a:xfrm>
          <a:prstGeom prst="roundRect">
            <a:avLst/>
          </a:prstGeom>
          <a:solidFill>
            <a:srgbClr val="88D9DD"/>
          </a:solidFill>
        </p:spPr>
        <p:txBody>
          <a:bodyPr/>
          <a:lstStyle/>
          <a:p>
            <a:r>
              <a:rPr lang="ar-LB" dirty="0"/>
              <a:t>التجدد التنظيمي</a:t>
            </a:r>
            <a:br>
              <a:rPr lang="ar-LB" dirty="0"/>
            </a:br>
            <a:r>
              <a:rPr lang="ar-SA" sz="4400" dirty="0"/>
              <a:t>التجدد هو مسار عام من جمع الافكار</a:t>
            </a:r>
            <a:r>
              <a:rPr lang="ar-LB" sz="4400" dirty="0"/>
              <a:t>،زرعها وتعزيزها</a:t>
            </a:r>
            <a:br>
              <a:rPr lang="ar-LB" sz="4400" dirty="0"/>
            </a:br>
            <a:r>
              <a:rPr lang="ar-SA" sz="4400" dirty="0"/>
              <a:t>ثم انشاء مبادرات منها</a:t>
            </a:r>
            <a:r>
              <a:rPr lang="ar-LB" sz="4400" dirty="0"/>
              <a:t>، يعتمد التجدد على الابداع والابتكار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07649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דיה מקוונת 3" title="￙ﾅ￘ﾹ￙ﾊ￘ﾧ￘ﾱ ￘ﾧ￙ﾄ￘ﾧ￘ﾨ￘ﾪ￙ﾃ￘ﾧ￘ﾱ ￙ﾈ￘ﾧ￙ﾄ￘ﾧ￘ﾨ￘ﾯ￘ﾧ￘ﾹ">
            <a:hlinkClick r:id="" action="ppaction://media"/>
            <a:extLst>
              <a:ext uri="{FF2B5EF4-FFF2-40B4-BE49-F238E27FC236}">
                <a16:creationId xmlns:a16="http://schemas.microsoft.com/office/drawing/2014/main" id="{D3A1FDBD-4CB6-4C1B-83C0-2390FC497B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6306" y="267128"/>
            <a:ext cx="11712539" cy="558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0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885" y="2070507"/>
            <a:ext cx="554784" cy="1835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782" y="1932953"/>
            <a:ext cx="554784" cy="2411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361" y="1839119"/>
            <a:ext cx="554784" cy="18350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56070" y="4139769"/>
            <a:ext cx="1954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2400" b="1" dirty="0"/>
              <a:t>اخراج افكار جديدة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96447" y="4443043"/>
            <a:ext cx="2581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2400" b="1" dirty="0"/>
              <a:t>قدرة ابداعية تحولت لشئ ملموس 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1128" y="4093602"/>
            <a:ext cx="2375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2400" b="1" dirty="0"/>
              <a:t>إضافة، تعديل وعمل الامور بطريقة جديدة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51270" y="1101956"/>
            <a:ext cx="1792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4800" b="1">
                <a:solidFill>
                  <a:srgbClr val="002060"/>
                </a:solidFill>
                <a:latin typeface="Arial" pitchFamily="34" charset="0"/>
                <a:ea typeface="+mj-ea"/>
              </a:rPr>
              <a:t>الابداع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83552" y="1131287"/>
            <a:ext cx="1766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4800" b="1" dirty="0">
                <a:solidFill>
                  <a:srgbClr val="002060"/>
                </a:solidFill>
                <a:latin typeface="Arial" pitchFamily="34" charset="0"/>
                <a:ea typeface="+mj-ea"/>
              </a:rPr>
              <a:t>الابتكار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9129" y="1038500"/>
            <a:ext cx="1864659" cy="835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4800" b="1" dirty="0">
                <a:solidFill>
                  <a:srgbClr val="002060"/>
                </a:solidFill>
                <a:latin typeface="Arial" pitchFamily="34" charset="0"/>
                <a:ea typeface="+mj-ea"/>
              </a:rPr>
              <a:t>التجدد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37398" y="188969"/>
            <a:ext cx="7495825" cy="646331"/>
          </a:xfrm>
          <a:prstGeom prst="rect">
            <a:avLst/>
          </a:prstGeom>
          <a:solidFill>
            <a:srgbClr val="88D9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3600" b="1" dirty="0"/>
              <a:t>رؤية المألوف بطريقة غير مالوفة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78829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86" y="805315"/>
            <a:ext cx="9523641" cy="48043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38664" y="482150"/>
            <a:ext cx="5161991" cy="646331"/>
          </a:xfrm>
          <a:prstGeom prst="rect">
            <a:avLst/>
          </a:prstGeom>
          <a:solidFill>
            <a:srgbClr val="88D9DD"/>
          </a:solidFill>
        </p:spPr>
        <p:txBody>
          <a:bodyPr wrap="none">
            <a:spAutoFit/>
          </a:bodyPr>
          <a:lstStyle/>
          <a:p>
            <a:pPr lvl="0" algn="ctr"/>
            <a:r>
              <a:rPr lang="ar-LB" sz="3600" b="1" dirty="0">
                <a:solidFill>
                  <a:prstClr val="black"/>
                </a:solidFill>
              </a:rPr>
              <a:t>رؤية المألوف بطريقة غير مالوفة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92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29" y="412376"/>
            <a:ext cx="9789459" cy="53429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53" y="774219"/>
            <a:ext cx="9791025" cy="53405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481" y="383783"/>
            <a:ext cx="426757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78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82" y="788894"/>
            <a:ext cx="7987553" cy="48319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421" y="257074"/>
            <a:ext cx="426757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98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33048"/>
            <a:ext cx="12190412" cy="720000"/>
          </a:xfrm>
        </p:spPr>
        <p:txBody>
          <a:bodyPr/>
          <a:lstStyle/>
          <a:p>
            <a:r>
              <a:rPr lang="ar-LB" dirty="0"/>
              <a:t>جد عشرة وجوه في الشجرة؟</a:t>
            </a:r>
            <a:br>
              <a:rPr lang="ar-LB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21" y="1156447"/>
            <a:ext cx="8065707" cy="4775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04" y="1261122"/>
            <a:ext cx="426757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AE" dirty="0"/>
              <a:t>اسم الدرس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AE" dirty="0">
                <a:sym typeface="Varela Round"/>
              </a:rPr>
              <a:t>إدارة واقتصاد لطلاب تخصص الادارة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ar-AE" b="1" dirty="0">
                <a:sym typeface="Varela Round"/>
              </a:rPr>
              <a:t>مع المعلم/ة :</a:t>
            </a:r>
            <a:r>
              <a:rPr lang="ar-LB" b="1" dirty="0">
                <a:sym typeface="Varela Round"/>
              </a:rPr>
              <a:t> إيمان مخول </a:t>
            </a:r>
            <a:endParaRPr lang="he-IL" b="1" dirty="0"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3094"/>
            <a:ext cx="12190412" cy="720000"/>
          </a:xfrm>
        </p:spPr>
        <p:txBody>
          <a:bodyPr/>
          <a:lstStyle/>
          <a:p>
            <a:r>
              <a:rPr lang="ar-LB" dirty="0"/>
              <a:t>سؤال</a:t>
            </a:r>
            <a:br>
              <a:rPr lang="ar-LB" dirty="0"/>
            </a:br>
            <a:r>
              <a:rPr lang="ar-LB" sz="2800" dirty="0"/>
              <a:t>لدى اب قطعة ارض.... يريد ان يقسمها بين ابنائه الاربعة بشكل متساوي في المساحة ومتشابه في الشكل.</a:t>
            </a:r>
            <a:br>
              <a:rPr lang="ar-LB" sz="2800" dirty="0"/>
            </a:br>
            <a:r>
              <a:rPr lang="ar-LB" sz="2800" dirty="0"/>
              <a:t>شكل الارض عبارة عن ثلاث مربعات متساوية كالتالي: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055" y="2034989"/>
            <a:ext cx="1950889" cy="1799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054" y="3834819"/>
            <a:ext cx="1950889" cy="1902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944" y="3834820"/>
            <a:ext cx="1950889" cy="1904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43731">
            <a:off x="7619021" y="3081665"/>
            <a:ext cx="426757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46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8" y="160184"/>
            <a:ext cx="12190412" cy="699349"/>
          </a:xfrm>
        </p:spPr>
        <p:txBody>
          <a:bodyPr/>
          <a:lstStyle/>
          <a:p>
            <a:r>
              <a:rPr lang="ar-LB" dirty="0"/>
              <a:t>الحل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549" y="1445392"/>
            <a:ext cx="1950889" cy="1761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548" y="3207289"/>
            <a:ext cx="1950889" cy="1761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437" y="3207289"/>
            <a:ext cx="1950889" cy="1761897"/>
          </a:xfrm>
          <a:prstGeom prst="rect">
            <a:avLst/>
          </a:prstGeom>
        </p:spPr>
      </p:pic>
      <p:cxnSp>
        <p:nvCxnSpPr>
          <p:cNvPr id="7" name="Straight Connector 6"/>
          <p:cNvCxnSpPr>
            <a:stCxn id="3" idx="0"/>
            <a:endCxn id="4" idx="0"/>
          </p:cNvCxnSpPr>
          <p:nvPr/>
        </p:nvCxnSpPr>
        <p:spPr>
          <a:xfrm flipH="1">
            <a:off x="3100993" y="1445392"/>
            <a:ext cx="1" cy="17618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1"/>
            <a:endCxn id="3" idx="3"/>
          </p:cNvCxnSpPr>
          <p:nvPr/>
        </p:nvCxnSpPr>
        <p:spPr>
          <a:xfrm>
            <a:off x="2125549" y="2326341"/>
            <a:ext cx="19508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0"/>
            <a:endCxn id="4" idx="2"/>
          </p:cNvCxnSpPr>
          <p:nvPr/>
        </p:nvCxnSpPr>
        <p:spPr>
          <a:xfrm>
            <a:off x="3100993" y="3207289"/>
            <a:ext cx="0" cy="1761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1"/>
            <a:endCxn id="5" idx="1"/>
          </p:cNvCxnSpPr>
          <p:nvPr/>
        </p:nvCxnSpPr>
        <p:spPr>
          <a:xfrm>
            <a:off x="2125548" y="4088238"/>
            <a:ext cx="19508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0"/>
            <a:endCxn id="5" idx="2"/>
          </p:cNvCxnSpPr>
          <p:nvPr/>
        </p:nvCxnSpPr>
        <p:spPr>
          <a:xfrm>
            <a:off x="5051882" y="3207289"/>
            <a:ext cx="0" cy="1761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1"/>
            <a:endCxn id="5" idx="3"/>
          </p:cNvCxnSpPr>
          <p:nvPr/>
        </p:nvCxnSpPr>
        <p:spPr>
          <a:xfrm>
            <a:off x="4076437" y="4088238"/>
            <a:ext cx="19508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396753" y="3433482"/>
            <a:ext cx="349623" cy="376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98141" y="4303059"/>
            <a:ext cx="376518" cy="376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65812" y="4365812"/>
            <a:ext cx="412376" cy="313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433482" y="4491317"/>
            <a:ext cx="349624" cy="10757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2366682" y="4474924"/>
            <a:ext cx="559501" cy="12561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458037" y="3719587"/>
            <a:ext cx="468146" cy="9041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2537012" y="2545976"/>
            <a:ext cx="155098" cy="44823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2458037" y="1814041"/>
            <a:ext cx="234073" cy="427302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3433482" y="1814041"/>
            <a:ext cx="174812" cy="405189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-Point Star 36"/>
          <p:cNvSpPr/>
          <p:nvPr/>
        </p:nvSpPr>
        <p:spPr>
          <a:xfrm>
            <a:off x="3334871" y="2680447"/>
            <a:ext cx="349623" cy="31376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6-Point Star 37"/>
          <p:cNvSpPr/>
          <p:nvPr/>
        </p:nvSpPr>
        <p:spPr>
          <a:xfrm>
            <a:off x="3413904" y="3485527"/>
            <a:ext cx="253650" cy="49560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6-Point Star 38"/>
          <p:cNvSpPr/>
          <p:nvPr/>
        </p:nvSpPr>
        <p:spPr>
          <a:xfrm>
            <a:off x="4485321" y="3575938"/>
            <a:ext cx="203220" cy="44984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44758">
            <a:off x="7002769" y="2741717"/>
            <a:ext cx="426757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30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086" y="258974"/>
            <a:ext cx="2466975" cy="2102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693" y="334053"/>
            <a:ext cx="234315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68" y="510265"/>
            <a:ext cx="2847975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262" y="3014778"/>
            <a:ext cx="2686050" cy="1704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733" y="3017021"/>
            <a:ext cx="2857500" cy="1600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531247"/>
            <a:ext cx="3131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https://youtu.be/xm74HlNzvfw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6577379" y="1310365"/>
            <a:ext cx="959224" cy="347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3247476" y="1310365"/>
            <a:ext cx="631527" cy="2664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6980791" y="3817120"/>
            <a:ext cx="905435" cy="2966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93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מדיה מקוונת 1" title="￘ﾳ￙ﾊ￘ﾧ￘ﾱ￘ﾩ ￘ﾧ￙ﾄ￙ﾅ￘ﾳ￘ﾪ￙ﾂ￘ﾨ￙ﾄ ￘ﾨ￘ﾯ￙ﾈ￙ﾆ ￘ﾳ￘ﾧ￘ﾦ￙ﾂ !">
            <a:hlinkClick r:id="" action="ppaction://media"/>
            <a:extLst>
              <a:ext uri="{FF2B5EF4-FFF2-40B4-BE49-F238E27FC236}">
                <a16:creationId xmlns:a16="http://schemas.microsoft.com/office/drawing/2014/main" id="{0F25D2CA-9FCA-485E-98E5-C7DDEAE475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9321" y="275347"/>
            <a:ext cx="11383767" cy="54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2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4106"/>
            <a:ext cx="12190412" cy="720000"/>
          </a:xfrm>
        </p:spPr>
        <p:txBody>
          <a:bodyPr/>
          <a:lstStyle/>
          <a:p>
            <a:r>
              <a:rPr lang="ar-LB" dirty="0"/>
              <a:t>عوامل في المناخ التنظيمي تساعد على تطوير الابداع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75466" y="1297952"/>
            <a:ext cx="699247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ar-LB" sz="2400" b="1" dirty="0"/>
              <a:t>الايمان باهمية التجدد، الايمان بمقدرة العمل على التفكير الابداعي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LB" sz="2400" b="1" dirty="0"/>
              <a:t>منح الاستقلالية وحرية الفكر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LB" sz="2400" b="1" dirty="0"/>
              <a:t>تشجيع التجربة والخطأ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LB" sz="2400" b="1" dirty="0"/>
              <a:t>تنظيم لقاءات بين عاملي التنظيم وعاملين تنظيمات  اخرى من خارج البلاد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LB" sz="2400" b="1" dirty="0"/>
              <a:t>تطوير التفكير الابداعي بواسطة الارشاد وورشات العمل والاستكمالات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77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الاندماج والامتلاك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45624" y="1640541"/>
            <a:ext cx="4061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400" b="1" dirty="0">
                <a:solidFill>
                  <a:srgbClr val="FF0000"/>
                </a:solidFill>
              </a:rPr>
              <a:t>الاندماج</a:t>
            </a:r>
            <a:r>
              <a:rPr lang="ar-LB" sz="2400" b="1" dirty="0"/>
              <a:t>: يتم دمج الشركة التي تم بيعها مع الشركة التي قامت بشرائها. اي لا يبقى لها وجود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91513" y="1455875"/>
            <a:ext cx="40610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800" b="1" dirty="0">
                <a:solidFill>
                  <a:srgbClr val="FF0000"/>
                </a:solidFill>
              </a:rPr>
              <a:t>الامتلاك</a:t>
            </a:r>
            <a:r>
              <a:rPr lang="ar-LB" sz="2800" b="1" dirty="0"/>
              <a:t>: شراء جزء من اسهم الشركة التي تمنح الشاري سيطرة على قرارات الشركة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604" y="2840870"/>
            <a:ext cx="554784" cy="1835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20" y="2840869"/>
            <a:ext cx="554784" cy="1835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12897" y="4894293"/>
            <a:ext cx="2205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b="1" dirty="0"/>
              <a:t>مثال الاندماج ما بين شركة شتراوس وعليت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59106" y="4858871"/>
            <a:ext cx="2474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b="1" dirty="0"/>
              <a:t>مثال: شراء شركة شتراوس لجزء من اسهم شركة تارا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382" y="2980060"/>
            <a:ext cx="2857500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106" y="2758271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82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2237"/>
            <a:ext cx="12190412" cy="720000"/>
          </a:xfrm>
        </p:spPr>
        <p:txBody>
          <a:bodyPr/>
          <a:lstStyle/>
          <a:p>
            <a:r>
              <a:rPr lang="ar-LB" sz="5400" dirty="0"/>
              <a:t>تمرين مراجعة 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1" y="5813363"/>
            <a:ext cx="458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https://quizlet.com/_89wzed?x=1jqt&amp;i=262ip2</a:t>
            </a:r>
            <a:endParaRPr lang="en-US" dirty="0"/>
          </a:p>
        </p:txBody>
      </p:sp>
      <p:pic>
        <p:nvPicPr>
          <p:cNvPr id="5" name="תמונה 4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667F21AC-B80E-4E4D-9850-7F5A83775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36" y="979379"/>
            <a:ext cx="4254045" cy="48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61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200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6546" y="3016112"/>
            <a:ext cx="11174412" cy="26184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1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3161B5-52B3-4A08-A531-A8EDDD7B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ماذا سنتعلم اليوم ؟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12EB2A4-84EB-4C36-AA32-C059AD31B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9943" y="915681"/>
            <a:ext cx="8323992" cy="540000"/>
          </a:xfrm>
        </p:spPr>
        <p:txBody>
          <a:bodyPr/>
          <a:lstStyle/>
          <a:p>
            <a:r>
              <a:rPr lang="ar-LB" sz="3200" dirty="0"/>
              <a:t>التغيير التنظيمي</a:t>
            </a:r>
            <a:endParaRPr lang="he-IL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967250" y="1455681"/>
            <a:ext cx="5056828" cy="31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8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777911" y="28100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48590" y="1815170"/>
            <a:ext cx="12190413" cy="1260000"/>
          </a:xfrm>
        </p:spPr>
        <p:txBody>
          <a:bodyPr/>
          <a:lstStyle/>
          <a:p>
            <a:r>
              <a:rPr lang="ar-LB" dirty="0"/>
              <a:t>التغيير كطريقة للحياة التنظيمية </a:t>
            </a:r>
            <a:br>
              <a:rPr lang="he-IL" dirty="0"/>
            </a:b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8590" y="2463407"/>
            <a:ext cx="12190413" cy="17808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LB" b="1" dirty="0"/>
              <a:t>الاشكال التنظيمية التي تدعم وتشجع التغيير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LB" b="1" dirty="0"/>
              <a:t>التجدد التنظيمي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LB" b="1" dirty="0"/>
              <a:t>الاندماج والامتلاك 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الاشكال التنظيمية التي تدعم وتشجع التغيير 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1A5776-B847-4A43-95BA-54EFE540B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96354" y="1052728"/>
            <a:ext cx="9197030" cy="540000"/>
          </a:xfrm>
        </p:spPr>
        <p:txBody>
          <a:bodyPr/>
          <a:lstStyle/>
          <a:p>
            <a:r>
              <a:rPr lang="ar-LB" dirty="0"/>
              <a:t>هل  الشكل التنظيمي التقليدي" </a:t>
            </a:r>
            <a:r>
              <a:rPr lang="ar-LB" dirty="0">
                <a:solidFill>
                  <a:srgbClr val="FF0000"/>
                </a:solidFill>
              </a:rPr>
              <a:t>الهرم</a:t>
            </a:r>
            <a:r>
              <a:rPr lang="ar-LB" dirty="0"/>
              <a:t>" هو شكل يساعد في عملية التغيير ؟؟؟ </a:t>
            </a:r>
            <a:endParaRPr lang="he-IL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61745093"/>
              </p:ext>
            </p:extLst>
          </p:nvPr>
        </p:nvGraphicFramePr>
        <p:xfrm>
          <a:off x="515938" y="1725613"/>
          <a:ext cx="8029575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842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H7xdzJbT0Q"/>
          <p:cNvPicPr>
            <a:picLocks noGrp="1" noRot="1" noChangeAspect="1"/>
          </p:cNvPicPr>
          <p:nvPr>
            <p:ph type="media"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6998" y="1664413"/>
            <a:ext cx="11209105" cy="4623371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9A9CF00-E415-4B7C-9BB7-4397B29947C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369" y="848384"/>
            <a:ext cx="9937078" cy="400050"/>
          </a:xfrm>
        </p:spPr>
        <p:txBody>
          <a:bodyPr/>
          <a:lstStyle/>
          <a:p>
            <a:r>
              <a:rPr lang="ar-LB" sz="3200" b="1" dirty="0"/>
              <a:t> 1. التنظيم الافتراضي </a:t>
            </a:r>
          </a:p>
          <a:p>
            <a:r>
              <a:rPr lang="ar-LB" sz="3200" b="1" dirty="0"/>
              <a:t>وهو تنظيم يتواجد ويدار في قنوات الاتصال الاكترونية(شبكة الانترنيت)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387381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C3FEC3-01DC-47B1-B094-4AC326592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3730" y="317005"/>
            <a:ext cx="10246355" cy="637353"/>
          </a:xfrm>
        </p:spPr>
        <p:txBody>
          <a:bodyPr/>
          <a:lstStyle/>
          <a:p>
            <a:r>
              <a:rPr lang="ar-LB" b="1" dirty="0"/>
              <a:t>ميزات التنظيم الافتراضي </a:t>
            </a:r>
            <a:endParaRPr lang="he-IL" b="1" dirty="0"/>
          </a:p>
        </p:txBody>
      </p:sp>
      <p:sp>
        <p:nvSpPr>
          <p:cNvPr id="4" name="Rectangle 3"/>
          <p:cNvSpPr/>
          <p:nvPr/>
        </p:nvSpPr>
        <p:spPr>
          <a:xfrm>
            <a:off x="324949" y="1183937"/>
            <a:ext cx="8129504" cy="4473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883285" algn="l"/>
              </a:tabLst>
            </a:pPr>
            <a:r>
              <a:rPr lang="ar-SA" sz="3600" dirty="0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يعتمد كثيرا على منظومات المعلومات المحوسبة في </a:t>
            </a:r>
            <a:r>
              <a:rPr lang="ar-SA" sz="2800" dirty="0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عمله.</a:t>
            </a:r>
            <a:endParaRPr lang="en-US" sz="2000" dirty="0">
              <a:solidFill>
                <a:srgbClr val="192A7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883285" algn="l"/>
              </a:tabLst>
            </a:pPr>
            <a:r>
              <a:rPr lang="ar-SA" sz="2800" dirty="0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يتواجد التنظيم في مكان افتراضي, من ناحية الزبون لا يوجد للتنظيم عنوان واضح او حدود معرفة. موقع الانترنيت هو محاكاة للنتنظيم بواسطته يبني هويته بمساعدة الصوروالكتابة.</a:t>
            </a:r>
            <a:endParaRPr lang="en-US" sz="2000" dirty="0">
              <a:solidFill>
                <a:srgbClr val="192A7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883285" algn="l"/>
              </a:tabLst>
            </a:pPr>
            <a:r>
              <a:rPr lang="ar-SA" sz="2800" dirty="0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التنظيم الافتراضي يقتحم كل حيز من حياة الزبائن فهو يتواجد بكل زاوية بها شاشة وانترنيت.</a:t>
            </a:r>
            <a:endParaRPr lang="en-US" sz="2000" dirty="0">
              <a:solidFill>
                <a:srgbClr val="192A7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883285" algn="l"/>
              </a:tabLst>
            </a:pPr>
            <a:r>
              <a:rPr lang="ar-SA" sz="2800" dirty="0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الخدمة موجهة للزبون حسب احتياجاته الخاصة.</a:t>
            </a:r>
            <a:endParaRPr lang="en-US" sz="2000" dirty="0">
              <a:solidFill>
                <a:srgbClr val="192A7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1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B117BFC3-6750-4F55-A172-C5D262F3B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684" y="156952"/>
            <a:ext cx="10246355" cy="637353"/>
          </a:xfrm>
        </p:spPr>
        <p:txBody>
          <a:bodyPr/>
          <a:lstStyle/>
          <a:p>
            <a:r>
              <a:rPr lang="ar-LB" b="1" dirty="0"/>
              <a:t>ميزات التنظم الافتراضي</a:t>
            </a:r>
            <a:endParaRPr lang="he-IL" b="1" dirty="0"/>
          </a:p>
        </p:txBody>
      </p:sp>
      <p:sp>
        <p:nvSpPr>
          <p:cNvPr id="2" name="Rectangle 1"/>
          <p:cNvSpPr/>
          <p:nvPr/>
        </p:nvSpPr>
        <p:spPr>
          <a:xfrm>
            <a:off x="359764" y="1180724"/>
            <a:ext cx="8529404" cy="4079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883285" algn="l"/>
              </a:tabLst>
            </a:pPr>
            <a:r>
              <a:rPr lang="ar-SA" sz="3600" dirty="0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المبنى التنظيمي منبسط.</a:t>
            </a:r>
            <a:endParaRPr lang="en-US" sz="2800" dirty="0">
              <a:solidFill>
                <a:srgbClr val="192A7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883285" algn="l"/>
              </a:tabLst>
            </a:pPr>
            <a:r>
              <a:rPr lang="ar-SA" sz="3600" dirty="0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المسؤولية والصلاحيات تمنح للعامل بشكل فردي دون علاقة لمكانته في السلم الهرمي.</a:t>
            </a:r>
            <a:endParaRPr lang="en-US" sz="2800" dirty="0">
              <a:solidFill>
                <a:srgbClr val="192A7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883285" algn="l"/>
              </a:tabLst>
            </a:pPr>
            <a:r>
              <a:rPr lang="ar-SA" sz="3600" dirty="0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عمليات الإنتاج, التسويق, مرنة جدا وتتكيف مع التغييرات الخارجية, وخاصة للتغييرات بذوق ورغبة الزبون.</a:t>
            </a:r>
            <a:endParaRPr lang="en-US" sz="2800" dirty="0">
              <a:solidFill>
                <a:srgbClr val="192A7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57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B8FCDBAE-E2E9-48AA-BF6F-871741A66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199" y="219177"/>
            <a:ext cx="10246355" cy="637353"/>
          </a:xfrm>
        </p:spPr>
        <p:txBody>
          <a:bodyPr/>
          <a:lstStyle/>
          <a:p>
            <a:r>
              <a:rPr lang="ar-LB" b="1" dirty="0"/>
              <a:t>2. المبنى الاداري الدائري المتسلسل </a:t>
            </a:r>
            <a:endParaRPr lang="he-IL" b="1" dirty="0"/>
          </a:p>
        </p:txBody>
      </p:sp>
      <p:sp>
        <p:nvSpPr>
          <p:cNvPr id="6" name="Rectangle 5"/>
          <p:cNvSpPr/>
          <p:nvPr/>
        </p:nvSpPr>
        <p:spPr>
          <a:xfrm>
            <a:off x="1373199" y="1188035"/>
            <a:ext cx="830873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883285" algn="l"/>
              </a:tabLst>
            </a:pPr>
            <a:r>
              <a:rPr lang="ar-SA" sz="3200" dirty="0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يتكون </a:t>
            </a:r>
            <a:r>
              <a:rPr lang="ar-LB" sz="3200" dirty="0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المبنى </a:t>
            </a:r>
            <a:r>
              <a:rPr lang="ar-SA" sz="3200" dirty="0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التنظيم من مجمموعة دوائر وهي تشكل هيكل التنظيم.  تعمل كل دائرة  كنظام مستقل في اتخاذ القرارات, وهي بنفس الوقت جزء من الدوائر الاكبر ومن الشركة كلها.</a:t>
            </a:r>
            <a:endParaRPr lang="en-US" sz="2400" dirty="0">
              <a:solidFill>
                <a:srgbClr val="192A7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92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631</Words>
  <Application>Microsoft Office PowerPoint</Application>
  <PresentationFormat>Custom</PresentationFormat>
  <Paragraphs>78</Paragraphs>
  <Slides>27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Symbol</vt:lpstr>
      <vt:lpstr>Varela Round</vt:lpstr>
      <vt:lpstr>ערכת נושא Office</vt:lpstr>
      <vt:lpstr>מערכת שידורים לאומית</vt:lpstr>
      <vt:lpstr>اسم الدرس</vt:lpstr>
      <vt:lpstr>ماذا سنتعلم اليوم ؟</vt:lpstr>
      <vt:lpstr>التغيير كطريقة للحياة التنظيمية  </vt:lpstr>
      <vt:lpstr>الاشكال التنظيمية التي تدعم وتشجع التغيير </vt:lpstr>
      <vt:lpstr>PowerPoint Presentation</vt:lpstr>
      <vt:lpstr>ميزات التنظيم الافتراضي </vt:lpstr>
      <vt:lpstr>ميزات التنظم الافتراضي</vt:lpstr>
      <vt:lpstr>2. المبنى الاداري الدائري المتسلسل </vt:lpstr>
      <vt:lpstr>الشكل الهرمي مقابل الشكل الدائري  جد ثلاثة اختلافات بين الشكلين</vt:lpstr>
      <vt:lpstr>مميزات المبنى الاداري الدائري </vt:lpstr>
      <vt:lpstr>3. منهجية الرشاقة</vt:lpstr>
      <vt:lpstr>التجدد التنظيمي التجدد هو مسار عام من جمع الافكار،زرعها وتعزيزها ثم انشاء مبادرات منها، يعتمد التجدد على الابداع والابتكار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جد عشرة وجوه في الشجرة؟ </vt:lpstr>
      <vt:lpstr>سؤال لدى اب قطعة ارض.... يريد ان يقسمها بين ابنائه الاربعة بشكل متساوي في المساحة ومتشابه في الشكل. شكل الارض عبارة عن ثلاث مربعات متساوية كالتالي:</vt:lpstr>
      <vt:lpstr>الحل </vt:lpstr>
      <vt:lpstr>PowerPoint Presentation</vt:lpstr>
      <vt:lpstr>PowerPoint Presentation</vt:lpstr>
      <vt:lpstr>عوامل في المناخ التنظيمي تساعد على تطوير الابداع</vt:lpstr>
      <vt:lpstr>الاندماج والامتلاك </vt:lpstr>
      <vt:lpstr>تمرين مراجعة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Sivan Shimshila</cp:lastModifiedBy>
  <cp:revision>93</cp:revision>
  <dcterms:created xsi:type="dcterms:W3CDTF">2020-03-15T19:13:03Z</dcterms:created>
  <dcterms:modified xsi:type="dcterms:W3CDTF">2020-04-05T17:04:42Z</dcterms:modified>
</cp:coreProperties>
</file>