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7" r:id="rId2"/>
    <p:sldId id="262" r:id="rId3"/>
    <p:sldId id="311" r:id="rId4"/>
    <p:sldId id="318" r:id="rId5"/>
    <p:sldId id="320" r:id="rId6"/>
    <p:sldId id="321" r:id="rId7"/>
    <p:sldId id="323" r:id="rId8"/>
    <p:sldId id="317" r:id="rId9"/>
    <p:sldId id="314" r:id="rId10"/>
    <p:sldId id="319" r:id="rId11"/>
    <p:sldId id="291" r:id="rId12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55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ב'/סיון/תש"ף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305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582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7105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39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ב'/סיון/תש"ף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שעות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EABE1E-1825-4F77-A219-E165C65A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ערכו והכינו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BF5F4BA-8660-4A38-BA38-3CDFFA9EB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נורית איל - מורה לתיאטרון בגיל הרך </a:t>
            </a:r>
          </a:p>
          <a:p>
            <a:pPr marL="0" indent="0">
              <a:buNone/>
            </a:pPr>
            <a:r>
              <a:rPr lang="he-IL" dirty="0"/>
              <a:t>אפי </a:t>
            </a:r>
            <a:r>
              <a:rPr lang="he-IL" dirty="0" err="1"/>
              <a:t>וישניצקי</a:t>
            </a:r>
            <a:r>
              <a:rPr lang="he-IL" dirty="0"/>
              <a:t> - לוי - מנהלת תחום הדעת תיאטרון</a:t>
            </a:r>
          </a:p>
          <a:p>
            <a:pPr marL="0" indent="0">
              <a:buNone/>
            </a:pPr>
            <a:r>
              <a:rPr lang="he-IL" kern="0" dirty="0">
                <a:latin typeface="Varela Round"/>
                <a:cs typeface="Varela Round"/>
                <a:sym typeface="Varela Round"/>
              </a:rPr>
              <a:t>לוראנס </a:t>
            </a:r>
            <a:r>
              <a:rPr lang="he-IL" kern="0" dirty="0" err="1">
                <a:latin typeface="Varela Round"/>
                <a:cs typeface="Varela Round"/>
                <a:sym typeface="Varela Round"/>
              </a:rPr>
              <a:t>רוזנגרט</a:t>
            </a:r>
            <a:r>
              <a:rPr lang="he-IL" kern="0" dirty="0">
                <a:latin typeface="Varela Round"/>
                <a:cs typeface="Varela Round"/>
                <a:sym typeface="Varela Round"/>
              </a:rPr>
              <a:t> - מדריכה ארצית, אגף אמנויות</a:t>
            </a:r>
          </a:p>
          <a:p>
            <a:pPr marL="0" indent="0">
              <a:buNone/>
            </a:pPr>
            <a:r>
              <a:rPr lang="he-IL" kern="0" dirty="0">
                <a:latin typeface="Varela Round"/>
                <a:cs typeface="Varela Round"/>
                <a:sym typeface="Varela Round"/>
              </a:rPr>
              <a:t>אינה </a:t>
            </a:r>
            <a:r>
              <a:rPr lang="he-IL" kern="0" dirty="0" err="1">
                <a:latin typeface="Varela Round"/>
                <a:cs typeface="Varela Round"/>
                <a:sym typeface="Varela Round"/>
              </a:rPr>
              <a:t>פלוטוב</a:t>
            </a:r>
            <a:r>
              <a:rPr lang="he-IL" kern="0" dirty="0">
                <a:latin typeface="Varela Round"/>
                <a:cs typeface="Varela Round"/>
                <a:sym typeface="Varela Round"/>
              </a:rPr>
              <a:t> - מנהלת היחידה למידענות וטכנולוגיות תקשוב, האגף לחינוך קדם יסודי</a:t>
            </a:r>
          </a:p>
          <a:p>
            <a:pPr marL="0" indent="0">
              <a:buNone/>
            </a:pPr>
            <a:r>
              <a:rPr lang="he-IL" kern="0" dirty="0">
                <a:latin typeface="Varela Round"/>
                <a:cs typeface="Varela Round"/>
                <a:sym typeface="Varela Round"/>
              </a:rPr>
              <a:t>רינת אלפיה - מדריכה ארצית ללמידה מרחוק, מנהל תקשוב טכנולוגיה ומערכות מידע, האגף לחינוך קדם יסודי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7868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372" y="446"/>
            <a:ext cx="3241542" cy="183823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7255" y="3016166"/>
            <a:ext cx="11172957" cy="26181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4" y="1838683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הפתעה! - יוצרים תאטרון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59206" y="2937967"/>
            <a:ext cx="10872000" cy="720000"/>
          </a:xfrm>
        </p:spPr>
        <p:txBody>
          <a:bodyPr/>
          <a:lstStyle/>
          <a:p>
            <a:r>
              <a:rPr lang="he-IL" sz="3600" dirty="0">
                <a:sym typeface="Varela Round"/>
              </a:rPr>
              <a:t>עִם נוּרִית אַיָּל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1030413" y="97616"/>
            <a:ext cx="11160000" cy="720000"/>
          </a:xfrm>
        </p:spPr>
        <p:txBody>
          <a:bodyPr/>
          <a:lstStyle/>
          <a:p>
            <a:r>
              <a:rPr lang="he-IL" dirty="0">
                <a:cs typeface="Varela Round"/>
              </a:rPr>
              <a:t>מָה נַעֲשֶׂה הַיּוֹם?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-2548944" y="1094984"/>
            <a:ext cx="9869819" cy="49458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he-IL" sz="3600" dirty="0">
                <a:cs typeface="Varela Round"/>
              </a:rPr>
              <a:t>נתחמם          </a:t>
            </a:r>
          </a:p>
          <a:p>
            <a:pPr>
              <a:lnSpc>
                <a:spcPct val="200000"/>
              </a:lnSpc>
            </a:pPr>
            <a:endParaRPr lang="he-IL" sz="3600" dirty="0">
              <a:cs typeface="Varela Round"/>
            </a:endParaRPr>
          </a:p>
          <a:p>
            <a:pPr>
              <a:lnSpc>
                <a:spcPct val="200000"/>
              </a:lnSpc>
            </a:pPr>
            <a:r>
              <a:rPr lang="he-IL" sz="3600" dirty="0">
                <a:cs typeface="Varela Round"/>
              </a:rPr>
              <a:t>נדמיין    </a:t>
            </a:r>
          </a:p>
          <a:p>
            <a:pPr>
              <a:lnSpc>
                <a:spcPct val="200000"/>
              </a:lnSpc>
            </a:pPr>
            <a:endParaRPr lang="he-IL" sz="3600" dirty="0">
              <a:cs typeface="Varela Round"/>
            </a:endParaRPr>
          </a:p>
          <a:p>
            <a:pPr>
              <a:lnSpc>
                <a:spcPct val="200000"/>
              </a:lnSpc>
            </a:pPr>
            <a:r>
              <a:rPr lang="he-IL" sz="3600" dirty="0">
                <a:cs typeface="Varela Round"/>
              </a:rPr>
              <a:t>נפתיע!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86" y="817616"/>
            <a:ext cx="2629357" cy="144167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F54FB39-BB55-4094-9787-7F45C51C1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85" y="3985398"/>
            <a:ext cx="2888472" cy="287260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792DE05F-E4BA-46DB-A05F-4F607B1E3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780" y="2415637"/>
            <a:ext cx="2228497" cy="22406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851135-80F1-4837-9D7F-0076B8A5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להביא?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35" y="2411399"/>
            <a:ext cx="5370795" cy="3021072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7063046" y="987466"/>
            <a:ext cx="4612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000" dirty="0">
                <a:solidFill>
                  <a:srgbClr val="002060"/>
                </a:solidFill>
              </a:rPr>
              <a:t>מפת שולחן או בד גדול</a:t>
            </a:r>
          </a:p>
        </p:txBody>
      </p:sp>
      <p:sp>
        <p:nvSpPr>
          <p:cNvPr id="9" name="מלבן 8"/>
          <p:cNvSpPr/>
          <p:nvPr/>
        </p:nvSpPr>
        <p:spPr>
          <a:xfrm>
            <a:off x="1816403" y="933094"/>
            <a:ext cx="1436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000" dirty="0">
                <a:solidFill>
                  <a:srgbClr val="002060"/>
                </a:solidFill>
              </a:rPr>
              <a:t>שולחן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E255DF7-F443-4DDD-8318-454C45AFD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48" y="1872030"/>
            <a:ext cx="5741528" cy="409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5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851135-80F1-4837-9D7F-0076B8A5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357615"/>
            <a:ext cx="11160000" cy="720000"/>
          </a:xfrm>
        </p:spPr>
        <p:txBody>
          <a:bodyPr/>
          <a:lstStyle/>
          <a:p>
            <a:r>
              <a:rPr lang="he-IL" dirty="0"/>
              <a:t>בואו נתחבא!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903" y="1263370"/>
            <a:ext cx="4042589" cy="48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8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851135-80F1-4837-9D7F-0076B8A5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ועכשיו ... הפתעה!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68" y="1157646"/>
            <a:ext cx="4545075" cy="45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3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1030413" y="97616"/>
            <a:ext cx="11160000" cy="720000"/>
          </a:xfrm>
        </p:spPr>
        <p:txBody>
          <a:bodyPr/>
          <a:lstStyle/>
          <a:p>
            <a:r>
              <a:rPr lang="he-IL" dirty="0">
                <a:cs typeface="Varela Round"/>
              </a:rPr>
              <a:t>מה עשינו היום?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-2834079" y="1094984"/>
            <a:ext cx="9869819" cy="49458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he-IL" sz="3600" dirty="0">
                <a:cs typeface="Varela Round"/>
              </a:rPr>
              <a:t>התחממנו          </a:t>
            </a:r>
          </a:p>
          <a:p>
            <a:pPr>
              <a:lnSpc>
                <a:spcPct val="200000"/>
              </a:lnSpc>
            </a:pPr>
            <a:endParaRPr lang="he-IL" sz="3600" dirty="0">
              <a:cs typeface="Varela Round"/>
            </a:endParaRPr>
          </a:p>
          <a:p>
            <a:pPr>
              <a:lnSpc>
                <a:spcPct val="200000"/>
              </a:lnSpc>
            </a:pPr>
            <a:r>
              <a:rPr lang="he-IL" sz="3600" dirty="0">
                <a:cs typeface="Varela Round"/>
              </a:rPr>
              <a:t>דמיינו   </a:t>
            </a:r>
          </a:p>
          <a:p>
            <a:pPr>
              <a:lnSpc>
                <a:spcPct val="200000"/>
              </a:lnSpc>
            </a:pPr>
            <a:endParaRPr lang="he-IL" sz="3600" dirty="0">
              <a:cs typeface="Varela Round"/>
            </a:endParaRPr>
          </a:p>
          <a:p>
            <a:pPr>
              <a:lnSpc>
                <a:spcPct val="200000"/>
              </a:lnSpc>
            </a:pPr>
            <a:r>
              <a:rPr lang="he-IL" sz="3600" dirty="0">
                <a:cs typeface="Varela Round"/>
              </a:rPr>
              <a:t>הפתענו!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051" y="817616"/>
            <a:ext cx="2629357" cy="144167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F54FB39-BB55-4094-9787-7F45C51C1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050" y="3985398"/>
            <a:ext cx="2888472" cy="287260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792DE05F-E4BA-46DB-A05F-4F607B1E3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45" y="2415637"/>
            <a:ext cx="2228497" cy="224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5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515206" y="851178"/>
            <a:ext cx="11160000" cy="720000"/>
          </a:xfrm>
        </p:spPr>
        <p:txBody>
          <a:bodyPr/>
          <a:lstStyle/>
          <a:p>
            <a:r>
              <a:rPr lang="he-IL" dirty="0">
                <a:cs typeface="Varela Round"/>
              </a:rPr>
              <a:t>שתפו אותנו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1933068" y="1652974"/>
            <a:ext cx="8998828" cy="4151976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he-IL" sz="3200" dirty="0">
                <a:cs typeface="Varela Round"/>
              </a:rPr>
              <a:t>     </a:t>
            </a:r>
          </a:p>
          <a:p>
            <a:pPr>
              <a:lnSpc>
                <a:spcPct val="200000"/>
              </a:lnSpc>
            </a:pPr>
            <a:endParaRPr lang="he-IL" sz="3200" dirty="0">
              <a:cs typeface="Varela Round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A95BE0B-6C2D-4283-A2B4-A21803FC1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26" y="3457007"/>
            <a:ext cx="2376060" cy="23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1F5B320-0FA6-4216-B79C-43386D19C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941" y="2715102"/>
            <a:ext cx="654630" cy="654630"/>
          </a:xfrm>
          <a:prstGeom prst="rect">
            <a:avLst/>
          </a:prstGeom>
        </p:spPr>
      </p:pic>
      <p:sp>
        <p:nvSpPr>
          <p:cNvPr id="15" name="מציין מיקום תוכן 7"/>
          <p:cNvSpPr txBox="1">
            <a:spLocks/>
          </p:cNvSpPr>
          <p:nvPr/>
        </p:nvSpPr>
        <p:spPr>
          <a:xfrm>
            <a:off x="1933068" y="1446220"/>
            <a:ext cx="9742138" cy="446864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he-IL" sz="3200" dirty="0">
                <a:cs typeface="Varela Round"/>
              </a:rPr>
              <a:t>  </a:t>
            </a:r>
          </a:p>
          <a:p>
            <a:pPr>
              <a:lnSpc>
                <a:spcPct val="200000"/>
              </a:lnSpc>
            </a:pPr>
            <a:endParaRPr lang="he-IL" sz="3200" dirty="0">
              <a:cs typeface="Varela Round"/>
            </a:endParaRPr>
          </a:p>
          <a:p>
            <a:pPr marL="0" indent="0">
              <a:lnSpc>
                <a:spcPct val="200000"/>
              </a:lnSpc>
              <a:buNone/>
            </a:pPr>
            <a:endParaRPr lang="he-IL" sz="3200" dirty="0">
              <a:cs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03828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EABE1E-1825-4F77-A219-E165C65AA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77" y="91649"/>
            <a:ext cx="11160000" cy="720000"/>
          </a:xfrm>
        </p:spPr>
        <p:txBody>
          <a:bodyPr/>
          <a:lstStyle/>
          <a:p>
            <a:r>
              <a:rPr lang="he-IL" sz="5400" dirty="0"/>
              <a:t>עכשיו אתם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BF5F4BA-8660-4A38-BA38-3CDFFA9EB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677" y="1073519"/>
            <a:ext cx="7416524" cy="5141239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he-IL" sz="5400" dirty="0"/>
              <a:t>הניחו מפה על שולחן</a:t>
            </a:r>
          </a:p>
          <a:p>
            <a:pPr>
              <a:lnSpc>
                <a:spcPct val="160000"/>
              </a:lnSpc>
            </a:pPr>
            <a:r>
              <a:rPr lang="he-IL" sz="5400" dirty="0"/>
              <a:t>זחלו מתחת לשולחן</a:t>
            </a:r>
          </a:p>
          <a:p>
            <a:pPr>
              <a:lnSpc>
                <a:spcPct val="160000"/>
              </a:lnSpc>
            </a:pPr>
            <a:r>
              <a:rPr lang="he-IL" sz="5400" dirty="0"/>
              <a:t>התחבאו</a:t>
            </a:r>
          </a:p>
          <a:p>
            <a:pPr>
              <a:lnSpc>
                <a:spcPct val="160000"/>
              </a:lnSpc>
            </a:pPr>
            <a:r>
              <a:rPr lang="he-IL" sz="5400" dirty="0"/>
              <a:t>ו...הפתיעו!</a:t>
            </a:r>
            <a:endParaRPr lang="he-IL" sz="36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424" y="3711281"/>
            <a:ext cx="1183592" cy="142789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B156C9A-1128-4904-ACC1-762C3C539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629" y="4228828"/>
            <a:ext cx="2299232" cy="228660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F2367196-8950-4A66-94CF-6A1BDD70D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290152" y="811649"/>
            <a:ext cx="2017306" cy="1441239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AE74DD62-0E7E-44AD-B9F6-16F31BCCF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7458" y="1149857"/>
            <a:ext cx="1496575" cy="840868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7EEB9914-63E1-447B-8695-5BE766D5E8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64" y="2425692"/>
            <a:ext cx="1670512" cy="111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6633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167</Words>
  <Application>Microsoft Office PowerPoint</Application>
  <PresentationFormat>מותאם אישית</PresentationFormat>
  <Paragraphs>36</Paragraphs>
  <Slides>11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Varela Round</vt:lpstr>
      <vt:lpstr>ערכת נושא Office</vt:lpstr>
      <vt:lpstr>מערכת שעות לאומית</vt:lpstr>
      <vt:lpstr>הפתעה! - יוצרים תאטרון</vt:lpstr>
      <vt:lpstr>מָה נַעֲשֶׂה הַיּוֹם?</vt:lpstr>
      <vt:lpstr>מה להביא?</vt:lpstr>
      <vt:lpstr>בואו נתחבא!</vt:lpstr>
      <vt:lpstr>ועכשיו ... הפתעה!</vt:lpstr>
      <vt:lpstr>מה עשינו היום?</vt:lpstr>
      <vt:lpstr>שתפו אותנו</vt:lpstr>
      <vt:lpstr>עכשיו אתם</vt:lpstr>
      <vt:lpstr>ערכו והכינו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Tzuri Mesika</dc:creator>
  <cp:lastModifiedBy>נעמה כהן-לוז</cp:lastModifiedBy>
  <cp:revision>51</cp:revision>
  <dcterms:created xsi:type="dcterms:W3CDTF">2020-03-28T15:56:54Z</dcterms:created>
  <dcterms:modified xsi:type="dcterms:W3CDTF">2020-05-25T18:36:10Z</dcterms:modified>
</cp:coreProperties>
</file>