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3"/>
  </p:notesMasterIdLst>
  <p:sldIdLst>
    <p:sldId id="257" r:id="rId2"/>
    <p:sldId id="262" r:id="rId3"/>
    <p:sldId id="301" r:id="rId4"/>
    <p:sldId id="263" r:id="rId5"/>
    <p:sldId id="318" r:id="rId6"/>
    <p:sldId id="311" r:id="rId7"/>
    <p:sldId id="375" r:id="rId8"/>
    <p:sldId id="377" r:id="rId9"/>
    <p:sldId id="378" r:id="rId10"/>
    <p:sldId id="370" r:id="rId11"/>
    <p:sldId id="395" r:id="rId12"/>
    <p:sldId id="379" r:id="rId13"/>
    <p:sldId id="372" r:id="rId14"/>
    <p:sldId id="387" r:id="rId15"/>
    <p:sldId id="388" r:id="rId16"/>
    <p:sldId id="389" r:id="rId17"/>
    <p:sldId id="391" r:id="rId18"/>
    <p:sldId id="392" r:id="rId19"/>
    <p:sldId id="407" r:id="rId20"/>
    <p:sldId id="398" r:id="rId21"/>
    <p:sldId id="408" r:id="rId22"/>
    <p:sldId id="393" r:id="rId23"/>
    <p:sldId id="394" r:id="rId24"/>
    <p:sldId id="409" r:id="rId25"/>
    <p:sldId id="396" r:id="rId26"/>
    <p:sldId id="383" r:id="rId27"/>
    <p:sldId id="384" r:id="rId28"/>
    <p:sldId id="385" r:id="rId29"/>
    <p:sldId id="380" r:id="rId30"/>
    <p:sldId id="371" r:id="rId31"/>
    <p:sldId id="381" r:id="rId32"/>
    <p:sldId id="373" r:id="rId33"/>
    <p:sldId id="399" r:id="rId34"/>
    <p:sldId id="402" r:id="rId35"/>
    <p:sldId id="401" r:id="rId36"/>
    <p:sldId id="404" r:id="rId37"/>
    <p:sldId id="405" r:id="rId38"/>
    <p:sldId id="410" r:id="rId39"/>
    <p:sldId id="411" r:id="rId40"/>
    <p:sldId id="403" r:id="rId41"/>
    <p:sldId id="291" r:id="rId4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vnat Haleva" initials="LH" lastIdx="1" clrIdx="0">
    <p:extLst>
      <p:ext uri="{19B8F6BF-5375-455C-9EA6-DF929625EA0E}">
        <p15:presenceInfo xmlns:p15="http://schemas.microsoft.com/office/powerpoint/2012/main" userId="a7cbf8f1cef898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CF3E3E"/>
    <a:srgbClr val="E0E0E0"/>
    <a:srgbClr val="11A4AB"/>
    <a:srgbClr val="92D050"/>
    <a:srgbClr val="192A72"/>
    <a:srgbClr val="8DD3D7"/>
    <a:srgbClr val="12B4BC"/>
    <a:srgbClr val="A4D76D"/>
    <a:srgbClr val="6C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88" autoAdjust="0"/>
    <p:restoredTop sz="82948" autoAdjust="0"/>
  </p:normalViewPr>
  <p:slideViewPr>
    <p:cSldViewPr snapToGrid="0" snapToObjects="1">
      <p:cViewPr varScale="1">
        <p:scale>
          <a:sx n="79" d="100"/>
          <a:sy n="79" d="100"/>
        </p:scale>
        <p:origin x="1776" y="192"/>
      </p:cViewPr>
      <p:guideLst>
        <p:guide orient="horz" pos="2160"/>
        <p:guide pos="3841"/>
      </p:guideLst>
    </p:cSldViewPr>
  </p:slideViewPr>
  <p:notesTextViewPr>
    <p:cViewPr>
      <p:scale>
        <a:sx n="3" d="2"/>
        <a:sy n="3" d="2"/>
      </p:scale>
      <p:origin x="0" y="0"/>
    </p:cViewPr>
  </p:notesTextViewPr>
  <p:sorterViewPr>
    <p:cViewPr>
      <p:scale>
        <a:sx n="100" d="100"/>
        <a:sy n="100" d="100"/>
      </p:scale>
      <p:origin x="0" y="-27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D5E24-DE55-4B2D-9C59-E68C75E6B914}"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pPr rtl="1"/>
          <a:endParaRPr lang="he-IL"/>
        </a:p>
      </dgm:t>
    </dgm:pt>
    <dgm:pt modelId="{1AD4098B-CB57-49F5-AC3A-689695506D36}">
      <dgm:prSet phldrT="[Text]"/>
      <dgm:spPr/>
      <dgm:t>
        <a:bodyPr/>
        <a:lstStyle/>
        <a:p>
          <a:pPr rtl="1"/>
          <a:r>
            <a:rPr lang="en-US" dirty="0"/>
            <a:t>1548%10</a:t>
          </a:r>
          <a:endParaRPr lang="he-IL" dirty="0"/>
        </a:p>
      </dgm:t>
    </dgm:pt>
    <dgm:pt modelId="{524B7FB4-6647-41F2-975F-F40CF21B9492}" type="parTrans" cxnId="{39618F6B-2FAE-43C3-9E5C-F6212469505A}">
      <dgm:prSet/>
      <dgm:spPr/>
      <dgm:t>
        <a:bodyPr/>
        <a:lstStyle/>
        <a:p>
          <a:pPr rtl="1"/>
          <a:endParaRPr lang="he-IL"/>
        </a:p>
      </dgm:t>
    </dgm:pt>
    <dgm:pt modelId="{6EB1C41D-D582-4A90-AC22-EBBA51C57DE5}" type="sibTrans" cxnId="{39618F6B-2FAE-43C3-9E5C-F6212469505A}">
      <dgm:prSet/>
      <dgm:spPr/>
      <dgm:t>
        <a:bodyPr/>
        <a:lstStyle/>
        <a:p>
          <a:pPr rtl="1"/>
          <a:endParaRPr lang="he-IL"/>
        </a:p>
      </dgm:t>
    </dgm:pt>
    <dgm:pt modelId="{3871C6C5-0733-4E3C-92FE-BA22FE92E4E4}">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8</a:t>
          </a:r>
          <a:endParaRPr lang="he-IL" sz="1900" kern="1200" dirty="0">
            <a:solidFill>
              <a:srgbClr val="002060">
                <a:hueOff val="0"/>
                <a:satOff val="0"/>
                <a:lumOff val="0"/>
                <a:alphaOff val="0"/>
              </a:srgbClr>
            </a:solidFill>
            <a:latin typeface="Varela Round"/>
            <a:ea typeface="+mn-ea"/>
            <a:cs typeface="Varela Round"/>
          </a:endParaRPr>
        </a:p>
      </dgm:t>
    </dgm:pt>
    <dgm:pt modelId="{E655847D-303F-437E-9B1A-2E66D8C34E8B}" type="parTrans" cxnId="{08B511AA-EF8D-4DDA-ADD7-2A1243A5494F}">
      <dgm:prSet/>
      <dgm:spPr/>
      <dgm:t>
        <a:bodyPr/>
        <a:lstStyle/>
        <a:p>
          <a:pPr rtl="1"/>
          <a:endParaRPr lang="he-IL"/>
        </a:p>
      </dgm:t>
    </dgm:pt>
    <dgm:pt modelId="{FF9D479C-E56A-4624-8758-0CF836B00534}" type="sibTrans" cxnId="{08B511AA-EF8D-4DDA-ADD7-2A1243A5494F}">
      <dgm:prSet/>
      <dgm:spPr/>
      <dgm:t>
        <a:bodyPr/>
        <a:lstStyle/>
        <a:p>
          <a:pPr rtl="1"/>
          <a:endParaRPr lang="he-IL"/>
        </a:p>
      </dgm:t>
    </dgm:pt>
    <dgm:pt modelId="{9D7B90CA-162A-4D9F-8253-0AAA10B8C358}">
      <dgm:prSet phldrT="[Text]"/>
      <dgm:spPr/>
      <dgm:t>
        <a:bodyPr/>
        <a:lstStyle/>
        <a:p>
          <a:pPr rtl="1"/>
          <a:r>
            <a:rPr lang="en-US" dirty="0"/>
            <a:t>154%10</a:t>
          </a:r>
          <a:endParaRPr lang="he-IL" dirty="0"/>
        </a:p>
      </dgm:t>
    </dgm:pt>
    <dgm:pt modelId="{72945070-6BFB-4D4B-A608-4195D4EA2523}" type="parTrans" cxnId="{E53F4D11-CC92-45AE-A746-1F20C9292665}">
      <dgm:prSet/>
      <dgm:spPr/>
      <dgm:t>
        <a:bodyPr/>
        <a:lstStyle/>
        <a:p>
          <a:pPr rtl="1"/>
          <a:endParaRPr lang="he-IL"/>
        </a:p>
      </dgm:t>
    </dgm:pt>
    <dgm:pt modelId="{6C3ADB82-63A7-4A81-B795-CC34E522F20B}" type="sibTrans" cxnId="{E53F4D11-CC92-45AE-A746-1F20C9292665}">
      <dgm:prSet/>
      <dgm:spPr/>
      <dgm:t>
        <a:bodyPr/>
        <a:lstStyle/>
        <a:p>
          <a:pPr rtl="1"/>
          <a:endParaRPr lang="he-IL"/>
        </a:p>
      </dgm:t>
    </dgm:pt>
    <dgm:pt modelId="{23C92931-CA1A-4BD1-BB0C-B2F2A769C649}">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4</a:t>
          </a:r>
          <a:endParaRPr lang="he-IL" sz="1900" kern="1200" dirty="0">
            <a:solidFill>
              <a:srgbClr val="002060">
                <a:hueOff val="0"/>
                <a:satOff val="0"/>
                <a:lumOff val="0"/>
                <a:alphaOff val="0"/>
              </a:srgbClr>
            </a:solidFill>
            <a:latin typeface="Varela Round"/>
            <a:ea typeface="+mn-ea"/>
            <a:cs typeface="Varela Round"/>
          </a:endParaRPr>
        </a:p>
      </dgm:t>
    </dgm:pt>
    <dgm:pt modelId="{9B4B4079-7496-4496-966D-B33E8B8DE3EC}" type="parTrans" cxnId="{13E381BA-42A6-4AEC-9CAE-1F18B07D697D}">
      <dgm:prSet/>
      <dgm:spPr/>
      <dgm:t>
        <a:bodyPr/>
        <a:lstStyle/>
        <a:p>
          <a:pPr rtl="1"/>
          <a:endParaRPr lang="he-IL"/>
        </a:p>
      </dgm:t>
    </dgm:pt>
    <dgm:pt modelId="{DB1566CA-FFFE-4557-8272-3C119D54003E}" type="sibTrans" cxnId="{13E381BA-42A6-4AEC-9CAE-1F18B07D697D}">
      <dgm:prSet/>
      <dgm:spPr/>
      <dgm:t>
        <a:bodyPr/>
        <a:lstStyle/>
        <a:p>
          <a:pPr rtl="1"/>
          <a:endParaRPr lang="he-IL"/>
        </a:p>
      </dgm:t>
    </dgm:pt>
    <dgm:pt modelId="{0E997CF1-0713-44ED-9C74-41D293F48F54}">
      <dgm:prSet phldrT="[Text]"/>
      <dgm:spPr/>
      <dgm:t>
        <a:bodyPr/>
        <a:lstStyle/>
        <a:p>
          <a:pPr rtl="1"/>
          <a:r>
            <a:rPr lang="en-US" dirty="0"/>
            <a:t>15%10</a:t>
          </a:r>
          <a:endParaRPr lang="he-IL" dirty="0"/>
        </a:p>
      </dgm:t>
    </dgm:pt>
    <dgm:pt modelId="{7760067E-2B74-4561-90FC-8B3CE5B9BB47}" type="parTrans" cxnId="{BE2A2E2B-53DA-4ABF-9E35-610E50FDDBD0}">
      <dgm:prSet/>
      <dgm:spPr/>
      <dgm:t>
        <a:bodyPr/>
        <a:lstStyle/>
        <a:p>
          <a:pPr rtl="1"/>
          <a:endParaRPr lang="he-IL"/>
        </a:p>
      </dgm:t>
    </dgm:pt>
    <dgm:pt modelId="{18EB4BDA-5CE2-4E5F-B64D-DB5E5E35AADE}" type="sibTrans" cxnId="{BE2A2E2B-53DA-4ABF-9E35-610E50FDDBD0}">
      <dgm:prSet/>
      <dgm:spPr/>
      <dgm:t>
        <a:bodyPr/>
        <a:lstStyle/>
        <a:p>
          <a:pPr rtl="1"/>
          <a:endParaRPr lang="he-IL"/>
        </a:p>
      </dgm:t>
    </dgm:pt>
    <dgm:pt modelId="{7280D31C-64FD-499C-9F86-BD540F701660}">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5</a:t>
          </a:r>
          <a:endParaRPr lang="he-IL" sz="1900" kern="1200" dirty="0">
            <a:solidFill>
              <a:srgbClr val="002060">
                <a:hueOff val="0"/>
                <a:satOff val="0"/>
                <a:lumOff val="0"/>
                <a:alphaOff val="0"/>
              </a:srgbClr>
            </a:solidFill>
            <a:latin typeface="Varela Round"/>
            <a:ea typeface="+mn-ea"/>
            <a:cs typeface="Varela Round"/>
          </a:endParaRPr>
        </a:p>
      </dgm:t>
    </dgm:pt>
    <dgm:pt modelId="{46FA3FE8-FCA8-411F-87B8-5D64FCCA0610}" type="parTrans" cxnId="{77C139A8-0ADF-4401-BBCF-539A71BDA63A}">
      <dgm:prSet/>
      <dgm:spPr/>
      <dgm:t>
        <a:bodyPr/>
        <a:lstStyle/>
        <a:p>
          <a:pPr rtl="1"/>
          <a:endParaRPr lang="he-IL"/>
        </a:p>
      </dgm:t>
    </dgm:pt>
    <dgm:pt modelId="{B7E1F513-4CCE-4AC0-857A-27B25433B68F}" type="sibTrans" cxnId="{77C139A8-0ADF-4401-BBCF-539A71BDA63A}">
      <dgm:prSet/>
      <dgm:spPr/>
      <dgm:t>
        <a:bodyPr/>
        <a:lstStyle/>
        <a:p>
          <a:pPr rtl="1"/>
          <a:endParaRPr lang="he-IL"/>
        </a:p>
      </dgm:t>
    </dgm:pt>
    <dgm:pt modelId="{1E63FD49-97FD-40E5-A38B-4F55B5EAF42B}">
      <dgm:prSet phldrT="[Text]"/>
      <dgm:spPr/>
      <dgm:t>
        <a:bodyPr/>
        <a:lstStyle/>
        <a:p>
          <a:pPr rtl="1"/>
          <a:r>
            <a:rPr lang="en-US" dirty="0"/>
            <a:t>1%10</a:t>
          </a:r>
          <a:endParaRPr lang="he-IL" dirty="0"/>
        </a:p>
      </dgm:t>
    </dgm:pt>
    <dgm:pt modelId="{D6F527A2-4A00-4778-93CD-B0C481341FFB}" type="parTrans" cxnId="{9121C4D3-D01A-473E-AB8A-C2FBE791BEB6}">
      <dgm:prSet/>
      <dgm:spPr/>
      <dgm:t>
        <a:bodyPr/>
        <a:lstStyle/>
        <a:p>
          <a:pPr rtl="1"/>
          <a:endParaRPr lang="he-IL"/>
        </a:p>
      </dgm:t>
    </dgm:pt>
    <dgm:pt modelId="{C4CE0A99-0E12-4BB8-B6E3-B322C4F5F291}" type="sibTrans" cxnId="{9121C4D3-D01A-473E-AB8A-C2FBE791BEB6}">
      <dgm:prSet/>
      <dgm:spPr/>
      <dgm:t>
        <a:bodyPr/>
        <a:lstStyle/>
        <a:p>
          <a:pPr rtl="1"/>
          <a:endParaRPr lang="he-IL"/>
        </a:p>
      </dgm:t>
    </dgm:pt>
    <dgm:pt modelId="{1F3306E0-E6FE-4B53-9734-A7304A89545F}">
      <dgm:prSet phldrT="[Text]" custT="1"/>
      <dgm:spPr/>
      <dgm:t>
        <a:bodyPr/>
        <a:lstStyle/>
        <a:p>
          <a:pPr rtl="1"/>
          <a:r>
            <a:rPr lang="he-IL" sz="1900" kern="1200" dirty="0">
              <a:solidFill>
                <a:srgbClr val="002060">
                  <a:hueOff val="0"/>
                  <a:satOff val="0"/>
                  <a:lumOff val="0"/>
                  <a:alphaOff val="0"/>
                </a:srgbClr>
              </a:solidFill>
              <a:latin typeface="Varela Round"/>
              <a:ea typeface="+mn-ea"/>
              <a:cs typeface="Varela Round"/>
            </a:rPr>
            <a:t>1</a:t>
          </a:r>
        </a:p>
      </dgm:t>
    </dgm:pt>
    <dgm:pt modelId="{8C832D60-1ABF-4E51-B101-075766E68D3F}" type="parTrans" cxnId="{08C726B6-9B80-4FF5-87AD-D49B8AC84D48}">
      <dgm:prSet/>
      <dgm:spPr/>
      <dgm:t>
        <a:bodyPr/>
        <a:lstStyle/>
        <a:p>
          <a:pPr rtl="1"/>
          <a:endParaRPr lang="he-IL"/>
        </a:p>
      </dgm:t>
    </dgm:pt>
    <dgm:pt modelId="{971A7287-9311-4FE4-A4BA-1EB142734C05}" type="sibTrans" cxnId="{08C726B6-9B80-4FF5-87AD-D49B8AC84D48}">
      <dgm:prSet/>
      <dgm:spPr/>
      <dgm:t>
        <a:bodyPr/>
        <a:lstStyle/>
        <a:p>
          <a:pPr rtl="1"/>
          <a:endParaRPr lang="he-IL"/>
        </a:p>
      </dgm:t>
    </dgm:pt>
    <dgm:pt modelId="{7A28F806-9165-4BEC-9924-219D397AB103}" type="pres">
      <dgm:prSet presAssocID="{7D0D5E24-DE55-4B2D-9C59-E68C75E6B914}" presName="rootnode" presStyleCnt="0">
        <dgm:presLayoutVars>
          <dgm:chMax/>
          <dgm:chPref/>
          <dgm:dir/>
          <dgm:animLvl val="lvl"/>
        </dgm:presLayoutVars>
      </dgm:prSet>
      <dgm:spPr/>
    </dgm:pt>
    <dgm:pt modelId="{3FA59F7E-52F5-424F-945E-6303E64FBE11}" type="pres">
      <dgm:prSet presAssocID="{1AD4098B-CB57-49F5-AC3A-689695506D36}" presName="composite" presStyleCnt="0"/>
      <dgm:spPr/>
    </dgm:pt>
    <dgm:pt modelId="{A1975B2A-DC1B-47A9-A664-82DE75A5461F}" type="pres">
      <dgm:prSet presAssocID="{1AD4098B-CB57-49F5-AC3A-689695506D36}" presName="bentUpArrow1" presStyleLbl="alignImgPlace1" presStyleIdx="0" presStyleCnt="3"/>
      <dgm:spPr/>
    </dgm:pt>
    <dgm:pt modelId="{82CA31D3-A82A-4194-8DEE-A5BC7E85C9D9}" type="pres">
      <dgm:prSet presAssocID="{1AD4098B-CB57-49F5-AC3A-689695506D36}" presName="ParentText" presStyleLbl="node1" presStyleIdx="0" presStyleCnt="4">
        <dgm:presLayoutVars>
          <dgm:chMax val="1"/>
          <dgm:chPref val="1"/>
          <dgm:bulletEnabled val="1"/>
        </dgm:presLayoutVars>
      </dgm:prSet>
      <dgm:spPr/>
    </dgm:pt>
    <dgm:pt modelId="{5908C78C-ECA7-42F1-873C-646B19AE9013}" type="pres">
      <dgm:prSet presAssocID="{1AD4098B-CB57-49F5-AC3A-689695506D36}" presName="ChildText" presStyleLbl="revTx" presStyleIdx="0" presStyleCnt="4">
        <dgm:presLayoutVars>
          <dgm:chMax val="0"/>
          <dgm:chPref val="0"/>
          <dgm:bulletEnabled val="1"/>
        </dgm:presLayoutVars>
      </dgm:prSet>
      <dgm:spPr/>
    </dgm:pt>
    <dgm:pt modelId="{2D0F6954-2E89-4C6D-BBCA-883099BB75BA}" type="pres">
      <dgm:prSet presAssocID="{6EB1C41D-D582-4A90-AC22-EBBA51C57DE5}" presName="sibTrans" presStyleCnt="0"/>
      <dgm:spPr/>
    </dgm:pt>
    <dgm:pt modelId="{EB395421-0F36-4353-B64E-1AA68A685A8C}" type="pres">
      <dgm:prSet presAssocID="{9D7B90CA-162A-4D9F-8253-0AAA10B8C358}" presName="composite" presStyleCnt="0"/>
      <dgm:spPr/>
    </dgm:pt>
    <dgm:pt modelId="{FD9638ED-9D1B-45E0-9C66-8FFCF8A4887A}" type="pres">
      <dgm:prSet presAssocID="{9D7B90CA-162A-4D9F-8253-0AAA10B8C358}" presName="bentUpArrow1" presStyleLbl="alignImgPlace1" presStyleIdx="1" presStyleCnt="3"/>
      <dgm:spPr/>
    </dgm:pt>
    <dgm:pt modelId="{7904D7DA-F6E8-4AE1-B077-EBB7779F9E77}" type="pres">
      <dgm:prSet presAssocID="{9D7B90CA-162A-4D9F-8253-0AAA10B8C358}" presName="ParentText" presStyleLbl="node1" presStyleIdx="1" presStyleCnt="4">
        <dgm:presLayoutVars>
          <dgm:chMax val="1"/>
          <dgm:chPref val="1"/>
          <dgm:bulletEnabled val="1"/>
        </dgm:presLayoutVars>
      </dgm:prSet>
      <dgm:spPr/>
    </dgm:pt>
    <dgm:pt modelId="{0629BEFF-E988-4E63-BAC4-2A9BABDF3176}" type="pres">
      <dgm:prSet presAssocID="{9D7B90CA-162A-4D9F-8253-0AAA10B8C358}" presName="ChildText" presStyleLbl="revTx" presStyleIdx="1" presStyleCnt="4">
        <dgm:presLayoutVars>
          <dgm:chMax val="0"/>
          <dgm:chPref val="0"/>
          <dgm:bulletEnabled val="1"/>
        </dgm:presLayoutVars>
      </dgm:prSet>
      <dgm:spPr/>
    </dgm:pt>
    <dgm:pt modelId="{6D54A08A-706F-477F-9BDF-083054212676}" type="pres">
      <dgm:prSet presAssocID="{6C3ADB82-63A7-4A81-B795-CC34E522F20B}" presName="sibTrans" presStyleCnt="0"/>
      <dgm:spPr/>
    </dgm:pt>
    <dgm:pt modelId="{CF37DE49-95F0-4612-A695-CF1AD76628E9}" type="pres">
      <dgm:prSet presAssocID="{0E997CF1-0713-44ED-9C74-41D293F48F54}" presName="composite" presStyleCnt="0"/>
      <dgm:spPr/>
    </dgm:pt>
    <dgm:pt modelId="{992735D2-A038-4CC4-94E4-EC9EED34248F}" type="pres">
      <dgm:prSet presAssocID="{0E997CF1-0713-44ED-9C74-41D293F48F54}" presName="bentUpArrow1" presStyleLbl="alignImgPlace1" presStyleIdx="2" presStyleCnt="3"/>
      <dgm:spPr/>
    </dgm:pt>
    <dgm:pt modelId="{DBEE5256-151E-42EA-A57B-17F404AD90E9}" type="pres">
      <dgm:prSet presAssocID="{0E997CF1-0713-44ED-9C74-41D293F48F54}" presName="ParentText" presStyleLbl="node1" presStyleIdx="2" presStyleCnt="4">
        <dgm:presLayoutVars>
          <dgm:chMax val="1"/>
          <dgm:chPref val="1"/>
          <dgm:bulletEnabled val="1"/>
        </dgm:presLayoutVars>
      </dgm:prSet>
      <dgm:spPr/>
    </dgm:pt>
    <dgm:pt modelId="{9AC8D04C-2854-4D15-96F4-06726660D562}" type="pres">
      <dgm:prSet presAssocID="{0E997CF1-0713-44ED-9C74-41D293F48F54}" presName="ChildText" presStyleLbl="revTx" presStyleIdx="2" presStyleCnt="4">
        <dgm:presLayoutVars>
          <dgm:chMax val="0"/>
          <dgm:chPref val="0"/>
          <dgm:bulletEnabled val="1"/>
        </dgm:presLayoutVars>
      </dgm:prSet>
      <dgm:spPr/>
    </dgm:pt>
    <dgm:pt modelId="{BBB7D8A5-A96E-4174-B09B-C9CB9953EC13}" type="pres">
      <dgm:prSet presAssocID="{18EB4BDA-5CE2-4E5F-B64D-DB5E5E35AADE}" presName="sibTrans" presStyleCnt="0"/>
      <dgm:spPr/>
    </dgm:pt>
    <dgm:pt modelId="{E061518B-DD75-4A84-AEE9-613F9EC96081}" type="pres">
      <dgm:prSet presAssocID="{1E63FD49-97FD-40E5-A38B-4F55B5EAF42B}" presName="composite" presStyleCnt="0"/>
      <dgm:spPr/>
    </dgm:pt>
    <dgm:pt modelId="{9860F867-ACF8-4265-A1A6-33A725EE1299}" type="pres">
      <dgm:prSet presAssocID="{1E63FD49-97FD-40E5-A38B-4F55B5EAF42B}" presName="ParentText" presStyleLbl="node1" presStyleIdx="3" presStyleCnt="4">
        <dgm:presLayoutVars>
          <dgm:chMax val="1"/>
          <dgm:chPref val="1"/>
          <dgm:bulletEnabled val="1"/>
        </dgm:presLayoutVars>
      </dgm:prSet>
      <dgm:spPr/>
    </dgm:pt>
    <dgm:pt modelId="{8E583C24-3AD5-47F4-929E-97650EA6F685}" type="pres">
      <dgm:prSet presAssocID="{1E63FD49-97FD-40E5-A38B-4F55B5EAF42B}" presName="FinalChildText" presStyleLbl="revTx" presStyleIdx="3" presStyleCnt="4">
        <dgm:presLayoutVars>
          <dgm:chMax val="0"/>
          <dgm:chPref val="0"/>
          <dgm:bulletEnabled val="1"/>
        </dgm:presLayoutVars>
      </dgm:prSet>
      <dgm:spPr/>
    </dgm:pt>
  </dgm:ptLst>
  <dgm:cxnLst>
    <dgm:cxn modelId="{4348320E-4FDF-47B4-A8C9-71FB16576D33}" type="presOf" srcId="{9D7B90CA-162A-4D9F-8253-0AAA10B8C358}" destId="{7904D7DA-F6E8-4AE1-B077-EBB7779F9E77}" srcOrd="0" destOrd="0" presId="urn:microsoft.com/office/officeart/2005/8/layout/StepDownProcess"/>
    <dgm:cxn modelId="{E53F4D11-CC92-45AE-A746-1F20C9292665}" srcId="{7D0D5E24-DE55-4B2D-9C59-E68C75E6B914}" destId="{9D7B90CA-162A-4D9F-8253-0AAA10B8C358}" srcOrd="1" destOrd="0" parTransId="{72945070-6BFB-4D4B-A608-4195D4EA2523}" sibTransId="{6C3ADB82-63A7-4A81-B795-CC34E522F20B}"/>
    <dgm:cxn modelId="{BE2A2E2B-53DA-4ABF-9E35-610E50FDDBD0}" srcId="{7D0D5E24-DE55-4B2D-9C59-E68C75E6B914}" destId="{0E997CF1-0713-44ED-9C74-41D293F48F54}" srcOrd="2" destOrd="0" parTransId="{7760067E-2B74-4561-90FC-8B3CE5B9BB47}" sibTransId="{18EB4BDA-5CE2-4E5F-B64D-DB5E5E35AADE}"/>
    <dgm:cxn modelId="{2C8C7B2E-AD97-4852-B3E4-09C9AB44EB99}" type="presOf" srcId="{1AD4098B-CB57-49F5-AC3A-689695506D36}" destId="{82CA31D3-A82A-4194-8DEE-A5BC7E85C9D9}" srcOrd="0" destOrd="0" presId="urn:microsoft.com/office/officeart/2005/8/layout/StepDownProcess"/>
    <dgm:cxn modelId="{79DDEE3C-F126-4110-9BCC-5CF492FD4A34}" type="presOf" srcId="{0E997CF1-0713-44ED-9C74-41D293F48F54}" destId="{DBEE5256-151E-42EA-A57B-17F404AD90E9}" srcOrd="0" destOrd="0" presId="urn:microsoft.com/office/officeart/2005/8/layout/StepDownProcess"/>
    <dgm:cxn modelId="{B780FD6A-413F-4C18-8C0C-F7DD5D51DE2B}" type="presOf" srcId="{3871C6C5-0733-4E3C-92FE-BA22FE92E4E4}" destId="{5908C78C-ECA7-42F1-873C-646B19AE9013}" srcOrd="0" destOrd="0" presId="urn:microsoft.com/office/officeart/2005/8/layout/StepDownProcess"/>
    <dgm:cxn modelId="{39618F6B-2FAE-43C3-9E5C-F6212469505A}" srcId="{7D0D5E24-DE55-4B2D-9C59-E68C75E6B914}" destId="{1AD4098B-CB57-49F5-AC3A-689695506D36}" srcOrd="0" destOrd="0" parTransId="{524B7FB4-6647-41F2-975F-F40CF21B9492}" sibTransId="{6EB1C41D-D582-4A90-AC22-EBBA51C57DE5}"/>
    <dgm:cxn modelId="{F2FAA681-B901-48F5-A9F1-7BEC45C84C1D}" type="presOf" srcId="{1F3306E0-E6FE-4B53-9734-A7304A89545F}" destId="{8E583C24-3AD5-47F4-929E-97650EA6F685}" srcOrd="0" destOrd="0" presId="urn:microsoft.com/office/officeart/2005/8/layout/StepDownProcess"/>
    <dgm:cxn modelId="{F1EE16A5-D232-436C-9780-5EE9B12CEA4A}" type="presOf" srcId="{23C92931-CA1A-4BD1-BB0C-B2F2A769C649}" destId="{0629BEFF-E988-4E63-BAC4-2A9BABDF3176}" srcOrd="0" destOrd="0" presId="urn:microsoft.com/office/officeart/2005/8/layout/StepDownProcess"/>
    <dgm:cxn modelId="{77C139A8-0ADF-4401-BBCF-539A71BDA63A}" srcId="{0E997CF1-0713-44ED-9C74-41D293F48F54}" destId="{7280D31C-64FD-499C-9F86-BD540F701660}" srcOrd="0" destOrd="0" parTransId="{46FA3FE8-FCA8-411F-87B8-5D64FCCA0610}" sibTransId="{B7E1F513-4CCE-4AC0-857A-27B25433B68F}"/>
    <dgm:cxn modelId="{08B511AA-EF8D-4DDA-ADD7-2A1243A5494F}" srcId="{1AD4098B-CB57-49F5-AC3A-689695506D36}" destId="{3871C6C5-0733-4E3C-92FE-BA22FE92E4E4}" srcOrd="0" destOrd="0" parTransId="{E655847D-303F-437E-9B1A-2E66D8C34E8B}" sibTransId="{FF9D479C-E56A-4624-8758-0CF836B00534}"/>
    <dgm:cxn modelId="{6FB675AB-11A8-4087-9E91-EAC32AE67279}" type="presOf" srcId="{1E63FD49-97FD-40E5-A38B-4F55B5EAF42B}" destId="{9860F867-ACF8-4265-A1A6-33A725EE1299}" srcOrd="0" destOrd="0" presId="urn:microsoft.com/office/officeart/2005/8/layout/StepDownProcess"/>
    <dgm:cxn modelId="{63CE60B5-C031-443B-90AD-D4AF46D05B3F}" type="presOf" srcId="{7D0D5E24-DE55-4B2D-9C59-E68C75E6B914}" destId="{7A28F806-9165-4BEC-9924-219D397AB103}" srcOrd="0" destOrd="0" presId="urn:microsoft.com/office/officeart/2005/8/layout/StepDownProcess"/>
    <dgm:cxn modelId="{08C726B6-9B80-4FF5-87AD-D49B8AC84D48}" srcId="{1E63FD49-97FD-40E5-A38B-4F55B5EAF42B}" destId="{1F3306E0-E6FE-4B53-9734-A7304A89545F}" srcOrd="0" destOrd="0" parTransId="{8C832D60-1ABF-4E51-B101-075766E68D3F}" sibTransId="{971A7287-9311-4FE4-A4BA-1EB142734C05}"/>
    <dgm:cxn modelId="{544C0CB7-7DB8-4D44-8A7D-A603FEDEEAD1}" type="presOf" srcId="{7280D31C-64FD-499C-9F86-BD540F701660}" destId="{9AC8D04C-2854-4D15-96F4-06726660D562}" srcOrd="0" destOrd="0" presId="urn:microsoft.com/office/officeart/2005/8/layout/StepDownProcess"/>
    <dgm:cxn modelId="{13E381BA-42A6-4AEC-9CAE-1F18B07D697D}" srcId="{9D7B90CA-162A-4D9F-8253-0AAA10B8C358}" destId="{23C92931-CA1A-4BD1-BB0C-B2F2A769C649}" srcOrd="0" destOrd="0" parTransId="{9B4B4079-7496-4496-966D-B33E8B8DE3EC}" sibTransId="{DB1566CA-FFFE-4557-8272-3C119D54003E}"/>
    <dgm:cxn modelId="{9121C4D3-D01A-473E-AB8A-C2FBE791BEB6}" srcId="{7D0D5E24-DE55-4B2D-9C59-E68C75E6B914}" destId="{1E63FD49-97FD-40E5-A38B-4F55B5EAF42B}" srcOrd="3" destOrd="0" parTransId="{D6F527A2-4A00-4778-93CD-B0C481341FFB}" sibTransId="{C4CE0A99-0E12-4BB8-B6E3-B322C4F5F291}"/>
    <dgm:cxn modelId="{D43F8CC2-954D-497D-93BA-3719F3F105AF}" type="presParOf" srcId="{7A28F806-9165-4BEC-9924-219D397AB103}" destId="{3FA59F7E-52F5-424F-945E-6303E64FBE11}" srcOrd="0" destOrd="0" presId="urn:microsoft.com/office/officeart/2005/8/layout/StepDownProcess"/>
    <dgm:cxn modelId="{33211BCB-882D-476F-9172-C55254B86C51}" type="presParOf" srcId="{3FA59F7E-52F5-424F-945E-6303E64FBE11}" destId="{A1975B2A-DC1B-47A9-A664-82DE75A5461F}" srcOrd="0" destOrd="0" presId="urn:microsoft.com/office/officeart/2005/8/layout/StepDownProcess"/>
    <dgm:cxn modelId="{9FA435B6-C87F-4253-9592-B192829DCC68}" type="presParOf" srcId="{3FA59F7E-52F5-424F-945E-6303E64FBE11}" destId="{82CA31D3-A82A-4194-8DEE-A5BC7E85C9D9}" srcOrd="1" destOrd="0" presId="urn:microsoft.com/office/officeart/2005/8/layout/StepDownProcess"/>
    <dgm:cxn modelId="{82669255-A687-497E-9F69-3DBEB7657ED2}" type="presParOf" srcId="{3FA59F7E-52F5-424F-945E-6303E64FBE11}" destId="{5908C78C-ECA7-42F1-873C-646B19AE9013}" srcOrd="2" destOrd="0" presId="urn:microsoft.com/office/officeart/2005/8/layout/StepDownProcess"/>
    <dgm:cxn modelId="{55F2E918-D954-4599-9C84-CD3E90C92DF7}" type="presParOf" srcId="{7A28F806-9165-4BEC-9924-219D397AB103}" destId="{2D0F6954-2E89-4C6D-BBCA-883099BB75BA}" srcOrd="1" destOrd="0" presId="urn:microsoft.com/office/officeart/2005/8/layout/StepDownProcess"/>
    <dgm:cxn modelId="{084899DE-02E1-479F-A89D-29D154A6ECF0}" type="presParOf" srcId="{7A28F806-9165-4BEC-9924-219D397AB103}" destId="{EB395421-0F36-4353-B64E-1AA68A685A8C}" srcOrd="2" destOrd="0" presId="urn:microsoft.com/office/officeart/2005/8/layout/StepDownProcess"/>
    <dgm:cxn modelId="{2CE0D0DE-1C61-461B-945A-E6BF33FDFDFD}" type="presParOf" srcId="{EB395421-0F36-4353-B64E-1AA68A685A8C}" destId="{FD9638ED-9D1B-45E0-9C66-8FFCF8A4887A}" srcOrd="0" destOrd="0" presId="urn:microsoft.com/office/officeart/2005/8/layout/StepDownProcess"/>
    <dgm:cxn modelId="{4663AC1E-76AE-4C18-8659-DB164A6EB61C}" type="presParOf" srcId="{EB395421-0F36-4353-B64E-1AA68A685A8C}" destId="{7904D7DA-F6E8-4AE1-B077-EBB7779F9E77}" srcOrd="1" destOrd="0" presId="urn:microsoft.com/office/officeart/2005/8/layout/StepDownProcess"/>
    <dgm:cxn modelId="{1E58DB34-377A-4211-A253-B62F7122F8F0}" type="presParOf" srcId="{EB395421-0F36-4353-B64E-1AA68A685A8C}" destId="{0629BEFF-E988-4E63-BAC4-2A9BABDF3176}" srcOrd="2" destOrd="0" presId="urn:microsoft.com/office/officeart/2005/8/layout/StepDownProcess"/>
    <dgm:cxn modelId="{4E231F91-EA74-4AB3-8EF7-31DB812187C9}" type="presParOf" srcId="{7A28F806-9165-4BEC-9924-219D397AB103}" destId="{6D54A08A-706F-477F-9BDF-083054212676}" srcOrd="3" destOrd="0" presId="urn:microsoft.com/office/officeart/2005/8/layout/StepDownProcess"/>
    <dgm:cxn modelId="{A59AA111-B01E-4CFB-8E39-80E623A84364}" type="presParOf" srcId="{7A28F806-9165-4BEC-9924-219D397AB103}" destId="{CF37DE49-95F0-4612-A695-CF1AD76628E9}" srcOrd="4" destOrd="0" presId="urn:microsoft.com/office/officeart/2005/8/layout/StepDownProcess"/>
    <dgm:cxn modelId="{A750899C-CC9E-47CC-997F-FA1F5FC75558}" type="presParOf" srcId="{CF37DE49-95F0-4612-A695-CF1AD76628E9}" destId="{992735D2-A038-4CC4-94E4-EC9EED34248F}" srcOrd="0" destOrd="0" presId="urn:microsoft.com/office/officeart/2005/8/layout/StepDownProcess"/>
    <dgm:cxn modelId="{4C35A926-B1FA-40C4-BC55-571A6EC16695}" type="presParOf" srcId="{CF37DE49-95F0-4612-A695-CF1AD76628E9}" destId="{DBEE5256-151E-42EA-A57B-17F404AD90E9}" srcOrd="1" destOrd="0" presId="urn:microsoft.com/office/officeart/2005/8/layout/StepDownProcess"/>
    <dgm:cxn modelId="{9E05578C-6E39-4CDA-A9BF-093467ECA3FB}" type="presParOf" srcId="{CF37DE49-95F0-4612-A695-CF1AD76628E9}" destId="{9AC8D04C-2854-4D15-96F4-06726660D562}" srcOrd="2" destOrd="0" presId="urn:microsoft.com/office/officeart/2005/8/layout/StepDownProcess"/>
    <dgm:cxn modelId="{479A6908-A9E9-484F-88B5-A8DAB1BE772A}" type="presParOf" srcId="{7A28F806-9165-4BEC-9924-219D397AB103}" destId="{BBB7D8A5-A96E-4174-B09B-C9CB9953EC13}" srcOrd="5" destOrd="0" presId="urn:microsoft.com/office/officeart/2005/8/layout/StepDownProcess"/>
    <dgm:cxn modelId="{AF752414-5B34-4795-9D03-EAC0C7849097}" type="presParOf" srcId="{7A28F806-9165-4BEC-9924-219D397AB103}" destId="{E061518B-DD75-4A84-AEE9-613F9EC96081}" srcOrd="6" destOrd="0" presId="urn:microsoft.com/office/officeart/2005/8/layout/StepDownProcess"/>
    <dgm:cxn modelId="{8BD74A2A-11D3-4086-A29F-F681FC60B53B}" type="presParOf" srcId="{E061518B-DD75-4A84-AEE9-613F9EC96081}" destId="{9860F867-ACF8-4265-A1A6-33A725EE1299}" srcOrd="0" destOrd="0" presId="urn:microsoft.com/office/officeart/2005/8/layout/StepDownProcess"/>
    <dgm:cxn modelId="{41807368-C315-485D-85B8-95E06855C77A}" type="presParOf" srcId="{E061518B-DD75-4A84-AEE9-613F9EC96081}" destId="{8E583C24-3AD5-47F4-929E-97650EA6F68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D5E24-DE55-4B2D-9C59-E68C75E6B914}"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pPr rtl="1"/>
          <a:endParaRPr lang="he-IL"/>
        </a:p>
      </dgm:t>
    </dgm:pt>
    <dgm:pt modelId="{1AD4098B-CB57-49F5-AC3A-689695506D36}">
      <dgm:prSet phldrT="[Text]"/>
      <dgm:spPr/>
      <dgm:t>
        <a:bodyPr/>
        <a:lstStyle/>
        <a:p>
          <a:pPr rtl="1"/>
          <a:r>
            <a:rPr lang="en-US" dirty="0"/>
            <a:t>1548%10</a:t>
          </a:r>
          <a:endParaRPr lang="he-IL" dirty="0"/>
        </a:p>
      </dgm:t>
    </dgm:pt>
    <dgm:pt modelId="{524B7FB4-6647-41F2-975F-F40CF21B9492}" type="parTrans" cxnId="{39618F6B-2FAE-43C3-9E5C-F6212469505A}">
      <dgm:prSet/>
      <dgm:spPr/>
      <dgm:t>
        <a:bodyPr/>
        <a:lstStyle/>
        <a:p>
          <a:pPr rtl="1"/>
          <a:endParaRPr lang="he-IL"/>
        </a:p>
      </dgm:t>
    </dgm:pt>
    <dgm:pt modelId="{6EB1C41D-D582-4A90-AC22-EBBA51C57DE5}" type="sibTrans" cxnId="{39618F6B-2FAE-43C3-9E5C-F6212469505A}">
      <dgm:prSet/>
      <dgm:spPr/>
      <dgm:t>
        <a:bodyPr/>
        <a:lstStyle/>
        <a:p>
          <a:pPr rtl="1"/>
          <a:endParaRPr lang="he-IL"/>
        </a:p>
      </dgm:t>
    </dgm:pt>
    <dgm:pt modelId="{3871C6C5-0733-4E3C-92FE-BA22FE92E4E4}">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8</a:t>
          </a:r>
          <a:endParaRPr lang="he-IL" sz="1900" kern="1200" dirty="0">
            <a:solidFill>
              <a:srgbClr val="002060">
                <a:hueOff val="0"/>
                <a:satOff val="0"/>
                <a:lumOff val="0"/>
                <a:alphaOff val="0"/>
              </a:srgbClr>
            </a:solidFill>
            <a:latin typeface="Varela Round"/>
            <a:ea typeface="+mn-ea"/>
            <a:cs typeface="Varela Round"/>
          </a:endParaRPr>
        </a:p>
      </dgm:t>
    </dgm:pt>
    <dgm:pt modelId="{E655847D-303F-437E-9B1A-2E66D8C34E8B}" type="parTrans" cxnId="{08B511AA-EF8D-4DDA-ADD7-2A1243A5494F}">
      <dgm:prSet/>
      <dgm:spPr/>
      <dgm:t>
        <a:bodyPr/>
        <a:lstStyle/>
        <a:p>
          <a:pPr rtl="1"/>
          <a:endParaRPr lang="he-IL"/>
        </a:p>
      </dgm:t>
    </dgm:pt>
    <dgm:pt modelId="{FF9D479C-E56A-4624-8758-0CF836B00534}" type="sibTrans" cxnId="{08B511AA-EF8D-4DDA-ADD7-2A1243A5494F}">
      <dgm:prSet/>
      <dgm:spPr/>
      <dgm:t>
        <a:bodyPr/>
        <a:lstStyle/>
        <a:p>
          <a:pPr rtl="1"/>
          <a:endParaRPr lang="he-IL"/>
        </a:p>
      </dgm:t>
    </dgm:pt>
    <dgm:pt modelId="{9D7B90CA-162A-4D9F-8253-0AAA10B8C358}">
      <dgm:prSet phldrT="[Text]"/>
      <dgm:spPr/>
      <dgm:t>
        <a:bodyPr/>
        <a:lstStyle/>
        <a:p>
          <a:pPr rtl="1"/>
          <a:r>
            <a:rPr lang="en-US" dirty="0"/>
            <a:t>154%10</a:t>
          </a:r>
          <a:endParaRPr lang="he-IL" dirty="0"/>
        </a:p>
      </dgm:t>
    </dgm:pt>
    <dgm:pt modelId="{72945070-6BFB-4D4B-A608-4195D4EA2523}" type="parTrans" cxnId="{E53F4D11-CC92-45AE-A746-1F20C9292665}">
      <dgm:prSet/>
      <dgm:spPr/>
      <dgm:t>
        <a:bodyPr/>
        <a:lstStyle/>
        <a:p>
          <a:pPr rtl="1"/>
          <a:endParaRPr lang="he-IL"/>
        </a:p>
      </dgm:t>
    </dgm:pt>
    <dgm:pt modelId="{6C3ADB82-63A7-4A81-B795-CC34E522F20B}" type="sibTrans" cxnId="{E53F4D11-CC92-45AE-A746-1F20C9292665}">
      <dgm:prSet/>
      <dgm:spPr/>
      <dgm:t>
        <a:bodyPr/>
        <a:lstStyle/>
        <a:p>
          <a:pPr rtl="1"/>
          <a:endParaRPr lang="he-IL"/>
        </a:p>
      </dgm:t>
    </dgm:pt>
    <dgm:pt modelId="{23C92931-CA1A-4BD1-BB0C-B2F2A769C649}">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4</a:t>
          </a:r>
          <a:endParaRPr lang="he-IL" sz="1900" kern="1200" dirty="0">
            <a:solidFill>
              <a:srgbClr val="002060">
                <a:hueOff val="0"/>
                <a:satOff val="0"/>
                <a:lumOff val="0"/>
                <a:alphaOff val="0"/>
              </a:srgbClr>
            </a:solidFill>
            <a:latin typeface="Varela Round"/>
            <a:ea typeface="+mn-ea"/>
            <a:cs typeface="Varela Round"/>
          </a:endParaRPr>
        </a:p>
      </dgm:t>
    </dgm:pt>
    <dgm:pt modelId="{9B4B4079-7496-4496-966D-B33E8B8DE3EC}" type="parTrans" cxnId="{13E381BA-42A6-4AEC-9CAE-1F18B07D697D}">
      <dgm:prSet/>
      <dgm:spPr/>
      <dgm:t>
        <a:bodyPr/>
        <a:lstStyle/>
        <a:p>
          <a:pPr rtl="1"/>
          <a:endParaRPr lang="he-IL"/>
        </a:p>
      </dgm:t>
    </dgm:pt>
    <dgm:pt modelId="{DB1566CA-FFFE-4557-8272-3C119D54003E}" type="sibTrans" cxnId="{13E381BA-42A6-4AEC-9CAE-1F18B07D697D}">
      <dgm:prSet/>
      <dgm:spPr/>
      <dgm:t>
        <a:bodyPr/>
        <a:lstStyle/>
        <a:p>
          <a:pPr rtl="1"/>
          <a:endParaRPr lang="he-IL"/>
        </a:p>
      </dgm:t>
    </dgm:pt>
    <dgm:pt modelId="{0E997CF1-0713-44ED-9C74-41D293F48F54}">
      <dgm:prSet phldrT="[Text]"/>
      <dgm:spPr/>
      <dgm:t>
        <a:bodyPr/>
        <a:lstStyle/>
        <a:p>
          <a:pPr rtl="1"/>
          <a:r>
            <a:rPr lang="en-US" dirty="0"/>
            <a:t>15%10</a:t>
          </a:r>
          <a:endParaRPr lang="he-IL" dirty="0"/>
        </a:p>
      </dgm:t>
    </dgm:pt>
    <dgm:pt modelId="{7760067E-2B74-4561-90FC-8B3CE5B9BB47}" type="parTrans" cxnId="{BE2A2E2B-53DA-4ABF-9E35-610E50FDDBD0}">
      <dgm:prSet/>
      <dgm:spPr/>
      <dgm:t>
        <a:bodyPr/>
        <a:lstStyle/>
        <a:p>
          <a:pPr rtl="1"/>
          <a:endParaRPr lang="he-IL"/>
        </a:p>
      </dgm:t>
    </dgm:pt>
    <dgm:pt modelId="{18EB4BDA-5CE2-4E5F-B64D-DB5E5E35AADE}" type="sibTrans" cxnId="{BE2A2E2B-53DA-4ABF-9E35-610E50FDDBD0}">
      <dgm:prSet/>
      <dgm:spPr/>
      <dgm:t>
        <a:bodyPr/>
        <a:lstStyle/>
        <a:p>
          <a:pPr rtl="1"/>
          <a:endParaRPr lang="he-IL"/>
        </a:p>
      </dgm:t>
    </dgm:pt>
    <dgm:pt modelId="{7280D31C-64FD-499C-9F86-BD540F701660}">
      <dgm:prSet phldrT="[Text]" custT="1"/>
      <dgm:spPr/>
      <dgm:t>
        <a:bodyPr/>
        <a:lstStyle/>
        <a:p>
          <a:pPr rtl="1"/>
          <a:r>
            <a:rPr lang="en-US" sz="1900" kern="1200" dirty="0">
              <a:solidFill>
                <a:srgbClr val="002060">
                  <a:hueOff val="0"/>
                  <a:satOff val="0"/>
                  <a:lumOff val="0"/>
                  <a:alphaOff val="0"/>
                </a:srgbClr>
              </a:solidFill>
              <a:latin typeface="Varela Round"/>
              <a:ea typeface="+mn-ea"/>
              <a:cs typeface="Varela Round"/>
            </a:rPr>
            <a:t>5</a:t>
          </a:r>
          <a:endParaRPr lang="he-IL" sz="1900" kern="1200" dirty="0">
            <a:solidFill>
              <a:srgbClr val="002060">
                <a:hueOff val="0"/>
                <a:satOff val="0"/>
                <a:lumOff val="0"/>
                <a:alphaOff val="0"/>
              </a:srgbClr>
            </a:solidFill>
            <a:latin typeface="Varela Round"/>
            <a:ea typeface="+mn-ea"/>
            <a:cs typeface="Varela Round"/>
          </a:endParaRPr>
        </a:p>
      </dgm:t>
    </dgm:pt>
    <dgm:pt modelId="{46FA3FE8-FCA8-411F-87B8-5D64FCCA0610}" type="parTrans" cxnId="{77C139A8-0ADF-4401-BBCF-539A71BDA63A}">
      <dgm:prSet/>
      <dgm:spPr/>
      <dgm:t>
        <a:bodyPr/>
        <a:lstStyle/>
        <a:p>
          <a:pPr rtl="1"/>
          <a:endParaRPr lang="he-IL"/>
        </a:p>
      </dgm:t>
    </dgm:pt>
    <dgm:pt modelId="{B7E1F513-4CCE-4AC0-857A-27B25433B68F}" type="sibTrans" cxnId="{77C139A8-0ADF-4401-BBCF-539A71BDA63A}">
      <dgm:prSet/>
      <dgm:spPr/>
      <dgm:t>
        <a:bodyPr/>
        <a:lstStyle/>
        <a:p>
          <a:pPr rtl="1"/>
          <a:endParaRPr lang="he-IL"/>
        </a:p>
      </dgm:t>
    </dgm:pt>
    <dgm:pt modelId="{1E63FD49-97FD-40E5-A38B-4F55B5EAF42B}">
      <dgm:prSet phldrT="[Text]"/>
      <dgm:spPr/>
      <dgm:t>
        <a:bodyPr/>
        <a:lstStyle/>
        <a:p>
          <a:pPr rtl="1"/>
          <a:r>
            <a:rPr lang="en-US" dirty="0"/>
            <a:t>1%10</a:t>
          </a:r>
          <a:endParaRPr lang="he-IL" dirty="0"/>
        </a:p>
      </dgm:t>
    </dgm:pt>
    <dgm:pt modelId="{D6F527A2-4A00-4778-93CD-B0C481341FFB}" type="parTrans" cxnId="{9121C4D3-D01A-473E-AB8A-C2FBE791BEB6}">
      <dgm:prSet/>
      <dgm:spPr/>
      <dgm:t>
        <a:bodyPr/>
        <a:lstStyle/>
        <a:p>
          <a:pPr rtl="1"/>
          <a:endParaRPr lang="he-IL"/>
        </a:p>
      </dgm:t>
    </dgm:pt>
    <dgm:pt modelId="{C4CE0A99-0E12-4BB8-B6E3-B322C4F5F291}" type="sibTrans" cxnId="{9121C4D3-D01A-473E-AB8A-C2FBE791BEB6}">
      <dgm:prSet/>
      <dgm:spPr/>
      <dgm:t>
        <a:bodyPr/>
        <a:lstStyle/>
        <a:p>
          <a:pPr rtl="1"/>
          <a:endParaRPr lang="he-IL"/>
        </a:p>
      </dgm:t>
    </dgm:pt>
    <dgm:pt modelId="{1F3306E0-E6FE-4B53-9734-A7304A89545F}">
      <dgm:prSet phldrT="[Text]" custT="1"/>
      <dgm:spPr/>
      <dgm:t>
        <a:bodyPr/>
        <a:lstStyle/>
        <a:p>
          <a:pPr rtl="1"/>
          <a:r>
            <a:rPr lang="he-IL" sz="1900" kern="1200" dirty="0">
              <a:solidFill>
                <a:srgbClr val="002060">
                  <a:hueOff val="0"/>
                  <a:satOff val="0"/>
                  <a:lumOff val="0"/>
                  <a:alphaOff val="0"/>
                </a:srgbClr>
              </a:solidFill>
              <a:latin typeface="Varela Round"/>
              <a:ea typeface="+mn-ea"/>
              <a:cs typeface="Varela Round"/>
            </a:rPr>
            <a:t>1</a:t>
          </a:r>
        </a:p>
      </dgm:t>
    </dgm:pt>
    <dgm:pt modelId="{8C832D60-1ABF-4E51-B101-075766E68D3F}" type="parTrans" cxnId="{08C726B6-9B80-4FF5-87AD-D49B8AC84D48}">
      <dgm:prSet/>
      <dgm:spPr/>
      <dgm:t>
        <a:bodyPr/>
        <a:lstStyle/>
        <a:p>
          <a:pPr rtl="1"/>
          <a:endParaRPr lang="he-IL"/>
        </a:p>
      </dgm:t>
    </dgm:pt>
    <dgm:pt modelId="{971A7287-9311-4FE4-A4BA-1EB142734C05}" type="sibTrans" cxnId="{08C726B6-9B80-4FF5-87AD-D49B8AC84D48}">
      <dgm:prSet/>
      <dgm:spPr/>
      <dgm:t>
        <a:bodyPr/>
        <a:lstStyle/>
        <a:p>
          <a:pPr rtl="1"/>
          <a:endParaRPr lang="he-IL"/>
        </a:p>
      </dgm:t>
    </dgm:pt>
    <dgm:pt modelId="{7A28F806-9165-4BEC-9924-219D397AB103}" type="pres">
      <dgm:prSet presAssocID="{7D0D5E24-DE55-4B2D-9C59-E68C75E6B914}" presName="rootnode" presStyleCnt="0">
        <dgm:presLayoutVars>
          <dgm:chMax/>
          <dgm:chPref/>
          <dgm:dir/>
          <dgm:animLvl val="lvl"/>
        </dgm:presLayoutVars>
      </dgm:prSet>
      <dgm:spPr/>
    </dgm:pt>
    <dgm:pt modelId="{3FA59F7E-52F5-424F-945E-6303E64FBE11}" type="pres">
      <dgm:prSet presAssocID="{1AD4098B-CB57-49F5-AC3A-689695506D36}" presName="composite" presStyleCnt="0"/>
      <dgm:spPr/>
    </dgm:pt>
    <dgm:pt modelId="{A1975B2A-DC1B-47A9-A664-82DE75A5461F}" type="pres">
      <dgm:prSet presAssocID="{1AD4098B-CB57-49F5-AC3A-689695506D36}" presName="bentUpArrow1" presStyleLbl="alignImgPlace1" presStyleIdx="0" presStyleCnt="3"/>
      <dgm:spPr/>
    </dgm:pt>
    <dgm:pt modelId="{82CA31D3-A82A-4194-8DEE-A5BC7E85C9D9}" type="pres">
      <dgm:prSet presAssocID="{1AD4098B-CB57-49F5-AC3A-689695506D36}" presName="ParentText" presStyleLbl="node1" presStyleIdx="0" presStyleCnt="4">
        <dgm:presLayoutVars>
          <dgm:chMax val="1"/>
          <dgm:chPref val="1"/>
          <dgm:bulletEnabled val="1"/>
        </dgm:presLayoutVars>
      </dgm:prSet>
      <dgm:spPr/>
    </dgm:pt>
    <dgm:pt modelId="{5908C78C-ECA7-42F1-873C-646B19AE9013}" type="pres">
      <dgm:prSet presAssocID="{1AD4098B-CB57-49F5-AC3A-689695506D36}" presName="ChildText" presStyleLbl="revTx" presStyleIdx="0" presStyleCnt="4">
        <dgm:presLayoutVars>
          <dgm:chMax val="0"/>
          <dgm:chPref val="0"/>
          <dgm:bulletEnabled val="1"/>
        </dgm:presLayoutVars>
      </dgm:prSet>
      <dgm:spPr/>
    </dgm:pt>
    <dgm:pt modelId="{2D0F6954-2E89-4C6D-BBCA-883099BB75BA}" type="pres">
      <dgm:prSet presAssocID="{6EB1C41D-D582-4A90-AC22-EBBA51C57DE5}" presName="sibTrans" presStyleCnt="0"/>
      <dgm:spPr/>
    </dgm:pt>
    <dgm:pt modelId="{EB395421-0F36-4353-B64E-1AA68A685A8C}" type="pres">
      <dgm:prSet presAssocID="{9D7B90CA-162A-4D9F-8253-0AAA10B8C358}" presName="composite" presStyleCnt="0"/>
      <dgm:spPr/>
    </dgm:pt>
    <dgm:pt modelId="{FD9638ED-9D1B-45E0-9C66-8FFCF8A4887A}" type="pres">
      <dgm:prSet presAssocID="{9D7B90CA-162A-4D9F-8253-0AAA10B8C358}" presName="bentUpArrow1" presStyleLbl="alignImgPlace1" presStyleIdx="1" presStyleCnt="3"/>
      <dgm:spPr/>
    </dgm:pt>
    <dgm:pt modelId="{7904D7DA-F6E8-4AE1-B077-EBB7779F9E77}" type="pres">
      <dgm:prSet presAssocID="{9D7B90CA-162A-4D9F-8253-0AAA10B8C358}" presName="ParentText" presStyleLbl="node1" presStyleIdx="1" presStyleCnt="4">
        <dgm:presLayoutVars>
          <dgm:chMax val="1"/>
          <dgm:chPref val="1"/>
          <dgm:bulletEnabled val="1"/>
        </dgm:presLayoutVars>
      </dgm:prSet>
      <dgm:spPr/>
    </dgm:pt>
    <dgm:pt modelId="{0629BEFF-E988-4E63-BAC4-2A9BABDF3176}" type="pres">
      <dgm:prSet presAssocID="{9D7B90CA-162A-4D9F-8253-0AAA10B8C358}" presName="ChildText" presStyleLbl="revTx" presStyleIdx="1" presStyleCnt="4">
        <dgm:presLayoutVars>
          <dgm:chMax val="0"/>
          <dgm:chPref val="0"/>
          <dgm:bulletEnabled val="1"/>
        </dgm:presLayoutVars>
      </dgm:prSet>
      <dgm:spPr/>
    </dgm:pt>
    <dgm:pt modelId="{6D54A08A-706F-477F-9BDF-083054212676}" type="pres">
      <dgm:prSet presAssocID="{6C3ADB82-63A7-4A81-B795-CC34E522F20B}" presName="sibTrans" presStyleCnt="0"/>
      <dgm:spPr/>
    </dgm:pt>
    <dgm:pt modelId="{CF37DE49-95F0-4612-A695-CF1AD76628E9}" type="pres">
      <dgm:prSet presAssocID="{0E997CF1-0713-44ED-9C74-41D293F48F54}" presName="composite" presStyleCnt="0"/>
      <dgm:spPr/>
    </dgm:pt>
    <dgm:pt modelId="{992735D2-A038-4CC4-94E4-EC9EED34248F}" type="pres">
      <dgm:prSet presAssocID="{0E997CF1-0713-44ED-9C74-41D293F48F54}" presName="bentUpArrow1" presStyleLbl="alignImgPlace1" presStyleIdx="2" presStyleCnt="3"/>
      <dgm:spPr/>
    </dgm:pt>
    <dgm:pt modelId="{DBEE5256-151E-42EA-A57B-17F404AD90E9}" type="pres">
      <dgm:prSet presAssocID="{0E997CF1-0713-44ED-9C74-41D293F48F54}" presName="ParentText" presStyleLbl="node1" presStyleIdx="2" presStyleCnt="4">
        <dgm:presLayoutVars>
          <dgm:chMax val="1"/>
          <dgm:chPref val="1"/>
          <dgm:bulletEnabled val="1"/>
        </dgm:presLayoutVars>
      </dgm:prSet>
      <dgm:spPr/>
    </dgm:pt>
    <dgm:pt modelId="{9AC8D04C-2854-4D15-96F4-06726660D562}" type="pres">
      <dgm:prSet presAssocID="{0E997CF1-0713-44ED-9C74-41D293F48F54}" presName="ChildText" presStyleLbl="revTx" presStyleIdx="2" presStyleCnt="4">
        <dgm:presLayoutVars>
          <dgm:chMax val="0"/>
          <dgm:chPref val="0"/>
          <dgm:bulletEnabled val="1"/>
        </dgm:presLayoutVars>
      </dgm:prSet>
      <dgm:spPr/>
    </dgm:pt>
    <dgm:pt modelId="{BBB7D8A5-A96E-4174-B09B-C9CB9953EC13}" type="pres">
      <dgm:prSet presAssocID="{18EB4BDA-5CE2-4E5F-B64D-DB5E5E35AADE}" presName="sibTrans" presStyleCnt="0"/>
      <dgm:spPr/>
    </dgm:pt>
    <dgm:pt modelId="{E061518B-DD75-4A84-AEE9-613F9EC96081}" type="pres">
      <dgm:prSet presAssocID="{1E63FD49-97FD-40E5-A38B-4F55B5EAF42B}" presName="composite" presStyleCnt="0"/>
      <dgm:spPr/>
    </dgm:pt>
    <dgm:pt modelId="{9860F867-ACF8-4265-A1A6-33A725EE1299}" type="pres">
      <dgm:prSet presAssocID="{1E63FD49-97FD-40E5-A38B-4F55B5EAF42B}" presName="ParentText" presStyleLbl="node1" presStyleIdx="3" presStyleCnt="4">
        <dgm:presLayoutVars>
          <dgm:chMax val="1"/>
          <dgm:chPref val="1"/>
          <dgm:bulletEnabled val="1"/>
        </dgm:presLayoutVars>
      </dgm:prSet>
      <dgm:spPr/>
    </dgm:pt>
    <dgm:pt modelId="{8E583C24-3AD5-47F4-929E-97650EA6F685}" type="pres">
      <dgm:prSet presAssocID="{1E63FD49-97FD-40E5-A38B-4F55B5EAF42B}" presName="FinalChildText" presStyleLbl="revTx" presStyleIdx="3" presStyleCnt="4">
        <dgm:presLayoutVars>
          <dgm:chMax val="0"/>
          <dgm:chPref val="0"/>
          <dgm:bulletEnabled val="1"/>
        </dgm:presLayoutVars>
      </dgm:prSet>
      <dgm:spPr/>
    </dgm:pt>
  </dgm:ptLst>
  <dgm:cxnLst>
    <dgm:cxn modelId="{4348320E-4FDF-47B4-A8C9-71FB16576D33}" type="presOf" srcId="{9D7B90CA-162A-4D9F-8253-0AAA10B8C358}" destId="{7904D7DA-F6E8-4AE1-B077-EBB7779F9E77}" srcOrd="0" destOrd="0" presId="urn:microsoft.com/office/officeart/2005/8/layout/StepDownProcess"/>
    <dgm:cxn modelId="{E53F4D11-CC92-45AE-A746-1F20C9292665}" srcId="{7D0D5E24-DE55-4B2D-9C59-E68C75E6B914}" destId="{9D7B90CA-162A-4D9F-8253-0AAA10B8C358}" srcOrd="1" destOrd="0" parTransId="{72945070-6BFB-4D4B-A608-4195D4EA2523}" sibTransId="{6C3ADB82-63A7-4A81-B795-CC34E522F20B}"/>
    <dgm:cxn modelId="{BE2A2E2B-53DA-4ABF-9E35-610E50FDDBD0}" srcId="{7D0D5E24-DE55-4B2D-9C59-E68C75E6B914}" destId="{0E997CF1-0713-44ED-9C74-41D293F48F54}" srcOrd="2" destOrd="0" parTransId="{7760067E-2B74-4561-90FC-8B3CE5B9BB47}" sibTransId="{18EB4BDA-5CE2-4E5F-B64D-DB5E5E35AADE}"/>
    <dgm:cxn modelId="{2C8C7B2E-AD97-4852-B3E4-09C9AB44EB99}" type="presOf" srcId="{1AD4098B-CB57-49F5-AC3A-689695506D36}" destId="{82CA31D3-A82A-4194-8DEE-A5BC7E85C9D9}" srcOrd="0" destOrd="0" presId="urn:microsoft.com/office/officeart/2005/8/layout/StepDownProcess"/>
    <dgm:cxn modelId="{79DDEE3C-F126-4110-9BCC-5CF492FD4A34}" type="presOf" srcId="{0E997CF1-0713-44ED-9C74-41D293F48F54}" destId="{DBEE5256-151E-42EA-A57B-17F404AD90E9}" srcOrd="0" destOrd="0" presId="urn:microsoft.com/office/officeart/2005/8/layout/StepDownProcess"/>
    <dgm:cxn modelId="{B780FD6A-413F-4C18-8C0C-F7DD5D51DE2B}" type="presOf" srcId="{3871C6C5-0733-4E3C-92FE-BA22FE92E4E4}" destId="{5908C78C-ECA7-42F1-873C-646B19AE9013}" srcOrd="0" destOrd="0" presId="urn:microsoft.com/office/officeart/2005/8/layout/StepDownProcess"/>
    <dgm:cxn modelId="{39618F6B-2FAE-43C3-9E5C-F6212469505A}" srcId="{7D0D5E24-DE55-4B2D-9C59-E68C75E6B914}" destId="{1AD4098B-CB57-49F5-AC3A-689695506D36}" srcOrd="0" destOrd="0" parTransId="{524B7FB4-6647-41F2-975F-F40CF21B9492}" sibTransId="{6EB1C41D-D582-4A90-AC22-EBBA51C57DE5}"/>
    <dgm:cxn modelId="{F2FAA681-B901-48F5-A9F1-7BEC45C84C1D}" type="presOf" srcId="{1F3306E0-E6FE-4B53-9734-A7304A89545F}" destId="{8E583C24-3AD5-47F4-929E-97650EA6F685}" srcOrd="0" destOrd="0" presId="urn:microsoft.com/office/officeart/2005/8/layout/StepDownProcess"/>
    <dgm:cxn modelId="{F1EE16A5-D232-436C-9780-5EE9B12CEA4A}" type="presOf" srcId="{23C92931-CA1A-4BD1-BB0C-B2F2A769C649}" destId="{0629BEFF-E988-4E63-BAC4-2A9BABDF3176}" srcOrd="0" destOrd="0" presId="urn:microsoft.com/office/officeart/2005/8/layout/StepDownProcess"/>
    <dgm:cxn modelId="{77C139A8-0ADF-4401-BBCF-539A71BDA63A}" srcId="{0E997CF1-0713-44ED-9C74-41D293F48F54}" destId="{7280D31C-64FD-499C-9F86-BD540F701660}" srcOrd="0" destOrd="0" parTransId="{46FA3FE8-FCA8-411F-87B8-5D64FCCA0610}" sibTransId="{B7E1F513-4CCE-4AC0-857A-27B25433B68F}"/>
    <dgm:cxn modelId="{08B511AA-EF8D-4DDA-ADD7-2A1243A5494F}" srcId="{1AD4098B-CB57-49F5-AC3A-689695506D36}" destId="{3871C6C5-0733-4E3C-92FE-BA22FE92E4E4}" srcOrd="0" destOrd="0" parTransId="{E655847D-303F-437E-9B1A-2E66D8C34E8B}" sibTransId="{FF9D479C-E56A-4624-8758-0CF836B00534}"/>
    <dgm:cxn modelId="{6FB675AB-11A8-4087-9E91-EAC32AE67279}" type="presOf" srcId="{1E63FD49-97FD-40E5-A38B-4F55B5EAF42B}" destId="{9860F867-ACF8-4265-A1A6-33A725EE1299}" srcOrd="0" destOrd="0" presId="urn:microsoft.com/office/officeart/2005/8/layout/StepDownProcess"/>
    <dgm:cxn modelId="{63CE60B5-C031-443B-90AD-D4AF46D05B3F}" type="presOf" srcId="{7D0D5E24-DE55-4B2D-9C59-E68C75E6B914}" destId="{7A28F806-9165-4BEC-9924-219D397AB103}" srcOrd="0" destOrd="0" presId="urn:microsoft.com/office/officeart/2005/8/layout/StepDownProcess"/>
    <dgm:cxn modelId="{08C726B6-9B80-4FF5-87AD-D49B8AC84D48}" srcId="{1E63FD49-97FD-40E5-A38B-4F55B5EAF42B}" destId="{1F3306E0-E6FE-4B53-9734-A7304A89545F}" srcOrd="0" destOrd="0" parTransId="{8C832D60-1ABF-4E51-B101-075766E68D3F}" sibTransId="{971A7287-9311-4FE4-A4BA-1EB142734C05}"/>
    <dgm:cxn modelId="{544C0CB7-7DB8-4D44-8A7D-A603FEDEEAD1}" type="presOf" srcId="{7280D31C-64FD-499C-9F86-BD540F701660}" destId="{9AC8D04C-2854-4D15-96F4-06726660D562}" srcOrd="0" destOrd="0" presId="urn:microsoft.com/office/officeart/2005/8/layout/StepDownProcess"/>
    <dgm:cxn modelId="{13E381BA-42A6-4AEC-9CAE-1F18B07D697D}" srcId="{9D7B90CA-162A-4D9F-8253-0AAA10B8C358}" destId="{23C92931-CA1A-4BD1-BB0C-B2F2A769C649}" srcOrd="0" destOrd="0" parTransId="{9B4B4079-7496-4496-966D-B33E8B8DE3EC}" sibTransId="{DB1566CA-FFFE-4557-8272-3C119D54003E}"/>
    <dgm:cxn modelId="{9121C4D3-D01A-473E-AB8A-C2FBE791BEB6}" srcId="{7D0D5E24-DE55-4B2D-9C59-E68C75E6B914}" destId="{1E63FD49-97FD-40E5-A38B-4F55B5EAF42B}" srcOrd="3" destOrd="0" parTransId="{D6F527A2-4A00-4778-93CD-B0C481341FFB}" sibTransId="{C4CE0A99-0E12-4BB8-B6E3-B322C4F5F291}"/>
    <dgm:cxn modelId="{D43F8CC2-954D-497D-93BA-3719F3F105AF}" type="presParOf" srcId="{7A28F806-9165-4BEC-9924-219D397AB103}" destId="{3FA59F7E-52F5-424F-945E-6303E64FBE11}" srcOrd="0" destOrd="0" presId="urn:microsoft.com/office/officeart/2005/8/layout/StepDownProcess"/>
    <dgm:cxn modelId="{33211BCB-882D-476F-9172-C55254B86C51}" type="presParOf" srcId="{3FA59F7E-52F5-424F-945E-6303E64FBE11}" destId="{A1975B2A-DC1B-47A9-A664-82DE75A5461F}" srcOrd="0" destOrd="0" presId="urn:microsoft.com/office/officeart/2005/8/layout/StepDownProcess"/>
    <dgm:cxn modelId="{9FA435B6-C87F-4253-9592-B192829DCC68}" type="presParOf" srcId="{3FA59F7E-52F5-424F-945E-6303E64FBE11}" destId="{82CA31D3-A82A-4194-8DEE-A5BC7E85C9D9}" srcOrd="1" destOrd="0" presId="urn:microsoft.com/office/officeart/2005/8/layout/StepDownProcess"/>
    <dgm:cxn modelId="{82669255-A687-497E-9F69-3DBEB7657ED2}" type="presParOf" srcId="{3FA59F7E-52F5-424F-945E-6303E64FBE11}" destId="{5908C78C-ECA7-42F1-873C-646B19AE9013}" srcOrd="2" destOrd="0" presId="urn:microsoft.com/office/officeart/2005/8/layout/StepDownProcess"/>
    <dgm:cxn modelId="{55F2E918-D954-4599-9C84-CD3E90C92DF7}" type="presParOf" srcId="{7A28F806-9165-4BEC-9924-219D397AB103}" destId="{2D0F6954-2E89-4C6D-BBCA-883099BB75BA}" srcOrd="1" destOrd="0" presId="urn:microsoft.com/office/officeart/2005/8/layout/StepDownProcess"/>
    <dgm:cxn modelId="{084899DE-02E1-479F-A89D-29D154A6ECF0}" type="presParOf" srcId="{7A28F806-9165-4BEC-9924-219D397AB103}" destId="{EB395421-0F36-4353-B64E-1AA68A685A8C}" srcOrd="2" destOrd="0" presId="urn:microsoft.com/office/officeart/2005/8/layout/StepDownProcess"/>
    <dgm:cxn modelId="{2CE0D0DE-1C61-461B-945A-E6BF33FDFDFD}" type="presParOf" srcId="{EB395421-0F36-4353-B64E-1AA68A685A8C}" destId="{FD9638ED-9D1B-45E0-9C66-8FFCF8A4887A}" srcOrd="0" destOrd="0" presId="urn:microsoft.com/office/officeart/2005/8/layout/StepDownProcess"/>
    <dgm:cxn modelId="{4663AC1E-76AE-4C18-8659-DB164A6EB61C}" type="presParOf" srcId="{EB395421-0F36-4353-B64E-1AA68A685A8C}" destId="{7904D7DA-F6E8-4AE1-B077-EBB7779F9E77}" srcOrd="1" destOrd="0" presId="urn:microsoft.com/office/officeart/2005/8/layout/StepDownProcess"/>
    <dgm:cxn modelId="{1E58DB34-377A-4211-A253-B62F7122F8F0}" type="presParOf" srcId="{EB395421-0F36-4353-B64E-1AA68A685A8C}" destId="{0629BEFF-E988-4E63-BAC4-2A9BABDF3176}" srcOrd="2" destOrd="0" presId="urn:microsoft.com/office/officeart/2005/8/layout/StepDownProcess"/>
    <dgm:cxn modelId="{4E231F91-EA74-4AB3-8EF7-31DB812187C9}" type="presParOf" srcId="{7A28F806-9165-4BEC-9924-219D397AB103}" destId="{6D54A08A-706F-477F-9BDF-083054212676}" srcOrd="3" destOrd="0" presId="urn:microsoft.com/office/officeart/2005/8/layout/StepDownProcess"/>
    <dgm:cxn modelId="{A59AA111-B01E-4CFB-8E39-80E623A84364}" type="presParOf" srcId="{7A28F806-9165-4BEC-9924-219D397AB103}" destId="{CF37DE49-95F0-4612-A695-CF1AD76628E9}" srcOrd="4" destOrd="0" presId="urn:microsoft.com/office/officeart/2005/8/layout/StepDownProcess"/>
    <dgm:cxn modelId="{A750899C-CC9E-47CC-997F-FA1F5FC75558}" type="presParOf" srcId="{CF37DE49-95F0-4612-A695-CF1AD76628E9}" destId="{992735D2-A038-4CC4-94E4-EC9EED34248F}" srcOrd="0" destOrd="0" presId="urn:microsoft.com/office/officeart/2005/8/layout/StepDownProcess"/>
    <dgm:cxn modelId="{4C35A926-B1FA-40C4-BC55-571A6EC16695}" type="presParOf" srcId="{CF37DE49-95F0-4612-A695-CF1AD76628E9}" destId="{DBEE5256-151E-42EA-A57B-17F404AD90E9}" srcOrd="1" destOrd="0" presId="urn:microsoft.com/office/officeart/2005/8/layout/StepDownProcess"/>
    <dgm:cxn modelId="{9E05578C-6E39-4CDA-A9BF-093467ECA3FB}" type="presParOf" srcId="{CF37DE49-95F0-4612-A695-CF1AD76628E9}" destId="{9AC8D04C-2854-4D15-96F4-06726660D562}" srcOrd="2" destOrd="0" presId="urn:microsoft.com/office/officeart/2005/8/layout/StepDownProcess"/>
    <dgm:cxn modelId="{479A6908-A9E9-484F-88B5-A8DAB1BE772A}" type="presParOf" srcId="{7A28F806-9165-4BEC-9924-219D397AB103}" destId="{BBB7D8A5-A96E-4174-B09B-C9CB9953EC13}" srcOrd="5" destOrd="0" presId="urn:microsoft.com/office/officeart/2005/8/layout/StepDownProcess"/>
    <dgm:cxn modelId="{AF752414-5B34-4795-9D03-EAC0C7849097}" type="presParOf" srcId="{7A28F806-9165-4BEC-9924-219D397AB103}" destId="{E061518B-DD75-4A84-AEE9-613F9EC96081}" srcOrd="6" destOrd="0" presId="urn:microsoft.com/office/officeart/2005/8/layout/StepDownProcess"/>
    <dgm:cxn modelId="{8BD74A2A-11D3-4086-A29F-F681FC60B53B}" type="presParOf" srcId="{E061518B-DD75-4A84-AEE9-613F9EC96081}" destId="{9860F867-ACF8-4265-A1A6-33A725EE1299}" srcOrd="0" destOrd="0" presId="urn:microsoft.com/office/officeart/2005/8/layout/StepDownProcess"/>
    <dgm:cxn modelId="{41807368-C315-485D-85B8-95E06855C77A}" type="presParOf" srcId="{E061518B-DD75-4A84-AEE9-613F9EC96081}" destId="{8E583C24-3AD5-47F4-929E-97650EA6F685}"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75B2A-DC1B-47A9-A664-82DE75A5461F}">
      <dsp:nvSpPr>
        <dsp:cNvPr id="0" name=""/>
        <dsp:cNvSpPr/>
      </dsp:nvSpPr>
      <dsp:spPr>
        <a:xfrm rot="5400000">
          <a:off x="968725" y="862450"/>
          <a:ext cx="757418" cy="86229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CA31D3-A82A-4194-8DEE-A5BC7E85C9D9}">
      <dsp:nvSpPr>
        <dsp:cNvPr id="0" name=""/>
        <dsp:cNvSpPr/>
      </dsp:nvSpPr>
      <dsp:spPr>
        <a:xfrm>
          <a:off x="768055" y="22836"/>
          <a:ext cx="1275047" cy="8924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kern="1200" dirty="0"/>
            <a:t>1548%10</a:t>
          </a:r>
          <a:endParaRPr lang="he-IL" sz="1800" kern="1200" dirty="0"/>
        </a:p>
      </dsp:txBody>
      <dsp:txXfrm>
        <a:off x="811631" y="66412"/>
        <a:ext cx="1187895" cy="805339"/>
      </dsp:txXfrm>
    </dsp:sp>
    <dsp:sp modelId="{5908C78C-ECA7-42F1-873C-646B19AE9013}">
      <dsp:nvSpPr>
        <dsp:cNvPr id="0" name=""/>
        <dsp:cNvSpPr/>
      </dsp:nvSpPr>
      <dsp:spPr>
        <a:xfrm>
          <a:off x="2043102" y="107955"/>
          <a:ext cx="927347" cy="721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8</a:t>
          </a:r>
          <a:endParaRPr lang="he-IL" sz="1900" kern="1200" dirty="0">
            <a:solidFill>
              <a:srgbClr val="002060">
                <a:hueOff val="0"/>
                <a:satOff val="0"/>
                <a:lumOff val="0"/>
                <a:alphaOff val="0"/>
              </a:srgbClr>
            </a:solidFill>
            <a:latin typeface="Varela Round"/>
            <a:ea typeface="+mn-ea"/>
            <a:cs typeface="Varela Round"/>
          </a:endParaRPr>
        </a:p>
      </dsp:txBody>
      <dsp:txXfrm>
        <a:off x="2043102" y="107955"/>
        <a:ext cx="927347" cy="721351"/>
      </dsp:txXfrm>
    </dsp:sp>
    <dsp:sp modelId="{FD9638ED-9D1B-45E0-9C66-8FFCF8A4887A}">
      <dsp:nvSpPr>
        <dsp:cNvPr id="0" name=""/>
        <dsp:cNvSpPr/>
      </dsp:nvSpPr>
      <dsp:spPr>
        <a:xfrm rot="5400000">
          <a:off x="2025875" y="1865012"/>
          <a:ext cx="757418" cy="86229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04D7DA-F6E8-4AE1-B077-EBB7779F9E77}">
      <dsp:nvSpPr>
        <dsp:cNvPr id="0" name=""/>
        <dsp:cNvSpPr/>
      </dsp:nvSpPr>
      <dsp:spPr>
        <a:xfrm>
          <a:off x="1825205" y="1025398"/>
          <a:ext cx="1275047" cy="8924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kern="1200" dirty="0"/>
            <a:t>154%10</a:t>
          </a:r>
          <a:endParaRPr lang="he-IL" sz="1800" kern="1200" dirty="0"/>
        </a:p>
      </dsp:txBody>
      <dsp:txXfrm>
        <a:off x="1868781" y="1068974"/>
        <a:ext cx="1187895" cy="805339"/>
      </dsp:txXfrm>
    </dsp:sp>
    <dsp:sp modelId="{0629BEFF-E988-4E63-BAC4-2A9BABDF3176}">
      <dsp:nvSpPr>
        <dsp:cNvPr id="0" name=""/>
        <dsp:cNvSpPr/>
      </dsp:nvSpPr>
      <dsp:spPr>
        <a:xfrm>
          <a:off x="3100252" y="1110518"/>
          <a:ext cx="927347" cy="721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4</a:t>
          </a:r>
          <a:endParaRPr lang="he-IL" sz="1900" kern="1200" dirty="0">
            <a:solidFill>
              <a:srgbClr val="002060">
                <a:hueOff val="0"/>
                <a:satOff val="0"/>
                <a:lumOff val="0"/>
                <a:alphaOff val="0"/>
              </a:srgbClr>
            </a:solidFill>
            <a:latin typeface="Varela Round"/>
            <a:ea typeface="+mn-ea"/>
            <a:cs typeface="Varela Round"/>
          </a:endParaRPr>
        </a:p>
      </dsp:txBody>
      <dsp:txXfrm>
        <a:off x="3100252" y="1110518"/>
        <a:ext cx="927347" cy="721351"/>
      </dsp:txXfrm>
    </dsp:sp>
    <dsp:sp modelId="{992735D2-A038-4CC4-94E4-EC9EED34248F}">
      <dsp:nvSpPr>
        <dsp:cNvPr id="0" name=""/>
        <dsp:cNvSpPr/>
      </dsp:nvSpPr>
      <dsp:spPr>
        <a:xfrm rot="5400000">
          <a:off x="3083024" y="2867575"/>
          <a:ext cx="757418" cy="86229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EE5256-151E-42EA-A57B-17F404AD90E9}">
      <dsp:nvSpPr>
        <dsp:cNvPr id="0" name=""/>
        <dsp:cNvSpPr/>
      </dsp:nvSpPr>
      <dsp:spPr>
        <a:xfrm>
          <a:off x="2882354" y="2027961"/>
          <a:ext cx="1275047" cy="8924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kern="1200" dirty="0"/>
            <a:t>15%10</a:t>
          </a:r>
          <a:endParaRPr lang="he-IL" sz="1800" kern="1200" dirty="0"/>
        </a:p>
      </dsp:txBody>
      <dsp:txXfrm>
        <a:off x="2925930" y="2071537"/>
        <a:ext cx="1187895" cy="805339"/>
      </dsp:txXfrm>
    </dsp:sp>
    <dsp:sp modelId="{9AC8D04C-2854-4D15-96F4-06726660D562}">
      <dsp:nvSpPr>
        <dsp:cNvPr id="0" name=""/>
        <dsp:cNvSpPr/>
      </dsp:nvSpPr>
      <dsp:spPr>
        <a:xfrm>
          <a:off x="4157401" y="2113080"/>
          <a:ext cx="927347" cy="721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5</a:t>
          </a:r>
          <a:endParaRPr lang="he-IL" sz="1900" kern="1200" dirty="0">
            <a:solidFill>
              <a:srgbClr val="002060">
                <a:hueOff val="0"/>
                <a:satOff val="0"/>
                <a:lumOff val="0"/>
                <a:alphaOff val="0"/>
              </a:srgbClr>
            </a:solidFill>
            <a:latin typeface="Varela Round"/>
            <a:ea typeface="+mn-ea"/>
            <a:cs typeface="Varela Round"/>
          </a:endParaRPr>
        </a:p>
      </dsp:txBody>
      <dsp:txXfrm>
        <a:off x="4157401" y="2113080"/>
        <a:ext cx="927347" cy="721351"/>
      </dsp:txXfrm>
    </dsp:sp>
    <dsp:sp modelId="{9860F867-ACF8-4265-A1A6-33A725EE1299}">
      <dsp:nvSpPr>
        <dsp:cNvPr id="0" name=""/>
        <dsp:cNvSpPr/>
      </dsp:nvSpPr>
      <dsp:spPr>
        <a:xfrm>
          <a:off x="3939504" y="3030524"/>
          <a:ext cx="1275047" cy="8924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kern="1200" dirty="0"/>
            <a:t>1%10</a:t>
          </a:r>
          <a:endParaRPr lang="he-IL" sz="1800" kern="1200" dirty="0"/>
        </a:p>
      </dsp:txBody>
      <dsp:txXfrm>
        <a:off x="3983080" y="3074100"/>
        <a:ext cx="1187895" cy="805339"/>
      </dsp:txXfrm>
    </dsp:sp>
    <dsp:sp modelId="{8E583C24-3AD5-47F4-929E-97650EA6F685}">
      <dsp:nvSpPr>
        <dsp:cNvPr id="0" name=""/>
        <dsp:cNvSpPr/>
      </dsp:nvSpPr>
      <dsp:spPr>
        <a:xfrm>
          <a:off x="5214551" y="3115643"/>
          <a:ext cx="927347" cy="721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he-IL" sz="1900" kern="1200" dirty="0">
              <a:solidFill>
                <a:srgbClr val="002060">
                  <a:hueOff val="0"/>
                  <a:satOff val="0"/>
                  <a:lumOff val="0"/>
                  <a:alphaOff val="0"/>
                </a:srgbClr>
              </a:solidFill>
              <a:latin typeface="Varela Round"/>
              <a:ea typeface="+mn-ea"/>
              <a:cs typeface="Varela Round"/>
            </a:rPr>
            <a:t>1</a:t>
          </a:r>
        </a:p>
      </dsp:txBody>
      <dsp:txXfrm>
        <a:off x="5214551" y="3115643"/>
        <a:ext cx="927347" cy="7213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75B2A-DC1B-47A9-A664-82DE75A5461F}">
      <dsp:nvSpPr>
        <dsp:cNvPr id="0" name=""/>
        <dsp:cNvSpPr/>
      </dsp:nvSpPr>
      <dsp:spPr>
        <a:xfrm rot="5400000">
          <a:off x="128666" y="569799"/>
          <a:ext cx="484788" cy="55191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CA31D3-A82A-4194-8DEE-A5BC7E85C9D9}">
      <dsp:nvSpPr>
        <dsp:cNvPr id="0" name=""/>
        <dsp:cNvSpPr/>
      </dsp:nvSpPr>
      <dsp:spPr>
        <a:xfrm>
          <a:off x="227" y="32402"/>
          <a:ext cx="816098" cy="57124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en-US" sz="1100" kern="1200" dirty="0"/>
            <a:t>1548%10</a:t>
          </a:r>
          <a:endParaRPr lang="he-IL" sz="1100" kern="1200" dirty="0"/>
        </a:p>
      </dsp:txBody>
      <dsp:txXfrm>
        <a:off x="28118" y="60293"/>
        <a:ext cx="760316" cy="515460"/>
      </dsp:txXfrm>
    </dsp:sp>
    <dsp:sp modelId="{5908C78C-ECA7-42F1-873C-646B19AE9013}">
      <dsp:nvSpPr>
        <dsp:cNvPr id="0" name=""/>
        <dsp:cNvSpPr/>
      </dsp:nvSpPr>
      <dsp:spPr>
        <a:xfrm>
          <a:off x="816325" y="86883"/>
          <a:ext cx="593552" cy="46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8</a:t>
          </a:r>
          <a:endParaRPr lang="he-IL" sz="1900" kern="1200" dirty="0">
            <a:solidFill>
              <a:srgbClr val="002060">
                <a:hueOff val="0"/>
                <a:satOff val="0"/>
                <a:lumOff val="0"/>
                <a:alphaOff val="0"/>
              </a:srgbClr>
            </a:solidFill>
            <a:latin typeface="Varela Round"/>
            <a:ea typeface="+mn-ea"/>
            <a:cs typeface="Varela Round"/>
          </a:endParaRPr>
        </a:p>
      </dsp:txBody>
      <dsp:txXfrm>
        <a:off x="816325" y="86883"/>
        <a:ext cx="593552" cy="461703"/>
      </dsp:txXfrm>
    </dsp:sp>
    <dsp:sp modelId="{FD9638ED-9D1B-45E0-9C66-8FFCF8A4887A}">
      <dsp:nvSpPr>
        <dsp:cNvPr id="0" name=""/>
        <dsp:cNvSpPr/>
      </dsp:nvSpPr>
      <dsp:spPr>
        <a:xfrm rot="5400000">
          <a:off x="805298" y="1211493"/>
          <a:ext cx="484788" cy="55191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04D7DA-F6E8-4AE1-B077-EBB7779F9E77}">
      <dsp:nvSpPr>
        <dsp:cNvPr id="0" name=""/>
        <dsp:cNvSpPr/>
      </dsp:nvSpPr>
      <dsp:spPr>
        <a:xfrm>
          <a:off x="676859" y="674095"/>
          <a:ext cx="816098" cy="57124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en-US" sz="1100" kern="1200" dirty="0"/>
            <a:t>154%10</a:t>
          </a:r>
          <a:endParaRPr lang="he-IL" sz="1100" kern="1200" dirty="0"/>
        </a:p>
      </dsp:txBody>
      <dsp:txXfrm>
        <a:off x="704750" y="701986"/>
        <a:ext cx="760316" cy="515460"/>
      </dsp:txXfrm>
    </dsp:sp>
    <dsp:sp modelId="{0629BEFF-E988-4E63-BAC4-2A9BABDF3176}">
      <dsp:nvSpPr>
        <dsp:cNvPr id="0" name=""/>
        <dsp:cNvSpPr/>
      </dsp:nvSpPr>
      <dsp:spPr>
        <a:xfrm>
          <a:off x="1492957" y="728576"/>
          <a:ext cx="593552" cy="46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4</a:t>
          </a:r>
          <a:endParaRPr lang="he-IL" sz="1900" kern="1200" dirty="0">
            <a:solidFill>
              <a:srgbClr val="002060">
                <a:hueOff val="0"/>
                <a:satOff val="0"/>
                <a:lumOff val="0"/>
                <a:alphaOff val="0"/>
              </a:srgbClr>
            </a:solidFill>
            <a:latin typeface="Varela Round"/>
            <a:ea typeface="+mn-ea"/>
            <a:cs typeface="Varela Round"/>
          </a:endParaRPr>
        </a:p>
      </dsp:txBody>
      <dsp:txXfrm>
        <a:off x="1492957" y="728576"/>
        <a:ext cx="593552" cy="461703"/>
      </dsp:txXfrm>
    </dsp:sp>
    <dsp:sp modelId="{992735D2-A038-4CC4-94E4-EC9EED34248F}">
      <dsp:nvSpPr>
        <dsp:cNvPr id="0" name=""/>
        <dsp:cNvSpPr/>
      </dsp:nvSpPr>
      <dsp:spPr>
        <a:xfrm rot="5400000">
          <a:off x="1481931" y="1853187"/>
          <a:ext cx="484788" cy="551914"/>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EE5256-151E-42EA-A57B-17F404AD90E9}">
      <dsp:nvSpPr>
        <dsp:cNvPr id="0" name=""/>
        <dsp:cNvSpPr/>
      </dsp:nvSpPr>
      <dsp:spPr>
        <a:xfrm>
          <a:off x="1353491" y="1315789"/>
          <a:ext cx="816098" cy="57124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en-US" sz="1100" kern="1200" dirty="0"/>
            <a:t>15%10</a:t>
          </a:r>
          <a:endParaRPr lang="he-IL" sz="1100" kern="1200" dirty="0"/>
        </a:p>
      </dsp:txBody>
      <dsp:txXfrm>
        <a:off x="1381382" y="1343680"/>
        <a:ext cx="760316" cy="515460"/>
      </dsp:txXfrm>
    </dsp:sp>
    <dsp:sp modelId="{9AC8D04C-2854-4D15-96F4-06726660D562}">
      <dsp:nvSpPr>
        <dsp:cNvPr id="0" name=""/>
        <dsp:cNvSpPr/>
      </dsp:nvSpPr>
      <dsp:spPr>
        <a:xfrm>
          <a:off x="2169590" y="1370270"/>
          <a:ext cx="593552" cy="46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en-US" sz="1900" kern="1200" dirty="0">
              <a:solidFill>
                <a:srgbClr val="002060">
                  <a:hueOff val="0"/>
                  <a:satOff val="0"/>
                  <a:lumOff val="0"/>
                  <a:alphaOff val="0"/>
                </a:srgbClr>
              </a:solidFill>
              <a:latin typeface="Varela Round"/>
              <a:ea typeface="+mn-ea"/>
              <a:cs typeface="Varela Round"/>
            </a:rPr>
            <a:t>5</a:t>
          </a:r>
          <a:endParaRPr lang="he-IL" sz="1900" kern="1200" dirty="0">
            <a:solidFill>
              <a:srgbClr val="002060">
                <a:hueOff val="0"/>
                <a:satOff val="0"/>
                <a:lumOff val="0"/>
                <a:alphaOff val="0"/>
              </a:srgbClr>
            </a:solidFill>
            <a:latin typeface="Varela Round"/>
            <a:ea typeface="+mn-ea"/>
            <a:cs typeface="Varela Round"/>
          </a:endParaRPr>
        </a:p>
      </dsp:txBody>
      <dsp:txXfrm>
        <a:off x="2169590" y="1370270"/>
        <a:ext cx="593552" cy="461703"/>
      </dsp:txXfrm>
    </dsp:sp>
    <dsp:sp modelId="{9860F867-ACF8-4265-A1A6-33A725EE1299}">
      <dsp:nvSpPr>
        <dsp:cNvPr id="0" name=""/>
        <dsp:cNvSpPr/>
      </dsp:nvSpPr>
      <dsp:spPr>
        <a:xfrm>
          <a:off x="2030124" y="1957483"/>
          <a:ext cx="816098" cy="57124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en-US" sz="1100" kern="1200" dirty="0"/>
            <a:t>1%10</a:t>
          </a:r>
          <a:endParaRPr lang="he-IL" sz="1100" kern="1200" dirty="0"/>
        </a:p>
      </dsp:txBody>
      <dsp:txXfrm>
        <a:off x="2058015" y="1985374"/>
        <a:ext cx="760316" cy="515460"/>
      </dsp:txXfrm>
    </dsp:sp>
    <dsp:sp modelId="{8E583C24-3AD5-47F4-929E-97650EA6F685}">
      <dsp:nvSpPr>
        <dsp:cNvPr id="0" name=""/>
        <dsp:cNvSpPr/>
      </dsp:nvSpPr>
      <dsp:spPr>
        <a:xfrm>
          <a:off x="2846222" y="2011964"/>
          <a:ext cx="593552" cy="46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r" defTabSz="844550" rtl="1">
            <a:lnSpc>
              <a:spcPct val="90000"/>
            </a:lnSpc>
            <a:spcBef>
              <a:spcPct val="0"/>
            </a:spcBef>
            <a:spcAft>
              <a:spcPct val="15000"/>
            </a:spcAft>
            <a:buChar char="•"/>
          </a:pPr>
          <a:r>
            <a:rPr lang="he-IL" sz="1900" kern="1200" dirty="0">
              <a:solidFill>
                <a:srgbClr val="002060">
                  <a:hueOff val="0"/>
                  <a:satOff val="0"/>
                  <a:lumOff val="0"/>
                  <a:alphaOff val="0"/>
                </a:srgbClr>
              </a:solidFill>
              <a:latin typeface="Varela Round"/>
              <a:ea typeface="+mn-ea"/>
              <a:cs typeface="Varela Round"/>
            </a:rPr>
            <a:t>1</a:t>
          </a:r>
        </a:p>
      </dsp:txBody>
      <dsp:txXfrm>
        <a:off x="2846222" y="2011964"/>
        <a:ext cx="593552" cy="46170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כ"ב.אב.תש"ף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טבלת מעקב</a:t>
            </a:r>
          </a:p>
        </p:txBody>
      </p:sp>
      <p:sp>
        <p:nvSpPr>
          <p:cNvPr id="4" name="Slide Number Placeholder 3"/>
          <p:cNvSpPr>
            <a:spLocks noGrp="1"/>
          </p:cNvSpPr>
          <p:nvPr>
            <p:ph type="sldNum" sz="quarter" idx="5"/>
          </p:nvPr>
        </p:nvSpPr>
        <p:spPr/>
        <p:txBody>
          <a:bodyPr/>
          <a:lstStyle/>
          <a:p>
            <a:fld id="{E6DF83E7-A828-4E18-9E21-DA925548D1ED}" type="slidenum">
              <a:rPr lang="he-IL" smtClean="0"/>
              <a:pPr/>
              <a:t>23</a:t>
            </a:fld>
            <a:endParaRPr lang="he-IL"/>
          </a:p>
        </p:txBody>
      </p:sp>
    </p:spTree>
    <p:extLst>
      <p:ext uri="{BB962C8B-B14F-4D97-AF65-F5344CB8AC3E}">
        <p14:creationId xmlns:p14="http://schemas.microsoft.com/office/powerpoint/2010/main" val="344865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טבלת מעקב</a:t>
            </a:r>
          </a:p>
        </p:txBody>
      </p:sp>
      <p:sp>
        <p:nvSpPr>
          <p:cNvPr id="4" name="Slide Number Placeholder 3"/>
          <p:cNvSpPr>
            <a:spLocks noGrp="1"/>
          </p:cNvSpPr>
          <p:nvPr>
            <p:ph type="sldNum" sz="quarter" idx="5"/>
          </p:nvPr>
        </p:nvSpPr>
        <p:spPr/>
        <p:txBody>
          <a:bodyPr/>
          <a:lstStyle/>
          <a:p>
            <a:fld id="{E6DF83E7-A828-4E18-9E21-DA925548D1ED}" type="slidenum">
              <a:rPr lang="he-IL" smtClean="0"/>
              <a:pPr/>
              <a:t>24</a:t>
            </a:fld>
            <a:endParaRPr lang="he-IL"/>
          </a:p>
        </p:txBody>
      </p:sp>
    </p:spTree>
    <p:extLst>
      <p:ext uri="{BB962C8B-B14F-4D97-AF65-F5344CB8AC3E}">
        <p14:creationId xmlns:p14="http://schemas.microsoft.com/office/powerpoint/2010/main" val="3635036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כתיבת תוכנית ב-</a:t>
            </a:r>
            <a:r>
              <a:rPr lang="en-US" dirty="0"/>
              <a:t>C##</a:t>
            </a:r>
            <a:r>
              <a:rPr lang="he-IL" dirty="0"/>
              <a:t> או </a:t>
            </a:r>
            <a:r>
              <a:rPr lang="en-US" dirty="0"/>
              <a:t>Java</a:t>
            </a:r>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a:t>
            </a:fld>
            <a:endParaRPr lang="he-IL"/>
          </a:p>
        </p:txBody>
      </p:sp>
    </p:spTree>
    <p:extLst>
      <p:ext uri="{BB962C8B-B14F-4D97-AF65-F5344CB8AC3E}">
        <p14:creationId xmlns:p14="http://schemas.microsoft.com/office/powerpoint/2010/main" val="2993945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5</a:t>
            </a:fld>
            <a:endParaRPr lang="he-IL"/>
          </a:p>
        </p:txBody>
      </p:sp>
    </p:spTree>
    <p:extLst>
      <p:ext uri="{BB962C8B-B14F-4D97-AF65-F5344CB8AC3E}">
        <p14:creationId xmlns:p14="http://schemas.microsoft.com/office/powerpoint/2010/main" val="1034750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המשמעות: כל זמן שהתנאי מתקיים חזור על ההוראות לביצוע</a:t>
            </a:r>
          </a:p>
          <a:p>
            <a:endParaRPr lang="he-IL" dirty="0"/>
          </a:p>
          <a:p>
            <a:r>
              <a:rPr lang="he-IL" dirty="0"/>
              <a:t>הוראה אחת – אין צורך בסוגרים מסולסלים</a:t>
            </a:r>
          </a:p>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6</a:t>
            </a:fld>
            <a:endParaRPr lang="he-IL"/>
          </a:p>
        </p:txBody>
      </p:sp>
    </p:spTree>
    <p:extLst>
      <p:ext uri="{BB962C8B-B14F-4D97-AF65-F5344CB8AC3E}">
        <p14:creationId xmlns:p14="http://schemas.microsoft.com/office/powerpoint/2010/main" val="4194607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7</a:t>
            </a:fld>
            <a:endParaRPr lang="he-IL"/>
          </a:p>
        </p:txBody>
      </p:sp>
    </p:spTree>
    <p:extLst>
      <p:ext uri="{BB962C8B-B14F-4D97-AF65-F5344CB8AC3E}">
        <p14:creationId xmlns:p14="http://schemas.microsoft.com/office/powerpoint/2010/main" val="1749142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8</a:t>
            </a:fld>
            <a:endParaRPr lang="he-IL"/>
          </a:p>
        </p:txBody>
      </p:sp>
    </p:spTree>
    <p:extLst>
      <p:ext uri="{BB962C8B-B14F-4D97-AF65-F5344CB8AC3E}">
        <p14:creationId xmlns:p14="http://schemas.microsoft.com/office/powerpoint/2010/main" val="527013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9</a:t>
            </a:fld>
            <a:endParaRPr lang="he-IL"/>
          </a:p>
        </p:txBody>
      </p:sp>
    </p:spTree>
    <p:extLst>
      <p:ext uri="{BB962C8B-B14F-4D97-AF65-F5344CB8AC3E}">
        <p14:creationId xmlns:p14="http://schemas.microsoft.com/office/powerpoint/2010/main" val="1294449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2,3 לולאת הקלט</a:t>
            </a:r>
          </a:p>
          <a:p>
            <a:r>
              <a:rPr lang="he-IL" dirty="0"/>
              <a:t>יש להודיע על ערך הזקיף לסיום סדרת הנתונים</a:t>
            </a:r>
          </a:p>
          <a:p>
            <a:r>
              <a:rPr lang="he-IL" dirty="0"/>
              <a:t>הנתון החדש </a:t>
            </a:r>
            <a:r>
              <a:rPr lang="he-IL" dirty="0" err="1"/>
              <a:t>יבדק</a:t>
            </a:r>
            <a:r>
              <a:rPr lang="he-IL" dirty="0"/>
              <a:t> תמיד מיד לאחר קליטתו</a:t>
            </a:r>
          </a:p>
          <a:p>
            <a:r>
              <a:rPr lang="he-IL" dirty="0"/>
              <a:t>יתכן ואין נתונים בכלל</a:t>
            </a:r>
          </a:p>
          <a:p>
            <a:r>
              <a:rPr lang="he-IL" dirty="0"/>
              <a:t>כל נתון </a:t>
            </a:r>
            <a:r>
              <a:rPr lang="he-IL" dirty="0" err="1"/>
              <a:t>שיקלט</a:t>
            </a:r>
            <a:r>
              <a:rPr lang="he-IL" dirty="0"/>
              <a:t> יטופל בסיבוב הבא בלולאה</a:t>
            </a:r>
          </a:p>
          <a:p>
            <a:r>
              <a:rPr lang="he-IL" dirty="0"/>
              <a:t>כדי שלא תתקבל שגיאה ב-4 יש לבדוק חלוקה ב-0</a:t>
            </a:r>
          </a:p>
        </p:txBody>
      </p:sp>
      <p:sp>
        <p:nvSpPr>
          <p:cNvPr id="4" name="Slide Number Placeholder 3"/>
          <p:cNvSpPr>
            <a:spLocks noGrp="1"/>
          </p:cNvSpPr>
          <p:nvPr>
            <p:ph type="sldNum" sz="quarter" idx="5"/>
          </p:nvPr>
        </p:nvSpPr>
        <p:spPr/>
        <p:txBody>
          <a:bodyPr/>
          <a:lstStyle/>
          <a:p>
            <a:fld id="{E6DF83E7-A828-4E18-9E21-DA925548D1ED}" type="slidenum">
              <a:rPr lang="he-IL" smtClean="0"/>
              <a:pPr/>
              <a:t>22</a:t>
            </a:fld>
            <a:endParaRPr lang="he-IL"/>
          </a:p>
        </p:txBody>
      </p:sp>
    </p:spTree>
    <p:extLst>
      <p:ext uri="{BB962C8B-B14F-4D97-AF65-F5344CB8AC3E}">
        <p14:creationId xmlns:p14="http://schemas.microsoft.com/office/powerpoint/2010/main" val="26980473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302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Varela Round" pitchFamily="2" charset="-79"/>
                <a:cs typeface="Varela Round" panose="00000500000000000000"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9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165104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6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87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44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כ"ב.אב.תש"ף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74" r:id="rId3"/>
    <p:sldLayoutId id="2147483675" r:id="rId4"/>
    <p:sldLayoutId id="2147483650" r:id="rId5"/>
    <p:sldLayoutId id="2147483676" r:id="rId6"/>
    <p:sldLayoutId id="2147483653" r:id="rId7"/>
    <p:sldLayoutId id="2147483666" r:id="rId8"/>
    <p:sldLayoutId id="2147483677" r:id="rId9"/>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NN9IgGTwbF0&amp;feature=youtu.be" TargetMode="External"/><Relationship Id="rId2" Type="http://schemas.openxmlformats.org/officeDocument/2006/relationships/hyperlink" Target="https://youtu.be/NN9IgGTwbF0" TargetMode="External"/><Relationship Id="rId1" Type="http://schemas.openxmlformats.org/officeDocument/2006/relationships/slideLayout" Target="../slideLayouts/slideLayout1.xml"/><Relationship Id="rId4" Type="http://schemas.openxmlformats.org/officeDocument/2006/relationships/hyperlink" Target="https://drive.google.com/open?id=1825Jnh59ECpyLkwk_TBAzvosMxiEoCGv"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2.pn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
        <p:nvSpPr>
          <p:cNvPr id="3" name="Rectangle 2">
            <a:extLst>
              <a:ext uri="{FF2B5EF4-FFF2-40B4-BE49-F238E27FC236}">
                <a16:creationId xmlns:a16="http://schemas.microsoft.com/office/drawing/2014/main" id="{6D096B80-AF29-435E-8795-1A387C87F6BD}"/>
              </a:ext>
            </a:extLst>
          </p:cNvPr>
          <p:cNvSpPr/>
          <p:nvPr/>
        </p:nvSpPr>
        <p:spPr>
          <a:xfrm>
            <a:off x="12279398" y="6653"/>
            <a:ext cx="2404790"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
        <p:nvSpPr>
          <p:cNvPr id="4" name="Rectangle 4">
            <a:extLst>
              <a:ext uri="{FF2B5EF4-FFF2-40B4-BE49-F238E27FC236}">
                <a16:creationId xmlns:a16="http://schemas.microsoft.com/office/drawing/2014/main" id="{4494B9A1-1541-45E7-9ACE-02721554E39F}"/>
              </a:ext>
            </a:extLst>
          </p:cNvPr>
          <p:cNvSpPr/>
          <p:nvPr/>
        </p:nvSpPr>
        <p:spPr>
          <a:xfrm>
            <a:off x="12279398" y="746985"/>
            <a:ext cx="2404790" cy="423968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dirty="0">
              <a:solidFill>
                <a:srgbClr val="002060"/>
              </a:solidFill>
            </a:endParaRPr>
          </a:p>
          <a:p>
            <a:pPr algn="ctr"/>
            <a:r>
              <a:rPr lang="he-IL" b="1" dirty="0">
                <a:solidFill>
                  <a:srgbClr val="002060"/>
                </a:solidFill>
              </a:rPr>
              <a:t>עליכם להתקין את הפונט </a:t>
            </a:r>
            <a:r>
              <a:rPr lang="en-US" b="1" dirty="0">
                <a:solidFill>
                  <a:srgbClr val="002060"/>
                </a:solidFill>
              </a:rPr>
              <a:t>Varela</a:t>
            </a:r>
            <a:r>
              <a:rPr lang="he-IL" b="1" dirty="0">
                <a:solidFill>
                  <a:srgbClr val="002060"/>
                </a:solidFill>
              </a:rPr>
              <a:t> </a:t>
            </a:r>
            <a:r>
              <a:rPr lang="en-US" b="1" dirty="0">
                <a:solidFill>
                  <a:srgbClr val="002060"/>
                </a:solidFill>
              </a:rPr>
              <a:t>Round</a:t>
            </a:r>
            <a:r>
              <a:rPr lang="he-IL" b="1" dirty="0">
                <a:solidFill>
                  <a:srgbClr val="002060"/>
                </a:solidFill>
              </a:rPr>
              <a:t> לפני תחילת העבודה.</a:t>
            </a:r>
          </a:p>
          <a:p>
            <a:pPr algn="ctr"/>
            <a:r>
              <a:rPr lang="he-IL" dirty="0">
                <a:solidFill>
                  <a:srgbClr val="002060"/>
                </a:solidFill>
              </a:rPr>
              <a:t>אם ברצונכם לצפות בהנחיות להתקנת פונט </a:t>
            </a:r>
            <a:r>
              <a:rPr lang="en-US" dirty="0">
                <a:solidFill>
                  <a:srgbClr val="002060"/>
                </a:solidFill>
              </a:rPr>
              <a:t>Varela Round</a:t>
            </a:r>
            <a:r>
              <a:rPr lang="he-IL" dirty="0">
                <a:solidFill>
                  <a:srgbClr val="002060"/>
                </a:solidFill>
              </a:rPr>
              <a:t>, תוכלו לעשות זאת בקלות. </a:t>
            </a:r>
          </a:p>
          <a:p>
            <a:pPr algn="ctr"/>
            <a:r>
              <a:rPr lang="he-IL" dirty="0">
                <a:solidFill>
                  <a:srgbClr val="002060"/>
                </a:solidFill>
              </a:rPr>
              <a:t>צפו בסרטון הבא:</a:t>
            </a:r>
            <a:r>
              <a:rPr lang="en-US" dirty="0">
                <a:solidFill>
                  <a:srgbClr val="002060"/>
                </a:solidFill>
              </a:rPr>
              <a:t> </a:t>
            </a:r>
            <a:endParaRPr lang="he-IL" dirty="0">
              <a:solidFill>
                <a:srgbClr val="002060"/>
              </a:solidFill>
            </a:endParaRPr>
          </a:p>
          <a:p>
            <a:pPr algn="ctr"/>
            <a:br>
              <a:rPr lang="en-US" dirty="0">
                <a:solidFill>
                  <a:srgbClr val="002060"/>
                </a:solidFill>
                <a:hlinkClick r:id="rId2"/>
              </a:rPr>
            </a:br>
            <a:r>
              <a:rPr lang="en-US" dirty="0">
                <a:solidFill>
                  <a:srgbClr val="002060"/>
                </a:solidFill>
                <a:hlinkClick r:id="rId3"/>
              </a:rPr>
              <a:t>https://www.youtube.com/watch?v=NN9IgGTwbF0&amp;feature=youtu.be</a:t>
            </a:r>
            <a:endParaRPr lang="en-US" dirty="0">
              <a:solidFill>
                <a:srgbClr val="002060"/>
              </a:solidFill>
            </a:endParaRPr>
          </a:p>
        </p:txBody>
      </p:sp>
      <p:sp>
        <p:nvSpPr>
          <p:cNvPr id="5" name="Rectangle 2">
            <a:extLst>
              <a:ext uri="{FF2B5EF4-FFF2-40B4-BE49-F238E27FC236}">
                <a16:creationId xmlns:a16="http://schemas.microsoft.com/office/drawing/2014/main" id="{07336567-3BEF-48E7-A00C-1582E175DD05}"/>
              </a:ext>
            </a:extLst>
          </p:cNvPr>
          <p:cNvSpPr/>
          <p:nvPr/>
        </p:nvSpPr>
        <p:spPr>
          <a:xfrm>
            <a:off x="12279398" y="5063135"/>
            <a:ext cx="2404790" cy="1156912"/>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hlinkClick r:id="rId4"/>
              </a:rPr>
              <a:t>קישור</a:t>
            </a:r>
            <a:r>
              <a:rPr lang="he-IL" dirty="0">
                <a:solidFill>
                  <a:srgbClr val="002060"/>
                </a:solidFill>
              </a:rPr>
              <a:t> להורדת הפונט</a:t>
            </a:r>
            <a:br>
              <a:rPr lang="en-US" dirty="0">
                <a:solidFill>
                  <a:srgbClr val="002060"/>
                </a:solidFill>
              </a:rPr>
            </a:br>
            <a:r>
              <a:rPr lang="he-IL" dirty="0">
                <a:solidFill>
                  <a:srgbClr val="002060"/>
                </a:solidFill>
              </a:rPr>
              <a:t>(אשרו את הודעת האבטחה) </a:t>
            </a:r>
            <a:endParaRPr lang="en-US" dirty="0">
              <a:solidFill>
                <a:srgbClr val="002060"/>
              </a:solidFill>
            </a:endParaRP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2A1EF0DB-E58F-439A-B90D-B95A75B4ECFB}"/>
              </a:ext>
            </a:extLst>
          </p:cNvPr>
          <p:cNvSpPr/>
          <p:nvPr/>
        </p:nvSpPr>
        <p:spPr>
          <a:xfrm>
            <a:off x="1878461" y="4136064"/>
            <a:ext cx="3668233" cy="1913861"/>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דוגמה 1</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r>
              <a:rPr lang="he-IL" dirty="0"/>
              <a:t>כמה פעמים מתבצעת הלולאה?</a:t>
            </a:r>
          </a:p>
        </p:txBody>
      </p:sp>
      <p:pic>
        <p:nvPicPr>
          <p:cNvPr id="6" name="Content Placeholder 5">
            <a:extLst>
              <a:ext uri="{FF2B5EF4-FFF2-40B4-BE49-F238E27FC236}">
                <a16:creationId xmlns:a16="http://schemas.microsoft.com/office/drawing/2014/main" id="{F0D10977-1400-449A-AE4F-5E1F87C92908}"/>
              </a:ext>
            </a:extLst>
          </p:cNvPr>
          <p:cNvPicPr>
            <a:picLocks noGrp="1" noChangeAspect="1"/>
          </p:cNvPicPr>
          <p:nvPr>
            <p:ph sz="quarter" idx="4"/>
          </p:nvPr>
        </p:nvPicPr>
        <p:blipFill>
          <a:blip r:embed="rId2"/>
          <a:stretch>
            <a:fillRect/>
          </a:stretch>
        </p:blipFill>
        <p:spPr>
          <a:xfrm>
            <a:off x="1315131" y="1481328"/>
            <a:ext cx="4319635" cy="2481072"/>
          </a:xfrm>
        </p:spPr>
      </p:pic>
      <p:sp>
        <p:nvSpPr>
          <p:cNvPr id="7" name="מציין מיקום של כותרת תחתונה 4">
            <a:extLst>
              <a:ext uri="{FF2B5EF4-FFF2-40B4-BE49-F238E27FC236}">
                <a16:creationId xmlns:a16="http://schemas.microsoft.com/office/drawing/2014/main" id="{763DE20F-211C-4AF6-85FD-780EB8B18E12}"/>
              </a:ext>
            </a:extLst>
          </p:cNvPr>
          <p:cNvSpPr txBox="1">
            <a:spLocks/>
          </p:cNvSpPr>
          <p:nvPr/>
        </p:nvSpPr>
        <p:spPr>
          <a:xfrm>
            <a:off x="2776111" y="6423901"/>
            <a:ext cx="5136320" cy="278651"/>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יסודות מדעי המחשב חלק א' הוצאת 'מבט לחלונות'</a:t>
            </a:r>
          </a:p>
        </p:txBody>
      </p:sp>
      <p:sp>
        <p:nvSpPr>
          <p:cNvPr id="4" name="TextBox 3">
            <a:extLst>
              <a:ext uri="{FF2B5EF4-FFF2-40B4-BE49-F238E27FC236}">
                <a16:creationId xmlns:a16="http://schemas.microsoft.com/office/drawing/2014/main" id="{A08E473A-6DEE-40DA-8913-C6599F2FBE71}"/>
              </a:ext>
            </a:extLst>
          </p:cNvPr>
          <p:cNvSpPr txBox="1"/>
          <p:nvPr/>
        </p:nvSpPr>
        <p:spPr>
          <a:xfrm>
            <a:off x="3452106" y="4298595"/>
            <a:ext cx="2055434" cy="923330"/>
          </a:xfrm>
          <a:prstGeom prst="rect">
            <a:avLst/>
          </a:prstGeom>
          <a:noFill/>
        </p:spPr>
        <p:txBody>
          <a:bodyPr wrap="none" rtlCol="1">
            <a:spAutoFit/>
          </a:bodyPr>
          <a:lstStyle/>
          <a:p>
            <a:r>
              <a:rPr lang="he-IL" dirty="0"/>
              <a:t>הפלט של התוכנית:</a:t>
            </a:r>
          </a:p>
          <a:p>
            <a:endParaRPr lang="he-IL" dirty="0"/>
          </a:p>
          <a:p>
            <a:pPr algn="l" rtl="0"/>
            <a:r>
              <a:rPr lang="he-IL" dirty="0"/>
              <a:t>10   16</a:t>
            </a:r>
          </a:p>
        </p:txBody>
      </p:sp>
      <p:sp>
        <p:nvSpPr>
          <p:cNvPr id="9" name="חץ: למטה 10">
            <a:extLst>
              <a:ext uri="{FF2B5EF4-FFF2-40B4-BE49-F238E27FC236}">
                <a16:creationId xmlns:a16="http://schemas.microsoft.com/office/drawing/2014/main" id="{F3A02356-905E-4D1B-A6A8-C34C73FB5217}"/>
              </a:ext>
            </a:extLst>
          </p:cNvPr>
          <p:cNvSpPr/>
          <p:nvPr/>
        </p:nvSpPr>
        <p:spPr>
          <a:xfrm rot="5400000">
            <a:off x="4770292" y="2376126"/>
            <a:ext cx="430664" cy="112214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bg1"/>
              </a:solidFill>
            </a:endParaRPr>
          </a:p>
        </p:txBody>
      </p:sp>
    </p:spTree>
    <p:extLst>
      <p:ext uri="{BB962C8B-B14F-4D97-AF65-F5344CB8AC3E}">
        <p14:creationId xmlns:p14="http://schemas.microsoft.com/office/powerpoint/2010/main" val="347672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2A1EF0DB-E58F-439A-B90D-B95A75B4ECFB}"/>
              </a:ext>
            </a:extLst>
          </p:cNvPr>
          <p:cNvSpPr/>
          <p:nvPr/>
        </p:nvSpPr>
        <p:spPr>
          <a:xfrm>
            <a:off x="1941908" y="3668358"/>
            <a:ext cx="3668233" cy="2381567"/>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a:t>דוגמה 2</a:t>
            </a:r>
            <a:endParaRPr lang="he-IL" dirty="0"/>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r>
              <a:rPr lang="he-IL" dirty="0"/>
              <a:t>כמה פעמים מתבצעת הלולאה?</a:t>
            </a:r>
          </a:p>
        </p:txBody>
      </p:sp>
      <p:sp>
        <p:nvSpPr>
          <p:cNvPr id="4" name="TextBox 3">
            <a:extLst>
              <a:ext uri="{FF2B5EF4-FFF2-40B4-BE49-F238E27FC236}">
                <a16:creationId xmlns:a16="http://schemas.microsoft.com/office/drawing/2014/main" id="{A08E473A-6DEE-40DA-8913-C6599F2FBE71}"/>
              </a:ext>
            </a:extLst>
          </p:cNvPr>
          <p:cNvSpPr txBox="1"/>
          <p:nvPr/>
        </p:nvSpPr>
        <p:spPr>
          <a:xfrm>
            <a:off x="3224291" y="3812769"/>
            <a:ext cx="2183427" cy="369332"/>
          </a:xfrm>
          <a:prstGeom prst="rect">
            <a:avLst/>
          </a:prstGeom>
          <a:noFill/>
        </p:spPr>
        <p:txBody>
          <a:bodyPr wrap="square" rtlCol="1">
            <a:spAutoFit/>
          </a:bodyPr>
          <a:lstStyle/>
          <a:p>
            <a:r>
              <a:rPr lang="he-IL" dirty="0"/>
              <a:t>הפלט של התוכנית:</a:t>
            </a:r>
          </a:p>
        </p:txBody>
      </p:sp>
      <p:sp>
        <p:nvSpPr>
          <p:cNvPr id="9" name="חץ: למטה 10">
            <a:extLst>
              <a:ext uri="{FF2B5EF4-FFF2-40B4-BE49-F238E27FC236}">
                <a16:creationId xmlns:a16="http://schemas.microsoft.com/office/drawing/2014/main" id="{F3A02356-905E-4D1B-A6A8-C34C73FB5217}"/>
              </a:ext>
            </a:extLst>
          </p:cNvPr>
          <p:cNvSpPr/>
          <p:nvPr/>
        </p:nvSpPr>
        <p:spPr>
          <a:xfrm rot="5400000">
            <a:off x="6441737" y="2129060"/>
            <a:ext cx="430664" cy="112214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bg1"/>
              </a:solidFill>
            </a:endParaRPr>
          </a:p>
        </p:txBody>
      </p:sp>
      <p:pic>
        <p:nvPicPr>
          <p:cNvPr id="15" name="Picture 14">
            <a:extLst>
              <a:ext uri="{FF2B5EF4-FFF2-40B4-BE49-F238E27FC236}">
                <a16:creationId xmlns:a16="http://schemas.microsoft.com/office/drawing/2014/main" id="{F3C2B469-06C1-45D6-913A-AC7CA4437696}"/>
              </a:ext>
            </a:extLst>
          </p:cNvPr>
          <p:cNvPicPr>
            <a:picLocks noChangeAspect="1"/>
          </p:cNvPicPr>
          <p:nvPr/>
        </p:nvPicPr>
        <p:blipFill>
          <a:blip r:embed="rId2"/>
          <a:stretch>
            <a:fillRect/>
          </a:stretch>
        </p:blipFill>
        <p:spPr>
          <a:xfrm>
            <a:off x="737755" y="1530044"/>
            <a:ext cx="5000351" cy="2000140"/>
          </a:xfrm>
          <a:prstGeom prst="rect">
            <a:avLst/>
          </a:prstGeom>
        </p:spPr>
      </p:pic>
      <p:pic>
        <p:nvPicPr>
          <p:cNvPr id="17" name="Picture 16">
            <a:extLst>
              <a:ext uri="{FF2B5EF4-FFF2-40B4-BE49-F238E27FC236}">
                <a16:creationId xmlns:a16="http://schemas.microsoft.com/office/drawing/2014/main" id="{4984A971-5ABA-4864-BBE7-CCF70DB483AF}"/>
              </a:ext>
            </a:extLst>
          </p:cNvPr>
          <p:cNvPicPr>
            <a:picLocks noChangeAspect="1"/>
          </p:cNvPicPr>
          <p:nvPr/>
        </p:nvPicPr>
        <p:blipFill>
          <a:blip r:embed="rId3"/>
          <a:stretch>
            <a:fillRect/>
          </a:stretch>
        </p:blipFill>
        <p:spPr>
          <a:xfrm>
            <a:off x="2319416" y="4375045"/>
            <a:ext cx="1809750" cy="1314450"/>
          </a:xfrm>
          <a:prstGeom prst="rect">
            <a:avLst/>
          </a:prstGeom>
        </p:spPr>
      </p:pic>
    </p:spTree>
    <p:extLst>
      <p:ext uri="{BB962C8B-B14F-4D97-AF65-F5344CB8AC3E}">
        <p14:creationId xmlns:p14="http://schemas.microsoft.com/office/powerpoint/2010/main" val="334843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C2EBC31-754A-49E1-B3E1-87C50B05B38E}"/>
              </a:ext>
            </a:extLst>
          </p:cNvPr>
          <p:cNvSpPr/>
          <p:nvPr/>
        </p:nvSpPr>
        <p:spPr>
          <a:xfrm>
            <a:off x="7506586" y="2048503"/>
            <a:ext cx="3402419" cy="1380497"/>
          </a:xfrm>
          <a:prstGeom prst="roundRect">
            <a:avLst/>
          </a:prstGeom>
          <a:gradFill>
            <a:gsLst>
              <a:gs pos="0">
                <a:srgbClr val="CF3E3E"/>
              </a:gs>
              <a:gs pos="95000">
                <a:schemeClr val="accent1">
                  <a:lumMod val="45000"/>
                  <a:lumOff val="55000"/>
                </a:schemeClr>
              </a:gs>
              <a:gs pos="98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3" name="Content Placeholder 12">
            <a:extLst>
              <a:ext uri="{FF2B5EF4-FFF2-40B4-BE49-F238E27FC236}">
                <a16:creationId xmlns:a16="http://schemas.microsoft.com/office/drawing/2014/main" id="{003606C5-6396-4865-BA2B-788F01B0FC12}"/>
              </a:ext>
            </a:extLst>
          </p:cNvPr>
          <p:cNvPicPr>
            <a:picLocks noGrp="1" noChangeAspect="1"/>
          </p:cNvPicPr>
          <p:nvPr>
            <p:ph sz="quarter" idx="4"/>
          </p:nvPr>
        </p:nvPicPr>
        <p:blipFill>
          <a:blip r:embed="rId2"/>
          <a:stretch>
            <a:fillRect/>
          </a:stretch>
        </p:blipFill>
        <p:spPr>
          <a:xfrm>
            <a:off x="1024127" y="1576220"/>
            <a:ext cx="5181873" cy="1897777"/>
          </a:xfrm>
        </p:spPr>
      </p:pic>
      <p:sp>
        <p:nvSpPr>
          <p:cNvPr id="5" name="Rectangle: Rounded Corners 4">
            <a:extLst>
              <a:ext uri="{FF2B5EF4-FFF2-40B4-BE49-F238E27FC236}">
                <a16:creationId xmlns:a16="http://schemas.microsoft.com/office/drawing/2014/main" id="{2A1EF0DB-E58F-439A-B90D-B95A75B4ECFB}"/>
              </a:ext>
            </a:extLst>
          </p:cNvPr>
          <p:cNvSpPr/>
          <p:nvPr/>
        </p:nvSpPr>
        <p:spPr>
          <a:xfrm>
            <a:off x="2427766" y="3603828"/>
            <a:ext cx="3668233" cy="1913861"/>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דוגמה 3</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r>
              <a:rPr lang="he-IL" dirty="0"/>
              <a:t>כמה פעמים מתבצעת הלולאה?</a:t>
            </a:r>
          </a:p>
        </p:txBody>
      </p:sp>
      <p:sp>
        <p:nvSpPr>
          <p:cNvPr id="4" name="TextBox 3">
            <a:extLst>
              <a:ext uri="{FF2B5EF4-FFF2-40B4-BE49-F238E27FC236}">
                <a16:creationId xmlns:a16="http://schemas.microsoft.com/office/drawing/2014/main" id="{A08E473A-6DEE-40DA-8913-C6599F2FBE71}"/>
              </a:ext>
            </a:extLst>
          </p:cNvPr>
          <p:cNvSpPr txBox="1"/>
          <p:nvPr/>
        </p:nvSpPr>
        <p:spPr>
          <a:xfrm>
            <a:off x="3886058" y="3766359"/>
            <a:ext cx="2170787" cy="923330"/>
          </a:xfrm>
          <a:prstGeom prst="rect">
            <a:avLst/>
          </a:prstGeom>
          <a:noFill/>
        </p:spPr>
        <p:txBody>
          <a:bodyPr wrap="none" rtlCol="1">
            <a:spAutoFit/>
          </a:bodyPr>
          <a:lstStyle/>
          <a:p>
            <a:r>
              <a:rPr lang="he-IL" dirty="0"/>
              <a:t>הפלט של התוכנית ?</a:t>
            </a:r>
          </a:p>
          <a:p>
            <a:endParaRPr lang="he-IL" dirty="0"/>
          </a:p>
          <a:p>
            <a:pPr algn="l" rtl="0"/>
            <a:endParaRPr lang="he-IL" dirty="0"/>
          </a:p>
        </p:txBody>
      </p:sp>
      <p:sp>
        <p:nvSpPr>
          <p:cNvPr id="9" name="חץ: למטה 10">
            <a:extLst>
              <a:ext uri="{FF2B5EF4-FFF2-40B4-BE49-F238E27FC236}">
                <a16:creationId xmlns:a16="http://schemas.microsoft.com/office/drawing/2014/main" id="{F3A02356-905E-4D1B-A6A8-C34C73FB5217}"/>
              </a:ext>
            </a:extLst>
          </p:cNvPr>
          <p:cNvSpPr/>
          <p:nvPr/>
        </p:nvSpPr>
        <p:spPr>
          <a:xfrm rot="5400000">
            <a:off x="5319597" y="1797657"/>
            <a:ext cx="430664" cy="112214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bg1"/>
              </a:solidFill>
            </a:endParaRPr>
          </a:p>
        </p:txBody>
      </p:sp>
      <p:sp>
        <p:nvSpPr>
          <p:cNvPr id="14" name="TextBox 13">
            <a:extLst>
              <a:ext uri="{FF2B5EF4-FFF2-40B4-BE49-F238E27FC236}">
                <a16:creationId xmlns:a16="http://schemas.microsoft.com/office/drawing/2014/main" id="{5C57C7AE-0334-40BB-A5A9-B153B41E29BC}"/>
              </a:ext>
            </a:extLst>
          </p:cNvPr>
          <p:cNvSpPr txBox="1"/>
          <p:nvPr/>
        </p:nvSpPr>
        <p:spPr>
          <a:xfrm>
            <a:off x="7697972" y="2358727"/>
            <a:ext cx="2809547" cy="523220"/>
          </a:xfrm>
          <a:prstGeom prst="rect">
            <a:avLst/>
          </a:prstGeom>
          <a:noFill/>
        </p:spPr>
        <p:txBody>
          <a:bodyPr wrap="square" rtlCol="1">
            <a:spAutoFit/>
          </a:bodyPr>
          <a:lstStyle/>
          <a:p>
            <a:r>
              <a:rPr lang="he-IL" sz="2800" dirty="0">
                <a:solidFill>
                  <a:schemeClr val="bg1"/>
                </a:solidFill>
              </a:rPr>
              <a:t>לולאה אינסופית</a:t>
            </a:r>
          </a:p>
        </p:txBody>
      </p:sp>
    </p:spTree>
    <p:extLst>
      <p:ext uri="{BB962C8B-B14F-4D97-AF65-F5344CB8AC3E}">
        <p14:creationId xmlns:p14="http://schemas.microsoft.com/office/powerpoint/2010/main" val="168932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956A0-FA6E-45E5-9FF2-45A33C3F49A9}"/>
              </a:ext>
            </a:extLst>
          </p:cNvPr>
          <p:cNvSpPr>
            <a:spLocks noGrp="1"/>
          </p:cNvSpPr>
          <p:nvPr>
            <p:ph type="title"/>
          </p:nvPr>
        </p:nvSpPr>
        <p:spPr/>
        <p:txBody>
          <a:bodyPr/>
          <a:lstStyle/>
          <a:p>
            <a:r>
              <a:rPr lang="he-IL" dirty="0"/>
              <a:t>קלט עד זקיף</a:t>
            </a:r>
          </a:p>
        </p:txBody>
      </p:sp>
      <p:sp>
        <p:nvSpPr>
          <p:cNvPr id="3" name="Text Placeholder 2">
            <a:extLst>
              <a:ext uri="{FF2B5EF4-FFF2-40B4-BE49-F238E27FC236}">
                <a16:creationId xmlns:a16="http://schemas.microsoft.com/office/drawing/2014/main" id="{0E8A21CA-1212-4F45-99F4-0BD3C3B63364}"/>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FF4E99E8-2B9B-46FD-A6A0-44025BC5CBE7}"/>
              </a:ext>
            </a:extLst>
          </p:cNvPr>
          <p:cNvSpPr>
            <a:spLocks noGrp="1"/>
          </p:cNvSpPr>
          <p:nvPr>
            <p:ph sz="quarter" idx="4"/>
          </p:nvPr>
        </p:nvSpPr>
        <p:spPr>
          <a:xfrm>
            <a:off x="515273" y="1567973"/>
            <a:ext cx="11161453" cy="3237943"/>
          </a:xfrm>
        </p:spPr>
        <p:txBody>
          <a:bodyPr/>
          <a:lstStyle/>
          <a:p>
            <a:pPr marL="0" indent="0">
              <a:buNone/>
            </a:pPr>
            <a:r>
              <a:rPr lang="he-IL" dirty="0"/>
              <a:t>בהרבה בעיות אנחנו נדרשים לטפל בקלט של רשימת נתונים אך לעיתים לא ידוע אורך הקלט לפני תחילת הרשימה.</a:t>
            </a:r>
          </a:p>
          <a:p>
            <a:pPr marL="0" indent="0">
              <a:buNone/>
            </a:pPr>
            <a:endParaRPr lang="he-IL" dirty="0"/>
          </a:p>
          <a:p>
            <a:pPr marL="0" indent="0">
              <a:buNone/>
            </a:pPr>
            <a:r>
              <a:rPr lang="he-IL" dirty="0"/>
              <a:t>לדוגמה: תלמידי הכיתה נבחנו במבחן במתמטיקה. כתבו תוכנית אשר:</a:t>
            </a:r>
          </a:p>
          <a:p>
            <a:r>
              <a:rPr lang="he-IL" dirty="0"/>
              <a:t>תקלוט את ציוני התלמידים</a:t>
            </a:r>
          </a:p>
          <a:p>
            <a:r>
              <a:rPr lang="he-IL" dirty="0"/>
              <a:t>תדפיס כמה תלמידים נבחנו</a:t>
            </a:r>
          </a:p>
          <a:p>
            <a:r>
              <a:rPr lang="he-IL" dirty="0"/>
              <a:t>ממוצע הציונים</a:t>
            </a:r>
          </a:p>
          <a:p>
            <a:endParaRPr lang="he-IL" dirty="0"/>
          </a:p>
          <a:p>
            <a:pPr marL="0" indent="0">
              <a:buNone/>
            </a:pPr>
            <a:endParaRPr lang="he-IL" dirty="0"/>
          </a:p>
        </p:txBody>
      </p:sp>
      <p:sp>
        <p:nvSpPr>
          <p:cNvPr id="5" name="TextBox 4">
            <a:extLst>
              <a:ext uri="{FF2B5EF4-FFF2-40B4-BE49-F238E27FC236}">
                <a16:creationId xmlns:a16="http://schemas.microsoft.com/office/drawing/2014/main" id="{BB326350-4C2E-4D07-B435-4E488CA88D7B}"/>
              </a:ext>
            </a:extLst>
          </p:cNvPr>
          <p:cNvSpPr txBox="1"/>
          <p:nvPr/>
        </p:nvSpPr>
        <p:spPr>
          <a:xfrm>
            <a:off x="2066487" y="4925682"/>
            <a:ext cx="4440639" cy="523220"/>
          </a:xfrm>
          <a:prstGeom prst="rect">
            <a:avLst/>
          </a:prstGeom>
          <a:noFill/>
        </p:spPr>
        <p:txBody>
          <a:bodyPr wrap="none" rtlCol="1">
            <a:spAutoFit/>
          </a:bodyPr>
          <a:lstStyle/>
          <a:p>
            <a:r>
              <a:rPr lang="he-IL" sz="2800" dirty="0"/>
              <a:t>לא ידוע כמה תלמידים נבחנו</a:t>
            </a:r>
          </a:p>
        </p:txBody>
      </p:sp>
      <p:sp>
        <p:nvSpPr>
          <p:cNvPr id="6" name="Rectangle: Rounded Corners 5">
            <a:extLst>
              <a:ext uri="{FF2B5EF4-FFF2-40B4-BE49-F238E27FC236}">
                <a16:creationId xmlns:a16="http://schemas.microsoft.com/office/drawing/2014/main" id="{C500D0B0-94AF-471C-A67F-DE68C5887B53}"/>
              </a:ext>
            </a:extLst>
          </p:cNvPr>
          <p:cNvSpPr/>
          <p:nvPr/>
        </p:nvSpPr>
        <p:spPr>
          <a:xfrm>
            <a:off x="1956391" y="4667693"/>
            <a:ext cx="4646428" cy="102072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66666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02657-4CC2-433F-BEA0-180B7DFEF652}"/>
              </a:ext>
            </a:extLst>
          </p:cNvPr>
          <p:cNvSpPr>
            <a:spLocks noGrp="1"/>
          </p:cNvSpPr>
          <p:nvPr>
            <p:ph type="title"/>
          </p:nvPr>
        </p:nvSpPr>
        <p:spPr/>
        <p:txBody>
          <a:bodyPr/>
          <a:lstStyle/>
          <a:p>
            <a:r>
              <a:rPr lang="he-IL" dirty="0"/>
              <a:t>זקיף</a:t>
            </a:r>
          </a:p>
        </p:txBody>
      </p:sp>
      <p:sp>
        <p:nvSpPr>
          <p:cNvPr id="3" name="Text Placeholder 2">
            <a:extLst>
              <a:ext uri="{FF2B5EF4-FFF2-40B4-BE49-F238E27FC236}">
                <a16:creationId xmlns:a16="http://schemas.microsoft.com/office/drawing/2014/main" id="{3DBEF18A-4F27-4B4C-9A6C-3A114F2248A0}"/>
              </a:ext>
            </a:extLst>
          </p:cNvPr>
          <p:cNvSpPr>
            <a:spLocks noGrp="1"/>
          </p:cNvSpPr>
          <p:nvPr>
            <p:ph type="body" sz="quarter" idx="3"/>
          </p:nvPr>
        </p:nvSpPr>
        <p:spPr/>
        <p:txBody>
          <a:bodyPr/>
          <a:lstStyle/>
          <a:p>
            <a:r>
              <a:rPr lang="he-IL" dirty="0"/>
              <a:t>בעיה: כאשר קולטים את הנתונים צריך לדעת מתי הגענו לסופם</a:t>
            </a:r>
          </a:p>
        </p:txBody>
      </p:sp>
      <p:sp>
        <p:nvSpPr>
          <p:cNvPr id="4" name="Content Placeholder 3">
            <a:extLst>
              <a:ext uri="{FF2B5EF4-FFF2-40B4-BE49-F238E27FC236}">
                <a16:creationId xmlns:a16="http://schemas.microsoft.com/office/drawing/2014/main" id="{B67553BC-DC24-4F82-9B63-64E7D73FE264}"/>
              </a:ext>
            </a:extLst>
          </p:cNvPr>
          <p:cNvSpPr>
            <a:spLocks noGrp="1"/>
          </p:cNvSpPr>
          <p:nvPr>
            <p:ph sz="quarter" idx="4"/>
          </p:nvPr>
        </p:nvSpPr>
        <p:spPr>
          <a:xfrm>
            <a:off x="4306186" y="1567974"/>
            <a:ext cx="7370540" cy="2376705"/>
          </a:xfrm>
        </p:spPr>
        <p:txBody>
          <a:bodyPr>
            <a:normAutofit fontScale="92500" lnSpcReduction="10000"/>
          </a:bodyPr>
          <a:lstStyle/>
          <a:p>
            <a:pPr marL="0" indent="0">
              <a:buNone/>
            </a:pPr>
            <a:r>
              <a:rPr lang="he-IL" sz="3000" b="1" dirty="0"/>
              <a:t>פתרון</a:t>
            </a:r>
            <a:r>
              <a:rPr lang="he-IL" dirty="0"/>
              <a:t>:</a:t>
            </a:r>
          </a:p>
          <a:p>
            <a:pPr marL="0" indent="0">
              <a:buNone/>
            </a:pPr>
            <a:endParaRPr lang="he-IL" dirty="0"/>
          </a:p>
          <a:p>
            <a:r>
              <a:rPr lang="he-IL" dirty="0"/>
              <a:t>נשתמש בנתון חריג שקליטתו תסמן את סוף הרשימה</a:t>
            </a:r>
          </a:p>
          <a:p>
            <a:pPr marL="0" indent="0">
              <a:buNone/>
            </a:pPr>
            <a:endParaRPr lang="he-IL" dirty="0"/>
          </a:p>
          <a:p>
            <a:r>
              <a:rPr lang="he-IL" dirty="0"/>
              <a:t>הזקיף אינו חלק מסדרת הנתונים ויש להימנע מלהתייחס אליו במקרה של חישובים בלולאה</a:t>
            </a:r>
          </a:p>
          <a:p>
            <a:endParaRPr lang="he-IL" dirty="0"/>
          </a:p>
        </p:txBody>
      </p:sp>
      <p:sp>
        <p:nvSpPr>
          <p:cNvPr id="5" name="תיבת טקסט 4">
            <a:extLst>
              <a:ext uri="{FF2B5EF4-FFF2-40B4-BE49-F238E27FC236}">
                <a16:creationId xmlns:a16="http://schemas.microsoft.com/office/drawing/2014/main" id="{13EDB437-147C-4B7E-AC61-019B50C0AFDA}"/>
              </a:ext>
            </a:extLst>
          </p:cNvPr>
          <p:cNvSpPr txBox="1"/>
          <p:nvPr/>
        </p:nvSpPr>
        <p:spPr>
          <a:xfrm>
            <a:off x="1483672" y="2067242"/>
            <a:ext cx="1160058" cy="3754874"/>
          </a:xfrm>
          <a:prstGeom prst="rect">
            <a:avLst/>
          </a:prstGeom>
          <a:noFill/>
        </p:spPr>
        <p:txBody>
          <a:bodyPr wrap="square" rtlCol="1">
            <a:spAutoFit/>
          </a:bodyPr>
          <a:lstStyle/>
          <a:p>
            <a:pPr algn="l" rtl="0"/>
            <a:r>
              <a:rPr lang="en-US" sz="2000" b="1" dirty="0"/>
              <a:t>100</a:t>
            </a:r>
          </a:p>
          <a:p>
            <a:pPr algn="l" rtl="0"/>
            <a:r>
              <a:rPr lang="en-US" sz="2000" b="1" dirty="0"/>
              <a:t>50</a:t>
            </a:r>
          </a:p>
          <a:p>
            <a:pPr algn="l" rtl="0"/>
            <a:r>
              <a:rPr lang="en-US" sz="2000" b="1" dirty="0"/>
              <a:t>75</a:t>
            </a:r>
          </a:p>
          <a:p>
            <a:pPr algn="l" rtl="0"/>
            <a:r>
              <a:rPr lang="en-US" sz="2000" b="1" dirty="0"/>
              <a:t>85</a:t>
            </a:r>
          </a:p>
          <a:p>
            <a:pPr algn="l" rtl="0"/>
            <a:r>
              <a:rPr lang="en-US" sz="2000" b="1" dirty="0"/>
              <a:t>100</a:t>
            </a:r>
          </a:p>
          <a:p>
            <a:pPr algn="l" rtl="0"/>
            <a:r>
              <a:rPr lang="en-US" sz="2000" b="1" dirty="0"/>
              <a:t>95</a:t>
            </a:r>
          </a:p>
          <a:p>
            <a:pPr algn="l" rtl="0"/>
            <a:r>
              <a:rPr lang="en-US" sz="2000" b="1" dirty="0"/>
              <a:t>92</a:t>
            </a:r>
          </a:p>
          <a:p>
            <a:pPr algn="l" rtl="0"/>
            <a:r>
              <a:rPr lang="en-US" sz="2000" b="1" dirty="0"/>
              <a:t>0</a:t>
            </a:r>
          </a:p>
          <a:p>
            <a:pPr algn="l" rtl="0"/>
            <a:r>
              <a:rPr lang="en-US" sz="2000" b="1" dirty="0"/>
              <a:t>88</a:t>
            </a:r>
          </a:p>
          <a:p>
            <a:pPr algn="l" rtl="0"/>
            <a:r>
              <a:rPr lang="en-US" sz="2000" b="1" dirty="0"/>
              <a:t>81</a:t>
            </a:r>
          </a:p>
          <a:p>
            <a:pPr algn="l" rtl="0"/>
            <a:r>
              <a:rPr lang="en-US" sz="2000" b="1" dirty="0"/>
              <a:t>92</a:t>
            </a:r>
          </a:p>
          <a:p>
            <a:pPr algn="l" rtl="0"/>
            <a:r>
              <a:rPr lang="en-US" sz="2000" b="1" dirty="0">
                <a:solidFill>
                  <a:srgbClr val="C00000"/>
                </a:solidFill>
              </a:rPr>
              <a:t>-1</a:t>
            </a:r>
            <a:endParaRPr lang="he-IL" sz="2000" b="1" dirty="0">
              <a:solidFill>
                <a:srgbClr val="C00000"/>
              </a:solidFill>
            </a:endParaRPr>
          </a:p>
        </p:txBody>
      </p:sp>
      <p:sp>
        <p:nvSpPr>
          <p:cNvPr id="6" name="Rectangle: Rounded Corners 5">
            <a:extLst>
              <a:ext uri="{FF2B5EF4-FFF2-40B4-BE49-F238E27FC236}">
                <a16:creationId xmlns:a16="http://schemas.microsoft.com/office/drawing/2014/main" id="{13095520-654A-4CA3-8358-D197AAEBEB1C}"/>
              </a:ext>
            </a:extLst>
          </p:cNvPr>
          <p:cNvSpPr/>
          <p:nvPr/>
        </p:nvSpPr>
        <p:spPr>
          <a:xfrm>
            <a:off x="1286540" y="1881963"/>
            <a:ext cx="1160058" cy="40722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Right Bracket 7">
            <a:extLst>
              <a:ext uri="{FF2B5EF4-FFF2-40B4-BE49-F238E27FC236}">
                <a16:creationId xmlns:a16="http://schemas.microsoft.com/office/drawing/2014/main" id="{4CD6019E-EE8A-4498-A03B-5AED03ECC041}"/>
              </a:ext>
            </a:extLst>
          </p:cNvPr>
          <p:cNvSpPr/>
          <p:nvPr/>
        </p:nvSpPr>
        <p:spPr>
          <a:xfrm>
            <a:off x="2643730" y="2067242"/>
            <a:ext cx="312121" cy="3397893"/>
          </a:xfrm>
          <a:prstGeom prst="rightBracket">
            <a:avLst/>
          </a:prstGeom>
          <a:ln w="60325"/>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9" name="Arrow: Left 8">
            <a:extLst>
              <a:ext uri="{FF2B5EF4-FFF2-40B4-BE49-F238E27FC236}">
                <a16:creationId xmlns:a16="http://schemas.microsoft.com/office/drawing/2014/main" id="{067915BD-4E32-4DF5-BA64-897CA092564D}"/>
              </a:ext>
            </a:extLst>
          </p:cNvPr>
          <p:cNvSpPr/>
          <p:nvPr/>
        </p:nvSpPr>
        <p:spPr>
          <a:xfrm>
            <a:off x="3258449" y="5492507"/>
            <a:ext cx="925033" cy="329609"/>
          </a:xfrm>
          <a:prstGeom prst="leftArrow">
            <a:avLst/>
          </a:prstGeom>
          <a:solidFill>
            <a:srgbClr val="CF3E3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Rectangle: Rounded Corners 6">
            <a:extLst>
              <a:ext uri="{FF2B5EF4-FFF2-40B4-BE49-F238E27FC236}">
                <a16:creationId xmlns:a16="http://schemas.microsoft.com/office/drawing/2014/main" id="{9075A119-7C3B-4F40-8512-5A808932D272}"/>
              </a:ext>
            </a:extLst>
          </p:cNvPr>
          <p:cNvSpPr/>
          <p:nvPr/>
        </p:nvSpPr>
        <p:spPr>
          <a:xfrm>
            <a:off x="4908984" y="4031325"/>
            <a:ext cx="5745457" cy="63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הזקיף הוא ערך קלט מיוחד המציין שנגמרו נתוני הקלט</a:t>
            </a:r>
          </a:p>
        </p:txBody>
      </p:sp>
    </p:spTree>
    <p:extLst>
      <p:ext uri="{BB962C8B-B14F-4D97-AF65-F5344CB8AC3E}">
        <p14:creationId xmlns:p14="http://schemas.microsoft.com/office/powerpoint/2010/main" val="2511577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animBg="1"/>
      <p:bldP spid="9"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E0EF-F465-417D-84C5-74E777D25C1E}"/>
              </a:ext>
            </a:extLst>
          </p:cNvPr>
          <p:cNvSpPr>
            <a:spLocks noGrp="1"/>
          </p:cNvSpPr>
          <p:nvPr>
            <p:ph type="title"/>
          </p:nvPr>
        </p:nvSpPr>
        <p:spPr/>
        <p:txBody>
          <a:bodyPr/>
          <a:lstStyle/>
          <a:p>
            <a:r>
              <a:rPr lang="he-IL" dirty="0"/>
              <a:t>הגדרת הזקיף</a:t>
            </a:r>
          </a:p>
        </p:txBody>
      </p:sp>
      <p:sp>
        <p:nvSpPr>
          <p:cNvPr id="3" name="Text Placeholder 2">
            <a:extLst>
              <a:ext uri="{FF2B5EF4-FFF2-40B4-BE49-F238E27FC236}">
                <a16:creationId xmlns:a16="http://schemas.microsoft.com/office/drawing/2014/main" id="{20152ACA-A349-4EAA-9ADF-C366B05FA52B}"/>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53B2397D-16DC-4463-A4FC-CEF8BA747746}"/>
              </a:ext>
            </a:extLst>
          </p:cNvPr>
          <p:cNvSpPr>
            <a:spLocks noGrp="1"/>
          </p:cNvSpPr>
          <p:nvPr>
            <p:ph sz="quarter" idx="4"/>
          </p:nvPr>
        </p:nvSpPr>
        <p:spPr>
          <a:xfrm>
            <a:off x="515273" y="1567974"/>
            <a:ext cx="11161453" cy="2599990"/>
          </a:xfrm>
        </p:spPr>
        <p:txBody>
          <a:bodyPr>
            <a:normAutofit/>
          </a:bodyPr>
          <a:lstStyle/>
          <a:p>
            <a:r>
              <a:rPr lang="he-IL" sz="2400" dirty="0"/>
              <a:t>לעיתים הזקיף מוגדר מראש ולעיתים מפתח התכונה</a:t>
            </a:r>
          </a:p>
          <a:p>
            <a:pPr marL="0" indent="0">
              <a:buNone/>
            </a:pPr>
            <a:r>
              <a:rPr lang="he-IL" sz="2400" dirty="0"/>
              <a:t> צריך להחליט מה יהיה הזקיף</a:t>
            </a:r>
          </a:p>
          <a:p>
            <a:r>
              <a:rPr lang="he-IL" sz="2400" dirty="0"/>
              <a:t>הזקיף אומר לנו מתי לעצור את ביצוע הלולאה</a:t>
            </a:r>
          </a:p>
          <a:p>
            <a:pPr marL="0" indent="0">
              <a:buNone/>
            </a:pPr>
            <a:r>
              <a:rPr lang="he-IL" sz="2400" dirty="0"/>
              <a:t> ולסיים את קליטת הנתונים</a:t>
            </a:r>
          </a:p>
          <a:p>
            <a:r>
              <a:rPr lang="he-IL" sz="2400" dirty="0"/>
              <a:t>חישבו: היכן תמוקם קליטת הנתון הראשון? </a:t>
            </a:r>
          </a:p>
          <a:p>
            <a:endParaRPr lang="he-IL" dirty="0"/>
          </a:p>
        </p:txBody>
      </p:sp>
      <p:sp>
        <p:nvSpPr>
          <p:cNvPr id="5" name="חץ למטה 4">
            <a:extLst>
              <a:ext uri="{FF2B5EF4-FFF2-40B4-BE49-F238E27FC236}">
                <a16:creationId xmlns:a16="http://schemas.microsoft.com/office/drawing/2014/main" id="{917C946F-62EC-4BC4-96B4-C676C718B3CE}"/>
              </a:ext>
            </a:extLst>
          </p:cNvPr>
          <p:cNvSpPr/>
          <p:nvPr/>
        </p:nvSpPr>
        <p:spPr>
          <a:xfrm>
            <a:off x="2661514" y="2762344"/>
            <a:ext cx="130944" cy="438484"/>
          </a:xfrm>
          <a:prstGeom prst="down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dirty="0">
              <a:latin typeface="+mj-lt"/>
              <a:cs typeface="Varela Round" panose="00000500000000000000" pitchFamily="2" charset="-79"/>
            </a:endParaRPr>
          </a:p>
        </p:txBody>
      </p:sp>
      <p:cxnSp>
        <p:nvCxnSpPr>
          <p:cNvPr id="7" name="מחבר מרפקי 11">
            <a:extLst>
              <a:ext uri="{FF2B5EF4-FFF2-40B4-BE49-F238E27FC236}">
                <a16:creationId xmlns:a16="http://schemas.microsoft.com/office/drawing/2014/main" id="{4376606B-9B2E-4F2C-91E3-FA401305E273}"/>
              </a:ext>
            </a:extLst>
          </p:cNvPr>
          <p:cNvCxnSpPr>
            <a:cxnSpLocks/>
            <a:stCxn id="18" idx="2"/>
            <a:endCxn id="8" idx="3"/>
          </p:cNvCxnSpPr>
          <p:nvPr/>
        </p:nvCxnSpPr>
        <p:spPr>
          <a:xfrm rot="5400000" flipH="1" flipV="1">
            <a:off x="2311267" y="4233264"/>
            <a:ext cx="1739907" cy="777528"/>
          </a:xfrm>
          <a:prstGeom prst="bentConnector4">
            <a:avLst>
              <a:gd name="adj1" fmla="val -13139"/>
              <a:gd name="adj2" fmla="val 224225"/>
            </a:avLst>
          </a:prstGeom>
          <a:ln w="101600">
            <a:solidFill>
              <a:schemeClr val="accent2">
                <a:lumMod val="75000"/>
              </a:schemeClr>
            </a:solidFill>
            <a:tailEnd type="triangle"/>
          </a:ln>
        </p:spPr>
        <p:style>
          <a:lnRef idx="3">
            <a:schemeClr val="accent1"/>
          </a:lnRef>
          <a:fillRef idx="0">
            <a:schemeClr val="accent1"/>
          </a:fillRef>
          <a:effectRef idx="2">
            <a:schemeClr val="accent1"/>
          </a:effectRef>
          <a:fontRef idx="minor">
            <a:schemeClr val="tx1"/>
          </a:fontRef>
        </p:style>
      </p:cxnSp>
      <p:grpSp>
        <p:nvGrpSpPr>
          <p:cNvPr id="16" name="Group 15">
            <a:extLst>
              <a:ext uri="{FF2B5EF4-FFF2-40B4-BE49-F238E27FC236}">
                <a16:creationId xmlns:a16="http://schemas.microsoft.com/office/drawing/2014/main" id="{3C567200-0ECD-44EE-B5D2-A38EA1B49AC4}"/>
              </a:ext>
            </a:extLst>
          </p:cNvPr>
          <p:cNvGrpSpPr/>
          <p:nvPr/>
        </p:nvGrpSpPr>
        <p:grpSpPr>
          <a:xfrm>
            <a:off x="1197461" y="2176695"/>
            <a:ext cx="2372524" cy="4153451"/>
            <a:chOff x="1279032" y="2128068"/>
            <a:chExt cx="2372524" cy="4153451"/>
          </a:xfrm>
        </p:grpSpPr>
        <p:sp>
          <p:nvSpPr>
            <p:cNvPr id="8" name="יהלום 12">
              <a:extLst>
                <a:ext uri="{FF2B5EF4-FFF2-40B4-BE49-F238E27FC236}">
                  <a16:creationId xmlns:a16="http://schemas.microsoft.com/office/drawing/2014/main" id="{12291BA0-B095-4B27-9BF0-DCF0FB60A1D6}"/>
                </a:ext>
              </a:extLst>
            </p:cNvPr>
            <p:cNvSpPr/>
            <p:nvPr/>
          </p:nvSpPr>
          <p:spPr>
            <a:xfrm>
              <a:off x="1956090" y="3185181"/>
              <a:ext cx="1695466" cy="1036531"/>
            </a:xfrm>
            <a:prstGeom prst="diamond">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dirty="0">
                  <a:latin typeface="+mj-lt"/>
                  <a:ea typeface="Calibri" panose="020F0502020204030204" pitchFamily="34" charset="0"/>
                  <a:cs typeface="Varela Round" panose="00000500000000000000" pitchFamily="2" charset="-79"/>
                </a:rPr>
                <a:t>תנאי כניסה </a:t>
              </a:r>
              <a:endParaRPr lang="en-US" sz="825" dirty="0">
                <a:latin typeface="+mj-lt"/>
                <a:ea typeface="Calibri" panose="020F0502020204030204" pitchFamily="34" charset="0"/>
                <a:cs typeface="Varela Round" panose="00000500000000000000" pitchFamily="2" charset="-79"/>
              </a:endParaRPr>
            </a:p>
            <a:p>
              <a:pPr algn="ctr" rtl="1">
                <a:lnSpc>
                  <a:spcPct val="115000"/>
                </a:lnSpc>
                <a:spcAft>
                  <a:spcPts val="750"/>
                </a:spcAft>
              </a:pPr>
              <a:r>
                <a:rPr lang="en-US" sz="825" dirty="0">
                  <a:latin typeface="+mj-lt"/>
                  <a:ea typeface="Calibri" panose="020F0502020204030204" pitchFamily="34" charset="0"/>
                  <a:cs typeface="Varela Round" panose="00000500000000000000" pitchFamily="2" charset="-79"/>
                </a:rPr>
                <a:t> </a:t>
              </a:r>
            </a:p>
          </p:txBody>
        </p:sp>
        <p:sp>
          <p:nvSpPr>
            <p:cNvPr id="9" name="חץ למטה 15">
              <a:extLst>
                <a:ext uri="{FF2B5EF4-FFF2-40B4-BE49-F238E27FC236}">
                  <a16:creationId xmlns:a16="http://schemas.microsoft.com/office/drawing/2014/main" id="{C9379159-9AAC-4CDD-81F1-87F93B963561}"/>
                </a:ext>
              </a:extLst>
            </p:cNvPr>
            <p:cNvSpPr/>
            <p:nvPr/>
          </p:nvSpPr>
          <p:spPr>
            <a:xfrm>
              <a:off x="2743084" y="4281735"/>
              <a:ext cx="144111" cy="460692"/>
            </a:xfrm>
            <a:prstGeom prst="downArrow">
              <a:avLst>
                <a:gd name="adj1" fmla="val 38832"/>
                <a:gd name="adj2" fmla="val 50000"/>
              </a:avLst>
            </a:prstGeom>
            <a:solidFill>
              <a:schemeClr val="accent2">
                <a:lumMod val="75000"/>
              </a:schemeClr>
            </a:solid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grpSp>
          <p:nvGrpSpPr>
            <p:cNvPr id="11" name="קבוצה 1">
              <a:extLst>
                <a:ext uri="{FF2B5EF4-FFF2-40B4-BE49-F238E27FC236}">
                  <a16:creationId xmlns:a16="http://schemas.microsoft.com/office/drawing/2014/main" id="{88DBDAEE-F02B-4E59-8684-64000D516349}"/>
                </a:ext>
              </a:extLst>
            </p:cNvPr>
            <p:cNvGrpSpPr/>
            <p:nvPr/>
          </p:nvGrpSpPr>
          <p:grpSpPr>
            <a:xfrm>
              <a:off x="1279032" y="3277702"/>
              <a:ext cx="914234" cy="3003817"/>
              <a:chOff x="241324" y="2987933"/>
              <a:chExt cx="1988584" cy="3852347"/>
            </a:xfrm>
          </p:grpSpPr>
          <p:cxnSp>
            <p:nvCxnSpPr>
              <p:cNvPr id="12" name="מחבר מרפקי 10">
                <a:extLst>
                  <a:ext uri="{FF2B5EF4-FFF2-40B4-BE49-F238E27FC236}">
                    <a16:creationId xmlns:a16="http://schemas.microsoft.com/office/drawing/2014/main" id="{1B0ADAA5-72C4-4BAE-A5DA-718DB324C121}"/>
                  </a:ext>
                </a:extLst>
              </p:cNvPr>
              <p:cNvCxnSpPr>
                <a:cxnSpLocks/>
                <a:stCxn id="8" idx="1"/>
                <a:endCxn id="19" idx="1"/>
              </p:cNvCxnSpPr>
              <p:nvPr/>
            </p:nvCxnSpPr>
            <p:spPr>
              <a:xfrm rot="10800000" flipH="1" flipV="1">
                <a:off x="1714016" y="3533944"/>
                <a:ext cx="515892" cy="3306336"/>
              </a:xfrm>
              <a:prstGeom prst="bentConnector3">
                <a:avLst>
                  <a:gd name="adj1" fmla="val -389916"/>
                </a:avLst>
              </a:prstGeom>
              <a:ln w="101600">
                <a:tailEnd type="triangle"/>
              </a:ln>
            </p:spPr>
            <p:style>
              <a:lnRef idx="3">
                <a:schemeClr val="accent1"/>
              </a:lnRef>
              <a:fillRef idx="0">
                <a:schemeClr val="accent1"/>
              </a:fillRef>
              <a:effectRef idx="2">
                <a:schemeClr val="accent1"/>
              </a:effectRef>
              <a:fontRef idx="minor">
                <a:schemeClr val="tx1"/>
              </a:fontRef>
            </p:style>
          </p:cxnSp>
          <p:sp>
            <p:nvSpPr>
              <p:cNvPr id="13" name="תיבת טקסט 2">
                <a:extLst>
                  <a:ext uri="{FF2B5EF4-FFF2-40B4-BE49-F238E27FC236}">
                    <a16:creationId xmlns:a16="http://schemas.microsoft.com/office/drawing/2014/main" id="{3CD0628B-C44F-4D60-A3D7-B3D319722E42}"/>
                  </a:ext>
                </a:extLst>
              </p:cNvPr>
              <p:cNvSpPr txBox="1">
                <a:spLocks noChangeArrowheads="1"/>
              </p:cNvSpPr>
              <p:nvPr/>
            </p:nvSpPr>
            <p:spPr bwMode="auto">
              <a:xfrm flipH="1">
                <a:off x="241324" y="2987933"/>
                <a:ext cx="1163961" cy="26334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לא</a:t>
                </a:r>
                <a:endParaRPr lang="en-US" sz="825" dirty="0">
                  <a:latin typeface="+mj-lt"/>
                  <a:ea typeface="Calibri" panose="020F0502020204030204" pitchFamily="34" charset="0"/>
                  <a:cs typeface="Varela Round" panose="00000500000000000000" pitchFamily="2" charset="-79"/>
                </a:endParaRPr>
              </a:p>
            </p:txBody>
          </p:sp>
        </p:grpSp>
        <p:sp>
          <p:nvSpPr>
            <p:cNvPr id="14" name="מלבן מעוגל 7">
              <a:extLst>
                <a:ext uri="{FF2B5EF4-FFF2-40B4-BE49-F238E27FC236}">
                  <a16:creationId xmlns:a16="http://schemas.microsoft.com/office/drawing/2014/main" id="{AB8767BF-526E-4A37-BCC4-B3B16093F155}"/>
                </a:ext>
              </a:extLst>
            </p:cNvPr>
            <p:cNvSpPr/>
            <p:nvPr/>
          </p:nvSpPr>
          <p:spPr>
            <a:xfrm>
              <a:off x="2005986" y="2128068"/>
              <a:ext cx="1595674" cy="536399"/>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endParaRPr lang="en-US" sz="825" dirty="0">
                <a:latin typeface="+mj-lt"/>
                <a:ea typeface="Calibri" panose="020F0502020204030204" pitchFamily="34" charset="0"/>
                <a:cs typeface="Varela Round" panose="00000500000000000000" pitchFamily="2" charset="-79"/>
              </a:endParaRPr>
            </a:p>
          </p:txBody>
        </p:sp>
      </p:grpSp>
      <p:sp>
        <p:nvSpPr>
          <p:cNvPr id="18" name="מלבן מעוגל 7">
            <a:extLst>
              <a:ext uri="{FF2B5EF4-FFF2-40B4-BE49-F238E27FC236}">
                <a16:creationId xmlns:a16="http://schemas.microsoft.com/office/drawing/2014/main" id="{BA9C6024-1DE0-4B58-8EC2-DA6D6879BDAA}"/>
              </a:ext>
            </a:extLst>
          </p:cNvPr>
          <p:cNvSpPr/>
          <p:nvPr/>
        </p:nvSpPr>
        <p:spPr>
          <a:xfrm>
            <a:off x="1994620" y="4840304"/>
            <a:ext cx="1595674" cy="651677"/>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sz="2000" dirty="0">
                <a:latin typeface="+mj-lt"/>
                <a:ea typeface="Calibri" panose="020F0502020204030204" pitchFamily="34" charset="0"/>
                <a:cs typeface="Varela Round" panose="00000500000000000000" pitchFamily="2" charset="-79"/>
              </a:rPr>
              <a:t>גוף הלולאה</a:t>
            </a:r>
            <a:endParaRPr lang="en-US" sz="2000" dirty="0">
              <a:latin typeface="+mj-lt"/>
              <a:ea typeface="Calibri" panose="020F0502020204030204" pitchFamily="34" charset="0"/>
              <a:cs typeface="Varela Round" panose="00000500000000000000" pitchFamily="2" charset="-79"/>
            </a:endParaRPr>
          </a:p>
        </p:txBody>
      </p:sp>
      <p:sp>
        <p:nvSpPr>
          <p:cNvPr id="19" name="מלבן מעוגל 7">
            <a:extLst>
              <a:ext uri="{FF2B5EF4-FFF2-40B4-BE49-F238E27FC236}">
                <a16:creationId xmlns:a16="http://schemas.microsoft.com/office/drawing/2014/main" id="{554D5BD8-A25E-4239-94E7-C0CE89BF8568}"/>
              </a:ext>
            </a:extLst>
          </p:cNvPr>
          <p:cNvSpPr/>
          <p:nvPr/>
        </p:nvSpPr>
        <p:spPr>
          <a:xfrm>
            <a:off x="2111696" y="6061946"/>
            <a:ext cx="1595674" cy="536399"/>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endParaRPr lang="en-US" sz="825" dirty="0">
              <a:latin typeface="+mj-lt"/>
              <a:ea typeface="Calibri" panose="020F0502020204030204" pitchFamily="34" charset="0"/>
              <a:cs typeface="Varela Round" panose="00000500000000000000" pitchFamily="2" charset="-79"/>
            </a:endParaRPr>
          </a:p>
        </p:txBody>
      </p:sp>
      <p:sp>
        <p:nvSpPr>
          <p:cNvPr id="39" name="תיבת טקסט 2">
            <a:extLst>
              <a:ext uri="{FF2B5EF4-FFF2-40B4-BE49-F238E27FC236}">
                <a16:creationId xmlns:a16="http://schemas.microsoft.com/office/drawing/2014/main" id="{93E2FD36-4FAA-449D-8B6B-5154CE3290A2}"/>
              </a:ext>
            </a:extLst>
          </p:cNvPr>
          <p:cNvSpPr txBox="1">
            <a:spLocks noChangeArrowheads="1"/>
          </p:cNvSpPr>
          <p:nvPr/>
        </p:nvSpPr>
        <p:spPr bwMode="auto">
          <a:xfrm flipH="1">
            <a:off x="2805624" y="4298794"/>
            <a:ext cx="535120" cy="20534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כן</a:t>
            </a:r>
            <a:endParaRPr lang="en-US" sz="825" dirty="0">
              <a:latin typeface="+mj-lt"/>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917929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E0EF-F465-417D-84C5-74E777D25C1E}"/>
              </a:ext>
            </a:extLst>
          </p:cNvPr>
          <p:cNvSpPr>
            <a:spLocks noGrp="1"/>
          </p:cNvSpPr>
          <p:nvPr>
            <p:ph type="title"/>
          </p:nvPr>
        </p:nvSpPr>
        <p:spPr/>
        <p:txBody>
          <a:bodyPr/>
          <a:lstStyle/>
          <a:p>
            <a:r>
              <a:rPr lang="he-IL" dirty="0"/>
              <a:t>זקיף</a:t>
            </a:r>
          </a:p>
        </p:txBody>
      </p:sp>
      <p:sp>
        <p:nvSpPr>
          <p:cNvPr id="3" name="Text Placeholder 2">
            <a:extLst>
              <a:ext uri="{FF2B5EF4-FFF2-40B4-BE49-F238E27FC236}">
                <a16:creationId xmlns:a16="http://schemas.microsoft.com/office/drawing/2014/main" id="{20152ACA-A349-4EAA-9ADF-C366B05FA52B}"/>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53B2397D-16DC-4463-A4FC-CEF8BA747746}"/>
              </a:ext>
            </a:extLst>
          </p:cNvPr>
          <p:cNvSpPr>
            <a:spLocks noGrp="1"/>
          </p:cNvSpPr>
          <p:nvPr>
            <p:ph sz="quarter" idx="4"/>
          </p:nvPr>
        </p:nvSpPr>
        <p:spPr>
          <a:xfrm>
            <a:off x="515273" y="1567974"/>
            <a:ext cx="11161453" cy="2599990"/>
          </a:xfrm>
        </p:spPr>
        <p:txBody>
          <a:bodyPr>
            <a:normAutofit/>
          </a:bodyPr>
          <a:lstStyle/>
          <a:p>
            <a:r>
              <a:rPr lang="he-IL" sz="2400" dirty="0"/>
              <a:t>היכן תמוקם קליטת הנתון הראשון?</a:t>
            </a:r>
          </a:p>
          <a:p>
            <a:r>
              <a:rPr lang="he-IL" dirty="0"/>
              <a:t>מה תנאי הכניסה ללולאה?</a:t>
            </a:r>
            <a:r>
              <a:rPr lang="he-IL" sz="2400" dirty="0"/>
              <a:t> </a:t>
            </a:r>
          </a:p>
          <a:p>
            <a:endParaRPr lang="he-IL" dirty="0"/>
          </a:p>
        </p:txBody>
      </p:sp>
      <p:sp>
        <p:nvSpPr>
          <p:cNvPr id="17" name="תיבת טקסט 4">
            <a:extLst>
              <a:ext uri="{FF2B5EF4-FFF2-40B4-BE49-F238E27FC236}">
                <a16:creationId xmlns:a16="http://schemas.microsoft.com/office/drawing/2014/main" id="{CC0E61C5-49B0-49D4-98F2-C4996F4CF2CC}"/>
              </a:ext>
            </a:extLst>
          </p:cNvPr>
          <p:cNvSpPr txBox="1"/>
          <p:nvPr/>
        </p:nvSpPr>
        <p:spPr>
          <a:xfrm>
            <a:off x="5583127" y="2403754"/>
            <a:ext cx="1160058" cy="3754874"/>
          </a:xfrm>
          <a:prstGeom prst="rect">
            <a:avLst/>
          </a:prstGeom>
          <a:noFill/>
        </p:spPr>
        <p:txBody>
          <a:bodyPr wrap="square" rtlCol="1">
            <a:spAutoFit/>
          </a:bodyPr>
          <a:lstStyle/>
          <a:p>
            <a:pPr algn="l" rtl="0"/>
            <a:r>
              <a:rPr lang="en-US" sz="2000" b="1" dirty="0"/>
              <a:t>100</a:t>
            </a:r>
          </a:p>
          <a:p>
            <a:pPr algn="l" rtl="0"/>
            <a:r>
              <a:rPr lang="en-US" sz="2000" b="1" dirty="0"/>
              <a:t>50</a:t>
            </a:r>
          </a:p>
          <a:p>
            <a:pPr algn="l" rtl="0"/>
            <a:r>
              <a:rPr lang="en-US" sz="2000" b="1" dirty="0"/>
              <a:t>75</a:t>
            </a:r>
          </a:p>
          <a:p>
            <a:pPr algn="l" rtl="0"/>
            <a:r>
              <a:rPr lang="en-US" sz="2000" b="1" dirty="0"/>
              <a:t>85</a:t>
            </a:r>
          </a:p>
          <a:p>
            <a:pPr algn="l" rtl="0"/>
            <a:r>
              <a:rPr lang="en-US" sz="2000" b="1" dirty="0"/>
              <a:t>100</a:t>
            </a:r>
          </a:p>
          <a:p>
            <a:pPr algn="l" rtl="0"/>
            <a:r>
              <a:rPr lang="en-US" sz="2000" b="1" dirty="0"/>
              <a:t>95</a:t>
            </a:r>
          </a:p>
          <a:p>
            <a:pPr algn="l" rtl="0"/>
            <a:r>
              <a:rPr lang="en-US" sz="2000" b="1" dirty="0"/>
              <a:t>92</a:t>
            </a:r>
          </a:p>
          <a:p>
            <a:pPr algn="l" rtl="0"/>
            <a:r>
              <a:rPr lang="en-US" sz="2000" b="1" dirty="0"/>
              <a:t>0</a:t>
            </a:r>
          </a:p>
          <a:p>
            <a:pPr algn="l" rtl="0"/>
            <a:r>
              <a:rPr lang="en-US" sz="2000" b="1" dirty="0"/>
              <a:t>88</a:t>
            </a:r>
          </a:p>
          <a:p>
            <a:pPr algn="l" rtl="0"/>
            <a:r>
              <a:rPr lang="en-US" sz="2000" b="1" dirty="0"/>
              <a:t>81</a:t>
            </a:r>
          </a:p>
          <a:p>
            <a:pPr algn="l" rtl="0"/>
            <a:r>
              <a:rPr lang="en-US" sz="2000" b="1" dirty="0"/>
              <a:t>92</a:t>
            </a:r>
          </a:p>
          <a:p>
            <a:pPr algn="l" rtl="0"/>
            <a:r>
              <a:rPr lang="en-US" sz="2000" b="1" dirty="0">
                <a:solidFill>
                  <a:srgbClr val="C00000"/>
                </a:solidFill>
              </a:rPr>
              <a:t>-1</a:t>
            </a:r>
            <a:endParaRPr lang="he-IL" sz="2000" b="1" dirty="0">
              <a:solidFill>
                <a:srgbClr val="C00000"/>
              </a:solidFill>
            </a:endParaRPr>
          </a:p>
        </p:txBody>
      </p:sp>
      <p:sp>
        <p:nvSpPr>
          <p:cNvPr id="20" name="Rectangle: Rounded Corners 19">
            <a:extLst>
              <a:ext uri="{FF2B5EF4-FFF2-40B4-BE49-F238E27FC236}">
                <a16:creationId xmlns:a16="http://schemas.microsoft.com/office/drawing/2014/main" id="{8DB95FF4-B4D8-483D-B2A6-84739CB11E8E}"/>
              </a:ext>
            </a:extLst>
          </p:cNvPr>
          <p:cNvSpPr/>
          <p:nvPr/>
        </p:nvSpPr>
        <p:spPr>
          <a:xfrm>
            <a:off x="5385995" y="2218475"/>
            <a:ext cx="1160058" cy="40722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חץ למטה 4">
            <a:extLst>
              <a:ext uri="{FF2B5EF4-FFF2-40B4-BE49-F238E27FC236}">
                <a16:creationId xmlns:a16="http://schemas.microsoft.com/office/drawing/2014/main" id="{5B6F19D2-2BF5-4745-A9EF-CFC7DA48C8AD}"/>
              </a:ext>
            </a:extLst>
          </p:cNvPr>
          <p:cNvSpPr/>
          <p:nvPr/>
        </p:nvSpPr>
        <p:spPr>
          <a:xfrm>
            <a:off x="2661514" y="2762344"/>
            <a:ext cx="130944" cy="438484"/>
          </a:xfrm>
          <a:prstGeom prst="down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dirty="0">
              <a:latin typeface="+mj-lt"/>
              <a:cs typeface="Varela Round" panose="00000500000000000000" pitchFamily="2" charset="-79"/>
            </a:endParaRPr>
          </a:p>
        </p:txBody>
      </p:sp>
      <p:cxnSp>
        <p:nvCxnSpPr>
          <p:cNvPr id="22" name="מחבר מרפקי 11">
            <a:extLst>
              <a:ext uri="{FF2B5EF4-FFF2-40B4-BE49-F238E27FC236}">
                <a16:creationId xmlns:a16="http://schemas.microsoft.com/office/drawing/2014/main" id="{CD3F33ED-BDD9-49A0-8F02-FAD2D52E17C8}"/>
              </a:ext>
            </a:extLst>
          </p:cNvPr>
          <p:cNvCxnSpPr>
            <a:cxnSpLocks/>
            <a:stCxn id="30" idx="2"/>
            <a:endCxn id="24" idx="3"/>
          </p:cNvCxnSpPr>
          <p:nvPr/>
        </p:nvCxnSpPr>
        <p:spPr>
          <a:xfrm rot="5400000" flipH="1" flipV="1">
            <a:off x="2311267" y="4233264"/>
            <a:ext cx="1739907" cy="777528"/>
          </a:xfrm>
          <a:prstGeom prst="bentConnector4">
            <a:avLst>
              <a:gd name="adj1" fmla="val -13139"/>
              <a:gd name="adj2" fmla="val 224225"/>
            </a:avLst>
          </a:prstGeom>
          <a:ln w="101600">
            <a:solidFill>
              <a:schemeClr val="accent2">
                <a:lumMod val="75000"/>
              </a:schemeClr>
            </a:solidFill>
            <a:tailEnd type="triangle"/>
          </a:ln>
        </p:spPr>
        <p:style>
          <a:lnRef idx="3">
            <a:schemeClr val="accent1"/>
          </a:lnRef>
          <a:fillRef idx="0">
            <a:schemeClr val="accent1"/>
          </a:fillRef>
          <a:effectRef idx="2">
            <a:schemeClr val="accent1"/>
          </a:effectRef>
          <a:fontRef idx="minor">
            <a:schemeClr val="tx1"/>
          </a:fontRef>
        </p:style>
      </p:cxnSp>
      <p:grpSp>
        <p:nvGrpSpPr>
          <p:cNvPr id="23" name="Group 22">
            <a:extLst>
              <a:ext uri="{FF2B5EF4-FFF2-40B4-BE49-F238E27FC236}">
                <a16:creationId xmlns:a16="http://schemas.microsoft.com/office/drawing/2014/main" id="{EA71C8A7-C809-4CE4-9C1A-C4D27210D391}"/>
              </a:ext>
            </a:extLst>
          </p:cNvPr>
          <p:cNvGrpSpPr/>
          <p:nvPr/>
        </p:nvGrpSpPr>
        <p:grpSpPr>
          <a:xfrm>
            <a:off x="1197461" y="2176695"/>
            <a:ext cx="2372524" cy="4153451"/>
            <a:chOff x="1279032" y="2128068"/>
            <a:chExt cx="2372524" cy="4153451"/>
          </a:xfrm>
        </p:grpSpPr>
        <p:sp>
          <p:nvSpPr>
            <p:cNvPr id="24" name="יהלום 12">
              <a:extLst>
                <a:ext uri="{FF2B5EF4-FFF2-40B4-BE49-F238E27FC236}">
                  <a16:creationId xmlns:a16="http://schemas.microsoft.com/office/drawing/2014/main" id="{E06F6223-0CAA-40AF-BF7C-250996EDBCDE}"/>
                </a:ext>
              </a:extLst>
            </p:cNvPr>
            <p:cNvSpPr/>
            <p:nvPr/>
          </p:nvSpPr>
          <p:spPr>
            <a:xfrm>
              <a:off x="1956090" y="3185181"/>
              <a:ext cx="1695466" cy="1036531"/>
            </a:xfrm>
            <a:prstGeom prst="diamond">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dirty="0">
                  <a:latin typeface="+mj-lt"/>
                  <a:ea typeface="Calibri" panose="020F0502020204030204" pitchFamily="34" charset="0"/>
                  <a:cs typeface="Varela Round" panose="00000500000000000000" pitchFamily="2" charset="-79"/>
                </a:rPr>
                <a:t>תנאי כניסה </a:t>
              </a:r>
              <a:endParaRPr lang="en-US" sz="825" dirty="0">
                <a:latin typeface="+mj-lt"/>
                <a:ea typeface="Calibri" panose="020F0502020204030204" pitchFamily="34" charset="0"/>
                <a:cs typeface="Varela Round" panose="00000500000000000000" pitchFamily="2" charset="-79"/>
              </a:endParaRPr>
            </a:p>
            <a:p>
              <a:pPr algn="ctr" rtl="1">
                <a:lnSpc>
                  <a:spcPct val="115000"/>
                </a:lnSpc>
                <a:spcAft>
                  <a:spcPts val="750"/>
                </a:spcAft>
              </a:pPr>
              <a:r>
                <a:rPr lang="en-US" sz="825" dirty="0">
                  <a:latin typeface="+mj-lt"/>
                  <a:ea typeface="Calibri" panose="020F0502020204030204" pitchFamily="34" charset="0"/>
                  <a:cs typeface="Varela Round" panose="00000500000000000000" pitchFamily="2" charset="-79"/>
                </a:rPr>
                <a:t> </a:t>
              </a:r>
            </a:p>
          </p:txBody>
        </p:sp>
        <p:sp>
          <p:nvSpPr>
            <p:cNvPr id="25" name="חץ למטה 15">
              <a:extLst>
                <a:ext uri="{FF2B5EF4-FFF2-40B4-BE49-F238E27FC236}">
                  <a16:creationId xmlns:a16="http://schemas.microsoft.com/office/drawing/2014/main" id="{7AB36F4B-8970-4AB4-9DBC-FDF879913B6F}"/>
                </a:ext>
              </a:extLst>
            </p:cNvPr>
            <p:cNvSpPr/>
            <p:nvPr/>
          </p:nvSpPr>
          <p:spPr>
            <a:xfrm>
              <a:off x="2743084" y="4281735"/>
              <a:ext cx="144111" cy="460692"/>
            </a:xfrm>
            <a:prstGeom prst="downArrow">
              <a:avLst>
                <a:gd name="adj1" fmla="val 38832"/>
                <a:gd name="adj2" fmla="val 50000"/>
              </a:avLst>
            </a:prstGeom>
            <a:solidFill>
              <a:schemeClr val="accent2">
                <a:lumMod val="75000"/>
              </a:schemeClr>
            </a:solid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grpSp>
          <p:nvGrpSpPr>
            <p:cNvPr id="26" name="קבוצה 1">
              <a:extLst>
                <a:ext uri="{FF2B5EF4-FFF2-40B4-BE49-F238E27FC236}">
                  <a16:creationId xmlns:a16="http://schemas.microsoft.com/office/drawing/2014/main" id="{0E77659B-B934-444B-9F2E-1B2C835670FB}"/>
                </a:ext>
              </a:extLst>
            </p:cNvPr>
            <p:cNvGrpSpPr/>
            <p:nvPr/>
          </p:nvGrpSpPr>
          <p:grpSpPr>
            <a:xfrm>
              <a:off x="1279032" y="3277702"/>
              <a:ext cx="914234" cy="3003817"/>
              <a:chOff x="241324" y="2987933"/>
              <a:chExt cx="1988584" cy="3852347"/>
            </a:xfrm>
          </p:grpSpPr>
          <p:cxnSp>
            <p:nvCxnSpPr>
              <p:cNvPr id="28" name="מחבר מרפקי 10">
                <a:extLst>
                  <a:ext uri="{FF2B5EF4-FFF2-40B4-BE49-F238E27FC236}">
                    <a16:creationId xmlns:a16="http://schemas.microsoft.com/office/drawing/2014/main" id="{A233D186-2196-4216-A470-5DB78FB80767}"/>
                  </a:ext>
                </a:extLst>
              </p:cNvPr>
              <p:cNvCxnSpPr>
                <a:cxnSpLocks/>
                <a:stCxn id="24" idx="1"/>
                <a:endCxn id="31" idx="1"/>
              </p:cNvCxnSpPr>
              <p:nvPr/>
            </p:nvCxnSpPr>
            <p:spPr>
              <a:xfrm rot="10800000" flipH="1" flipV="1">
                <a:off x="1714016" y="3533944"/>
                <a:ext cx="515892" cy="3306336"/>
              </a:xfrm>
              <a:prstGeom prst="bentConnector3">
                <a:avLst>
                  <a:gd name="adj1" fmla="val -389916"/>
                </a:avLst>
              </a:prstGeom>
              <a:ln w="101600">
                <a:tailEnd type="triangle"/>
              </a:ln>
            </p:spPr>
            <p:style>
              <a:lnRef idx="3">
                <a:schemeClr val="accent1"/>
              </a:lnRef>
              <a:fillRef idx="0">
                <a:schemeClr val="accent1"/>
              </a:fillRef>
              <a:effectRef idx="2">
                <a:schemeClr val="accent1"/>
              </a:effectRef>
              <a:fontRef idx="minor">
                <a:schemeClr val="tx1"/>
              </a:fontRef>
            </p:style>
          </p:cxnSp>
          <p:sp>
            <p:nvSpPr>
              <p:cNvPr id="29" name="תיבת טקסט 2">
                <a:extLst>
                  <a:ext uri="{FF2B5EF4-FFF2-40B4-BE49-F238E27FC236}">
                    <a16:creationId xmlns:a16="http://schemas.microsoft.com/office/drawing/2014/main" id="{EC31A994-15E4-4A75-8331-AF3BDC991A1F}"/>
                  </a:ext>
                </a:extLst>
              </p:cNvPr>
              <p:cNvSpPr txBox="1">
                <a:spLocks noChangeArrowheads="1"/>
              </p:cNvSpPr>
              <p:nvPr/>
            </p:nvSpPr>
            <p:spPr bwMode="auto">
              <a:xfrm flipH="1">
                <a:off x="241324" y="2987933"/>
                <a:ext cx="1163961" cy="26334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לא</a:t>
                </a:r>
                <a:endParaRPr lang="en-US" sz="825" dirty="0">
                  <a:latin typeface="+mj-lt"/>
                  <a:ea typeface="Calibri" panose="020F0502020204030204" pitchFamily="34" charset="0"/>
                  <a:cs typeface="Varela Round" panose="00000500000000000000" pitchFamily="2" charset="-79"/>
                </a:endParaRPr>
              </a:p>
            </p:txBody>
          </p:sp>
        </p:grpSp>
        <p:sp>
          <p:nvSpPr>
            <p:cNvPr id="27" name="מלבן מעוגל 7">
              <a:extLst>
                <a:ext uri="{FF2B5EF4-FFF2-40B4-BE49-F238E27FC236}">
                  <a16:creationId xmlns:a16="http://schemas.microsoft.com/office/drawing/2014/main" id="{DEB0C294-F6A1-45D0-886A-4143A3EFB7D4}"/>
                </a:ext>
              </a:extLst>
            </p:cNvPr>
            <p:cNvSpPr/>
            <p:nvPr/>
          </p:nvSpPr>
          <p:spPr>
            <a:xfrm>
              <a:off x="2005986" y="2128068"/>
              <a:ext cx="1595674" cy="536399"/>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endParaRPr lang="en-US" sz="825" dirty="0">
                <a:latin typeface="+mj-lt"/>
                <a:ea typeface="Calibri" panose="020F0502020204030204" pitchFamily="34" charset="0"/>
                <a:cs typeface="Varela Round" panose="00000500000000000000" pitchFamily="2" charset="-79"/>
              </a:endParaRPr>
            </a:p>
          </p:txBody>
        </p:sp>
      </p:grpSp>
      <p:sp>
        <p:nvSpPr>
          <p:cNvPr id="30" name="מלבן מעוגל 7">
            <a:extLst>
              <a:ext uri="{FF2B5EF4-FFF2-40B4-BE49-F238E27FC236}">
                <a16:creationId xmlns:a16="http://schemas.microsoft.com/office/drawing/2014/main" id="{A5D7908C-12EA-4305-86CE-2BFF56C46800}"/>
              </a:ext>
            </a:extLst>
          </p:cNvPr>
          <p:cNvSpPr/>
          <p:nvPr/>
        </p:nvSpPr>
        <p:spPr>
          <a:xfrm>
            <a:off x="1994620" y="4840304"/>
            <a:ext cx="1595674" cy="651677"/>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sz="2000" dirty="0">
                <a:latin typeface="+mj-lt"/>
                <a:ea typeface="Calibri" panose="020F0502020204030204" pitchFamily="34" charset="0"/>
                <a:cs typeface="Varela Round" panose="00000500000000000000" pitchFamily="2" charset="-79"/>
              </a:rPr>
              <a:t>גוף הלולאה</a:t>
            </a:r>
            <a:endParaRPr lang="en-US" sz="2000" dirty="0">
              <a:latin typeface="+mj-lt"/>
              <a:ea typeface="Calibri" panose="020F0502020204030204" pitchFamily="34" charset="0"/>
              <a:cs typeface="Varela Round" panose="00000500000000000000" pitchFamily="2" charset="-79"/>
            </a:endParaRPr>
          </a:p>
        </p:txBody>
      </p:sp>
      <p:sp>
        <p:nvSpPr>
          <p:cNvPr id="31" name="מלבן מעוגל 7">
            <a:extLst>
              <a:ext uri="{FF2B5EF4-FFF2-40B4-BE49-F238E27FC236}">
                <a16:creationId xmlns:a16="http://schemas.microsoft.com/office/drawing/2014/main" id="{623FEB3E-A6F0-44CB-BD59-5E93D4A01AB4}"/>
              </a:ext>
            </a:extLst>
          </p:cNvPr>
          <p:cNvSpPr/>
          <p:nvPr/>
        </p:nvSpPr>
        <p:spPr>
          <a:xfrm>
            <a:off x="2111696" y="6061946"/>
            <a:ext cx="1595674" cy="536399"/>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endParaRPr lang="en-US" sz="825" dirty="0">
              <a:latin typeface="+mj-lt"/>
              <a:ea typeface="Calibri" panose="020F0502020204030204" pitchFamily="34" charset="0"/>
              <a:cs typeface="Varela Round" panose="00000500000000000000" pitchFamily="2" charset="-79"/>
            </a:endParaRPr>
          </a:p>
        </p:txBody>
      </p:sp>
      <p:sp>
        <p:nvSpPr>
          <p:cNvPr id="32" name="תיבת טקסט 2">
            <a:extLst>
              <a:ext uri="{FF2B5EF4-FFF2-40B4-BE49-F238E27FC236}">
                <a16:creationId xmlns:a16="http://schemas.microsoft.com/office/drawing/2014/main" id="{C6AD45A5-40E2-4AC1-BAC3-9B8F9C5EDACE}"/>
              </a:ext>
            </a:extLst>
          </p:cNvPr>
          <p:cNvSpPr txBox="1">
            <a:spLocks noChangeArrowheads="1"/>
          </p:cNvSpPr>
          <p:nvPr/>
        </p:nvSpPr>
        <p:spPr bwMode="auto">
          <a:xfrm flipH="1">
            <a:off x="2805624" y="4298794"/>
            <a:ext cx="535120" cy="20534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כן</a:t>
            </a:r>
            <a:endParaRPr lang="en-US" sz="825" dirty="0">
              <a:latin typeface="+mj-lt"/>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54717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174F2ECC-3ACD-4D52-9E84-9767D674A894}"/>
              </a:ext>
            </a:extLst>
          </p:cNvPr>
          <p:cNvSpPr/>
          <p:nvPr/>
        </p:nvSpPr>
        <p:spPr>
          <a:xfrm>
            <a:off x="847923" y="3323003"/>
            <a:ext cx="4969643" cy="2867891"/>
          </a:xfrm>
          <a:prstGeom prst="roundRect">
            <a:avLst/>
          </a:prstGeom>
          <a:solidFill>
            <a:srgbClr val="E6E6E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A30956A0-FA6E-45E5-9FF2-45A33C3F49A9}"/>
              </a:ext>
            </a:extLst>
          </p:cNvPr>
          <p:cNvSpPr>
            <a:spLocks noGrp="1"/>
          </p:cNvSpPr>
          <p:nvPr>
            <p:ph type="title"/>
          </p:nvPr>
        </p:nvSpPr>
        <p:spPr/>
        <p:txBody>
          <a:bodyPr/>
          <a:lstStyle/>
          <a:p>
            <a:r>
              <a:rPr lang="he-IL" dirty="0"/>
              <a:t>קלט עד זקיף</a:t>
            </a:r>
          </a:p>
        </p:txBody>
      </p:sp>
      <p:sp>
        <p:nvSpPr>
          <p:cNvPr id="3" name="Text Placeholder 2">
            <a:extLst>
              <a:ext uri="{FF2B5EF4-FFF2-40B4-BE49-F238E27FC236}">
                <a16:creationId xmlns:a16="http://schemas.microsoft.com/office/drawing/2014/main" id="{0E8A21CA-1212-4F45-99F4-0BD3C3B63364}"/>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FF4E99E8-2B9B-46FD-A6A0-44025BC5CBE7}"/>
              </a:ext>
            </a:extLst>
          </p:cNvPr>
          <p:cNvSpPr>
            <a:spLocks noGrp="1"/>
          </p:cNvSpPr>
          <p:nvPr>
            <p:ph sz="quarter" idx="4"/>
          </p:nvPr>
        </p:nvSpPr>
        <p:spPr>
          <a:xfrm>
            <a:off x="515273" y="1567973"/>
            <a:ext cx="11161453" cy="1861027"/>
          </a:xfrm>
        </p:spPr>
        <p:txBody>
          <a:bodyPr/>
          <a:lstStyle/>
          <a:p>
            <a:pPr marL="0" indent="0">
              <a:buNone/>
            </a:pPr>
            <a:r>
              <a:rPr lang="he-IL" dirty="0"/>
              <a:t>תלמידי הכיתה נבחנו במבחן במתמטיקה. כתבו תוכנית אשר:</a:t>
            </a:r>
          </a:p>
          <a:p>
            <a:r>
              <a:rPr lang="he-IL" dirty="0"/>
              <a:t>תקלוט את ציוני התלמידים</a:t>
            </a:r>
          </a:p>
          <a:p>
            <a:r>
              <a:rPr lang="he-IL" dirty="0"/>
              <a:t>תדפיס כמה תלמידים נבחנו</a:t>
            </a:r>
          </a:p>
          <a:p>
            <a:r>
              <a:rPr lang="he-IL" dirty="0"/>
              <a:t>ממוצע הציונים</a:t>
            </a:r>
          </a:p>
          <a:p>
            <a:endParaRPr lang="he-IL" dirty="0"/>
          </a:p>
          <a:p>
            <a:pPr marL="0" indent="0">
              <a:buNone/>
            </a:pPr>
            <a:endParaRPr lang="he-IL" dirty="0"/>
          </a:p>
        </p:txBody>
      </p:sp>
      <p:sp>
        <p:nvSpPr>
          <p:cNvPr id="5" name="TextBox 4">
            <a:extLst>
              <a:ext uri="{FF2B5EF4-FFF2-40B4-BE49-F238E27FC236}">
                <a16:creationId xmlns:a16="http://schemas.microsoft.com/office/drawing/2014/main" id="{BB326350-4C2E-4D07-B435-4E488CA88D7B}"/>
              </a:ext>
            </a:extLst>
          </p:cNvPr>
          <p:cNvSpPr txBox="1"/>
          <p:nvPr/>
        </p:nvSpPr>
        <p:spPr>
          <a:xfrm>
            <a:off x="2802485" y="2282234"/>
            <a:ext cx="2919389" cy="369332"/>
          </a:xfrm>
          <a:prstGeom prst="rect">
            <a:avLst/>
          </a:prstGeom>
          <a:noFill/>
        </p:spPr>
        <p:txBody>
          <a:bodyPr wrap="none" rtlCol="1">
            <a:spAutoFit/>
          </a:bodyPr>
          <a:lstStyle/>
          <a:p>
            <a:r>
              <a:rPr lang="he-IL" dirty="0"/>
              <a:t>לא ידוע כמה תלמידים נבחנו</a:t>
            </a:r>
          </a:p>
        </p:txBody>
      </p:sp>
      <p:sp>
        <p:nvSpPr>
          <p:cNvPr id="6" name="Rectangle: Rounded Corners 5">
            <a:extLst>
              <a:ext uri="{FF2B5EF4-FFF2-40B4-BE49-F238E27FC236}">
                <a16:creationId xmlns:a16="http://schemas.microsoft.com/office/drawing/2014/main" id="{C500D0B0-94AF-471C-A67F-DE68C5887B53}"/>
              </a:ext>
            </a:extLst>
          </p:cNvPr>
          <p:cNvSpPr/>
          <p:nvPr/>
        </p:nvSpPr>
        <p:spPr>
          <a:xfrm>
            <a:off x="2649063" y="2204998"/>
            <a:ext cx="3168503" cy="52099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Content Placeholder 3">
            <a:extLst>
              <a:ext uri="{FF2B5EF4-FFF2-40B4-BE49-F238E27FC236}">
                <a16:creationId xmlns:a16="http://schemas.microsoft.com/office/drawing/2014/main" id="{57C562D7-AE88-4FBB-9F7B-E44BBF1B823C}"/>
              </a:ext>
            </a:extLst>
          </p:cNvPr>
          <p:cNvSpPr txBox="1">
            <a:spLocks/>
          </p:cNvSpPr>
          <p:nvPr/>
        </p:nvSpPr>
        <p:spPr>
          <a:xfrm>
            <a:off x="1182461" y="3404042"/>
            <a:ext cx="4423663" cy="2651770"/>
          </a:xfrm>
          <a:prstGeom prst="rect">
            <a:avLst/>
          </a:prstGeom>
        </p:spPr>
        <p:txBody>
          <a:bodyPr vert="horz" lIns="91440" tIns="45720" rIns="91440" bIns="45720" rtlCol="1">
            <a:normAutofit fontScale="70000" lnSpcReduction="20000"/>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he-IL" u="sng" dirty="0"/>
              <a:t>האלגוריתם</a:t>
            </a:r>
          </a:p>
          <a:p>
            <a:pPr marL="457200" indent="-457200">
              <a:buFont typeface="+mj-lt"/>
              <a:buAutoNum type="arabicParenR"/>
            </a:pPr>
            <a:r>
              <a:rPr lang="he-IL" dirty="0"/>
              <a:t>אתחל מונה וצובר</a:t>
            </a:r>
          </a:p>
          <a:p>
            <a:pPr marL="457200" indent="-457200">
              <a:buFont typeface="+mj-lt"/>
              <a:buAutoNum type="arabicParenR"/>
            </a:pPr>
            <a:r>
              <a:rPr lang="he-IL" dirty="0"/>
              <a:t>קלוט ציון ראשון (לסיום הקש 1-)</a:t>
            </a:r>
            <a:endParaRPr lang="en-US" dirty="0"/>
          </a:p>
          <a:p>
            <a:pPr marL="457200" indent="-457200">
              <a:buFont typeface="+mj-lt"/>
              <a:buAutoNum type="arabicParenR"/>
            </a:pPr>
            <a:r>
              <a:rPr lang="he-IL" b="1" dirty="0">
                <a:solidFill>
                  <a:srgbClr val="C00000"/>
                </a:solidFill>
              </a:rPr>
              <a:t>כל עוד </a:t>
            </a:r>
            <a:r>
              <a:rPr lang="he-IL" dirty="0"/>
              <a:t>הציון אינו 1- </a:t>
            </a:r>
            <a:r>
              <a:rPr lang="he-IL" b="1" dirty="0">
                <a:solidFill>
                  <a:srgbClr val="C00000"/>
                </a:solidFill>
              </a:rPr>
              <a:t>בצע</a:t>
            </a:r>
          </a:p>
          <a:p>
            <a:pPr marL="457245" lvl="1" indent="0">
              <a:buNone/>
            </a:pPr>
            <a:r>
              <a:rPr lang="he-IL" dirty="0"/>
              <a:t>3.1) צבור ציון לצובר</a:t>
            </a:r>
          </a:p>
          <a:p>
            <a:pPr marL="457245" lvl="1" indent="0">
              <a:buNone/>
            </a:pPr>
            <a:r>
              <a:rPr lang="he-IL" dirty="0"/>
              <a:t>3.2) הוסף 1 למונה </a:t>
            </a:r>
          </a:p>
          <a:p>
            <a:pPr marL="457245" lvl="1" indent="0">
              <a:buNone/>
            </a:pPr>
            <a:r>
              <a:rPr lang="he-IL" dirty="0"/>
              <a:t>3.3)</a:t>
            </a:r>
            <a:r>
              <a:rPr lang="en-US" dirty="0"/>
              <a:t> </a:t>
            </a:r>
            <a:r>
              <a:rPr lang="he-IL" dirty="0"/>
              <a:t>קלוט ציון נוסף (לסיום הקש 1-)</a:t>
            </a:r>
          </a:p>
          <a:p>
            <a:pPr marL="457200" indent="-457200">
              <a:buFont typeface="+mj-lt"/>
              <a:buAutoNum type="arabicParenR"/>
            </a:pPr>
            <a:r>
              <a:rPr lang="he-IL" dirty="0"/>
              <a:t>חשב ממוצע</a:t>
            </a:r>
          </a:p>
          <a:p>
            <a:pPr marL="457200" indent="-457200">
              <a:buFont typeface="+mj-lt"/>
              <a:buAutoNum type="arabicParenR"/>
            </a:pPr>
            <a:r>
              <a:rPr lang="he-IL" dirty="0"/>
              <a:t>הצג כפלט את הממוצע</a:t>
            </a:r>
          </a:p>
          <a:p>
            <a:pPr marL="0" indent="0">
              <a:buFont typeface="Arial" pitchFamily="34" charset="0"/>
              <a:buNone/>
            </a:pPr>
            <a:endParaRPr lang="he-IL" dirty="0"/>
          </a:p>
        </p:txBody>
      </p:sp>
    </p:spTree>
    <p:extLst>
      <p:ext uri="{BB962C8B-B14F-4D97-AF65-F5344CB8AC3E}">
        <p14:creationId xmlns:p14="http://schemas.microsoft.com/office/powerpoint/2010/main" val="429274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BDF5BF9-DF80-4D86-B9C6-F162B73A9F5C}"/>
              </a:ext>
            </a:extLst>
          </p:cNvPr>
          <p:cNvPicPr>
            <a:picLocks noChangeAspect="1"/>
          </p:cNvPicPr>
          <p:nvPr/>
        </p:nvPicPr>
        <p:blipFill>
          <a:blip r:embed="rId2"/>
          <a:stretch>
            <a:fillRect/>
          </a:stretch>
        </p:blipFill>
        <p:spPr>
          <a:xfrm>
            <a:off x="515273" y="1068794"/>
            <a:ext cx="8181975" cy="5124450"/>
          </a:xfrm>
          <a:prstGeom prst="rect">
            <a:avLst/>
          </a:prstGeom>
          <a:noFill/>
        </p:spPr>
      </p:pic>
      <p:sp>
        <p:nvSpPr>
          <p:cNvPr id="18" name="Rectangle 17">
            <a:extLst>
              <a:ext uri="{FF2B5EF4-FFF2-40B4-BE49-F238E27FC236}">
                <a16:creationId xmlns:a16="http://schemas.microsoft.com/office/drawing/2014/main" id="{E00928AF-B708-4275-8766-FF2EED648D36}"/>
              </a:ext>
            </a:extLst>
          </p:cNvPr>
          <p:cNvSpPr/>
          <p:nvPr/>
        </p:nvSpPr>
        <p:spPr>
          <a:xfrm>
            <a:off x="868549" y="3285941"/>
            <a:ext cx="6213763" cy="21552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Rounded Corners 8">
            <a:extLst>
              <a:ext uri="{FF2B5EF4-FFF2-40B4-BE49-F238E27FC236}">
                <a16:creationId xmlns:a16="http://schemas.microsoft.com/office/drawing/2014/main" id="{2228D037-385F-4F74-A55E-11C47A77532A}"/>
              </a:ext>
            </a:extLst>
          </p:cNvPr>
          <p:cNvSpPr/>
          <p:nvPr/>
        </p:nvSpPr>
        <p:spPr>
          <a:xfrm>
            <a:off x="7435588" y="1003205"/>
            <a:ext cx="4381334" cy="2867891"/>
          </a:xfrm>
          <a:prstGeom prst="roundRect">
            <a:avLst/>
          </a:prstGeom>
          <a:solidFill>
            <a:srgbClr val="E6E6E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DD524C40-E2FD-488E-AB52-A1066E44BE27}"/>
              </a:ext>
            </a:extLst>
          </p:cNvPr>
          <p:cNvSpPr>
            <a:spLocks noGrp="1"/>
          </p:cNvSpPr>
          <p:nvPr>
            <p:ph type="title"/>
          </p:nvPr>
        </p:nvSpPr>
        <p:spPr/>
        <p:txBody>
          <a:bodyPr/>
          <a:lstStyle/>
          <a:p>
            <a:r>
              <a:rPr lang="he-IL" dirty="0"/>
              <a:t>ציונים עד זקיף</a:t>
            </a:r>
          </a:p>
        </p:txBody>
      </p:sp>
      <p:sp>
        <p:nvSpPr>
          <p:cNvPr id="10" name="Content Placeholder 3">
            <a:extLst>
              <a:ext uri="{FF2B5EF4-FFF2-40B4-BE49-F238E27FC236}">
                <a16:creationId xmlns:a16="http://schemas.microsoft.com/office/drawing/2014/main" id="{075F21E4-C74C-4F51-9DCA-ED5D9BD5DA11}"/>
              </a:ext>
            </a:extLst>
          </p:cNvPr>
          <p:cNvSpPr txBox="1">
            <a:spLocks/>
          </p:cNvSpPr>
          <p:nvPr/>
        </p:nvSpPr>
        <p:spPr>
          <a:xfrm>
            <a:off x="7705493" y="1084244"/>
            <a:ext cx="3899987" cy="2651770"/>
          </a:xfrm>
          <a:prstGeom prst="rect">
            <a:avLst/>
          </a:prstGeom>
        </p:spPr>
        <p:txBody>
          <a:bodyPr vert="horz" lIns="91440" tIns="45720" rIns="91440" bIns="45720" rtlCol="1">
            <a:normAutofit fontScale="70000" lnSpcReduction="20000"/>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he-IL" u="sng" dirty="0"/>
              <a:t>האלגוריתם</a:t>
            </a:r>
          </a:p>
          <a:p>
            <a:pPr marL="457200" indent="-457200">
              <a:buFont typeface="+mj-lt"/>
              <a:buAutoNum type="arabicParenR"/>
            </a:pPr>
            <a:r>
              <a:rPr lang="he-IL" dirty="0"/>
              <a:t>אתחל מונה וצובר</a:t>
            </a:r>
          </a:p>
          <a:p>
            <a:pPr marL="457200" indent="-457200">
              <a:buFont typeface="+mj-lt"/>
              <a:buAutoNum type="arabicParenR"/>
            </a:pPr>
            <a:r>
              <a:rPr lang="he-IL" dirty="0"/>
              <a:t>קלוט ציון ראשון (לסיום הקש 1-)</a:t>
            </a:r>
            <a:endParaRPr lang="en-US" dirty="0"/>
          </a:p>
          <a:p>
            <a:pPr marL="457200" indent="-457200">
              <a:buFont typeface="+mj-lt"/>
              <a:buAutoNum type="arabicParenR"/>
            </a:pPr>
            <a:r>
              <a:rPr lang="he-IL" b="1" dirty="0">
                <a:solidFill>
                  <a:srgbClr val="C00000"/>
                </a:solidFill>
              </a:rPr>
              <a:t>כל עוד </a:t>
            </a:r>
            <a:r>
              <a:rPr lang="he-IL" dirty="0"/>
              <a:t>הציון אינו 1- </a:t>
            </a:r>
            <a:r>
              <a:rPr lang="he-IL" b="1" dirty="0">
                <a:solidFill>
                  <a:srgbClr val="C00000"/>
                </a:solidFill>
              </a:rPr>
              <a:t>בצע</a:t>
            </a:r>
          </a:p>
          <a:p>
            <a:pPr marL="457245" lvl="1" indent="0">
              <a:buNone/>
            </a:pPr>
            <a:r>
              <a:rPr lang="he-IL" dirty="0"/>
              <a:t>3.1) צבור ציון לצובר</a:t>
            </a:r>
          </a:p>
          <a:p>
            <a:pPr marL="457245" lvl="1" indent="0">
              <a:buNone/>
            </a:pPr>
            <a:r>
              <a:rPr lang="he-IL" dirty="0"/>
              <a:t>3.2) הוסף 1 למונה </a:t>
            </a:r>
          </a:p>
          <a:p>
            <a:pPr marL="457245" lvl="1" indent="0">
              <a:buNone/>
            </a:pPr>
            <a:r>
              <a:rPr lang="he-IL" dirty="0"/>
              <a:t>3.3)</a:t>
            </a:r>
            <a:r>
              <a:rPr lang="en-US" dirty="0"/>
              <a:t> </a:t>
            </a:r>
            <a:r>
              <a:rPr lang="he-IL" dirty="0"/>
              <a:t>קלוט ציון נוסף (לסיום הקש 1-)</a:t>
            </a:r>
          </a:p>
          <a:p>
            <a:pPr marL="457200" indent="-457200">
              <a:buFont typeface="+mj-lt"/>
              <a:buAutoNum type="arabicParenR"/>
            </a:pPr>
            <a:r>
              <a:rPr lang="he-IL" dirty="0"/>
              <a:t>חשב ממוצע</a:t>
            </a:r>
          </a:p>
          <a:p>
            <a:pPr marL="457200" indent="-457200">
              <a:buFont typeface="+mj-lt"/>
              <a:buAutoNum type="arabicParenR"/>
            </a:pPr>
            <a:r>
              <a:rPr lang="he-IL" dirty="0"/>
              <a:t>הצג כפלט את הממוצע</a:t>
            </a:r>
          </a:p>
          <a:p>
            <a:pPr marL="0" indent="0">
              <a:buFont typeface="Arial" pitchFamily="34" charset="0"/>
              <a:buNone/>
            </a:pPr>
            <a:endParaRPr lang="he-IL" dirty="0"/>
          </a:p>
        </p:txBody>
      </p:sp>
      <p:sp>
        <p:nvSpPr>
          <p:cNvPr id="3" name="Speech Bubble: Rectangle with Corners Rounded 2">
            <a:extLst>
              <a:ext uri="{FF2B5EF4-FFF2-40B4-BE49-F238E27FC236}">
                <a16:creationId xmlns:a16="http://schemas.microsoft.com/office/drawing/2014/main" id="{769C7336-870B-4EE8-92E9-FCA886122EB5}"/>
              </a:ext>
            </a:extLst>
          </p:cNvPr>
          <p:cNvSpPr/>
          <p:nvPr/>
        </p:nvSpPr>
        <p:spPr>
          <a:xfrm>
            <a:off x="3774056" y="1567973"/>
            <a:ext cx="1795713" cy="595697"/>
          </a:xfrm>
          <a:prstGeom prst="wedgeRoundRectCallout">
            <a:avLst>
              <a:gd name="adj1" fmla="val -72375"/>
              <a:gd name="adj2" fmla="val 40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אתחול צובר ומונה</a:t>
            </a:r>
          </a:p>
        </p:txBody>
      </p:sp>
      <p:sp>
        <p:nvSpPr>
          <p:cNvPr id="8" name="Speech Bubble: Rectangle with Corners Rounded 7">
            <a:extLst>
              <a:ext uri="{FF2B5EF4-FFF2-40B4-BE49-F238E27FC236}">
                <a16:creationId xmlns:a16="http://schemas.microsoft.com/office/drawing/2014/main" id="{7A969F39-B23E-4313-A8A0-12764E103F4C}"/>
              </a:ext>
            </a:extLst>
          </p:cNvPr>
          <p:cNvSpPr/>
          <p:nvPr/>
        </p:nvSpPr>
        <p:spPr>
          <a:xfrm>
            <a:off x="5568628" y="3146391"/>
            <a:ext cx="1795713" cy="916880"/>
          </a:xfrm>
          <a:prstGeom prst="wedgeRoundRectCallout">
            <a:avLst>
              <a:gd name="adj1" fmla="val -94731"/>
              <a:gd name="adj2" fmla="val 336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הוספת הציון לסכום</a:t>
            </a:r>
          </a:p>
          <a:p>
            <a:pPr algn="ctr"/>
            <a:r>
              <a:rPr lang="he-IL" sz="1800" dirty="0"/>
              <a:t>וקידום מונה </a:t>
            </a:r>
          </a:p>
        </p:txBody>
      </p:sp>
      <p:sp>
        <p:nvSpPr>
          <p:cNvPr id="17" name="Speech Bubble: Rectangle with Corners Rounded 16">
            <a:extLst>
              <a:ext uri="{FF2B5EF4-FFF2-40B4-BE49-F238E27FC236}">
                <a16:creationId xmlns:a16="http://schemas.microsoft.com/office/drawing/2014/main" id="{1E21F460-ADAF-47CB-BC02-DD76EF070913}"/>
              </a:ext>
            </a:extLst>
          </p:cNvPr>
          <p:cNvSpPr/>
          <p:nvPr/>
        </p:nvSpPr>
        <p:spPr>
          <a:xfrm>
            <a:off x="5909780" y="4635655"/>
            <a:ext cx="1795713" cy="595697"/>
          </a:xfrm>
          <a:prstGeom prst="wedgeRoundRectCallout">
            <a:avLst>
              <a:gd name="adj1" fmla="val -87900"/>
              <a:gd name="adj2" fmla="val -395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קליטת הנתון הבא</a:t>
            </a:r>
          </a:p>
        </p:txBody>
      </p:sp>
      <p:sp>
        <p:nvSpPr>
          <p:cNvPr id="20" name="Rectangle 19">
            <a:extLst>
              <a:ext uri="{FF2B5EF4-FFF2-40B4-BE49-F238E27FC236}">
                <a16:creationId xmlns:a16="http://schemas.microsoft.com/office/drawing/2014/main" id="{97437523-04E7-453B-AB6A-B0D8C79DA2A4}"/>
              </a:ext>
            </a:extLst>
          </p:cNvPr>
          <p:cNvSpPr/>
          <p:nvPr/>
        </p:nvSpPr>
        <p:spPr>
          <a:xfrm>
            <a:off x="901242" y="5283154"/>
            <a:ext cx="7796006" cy="595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Rectangle 20">
            <a:extLst>
              <a:ext uri="{FF2B5EF4-FFF2-40B4-BE49-F238E27FC236}">
                <a16:creationId xmlns:a16="http://schemas.microsoft.com/office/drawing/2014/main" id="{23FAC466-1F1B-42C0-9D2F-3E06B8593B82}"/>
              </a:ext>
            </a:extLst>
          </p:cNvPr>
          <p:cNvSpPr/>
          <p:nvPr/>
        </p:nvSpPr>
        <p:spPr>
          <a:xfrm>
            <a:off x="737755" y="2670464"/>
            <a:ext cx="4759626" cy="7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Speech Bubble: Rectangle with Corners Rounded 5">
            <a:extLst>
              <a:ext uri="{FF2B5EF4-FFF2-40B4-BE49-F238E27FC236}">
                <a16:creationId xmlns:a16="http://schemas.microsoft.com/office/drawing/2014/main" id="{B18C8298-362E-4A80-8A0B-FF0E8D46B44C}"/>
              </a:ext>
            </a:extLst>
          </p:cNvPr>
          <p:cNvSpPr/>
          <p:nvPr/>
        </p:nvSpPr>
        <p:spPr>
          <a:xfrm>
            <a:off x="5585090" y="2268310"/>
            <a:ext cx="1795713" cy="595697"/>
          </a:xfrm>
          <a:prstGeom prst="wedgeRoundRectCallout">
            <a:avLst>
              <a:gd name="adj1" fmla="val -72375"/>
              <a:gd name="adj2" fmla="val 40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קליטת הנתון הראשון</a:t>
            </a:r>
          </a:p>
        </p:txBody>
      </p:sp>
      <p:sp>
        <p:nvSpPr>
          <p:cNvPr id="22" name="Rectangle 21">
            <a:extLst>
              <a:ext uri="{FF2B5EF4-FFF2-40B4-BE49-F238E27FC236}">
                <a16:creationId xmlns:a16="http://schemas.microsoft.com/office/drawing/2014/main" id="{63C68B1F-981B-40AB-9B8A-7BD2725B9542}"/>
              </a:ext>
            </a:extLst>
          </p:cNvPr>
          <p:cNvSpPr/>
          <p:nvPr/>
        </p:nvSpPr>
        <p:spPr>
          <a:xfrm>
            <a:off x="901242" y="3736014"/>
            <a:ext cx="4759626" cy="595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44825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21"/>
                                        </p:tgtEl>
                                      </p:cBhvr>
                                    </p:animEffect>
                                    <p:set>
                                      <p:cBhvr>
                                        <p:cTn id="11" dur="1" fill="hold">
                                          <p:stCondLst>
                                            <p:cond delay="499"/>
                                          </p:stCondLst>
                                        </p:cTn>
                                        <p:tgtEl>
                                          <p:spTgt spid="21"/>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8"/>
                                        </p:tgtEl>
                                      </p:cBhvr>
                                    </p:animEffect>
                                    <p:set>
                                      <p:cBhvr>
                                        <p:cTn id="18" dur="1" fill="hold">
                                          <p:stCondLst>
                                            <p:cond delay="499"/>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0" presetClass="exit" presetSubtype="0" fill="hold" grpId="0" nodeType="withEffect">
                                  <p:stCondLst>
                                    <p:cond delay="0"/>
                                  </p:stCondLst>
                                  <p:childTnLst>
                                    <p:animEffect transition="out" filter="fade">
                                      <p:cBhvr>
                                        <p:cTn id="28" dur="500"/>
                                        <p:tgtEl>
                                          <p:spTgt spid="22"/>
                                        </p:tgtEl>
                                      </p:cBhvr>
                                    </p:animEffect>
                                    <p:set>
                                      <p:cBhvr>
                                        <p:cTn id="29" dur="1" fill="hold">
                                          <p:stCondLst>
                                            <p:cond delay="499"/>
                                          </p:stCondLst>
                                        </p:cTn>
                                        <p:tgtEl>
                                          <p:spTgt spid="2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0" nodeType="clickEffect">
                                  <p:stCondLst>
                                    <p:cond delay="0"/>
                                  </p:stCondLst>
                                  <p:childTnLst>
                                    <p:animEffect transition="out" filter="fade">
                                      <p:cBhvr>
                                        <p:cTn id="33" dur="500"/>
                                        <p:tgtEl>
                                          <p:spTgt spid="20"/>
                                        </p:tgtEl>
                                      </p:cBhvr>
                                    </p:animEffect>
                                    <p:set>
                                      <p:cBhvr>
                                        <p:cTn id="34"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animBg="1"/>
      <p:bldP spid="8" grpId="0" animBg="1"/>
      <p:bldP spid="17" grpId="0" animBg="1"/>
      <p:bldP spid="20" grpId="0" animBg="1"/>
      <p:bldP spid="21" grpId="0" animBg="1"/>
      <p:bldP spid="6" grpId="0"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BDF5BF9-DF80-4D86-B9C6-F162B73A9F5C}"/>
              </a:ext>
            </a:extLst>
          </p:cNvPr>
          <p:cNvPicPr>
            <a:picLocks noChangeAspect="1"/>
          </p:cNvPicPr>
          <p:nvPr/>
        </p:nvPicPr>
        <p:blipFill>
          <a:blip r:embed="rId2"/>
          <a:stretch>
            <a:fillRect/>
          </a:stretch>
        </p:blipFill>
        <p:spPr>
          <a:xfrm>
            <a:off x="515273" y="1068794"/>
            <a:ext cx="8181975" cy="5124450"/>
          </a:xfrm>
          <a:prstGeom prst="rect">
            <a:avLst/>
          </a:prstGeom>
          <a:noFill/>
        </p:spPr>
      </p:pic>
      <p:sp>
        <p:nvSpPr>
          <p:cNvPr id="2" name="Title 1">
            <a:extLst>
              <a:ext uri="{FF2B5EF4-FFF2-40B4-BE49-F238E27FC236}">
                <a16:creationId xmlns:a16="http://schemas.microsoft.com/office/drawing/2014/main" id="{DD524C40-E2FD-488E-AB52-A1066E44BE27}"/>
              </a:ext>
            </a:extLst>
          </p:cNvPr>
          <p:cNvSpPr>
            <a:spLocks noGrp="1"/>
          </p:cNvSpPr>
          <p:nvPr>
            <p:ph type="title"/>
          </p:nvPr>
        </p:nvSpPr>
        <p:spPr/>
        <p:txBody>
          <a:bodyPr/>
          <a:lstStyle/>
          <a:p>
            <a:r>
              <a:rPr lang="he-IL" dirty="0"/>
              <a:t>ציונים עד זקיף</a:t>
            </a:r>
          </a:p>
        </p:txBody>
      </p:sp>
      <p:sp>
        <p:nvSpPr>
          <p:cNvPr id="3" name="Speech Bubble: Rectangle with Corners Rounded 2">
            <a:extLst>
              <a:ext uri="{FF2B5EF4-FFF2-40B4-BE49-F238E27FC236}">
                <a16:creationId xmlns:a16="http://schemas.microsoft.com/office/drawing/2014/main" id="{769C7336-870B-4EE8-92E9-FCA886122EB5}"/>
              </a:ext>
            </a:extLst>
          </p:cNvPr>
          <p:cNvSpPr/>
          <p:nvPr/>
        </p:nvSpPr>
        <p:spPr>
          <a:xfrm>
            <a:off x="3774056" y="1567973"/>
            <a:ext cx="1795713" cy="595697"/>
          </a:xfrm>
          <a:prstGeom prst="wedgeRoundRectCallout">
            <a:avLst>
              <a:gd name="adj1" fmla="val -72375"/>
              <a:gd name="adj2" fmla="val 40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אתחול צובר ומונה</a:t>
            </a:r>
          </a:p>
        </p:txBody>
      </p:sp>
      <p:sp>
        <p:nvSpPr>
          <p:cNvPr id="8" name="Speech Bubble: Rectangle with Corners Rounded 7">
            <a:extLst>
              <a:ext uri="{FF2B5EF4-FFF2-40B4-BE49-F238E27FC236}">
                <a16:creationId xmlns:a16="http://schemas.microsoft.com/office/drawing/2014/main" id="{7A969F39-B23E-4313-A8A0-12764E103F4C}"/>
              </a:ext>
            </a:extLst>
          </p:cNvPr>
          <p:cNvSpPr/>
          <p:nvPr/>
        </p:nvSpPr>
        <p:spPr>
          <a:xfrm>
            <a:off x="5568628" y="3146391"/>
            <a:ext cx="1795713" cy="916880"/>
          </a:xfrm>
          <a:prstGeom prst="wedgeRoundRectCallout">
            <a:avLst>
              <a:gd name="adj1" fmla="val -94731"/>
              <a:gd name="adj2" fmla="val 336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הוספת הציון לסכום</a:t>
            </a:r>
          </a:p>
          <a:p>
            <a:pPr algn="ctr"/>
            <a:r>
              <a:rPr lang="he-IL" sz="1800" dirty="0"/>
              <a:t>וקידום מונה </a:t>
            </a:r>
          </a:p>
        </p:txBody>
      </p:sp>
      <p:sp>
        <p:nvSpPr>
          <p:cNvPr id="17" name="Speech Bubble: Rectangle with Corners Rounded 16">
            <a:extLst>
              <a:ext uri="{FF2B5EF4-FFF2-40B4-BE49-F238E27FC236}">
                <a16:creationId xmlns:a16="http://schemas.microsoft.com/office/drawing/2014/main" id="{1E21F460-ADAF-47CB-BC02-DD76EF070913}"/>
              </a:ext>
            </a:extLst>
          </p:cNvPr>
          <p:cNvSpPr/>
          <p:nvPr/>
        </p:nvSpPr>
        <p:spPr>
          <a:xfrm>
            <a:off x="5909780" y="4635655"/>
            <a:ext cx="1795713" cy="595697"/>
          </a:xfrm>
          <a:prstGeom prst="wedgeRoundRectCallout">
            <a:avLst>
              <a:gd name="adj1" fmla="val -87900"/>
              <a:gd name="adj2" fmla="val -395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קליטת הנתון הבא</a:t>
            </a:r>
          </a:p>
        </p:txBody>
      </p:sp>
      <p:sp>
        <p:nvSpPr>
          <p:cNvPr id="6" name="Speech Bubble: Rectangle with Corners Rounded 5">
            <a:extLst>
              <a:ext uri="{FF2B5EF4-FFF2-40B4-BE49-F238E27FC236}">
                <a16:creationId xmlns:a16="http://schemas.microsoft.com/office/drawing/2014/main" id="{B18C8298-362E-4A80-8A0B-FF0E8D46B44C}"/>
              </a:ext>
            </a:extLst>
          </p:cNvPr>
          <p:cNvSpPr/>
          <p:nvPr/>
        </p:nvSpPr>
        <p:spPr>
          <a:xfrm>
            <a:off x="5585090" y="2268310"/>
            <a:ext cx="1795713" cy="595697"/>
          </a:xfrm>
          <a:prstGeom prst="wedgeRoundRectCallout">
            <a:avLst>
              <a:gd name="adj1" fmla="val -72375"/>
              <a:gd name="adj2" fmla="val 40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קליטת הנתון הראשון</a:t>
            </a:r>
          </a:p>
        </p:txBody>
      </p:sp>
      <p:sp>
        <p:nvSpPr>
          <p:cNvPr id="4" name="Rectangle: Rounded Corners 3">
            <a:extLst>
              <a:ext uri="{FF2B5EF4-FFF2-40B4-BE49-F238E27FC236}">
                <a16:creationId xmlns:a16="http://schemas.microsoft.com/office/drawing/2014/main" id="{89D64262-72DC-4D64-8175-06932A491FBC}"/>
              </a:ext>
            </a:extLst>
          </p:cNvPr>
          <p:cNvSpPr/>
          <p:nvPr/>
        </p:nvSpPr>
        <p:spPr>
          <a:xfrm>
            <a:off x="952107" y="5213023"/>
            <a:ext cx="3054285" cy="254523"/>
          </a:xfrm>
          <a:prstGeom prst="roundRect">
            <a:avLst/>
          </a:prstGeom>
          <a:solidFill>
            <a:srgbClr val="CF3E3E">
              <a:alpha val="23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Speech Bubble: Rectangle with Corners Rounded 11">
            <a:extLst>
              <a:ext uri="{FF2B5EF4-FFF2-40B4-BE49-F238E27FC236}">
                <a16:creationId xmlns:a16="http://schemas.microsoft.com/office/drawing/2014/main" id="{AC0802B4-A68E-4AE9-A578-49C3DF88AAE0}"/>
              </a:ext>
            </a:extLst>
          </p:cNvPr>
          <p:cNvSpPr/>
          <p:nvPr/>
        </p:nvSpPr>
        <p:spPr>
          <a:xfrm>
            <a:off x="7909396" y="3273136"/>
            <a:ext cx="1795713" cy="1236518"/>
          </a:xfrm>
          <a:prstGeom prst="wedgeRoundRectCallout">
            <a:avLst>
              <a:gd name="adj1" fmla="val -263975"/>
              <a:gd name="adj2" fmla="val 112400"/>
              <a:gd name="adj3" fmla="val 16667"/>
            </a:avLst>
          </a:prstGeom>
          <a:solidFill>
            <a:srgbClr val="CF3E3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מה יכולה להיות הבעיה?</a:t>
            </a:r>
          </a:p>
        </p:txBody>
      </p:sp>
    </p:spTree>
    <p:extLst>
      <p:ext uri="{BB962C8B-B14F-4D97-AF65-F5344CB8AC3E}">
        <p14:creationId xmlns:p14="http://schemas.microsoft.com/office/powerpoint/2010/main" val="211331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7" grpId="0" animBg="1"/>
      <p:bldP spid="6" grpId="0" animBg="1"/>
      <p:bldP spid="4"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לולאות – שיעור 3</a:t>
            </a:r>
          </a:p>
        </p:txBody>
      </p:sp>
      <p:sp>
        <p:nvSpPr>
          <p:cNvPr id="7" name="כותרת משנה 6"/>
          <p:cNvSpPr>
            <a:spLocks noGrp="1"/>
          </p:cNvSpPr>
          <p:nvPr>
            <p:ph type="subTitle" idx="1"/>
          </p:nvPr>
        </p:nvSpPr>
        <p:spPr>
          <a:xfrm>
            <a:off x="621572" y="2615944"/>
            <a:ext cx="10800000" cy="720000"/>
          </a:xfrm>
        </p:spPr>
        <p:txBody>
          <a:bodyPr/>
          <a:lstStyle/>
          <a:p>
            <a:r>
              <a:rPr lang="he-IL" dirty="0">
                <a:sym typeface="Varela Round"/>
              </a:rPr>
              <a:t>מדעי המחשב י'-י"ב</a:t>
            </a:r>
          </a:p>
        </p:txBody>
      </p:sp>
      <p:sp>
        <p:nvSpPr>
          <p:cNvPr id="4" name="מציין מיקום תוכן 3"/>
          <p:cNvSpPr>
            <a:spLocks noGrp="1"/>
          </p:cNvSpPr>
          <p:nvPr>
            <p:ph idx="10"/>
          </p:nvPr>
        </p:nvSpPr>
        <p:spPr>
          <a:xfrm>
            <a:off x="850604" y="3522057"/>
            <a:ext cx="10650279" cy="853775"/>
          </a:xfrm>
        </p:spPr>
        <p:txBody>
          <a:bodyPr/>
          <a:lstStyle/>
          <a:p>
            <a:r>
              <a:rPr lang="he-IL" sz="2400" dirty="0">
                <a:sym typeface="Varela Round"/>
              </a:rPr>
              <a:t>שם המורה: לבנת חלבה</a:t>
            </a:r>
          </a:p>
          <a:p>
            <a:r>
              <a:rPr lang="he-IL" sz="2400" dirty="0">
                <a:sym typeface="Varela Round"/>
              </a:rPr>
              <a:t>מורה בודקת: ענת בן יעקב</a:t>
            </a:r>
          </a:p>
        </p:txBody>
      </p:sp>
      <p:sp>
        <p:nvSpPr>
          <p:cNvPr id="6" name="Rectangle 5">
            <a:extLst>
              <a:ext uri="{FF2B5EF4-FFF2-40B4-BE49-F238E27FC236}">
                <a16:creationId xmlns:a16="http://schemas.microsoft.com/office/drawing/2014/main" id="{B2280C11-EEDB-487A-98F6-634F6A554FCC}"/>
              </a:ext>
            </a:extLst>
          </p:cNvPr>
          <p:cNvSpPr/>
          <p:nvPr/>
        </p:nvSpPr>
        <p:spPr>
          <a:xfrm>
            <a:off x="12279398" y="634420"/>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
        <p:nvSpPr>
          <p:cNvPr id="8" name="Rectangle 7">
            <a:extLst>
              <a:ext uri="{FF2B5EF4-FFF2-40B4-BE49-F238E27FC236}">
                <a16:creationId xmlns:a16="http://schemas.microsoft.com/office/drawing/2014/main" id="{2C6F7BCA-4B13-4E9D-B292-F022F48139C2}"/>
              </a:ext>
            </a:extLst>
          </p:cNvPr>
          <p:cNvSpPr/>
          <p:nvPr/>
        </p:nvSpPr>
        <p:spPr>
          <a:xfrm>
            <a:off x="12279397" y="1400768"/>
            <a:ext cx="2277745" cy="2975064"/>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מלאו את פרטי השיעור, המקצוע והמורה .</a:t>
            </a:r>
          </a:p>
          <a:p>
            <a:pPr algn="ctr"/>
            <a:r>
              <a:rPr lang="he-IL" dirty="0">
                <a:solidFill>
                  <a:srgbClr val="002060"/>
                </a:solidFill>
              </a:rPr>
              <a:t>(אין צורך להשאיר את הכיתובים "שם השיעור" , "המקצוע", מחקו אותם וכתבו רק את הפרטים עצמם). </a:t>
            </a:r>
            <a:endParaRPr lang="en-US"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4C40-E2FD-488E-AB52-A1066E44BE27}"/>
              </a:ext>
            </a:extLst>
          </p:cNvPr>
          <p:cNvSpPr>
            <a:spLocks noGrp="1"/>
          </p:cNvSpPr>
          <p:nvPr>
            <p:ph type="title"/>
          </p:nvPr>
        </p:nvSpPr>
        <p:spPr/>
        <p:txBody>
          <a:bodyPr/>
          <a:lstStyle/>
          <a:p>
            <a:r>
              <a:rPr lang="he-IL" dirty="0"/>
              <a:t>ציונים עד זקיף</a:t>
            </a:r>
          </a:p>
        </p:txBody>
      </p:sp>
      <p:pic>
        <p:nvPicPr>
          <p:cNvPr id="11" name="Picture 10">
            <a:extLst>
              <a:ext uri="{FF2B5EF4-FFF2-40B4-BE49-F238E27FC236}">
                <a16:creationId xmlns:a16="http://schemas.microsoft.com/office/drawing/2014/main" id="{8BDF5BF9-DF80-4D86-B9C6-F162B73A9F5C}"/>
              </a:ext>
            </a:extLst>
          </p:cNvPr>
          <p:cNvPicPr>
            <a:picLocks noChangeAspect="1"/>
          </p:cNvPicPr>
          <p:nvPr/>
        </p:nvPicPr>
        <p:blipFill>
          <a:blip r:embed="rId2"/>
          <a:stretch>
            <a:fillRect/>
          </a:stretch>
        </p:blipFill>
        <p:spPr>
          <a:xfrm>
            <a:off x="515273" y="1068794"/>
            <a:ext cx="8181975" cy="5124450"/>
          </a:xfrm>
          <a:prstGeom prst="rect">
            <a:avLst/>
          </a:prstGeom>
        </p:spPr>
      </p:pic>
      <p:sp>
        <p:nvSpPr>
          <p:cNvPr id="15" name="Rectangle: Rounded Corners 14">
            <a:extLst>
              <a:ext uri="{FF2B5EF4-FFF2-40B4-BE49-F238E27FC236}">
                <a16:creationId xmlns:a16="http://schemas.microsoft.com/office/drawing/2014/main" id="{22D483DB-8B7A-4774-ACF4-D11A4C83F317}"/>
              </a:ext>
            </a:extLst>
          </p:cNvPr>
          <p:cNvSpPr/>
          <p:nvPr/>
        </p:nvSpPr>
        <p:spPr>
          <a:xfrm>
            <a:off x="3512634" y="2230245"/>
            <a:ext cx="7504771" cy="200255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Rectangle: Rounded Corners 15">
            <a:extLst>
              <a:ext uri="{FF2B5EF4-FFF2-40B4-BE49-F238E27FC236}">
                <a16:creationId xmlns:a16="http://schemas.microsoft.com/office/drawing/2014/main" id="{8399C3A8-7ED4-4547-A0AF-A7518F5723E3}"/>
              </a:ext>
            </a:extLst>
          </p:cNvPr>
          <p:cNvSpPr/>
          <p:nvPr/>
        </p:nvSpPr>
        <p:spPr>
          <a:xfrm>
            <a:off x="952107" y="5213023"/>
            <a:ext cx="7639443" cy="980221"/>
          </a:xfrm>
          <a:prstGeom prst="roundRect">
            <a:avLst/>
          </a:prstGeom>
          <a:solidFill>
            <a:srgbClr val="CF3E3E">
              <a:alpha val="23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Arrow: Bent 16">
            <a:extLst>
              <a:ext uri="{FF2B5EF4-FFF2-40B4-BE49-F238E27FC236}">
                <a16:creationId xmlns:a16="http://schemas.microsoft.com/office/drawing/2014/main" id="{3171C50D-0126-49BC-8505-80A7F5D9399D}"/>
              </a:ext>
            </a:extLst>
          </p:cNvPr>
          <p:cNvSpPr/>
          <p:nvPr/>
        </p:nvSpPr>
        <p:spPr>
          <a:xfrm>
            <a:off x="2219325" y="3343275"/>
            <a:ext cx="1375241" cy="1869748"/>
          </a:xfrm>
          <a:prstGeom prst="bentArrow">
            <a:avLst>
              <a:gd name="adj1" fmla="val 15303"/>
              <a:gd name="adj2" fmla="val 17035"/>
              <a:gd name="adj3" fmla="val 41623"/>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4" name="Picture 3">
            <a:extLst>
              <a:ext uri="{FF2B5EF4-FFF2-40B4-BE49-F238E27FC236}">
                <a16:creationId xmlns:a16="http://schemas.microsoft.com/office/drawing/2014/main" id="{40A16FE4-B201-4C71-B3DC-FBDDCB507189}"/>
              </a:ext>
            </a:extLst>
          </p:cNvPr>
          <p:cNvPicPr>
            <a:picLocks noChangeAspect="1"/>
          </p:cNvPicPr>
          <p:nvPr/>
        </p:nvPicPr>
        <p:blipFill>
          <a:blip r:embed="rId3"/>
          <a:stretch>
            <a:fillRect/>
          </a:stretch>
        </p:blipFill>
        <p:spPr>
          <a:xfrm>
            <a:off x="3660554" y="2506569"/>
            <a:ext cx="6999462" cy="1588935"/>
          </a:xfrm>
          <a:prstGeom prst="rect">
            <a:avLst/>
          </a:prstGeom>
        </p:spPr>
      </p:pic>
    </p:spTree>
    <p:extLst>
      <p:ext uri="{BB962C8B-B14F-4D97-AF65-F5344CB8AC3E}">
        <p14:creationId xmlns:p14="http://schemas.microsoft.com/office/powerpoint/2010/main" val="788568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4C40-E2FD-488E-AB52-A1066E44BE27}"/>
              </a:ext>
            </a:extLst>
          </p:cNvPr>
          <p:cNvSpPr>
            <a:spLocks noGrp="1"/>
          </p:cNvSpPr>
          <p:nvPr>
            <p:ph type="title"/>
          </p:nvPr>
        </p:nvSpPr>
        <p:spPr/>
        <p:txBody>
          <a:bodyPr/>
          <a:lstStyle/>
          <a:p>
            <a:r>
              <a:rPr lang="he-IL" dirty="0"/>
              <a:t>ציונים עד זקיף</a:t>
            </a:r>
          </a:p>
        </p:txBody>
      </p:sp>
      <p:sp>
        <p:nvSpPr>
          <p:cNvPr id="17" name="Arrow: Bent 16">
            <a:extLst>
              <a:ext uri="{FF2B5EF4-FFF2-40B4-BE49-F238E27FC236}">
                <a16:creationId xmlns:a16="http://schemas.microsoft.com/office/drawing/2014/main" id="{3171C50D-0126-49BC-8505-80A7F5D9399D}"/>
              </a:ext>
            </a:extLst>
          </p:cNvPr>
          <p:cNvSpPr/>
          <p:nvPr/>
        </p:nvSpPr>
        <p:spPr>
          <a:xfrm>
            <a:off x="2219325" y="3343275"/>
            <a:ext cx="1375241" cy="1869748"/>
          </a:xfrm>
          <a:prstGeom prst="bentArrow">
            <a:avLst>
              <a:gd name="adj1" fmla="val 15303"/>
              <a:gd name="adj2" fmla="val 17035"/>
              <a:gd name="adj3" fmla="val 41623"/>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pic>
        <p:nvPicPr>
          <p:cNvPr id="5" name="Picture 4">
            <a:extLst>
              <a:ext uri="{FF2B5EF4-FFF2-40B4-BE49-F238E27FC236}">
                <a16:creationId xmlns:a16="http://schemas.microsoft.com/office/drawing/2014/main" id="{7D3AA9C7-9B12-4A59-9CAB-A55DCC7F3ACD}"/>
              </a:ext>
            </a:extLst>
          </p:cNvPr>
          <p:cNvPicPr>
            <a:picLocks noChangeAspect="1"/>
          </p:cNvPicPr>
          <p:nvPr/>
        </p:nvPicPr>
        <p:blipFill>
          <a:blip r:embed="rId2"/>
          <a:stretch>
            <a:fillRect/>
          </a:stretch>
        </p:blipFill>
        <p:spPr>
          <a:xfrm>
            <a:off x="694853" y="1059857"/>
            <a:ext cx="7314973" cy="5455919"/>
          </a:xfrm>
          <a:prstGeom prst="rect">
            <a:avLst/>
          </a:prstGeom>
        </p:spPr>
      </p:pic>
      <p:sp>
        <p:nvSpPr>
          <p:cNvPr id="15" name="Rectangle: Rounded Corners 14">
            <a:extLst>
              <a:ext uri="{FF2B5EF4-FFF2-40B4-BE49-F238E27FC236}">
                <a16:creationId xmlns:a16="http://schemas.microsoft.com/office/drawing/2014/main" id="{22D483DB-8B7A-4774-ACF4-D11A4C83F317}"/>
              </a:ext>
            </a:extLst>
          </p:cNvPr>
          <p:cNvSpPr/>
          <p:nvPr/>
        </p:nvSpPr>
        <p:spPr>
          <a:xfrm>
            <a:off x="1024128" y="4516781"/>
            <a:ext cx="6985698" cy="18697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127668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D4F44-F843-402B-A9F4-9180E3CA99AC}"/>
              </a:ext>
            </a:extLst>
          </p:cNvPr>
          <p:cNvSpPr>
            <a:spLocks noGrp="1"/>
          </p:cNvSpPr>
          <p:nvPr>
            <p:ph type="title"/>
          </p:nvPr>
        </p:nvSpPr>
        <p:spPr/>
        <p:txBody>
          <a:bodyPr/>
          <a:lstStyle/>
          <a:p>
            <a:r>
              <a:rPr lang="he-IL" dirty="0"/>
              <a:t>מבנה כללי של לולאה המסתיימת בזקיף</a:t>
            </a:r>
          </a:p>
        </p:txBody>
      </p:sp>
      <p:sp>
        <p:nvSpPr>
          <p:cNvPr id="3" name="Text Placeholder 2">
            <a:extLst>
              <a:ext uri="{FF2B5EF4-FFF2-40B4-BE49-F238E27FC236}">
                <a16:creationId xmlns:a16="http://schemas.microsoft.com/office/drawing/2014/main" id="{62BC9B64-C944-4D89-9FEE-8938E8A17C03}"/>
              </a:ext>
            </a:extLst>
          </p:cNvPr>
          <p:cNvSpPr>
            <a:spLocks noGrp="1"/>
          </p:cNvSpPr>
          <p:nvPr>
            <p:ph type="body" sz="quarter" idx="3"/>
          </p:nvPr>
        </p:nvSpPr>
        <p:spPr/>
        <p:txBody>
          <a:bodyPr/>
          <a:lstStyle/>
          <a:p>
            <a:r>
              <a:rPr lang="he-IL" dirty="0"/>
              <a:t>האלגוריתם</a:t>
            </a:r>
          </a:p>
        </p:txBody>
      </p:sp>
      <p:sp>
        <p:nvSpPr>
          <p:cNvPr id="4" name="Content Placeholder 3">
            <a:extLst>
              <a:ext uri="{FF2B5EF4-FFF2-40B4-BE49-F238E27FC236}">
                <a16:creationId xmlns:a16="http://schemas.microsoft.com/office/drawing/2014/main" id="{389B1BA1-B771-4804-A5E7-50729C8BABDA}"/>
              </a:ext>
            </a:extLst>
          </p:cNvPr>
          <p:cNvSpPr>
            <a:spLocks noGrp="1"/>
          </p:cNvSpPr>
          <p:nvPr>
            <p:ph sz="quarter" idx="4"/>
          </p:nvPr>
        </p:nvSpPr>
        <p:spPr>
          <a:xfrm>
            <a:off x="5133975" y="1567974"/>
            <a:ext cx="6542751" cy="2610622"/>
          </a:xfrm>
        </p:spPr>
        <p:txBody>
          <a:bodyPr>
            <a:normAutofit fontScale="85000" lnSpcReduction="20000"/>
          </a:bodyPr>
          <a:lstStyle/>
          <a:p>
            <a:pPr marL="457200" indent="-457200">
              <a:buFont typeface="+mj-lt"/>
              <a:buAutoNum type="arabicParenR"/>
            </a:pPr>
            <a:r>
              <a:rPr lang="he-IL" dirty="0"/>
              <a:t>אתחל מונה וצובר: 0 </a:t>
            </a:r>
            <a:r>
              <a:rPr lang="en-US" dirty="0">
                <a:sym typeface="Wingdings" panose="05000000000000000000" pitchFamily="2" charset="2"/>
              </a:rPr>
              <a:t></a:t>
            </a:r>
            <a:r>
              <a:rPr lang="he-IL" dirty="0"/>
              <a:t>  </a:t>
            </a:r>
            <a:r>
              <a:rPr lang="en-US" dirty="0"/>
              <a:t>count</a:t>
            </a:r>
            <a:r>
              <a:rPr lang="he-IL" dirty="0"/>
              <a:t>, 0 </a:t>
            </a:r>
            <a:r>
              <a:rPr lang="en-US" dirty="0">
                <a:sym typeface="Wingdings" panose="05000000000000000000" pitchFamily="2" charset="2"/>
              </a:rPr>
              <a:t></a:t>
            </a:r>
            <a:r>
              <a:rPr lang="he-IL" dirty="0"/>
              <a:t> </a:t>
            </a:r>
            <a:r>
              <a:rPr lang="en-US" dirty="0"/>
              <a:t>sum</a:t>
            </a:r>
            <a:endParaRPr lang="he-IL" dirty="0"/>
          </a:p>
          <a:p>
            <a:pPr marL="457200" indent="-457200">
              <a:buFont typeface="+mj-lt"/>
              <a:buAutoNum type="arabicParenR"/>
            </a:pPr>
            <a:r>
              <a:rPr lang="he-IL" dirty="0"/>
              <a:t>קלוט נתון ראשון (לסיום הקש 1-) </a:t>
            </a:r>
            <a:r>
              <a:rPr lang="en-US" dirty="0">
                <a:sym typeface="Wingdings" panose="05000000000000000000" pitchFamily="2" charset="2"/>
              </a:rPr>
              <a:t></a:t>
            </a:r>
            <a:r>
              <a:rPr lang="he-IL" dirty="0"/>
              <a:t> </a:t>
            </a:r>
            <a:r>
              <a:rPr lang="en-US" dirty="0"/>
              <a:t>num</a:t>
            </a:r>
          </a:p>
          <a:p>
            <a:pPr marL="457200" indent="-457200">
              <a:buFont typeface="+mj-lt"/>
              <a:buAutoNum type="arabicParenR"/>
            </a:pPr>
            <a:r>
              <a:rPr lang="he-IL" b="1" dirty="0">
                <a:solidFill>
                  <a:srgbClr val="C00000"/>
                </a:solidFill>
              </a:rPr>
              <a:t>כל עוד </a:t>
            </a:r>
            <a:r>
              <a:rPr lang="he-IL" dirty="0"/>
              <a:t>1- ≠ </a:t>
            </a:r>
            <a:r>
              <a:rPr lang="en-US" dirty="0"/>
              <a:t>num</a:t>
            </a:r>
            <a:r>
              <a:rPr lang="he-IL" dirty="0"/>
              <a:t> </a:t>
            </a:r>
            <a:r>
              <a:rPr lang="he-IL" b="1" dirty="0">
                <a:solidFill>
                  <a:srgbClr val="C00000"/>
                </a:solidFill>
              </a:rPr>
              <a:t>בצע</a:t>
            </a:r>
          </a:p>
          <a:p>
            <a:pPr marL="457245" lvl="1" indent="0">
              <a:buNone/>
            </a:pPr>
            <a:r>
              <a:rPr lang="he-IL" dirty="0"/>
              <a:t>3.1) צבור נתון לצובר </a:t>
            </a:r>
            <a:r>
              <a:rPr lang="en-US" dirty="0"/>
              <a:t>sum + num</a:t>
            </a:r>
            <a:r>
              <a:rPr lang="he-IL" dirty="0"/>
              <a:t> </a:t>
            </a:r>
            <a:r>
              <a:rPr lang="en-US" dirty="0">
                <a:sym typeface="Wingdings" panose="05000000000000000000" pitchFamily="2" charset="2"/>
              </a:rPr>
              <a:t></a:t>
            </a:r>
            <a:r>
              <a:rPr lang="he-IL" dirty="0">
                <a:sym typeface="Wingdings" panose="05000000000000000000" pitchFamily="2" charset="2"/>
              </a:rPr>
              <a:t> </a:t>
            </a:r>
            <a:r>
              <a:rPr lang="en-US" dirty="0">
                <a:sym typeface="Wingdings" panose="05000000000000000000" pitchFamily="2" charset="2"/>
              </a:rPr>
              <a:t>sum</a:t>
            </a:r>
            <a:endParaRPr lang="he-IL" dirty="0"/>
          </a:p>
          <a:p>
            <a:pPr marL="457245" lvl="1" indent="0">
              <a:buNone/>
            </a:pPr>
            <a:r>
              <a:rPr lang="he-IL" dirty="0"/>
              <a:t>3.2) הוסף 1 למונה </a:t>
            </a:r>
            <a:r>
              <a:rPr lang="en-US" dirty="0"/>
              <a:t>count++ </a:t>
            </a:r>
            <a:endParaRPr lang="he-IL" dirty="0"/>
          </a:p>
          <a:p>
            <a:pPr marL="457245" lvl="1" indent="0">
              <a:buNone/>
            </a:pPr>
            <a:r>
              <a:rPr lang="he-IL" dirty="0"/>
              <a:t>3.3)</a:t>
            </a:r>
            <a:r>
              <a:rPr lang="en-US" dirty="0"/>
              <a:t> </a:t>
            </a:r>
            <a:r>
              <a:rPr lang="he-IL" dirty="0"/>
              <a:t>קלוט נתון נוסף (לסיום הקש 1-) </a:t>
            </a:r>
            <a:r>
              <a:rPr lang="en-US" dirty="0">
                <a:sym typeface="Wingdings" panose="05000000000000000000" pitchFamily="2" charset="2"/>
              </a:rPr>
              <a:t></a:t>
            </a:r>
            <a:r>
              <a:rPr lang="he-IL" dirty="0"/>
              <a:t> </a:t>
            </a:r>
            <a:r>
              <a:rPr lang="en-US" dirty="0"/>
              <a:t>num</a:t>
            </a:r>
            <a:endParaRPr lang="he-IL" dirty="0"/>
          </a:p>
          <a:p>
            <a:pPr marL="457200" indent="-457200">
              <a:buFont typeface="+mj-lt"/>
              <a:buAutoNum type="arabicParenR"/>
            </a:pPr>
            <a:r>
              <a:rPr lang="he-IL" dirty="0"/>
              <a:t>חישוב הממוצע </a:t>
            </a:r>
            <a:r>
              <a:rPr lang="en-US" dirty="0"/>
              <a:t>sum/count </a:t>
            </a:r>
            <a:r>
              <a:rPr lang="he-IL" dirty="0"/>
              <a:t> </a:t>
            </a:r>
            <a:r>
              <a:rPr lang="en-US" dirty="0"/>
              <a:t>average </a:t>
            </a:r>
            <a:r>
              <a:rPr lang="en-US" dirty="0">
                <a:sym typeface="Wingdings" panose="05000000000000000000" pitchFamily="2" charset="2"/>
              </a:rPr>
              <a:t></a:t>
            </a:r>
            <a:endParaRPr lang="he-IL" dirty="0"/>
          </a:p>
          <a:p>
            <a:pPr marL="457200" indent="-457200">
              <a:buFont typeface="+mj-lt"/>
              <a:buAutoNum type="arabicParenR"/>
            </a:pPr>
            <a:r>
              <a:rPr lang="he-IL" dirty="0"/>
              <a:t>הצג כפלט את </a:t>
            </a:r>
            <a:r>
              <a:rPr lang="en-US" dirty="0"/>
              <a:t>average</a:t>
            </a:r>
            <a:endParaRPr lang="he-IL" dirty="0"/>
          </a:p>
        </p:txBody>
      </p:sp>
      <p:sp>
        <p:nvSpPr>
          <p:cNvPr id="7" name="מציין מיקום של כותרת תחתונה 4">
            <a:extLst>
              <a:ext uri="{FF2B5EF4-FFF2-40B4-BE49-F238E27FC236}">
                <a16:creationId xmlns:a16="http://schemas.microsoft.com/office/drawing/2014/main" id="{36649D50-EFB9-4114-9682-148DFD0D88C4}"/>
              </a:ext>
            </a:extLst>
          </p:cNvPr>
          <p:cNvSpPr txBox="1">
            <a:spLocks/>
          </p:cNvSpPr>
          <p:nvPr/>
        </p:nvSpPr>
        <p:spPr>
          <a:xfrm>
            <a:off x="4837956" y="6423901"/>
            <a:ext cx="3528804"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spTree>
    <p:extLst>
      <p:ext uri="{BB962C8B-B14F-4D97-AF65-F5344CB8AC3E}">
        <p14:creationId xmlns:p14="http://schemas.microsoft.com/office/powerpoint/2010/main" val="1918375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FE8E3-DF7E-4C60-9C9C-B65C28470F4E}"/>
              </a:ext>
            </a:extLst>
          </p:cNvPr>
          <p:cNvSpPr>
            <a:spLocks noGrp="1"/>
          </p:cNvSpPr>
          <p:nvPr>
            <p:ph type="title"/>
          </p:nvPr>
        </p:nvSpPr>
        <p:spPr/>
        <p:txBody>
          <a:bodyPr/>
          <a:lstStyle/>
          <a:p>
            <a:r>
              <a:rPr lang="he-IL" dirty="0"/>
              <a:t>ביצוע חוזר עד זקיף</a:t>
            </a:r>
          </a:p>
        </p:txBody>
      </p:sp>
      <p:sp>
        <p:nvSpPr>
          <p:cNvPr id="3" name="Text Placeholder 2">
            <a:extLst>
              <a:ext uri="{FF2B5EF4-FFF2-40B4-BE49-F238E27FC236}">
                <a16:creationId xmlns:a16="http://schemas.microsoft.com/office/drawing/2014/main" id="{96675670-9E0B-4343-8905-7E28C9D83278}"/>
              </a:ext>
            </a:extLst>
          </p:cNvPr>
          <p:cNvSpPr>
            <a:spLocks noGrp="1"/>
          </p:cNvSpPr>
          <p:nvPr>
            <p:ph type="body" sz="quarter" idx="3"/>
          </p:nvPr>
        </p:nvSpPr>
        <p:spPr/>
        <p:txBody>
          <a:bodyPr/>
          <a:lstStyle/>
          <a:p>
            <a:r>
              <a:rPr lang="he-IL" dirty="0"/>
              <a:t>מה מטרת קטע התוכנית?</a:t>
            </a:r>
          </a:p>
        </p:txBody>
      </p:sp>
      <p:sp>
        <p:nvSpPr>
          <p:cNvPr id="7" name="TextBox 6">
            <a:extLst>
              <a:ext uri="{FF2B5EF4-FFF2-40B4-BE49-F238E27FC236}">
                <a16:creationId xmlns:a16="http://schemas.microsoft.com/office/drawing/2014/main" id="{DF0015BA-8BF1-4B02-BA13-9FE0B6C76379}"/>
              </a:ext>
            </a:extLst>
          </p:cNvPr>
          <p:cNvSpPr txBox="1"/>
          <p:nvPr/>
        </p:nvSpPr>
        <p:spPr>
          <a:xfrm>
            <a:off x="2966736" y="6363998"/>
            <a:ext cx="4798108" cy="338554"/>
          </a:xfrm>
          <a:prstGeom prst="rect">
            <a:avLst/>
          </a:prstGeom>
          <a:noFill/>
        </p:spPr>
        <p:txBody>
          <a:bodyPr wrap="none" rtlCol="1">
            <a:spAutoFit/>
          </a:bodyPr>
          <a:lstStyle/>
          <a:p>
            <a:r>
              <a:rPr lang="he-IL" sz="1600" dirty="0"/>
              <a:t>מקור: יסודות מדעי המחשב 1 – אוניברסיטת תל אביב</a:t>
            </a:r>
          </a:p>
        </p:txBody>
      </p:sp>
      <p:pic>
        <p:nvPicPr>
          <p:cNvPr id="9" name="Picture 8">
            <a:extLst>
              <a:ext uri="{FF2B5EF4-FFF2-40B4-BE49-F238E27FC236}">
                <a16:creationId xmlns:a16="http://schemas.microsoft.com/office/drawing/2014/main" id="{FBCA2798-92AA-4D46-89CD-6DEE2B587677}"/>
              </a:ext>
            </a:extLst>
          </p:cNvPr>
          <p:cNvPicPr>
            <a:picLocks noChangeAspect="1"/>
          </p:cNvPicPr>
          <p:nvPr/>
        </p:nvPicPr>
        <p:blipFill>
          <a:blip r:embed="rId3"/>
          <a:stretch>
            <a:fillRect/>
          </a:stretch>
        </p:blipFill>
        <p:spPr>
          <a:xfrm>
            <a:off x="1202119" y="2062162"/>
            <a:ext cx="6562725" cy="2733675"/>
          </a:xfrm>
          <a:prstGeom prst="rect">
            <a:avLst/>
          </a:prstGeom>
        </p:spPr>
      </p:pic>
      <p:sp>
        <p:nvSpPr>
          <p:cNvPr id="10" name="TextBox 9">
            <a:extLst>
              <a:ext uri="{FF2B5EF4-FFF2-40B4-BE49-F238E27FC236}">
                <a16:creationId xmlns:a16="http://schemas.microsoft.com/office/drawing/2014/main" id="{7D92ED95-AB23-49DC-8E98-45E5B760C6FE}"/>
              </a:ext>
            </a:extLst>
          </p:cNvPr>
          <p:cNvSpPr txBox="1"/>
          <p:nvPr/>
        </p:nvSpPr>
        <p:spPr>
          <a:xfrm>
            <a:off x="2852923" y="1584158"/>
            <a:ext cx="8906605" cy="369332"/>
          </a:xfrm>
          <a:prstGeom prst="rect">
            <a:avLst/>
          </a:prstGeom>
          <a:noFill/>
        </p:spPr>
        <p:txBody>
          <a:bodyPr wrap="none" rtlCol="1">
            <a:spAutoFit/>
          </a:bodyPr>
          <a:lstStyle/>
          <a:p>
            <a:r>
              <a:rPr lang="he-IL" dirty="0"/>
              <a:t>נתון קטע התוכנית הבא. הקלט הוא רשימת תווים המהווים מילה באנגלית ובסופה הזקיף '*'.</a:t>
            </a:r>
          </a:p>
        </p:txBody>
      </p:sp>
      <p:sp>
        <p:nvSpPr>
          <p:cNvPr id="11" name="TextBox 10">
            <a:extLst>
              <a:ext uri="{FF2B5EF4-FFF2-40B4-BE49-F238E27FC236}">
                <a16:creationId xmlns:a16="http://schemas.microsoft.com/office/drawing/2014/main" id="{A5A6F01D-3169-4B92-86F4-C283DAEB1B75}"/>
              </a:ext>
            </a:extLst>
          </p:cNvPr>
          <p:cNvSpPr txBox="1"/>
          <p:nvPr/>
        </p:nvSpPr>
        <p:spPr>
          <a:xfrm>
            <a:off x="4842164" y="5130450"/>
            <a:ext cx="1787236" cy="584775"/>
          </a:xfrm>
          <a:prstGeom prst="rect">
            <a:avLst/>
          </a:prstGeom>
          <a:noFill/>
        </p:spPr>
        <p:txBody>
          <a:bodyPr wrap="square" rtlCol="1">
            <a:spAutoFit/>
          </a:bodyPr>
          <a:lstStyle/>
          <a:p>
            <a:pPr algn="l"/>
            <a:r>
              <a:rPr lang="en-US" sz="3200" dirty="0">
                <a:solidFill>
                  <a:srgbClr val="FF0000"/>
                </a:solidFill>
              </a:rPr>
              <a:t>Flag*</a:t>
            </a:r>
            <a:endParaRPr lang="he-IL" dirty="0">
              <a:solidFill>
                <a:srgbClr val="FF0000"/>
              </a:solidFill>
            </a:endParaRPr>
          </a:p>
        </p:txBody>
      </p:sp>
      <p:sp>
        <p:nvSpPr>
          <p:cNvPr id="12" name="Rectangle: Rounded Corners 11">
            <a:extLst>
              <a:ext uri="{FF2B5EF4-FFF2-40B4-BE49-F238E27FC236}">
                <a16:creationId xmlns:a16="http://schemas.microsoft.com/office/drawing/2014/main" id="{AF67BFD1-3144-44A9-B102-89CE374057C6}"/>
              </a:ext>
            </a:extLst>
          </p:cNvPr>
          <p:cNvSpPr/>
          <p:nvPr/>
        </p:nvSpPr>
        <p:spPr>
          <a:xfrm>
            <a:off x="4483481" y="4795837"/>
            <a:ext cx="2883674" cy="1345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14" name="Table 13">
            <a:extLst>
              <a:ext uri="{FF2B5EF4-FFF2-40B4-BE49-F238E27FC236}">
                <a16:creationId xmlns:a16="http://schemas.microsoft.com/office/drawing/2014/main" id="{F49EB9C9-5C9D-457E-860B-30CF93C8D7C9}"/>
              </a:ext>
            </a:extLst>
          </p:cNvPr>
          <p:cNvGraphicFramePr>
            <a:graphicFrameLocks noGrp="1"/>
          </p:cNvGraphicFramePr>
          <p:nvPr>
            <p:extLst>
              <p:ext uri="{D42A27DB-BD31-4B8C-83A1-F6EECF244321}">
                <p14:modId xmlns:p14="http://schemas.microsoft.com/office/powerpoint/2010/main" val="1163168197"/>
              </p:ext>
            </p:extLst>
          </p:nvPr>
        </p:nvGraphicFramePr>
        <p:xfrm>
          <a:off x="8593931" y="2056320"/>
          <a:ext cx="3082795" cy="2423707"/>
        </p:xfrm>
        <a:graphic>
          <a:graphicData uri="http://schemas.openxmlformats.org/drawingml/2006/table">
            <a:tbl>
              <a:tblPr rtl="1" firstRow="1" bandRow="1">
                <a:tableStyleId>{5940675A-B579-460E-94D1-54222C63F5DA}</a:tableStyleId>
              </a:tblPr>
              <a:tblGrid>
                <a:gridCol w="975959">
                  <a:extLst>
                    <a:ext uri="{9D8B030D-6E8A-4147-A177-3AD203B41FA5}">
                      <a16:colId xmlns:a16="http://schemas.microsoft.com/office/drawing/2014/main" val="2663378484"/>
                    </a:ext>
                  </a:extLst>
                </a:gridCol>
                <a:gridCol w="1060817">
                  <a:extLst>
                    <a:ext uri="{9D8B030D-6E8A-4147-A177-3AD203B41FA5}">
                      <a16:colId xmlns:a16="http://schemas.microsoft.com/office/drawing/2014/main" val="1842456929"/>
                    </a:ext>
                  </a:extLst>
                </a:gridCol>
                <a:gridCol w="1046019">
                  <a:extLst>
                    <a:ext uri="{9D8B030D-6E8A-4147-A177-3AD203B41FA5}">
                      <a16:colId xmlns:a16="http://schemas.microsoft.com/office/drawing/2014/main" val="1739469132"/>
                    </a:ext>
                  </a:extLst>
                </a:gridCol>
              </a:tblGrid>
              <a:tr h="410617">
                <a:tc>
                  <a:txBody>
                    <a:bodyPr/>
                    <a:lstStyle/>
                    <a:p>
                      <a:pPr algn="ctr" rtl="1"/>
                      <a:r>
                        <a:rPr lang="he-IL" sz="18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letter</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err="1">
                          <a:solidFill>
                            <a:schemeClr val="bg1"/>
                          </a:solidFill>
                          <a:latin typeface="Varela Round" panose="00000500000000000000" pitchFamily="2" charset="-79"/>
                          <a:cs typeface="Varela Round" panose="00000500000000000000" pitchFamily="2" charset="-79"/>
                        </a:rPr>
                        <a:t>i</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681938803"/>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395140795"/>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358920357"/>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09738004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842063204"/>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420803769"/>
                  </a:ext>
                </a:extLst>
              </a:tr>
            </a:tbl>
          </a:graphicData>
        </a:graphic>
      </p:graphicFrame>
    </p:spTree>
    <p:extLst>
      <p:ext uri="{BB962C8B-B14F-4D97-AF65-F5344CB8AC3E}">
        <p14:creationId xmlns:p14="http://schemas.microsoft.com/office/powerpoint/2010/main" val="344740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ave 4">
            <a:extLst>
              <a:ext uri="{FF2B5EF4-FFF2-40B4-BE49-F238E27FC236}">
                <a16:creationId xmlns:a16="http://schemas.microsoft.com/office/drawing/2014/main" id="{82B1987E-CA23-4861-858F-03FE4B171FEF}"/>
              </a:ext>
            </a:extLst>
          </p:cNvPr>
          <p:cNvSpPr/>
          <p:nvPr/>
        </p:nvSpPr>
        <p:spPr>
          <a:xfrm>
            <a:off x="1357745" y="5052291"/>
            <a:ext cx="6964219" cy="101600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C0CFE8E3-DF7E-4C60-9C9C-B65C28470F4E}"/>
              </a:ext>
            </a:extLst>
          </p:cNvPr>
          <p:cNvSpPr>
            <a:spLocks noGrp="1"/>
          </p:cNvSpPr>
          <p:nvPr>
            <p:ph type="title"/>
          </p:nvPr>
        </p:nvSpPr>
        <p:spPr/>
        <p:txBody>
          <a:bodyPr/>
          <a:lstStyle/>
          <a:p>
            <a:r>
              <a:rPr lang="he-IL" dirty="0"/>
              <a:t>ביצוע חוזר עד זקיף</a:t>
            </a:r>
          </a:p>
        </p:txBody>
      </p:sp>
      <p:sp>
        <p:nvSpPr>
          <p:cNvPr id="3" name="Text Placeholder 2">
            <a:extLst>
              <a:ext uri="{FF2B5EF4-FFF2-40B4-BE49-F238E27FC236}">
                <a16:creationId xmlns:a16="http://schemas.microsoft.com/office/drawing/2014/main" id="{96675670-9E0B-4343-8905-7E28C9D83278}"/>
              </a:ext>
            </a:extLst>
          </p:cNvPr>
          <p:cNvSpPr>
            <a:spLocks noGrp="1"/>
          </p:cNvSpPr>
          <p:nvPr>
            <p:ph type="body" sz="quarter" idx="3"/>
          </p:nvPr>
        </p:nvSpPr>
        <p:spPr/>
        <p:txBody>
          <a:bodyPr/>
          <a:lstStyle/>
          <a:p>
            <a:r>
              <a:rPr lang="he-IL" dirty="0"/>
              <a:t>מה מטרת קטע התוכנית?</a:t>
            </a:r>
          </a:p>
        </p:txBody>
      </p:sp>
      <p:sp>
        <p:nvSpPr>
          <p:cNvPr id="7" name="TextBox 6">
            <a:extLst>
              <a:ext uri="{FF2B5EF4-FFF2-40B4-BE49-F238E27FC236}">
                <a16:creationId xmlns:a16="http://schemas.microsoft.com/office/drawing/2014/main" id="{DF0015BA-8BF1-4B02-BA13-9FE0B6C76379}"/>
              </a:ext>
            </a:extLst>
          </p:cNvPr>
          <p:cNvSpPr txBox="1"/>
          <p:nvPr/>
        </p:nvSpPr>
        <p:spPr>
          <a:xfrm>
            <a:off x="2966736" y="6363998"/>
            <a:ext cx="4798108" cy="338554"/>
          </a:xfrm>
          <a:prstGeom prst="rect">
            <a:avLst/>
          </a:prstGeom>
          <a:noFill/>
        </p:spPr>
        <p:txBody>
          <a:bodyPr wrap="none" rtlCol="1">
            <a:spAutoFit/>
          </a:bodyPr>
          <a:lstStyle/>
          <a:p>
            <a:r>
              <a:rPr lang="he-IL" sz="1600" dirty="0"/>
              <a:t>מקור: יסודות מדעי המחשב 1 – אוניברסיטת תל אביב</a:t>
            </a:r>
          </a:p>
        </p:txBody>
      </p:sp>
      <p:sp>
        <p:nvSpPr>
          <p:cNvPr id="4" name="TextBox 3">
            <a:extLst>
              <a:ext uri="{FF2B5EF4-FFF2-40B4-BE49-F238E27FC236}">
                <a16:creationId xmlns:a16="http://schemas.microsoft.com/office/drawing/2014/main" id="{E01222BC-F052-4D7C-A54A-E212FCB072D1}"/>
              </a:ext>
            </a:extLst>
          </p:cNvPr>
          <p:cNvSpPr txBox="1"/>
          <p:nvPr/>
        </p:nvSpPr>
        <p:spPr>
          <a:xfrm>
            <a:off x="1740552" y="5292436"/>
            <a:ext cx="6211957" cy="369332"/>
          </a:xfrm>
          <a:prstGeom prst="rect">
            <a:avLst/>
          </a:prstGeom>
          <a:noFill/>
        </p:spPr>
        <p:txBody>
          <a:bodyPr wrap="none" rtlCol="1">
            <a:spAutoFit/>
          </a:bodyPr>
          <a:lstStyle/>
          <a:p>
            <a:r>
              <a:rPr lang="he-IL" dirty="0"/>
              <a:t>קטע התוכנית קולט את המילה (תו אחר תו)</a:t>
            </a:r>
            <a:r>
              <a:rPr lang="en-US" dirty="0"/>
              <a:t> </a:t>
            </a:r>
            <a:r>
              <a:rPr lang="he-IL" dirty="0"/>
              <a:t>ומדפיס את אורכה</a:t>
            </a:r>
          </a:p>
        </p:txBody>
      </p:sp>
      <p:pic>
        <p:nvPicPr>
          <p:cNvPr id="9" name="Picture 8">
            <a:extLst>
              <a:ext uri="{FF2B5EF4-FFF2-40B4-BE49-F238E27FC236}">
                <a16:creationId xmlns:a16="http://schemas.microsoft.com/office/drawing/2014/main" id="{FBCA2798-92AA-4D46-89CD-6DEE2B587677}"/>
              </a:ext>
            </a:extLst>
          </p:cNvPr>
          <p:cNvPicPr>
            <a:picLocks noChangeAspect="1"/>
          </p:cNvPicPr>
          <p:nvPr/>
        </p:nvPicPr>
        <p:blipFill>
          <a:blip r:embed="rId3"/>
          <a:stretch>
            <a:fillRect/>
          </a:stretch>
        </p:blipFill>
        <p:spPr>
          <a:xfrm>
            <a:off x="1202119" y="2062162"/>
            <a:ext cx="6562725" cy="2733675"/>
          </a:xfrm>
          <a:prstGeom prst="rect">
            <a:avLst/>
          </a:prstGeom>
        </p:spPr>
      </p:pic>
      <p:sp>
        <p:nvSpPr>
          <p:cNvPr id="10" name="TextBox 9">
            <a:extLst>
              <a:ext uri="{FF2B5EF4-FFF2-40B4-BE49-F238E27FC236}">
                <a16:creationId xmlns:a16="http://schemas.microsoft.com/office/drawing/2014/main" id="{7D92ED95-AB23-49DC-8E98-45E5B760C6FE}"/>
              </a:ext>
            </a:extLst>
          </p:cNvPr>
          <p:cNvSpPr txBox="1"/>
          <p:nvPr/>
        </p:nvSpPr>
        <p:spPr>
          <a:xfrm>
            <a:off x="2852923" y="1584158"/>
            <a:ext cx="8906605" cy="369332"/>
          </a:xfrm>
          <a:prstGeom prst="rect">
            <a:avLst/>
          </a:prstGeom>
          <a:noFill/>
        </p:spPr>
        <p:txBody>
          <a:bodyPr wrap="none" rtlCol="1">
            <a:spAutoFit/>
          </a:bodyPr>
          <a:lstStyle/>
          <a:p>
            <a:r>
              <a:rPr lang="he-IL" dirty="0"/>
              <a:t>נתון קטע התוכנית הבא. הקלט הוא רשימת תווים המהווים מילה באנגלית ובסופה הזקיף '*'.</a:t>
            </a:r>
          </a:p>
        </p:txBody>
      </p:sp>
    </p:spTree>
    <p:extLst>
      <p:ext uri="{BB962C8B-B14F-4D97-AF65-F5344CB8AC3E}">
        <p14:creationId xmlns:p14="http://schemas.microsoft.com/office/powerpoint/2010/main" val="390904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A3490-3EBA-4772-93D1-CD945851568E}"/>
              </a:ext>
            </a:extLst>
          </p:cNvPr>
          <p:cNvSpPr>
            <a:spLocks noGrp="1"/>
          </p:cNvSpPr>
          <p:nvPr>
            <p:ph type="title"/>
          </p:nvPr>
        </p:nvSpPr>
        <p:spPr/>
        <p:txBody>
          <a:bodyPr/>
          <a:lstStyle/>
          <a:p>
            <a:r>
              <a:rPr lang="he-IL" dirty="0"/>
              <a:t>הפסקה</a:t>
            </a:r>
          </a:p>
        </p:txBody>
      </p:sp>
      <p:sp>
        <p:nvSpPr>
          <p:cNvPr id="3" name="Text Placeholder 2">
            <a:extLst>
              <a:ext uri="{FF2B5EF4-FFF2-40B4-BE49-F238E27FC236}">
                <a16:creationId xmlns:a16="http://schemas.microsoft.com/office/drawing/2014/main" id="{16CCD89D-D783-41FA-87D8-9D8FB1562EE1}"/>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18F85D28-7C3D-49AD-A72B-97726326F5F7}"/>
              </a:ext>
            </a:extLst>
          </p:cNvPr>
          <p:cNvSpPr>
            <a:spLocks noGrp="1"/>
          </p:cNvSpPr>
          <p:nvPr>
            <p:ph sz="quarter" idx="4"/>
          </p:nvPr>
        </p:nvSpPr>
        <p:spPr/>
        <p:txBody>
          <a:bodyPr/>
          <a:lstStyle/>
          <a:p>
            <a:pPr marL="0" indent="0">
              <a:buNone/>
            </a:pPr>
            <a:endParaRPr lang="he-IL" dirty="0"/>
          </a:p>
        </p:txBody>
      </p:sp>
    </p:spTree>
    <p:extLst>
      <p:ext uri="{BB962C8B-B14F-4D97-AF65-F5344CB8AC3E}">
        <p14:creationId xmlns:p14="http://schemas.microsoft.com/office/powerpoint/2010/main" val="1872562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כרטיס בונוס</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619FC572-93BF-405A-B9A9-4BB35160C1DE}"/>
              </a:ext>
            </a:extLst>
          </p:cNvPr>
          <p:cNvSpPr>
            <a:spLocks noGrp="1"/>
          </p:cNvSpPr>
          <p:nvPr>
            <p:ph sz="quarter" idx="4"/>
          </p:nvPr>
        </p:nvSpPr>
        <p:spPr/>
        <p:txBody>
          <a:bodyPr/>
          <a:lstStyle/>
          <a:p>
            <a:pPr marL="0" indent="0">
              <a:buNone/>
            </a:pPr>
            <a:r>
              <a:rPr lang="he-IL" dirty="0"/>
              <a:t>בחברת תעופה מקבל נוסע מתמיד כרטיס בונוס לאחר שצבר 5000 מיילים.</a:t>
            </a:r>
          </a:p>
          <a:p>
            <a:pPr marL="0" indent="0">
              <a:buNone/>
            </a:pPr>
            <a:r>
              <a:rPr lang="he-IL" dirty="0"/>
              <a:t>נכתוב תוכנית אשר תקלוט את מספר המיילים של נוסע בכל טיסה בה טס ותדפיס הודעה כאשר צבר מספיק מיילים לכרטיס בונוס. כמו כן תדפיס את מספר המיילים שנותרו לו לאחר קבלת כרטיס הבונוס.</a:t>
            </a:r>
          </a:p>
          <a:p>
            <a:pPr marL="0" indent="0">
              <a:buNone/>
            </a:pPr>
            <a:endParaRPr lang="he-IL" dirty="0"/>
          </a:p>
          <a:p>
            <a:pPr marL="0" indent="0">
              <a:buNone/>
            </a:pPr>
            <a:r>
              <a:rPr lang="he-IL" dirty="0"/>
              <a:t>שימו לב – הקלט יתבצע כל עוד סכום מרחקים קטן מ- 5000</a:t>
            </a:r>
          </a:p>
        </p:txBody>
      </p:sp>
      <p:pic>
        <p:nvPicPr>
          <p:cNvPr id="8" name="Picture 7" descr="A large passenger jet flying through a blue sky&#10;&#10;Description automatically generated">
            <a:extLst>
              <a:ext uri="{FF2B5EF4-FFF2-40B4-BE49-F238E27FC236}">
                <a16:creationId xmlns:a16="http://schemas.microsoft.com/office/drawing/2014/main" id="{691EC0C5-C577-4B74-B4DA-CE660C1430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3983" y="155447"/>
            <a:ext cx="2037589" cy="13583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9075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5BA6E-7D6C-43E2-A977-6F8E25DB09A0}"/>
              </a:ext>
            </a:extLst>
          </p:cNvPr>
          <p:cNvSpPr>
            <a:spLocks noGrp="1"/>
          </p:cNvSpPr>
          <p:nvPr>
            <p:ph type="title"/>
          </p:nvPr>
        </p:nvSpPr>
        <p:spPr/>
        <p:txBody>
          <a:bodyPr/>
          <a:lstStyle/>
          <a:p>
            <a:r>
              <a:rPr lang="he-IL" dirty="0"/>
              <a:t>כרטיס בונוס – פירוק למשימות</a:t>
            </a:r>
          </a:p>
        </p:txBody>
      </p:sp>
      <p:sp>
        <p:nvSpPr>
          <p:cNvPr id="3" name="Text Placeholder 2">
            <a:extLst>
              <a:ext uri="{FF2B5EF4-FFF2-40B4-BE49-F238E27FC236}">
                <a16:creationId xmlns:a16="http://schemas.microsoft.com/office/drawing/2014/main" id="{530A8AE5-63FF-44C3-A24A-F3BEB7F07B31}"/>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DA3EAFED-BE52-4A7C-8261-9A60D489CF3D}"/>
              </a:ext>
            </a:extLst>
          </p:cNvPr>
          <p:cNvSpPr>
            <a:spLocks noGrp="1"/>
          </p:cNvSpPr>
          <p:nvPr>
            <p:ph sz="quarter" idx="4"/>
          </p:nvPr>
        </p:nvSpPr>
        <p:spPr/>
        <p:txBody>
          <a:bodyPr/>
          <a:lstStyle/>
          <a:p>
            <a:pPr marL="0" indent="0">
              <a:buNone/>
            </a:pPr>
            <a:r>
              <a:rPr lang="he-IL" dirty="0"/>
              <a:t>כל עוד המרחק הנצבר קטן מ- 5000 יש לבצע </a:t>
            </a:r>
          </a:p>
          <a:p>
            <a:pPr marL="0" indent="0">
              <a:buNone/>
            </a:pPr>
            <a:r>
              <a:rPr lang="he-IL" dirty="0"/>
              <a:t>	קליטת מרחק</a:t>
            </a:r>
          </a:p>
          <a:p>
            <a:pPr marL="0" indent="0">
              <a:buNone/>
            </a:pPr>
            <a:r>
              <a:rPr lang="he-IL" dirty="0"/>
              <a:t>	הוספת המרחק לצובר</a:t>
            </a:r>
          </a:p>
        </p:txBody>
      </p:sp>
    </p:spTree>
    <p:extLst>
      <p:ext uri="{BB962C8B-B14F-4D97-AF65-F5344CB8AC3E}">
        <p14:creationId xmlns:p14="http://schemas.microsoft.com/office/powerpoint/2010/main" val="2882503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0747C1C4-52F1-4C41-AFCB-9A340FC2E7B4}"/>
              </a:ext>
            </a:extLst>
          </p:cNvPr>
          <p:cNvSpPr/>
          <p:nvPr/>
        </p:nvSpPr>
        <p:spPr>
          <a:xfrm>
            <a:off x="8084693" y="1882737"/>
            <a:ext cx="3592033" cy="956573"/>
          </a:xfrm>
          <a:prstGeom prst="roundRect">
            <a:avLst/>
          </a:prstGeom>
          <a:solidFill>
            <a:srgbClr val="E6E6E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Rectangle: Rounded Corners 4">
            <a:extLst>
              <a:ext uri="{FF2B5EF4-FFF2-40B4-BE49-F238E27FC236}">
                <a16:creationId xmlns:a16="http://schemas.microsoft.com/office/drawing/2014/main" id="{AAB281E7-B6BE-45BA-8AA1-60CEBEE8FE81}"/>
              </a:ext>
            </a:extLst>
          </p:cNvPr>
          <p:cNvSpPr/>
          <p:nvPr/>
        </p:nvSpPr>
        <p:spPr>
          <a:xfrm>
            <a:off x="1924976" y="2738217"/>
            <a:ext cx="5703886" cy="2097741"/>
          </a:xfrm>
          <a:prstGeom prst="roundRect">
            <a:avLst>
              <a:gd name="adj" fmla="val 28060"/>
            </a:avLst>
          </a:prstGeom>
          <a:solidFill>
            <a:srgbClr val="E6E6E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EEE5BA6E-7D6C-43E2-A977-6F8E25DB09A0}"/>
              </a:ext>
            </a:extLst>
          </p:cNvPr>
          <p:cNvSpPr>
            <a:spLocks noGrp="1"/>
          </p:cNvSpPr>
          <p:nvPr>
            <p:ph type="title"/>
          </p:nvPr>
        </p:nvSpPr>
        <p:spPr/>
        <p:txBody>
          <a:bodyPr/>
          <a:lstStyle/>
          <a:p>
            <a:r>
              <a:rPr lang="he-IL" dirty="0"/>
              <a:t>כרטיס בונוס – האלגוריתם</a:t>
            </a:r>
          </a:p>
        </p:txBody>
      </p:sp>
      <p:sp>
        <p:nvSpPr>
          <p:cNvPr id="3" name="Text Placeholder 2">
            <a:extLst>
              <a:ext uri="{FF2B5EF4-FFF2-40B4-BE49-F238E27FC236}">
                <a16:creationId xmlns:a16="http://schemas.microsoft.com/office/drawing/2014/main" id="{530A8AE5-63FF-44C3-A24A-F3BEB7F07B31}"/>
              </a:ext>
            </a:extLst>
          </p:cNvPr>
          <p:cNvSpPr>
            <a:spLocks noGrp="1"/>
          </p:cNvSpPr>
          <p:nvPr>
            <p:ph type="body" sz="quarter" idx="3"/>
          </p:nvPr>
        </p:nvSpPr>
        <p:spPr/>
        <p:txBody>
          <a:bodyPr/>
          <a:lstStyle/>
          <a:p>
            <a:r>
              <a:rPr lang="he-IL" dirty="0"/>
              <a:t>נבחר את המשתנים ונכתוב את האלגוריתם </a:t>
            </a:r>
          </a:p>
        </p:txBody>
      </p:sp>
      <p:sp>
        <p:nvSpPr>
          <p:cNvPr id="4" name="Content Placeholder 3">
            <a:extLst>
              <a:ext uri="{FF2B5EF4-FFF2-40B4-BE49-F238E27FC236}">
                <a16:creationId xmlns:a16="http://schemas.microsoft.com/office/drawing/2014/main" id="{DA3EAFED-BE52-4A7C-8261-9A60D489CF3D}"/>
              </a:ext>
            </a:extLst>
          </p:cNvPr>
          <p:cNvSpPr>
            <a:spLocks noGrp="1"/>
          </p:cNvSpPr>
          <p:nvPr>
            <p:ph sz="quarter" idx="4"/>
          </p:nvPr>
        </p:nvSpPr>
        <p:spPr>
          <a:xfrm>
            <a:off x="8084693" y="2024924"/>
            <a:ext cx="3287637" cy="768313"/>
          </a:xfrm>
        </p:spPr>
        <p:txBody>
          <a:bodyPr>
            <a:normAutofit lnSpcReduction="10000"/>
          </a:bodyPr>
          <a:lstStyle/>
          <a:p>
            <a:pPr marL="0" indent="0">
              <a:buNone/>
            </a:pPr>
            <a:r>
              <a:rPr lang="en-US" sz="1800" dirty="0"/>
              <a:t>miles</a:t>
            </a:r>
            <a:r>
              <a:rPr lang="he-IL" sz="1800" dirty="0"/>
              <a:t> – מרחק במיילים</a:t>
            </a:r>
          </a:p>
          <a:p>
            <a:pPr marL="0" indent="0">
              <a:buNone/>
            </a:pPr>
            <a:r>
              <a:rPr lang="en-US" sz="1800" dirty="0" err="1"/>
              <a:t>sumMiles</a:t>
            </a:r>
            <a:r>
              <a:rPr lang="he-IL" sz="1800" dirty="0"/>
              <a:t> – צובר מרחקים</a:t>
            </a:r>
          </a:p>
          <a:p>
            <a:pPr marL="0" indent="0">
              <a:buNone/>
            </a:pPr>
            <a:endParaRPr lang="en-US" sz="1800" dirty="0"/>
          </a:p>
        </p:txBody>
      </p:sp>
      <p:sp>
        <p:nvSpPr>
          <p:cNvPr id="6" name="TextBox 5">
            <a:extLst>
              <a:ext uri="{FF2B5EF4-FFF2-40B4-BE49-F238E27FC236}">
                <a16:creationId xmlns:a16="http://schemas.microsoft.com/office/drawing/2014/main" id="{40516F8A-26B3-426F-9028-C7EF7F3AC03F}"/>
              </a:ext>
            </a:extLst>
          </p:cNvPr>
          <p:cNvSpPr txBox="1"/>
          <p:nvPr/>
        </p:nvSpPr>
        <p:spPr>
          <a:xfrm>
            <a:off x="1924976" y="2793237"/>
            <a:ext cx="5538759" cy="2308324"/>
          </a:xfrm>
          <a:prstGeom prst="rect">
            <a:avLst/>
          </a:prstGeom>
          <a:noFill/>
        </p:spPr>
        <p:txBody>
          <a:bodyPr wrap="square" rtlCol="1">
            <a:spAutoFit/>
          </a:bodyPr>
          <a:lstStyle/>
          <a:p>
            <a:pPr marL="0" indent="0">
              <a:buNone/>
            </a:pPr>
            <a:r>
              <a:rPr lang="he-IL" u="sng" dirty="0"/>
              <a:t>האלגוריתם</a:t>
            </a:r>
          </a:p>
          <a:p>
            <a:pPr marL="0" indent="0">
              <a:buNone/>
            </a:pPr>
            <a:r>
              <a:rPr lang="he-IL" dirty="0"/>
              <a:t>אתחל את </a:t>
            </a:r>
            <a:r>
              <a:rPr lang="en-US" dirty="0" err="1"/>
              <a:t>sumMiles</a:t>
            </a:r>
            <a:r>
              <a:rPr lang="he-IL" dirty="0"/>
              <a:t> ב-0</a:t>
            </a:r>
          </a:p>
          <a:p>
            <a:pPr marL="0" indent="0">
              <a:buNone/>
            </a:pPr>
            <a:r>
              <a:rPr lang="he-IL" dirty="0"/>
              <a:t>בצע כל עוד </a:t>
            </a:r>
            <a:r>
              <a:rPr lang="en-US" dirty="0" err="1"/>
              <a:t>sumMiles</a:t>
            </a:r>
            <a:r>
              <a:rPr lang="he-IL" dirty="0"/>
              <a:t> &lt; 5000</a:t>
            </a:r>
          </a:p>
          <a:p>
            <a:pPr marL="0" indent="0">
              <a:buNone/>
            </a:pPr>
            <a:r>
              <a:rPr lang="he-IL" dirty="0"/>
              <a:t>	קלוט מרחק ל- </a:t>
            </a:r>
            <a:r>
              <a:rPr lang="en-US" dirty="0"/>
              <a:t>miles</a:t>
            </a:r>
          </a:p>
          <a:p>
            <a:pPr marL="0" indent="0">
              <a:buNone/>
            </a:pPr>
            <a:r>
              <a:rPr lang="en-US" dirty="0"/>
              <a:t>	</a:t>
            </a:r>
            <a:r>
              <a:rPr lang="he-IL" dirty="0"/>
              <a:t>הוסף ל </a:t>
            </a:r>
            <a:r>
              <a:rPr lang="en-US" dirty="0" err="1"/>
              <a:t>sumMiles</a:t>
            </a:r>
            <a:r>
              <a:rPr lang="he-IL" dirty="0"/>
              <a:t> את </a:t>
            </a:r>
            <a:r>
              <a:rPr lang="en-US" dirty="0"/>
              <a:t> miles</a:t>
            </a:r>
            <a:endParaRPr lang="he-IL" dirty="0"/>
          </a:p>
          <a:p>
            <a:pPr marL="0" indent="0">
              <a:buNone/>
            </a:pPr>
            <a:r>
              <a:rPr lang="he-IL" dirty="0"/>
              <a:t>הדפס הודעה שהנוסע צבר מספיק מיילים לכרטיס בונוס</a:t>
            </a:r>
          </a:p>
          <a:p>
            <a:pPr marL="0" indent="0">
              <a:buNone/>
            </a:pPr>
            <a:r>
              <a:rPr lang="he-IL" dirty="0"/>
              <a:t>חשב את המיילים שנותרו </a:t>
            </a:r>
            <a:r>
              <a:rPr lang="en-US" dirty="0" err="1"/>
              <a:t>sumMiles</a:t>
            </a:r>
            <a:r>
              <a:rPr lang="en-US" dirty="0"/>
              <a:t> – 5000 </a:t>
            </a:r>
            <a:endParaRPr lang="he-IL" dirty="0"/>
          </a:p>
          <a:p>
            <a:endParaRPr lang="he-IL" dirty="0"/>
          </a:p>
        </p:txBody>
      </p:sp>
    </p:spTree>
    <p:extLst>
      <p:ext uri="{BB962C8B-B14F-4D97-AF65-F5344CB8AC3E}">
        <p14:creationId xmlns:p14="http://schemas.microsoft.com/office/powerpoint/2010/main" val="86795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4" grpId="0" uiExpand="1" build="p"/>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כרטיס בונוס</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r>
              <a:rPr lang="he-IL" dirty="0"/>
              <a:t>נשלים את התוכנית</a:t>
            </a:r>
          </a:p>
        </p:txBody>
      </p:sp>
      <p:sp>
        <p:nvSpPr>
          <p:cNvPr id="5" name="TextBox 4">
            <a:extLst>
              <a:ext uri="{FF2B5EF4-FFF2-40B4-BE49-F238E27FC236}">
                <a16:creationId xmlns:a16="http://schemas.microsoft.com/office/drawing/2014/main" id="{D374143B-9E58-479B-8953-F3686F9528B6}"/>
              </a:ext>
            </a:extLst>
          </p:cNvPr>
          <p:cNvSpPr txBox="1"/>
          <p:nvPr/>
        </p:nvSpPr>
        <p:spPr>
          <a:xfrm>
            <a:off x="515273" y="2581581"/>
            <a:ext cx="8777583" cy="3416320"/>
          </a:xfrm>
          <a:prstGeom prst="rect">
            <a:avLst/>
          </a:prstGeom>
          <a:noFill/>
        </p:spPr>
        <p:txBody>
          <a:bodyPr wrap="square" rtlCol="1">
            <a:spAutoFit/>
          </a:bodyPr>
          <a:lstStyle/>
          <a:p>
            <a:pPr algn="l"/>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miles</a:t>
            </a:r>
            <a:r>
              <a:rPr lang="en-US" sz="1800" b="1" dirty="0">
                <a:solidFill>
                  <a:srgbClr val="000000"/>
                </a:solidFill>
                <a:latin typeface="Consolas" panose="020B0609020204030204" pitchFamily="49" charset="0"/>
              </a:rPr>
              <a:t>;</a:t>
            </a:r>
          </a:p>
          <a:p>
            <a:pPr algn="l"/>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sumMiles</a:t>
            </a:r>
            <a:r>
              <a:rPr lang="en-US" sz="1800" b="1" dirty="0">
                <a:solidFill>
                  <a:srgbClr val="000000"/>
                </a:solidFill>
                <a:latin typeface="Consolas" panose="020B0609020204030204" pitchFamily="49" charset="0"/>
              </a:rPr>
              <a:t> ___;</a:t>
            </a:r>
          </a:p>
          <a:p>
            <a:pPr algn="l"/>
            <a:endParaRPr lang="he-IL" sz="1800" dirty="0">
              <a:latin typeface="Consolas" panose="020B0609020204030204" pitchFamily="49" charset="0"/>
            </a:endParaRPr>
          </a:p>
          <a:p>
            <a:pPr algn="l"/>
            <a:r>
              <a:rPr lang="en-US" sz="1800" b="1" dirty="0">
                <a:solidFill>
                  <a:srgbClr val="7F0055"/>
                </a:solidFill>
                <a:latin typeface="Consolas" panose="020B0609020204030204" pitchFamily="49" charset="0"/>
              </a:rPr>
              <a:t>while</a:t>
            </a:r>
            <a:r>
              <a:rPr lang="en-US" sz="1800" b="1" dirty="0">
                <a:solidFill>
                  <a:srgbClr val="000000"/>
                </a:solidFill>
                <a:latin typeface="Consolas" panose="020B0609020204030204" pitchFamily="49" charset="0"/>
              </a:rPr>
              <a:t> (</a:t>
            </a:r>
            <a:r>
              <a:rPr lang="en-US" b="1" dirty="0">
                <a:solidFill>
                  <a:srgbClr val="6A3E3E"/>
                </a:solidFill>
                <a:latin typeface="Consolas" panose="020B0609020204030204" pitchFamily="49" charset="0"/>
              </a:rPr>
              <a:t>______________</a:t>
            </a:r>
            <a:r>
              <a:rPr lang="en-US" sz="1800" b="1" dirty="0">
                <a:solidFill>
                  <a:srgbClr val="000000"/>
                </a:solidFill>
                <a:latin typeface="Consolas" panose="020B0609020204030204" pitchFamily="49" charset="0"/>
              </a:rPr>
              <a:t>)</a:t>
            </a:r>
          </a:p>
          <a:p>
            <a:pPr algn="l" rtl="0"/>
            <a:r>
              <a:rPr lang="en-US" sz="1800" dirty="0">
                <a:solidFill>
                  <a:srgbClr val="000000"/>
                </a:solidFill>
                <a:latin typeface="Consolas" panose="020B0609020204030204" pitchFamily="49" charset="0"/>
              </a:rPr>
              <a:t>{</a:t>
            </a:r>
            <a:endParaRPr lang="en-US" dirty="0">
              <a:solidFill>
                <a:srgbClr val="000000"/>
              </a:solidFill>
              <a:latin typeface="Consolas" panose="020B0609020204030204" pitchFamily="49" charset="0"/>
            </a:endParaRPr>
          </a:p>
          <a:p>
            <a:pPr algn="l" rtl="0"/>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System.</a:t>
            </a:r>
            <a:r>
              <a:rPr lang="en-US" b="1" i="1" dirty="0" err="1">
                <a:solidFill>
                  <a:srgbClr val="0000C0"/>
                </a:solidFill>
                <a:latin typeface="Consolas" panose="020B0609020204030204" pitchFamily="49" charset="0"/>
              </a:rPr>
              <a:t>out</a:t>
            </a:r>
            <a:r>
              <a:rPr lang="en-US" b="1" i="1" dirty="0" err="1">
                <a:solidFill>
                  <a:srgbClr val="000000"/>
                </a:solidFill>
                <a:latin typeface="Consolas" panose="020B0609020204030204" pitchFamily="49" charset="0"/>
              </a:rPr>
              <a:t>.println</a:t>
            </a:r>
            <a:r>
              <a:rPr lang="en-US" b="1" i="1" dirty="0">
                <a:solidFill>
                  <a:srgbClr val="000000"/>
                </a:solidFill>
                <a:latin typeface="Consolas" panose="020B0609020204030204" pitchFamily="49" charset="0"/>
              </a:rPr>
              <a:t>(</a:t>
            </a:r>
            <a:r>
              <a:rPr lang="en-US" b="1" i="1" dirty="0">
                <a:solidFill>
                  <a:srgbClr val="2A00FF"/>
                </a:solidFill>
                <a:latin typeface="Consolas" panose="020B0609020204030204" pitchFamily="49" charset="0"/>
              </a:rPr>
              <a:t>"Enter the flight miles"</a:t>
            </a:r>
            <a:r>
              <a:rPr lang="en-US" b="1" i="1" dirty="0">
                <a:solidFill>
                  <a:srgbClr val="000000"/>
                </a:solidFill>
                <a:latin typeface="Consolas" panose="020B0609020204030204" pitchFamily="49" charset="0"/>
              </a:rPr>
              <a:t>);</a:t>
            </a:r>
          </a:p>
          <a:p>
            <a:pPr lvl="1" algn="l"/>
            <a:r>
              <a:rPr lang="en-US" dirty="0">
                <a:solidFill>
                  <a:srgbClr val="6A3E3E"/>
                </a:solidFill>
                <a:latin typeface="Consolas" panose="020B0609020204030204" pitchFamily="49" charset="0"/>
              </a:rPr>
              <a:t>    miles</a:t>
            </a:r>
            <a:r>
              <a:rPr lang="en-US" dirty="0">
                <a:solidFill>
                  <a:srgbClr val="000000"/>
                </a:solidFill>
                <a:latin typeface="Consolas" panose="020B0609020204030204" pitchFamily="49" charset="0"/>
              </a:rPr>
              <a:t> = </a:t>
            </a:r>
            <a:r>
              <a:rPr lang="en-US" i="1" dirty="0" err="1">
                <a:solidFill>
                  <a:srgbClr val="0000C0"/>
                </a:solidFill>
                <a:latin typeface="Consolas" panose="020B0609020204030204" pitchFamily="49" charset="0"/>
              </a:rPr>
              <a:t>input</a:t>
            </a:r>
            <a:r>
              <a:rPr lang="en-US" i="1" dirty="0" err="1">
                <a:solidFill>
                  <a:srgbClr val="000000"/>
                </a:solidFill>
                <a:latin typeface="Consolas" panose="020B0609020204030204" pitchFamily="49" charset="0"/>
              </a:rPr>
              <a:t>.nextInt</a:t>
            </a:r>
            <a:r>
              <a:rPr lang="en-US" i="1" dirty="0">
                <a:solidFill>
                  <a:srgbClr val="000000"/>
                </a:solidFill>
                <a:latin typeface="Consolas" panose="020B0609020204030204" pitchFamily="49" charset="0"/>
              </a:rPr>
              <a:t>();</a:t>
            </a:r>
          </a:p>
          <a:p>
            <a:pPr lvl="1" algn="l"/>
            <a:r>
              <a:rPr lang="en-US" dirty="0">
                <a:solidFill>
                  <a:srgbClr val="6A3E3E"/>
                </a:solidFill>
                <a:latin typeface="Consolas" panose="020B0609020204030204" pitchFamily="49" charset="0"/>
              </a:rPr>
              <a:t>    ____________________________</a:t>
            </a:r>
            <a:r>
              <a:rPr lang="en-US" dirty="0">
                <a:solidFill>
                  <a:srgbClr val="000000"/>
                </a:solidFill>
                <a:latin typeface="Consolas" panose="020B0609020204030204" pitchFamily="49" charset="0"/>
              </a:rPr>
              <a:t>;</a:t>
            </a:r>
          </a:p>
          <a:p>
            <a:pPr algn="l"/>
            <a:r>
              <a:rPr lang="he-IL" sz="1800" dirty="0">
                <a:solidFill>
                  <a:srgbClr val="000000"/>
                </a:solidFill>
                <a:latin typeface="Consolas" panose="020B0609020204030204" pitchFamily="49" charset="0"/>
              </a:rPr>
              <a:t>{</a:t>
            </a:r>
          </a:p>
          <a:p>
            <a:pPr algn="l"/>
            <a:endParaRPr lang="he-IL" sz="1800" dirty="0">
              <a:latin typeface="Consolas" panose="020B0609020204030204" pitchFamily="49" charset="0"/>
            </a:endParaRPr>
          </a:p>
          <a:p>
            <a:pPr algn="l"/>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2A00FF"/>
                </a:solidFill>
                <a:latin typeface="Consolas" panose="020B0609020204030204" pitchFamily="49" charset="0"/>
              </a:rPr>
              <a:t>"Congratulations! You have Bonus card and you have now "</a:t>
            </a:r>
            <a:r>
              <a:rPr lang="en-US" sz="1800" b="1" i="1" dirty="0">
                <a:solidFill>
                  <a:srgbClr val="000000"/>
                </a:solidFill>
                <a:latin typeface="Consolas" panose="020B0609020204030204" pitchFamily="49" charset="0"/>
              </a:rPr>
              <a:t> + (</a:t>
            </a:r>
            <a:r>
              <a:rPr lang="en-US" sz="1800" b="1" i="1" dirty="0">
                <a:solidFill>
                  <a:srgbClr val="6A3E3E"/>
                </a:solidFill>
                <a:latin typeface="Consolas" panose="020B0609020204030204" pitchFamily="49" charset="0"/>
              </a:rPr>
              <a:t>sumMiles-5000)</a:t>
            </a:r>
            <a:r>
              <a:rPr lang="en-US" sz="1800" b="1" i="1" dirty="0">
                <a:solidFill>
                  <a:srgbClr val="000000"/>
                </a:solidFill>
                <a:latin typeface="Consolas" panose="020B0609020204030204" pitchFamily="49" charset="0"/>
              </a:rPr>
              <a:t> + </a:t>
            </a:r>
            <a:r>
              <a:rPr lang="en-US" b="1" i="1" dirty="0">
                <a:solidFill>
                  <a:srgbClr val="2A00FF"/>
                </a:solidFill>
                <a:latin typeface="Consolas" panose="020B0609020204030204" pitchFamily="49" charset="0"/>
              </a:rPr>
              <a:t>" miles left"</a:t>
            </a:r>
            <a:r>
              <a:rPr lang="en-US" b="1" i="1" dirty="0">
                <a:solidFill>
                  <a:srgbClr val="000000"/>
                </a:solidFill>
                <a:latin typeface="Consolas" panose="020B0609020204030204" pitchFamily="49" charset="0"/>
              </a:rPr>
              <a:t>);</a:t>
            </a:r>
            <a:endParaRPr lang="he-IL" dirty="0"/>
          </a:p>
        </p:txBody>
      </p:sp>
      <p:sp>
        <p:nvSpPr>
          <p:cNvPr id="10" name="Rectangle: Rounded Corners 9">
            <a:extLst>
              <a:ext uri="{FF2B5EF4-FFF2-40B4-BE49-F238E27FC236}">
                <a16:creationId xmlns:a16="http://schemas.microsoft.com/office/drawing/2014/main" id="{F034D427-9B73-4039-967C-7F7BD34893E4}"/>
              </a:ext>
            </a:extLst>
          </p:cNvPr>
          <p:cNvSpPr/>
          <p:nvPr/>
        </p:nvSpPr>
        <p:spPr>
          <a:xfrm>
            <a:off x="6298019" y="1836664"/>
            <a:ext cx="5580726" cy="2097741"/>
          </a:xfrm>
          <a:prstGeom prst="roundRect">
            <a:avLst/>
          </a:prstGeom>
          <a:solidFill>
            <a:srgbClr val="E6E6E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TextBox 10">
            <a:extLst>
              <a:ext uri="{FF2B5EF4-FFF2-40B4-BE49-F238E27FC236}">
                <a16:creationId xmlns:a16="http://schemas.microsoft.com/office/drawing/2014/main" id="{CF047CB2-3531-4139-9870-3E41C5F9E460}"/>
              </a:ext>
            </a:extLst>
          </p:cNvPr>
          <p:cNvSpPr txBox="1"/>
          <p:nvPr/>
        </p:nvSpPr>
        <p:spPr>
          <a:xfrm>
            <a:off x="6286716" y="1923309"/>
            <a:ext cx="5538759" cy="2308324"/>
          </a:xfrm>
          <a:prstGeom prst="rect">
            <a:avLst/>
          </a:prstGeom>
          <a:noFill/>
        </p:spPr>
        <p:txBody>
          <a:bodyPr wrap="none" rtlCol="1">
            <a:spAutoFit/>
          </a:bodyPr>
          <a:lstStyle/>
          <a:p>
            <a:pPr marL="0" indent="0">
              <a:buNone/>
            </a:pPr>
            <a:r>
              <a:rPr lang="he-IL" u="sng" dirty="0"/>
              <a:t>האלגוריתם</a:t>
            </a:r>
          </a:p>
          <a:p>
            <a:pPr marL="0" indent="0">
              <a:buNone/>
            </a:pPr>
            <a:r>
              <a:rPr lang="he-IL" dirty="0"/>
              <a:t>אתחל את </a:t>
            </a:r>
            <a:r>
              <a:rPr lang="en-US" dirty="0" err="1"/>
              <a:t>sumMiles</a:t>
            </a:r>
            <a:r>
              <a:rPr lang="he-IL" dirty="0"/>
              <a:t> ב-0</a:t>
            </a:r>
          </a:p>
          <a:p>
            <a:pPr marL="0" indent="0">
              <a:buNone/>
            </a:pPr>
            <a:r>
              <a:rPr lang="he-IL" dirty="0"/>
              <a:t>בצע כל עוד </a:t>
            </a:r>
            <a:r>
              <a:rPr lang="en-US" dirty="0" err="1"/>
              <a:t>sumMiles</a:t>
            </a:r>
            <a:r>
              <a:rPr lang="he-IL" dirty="0"/>
              <a:t> &lt; 5000</a:t>
            </a:r>
          </a:p>
          <a:p>
            <a:pPr marL="0" indent="0">
              <a:buNone/>
            </a:pPr>
            <a:r>
              <a:rPr lang="he-IL" dirty="0"/>
              <a:t>	קלוט מרחק ל- </a:t>
            </a:r>
            <a:r>
              <a:rPr lang="en-US" dirty="0"/>
              <a:t>miles</a:t>
            </a:r>
          </a:p>
          <a:p>
            <a:pPr marL="0" indent="0">
              <a:buNone/>
            </a:pPr>
            <a:r>
              <a:rPr lang="en-US" dirty="0"/>
              <a:t>	</a:t>
            </a:r>
            <a:r>
              <a:rPr lang="he-IL" dirty="0"/>
              <a:t>הוסף ל </a:t>
            </a:r>
            <a:r>
              <a:rPr lang="en-US" dirty="0" err="1"/>
              <a:t>sumMiles</a:t>
            </a:r>
            <a:r>
              <a:rPr lang="he-IL" dirty="0"/>
              <a:t> את </a:t>
            </a:r>
            <a:r>
              <a:rPr lang="en-US" dirty="0"/>
              <a:t> miles</a:t>
            </a:r>
            <a:endParaRPr lang="he-IL" dirty="0"/>
          </a:p>
          <a:p>
            <a:pPr marL="0" indent="0">
              <a:buNone/>
            </a:pPr>
            <a:r>
              <a:rPr lang="he-IL" dirty="0"/>
              <a:t>הדפס הודעה שהנוסע צבר מספיק מיילים לכרטיס בונוס</a:t>
            </a:r>
          </a:p>
          <a:p>
            <a:pPr marL="0" indent="0">
              <a:buNone/>
            </a:pPr>
            <a:r>
              <a:rPr lang="he-IL" dirty="0"/>
              <a:t>חשב את המיילים שנותרו </a:t>
            </a:r>
            <a:r>
              <a:rPr lang="en-US" dirty="0" err="1"/>
              <a:t>sumMiles</a:t>
            </a:r>
            <a:r>
              <a:rPr lang="en-US" dirty="0"/>
              <a:t> - 5000</a:t>
            </a:r>
            <a:endParaRPr lang="he-IL" dirty="0"/>
          </a:p>
          <a:p>
            <a:endParaRPr lang="he-IL" dirty="0"/>
          </a:p>
        </p:txBody>
      </p:sp>
      <p:sp>
        <p:nvSpPr>
          <p:cNvPr id="4" name="TextBox 3">
            <a:extLst>
              <a:ext uri="{FF2B5EF4-FFF2-40B4-BE49-F238E27FC236}">
                <a16:creationId xmlns:a16="http://schemas.microsoft.com/office/drawing/2014/main" id="{6BAB496F-582F-44A0-9046-777CBD9DA039}"/>
              </a:ext>
            </a:extLst>
          </p:cNvPr>
          <p:cNvSpPr txBox="1"/>
          <p:nvPr/>
        </p:nvSpPr>
        <p:spPr>
          <a:xfrm>
            <a:off x="2201294" y="2885534"/>
            <a:ext cx="458779" cy="338554"/>
          </a:xfrm>
          <a:prstGeom prst="rect">
            <a:avLst/>
          </a:prstGeom>
          <a:noFill/>
        </p:spPr>
        <p:txBody>
          <a:bodyPr wrap="none" rtlCol="1">
            <a:spAutoFit/>
          </a:bodyPr>
          <a:lstStyle/>
          <a:p>
            <a:r>
              <a:rPr lang="en-US" sz="1600" dirty="0">
                <a:solidFill>
                  <a:srgbClr val="FF0000"/>
                </a:solidFill>
              </a:rPr>
              <a:t>=0</a:t>
            </a:r>
            <a:endParaRPr lang="he-IL" sz="1600" dirty="0">
              <a:solidFill>
                <a:srgbClr val="FF0000"/>
              </a:solidFill>
            </a:endParaRPr>
          </a:p>
        </p:txBody>
      </p:sp>
      <p:sp>
        <p:nvSpPr>
          <p:cNvPr id="6" name="TextBox 5">
            <a:extLst>
              <a:ext uri="{FF2B5EF4-FFF2-40B4-BE49-F238E27FC236}">
                <a16:creationId xmlns:a16="http://schemas.microsoft.com/office/drawing/2014/main" id="{43A6940C-019C-4BEC-9B7C-217ECB09C60E}"/>
              </a:ext>
            </a:extLst>
          </p:cNvPr>
          <p:cNvSpPr txBox="1"/>
          <p:nvPr/>
        </p:nvSpPr>
        <p:spPr>
          <a:xfrm>
            <a:off x="1385390" y="3429000"/>
            <a:ext cx="1854995" cy="338554"/>
          </a:xfrm>
          <a:prstGeom prst="rect">
            <a:avLst/>
          </a:prstGeom>
          <a:noFill/>
        </p:spPr>
        <p:txBody>
          <a:bodyPr wrap="none" rtlCol="1">
            <a:spAutoFit/>
          </a:bodyPr>
          <a:lstStyle/>
          <a:p>
            <a:r>
              <a:rPr lang="en-US" sz="1600" dirty="0" err="1">
                <a:solidFill>
                  <a:srgbClr val="FF0000"/>
                </a:solidFill>
              </a:rPr>
              <a:t>sumMiles</a:t>
            </a:r>
            <a:r>
              <a:rPr lang="en-US" sz="1600" dirty="0">
                <a:solidFill>
                  <a:srgbClr val="FF0000"/>
                </a:solidFill>
              </a:rPr>
              <a:t> &lt; 5000</a:t>
            </a:r>
            <a:endParaRPr lang="he-IL" sz="1600" dirty="0">
              <a:solidFill>
                <a:srgbClr val="FF0000"/>
              </a:solidFill>
            </a:endParaRPr>
          </a:p>
        </p:txBody>
      </p:sp>
      <p:sp>
        <p:nvSpPr>
          <p:cNvPr id="7" name="TextBox 6">
            <a:extLst>
              <a:ext uri="{FF2B5EF4-FFF2-40B4-BE49-F238E27FC236}">
                <a16:creationId xmlns:a16="http://schemas.microsoft.com/office/drawing/2014/main" id="{3B35301E-6293-472C-BC6A-6DDCD46C0A84}"/>
              </a:ext>
            </a:extLst>
          </p:cNvPr>
          <p:cNvSpPr txBox="1"/>
          <p:nvPr/>
        </p:nvSpPr>
        <p:spPr>
          <a:xfrm>
            <a:off x="533905" y="4529253"/>
            <a:ext cx="3557963" cy="338554"/>
          </a:xfrm>
          <a:prstGeom prst="rect">
            <a:avLst/>
          </a:prstGeom>
          <a:noFill/>
        </p:spPr>
        <p:txBody>
          <a:bodyPr wrap="square" rtlCol="1">
            <a:spAutoFit/>
          </a:bodyPr>
          <a:lstStyle/>
          <a:p>
            <a:r>
              <a:rPr lang="en-US" sz="1600" dirty="0" err="1">
                <a:solidFill>
                  <a:srgbClr val="FF0000"/>
                </a:solidFill>
              </a:rPr>
              <a:t>sumMiles</a:t>
            </a:r>
            <a:r>
              <a:rPr lang="en-US" sz="1600" dirty="0">
                <a:solidFill>
                  <a:srgbClr val="FF0000"/>
                </a:solidFill>
              </a:rPr>
              <a:t> = </a:t>
            </a:r>
            <a:r>
              <a:rPr lang="en-US" sz="1600" dirty="0" err="1">
                <a:solidFill>
                  <a:srgbClr val="FF0000"/>
                </a:solidFill>
              </a:rPr>
              <a:t>sumMiles</a:t>
            </a:r>
            <a:r>
              <a:rPr lang="en-US" sz="1600" dirty="0">
                <a:solidFill>
                  <a:srgbClr val="FF0000"/>
                </a:solidFill>
              </a:rPr>
              <a:t> + miles </a:t>
            </a:r>
            <a:endParaRPr lang="he-IL" sz="1600" dirty="0">
              <a:solidFill>
                <a:srgbClr val="FF0000"/>
              </a:solidFill>
            </a:endParaRPr>
          </a:p>
        </p:txBody>
      </p:sp>
    </p:spTree>
    <p:extLst>
      <p:ext uri="{BB962C8B-B14F-4D97-AF65-F5344CB8AC3E}">
        <p14:creationId xmlns:p14="http://schemas.microsoft.com/office/powerpoint/2010/main" val="2596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ידע קודם נדרש</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567974"/>
            <a:ext cx="11161453" cy="2631048"/>
          </a:xfrm>
        </p:spPr>
        <p:txBody>
          <a:bodyPr/>
          <a:lstStyle/>
          <a:p>
            <a:r>
              <a:rPr lang="he-IL" dirty="0"/>
              <a:t>משתנים מטיפוסים שונים: </a:t>
            </a:r>
            <a:r>
              <a:rPr lang="en-US" dirty="0"/>
              <a:t>int</a:t>
            </a:r>
            <a:r>
              <a:rPr lang="he-IL" dirty="0"/>
              <a:t>, </a:t>
            </a:r>
            <a:r>
              <a:rPr lang="en-US" dirty="0"/>
              <a:t>double</a:t>
            </a:r>
            <a:r>
              <a:rPr lang="he-IL" dirty="0"/>
              <a:t>, </a:t>
            </a:r>
            <a:r>
              <a:rPr lang="en-US" dirty="0"/>
              <a:t>char</a:t>
            </a:r>
            <a:endParaRPr lang="he-IL" dirty="0"/>
          </a:p>
          <a:p>
            <a:r>
              <a:rPr lang="he-IL" dirty="0"/>
              <a:t>פקודות השמה, חישובים, מנה (</a:t>
            </a:r>
            <a:r>
              <a:rPr lang="en-US" dirty="0"/>
              <a:t>/</a:t>
            </a:r>
            <a:r>
              <a:rPr lang="he-IL" dirty="0"/>
              <a:t>) ושארית (</a:t>
            </a:r>
            <a:r>
              <a:rPr lang="en-US" dirty="0"/>
              <a:t>(%</a:t>
            </a:r>
            <a:endParaRPr lang="he-IL" dirty="0"/>
          </a:p>
          <a:p>
            <a:r>
              <a:rPr lang="he-IL" dirty="0"/>
              <a:t>תנאים וביטויים בוליאניים</a:t>
            </a:r>
          </a:p>
          <a:p>
            <a:r>
              <a:rPr lang="he-IL" dirty="0"/>
              <a:t>ביצוע חוזר על ידי לולאת </a:t>
            </a:r>
            <a:r>
              <a:rPr lang="en-US" dirty="0"/>
              <a:t>for</a:t>
            </a:r>
            <a:r>
              <a:rPr lang="he-IL" dirty="0"/>
              <a:t> </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Tree>
    <p:extLst>
      <p:ext uri="{BB962C8B-B14F-4D97-AF65-F5344CB8AC3E}">
        <p14:creationId xmlns:p14="http://schemas.microsoft.com/office/powerpoint/2010/main" val="1162881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כרטיס בונוס</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endParaRPr lang="he-IL"/>
          </a:p>
        </p:txBody>
      </p:sp>
      <p:sp>
        <p:nvSpPr>
          <p:cNvPr id="5" name="TextBox 4">
            <a:extLst>
              <a:ext uri="{FF2B5EF4-FFF2-40B4-BE49-F238E27FC236}">
                <a16:creationId xmlns:a16="http://schemas.microsoft.com/office/drawing/2014/main" id="{D374143B-9E58-479B-8953-F3686F9528B6}"/>
              </a:ext>
            </a:extLst>
          </p:cNvPr>
          <p:cNvSpPr txBox="1"/>
          <p:nvPr/>
        </p:nvSpPr>
        <p:spPr>
          <a:xfrm>
            <a:off x="515273" y="1807535"/>
            <a:ext cx="7746225" cy="4247317"/>
          </a:xfrm>
          <a:prstGeom prst="rect">
            <a:avLst/>
          </a:prstGeom>
          <a:noFill/>
        </p:spPr>
        <p:txBody>
          <a:bodyPr wrap="square" rtlCol="1">
            <a:spAutoFit/>
          </a:bodyPr>
          <a:lstStyle/>
          <a:p>
            <a:pPr algn="l"/>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miles</a:t>
            </a:r>
            <a:r>
              <a:rPr lang="en-US" sz="1800" b="1" dirty="0">
                <a:solidFill>
                  <a:srgbClr val="000000"/>
                </a:solidFill>
                <a:latin typeface="Consolas" panose="020B0609020204030204" pitchFamily="49" charset="0"/>
              </a:rPr>
              <a:t>;</a:t>
            </a:r>
          </a:p>
          <a:p>
            <a:pPr algn="l"/>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sumMiles</a:t>
            </a:r>
            <a:r>
              <a:rPr lang="en-US" sz="1800" b="1" dirty="0">
                <a:solidFill>
                  <a:srgbClr val="000000"/>
                </a:solidFill>
                <a:latin typeface="Consolas" panose="020B0609020204030204" pitchFamily="49" charset="0"/>
              </a:rPr>
              <a:t> = 0;</a:t>
            </a:r>
          </a:p>
          <a:p>
            <a:pPr algn="l"/>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count</a:t>
            </a:r>
            <a:r>
              <a:rPr lang="en-US" sz="1800" b="1" dirty="0">
                <a:solidFill>
                  <a:srgbClr val="000000"/>
                </a:solidFill>
                <a:latin typeface="Consolas" panose="020B0609020204030204" pitchFamily="49" charset="0"/>
              </a:rPr>
              <a:t> = 0;</a:t>
            </a:r>
          </a:p>
          <a:p>
            <a:pPr algn="l"/>
            <a:endParaRPr lang="he-IL" sz="1800" dirty="0">
              <a:latin typeface="Consolas" panose="020B0609020204030204" pitchFamily="49" charset="0"/>
            </a:endParaRPr>
          </a:p>
          <a:p>
            <a:pPr algn="l"/>
            <a:r>
              <a:rPr lang="en-US" sz="1800" b="1" dirty="0">
                <a:solidFill>
                  <a:srgbClr val="7F0055"/>
                </a:solidFill>
                <a:latin typeface="Consolas" panose="020B0609020204030204" pitchFamily="49" charset="0"/>
              </a:rPr>
              <a:t>while</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sumMiles</a:t>
            </a:r>
            <a:r>
              <a:rPr lang="en-US" sz="1800" b="1" dirty="0">
                <a:solidFill>
                  <a:srgbClr val="000000"/>
                </a:solidFill>
                <a:latin typeface="Consolas" panose="020B0609020204030204" pitchFamily="49" charset="0"/>
              </a:rPr>
              <a:t> &lt; 5000)</a:t>
            </a:r>
          </a:p>
          <a:p>
            <a:pPr algn="l"/>
            <a:r>
              <a:rPr lang="he-IL" sz="1800" dirty="0">
                <a:solidFill>
                  <a:srgbClr val="000000"/>
                </a:solidFill>
                <a:latin typeface="Consolas" panose="020B0609020204030204" pitchFamily="49" charset="0"/>
              </a:rPr>
              <a:t>}</a:t>
            </a:r>
          </a:p>
          <a:p>
            <a:pPr lvl="1" algn="l" rtl="0"/>
            <a:r>
              <a:rPr lang="en-US" dirty="0" err="1">
                <a:solidFill>
                  <a:srgbClr val="000000"/>
                </a:solidFill>
                <a:latin typeface="Consolas" panose="020B0609020204030204" pitchFamily="49" charset="0"/>
              </a:rPr>
              <a:t>System.</a:t>
            </a:r>
            <a:r>
              <a:rPr lang="en-US" b="1" i="1" dirty="0" err="1">
                <a:solidFill>
                  <a:srgbClr val="0000C0"/>
                </a:solidFill>
                <a:latin typeface="Consolas" panose="020B0609020204030204" pitchFamily="49" charset="0"/>
              </a:rPr>
              <a:t>out</a:t>
            </a:r>
            <a:r>
              <a:rPr lang="en-US" b="1" i="1" dirty="0" err="1">
                <a:solidFill>
                  <a:srgbClr val="000000"/>
                </a:solidFill>
                <a:latin typeface="Consolas" panose="020B0609020204030204" pitchFamily="49" charset="0"/>
              </a:rPr>
              <a:t>.println</a:t>
            </a:r>
            <a:r>
              <a:rPr lang="en-US" b="1" i="1" dirty="0">
                <a:solidFill>
                  <a:srgbClr val="000000"/>
                </a:solidFill>
                <a:latin typeface="Consolas" panose="020B0609020204030204" pitchFamily="49" charset="0"/>
              </a:rPr>
              <a:t>(</a:t>
            </a:r>
            <a:r>
              <a:rPr lang="en-US" b="1" i="1" dirty="0">
                <a:solidFill>
                  <a:srgbClr val="2A00FF"/>
                </a:solidFill>
                <a:latin typeface="Consolas" panose="020B0609020204030204" pitchFamily="49" charset="0"/>
              </a:rPr>
              <a:t>"Enter the flight miles"</a:t>
            </a:r>
            <a:r>
              <a:rPr lang="en-US" b="1" i="1" dirty="0">
                <a:solidFill>
                  <a:srgbClr val="000000"/>
                </a:solidFill>
                <a:latin typeface="Consolas" panose="020B0609020204030204" pitchFamily="49" charset="0"/>
              </a:rPr>
              <a:t>);</a:t>
            </a:r>
          </a:p>
          <a:p>
            <a:pPr lvl="1" algn="l" rtl="0"/>
            <a:r>
              <a:rPr lang="en-US" dirty="0">
                <a:solidFill>
                  <a:srgbClr val="6A3E3E"/>
                </a:solidFill>
                <a:latin typeface="Consolas" panose="020B0609020204030204" pitchFamily="49" charset="0"/>
              </a:rPr>
              <a:t>miles</a:t>
            </a:r>
            <a:r>
              <a:rPr lang="en-US" dirty="0">
                <a:solidFill>
                  <a:srgbClr val="000000"/>
                </a:solidFill>
                <a:latin typeface="Consolas" panose="020B0609020204030204" pitchFamily="49" charset="0"/>
              </a:rPr>
              <a:t> = </a:t>
            </a:r>
            <a:r>
              <a:rPr lang="en-US" i="1" dirty="0" err="1">
                <a:solidFill>
                  <a:srgbClr val="0000C0"/>
                </a:solidFill>
                <a:latin typeface="Consolas" panose="020B0609020204030204" pitchFamily="49" charset="0"/>
              </a:rPr>
              <a:t>input</a:t>
            </a:r>
            <a:r>
              <a:rPr lang="en-US" i="1" dirty="0" err="1">
                <a:solidFill>
                  <a:srgbClr val="000000"/>
                </a:solidFill>
                <a:latin typeface="Consolas" panose="020B0609020204030204" pitchFamily="49" charset="0"/>
              </a:rPr>
              <a:t>.nextInt</a:t>
            </a:r>
            <a:r>
              <a:rPr lang="en-US" i="1" dirty="0">
                <a:solidFill>
                  <a:srgbClr val="000000"/>
                </a:solidFill>
                <a:latin typeface="Consolas" panose="020B0609020204030204" pitchFamily="49" charset="0"/>
              </a:rPr>
              <a:t>();</a:t>
            </a:r>
          </a:p>
          <a:p>
            <a:pPr lvl="1" algn="l" rtl="0"/>
            <a:r>
              <a:rPr lang="en-US" dirty="0" err="1">
                <a:solidFill>
                  <a:srgbClr val="6A3E3E"/>
                </a:solidFill>
                <a:latin typeface="Consolas" panose="020B0609020204030204" pitchFamily="49" charset="0"/>
              </a:rPr>
              <a:t>sumMiles</a:t>
            </a:r>
            <a:r>
              <a:rPr lang="en-US" dirty="0">
                <a:solidFill>
                  <a:srgbClr val="000000"/>
                </a:solidFill>
                <a:latin typeface="Consolas" panose="020B0609020204030204" pitchFamily="49" charset="0"/>
              </a:rPr>
              <a:t> = </a:t>
            </a:r>
            <a:r>
              <a:rPr lang="en-US" dirty="0" err="1">
                <a:solidFill>
                  <a:srgbClr val="6A3E3E"/>
                </a:solidFill>
                <a:latin typeface="Consolas" panose="020B0609020204030204" pitchFamily="49" charset="0"/>
              </a:rPr>
              <a:t>sumMiles</a:t>
            </a:r>
            <a:r>
              <a:rPr lang="en-US" dirty="0">
                <a:solidFill>
                  <a:srgbClr val="000000"/>
                </a:solidFill>
                <a:latin typeface="Consolas" panose="020B0609020204030204" pitchFamily="49" charset="0"/>
              </a:rPr>
              <a:t> + </a:t>
            </a:r>
            <a:r>
              <a:rPr lang="en-US" dirty="0">
                <a:solidFill>
                  <a:srgbClr val="6A3E3E"/>
                </a:solidFill>
                <a:latin typeface="Consolas" panose="020B0609020204030204" pitchFamily="49" charset="0"/>
              </a:rPr>
              <a:t>miles</a:t>
            </a:r>
            <a:r>
              <a:rPr lang="en-US" dirty="0">
                <a:solidFill>
                  <a:srgbClr val="000000"/>
                </a:solidFill>
                <a:latin typeface="Consolas" panose="020B0609020204030204" pitchFamily="49" charset="0"/>
              </a:rPr>
              <a:t>;</a:t>
            </a:r>
          </a:p>
          <a:p>
            <a:pPr lvl="1" algn="l" rtl="0"/>
            <a:r>
              <a:rPr lang="en-US" dirty="0">
                <a:solidFill>
                  <a:srgbClr val="6A3E3E"/>
                </a:solidFill>
                <a:latin typeface="Consolas" panose="020B0609020204030204" pitchFamily="49" charset="0"/>
              </a:rPr>
              <a:t>count</a:t>
            </a:r>
            <a:r>
              <a:rPr lang="en-US" dirty="0">
                <a:solidFill>
                  <a:srgbClr val="000000"/>
                </a:solidFill>
                <a:latin typeface="Consolas" panose="020B0609020204030204" pitchFamily="49" charset="0"/>
              </a:rPr>
              <a:t>++;</a:t>
            </a:r>
          </a:p>
          <a:p>
            <a:pPr algn="l"/>
            <a:r>
              <a:rPr lang="he-IL" sz="1800" dirty="0">
                <a:solidFill>
                  <a:srgbClr val="000000"/>
                </a:solidFill>
                <a:latin typeface="Consolas" panose="020B0609020204030204" pitchFamily="49" charset="0"/>
              </a:rPr>
              <a:t>{</a:t>
            </a:r>
          </a:p>
          <a:p>
            <a:pPr algn="l"/>
            <a:endParaRPr lang="he-IL" sz="1800" dirty="0">
              <a:latin typeface="Consolas" panose="020B0609020204030204" pitchFamily="49" charset="0"/>
            </a:endParaRPr>
          </a:p>
          <a:p>
            <a:pPr algn="l"/>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2A00FF"/>
                </a:solidFill>
                <a:latin typeface="Consolas" panose="020B0609020204030204" pitchFamily="49" charset="0"/>
              </a:rPr>
              <a:t>"Congratulations! You got Bonus card. You have now "</a:t>
            </a:r>
            <a:r>
              <a:rPr lang="en-US" sz="1800" b="1" i="1" dirty="0">
                <a:solidFill>
                  <a:srgbClr val="000000"/>
                </a:solidFill>
                <a:latin typeface="Consolas" panose="020B0609020204030204" pitchFamily="49" charset="0"/>
              </a:rPr>
              <a:t> + (</a:t>
            </a:r>
            <a:r>
              <a:rPr lang="en-US" sz="1800" b="1" i="1" dirty="0">
                <a:solidFill>
                  <a:srgbClr val="6A3E3E"/>
                </a:solidFill>
                <a:latin typeface="Consolas" panose="020B0609020204030204" pitchFamily="49" charset="0"/>
              </a:rPr>
              <a:t>sumMiles</a:t>
            </a:r>
            <a:r>
              <a:rPr lang="en-US" sz="1800" b="1" i="1" dirty="0">
                <a:solidFill>
                  <a:srgbClr val="000000"/>
                </a:solidFill>
                <a:latin typeface="Consolas" panose="020B0609020204030204" pitchFamily="49" charset="0"/>
              </a:rPr>
              <a:t>-5000) + </a:t>
            </a:r>
            <a:r>
              <a:rPr lang="en-US" sz="1800" b="1" i="1" dirty="0">
                <a:solidFill>
                  <a:srgbClr val="2A00FF"/>
                </a:solidFill>
                <a:latin typeface="Consolas" panose="020B0609020204030204" pitchFamily="49" charset="0"/>
              </a:rPr>
              <a:t>" miles left"</a:t>
            </a:r>
            <a:r>
              <a:rPr lang="en-US" sz="1800" b="1" i="1" dirty="0">
                <a:solidFill>
                  <a:srgbClr val="000000"/>
                </a:solidFill>
                <a:latin typeface="Consolas" panose="020B0609020204030204" pitchFamily="49" charset="0"/>
              </a:rPr>
              <a:t>);</a:t>
            </a:r>
          </a:p>
          <a:p>
            <a:pPr algn="l"/>
            <a:endParaRPr lang="he-IL" sz="1800" dirty="0">
              <a:latin typeface="Consolas" panose="020B0609020204030204" pitchFamily="49" charset="0"/>
            </a:endParaRPr>
          </a:p>
        </p:txBody>
      </p:sp>
      <p:sp>
        <p:nvSpPr>
          <p:cNvPr id="8" name="Rectangle 7">
            <a:extLst>
              <a:ext uri="{FF2B5EF4-FFF2-40B4-BE49-F238E27FC236}">
                <a16:creationId xmlns:a16="http://schemas.microsoft.com/office/drawing/2014/main" id="{A283AD27-9A76-4124-A489-407F6F0F3B37}"/>
              </a:ext>
            </a:extLst>
          </p:cNvPr>
          <p:cNvSpPr/>
          <p:nvPr/>
        </p:nvSpPr>
        <p:spPr>
          <a:xfrm>
            <a:off x="605244" y="2387009"/>
            <a:ext cx="2402958" cy="287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8">
            <a:extLst>
              <a:ext uri="{FF2B5EF4-FFF2-40B4-BE49-F238E27FC236}">
                <a16:creationId xmlns:a16="http://schemas.microsoft.com/office/drawing/2014/main" id="{D8ABC45A-1D24-44C9-AE12-640187271D0D}"/>
              </a:ext>
            </a:extLst>
          </p:cNvPr>
          <p:cNvSpPr/>
          <p:nvPr/>
        </p:nvSpPr>
        <p:spPr>
          <a:xfrm>
            <a:off x="1024128" y="4378841"/>
            <a:ext cx="2402958" cy="287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615712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984003A2-65CA-4D33-B213-38EDCDD8D650}"/>
              </a:ext>
            </a:extLst>
          </p:cNvPr>
          <p:cNvSpPr/>
          <p:nvPr/>
        </p:nvSpPr>
        <p:spPr>
          <a:xfrm>
            <a:off x="7283302" y="2711302"/>
            <a:ext cx="2286000" cy="717698"/>
          </a:xfrm>
          <a:prstGeom prst="roundRect">
            <a:avLst/>
          </a:prstGeom>
          <a:ln>
            <a:noFill/>
          </a:ln>
          <a:effectLst>
            <a:glow rad="635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19CD8721-DC1A-439C-B333-1DD6E0C2E4E9}"/>
              </a:ext>
            </a:extLst>
          </p:cNvPr>
          <p:cNvSpPr>
            <a:spLocks noGrp="1"/>
          </p:cNvSpPr>
          <p:nvPr>
            <p:ph type="title"/>
          </p:nvPr>
        </p:nvSpPr>
        <p:spPr/>
        <p:txBody>
          <a:bodyPr/>
          <a:lstStyle/>
          <a:p>
            <a:r>
              <a:rPr lang="he-IL" dirty="0"/>
              <a:t>כרטיס בונוס</a:t>
            </a:r>
          </a:p>
        </p:txBody>
      </p:sp>
      <p:sp>
        <p:nvSpPr>
          <p:cNvPr id="3" name="Text Placeholder 2">
            <a:extLst>
              <a:ext uri="{FF2B5EF4-FFF2-40B4-BE49-F238E27FC236}">
                <a16:creationId xmlns:a16="http://schemas.microsoft.com/office/drawing/2014/main" id="{838966F2-C154-4C56-AF9D-D51AA5BA483E}"/>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619FC572-93BF-405A-B9A9-4BB35160C1DE}"/>
              </a:ext>
            </a:extLst>
          </p:cNvPr>
          <p:cNvSpPr>
            <a:spLocks noGrp="1"/>
          </p:cNvSpPr>
          <p:nvPr>
            <p:ph sz="quarter" idx="4"/>
          </p:nvPr>
        </p:nvSpPr>
        <p:spPr/>
        <p:txBody>
          <a:bodyPr/>
          <a:lstStyle/>
          <a:p>
            <a:pPr marL="0" indent="0">
              <a:buNone/>
            </a:pPr>
            <a:r>
              <a:rPr lang="he-IL" dirty="0"/>
              <a:t>ברצוני לעדכן את הנוסע מה מספר הטיסות שנדרשו לו כדי לצבור את הכרטיס.</a:t>
            </a:r>
          </a:p>
          <a:p>
            <a:pPr marL="0" indent="0">
              <a:buNone/>
            </a:pPr>
            <a:r>
              <a:rPr lang="he-IL" dirty="0"/>
              <a:t>מה נוסיף לתוכנית על מנת שתדפיס הודעה בהתאם?</a:t>
            </a:r>
          </a:p>
          <a:p>
            <a:pPr marL="0" indent="0">
              <a:buNone/>
            </a:pPr>
            <a:endParaRPr lang="he-IL" dirty="0"/>
          </a:p>
          <a:p>
            <a:pPr marL="0" indent="0">
              <a:buNone/>
            </a:pPr>
            <a:r>
              <a:rPr lang="he-IL" dirty="0"/>
              <a:t>למה נזדקק?</a:t>
            </a:r>
          </a:p>
        </p:txBody>
      </p:sp>
      <p:sp>
        <p:nvSpPr>
          <p:cNvPr id="5" name="TextBox 4">
            <a:extLst>
              <a:ext uri="{FF2B5EF4-FFF2-40B4-BE49-F238E27FC236}">
                <a16:creationId xmlns:a16="http://schemas.microsoft.com/office/drawing/2014/main" id="{D374143B-9E58-479B-8953-F3686F9528B6}"/>
              </a:ext>
            </a:extLst>
          </p:cNvPr>
          <p:cNvSpPr txBox="1"/>
          <p:nvPr/>
        </p:nvSpPr>
        <p:spPr>
          <a:xfrm>
            <a:off x="530816" y="2160116"/>
            <a:ext cx="8239536" cy="4247317"/>
          </a:xfrm>
          <a:prstGeom prst="rect">
            <a:avLst/>
          </a:prstGeom>
          <a:noFill/>
        </p:spPr>
        <p:txBody>
          <a:bodyPr wrap="square" rtlCol="1">
            <a:spAutoFit/>
          </a:bodyPr>
          <a:lstStyle/>
          <a:p>
            <a:pPr algn="l"/>
            <a:r>
              <a:rPr lang="en-US" b="1" dirty="0">
                <a:solidFill>
                  <a:srgbClr val="7F0055"/>
                </a:solidFill>
                <a:latin typeface="Consolas" panose="020B0609020204030204" pitchFamily="49" charset="0"/>
              </a:rPr>
              <a:t>int</a:t>
            </a:r>
            <a:r>
              <a:rPr lang="en-US" b="1" dirty="0">
                <a:solidFill>
                  <a:srgbClr val="000000"/>
                </a:solidFill>
                <a:latin typeface="Consolas" panose="020B0609020204030204" pitchFamily="49" charset="0"/>
              </a:rPr>
              <a:t> </a:t>
            </a:r>
            <a:r>
              <a:rPr lang="en-US" b="1" dirty="0">
                <a:solidFill>
                  <a:srgbClr val="6A3E3E"/>
                </a:solidFill>
                <a:latin typeface="Consolas" panose="020B0609020204030204" pitchFamily="49" charset="0"/>
              </a:rPr>
              <a:t>miles</a:t>
            </a:r>
            <a:r>
              <a:rPr lang="en-US" b="1" dirty="0">
                <a:solidFill>
                  <a:srgbClr val="000000"/>
                </a:solidFill>
                <a:latin typeface="Consolas" panose="020B0609020204030204" pitchFamily="49" charset="0"/>
              </a:rPr>
              <a:t>;</a:t>
            </a:r>
          </a:p>
          <a:p>
            <a:pPr algn="l"/>
            <a:r>
              <a:rPr lang="en-US" b="1" dirty="0">
                <a:solidFill>
                  <a:srgbClr val="7F0055"/>
                </a:solidFill>
                <a:latin typeface="Consolas" panose="020B0609020204030204" pitchFamily="49" charset="0"/>
              </a:rPr>
              <a:t>int</a:t>
            </a:r>
            <a:r>
              <a:rPr lang="en-US" b="1" dirty="0">
                <a:solidFill>
                  <a:srgbClr val="000000"/>
                </a:solidFill>
                <a:latin typeface="Consolas" panose="020B0609020204030204" pitchFamily="49" charset="0"/>
              </a:rPr>
              <a:t> </a:t>
            </a:r>
            <a:r>
              <a:rPr lang="en-US" b="1" dirty="0" err="1">
                <a:solidFill>
                  <a:srgbClr val="6A3E3E"/>
                </a:solidFill>
                <a:latin typeface="Consolas" panose="020B0609020204030204" pitchFamily="49" charset="0"/>
              </a:rPr>
              <a:t>sumMiles</a:t>
            </a:r>
            <a:r>
              <a:rPr lang="en-US" b="1" dirty="0">
                <a:solidFill>
                  <a:srgbClr val="000000"/>
                </a:solidFill>
                <a:latin typeface="Consolas" panose="020B0609020204030204" pitchFamily="49" charset="0"/>
              </a:rPr>
              <a:t> = 0;</a:t>
            </a:r>
          </a:p>
          <a:p>
            <a:pPr algn="l"/>
            <a:r>
              <a:rPr lang="en-US" b="1" dirty="0">
                <a:solidFill>
                  <a:srgbClr val="7F0055"/>
                </a:solidFill>
                <a:latin typeface="Consolas" panose="020B0609020204030204" pitchFamily="49" charset="0"/>
              </a:rPr>
              <a:t>int</a:t>
            </a:r>
            <a:r>
              <a:rPr lang="en-US" b="1" dirty="0">
                <a:solidFill>
                  <a:srgbClr val="000000"/>
                </a:solidFill>
                <a:latin typeface="Consolas" panose="020B0609020204030204" pitchFamily="49" charset="0"/>
              </a:rPr>
              <a:t> </a:t>
            </a:r>
            <a:r>
              <a:rPr lang="en-US" b="1" dirty="0">
                <a:solidFill>
                  <a:srgbClr val="6A3E3E"/>
                </a:solidFill>
                <a:latin typeface="Consolas" panose="020B0609020204030204" pitchFamily="49" charset="0"/>
              </a:rPr>
              <a:t>count</a:t>
            </a:r>
            <a:r>
              <a:rPr lang="en-US" b="1" dirty="0">
                <a:solidFill>
                  <a:srgbClr val="000000"/>
                </a:solidFill>
                <a:latin typeface="Consolas" panose="020B0609020204030204" pitchFamily="49" charset="0"/>
              </a:rPr>
              <a:t> = 0;</a:t>
            </a:r>
          </a:p>
          <a:p>
            <a:pPr algn="l"/>
            <a:endParaRPr lang="he-IL" dirty="0">
              <a:latin typeface="Consolas" panose="020B0609020204030204" pitchFamily="49" charset="0"/>
            </a:endParaRPr>
          </a:p>
          <a:p>
            <a:pPr algn="l"/>
            <a:r>
              <a:rPr lang="en-US" b="1" dirty="0">
                <a:solidFill>
                  <a:srgbClr val="7F0055"/>
                </a:solidFill>
                <a:latin typeface="Consolas" panose="020B0609020204030204" pitchFamily="49" charset="0"/>
              </a:rPr>
              <a:t>while</a:t>
            </a:r>
            <a:r>
              <a:rPr lang="en-US" b="1" dirty="0">
                <a:solidFill>
                  <a:srgbClr val="000000"/>
                </a:solidFill>
                <a:latin typeface="Consolas" panose="020B0609020204030204" pitchFamily="49" charset="0"/>
              </a:rPr>
              <a:t> (</a:t>
            </a:r>
            <a:r>
              <a:rPr lang="en-US" b="1" dirty="0" err="1">
                <a:solidFill>
                  <a:srgbClr val="6A3E3E"/>
                </a:solidFill>
                <a:latin typeface="Consolas" panose="020B0609020204030204" pitchFamily="49" charset="0"/>
              </a:rPr>
              <a:t>sumMiles</a:t>
            </a:r>
            <a:r>
              <a:rPr lang="en-US" b="1" dirty="0">
                <a:solidFill>
                  <a:srgbClr val="000000"/>
                </a:solidFill>
                <a:latin typeface="Consolas" panose="020B0609020204030204" pitchFamily="49" charset="0"/>
              </a:rPr>
              <a:t> &lt; 5000)</a:t>
            </a:r>
          </a:p>
          <a:p>
            <a:pPr algn="l" rtl="0"/>
            <a:r>
              <a:rPr lang="he-IL" dirty="0">
                <a:solidFill>
                  <a:srgbClr val="000000"/>
                </a:solidFill>
                <a:latin typeface="Consolas" panose="020B0609020204030204" pitchFamily="49" charset="0"/>
              </a:rPr>
              <a:t>}</a:t>
            </a:r>
          </a:p>
          <a:p>
            <a:pPr lvl="1" algn="l" rtl="0"/>
            <a:r>
              <a:rPr lang="en-US" dirty="0" err="1">
                <a:solidFill>
                  <a:srgbClr val="000000"/>
                </a:solidFill>
                <a:latin typeface="Consolas" panose="020B0609020204030204" pitchFamily="49" charset="0"/>
              </a:rPr>
              <a:t>System.</a:t>
            </a:r>
            <a:r>
              <a:rPr lang="en-US" b="1" i="1" dirty="0" err="1">
                <a:solidFill>
                  <a:srgbClr val="0000C0"/>
                </a:solidFill>
                <a:latin typeface="Consolas" panose="020B0609020204030204" pitchFamily="49" charset="0"/>
              </a:rPr>
              <a:t>out</a:t>
            </a:r>
            <a:r>
              <a:rPr lang="en-US" b="1" i="1" dirty="0" err="1">
                <a:solidFill>
                  <a:srgbClr val="000000"/>
                </a:solidFill>
                <a:latin typeface="Consolas" panose="020B0609020204030204" pitchFamily="49" charset="0"/>
              </a:rPr>
              <a:t>.println</a:t>
            </a:r>
            <a:r>
              <a:rPr lang="en-US" b="1" i="1" dirty="0">
                <a:solidFill>
                  <a:srgbClr val="000000"/>
                </a:solidFill>
                <a:latin typeface="Consolas" panose="020B0609020204030204" pitchFamily="49" charset="0"/>
              </a:rPr>
              <a:t>(</a:t>
            </a:r>
            <a:r>
              <a:rPr lang="en-US" b="1" i="1" dirty="0">
                <a:solidFill>
                  <a:srgbClr val="2A00FF"/>
                </a:solidFill>
                <a:latin typeface="Consolas" panose="020B0609020204030204" pitchFamily="49" charset="0"/>
              </a:rPr>
              <a:t>"Enter the flight miles"</a:t>
            </a:r>
            <a:r>
              <a:rPr lang="en-US" b="1" i="1" dirty="0">
                <a:solidFill>
                  <a:srgbClr val="000000"/>
                </a:solidFill>
                <a:latin typeface="Consolas" panose="020B0609020204030204" pitchFamily="49" charset="0"/>
              </a:rPr>
              <a:t>);</a:t>
            </a:r>
          </a:p>
          <a:p>
            <a:pPr lvl="1" algn="l" rtl="0"/>
            <a:r>
              <a:rPr lang="en-US" dirty="0">
                <a:solidFill>
                  <a:srgbClr val="6A3E3E"/>
                </a:solidFill>
                <a:latin typeface="Consolas" panose="020B0609020204030204" pitchFamily="49" charset="0"/>
              </a:rPr>
              <a:t>miles</a:t>
            </a:r>
            <a:r>
              <a:rPr lang="en-US" dirty="0">
                <a:solidFill>
                  <a:srgbClr val="000000"/>
                </a:solidFill>
                <a:latin typeface="Consolas" panose="020B0609020204030204" pitchFamily="49" charset="0"/>
              </a:rPr>
              <a:t> = </a:t>
            </a:r>
            <a:r>
              <a:rPr lang="en-US" i="1" dirty="0" err="1">
                <a:solidFill>
                  <a:srgbClr val="0000C0"/>
                </a:solidFill>
                <a:latin typeface="Consolas" panose="020B0609020204030204" pitchFamily="49" charset="0"/>
              </a:rPr>
              <a:t>input</a:t>
            </a:r>
            <a:r>
              <a:rPr lang="en-US" i="1" dirty="0" err="1">
                <a:solidFill>
                  <a:srgbClr val="000000"/>
                </a:solidFill>
                <a:latin typeface="Consolas" panose="020B0609020204030204" pitchFamily="49" charset="0"/>
              </a:rPr>
              <a:t>.nextInt</a:t>
            </a:r>
            <a:r>
              <a:rPr lang="en-US" i="1" dirty="0">
                <a:solidFill>
                  <a:srgbClr val="000000"/>
                </a:solidFill>
                <a:latin typeface="Consolas" panose="020B0609020204030204" pitchFamily="49" charset="0"/>
              </a:rPr>
              <a:t>();</a:t>
            </a:r>
          </a:p>
          <a:p>
            <a:pPr lvl="1" algn="l" rtl="0"/>
            <a:r>
              <a:rPr lang="en-US" dirty="0" err="1">
                <a:solidFill>
                  <a:srgbClr val="6A3E3E"/>
                </a:solidFill>
                <a:latin typeface="Consolas" panose="020B0609020204030204" pitchFamily="49" charset="0"/>
              </a:rPr>
              <a:t>sumMiles</a:t>
            </a:r>
            <a:r>
              <a:rPr lang="en-US" dirty="0">
                <a:solidFill>
                  <a:srgbClr val="000000"/>
                </a:solidFill>
                <a:latin typeface="Consolas" panose="020B0609020204030204" pitchFamily="49" charset="0"/>
              </a:rPr>
              <a:t> = </a:t>
            </a:r>
            <a:r>
              <a:rPr lang="en-US" dirty="0" err="1">
                <a:solidFill>
                  <a:srgbClr val="6A3E3E"/>
                </a:solidFill>
                <a:latin typeface="Consolas" panose="020B0609020204030204" pitchFamily="49" charset="0"/>
              </a:rPr>
              <a:t>sumMiles</a:t>
            </a:r>
            <a:r>
              <a:rPr lang="en-US" dirty="0">
                <a:solidFill>
                  <a:srgbClr val="000000"/>
                </a:solidFill>
                <a:latin typeface="Consolas" panose="020B0609020204030204" pitchFamily="49" charset="0"/>
              </a:rPr>
              <a:t> + </a:t>
            </a:r>
            <a:r>
              <a:rPr lang="en-US" dirty="0">
                <a:solidFill>
                  <a:srgbClr val="6A3E3E"/>
                </a:solidFill>
                <a:latin typeface="Consolas" panose="020B0609020204030204" pitchFamily="49" charset="0"/>
              </a:rPr>
              <a:t>miles</a:t>
            </a:r>
            <a:r>
              <a:rPr lang="en-US" dirty="0">
                <a:solidFill>
                  <a:srgbClr val="000000"/>
                </a:solidFill>
                <a:latin typeface="Consolas" panose="020B0609020204030204" pitchFamily="49" charset="0"/>
              </a:rPr>
              <a:t>;</a:t>
            </a:r>
          </a:p>
          <a:p>
            <a:pPr lvl="1" algn="l" rtl="0"/>
            <a:r>
              <a:rPr lang="en-US" dirty="0">
                <a:solidFill>
                  <a:srgbClr val="6A3E3E"/>
                </a:solidFill>
                <a:latin typeface="Consolas" panose="020B0609020204030204" pitchFamily="49" charset="0"/>
              </a:rPr>
              <a:t>count</a:t>
            </a:r>
            <a:r>
              <a:rPr lang="en-US" dirty="0">
                <a:solidFill>
                  <a:srgbClr val="000000"/>
                </a:solidFill>
                <a:latin typeface="Consolas" panose="020B0609020204030204" pitchFamily="49" charset="0"/>
              </a:rPr>
              <a:t>++;</a:t>
            </a:r>
          </a:p>
          <a:p>
            <a:pPr algn="l"/>
            <a:r>
              <a:rPr lang="he-IL" dirty="0">
                <a:solidFill>
                  <a:srgbClr val="000000"/>
                </a:solidFill>
                <a:latin typeface="Consolas" panose="020B0609020204030204" pitchFamily="49" charset="0"/>
              </a:rPr>
              <a:t>{</a:t>
            </a:r>
          </a:p>
          <a:p>
            <a:pPr algn="l"/>
            <a:endParaRPr lang="he-IL" dirty="0">
              <a:latin typeface="Consolas" panose="020B0609020204030204" pitchFamily="49" charset="0"/>
            </a:endParaRPr>
          </a:p>
          <a:p>
            <a:pPr algn="l"/>
            <a:r>
              <a:rPr lang="en-US" dirty="0" err="1">
                <a:solidFill>
                  <a:srgbClr val="000000"/>
                </a:solidFill>
                <a:latin typeface="Consolas" panose="020B0609020204030204" pitchFamily="49" charset="0"/>
              </a:rPr>
              <a:t>System.</a:t>
            </a:r>
            <a:r>
              <a:rPr lang="en-US" b="1" i="1" dirty="0" err="1">
                <a:solidFill>
                  <a:srgbClr val="0000C0"/>
                </a:solidFill>
                <a:latin typeface="Consolas" panose="020B0609020204030204" pitchFamily="49" charset="0"/>
              </a:rPr>
              <a:t>out</a:t>
            </a:r>
            <a:r>
              <a:rPr lang="en-US" b="1" i="1" dirty="0" err="1">
                <a:solidFill>
                  <a:srgbClr val="000000"/>
                </a:solidFill>
                <a:latin typeface="Consolas" panose="020B0609020204030204" pitchFamily="49" charset="0"/>
              </a:rPr>
              <a:t>.println</a:t>
            </a:r>
            <a:r>
              <a:rPr lang="en-US" b="1" i="1" dirty="0">
                <a:solidFill>
                  <a:srgbClr val="000000"/>
                </a:solidFill>
                <a:latin typeface="Consolas" panose="020B0609020204030204" pitchFamily="49" charset="0"/>
              </a:rPr>
              <a:t>(</a:t>
            </a:r>
            <a:r>
              <a:rPr lang="en-US" b="1" i="1" dirty="0">
                <a:solidFill>
                  <a:srgbClr val="2A00FF"/>
                </a:solidFill>
                <a:latin typeface="Consolas" panose="020B0609020204030204" pitchFamily="49" charset="0"/>
              </a:rPr>
              <a:t>"Congratulations! You got Bonus card after "</a:t>
            </a:r>
            <a:r>
              <a:rPr lang="en-US" b="1" i="1" dirty="0">
                <a:solidFill>
                  <a:srgbClr val="000000"/>
                </a:solidFill>
                <a:latin typeface="Consolas" panose="020B0609020204030204" pitchFamily="49" charset="0"/>
              </a:rPr>
              <a:t>+ </a:t>
            </a:r>
            <a:r>
              <a:rPr lang="en-US" b="1" i="1" dirty="0">
                <a:solidFill>
                  <a:srgbClr val="6A3E3E"/>
                </a:solidFill>
                <a:latin typeface="Consolas" panose="020B0609020204030204" pitchFamily="49" charset="0"/>
              </a:rPr>
              <a:t>count</a:t>
            </a:r>
            <a:r>
              <a:rPr lang="en-US" b="1" i="1" dirty="0">
                <a:solidFill>
                  <a:srgbClr val="000000"/>
                </a:solidFill>
                <a:latin typeface="Consolas" panose="020B0609020204030204" pitchFamily="49" charset="0"/>
              </a:rPr>
              <a:t> + </a:t>
            </a:r>
            <a:r>
              <a:rPr lang="en-US" dirty="0">
                <a:solidFill>
                  <a:srgbClr val="2A00FF"/>
                </a:solidFill>
                <a:latin typeface="Consolas" panose="020B0609020204030204" pitchFamily="49" charset="0"/>
              </a:rPr>
              <a:t>" </a:t>
            </a:r>
            <a:r>
              <a:rPr lang="en-US" b="1" i="1" dirty="0">
                <a:solidFill>
                  <a:srgbClr val="2A00FF"/>
                </a:solidFill>
                <a:latin typeface="Consolas" panose="020B0609020204030204" pitchFamily="49" charset="0"/>
              </a:rPr>
              <a:t>flights. You have now </a:t>
            </a:r>
            <a:r>
              <a:rPr lang="en-US" dirty="0">
                <a:solidFill>
                  <a:srgbClr val="2A00FF"/>
                </a:solidFill>
                <a:latin typeface="Consolas" panose="020B0609020204030204" pitchFamily="49" charset="0"/>
              </a:rPr>
              <a:t>"</a:t>
            </a:r>
            <a:r>
              <a:rPr lang="en-US" dirty="0">
                <a:solidFill>
                  <a:srgbClr val="000000"/>
                </a:solidFill>
                <a:latin typeface="Consolas" panose="020B0609020204030204" pitchFamily="49" charset="0"/>
              </a:rPr>
              <a:t> + </a:t>
            </a:r>
          </a:p>
          <a:p>
            <a:pPr algn="l"/>
            <a:r>
              <a:rPr lang="en-US" dirty="0">
                <a:solidFill>
                  <a:srgbClr val="000000"/>
                </a:solidFill>
                <a:latin typeface="Consolas" panose="020B0609020204030204" pitchFamily="49" charset="0"/>
              </a:rPr>
              <a:t>(</a:t>
            </a:r>
            <a:r>
              <a:rPr lang="en-US" dirty="0">
                <a:solidFill>
                  <a:srgbClr val="6A3E3E"/>
                </a:solidFill>
                <a:latin typeface="Consolas" panose="020B0609020204030204" pitchFamily="49" charset="0"/>
              </a:rPr>
              <a:t>sumMiles</a:t>
            </a:r>
            <a:r>
              <a:rPr lang="en-US" dirty="0">
                <a:solidFill>
                  <a:srgbClr val="000000"/>
                </a:solidFill>
                <a:latin typeface="Consolas" panose="020B0609020204030204" pitchFamily="49" charset="0"/>
              </a:rPr>
              <a:t>-5000) + </a:t>
            </a:r>
            <a:r>
              <a:rPr lang="en-US" dirty="0">
                <a:solidFill>
                  <a:srgbClr val="2A00FF"/>
                </a:solidFill>
                <a:latin typeface="Consolas" panose="020B0609020204030204" pitchFamily="49" charset="0"/>
              </a:rPr>
              <a:t>" </a:t>
            </a:r>
            <a:r>
              <a:rPr lang="en-US" b="1" i="1" dirty="0">
                <a:solidFill>
                  <a:srgbClr val="2A00FF"/>
                </a:solidFill>
                <a:latin typeface="Consolas" panose="020B0609020204030204" pitchFamily="49" charset="0"/>
              </a:rPr>
              <a:t>miles left</a:t>
            </a:r>
            <a:r>
              <a:rPr lang="en-US" dirty="0">
                <a:solidFill>
                  <a:srgbClr val="2A00FF"/>
                </a:solidFill>
                <a:latin typeface="Consolas" panose="020B0609020204030204" pitchFamily="49" charset="0"/>
              </a:rPr>
              <a:t>"</a:t>
            </a:r>
            <a:r>
              <a:rPr lang="en-US" dirty="0">
                <a:solidFill>
                  <a:srgbClr val="000000"/>
                </a:solidFill>
                <a:latin typeface="Consolas" panose="020B0609020204030204" pitchFamily="49" charset="0"/>
              </a:rPr>
              <a:t>);</a:t>
            </a:r>
            <a:endParaRPr lang="he-IL" dirty="0"/>
          </a:p>
        </p:txBody>
      </p:sp>
      <p:sp>
        <p:nvSpPr>
          <p:cNvPr id="6" name="Rectangle 5">
            <a:extLst>
              <a:ext uri="{FF2B5EF4-FFF2-40B4-BE49-F238E27FC236}">
                <a16:creationId xmlns:a16="http://schemas.microsoft.com/office/drawing/2014/main" id="{DB5143C2-046A-4B17-9F2A-C3AE0DE18575}"/>
              </a:ext>
            </a:extLst>
          </p:cNvPr>
          <p:cNvSpPr/>
          <p:nvPr/>
        </p:nvSpPr>
        <p:spPr>
          <a:xfrm>
            <a:off x="515273" y="2765996"/>
            <a:ext cx="2402958" cy="287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Rectangle 6">
            <a:extLst>
              <a:ext uri="{FF2B5EF4-FFF2-40B4-BE49-F238E27FC236}">
                <a16:creationId xmlns:a16="http://schemas.microsoft.com/office/drawing/2014/main" id="{757E5610-29D9-449D-BB17-6C38F738E671}"/>
              </a:ext>
            </a:extLst>
          </p:cNvPr>
          <p:cNvSpPr/>
          <p:nvPr/>
        </p:nvSpPr>
        <p:spPr>
          <a:xfrm>
            <a:off x="1024128" y="4674238"/>
            <a:ext cx="2402958" cy="287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Rectangle 7">
            <a:extLst>
              <a:ext uri="{FF2B5EF4-FFF2-40B4-BE49-F238E27FC236}">
                <a16:creationId xmlns:a16="http://schemas.microsoft.com/office/drawing/2014/main" id="{5B2539E0-84ED-4012-AF50-87CAB8C5DE68}"/>
              </a:ext>
            </a:extLst>
          </p:cNvPr>
          <p:cNvSpPr/>
          <p:nvPr/>
        </p:nvSpPr>
        <p:spPr>
          <a:xfrm>
            <a:off x="410770" y="5521331"/>
            <a:ext cx="8239536" cy="8722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a:extLst>
              <a:ext uri="{FF2B5EF4-FFF2-40B4-BE49-F238E27FC236}">
                <a16:creationId xmlns:a16="http://schemas.microsoft.com/office/drawing/2014/main" id="{6B05EB1F-72F0-4185-AFBF-0CCAFAD3A566}"/>
              </a:ext>
            </a:extLst>
          </p:cNvPr>
          <p:cNvSpPr txBox="1"/>
          <p:nvPr/>
        </p:nvSpPr>
        <p:spPr>
          <a:xfrm>
            <a:off x="7462421" y="2827111"/>
            <a:ext cx="1912703" cy="523220"/>
          </a:xfrm>
          <a:prstGeom prst="rect">
            <a:avLst/>
          </a:prstGeom>
          <a:noFill/>
        </p:spPr>
        <p:txBody>
          <a:bodyPr wrap="none" rtlCol="1">
            <a:spAutoFit/>
          </a:bodyPr>
          <a:lstStyle/>
          <a:p>
            <a:r>
              <a:rPr lang="he-IL" sz="2800" dirty="0"/>
              <a:t>מונה טיסות</a:t>
            </a:r>
          </a:p>
        </p:txBody>
      </p:sp>
      <p:pic>
        <p:nvPicPr>
          <p:cNvPr id="12" name="Picture 11" descr="A large passenger jet flying through a blue sky&#10;&#10;Description automatically generated">
            <a:extLst>
              <a:ext uri="{FF2B5EF4-FFF2-40B4-BE49-F238E27FC236}">
                <a16:creationId xmlns:a16="http://schemas.microsoft.com/office/drawing/2014/main" id="{E4785EB3-56CB-4015-ABF3-0A1F007244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3983" y="155447"/>
            <a:ext cx="2037589" cy="13583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9189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7" grpId="0" animBg="1"/>
      <p:bldP spid="8" grpId="0" animBg="1"/>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1152-3EA6-4E56-A4DC-8E3872FE8B9E}"/>
              </a:ext>
            </a:extLst>
          </p:cNvPr>
          <p:cNvSpPr>
            <a:spLocks noGrp="1"/>
          </p:cNvSpPr>
          <p:nvPr>
            <p:ph type="title"/>
          </p:nvPr>
        </p:nvSpPr>
        <p:spPr/>
        <p:txBody>
          <a:bodyPr/>
          <a:lstStyle/>
          <a:p>
            <a:r>
              <a:rPr lang="he-IL" dirty="0"/>
              <a:t>הפרדת ספרות של מספר רב ספרתי</a:t>
            </a:r>
          </a:p>
        </p:txBody>
      </p:sp>
      <p:sp>
        <p:nvSpPr>
          <p:cNvPr id="3" name="Text Placeholder 2">
            <a:extLst>
              <a:ext uri="{FF2B5EF4-FFF2-40B4-BE49-F238E27FC236}">
                <a16:creationId xmlns:a16="http://schemas.microsoft.com/office/drawing/2014/main" id="{9864C752-B876-4C18-B385-8D73E8E6825F}"/>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414A6E8E-699C-4CCC-926F-F8EC76781047}"/>
              </a:ext>
            </a:extLst>
          </p:cNvPr>
          <p:cNvSpPr>
            <a:spLocks noGrp="1"/>
          </p:cNvSpPr>
          <p:nvPr>
            <p:ph sz="quarter" idx="4"/>
          </p:nvPr>
        </p:nvSpPr>
        <p:spPr>
          <a:xfrm>
            <a:off x="515273" y="1567973"/>
            <a:ext cx="11161453" cy="3315999"/>
          </a:xfrm>
        </p:spPr>
        <p:txBody>
          <a:bodyPr/>
          <a:lstStyle/>
          <a:p>
            <a:pPr marL="0" indent="0">
              <a:buNone/>
            </a:pPr>
            <a:r>
              <a:rPr lang="he-IL" dirty="0"/>
              <a:t>ברצוננו לכתוב קטע קוד המחשב את סכום הספרות של מספר רב ספרתי (חיובי ושלם)</a:t>
            </a:r>
          </a:p>
          <a:p>
            <a:pPr marL="0" indent="0">
              <a:buNone/>
            </a:pPr>
            <a:endParaRPr lang="he-IL" dirty="0"/>
          </a:p>
          <a:p>
            <a:pPr marL="0" indent="0">
              <a:buNone/>
            </a:pPr>
            <a:r>
              <a:rPr lang="he-IL" dirty="0"/>
              <a:t>לדוגמה: עבור המספר: </a:t>
            </a:r>
            <a:r>
              <a:rPr lang="he-IL" sz="3200" dirty="0"/>
              <a:t>1548</a:t>
            </a:r>
            <a:r>
              <a:rPr lang="he-IL" dirty="0"/>
              <a:t>  </a:t>
            </a:r>
          </a:p>
          <a:p>
            <a:pPr marL="0" indent="0">
              <a:buNone/>
            </a:pPr>
            <a:r>
              <a:rPr lang="he-IL" dirty="0"/>
              <a:t>תדפיס התוכנית:  18</a:t>
            </a:r>
          </a:p>
          <a:p>
            <a:pPr marL="0" indent="0">
              <a:buNone/>
            </a:pPr>
            <a:endParaRPr lang="he-IL" dirty="0"/>
          </a:p>
          <a:p>
            <a:pPr marL="0" indent="0">
              <a:buNone/>
            </a:pPr>
            <a:r>
              <a:rPr lang="he-IL" dirty="0"/>
              <a:t>הסבר:  18 = 1+5+4+8  </a:t>
            </a:r>
          </a:p>
        </p:txBody>
      </p:sp>
      <p:sp>
        <p:nvSpPr>
          <p:cNvPr id="5" name="Rectangle 4">
            <a:extLst>
              <a:ext uri="{FF2B5EF4-FFF2-40B4-BE49-F238E27FC236}">
                <a16:creationId xmlns:a16="http://schemas.microsoft.com/office/drawing/2014/main" id="{BDF82FF4-344C-4A65-9E4C-776397952A0D}"/>
              </a:ext>
            </a:extLst>
          </p:cNvPr>
          <p:cNvSpPr/>
          <p:nvPr/>
        </p:nvSpPr>
        <p:spPr>
          <a:xfrm>
            <a:off x="2244436" y="4562261"/>
            <a:ext cx="1068702" cy="923330"/>
          </a:xfrm>
          <a:prstGeom prst="rect">
            <a:avLst/>
          </a:prstGeom>
          <a:noFill/>
        </p:spPr>
        <p:txBody>
          <a:bodyPr wrap="square" lIns="91440" tIns="45720" rIns="91440" bIns="45720">
            <a:spAutoFit/>
          </a:bodyPr>
          <a:lstStyle/>
          <a:p>
            <a:pPr algn="ctr"/>
            <a:r>
              <a:rPr lang="he-IL" sz="5400" b="0" cap="none" spc="0" dirty="0">
                <a:ln w="0"/>
                <a:solidFill>
                  <a:srgbClr val="C00000"/>
                </a:solidFill>
                <a:effectLst>
                  <a:reflection blurRad="6350" stA="53000" endA="300" endPos="35500" dir="5400000" sy="-90000" algn="bl" rotWithShape="0"/>
                </a:effectLst>
              </a:rPr>
              <a:t>10</a:t>
            </a:r>
            <a:endParaRPr lang="en-US" sz="5400" b="0" cap="none" spc="0" dirty="0">
              <a:ln w="0"/>
              <a:solidFill>
                <a:srgbClr val="C00000"/>
              </a:solidFill>
              <a:effectLst>
                <a:reflection blurRad="6350" stA="53000" endA="300" endPos="35500" dir="5400000" sy="-90000" algn="bl" rotWithShape="0"/>
              </a:effectLst>
            </a:endParaRPr>
          </a:p>
        </p:txBody>
      </p:sp>
      <p:sp>
        <p:nvSpPr>
          <p:cNvPr id="7" name="Rectangle 6">
            <a:extLst>
              <a:ext uri="{FF2B5EF4-FFF2-40B4-BE49-F238E27FC236}">
                <a16:creationId xmlns:a16="http://schemas.microsoft.com/office/drawing/2014/main" id="{5F776F85-0410-4367-8A50-09C696BD66F8}"/>
              </a:ext>
            </a:extLst>
          </p:cNvPr>
          <p:cNvSpPr/>
          <p:nvPr/>
        </p:nvSpPr>
        <p:spPr>
          <a:xfrm>
            <a:off x="3052061" y="2897358"/>
            <a:ext cx="1922322" cy="923330"/>
          </a:xfrm>
          <a:prstGeom prst="rect">
            <a:avLst/>
          </a:prstGeom>
          <a:noFill/>
        </p:spPr>
        <p:txBody>
          <a:bodyPr wrap="none" lIns="91440" tIns="45720" rIns="91440" bIns="45720">
            <a:spAutoFit/>
          </a:bodyPr>
          <a:lstStyle/>
          <a:p>
            <a:pPr algn="ctr"/>
            <a:r>
              <a:rPr lang="he-IL"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1548</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9" name="Rectangle 8">
            <a:extLst>
              <a:ext uri="{FF2B5EF4-FFF2-40B4-BE49-F238E27FC236}">
                <a16:creationId xmlns:a16="http://schemas.microsoft.com/office/drawing/2014/main" id="{9EBF7B78-6544-4416-81DA-2F0540481C8B}"/>
              </a:ext>
            </a:extLst>
          </p:cNvPr>
          <p:cNvSpPr/>
          <p:nvPr/>
        </p:nvSpPr>
        <p:spPr>
          <a:xfrm>
            <a:off x="3591362" y="4100596"/>
            <a:ext cx="1053494" cy="923330"/>
          </a:xfrm>
          <a:prstGeom prst="rect">
            <a:avLst/>
          </a:prstGeom>
          <a:noFill/>
        </p:spPr>
        <p:txBody>
          <a:bodyPr wrap="none" lIns="91440" tIns="45720" rIns="91440" bIns="45720">
            <a:spAutoFit/>
          </a:bodyPr>
          <a:lstStyle/>
          <a:p>
            <a:pPr algn="ctr"/>
            <a:r>
              <a:rPr lang="he-IL" sz="5400" b="0" cap="none" spc="0" dirty="0">
                <a:ln w="0"/>
                <a:solidFill>
                  <a:schemeClr val="accent2">
                    <a:lumMod val="75000"/>
                  </a:schemeClr>
                </a:solidFill>
                <a:effectLst>
                  <a:reflection blurRad="6350" stA="53000" endA="300" endPos="35500" dir="5400000" sy="-90000" algn="bl" rotWithShape="0"/>
                </a:effectLst>
              </a:rPr>
              <a:t>70</a:t>
            </a:r>
            <a:endParaRPr lang="en-US" sz="5400" b="0" cap="none" spc="0" dirty="0">
              <a:ln w="0"/>
              <a:solidFill>
                <a:schemeClr val="accent2">
                  <a:lumMod val="75000"/>
                </a:schemeClr>
              </a:solidFill>
              <a:effectLst>
                <a:reflection blurRad="6350" stA="53000" endA="300" endPos="35500" dir="5400000" sy="-90000" algn="bl" rotWithShape="0"/>
              </a:effectLst>
            </a:endParaRPr>
          </a:p>
        </p:txBody>
      </p:sp>
      <p:sp>
        <p:nvSpPr>
          <p:cNvPr id="11" name="Rectangle 10">
            <a:extLst>
              <a:ext uri="{FF2B5EF4-FFF2-40B4-BE49-F238E27FC236}">
                <a16:creationId xmlns:a16="http://schemas.microsoft.com/office/drawing/2014/main" id="{27B8A557-0F23-4B2B-A2FC-F6B20C28FD27}"/>
              </a:ext>
            </a:extLst>
          </p:cNvPr>
          <p:cNvSpPr/>
          <p:nvPr/>
        </p:nvSpPr>
        <p:spPr>
          <a:xfrm>
            <a:off x="2044948" y="3445668"/>
            <a:ext cx="1053494" cy="923330"/>
          </a:xfrm>
          <a:prstGeom prst="rect">
            <a:avLst/>
          </a:prstGeom>
          <a:noFill/>
        </p:spPr>
        <p:txBody>
          <a:bodyPr wrap="none" lIns="91440" tIns="45720" rIns="91440" bIns="45720">
            <a:spAutoFit/>
          </a:bodyPr>
          <a:lstStyle/>
          <a:p>
            <a:pPr algn="ctr"/>
            <a:r>
              <a:rPr lang="he-IL" sz="5400" b="0" cap="none" spc="0" dirty="0">
                <a:ln w="0"/>
                <a:solidFill>
                  <a:schemeClr val="accent1">
                    <a:lumMod val="75000"/>
                  </a:schemeClr>
                </a:solidFill>
                <a:effectLst>
                  <a:reflection blurRad="6350" stA="53000" endA="300" endPos="35500" dir="5400000" sy="-90000" algn="bl" rotWithShape="0"/>
                </a:effectLst>
              </a:rPr>
              <a:t>92</a:t>
            </a:r>
            <a:endParaRPr lang="en-US" sz="5400" b="0" cap="none" spc="0" dirty="0">
              <a:ln w="0"/>
              <a:solidFill>
                <a:schemeClr val="accent1">
                  <a:lumMod val="75000"/>
                </a:schemeClr>
              </a:solidFill>
              <a:effectLst>
                <a:reflection blurRad="6350" stA="53000" endA="300" endPos="35500" dir="5400000" sy="-90000" algn="bl" rotWithShape="0"/>
              </a:effectLst>
            </a:endParaRPr>
          </a:p>
        </p:txBody>
      </p:sp>
      <p:sp>
        <p:nvSpPr>
          <p:cNvPr id="13" name="Rectangle 12">
            <a:extLst>
              <a:ext uri="{FF2B5EF4-FFF2-40B4-BE49-F238E27FC236}">
                <a16:creationId xmlns:a16="http://schemas.microsoft.com/office/drawing/2014/main" id="{EAA07BD9-6A6E-4F4B-B729-F1DB3710E07D}"/>
              </a:ext>
            </a:extLst>
          </p:cNvPr>
          <p:cNvSpPr/>
          <p:nvPr/>
        </p:nvSpPr>
        <p:spPr>
          <a:xfrm>
            <a:off x="3876915" y="5103235"/>
            <a:ext cx="1922322" cy="923330"/>
          </a:xfrm>
          <a:prstGeom prst="rect">
            <a:avLst/>
          </a:prstGeom>
          <a:noFill/>
        </p:spPr>
        <p:txBody>
          <a:bodyPr wrap="none" lIns="91440" tIns="45720" rIns="91440" bIns="45720">
            <a:spAutoFit/>
          </a:bodyPr>
          <a:lstStyle/>
          <a:p>
            <a:pPr algn="ctr"/>
            <a:r>
              <a:rPr lang="he-IL"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3255</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8077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4F1EDB5-D4B0-483A-8C4D-74E60723DC55}"/>
              </a:ext>
            </a:extLst>
          </p:cNvPr>
          <p:cNvSpPr/>
          <p:nvPr/>
        </p:nvSpPr>
        <p:spPr>
          <a:xfrm>
            <a:off x="7207623" y="3915783"/>
            <a:ext cx="1613647" cy="785309"/>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357D1152-3EA6-4E56-A4DC-8E3872FE8B9E}"/>
              </a:ext>
            </a:extLst>
          </p:cNvPr>
          <p:cNvSpPr>
            <a:spLocks noGrp="1"/>
          </p:cNvSpPr>
          <p:nvPr>
            <p:ph type="title"/>
          </p:nvPr>
        </p:nvSpPr>
        <p:spPr/>
        <p:txBody>
          <a:bodyPr/>
          <a:lstStyle/>
          <a:p>
            <a:r>
              <a:rPr lang="he-IL" dirty="0"/>
              <a:t>כיצד נפריד את הספרות?</a:t>
            </a:r>
          </a:p>
        </p:txBody>
      </p:sp>
      <p:sp>
        <p:nvSpPr>
          <p:cNvPr id="3" name="Text Placeholder 2">
            <a:extLst>
              <a:ext uri="{FF2B5EF4-FFF2-40B4-BE49-F238E27FC236}">
                <a16:creationId xmlns:a16="http://schemas.microsoft.com/office/drawing/2014/main" id="{9864C752-B876-4C18-B385-8D73E8E6825F}"/>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414A6E8E-699C-4CCC-926F-F8EC76781047}"/>
              </a:ext>
            </a:extLst>
          </p:cNvPr>
          <p:cNvSpPr>
            <a:spLocks noGrp="1"/>
          </p:cNvSpPr>
          <p:nvPr>
            <p:ph sz="quarter" idx="4"/>
          </p:nvPr>
        </p:nvSpPr>
        <p:spPr>
          <a:xfrm>
            <a:off x="515273" y="1567973"/>
            <a:ext cx="11161453" cy="927801"/>
          </a:xfrm>
        </p:spPr>
        <p:txBody>
          <a:bodyPr/>
          <a:lstStyle/>
          <a:p>
            <a:pPr marL="0" indent="0">
              <a:buNone/>
            </a:pPr>
            <a:r>
              <a:rPr lang="he-IL" dirty="0"/>
              <a:t>כאשר המספר דו ספרתי</a:t>
            </a:r>
          </a:p>
          <a:p>
            <a:pPr marL="0" indent="0">
              <a:buNone/>
            </a:pPr>
            <a:endParaRPr lang="he-IL" dirty="0"/>
          </a:p>
          <a:p>
            <a:pPr marL="0" indent="0">
              <a:buNone/>
            </a:pPr>
            <a:endParaRPr lang="he-IL" dirty="0"/>
          </a:p>
          <a:p>
            <a:pPr marL="0" indent="0">
              <a:buNone/>
            </a:pPr>
            <a:endParaRPr lang="he-IL" dirty="0"/>
          </a:p>
        </p:txBody>
      </p:sp>
      <p:sp>
        <p:nvSpPr>
          <p:cNvPr id="5" name="TextBox 4">
            <a:extLst>
              <a:ext uri="{FF2B5EF4-FFF2-40B4-BE49-F238E27FC236}">
                <a16:creationId xmlns:a16="http://schemas.microsoft.com/office/drawing/2014/main" id="{4385CD62-BFFF-4FE8-8E33-86126676D590}"/>
              </a:ext>
            </a:extLst>
          </p:cNvPr>
          <p:cNvSpPr txBox="1"/>
          <p:nvPr/>
        </p:nvSpPr>
        <p:spPr>
          <a:xfrm>
            <a:off x="5471468" y="2191870"/>
            <a:ext cx="1249061" cy="1107996"/>
          </a:xfrm>
          <a:prstGeom prst="rect">
            <a:avLst/>
          </a:prstGeom>
          <a:noFill/>
        </p:spPr>
        <p:txBody>
          <a:bodyPr wrap="none" rtlCol="1">
            <a:spAutoFit/>
          </a:bodyPr>
          <a:lstStyle/>
          <a:p>
            <a:r>
              <a:rPr lang="en-US" sz="6600" dirty="0"/>
              <a:t>49</a:t>
            </a:r>
            <a:endParaRPr lang="he-IL" sz="6600" dirty="0"/>
          </a:p>
        </p:txBody>
      </p:sp>
      <p:sp>
        <p:nvSpPr>
          <p:cNvPr id="6" name="TextBox 5">
            <a:extLst>
              <a:ext uri="{FF2B5EF4-FFF2-40B4-BE49-F238E27FC236}">
                <a16:creationId xmlns:a16="http://schemas.microsoft.com/office/drawing/2014/main" id="{E2479C1E-5773-46D3-ACF6-49F949DF5ED6}"/>
              </a:ext>
            </a:extLst>
          </p:cNvPr>
          <p:cNvSpPr txBox="1"/>
          <p:nvPr/>
        </p:nvSpPr>
        <p:spPr>
          <a:xfrm>
            <a:off x="7429990" y="4108382"/>
            <a:ext cx="1168911" cy="400110"/>
          </a:xfrm>
          <a:prstGeom prst="rect">
            <a:avLst/>
          </a:prstGeom>
          <a:noFill/>
        </p:spPr>
        <p:txBody>
          <a:bodyPr wrap="none" rtlCol="1">
            <a:spAutoFit/>
          </a:bodyPr>
          <a:lstStyle/>
          <a:p>
            <a:r>
              <a:rPr lang="en-US" sz="2000" dirty="0"/>
              <a:t>49 % 10</a:t>
            </a:r>
            <a:endParaRPr lang="he-IL" sz="2000" dirty="0"/>
          </a:p>
        </p:txBody>
      </p:sp>
      <p:cxnSp>
        <p:nvCxnSpPr>
          <p:cNvPr id="10" name="Straight Arrow Connector 9">
            <a:extLst>
              <a:ext uri="{FF2B5EF4-FFF2-40B4-BE49-F238E27FC236}">
                <a16:creationId xmlns:a16="http://schemas.microsoft.com/office/drawing/2014/main" id="{8204E24A-4200-4EFC-9F46-40D652596AE6}"/>
              </a:ext>
            </a:extLst>
          </p:cNvPr>
          <p:cNvCxnSpPr>
            <a:cxnSpLocks/>
          </p:cNvCxnSpPr>
          <p:nvPr/>
        </p:nvCxnSpPr>
        <p:spPr>
          <a:xfrm>
            <a:off x="6725908" y="3154632"/>
            <a:ext cx="567777" cy="73689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A44435B2-C30A-41A0-A29B-FDC520A0F3DC}"/>
              </a:ext>
            </a:extLst>
          </p:cNvPr>
          <p:cNvSpPr/>
          <p:nvPr/>
        </p:nvSpPr>
        <p:spPr>
          <a:xfrm>
            <a:off x="6095998" y="2296759"/>
            <a:ext cx="624531" cy="822911"/>
          </a:xfrm>
          <a:prstGeom prst="rect">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Rectangle 16">
            <a:extLst>
              <a:ext uri="{FF2B5EF4-FFF2-40B4-BE49-F238E27FC236}">
                <a16:creationId xmlns:a16="http://schemas.microsoft.com/office/drawing/2014/main" id="{43EBA5B6-8097-4A50-97B0-ED6F9B4751D5}"/>
              </a:ext>
            </a:extLst>
          </p:cNvPr>
          <p:cNvSpPr/>
          <p:nvPr/>
        </p:nvSpPr>
        <p:spPr>
          <a:xfrm>
            <a:off x="5466088" y="2304848"/>
            <a:ext cx="624531" cy="822911"/>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8" name="Straight Arrow Connector 17">
            <a:extLst>
              <a:ext uri="{FF2B5EF4-FFF2-40B4-BE49-F238E27FC236}">
                <a16:creationId xmlns:a16="http://schemas.microsoft.com/office/drawing/2014/main" id="{2171DFB5-123B-40C1-BEEB-D1C40EA39E72}"/>
              </a:ext>
            </a:extLst>
          </p:cNvPr>
          <p:cNvCxnSpPr>
            <a:cxnSpLocks/>
          </p:cNvCxnSpPr>
          <p:nvPr/>
        </p:nvCxnSpPr>
        <p:spPr>
          <a:xfrm flipH="1">
            <a:off x="5152913" y="3154632"/>
            <a:ext cx="318556" cy="733123"/>
          </a:xfrm>
          <a:prstGeom prst="straightConnector1">
            <a:avLst/>
          </a:prstGeom>
          <a:ln w="63500">
            <a:solidFill>
              <a:srgbClr val="CF3E3E"/>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E59846C1-F5A6-482D-A07E-FE712F2F88D3}"/>
              </a:ext>
            </a:extLst>
          </p:cNvPr>
          <p:cNvSpPr/>
          <p:nvPr/>
        </p:nvSpPr>
        <p:spPr>
          <a:xfrm>
            <a:off x="3632792" y="3887755"/>
            <a:ext cx="1613647" cy="785309"/>
          </a:xfrm>
          <a:prstGeom prst="roundRect">
            <a:avLst/>
          </a:prstGeom>
          <a:solidFill>
            <a:srgbClr val="C00000">
              <a:alpha val="25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a:extLst>
              <a:ext uri="{FF2B5EF4-FFF2-40B4-BE49-F238E27FC236}">
                <a16:creationId xmlns:a16="http://schemas.microsoft.com/office/drawing/2014/main" id="{D6A9D64A-C000-4506-995C-AB777C5AA3AE}"/>
              </a:ext>
            </a:extLst>
          </p:cNvPr>
          <p:cNvSpPr txBox="1"/>
          <p:nvPr/>
        </p:nvSpPr>
        <p:spPr>
          <a:xfrm>
            <a:off x="3949737" y="4108382"/>
            <a:ext cx="1074333" cy="400110"/>
          </a:xfrm>
          <a:prstGeom prst="rect">
            <a:avLst/>
          </a:prstGeom>
          <a:noFill/>
        </p:spPr>
        <p:txBody>
          <a:bodyPr wrap="none" rtlCol="1">
            <a:spAutoFit/>
          </a:bodyPr>
          <a:lstStyle/>
          <a:p>
            <a:r>
              <a:rPr lang="en-US" sz="2000" dirty="0"/>
              <a:t>49 / 10</a:t>
            </a:r>
            <a:endParaRPr lang="he-IL" sz="2000" dirty="0"/>
          </a:p>
        </p:txBody>
      </p:sp>
    </p:spTree>
    <p:extLst>
      <p:ext uri="{BB962C8B-B14F-4D97-AF65-F5344CB8AC3E}">
        <p14:creationId xmlns:p14="http://schemas.microsoft.com/office/powerpoint/2010/main" val="128783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P spid="15" grpId="0" animBg="1"/>
      <p:bldP spid="17" grpId="0" animBg="1"/>
      <p:bldP spid="19" grpId="0" animBg="1"/>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72315A01-29F9-4BB7-BF6A-9EB1B3BA15BC}"/>
              </a:ext>
            </a:extLst>
          </p:cNvPr>
          <p:cNvSpPr/>
          <p:nvPr/>
        </p:nvSpPr>
        <p:spPr>
          <a:xfrm>
            <a:off x="893617" y="2690336"/>
            <a:ext cx="1154314" cy="369332"/>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he-IL"/>
          </a:p>
        </p:txBody>
      </p:sp>
      <p:sp>
        <p:nvSpPr>
          <p:cNvPr id="2" name="Title 1">
            <a:extLst>
              <a:ext uri="{FF2B5EF4-FFF2-40B4-BE49-F238E27FC236}">
                <a16:creationId xmlns:a16="http://schemas.microsoft.com/office/drawing/2014/main" id="{A5E5E1BC-3059-4D57-AD28-51730DA413DE}"/>
              </a:ext>
            </a:extLst>
          </p:cNvPr>
          <p:cNvSpPr>
            <a:spLocks noGrp="1"/>
          </p:cNvSpPr>
          <p:nvPr>
            <p:ph type="title"/>
          </p:nvPr>
        </p:nvSpPr>
        <p:spPr/>
        <p:txBody>
          <a:bodyPr/>
          <a:lstStyle/>
          <a:p>
            <a:r>
              <a:rPr lang="he-IL" dirty="0"/>
              <a:t>כיצד נפריד את הספרות?</a:t>
            </a:r>
          </a:p>
        </p:txBody>
      </p:sp>
      <p:sp>
        <p:nvSpPr>
          <p:cNvPr id="3" name="Text Placeholder 2">
            <a:extLst>
              <a:ext uri="{FF2B5EF4-FFF2-40B4-BE49-F238E27FC236}">
                <a16:creationId xmlns:a16="http://schemas.microsoft.com/office/drawing/2014/main" id="{21A974E9-8553-492B-9B0B-78E0EA9A26EF}"/>
              </a:ext>
            </a:extLst>
          </p:cNvPr>
          <p:cNvSpPr>
            <a:spLocks noGrp="1"/>
          </p:cNvSpPr>
          <p:nvPr>
            <p:ph type="body" sz="quarter" idx="3"/>
          </p:nvPr>
        </p:nvSpPr>
        <p:spPr/>
        <p:txBody>
          <a:bodyPr/>
          <a:lstStyle/>
          <a:p>
            <a:r>
              <a:rPr lang="he-IL" dirty="0"/>
              <a:t>דוגמה למספר 1548</a:t>
            </a:r>
          </a:p>
        </p:txBody>
      </p:sp>
      <p:graphicFrame>
        <p:nvGraphicFramePr>
          <p:cNvPr id="6" name="Diagram 5">
            <a:extLst>
              <a:ext uri="{FF2B5EF4-FFF2-40B4-BE49-F238E27FC236}">
                <a16:creationId xmlns:a16="http://schemas.microsoft.com/office/drawing/2014/main" id="{BD03FA4A-FA6A-40A5-B508-E605DC5EDBB6}"/>
              </a:ext>
            </a:extLst>
          </p:cNvPr>
          <p:cNvGraphicFramePr/>
          <p:nvPr>
            <p:extLst>
              <p:ext uri="{D42A27DB-BD31-4B8C-83A1-F6EECF244321}">
                <p14:modId xmlns:p14="http://schemas.microsoft.com/office/powerpoint/2010/main" val="1085911070"/>
              </p:ext>
            </p:extLst>
          </p:nvPr>
        </p:nvGraphicFramePr>
        <p:xfrm>
          <a:off x="1309254" y="1630008"/>
          <a:ext cx="6909955" cy="3945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F70F4E09-1E13-4749-A901-8084DA682FBF}"/>
              </a:ext>
            </a:extLst>
          </p:cNvPr>
          <p:cNvSpPr txBox="1"/>
          <p:nvPr/>
        </p:nvSpPr>
        <p:spPr>
          <a:xfrm>
            <a:off x="893617" y="2690336"/>
            <a:ext cx="1154314" cy="369332"/>
          </a:xfrm>
          <a:prstGeom prst="rect">
            <a:avLst/>
          </a:prstGeom>
          <a:noFill/>
        </p:spPr>
        <p:txBody>
          <a:bodyPr wrap="square" rtlCol="1">
            <a:spAutoFit/>
          </a:bodyPr>
          <a:lstStyle/>
          <a:p>
            <a:r>
              <a:rPr lang="he-IL" dirty="0"/>
              <a:t>1548/10</a:t>
            </a:r>
          </a:p>
        </p:txBody>
      </p:sp>
      <p:sp>
        <p:nvSpPr>
          <p:cNvPr id="12" name="Rectangle: Rounded Corners 11">
            <a:extLst>
              <a:ext uri="{FF2B5EF4-FFF2-40B4-BE49-F238E27FC236}">
                <a16:creationId xmlns:a16="http://schemas.microsoft.com/office/drawing/2014/main" id="{FC3EF4F2-7912-4E87-94D1-632F92D6DF25}"/>
              </a:ext>
            </a:extLst>
          </p:cNvPr>
          <p:cNvSpPr/>
          <p:nvPr/>
        </p:nvSpPr>
        <p:spPr>
          <a:xfrm>
            <a:off x="1982121" y="3718923"/>
            <a:ext cx="1154314" cy="369332"/>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he-IL"/>
          </a:p>
        </p:txBody>
      </p:sp>
      <p:sp>
        <p:nvSpPr>
          <p:cNvPr id="14" name="TextBox 13">
            <a:extLst>
              <a:ext uri="{FF2B5EF4-FFF2-40B4-BE49-F238E27FC236}">
                <a16:creationId xmlns:a16="http://schemas.microsoft.com/office/drawing/2014/main" id="{7E85C01A-6AD7-4A7B-BC60-A1C4C2796768}"/>
              </a:ext>
            </a:extLst>
          </p:cNvPr>
          <p:cNvSpPr txBox="1"/>
          <p:nvPr/>
        </p:nvSpPr>
        <p:spPr>
          <a:xfrm>
            <a:off x="1982121" y="3718923"/>
            <a:ext cx="1154314" cy="369332"/>
          </a:xfrm>
          <a:prstGeom prst="rect">
            <a:avLst/>
          </a:prstGeom>
          <a:noFill/>
        </p:spPr>
        <p:txBody>
          <a:bodyPr wrap="square" rtlCol="1">
            <a:spAutoFit/>
          </a:bodyPr>
          <a:lstStyle/>
          <a:p>
            <a:r>
              <a:rPr lang="he-IL" dirty="0"/>
              <a:t>154/10</a:t>
            </a:r>
          </a:p>
        </p:txBody>
      </p:sp>
      <p:sp>
        <p:nvSpPr>
          <p:cNvPr id="16" name="Rectangle: Rounded Corners 15">
            <a:extLst>
              <a:ext uri="{FF2B5EF4-FFF2-40B4-BE49-F238E27FC236}">
                <a16:creationId xmlns:a16="http://schemas.microsoft.com/office/drawing/2014/main" id="{1FBBB474-E03C-4B3F-8F40-C5B13163BA59}"/>
              </a:ext>
            </a:extLst>
          </p:cNvPr>
          <p:cNvSpPr/>
          <p:nvPr/>
        </p:nvSpPr>
        <p:spPr>
          <a:xfrm>
            <a:off x="3088865" y="4747510"/>
            <a:ext cx="1154314" cy="369332"/>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he-IL"/>
          </a:p>
        </p:txBody>
      </p:sp>
      <p:sp>
        <p:nvSpPr>
          <p:cNvPr id="18" name="TextBox 17">
            <a:extLst>
              <a:ext uri="{FF2B5EF4-FFF2-40B4-BE49-F238E27FC236}">
                <a16:creationId xmlns:a16="http://schemas.microsoft.com/office/drawing/2014/main" id="{2780F829-0136-4E64-B28A-CAB30F922AC1}"/>
              </a:ext>
            </a:extLst>
          </p:cNvPr>
          <p:cNvSpPr txBox="1"/>
          <p:nvPr/>
        </p:nvSpPr>
        <p:spPr>
          <a:xfrm>
            <a:off x="3088865" y="4747510"/>
            <a:ext cx="1154314" cy="369332"/>
          </a:xfrm>
          <a:prstGeom prst="rect">
            <a:avLst/>
          </a:prstGeom>
          <a:noFill/>
        </p:spPr>
        <p:txBody>
          <a:bodyPr wrap="square" rtlCol="1">
            <a:spAutoFit/>
          </a:bodyPr>
          <a:lstStyle/>
          <a:p>
            <a:r>
              <a:rPr lang="he-IL" dirty="0"/>
              <a:t>15/10</a:t>
            </a:r>
          </a:p>
        </p:txBody>
      </p:sp>
      <p:sp>
        <p:nvSpPr>
          <p:cNvPr id="20" name="Rectangle: Rounded Corners 19">
            <a:extLst>
              <a:ext uri="{FF2B5EF4-FFF2-40B4-BE49-F238E27FC236}">
                <a16:creationId xmlns:a16="http://schemas.microsoft.com/office/drawing/2014/main" id="{E0CE2FF1-67AA-4626-A2BC-1EEBC34B4B87}"/>
              </a:ext>
            </a:extLst>
          </p:cNvPr>
          <p:cNvSpPr/>
          <p:nvPr/>
        </p:nvSpPr>
        <p:spPr>
          <a:xfrm>
            <a:off x="4820336" y="5833872"/>
            <a:ext cx="1154314" cy="369332"/>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he-IL"/>
          </a:p>
        </p:txBody>
      </p:sp>
      <p:sp>
        <p:nvSpPr>
          <p:cNvPr id="22" name="TextBox 21">
            <a:extLst>
              <a:ext uri="{FF2B5EF4-FFF2-40B4-BE49-F238E27FC236}">
                <a16:creationId xmlns:a16="http://schemas.microsoft.com/office/drawing/2014/main" id="{B4BD1837-A7B1-4D0C-A69C-22EBC8DF7444}"/>
              </a:ext>
            </a:extLst>
          </p:cNvPr>
          <p:cNvSpPr txBox="1"/>
          <p:nvPr/>
        </p:nvSpPr>
        <p:spPr>
          <a:xfrm>
            <a:off x="4820336" y="5833872"/>
            <a:ext cx="1154314" cy="369332"/>
          </a:xfrm>
          <a:prstGeom prst="rect">
            <a:avLst/>
          </a:prstGeom>
          <a:noFill/>
        </p:spPr>
        <p:txBody>
          <a:bodyPr wrap="square" rtlCol="1">
            <a:spAutoFit/>
          </a:bodyPr>
          <a:lstStyle/>
          <a:p>
            <a:r>
              <a:rPr lang="he-IL" dirty="0"/>
              <a:t>1/10</a:t>
            </a:r>
          </a:p>
        </p:txBody>
      </p:sp>
      <p:sp>
        <p:nvSpPr>
          <p:cNvPr id="23" name="TextBox 22">
            <a:extLst>
              <a:ext uri="{FF2B5EF4-FFF2-40B4-BE49-F238E27FC236}">
                <a16:creationId xmlns:a16="http://schemas.microsoft.com/office/drawing/2014/main" id="{18071CDA-E1A2-4670-BD35-2B0E39AC9B0F}"/>
              </a:ext>
            </a:extLst>
          </p:cNvPr>
          <p:cNvSpPr txBox="1"/>
          <p:nvPr/>
        </p:nvSpPr>
        <p:spPr>
          <a:xfrm>
            <a:off x="6217352" y="5842061"/>
            <a:ext cx="754948" cy="369332"/>
          </a:xfrm>
          <a:prstGeom prst="rect">
            <a:avLst/>
          </a:prstGeom>
          <a:noFill/>
        </p:spPr>
        <p:txBody>
          <a:bodyPr wrap="square" rtlCol="1">
            <a:spAutoFit/>
          </a:bodyPr>
          <a:lstStyle/>
          <a:p>
            <a:r>
              <a:rPr lang="en-US" dirty="0">
                <a:sym typeface="Wingdings" panose="05000000000000000000" pitchFamily="2" charset="2"/>
              </a:rPr>
              <a:t> 0 </a:t>
            </a:r>
            <a:endParaRPr lang="he-IL" dirty="0"/>
          </a:p>
        </p:txBody>
      </p:sp>
    </p:spTree>
    <p:extLst>
      <p:ext uri="{BB962C8B-B14F-4D97-AF65-F5344CB8AC3E}">
        <p14:creationId xmlns:p14="http://schemas.microsoft.com/office/powerpoint/2010/main" val="209802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p:bldP spid="12" grpId="0" animBg="1"/>
      <p:bldP spid="14" grpId="0"/>
      <p:bldP spid="16" grpId="0" animBg="1"/>
      <p:bldP spid="18" grpId="0"/>
      <p:bldP spid="20" grpId="0" animBg="1"/>
      <p:bldP spid="22"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F69C55D-5259-4F5C-A7CB-5DF1637CDD0F}"/>
              </a:ext>
            </a:extLst>
          </p:cNvPr>
          <p:cNvSpPr/>
          <p:nvPr/>
        </p:nvSpPr>
        <p:spPr>
          <a:xfrm>
            <a:off x="7984273" y="1481328"/>
            <a:ext cx="3824868" cy="2778438"/>
          </a:xfrm>
          <a:prstGeom prst="roundRect">
            <a:avLst/>
          </a:prstGeom>
          <a:solidFill>
            <a:srgbClr val="E6E6E6"/>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a:extLst>
              <a:ext uri="{FF2B5EF4-FFF2-40B4-BE49-F238E27FC236}">
                <a16:creationId xmlns:a16="http://schemas.microsoft.com/office/drawing/2014/main" id="{3F9E2A17-0BF9-4C19-B05E-3E2535434372}"/>
              </a:ext>
            </a:extLst>
          </p:cNvPr>
          <p:cNvSpPr>
            <a:spLocks noGrp="1"/>
          </p:cNvSpPr>
          <p:nvPr>
            <p:ph type="title"/>
          </p:nvPr>
        </p:nvSpPr>
        <p:spPr/>
        <p:txBody>
          <a:bodyPr/>
          <a:lstStyle/>
          <a:p>
            <a:r>
              <a:rPr lang="he-IL" dirty="0"/>
              <a:t>סכום ספרות של מספר רב ספרתי</a:t>
            </a:r>
          </a:p>
        </p:txBody>
      </p:sp>
      <p:sp>
        <p:nvSpPr>
          <p:cNvPr id="3" name="Text Placeholder 2">
            <a:extLst>
              <a:ext uri="{FF2B5EF4-FFF2-40B4-BE49-F238E27FC236}">
                <a16:creationId xmlns:a16="http://schemas.microsoft.com/office/drawing/2014/main" id="{F78E7846-BDFD-4F4E-91ED-5933A17B0878}"/>
              </a:ext>
            </a:extLst>
          </p:cNvPr>
          <p:cNvSpPr>
            <a:spLocks noGrp="1"/>
          </p:cNvSpPr>
          <p:nvPr>
            <p:ph type="body" sz="quarter" idx="3"/>
          </p:nvPr>
        </p:nvSpPr>
        <p:spPr/>
        <p:txBody>
          <a:bodyPr/>
          <a:lstStyle/>
          <a:p>
            <a:endParaRPr lang="he-IL"/>
          </a:p>
        </p:txBody>
      </p:sp>
      <p:pic>
        <p:nvPicPr>
          <p:cNvPr id="6" name="Content Placeholder 5">
            <a:extLst>
              <a:ext uri="{FF2B5EF4-FFF2-40B4-BE49-F238E27FC236}">
                <a16:creationId xmlns:a16="http://schemas.microsoft.com/office/drawing/2014/main" id="{AD941E80-0C2A-4102-8FE2-5CDA00581AA0}"/>
              </a:ext>
            </a:extLst>
          </p:cNvPr>
          <p:cNvPicPr>
            <a:picLocks noGrp="1" noChangeAspect="1"/>
          </p:cNvPicPr>
          <p:nvPr>
            <p:ph sz="quarter" idx="4"/>
          </p:nvPr>
        </p:nvPicPr>
        <p:blipFill>
          <a:blip r:embed="rId2"/>
          <a:stretch>
            <a:fillRect/>
          </a:stretch>
        </p:blipFill>
        <p:spPr>
          <a:xfrm>
            <a:off x="515273" y="1630008"/>
            <a:ext cx="7218454" cy="4585584"/>
          </a:xfrm>
        </p:spPr>
      </p:pic>
      <p:sp>
        <p:nvSpPr>
          <p:cNvPr id="4" name="Rectangle 3">
            <a:extLst>
              <a:ext uri="{FF2B5EF4-FFF2-40B4-BE49-F238E27FC236}">
                <a16:creationId xmlns:a16="http://schemas.microsoft.com/office/drawing/2014/main" id="{52176C58-7C83-41B5-9081-8A5BADF7E584}"/>
              </a:ext>
            </a:extLst>
          </p:cNvPr>
          <p:cNvSpPr/>
          <p:nvPr/>
        </p:nvSpPr>
        <p:spPr>
          <a:xfrm>
            <a:off x="1266298" y="4636094"/>
            <a:ext cx="6559554" cy="893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Rectangle 4">
            <a:extLst>
              <a:ext uri="{FF2B5EF4-FFF2-40B4-BE49-F238E27FC236}">
                <a16:creationId xmlns:a16="http://schemas.microsoft.com/office/drawing/2014/main" id="{BD58AD45-9913-40AC-950C-B7E27153938D}"/>
              </a:ext>
            </a:extLst>
          </p:cNvPr>
          <p:cNvSpPr/>
          <p:nvPr/>
        </p:nvSpPr>
        <p:spPr>
          <a:xfrm>
            <a:off x="885844" y="3881534"/>
            <a:ext cx="6669282" cy="16124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Rectangle 7">
            <a:extLst>
              <a:ext uri="{FF2B5EF4-FFF2-40B4-BE49-F238E27FC236}">
                <a16:creationId xmlns:a16="http://schemas.microsoft.com/office/drawing/2014/main" id="{8AC368DB-26BE-4778-AC72-422007E11D04}"/>
              </a:ext>
            </a:extLst>
          </p:cNvPr>
          <p:cNvSpPr/>
          <p:nvPr/>
        </p:nvSpPr>
        <p:spPr>
          <a:xfrm>
            <a:off x="1266298" y="4934223"/>
            <a:ext cx="6559554" cy="587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10" name="Diagram 9">
            <a:extLst>
              <a:ext uri="{FF2B5EF4-FFF2-40B4-BE49-F238E27FC236}">
                <a16:creationId xmlns:a16="http://schemas.microsoft.com/office/drawing/2014/main" id="{0D5A5315-9A08-446C-8124-DD9DEF6FFB87}"/>
              </a:ext>
            </a:extLst>
          </p:cNvPr>
          <p:cNvGraphicFramePr/>
          <p:nvPr>
            <p:extLst>
              <p:ext uri="{D42A27DB-BD31-4B8C-83A1-F6EECF244321}">
                <p14:modId xmlns:p14="http://schemas.microsoft.com/office/powerpoint/2010/main" val="3924322410"/>
              </p:ext>
            </p:extLst>
          </p:nvPr>
        </p:nvGraphicFramePr>
        <p:xfrm>
          <a:off x="8104298" y="1553672"/>
          <a:ext cx="3440002" cy="2561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F92B1DD1-144B-4D7D-98CF-83A9A4090EB0}"/>
              </a:ext>
            </a:extLst>
          </p:cNvPr>
          <p:cNvSpPr txBox="1"/>
          <p:nvPr/>
        </p:nvSpPr>
        <p:spPr>
          <a:xfrm>
            <a:off x="10792895" y="1492742"/>
            <a:ext cx="848310" cy="369332"/>
          </a:xfrm>
          <a:prstGeom prst="rect">
            <a:avLst/>
          </a:prstGeom>
          <a:noFill/>
        </p:spPr>
        <p:txBody>
          <a:bodyPr wrap="none" rtlCol="1">
            <a:spAutoFit/>
          </a:bodyPr>
          <a:lstStyle/>
          <a:p>
            <a:r>
              <a:rPr lang="he-IL" dirty="0"/>
              <a:t>דוגמה:</a:t>
            </a:r>
          </a:p>
        </p:txBody>
      </p:sp>
    </p:spTree>
    <p:extLst>
      <p:ext uri="{BB962C8B-B14F-4D97-AF65-F5344CB8AC3E}">
        <p14:creationId xmlns:p14="http://schemas.microsoft.com/office/powerpoint/2010/main" val="19963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5" grpId="0" animBg="1"/>
      <p:bldP spid="8" grpId="0" animBg="1"/>
      <p:bldGraphic spid="10" grpId="0">
        <p:bldAsOne/>
      </p:bldGraphic>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2A17-0BF9-4C19-B05E-3E2535434372}"/>
              </a:ext>
            </a:extLst>
          </p:cNvPr>
          <p:cNvSpPr>
            <a:spLocks noGrp="1"/>
          </p:cNvSpPr>
          <p:nvPr>
            <p:ph type="title"/>
          </p:nvPr>
        </p:nvSpPr>
        <p:spPr/>
        <p:txBody>
          <a:bodyPr/>
          <a:lstStyle/>
          <a:p>
            <a:r>
              <a:rPr lang="he-IL" dirty="0"/>
              <a:t>סכום ספרות של מספר רב ספרתי</a:t>
            </a:r>
          </a:p>
        </p:txBody>
      </p:sp>
      <p:sp>
        <p:nvSpPr>
          <p:cNvPr id="3" name="Text Placeholder 2">
            <a:extLst>
              <a:ext uri="{FF2B5EF4-FFF2-40B4-BE49-F238E27FC236}">
                <a16:creationId xmlns:a16="http://schemas.microsoft.com/office/drawing/2014/main" id="{F78E7846-BDFD-4F4E-91ED-5933A17B0878}"/>
              </a:ext>
            </a:extLst>
          </p:cNvPr>
          <p:cNvSpPr>
            <a:spLocks noGrp="1"/>
          </p:cNvSpPr>
          <p:nvPr>
            <p:ph type="body" sz="quarter" idx="3"/>
          </p:nvPr>
        </p:nvSpPr>
        <p:spPr/>
        <p:txBody>
          <a:bodyPr/>
          <a:lstStyle/>
          <a:p>
            <a:r>
              <a:rPr lang="he-IL" dirty="0"/>
              <a:t>טבלת מעקב </a:t>
            </a:r>
          </a:p>
        </p:txBody>
      </p:sp>
      <p:pic>
        <p:nvPicPr>
          <p:cNvPr id="6" name="Content Placeholder 5">
            <a:extLst>
              <a:ext uri="{FF2B5EF4-FFF2-40B4-BE49-F238E27FC236}">
                <a16:creationId xmlns:a16="http://schemas.microsoft.com/office/drawing/2014/main" id="{AD941E80-0C2A-4102-8FE2-5CDA00581AA0}"/>
              </a:ext>
            </a:extLst>
          </p:cNvPr>
          <p:cNvPicPr>
            <a:picLocks noGrp="1" noChangeAspect="1"/>
          </p:cNvPicPr>
          <p:nvPr>
            <p:ph sz="quarter" idx="4"/>
          </p:nvPr>
        </p:nvPicPr>
        <p:blipFill>
          <a:blip r:embed="rId2"/>
          <a:stretch>
            <a:fillRect/>
          </a:stretch>
        </p:blipFill>
        <p:spPr>
          <a:xfrm>
            <a:off x="515273" y="1630008"/>
            <a:ext cx="7218454" cy="4585584"/>
          </a:xfrm>
        </p:spPr>
      </p:pic>
      <p:graphicFrame>
        <p:nvGraphicFramePr>
          <p:cNvPr id="4" name="Table 3">
            <a:extLst>
              <a:ext uri="{FF2B5EF4-FFF2-40B4-BE49-F238E27FC236}">
                <a16:creationId xmlns:a16="http://schemas.microsoft.com/office/drawing/2014/main" id="{10B31DC3-4A35-4486-BCE1-A11FE04574CD}"/>
              </a:ext>
            </a:extLst>
          </p:cNvPr>
          <p:cNvGraphicFramePr>
            <a:graphicFrameLocks noGrp="1"/>
          </p:cNvGraphicFramePr>
          <p:nvPr>
            <p:extLst>
              <p:ext uri="{D42A27DB-BD31-4B8C-83A1-F6EECF244321}">
                <p14:modId xmlns:p14="http://schemas.microsoft.com/office/powerpoint/2010/main" val="69257917"/>
              </p:ext>
            </p:extLst>
          </p:nvPr>
        </p:nvGraphicFramePr>
        <p:xfrm>
          <a:off x="7212097" y="1630008"/>
          <a:ext cx="4464629" cy="2826325"/>
        </p:xfrm>
        <a:graphic>
          <a:graphicData uri="http://schemas.openxmlformats.org/drawingml/2006/table">
            <a:tbl>
              <a:tblPr rtl="1" firstRow="1" bandRow="1">
                <a:tableStyleId>{5940675A-B579-460E-94D1-54222C63F5DA}</a:tableStyleId>
              </a:tblPr>
              <a:tblGrid>
                <a:gridCol w="1381834">
                  <a:extLst>
                    <a:ext uri="{9D8B030D-6E8A-4147-A177-3AD203B41FA5}">
                      <a16:colId xmlns:a16="http://schemas.microsoft.com/office/drawing/2014/main" val="377728323"/>
                    </a:ext>
                  </a:extLst>
                </a:gridCol>
                <a:gridCol w="975959">
                  <a:extLst>
                    <a:ext uri="{9D8B030D-6E8A-4147-A177-3AD203B41FA5}">
                      <a16:colId xmlns:a16="http://schemas.microsoft.com/office/drawing/2014/main" val="2663378484"/>
                    </a:ext>
                  </a:extLst>
                </a:gridCol>
                <a:gridCol w="1060817">
                  <a:extLst>
                    <a:ext uri="{9D8B030D-6E8A-4147-A177-3AD203B41FA5}">
                      <a16:colId xmlns:a16="http://schemas.microsoft.com/office/drawing/2014/main" val="1842456929"/>
                    </a:ext>
                  </a:extLst>
                </a:gridCol>
                <a:gridCol w="1046019">
                  <a:extLst>
                    <a:ext uri="{9D8B030D-6E8A-4147-A177-3AD203B41FA5}">
                      <a16:colId xmlns:a16="http://schemas.microsoft.com/office/drawing/2014/main" val="1739469132"/>
                    </a:ext>
                  </a:extLst>
                </a:gridCol>
              </a:tblGrid>
              <a:tr h="410617">
                <a:tc>
                  <a:txBody>
                    <a:bodyPr/>
                    <a:lstStyle/>
                    <a:p>
                      <a:pPr algn="ctr" rtl="1"/>
                      <a:r>
                        <a:rPr lang="en-US" sz="1800" dirty="0" err="1">
                          <a:solidFill>
                            <a:schemeClr val="bg1"/>
                          </a:solidFill>
                          <a:latin typeface="Varela Round" panose="00000500000000000000" pitchFamily="2" charset="-79"/>
                          <a:cs typeface="Varela Round" panose="00000500000000000000" pitchFamily="2" charset="-79"/>
                        </a:rPr>
                        <a:t>sumDigits</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digit</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681938803"/>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395140795"/>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358920357"/>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09738004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842063204"/>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42080376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946691115"/>
                  </a:ext>
                </a:extLst>
              </a:tr>
            </a:tbl>
          </a:graphicData>
        </a:graphic>
      </p:graphicFrame>
      <p:sp>
        <p:nvSpPr>
          <p:cNvPr id="5" name="TextBox 4">
            <a:extLst>
              <a:ext uri="{FF2B5EF4-FFF2-40B4-BE49-F238E27FC236}">
                <a16:creationId xmlns:a16="http://schemas.microsoft.com/office/drawing/2014/main" id="{35BE93D7-9AAD-4DAD-A253-D92A3994EE03}"/>
              </a:ext>
            </a:extLst>
          </p:cNvPr>
          <p:cNvSpPr txBox="1"/>
          <p:nvPr/>
        </p:nvSpPr>
        <p:spPr>
          <a:xfrm>
            <a:off x="10429320" y="4626325"/>
            <a:ext cx="1311576" cy="369332"/>
          </a:xfrm>
          <a:prstGeom prst="rect">
            <a:avLst/>
          </a:prstGeom>
          <a:noFill/>
        </p:spPr>
        <p:txBody>
          <a:bodyPr wrap="none" rtlCol="1">
            <a:spAutoFit/>
          </a:bodyPr>
          <a:lstStyle/>
          <a:p>
            <a:r>
              <a:rPr lang="he-IL" dirty="0"/>
              <a:t>קלט: 1548</a:t>
            </a:r>
          </a:p>
        </p:txBody>
      </p:sp>
    </p:spTree>
    <p:extLst>
      <p:ext uri="{BB962C8B-B14F-4D97-AF65-F5344CB8AC3E}">
        <p14:creationId xmlns:p14="http://schemas.microsoft.com/office/powerpoint/2010/main" val="22160422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2A17-0BF9-4C19-B05E-3E2535434372}"/>
              </a:ext>
            </a:extLst>
          </p:cNvPr>
          <p:cNvSpPr>
            <a:spLocks noGrp="1"/>
          </p:cNvSpPr>
          <p:nvPr>
            <p:ph type="title"/>
          </p:nvPr>
        </p:nvSpPr>
        <p:spPr/>
        <p:txBody>
          <a:bodyPr/>
          <a:lstStyle/>
          <a:p>
            <a:r>
              <a:rPr lang="he-IL" dirty="0"/>
              <a:t>סכום ספרות של מספר רב ספרתי</a:t>
            </a:r>
          </a:p>
        </p:txBody>
      </p:sp>
      <p:sp>
        <p:nvSpPr>
          <p:cNvPr id="3" name="Text Placeholder 2">
            <a:extLst>
              <a:ext uri="{FF2B5EF4-FFF2-40B4-BE49-F238E27FC236}">
                <a16:creationId xmlns:a16="http://schemas.microsoft.com/office/drawing/2014/main" id="{F78E7846-BDFD-4F4E-91ED-5933A17B0878}"/>
              </a:ext>
            </a:extLst>
          </p:cNvPr>
          <p:cNvSpPr>
            <a:spLocks noGrp="1"/>
          </p:cNvSpPr>
          <p:nvPr>
            <p:ph type="body" sz="quarter" idx="3"/>
          </p:nvPr>
        </p:nvSpPr>
        <p:spPr/>
        <p:txBody>
          <a:bodyPr/>
          <a:lstStyle/>
          <a:p>
            <a:r>
              <a:rPr lang="he-IL" dirty="0"/>
              <a:t>טבלת מעקב</a:t>
            </a:r>
          </a:p>
        </p:txBody>
      </p:sp>
      <p:pic>
        <p:nvPicPr>
          <p:cNvPr id="6" name="Content Placeholder 5">
            <a:extLst>
              <a:ext uri="{FF2B5EF4-FFF2-40B4-BE49-F238E27FC236}">
                <a16:creationId xmlns:a16="http://schemas.microsoft.com/office/drawing/2014/main" id="{AD941E80-0C2A-4102-8FE2-5CDA00581AA0}"/>
              </a:ext>
            </a:extLst>
          </p:cNvPr>
          <p:cNvPicPr>
            <a:picLocks noGrp="1" noChangeAspect="1"/>
          </p:cNvPicPr>
          <p:nvPr>
            <p:ph sz="quarter" idx="4"/>
          </p:nvPr>
        </p:nvPicPr>
        <p:blipFill>
          <a:blip r:embed="rId2"/>
          <a:stretch>
            <a:fillRect/>
          </a:stretch>
        </p:blipFill>
        <p:spPr>
          <a:xfrm>
            <a:off x="515273" y="1630008"/>
            <a:ext cx="7218454" cy="4585584"/>
          </a:xfrm>
        </p:spPr>
      </p:pic>
      <p:graphicFrame>
        <p:nvGraphicFramePr>
          <p:cNvPr id="4" name="Table 3">
            <a:extLst>
              <a:ext uri="{FF2B5EF4-FFF2-40B4-BE49-F238E27FC236}">
                <a16:creationId xmlns:a16="http://schemas.microsoft.com/office/drawing/2014/main" id="{10B31DC3-4A35-4486-BCE1-A11FE04574CD}"/>
              </a:ext>
            </a:extLst>
          </p:cNvPr>
          <p:cNvGraphicFramePr>
            <a:graphicFrameLocks noGrp="1"/>
          </p:cNvGraphicFramePr>
          <p:nvPr>
            <p:extLst>
              <p:ext uri="{D42A27DB-BD31-4B8C-83A1-F6EECF244321}">
                <p14:modId xmlns:p14="http://schemas.microsoft.com/office/powerpoint/2010/main" val="1590170040"/>
              </p:ext>
            </p:extLst>
          </p:nvPr>
        </p:nvGraphicFramePr>
        <p:xfrm>
          <a:off x="7212097" y="1630008"/>
          <a:ext cx="4464629" cy="2826325"/>
        </p:xfrm>
        <a:graphic>
          <a:graphicData uri="http://schemas.openxmlformats.org/drawingml/2006/table">
            <a:tbl>
              <a:tblPr rtl="1" firstRow="1" bandRow="1">
                <a:tableStyleId>{5940675A-B579-460E-94D1-54222C63F5DA}</a:tableStyleId>
              </a:tblPr>
              <a:tblGrid>
                <a:gridCol w="1381834">
                  <a:extLst>
                    <a:ext uri="{9D8B030D-6E8A-4147-A177-3AD203B41FA5}">
                      <a16:colId xmlns:a16="http://schemas.microsoft.com/office/drawing/2014/main" val="377728323"/>
                    </a:ext>
                  </a:extLst>
                </a:gridCol>
                <a:gridCol w="975959">
                  <a:extLst>
                    <a:ext uri="{9D8B030D-6E8A-4147-A177-3AD203B41FA5}">
                      <a16:colId xmlns:a16="http://schemas.microsoft.com/office/drawing/2014/main" val="2663378484"/>
                    </a:ext>
                  </a:extLst>
                </a:gridCol>
                <a:gridCol w="1060817">
                  <a:extLst>
                    <a:ext uri="{9D8B030D-6E8A-4147-A177-3AD203B41FA5}">
                      <a16:colId xmlns:a16="http://schemas.microsoft.com/office/drawing/2014/main" val="1842456929"/>
                    </a:ext>
                  </a:extLst>
                </a:gridCol>
                <a:gridCol w="1046019">
                  <a:extLst>
                    <a:ext uri="{9D8B030D-6E8A-4147-A177-3AD203B41FA5}">
                      <a16:colId xmlns:a16="http://schemas.microsoft.com/office/drawing/2014/main" val="1739469132"/>
                    </a:ext>
                  </a:extLst>
                </a:gridCol>
              </a:tblGrid>
              <a:tr h="410617">
                <a:tc>
                  <a:txBody>
                    <a:bodyPr/>
                    <a:lstStyle/>
                    <a:p>
                      <a:pPr algn="ctr" rtl="1"/>
                      <a:r>
                        <a:rPr lang="en-US" sz="1800" dirty="0" err="1">
                          <a:solidFill>
                            <a:schemeClr val="bg1"/>
                          </a:solidFill>
                          <a:latin typeface="Varela Round" panose="00000500000000000000" pitchFamily="2" charset="-79"/>
                          <a:cs typeface="Varela Round" panose="00000500000000000000" pitchFamily="2" charset="-79"/>
                        </a:rPr>
                        <a:t>sumDigits</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digit</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681938803"/>
                  </a:ext>
                </a:extLst>
              </a:tr>
              <a:tr h="402618">
                <a:tc>
                  <a:txBody>
                    <a:bodyPr/>
                    <a:lstStyle/>
                    <a:p>
                      <a:pPr algn="ctr" rtl="1"/>
                      <a:r>
                        <a:rPr lang="en-US" sz="2000" dirty="0">
                          <a:latin typeface="Varela Round" panose="00000500000000000000" pitchFamily="2" charset="-79"/>
                          <a:cs typeface="Varela Round" panose="00000500000000000000" pitchFamily="2" charset="-79"/>
                        </a:rPr>
                        <a:t>0</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8</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1548</a:t>
                      </a:r>
                    </a:p>
                  </a:txBody>
                  <a:tcPr anchor="ctr"/>
                </a:tc>
                <a:extLst>
                  <a:ext uri="{0D108BD9-81ED-4DB2-BD59-A6C34878D82A}">
                    <a16:rowId xmlns:a16="http://schemas.microsoft.com/office/drawing/2014/main" val="1395140795"/>
                  </a:ext>
                </a:extLst>
              </a:tr>
              <a:tr h="402618">
                <a:tc>
                  <a:txBody>
                    <a:bodyPr/>
                    <a:lstStyle/>
                    <a:p>
                      <a:pPr algn="ctr" rtl="1"/>
                      <a:r>
                        <a:rPr lang="he-IL" sz="2000" dirty="0">
                          <a:latin typeface="Varela Round" panose="00000500000000000000" pitchFamily="2" charset="-79"/>
                          <a:cs typeface="Varela Round" panose="00000500000000000000" pitchFamily="2" charset="-79"/>
                        </a:rPr>
                        <a:t>8</a:t>
                      </a: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4</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154</a:t>
                      </a:r>
                    </a:p>
                  </a:txBody>
                  <a:tcPr anchor="ctr"/>
                </a:tc>
                <a:extLst>
                  <a:ext uri="{0D108BD9-81ED-4DB2-BD59-A6C34878D82A}">
                    <a16:rowId xmlns:a16="http://schemas.microsoft.com/office/drawing/2014/main" val="2358920357"/>
                  </a:ext>
                </a:extLst>
              </a:tr>
              <a:tr h="402618">
                <a:tc>
                  <a:txBody>
                    <a:bodyPr/>
                    <a:lstStyle/>
                    <a:p>
                      <a:pPr algn="ctr" rtl="1"/>
                      <a:r>
                        <a:rPr lang="en-US" sz="2000" dirty="0">
                          <a:latin typeface="Varela Round" panose="00000500000000000000" pitchFamily="2" charset="-79"/>
                          <a:cs typeface="Varela Round" panose="00000500000000000000" pitchFamily="2" charset="-79"/>
                        </a:rPr>
                        <a:t>12</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5</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15</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097380049"/>
                  </a:ext>
                </a:extLst>
              </a:tr>
              <a:tr h="402618">
                <a:tc>
                  <a:txBody>
                    <a:bodyPr/>
                    <a:lstStyle/>
                    <a:p>
                      <a:pPr algn="ctr" rtl="1"/>
                      <a:r>
                        <a:rPr lang="en-US" sz="2000" dirty="0">
                          <a:latin typeface="Varela Round" panose="00000500000000000000" pitchFamily="2" charset="-79"/>
                          <a:cs typeface="Varela Round" panose="00000500000000000000" pitchFamily="2" charset="-79"/>
                        </a:rPr>
                        <a:t>17</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1</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1</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842063204"/>
                  </a:ext>
                </a:extLst>
              </a:tr>
              <a:tr h="402618">
                <a:tc>
                  <a:txBody>
                    <a:bodyPr/>
                    <a:lstStyle/>
                    <a:p>
                      <a:pPr algn="ctr" rtl="1"/>
                      <a:r>
                        <a:rPr lang="en-US" sz="2000" dirty="0">
                          <a:latin typeface="Varela Round" panose="00000500000000000000" pitchFamily="2" charset="-79"/>
                          <a:cs typeface="Varela Round" panose="00000500000000000000" pitchFamily="2" charset="-79"/>
                        </a:rPr>
                        <a:t>18</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false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0</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42080376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946691115"/>
                  </a:ext>
                </a:extLst>
              </a:tr>
            </a:tbl>
          </a:graphicData>
        </a:graphic>
      </p:graphicFrame>
      <p:sp>
        <p:nvSpPr>
          <p:cNvPr id="5" name="Oval 4">
            <a:extLst>
              <a:ext uri="{FF2B5EF4-FFF2-40B4-BE49-F238E27FC236}">
                <a16:creationId xmlns:a16="http://schemas.microsoft.com/office/drawing/2014/main" id="{1C9BF483-56AE-41D8-85DC-9FFBDA8ED1AE}"/>
              </a:ext>
            </a:extLst>
          </p:cNvPr>
          <p:cNvSpPr/>
          <p:nvPr/>
        </p:nvSpPr>
        <p:spPr>
          <a:xfrm>
            <a:off x="10577945" y="3564082"/>
            <a:ext cx="893620" cy="623454"/>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720725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2A17-0BF9-4C19-B05E-3E2535434372}"/>
              </a:ext>
            </a:extLst>
          </p:cNvPr>
          <p:cNvSpPr>
            <a:spLocks noGrp="1"/>
          </p:cNvSpPr>
          <p:nvPr>
            <p:ph type="title"/>
          </p:nvPr>
        </p:nvSpPr>
        <p:spPr/>
        <p:txBody>
          <a:bodyPr/>
          <a:lstStyle/>
          <a:p>
            <a:r>
              <a:rPr lang="he-IL" dirty="0"/>
              <a:t>סכום ספרות של מספר רב ספרתי</a:t>
            </a:r>
          </a:p>
        </p:txBody>
      </p:sp>
      <p:sp>
        <p:nvSpPr>
          <p:cNvPr id="3" name="Text Placeholder 2">
            <a:extLst>
              <a:ext uri="{FF2B5EF4-FFF2-40B4-BE49-F238E27FC236}">
                <a16:creationId xmlns:a16="http://schemas.microsoft.com/office/drawing/2014/main" id="{F78E7846-BDFD-4F4E-91ED-5933A17B0878}"/>
              </a:ext>
            </a:extLst>
          </p:cNvPr>
          <p:cNvSpPr>
            <a:spLocks noGrp="1"/>
          </p:cNvSpPr>
          <p:nvPr>
            <p:ph type="body" sz="quarter" idx="3"/>
          </p:nvPr>
        </p:nvSpPr>
        <p:spPr/>
        <p:txBody>
          <a:bodyPr/>
          <a:lstStyle/>
          <a:p>
            <a:r>
              <a:rPr lang="he-IL" dirty="0"/>
              <a:t>טבלת מעקב</a:t>
            </a:r>
          </a:p>
        </p:txBody>
      </p:sp>
      <p:pic>
        <p:nvPicPr>
          <p:cNvPr id="6" name="Content Placeholder 5">
            <a:extLst>
              <a:ext uri="{FF2B5EF4-FFF2-40B4-BE49-F238E27FC236}">
                <a16:creationId xmlns:a16="http://schemas.microsoft.com/office/drawing/2014/main" id="{AD941E80-0C2A-4102-8FE2-5CDA00581AA0}"/>
              </a:ext>
            </a:extLst>
          </p:cNvPr>
          <p:cNvPicPr>
            <a:picLocks noGrp="1" noChangeAspect="1"/>
          </p:cNvPicPr>
          <p:nvPr>
            <p:ph sz="quarter" idx="4"/>
          </p:nvPr>
        </p:nvPicPr>
        <p:blipFill>
          <a:blip r:embed="rId2"/>
          <a:stretch>
            <a:fillRect/>
          </a:stretch>
        </p:blipFill>
        <p:spPr>
          <a:xfrm>
            <a:off x="515273" y="1630008"/>
            <a:ext cx="7218454" cy="4585584"/>
          </a:xfrm>
        </p:spPr>
      </p:pic>
      <p:graphicFrame>
        <p:nvGraphicFramePr>
          <p:cNvPr id="4" name="Table 3">
            <a:extLst>
              <a:ext uri="{FF2B5EF4-FFF2-40B4-BE49-F238E27FC236}">
                <a16:creationId xmlns:a16="http://schemas.microsoft.com/office/drawing/2014/main" id="{10B31DC3-4A35-4486-BCE1-A11FE04574CD}"/>
              </a:ext>
            </a:extLst>
          </p:cNvPr>
          <p:cNvGraphicFramePr>
            <a:graphicFrameLocks noGrp="1"/>
          </p:cNvGraphicFramePr>
          <p:nvPr>
            <p:extLst>
              <p:ext uri="{D42A27DB-BD31-4B8C-83A1-F6EECF244321}">
                <p14:modId xmlns:p14="http://schemas.microsoft.com/office/powerpoint/2010/main" val="3528160098"/>
              </p:ext>
            </p:extLst>
          </p:nvPr>
        </p:nvGraphicFramePr>
        <p:xfrm>
          <a:off x="7212097" y="1630008"/>
          <a:ext cx="4464629" cy="2826325"/>
        </p:xfrm>
        <a:graphic>
          <a:graphicData uri="http://schemas.openxmlformats.org/drawingml/2006/table">
            <a:tbl>
              <a:tblPr rtl="1" firstRow="1" bandRow="1">
                <a:tableStyleId>{5940675A-B579-460E-94D1-54222C63F5DA}</a:tableStyleId>
              </a:tblPr>
              <a:tblGrid>
                <a:gridCol w="1381834">
                  <a:extLst>
                    <a:ext uri="{9D8B030D-6E8A-4147-A177-3AD203B41FA5}">
                      <a16:colId xmlns:a16="http://schemas.microsoft.com/office/drawing/2014/main" val="377728323"/>
                    </a:ext>
                  </a:extLst>
                </a:gridCol>
                <a:gridCol w="975959">
                  <a:extLst>
                    <a:ext uri="{9D8B030D-6E8A-4147-A177-3AD203B41FA5}">
                      <a16:colId xmlns:a16="http://schemas.microsoft.com/office/drawing/2014/main" val="2663378484"/>
                    </a:ext>
                  </a:extLst>
                </a:gridCol>
                <a:gridCol w="1060817">
                  <a:extLst>
                    <a:ext uri="{9D8B030D-6E8A-4147-A177-3AD203B41FA5}">
                      <a16:colId xmlns:a16="http://schemas.microsoft.com/office/drawing/2014/main" val="1842456929"/>
                    </a:ext>
                  </a:extLst>
                </a:gridCol>
                <a:gridCol w="1046019">
                  <a:extLst>
                    <a:ext uri="{9D8B030D-6E8A-4147-A177-3AD203B41FA5}">
                      <a16:colId xmlns:a16="http://schemas.microsoft.com/office/drawing/2014/main" val="1739469132"/>
                    </a:ext>
                  </a:extLst>
                </a:gridCol>
              </a:tblGrid>
              <a:tr h="410617">
                <a:tc>
                  <a:txBody>
                    <a:bodyPr/>
                    <a:lstStyle/>
                    <a:p>
                      <a:pPr algn="ctr" rtl="1"/>
                      <a:r>
                        <a:rPr lang="en-US" sz="1800" dirty="0" err="1">
                          <a:solidFill>
                            <a:schemeClr val="bg1"/>
                          </a:solidFill>
                          <a:latin typeface="Varela Round" panose="00000500000000000000" pitchFamily="2" charset="-79"/>
                          <a:cs typeface="Varela Round" panose="00000500000000000000" pitchFamily="2" charset="-79"/>
                        </a:rPr>
                        <a:t>sumDigits</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digit</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681938803"/>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395140795"/>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358920357"/>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09738004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842063204"/>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42080376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946691115"/>
                  </a:ext>
                </a:extLst>
              </a:tr>
            </a:tbl>
          </a:graphicData>
        </a:graphic>
      </p:graphicFrame>
      <p:sp>
        <p:nvSpPr>
          <p:cNvPr id="5" name="TextBox 4">
            <a:extLst>
              <a:ext uri="{FF2B5EF4-FFF2-40B4-BE49-F238E27FC236}">
                <a16:creationId xmlns:a16="http://schemas.microsoft.com/office/drawing/2014/main" id="{3910A515-C906-468D-9F9F-BB8AC74270D2}"/>
              </a:ext>
            </a:extLst>
          </p:cNvPr>
          <p:cNvSpPr txBox="1"/>
          <p:nvPr/>
        </p:nvSpPr>
        <p:spPr>
          <a:xfrm>
            <a:off x="10717859" y="4626325"/>
            <a:ext cx="1023037" cy="369332"/>
          </a:xfrm>
          <a:prstGeom prst="rect">
            <a:avLst/>
          </a:prstGeom>
          <a:noFill/>
        </p:spPr>
        <p:txBody>
          <a:bodyPr wrap="none" rtlCol="1">
            <a:spAutoFit/>
          </a:bodyPr>
          <a:lstStyle/>
          <a:p>
            <a:r>
              <a:rPr lang="he-IL" dirty="0"/>
              <a:t>קלט: 92</a:t>
            </a:r>
          </a:p>
        </p:txBody>
      </p:sp>
    </p:spTree>
    <p:extLst>
      <p:ext uri="{BB962C8B-B14F-4D97-AF65-F5344CB8AC3E}">
        <p14:creationId xmlns:p14="http://schemas.microsoft.com/office/powerpoint/2010/main" val="1489681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2A17-0BF9-4C19-B05E-3E2535434372}"/>
              </a:ext>
            </a:extLst>
          </p:cNvPr>
          <p:cNvSpPr>
            <a:spLocks noGrp="1"/>
          </p:cNvSpPr>
          <p:nvPr>
            <p:ph type="title"/>
          </p:nvPr>
        </p:nvSpPr>
        <p:spPr/>
        <p:txBody>
          <a:bodyPr/>
          <a:lstStyle/>
          <a:p>
            <a:r>
              <a:rPr lang="he-IL" dirty="0"/>
              <a:t>סכום ספרות של מספר רב ספרתי</a:t>
            </a:r>
          </a:p>
        </p:txBody>
      </p:sp>
      <p:sp>
        <p:nvSpPr>
          <p:cNvPr id="3" name="Text Placeholder 2">
            <a:extLst>
              <a:ext uri="{FF2B5EF4-FFF2-40B4-BE49-F238E27FC236}">
                <a16:creationId xmlns:a16="http://schemas.microsoft.com/office/drawing/2014/main" id="{F78E7846-BDFD-4F4E-91ED-5933A17B0878}"/>
              </a:ext>
            </a:extLst>
          </p:cNvPr>
          <p:cNvSpPr>
            <a:spLocks noGrp="1"/>
          </p:cNvSpPr>
          <p:nvPr>
            <p:ph type="body" sz="quarter" idx="3"/>
          </p:nvPr>
        </p:nvSpPr>
        <p:spPr/>
        <p:txBody>
          <a:bodyPr/>
          <a:lstStyle/>
          <a:p>
            <a:r>
              <a:rPr lang="he-IL" dirty="0"/>
              <a:t>טבלת מעקב</a:t>
            </a:r>
          </a:p>
        </p:txBody>
      </p:sp>
      <p:pic>
        <p:nvPicPr>
          <p:cNvPr id="6" name="Content Placeholder 5">
            <a:extLst>
              <a:ext uri="{FF2B5EF4-FFF2-40B4-BE49-F238E27FC236}">
                <a16:creationId xmlns:a16="http://schemas.microsoft.com/office/drawing/2014/main" id="{AD941E80-0C2A-4102-8FE2-5CDA00581AA0}"/>
              </a:ext>
            </a:extLst>
          </p:cNvPr>
          <p:cNvPicPr>
            <a:picLocks noGrp="1" noChangeAspect="1"/>
          </p:cNvPicPr>
          <p:nvPr>
            <p:ph sz="quarter" idx="4"/>
          </p:nvPr>
        </p:nvPicPr>
        <p:blipFill>
          <a:blip r:embed="rId2"/>
          <a:stretch>
            <a:fillRect/>
          </a:stretch>
        </p:blipFill>
        <p:spPr>
          <a:xfrm>
            <a:off x="515273" y="1630008"/>
            <a:ext cx="7218454" cy="4585584"/>
          </a:xfrm>
        </p:spPr>
      </p:pic>
      <p:graphicFrame>
        <p:nvGraphicFramePr>
          <p:cNvPr id="4" name="Table 3">
            <a:extLst>
              <a:ext uri="{FF2B5EF4-FFF2-40B4-BE49-F238E27FC236}">
                <a16:creationId xmlns:a16="http://schemas.microsoft.com/office/drawing/2014/main" id="{10B31DC3-4A35-4486-BCE1-A11FE04574CD}"/>
              </a:ext>
            </a:extLst>
          </p:cNvPr>
          <p:cNvGraphicFramePr>
            <a:graphicFrameLocks noGrp="1"/>
          </p:cNvGraphicFramePr>
          <p:nvPr>
            <p:extLst>
              <p:ext uri="{D42A27DB-BD31-4B8C-83A1-F6EECF244321}">
                <p14:modId xmlns:p14="http://schemas.microsoft.com/office/powerpoint/2010/main" val="3208791827"/>
              </p:ext>
            </p:extLst>
          </p:nvPr>
        </p:nvGraphicFramePr>
        <p:xfrm>
          <a:off x="7212097" y="1630008"/>
          <a:ext cx="4464629" cy="2826325"/>
        </p:xfrm>
        <a:graphic>
          <a:graphicData uri="http://schemas.openxmlformats.org/drawingml/2006/table">
            <a:tbl>
              <a:tblPr rtl="1" firstRow="1" bandRow="1">
                <a:tableStyleId>{5940675A-B579-460E-94D1-54222C63F5DA}</a:tableStyleId>
              </a:tblPr>
              <a:tblGrid>
                <a:gridCol w="1381834">
                  <a:extLst>
                    <a:ext uri="{9D8B030D-6E8A-4147-A177-3AD203B41FA5}">
                      <a16:colId xmlns:a16="http://schemas.microsoft.com/office/drawing/2014/main" val="377728323"/>
                    </a:ext>
                  </a:extLst>
                </a:gridCol>
                <a:gridCol w="975959">
                  <a:extLst>
                    <a:ext uri="{9D8B030D-6E8A-4147-A177-3AD203B41FA5}">
                      <a16:colId xmlns:a16="http://schemas.microsoft.com/office/drawing/2014/main" val="2663378484"/>
                    </a:ext>
                  </a:extLst>
                </a:gridCol>
                <a:gridCol w="1060817">
                  <a:extLst>
                    <a:ext uri="{9D8B030D-6E8A-4147-A177-3AD203B41FA5}">
                      <a16:colId xmlns:a16="http://schemas.microsoft.com/office/drawing/2014/main" val="1842456929"/>
                    </a:ext>
                  </a:extLst>
                </a:gridCol>
                <a:gridCol w="1046019">
                  <a:extLst>
                    <a:ext uri="{9D8B030D-6E8A-4147-A177-3AD203B41FA5}">
                      <a16:colId xmlns:a16="http://schemas.microsoft.com/office/drawing/2014/main" val="1739469132"/>
                    </a:ext>
                  </a:extLst>
                </a:gridCol>
              </a:tblGrid>
              <a:tr h="410617">
                <a:tc>
                  <a:txBody>
                    <a:bodyPr/>
                    <a:lstStyle/>
                    <a:p>
                      <a:pPr algn="ctr" rtl="1"/>
                      <a:r>
                        <a:rPr lang="en-US" sz="1800" dirty="0" err="1">
                          <a:solidFill>
                            <a:schemeClr val="bg1"/>
                          </a:solidFill>
                          <a:latin typeface="Varela Round" panose="00000500000000000000" pitchFamily="2" charset="-79"/>
                          <a:cs typeface="Varela Round" panose="00000500000000000000" pitchFamily="2" charset="-79"/>
                        </a:rPr>
                        <a:t>sumDigits</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digit</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681938803"/>
                  </a:ext>
                </a:extLst>
              </a:tr>
              <a:tr h="402618">
                <a:tc>
                  <a:txBody>
                    <a:bodyPr/>
                    <a:lstStyle/>
                    <a:p>
                      <a:pPr algn="ctr" rtl="1"/>
                      <a:r>
                        <a:rPr lang="he-IL" sz="2000" dirty="0">
                          <a:latin typeface="Varela Round" panose="00000500000000000000" pitchFamily="2" charset="-79"/>
                          <a:cs typeface="Varela Round" panose="00000500000000000000" pitchFamily="2" charset="-79"/>
                        </a:rPr>
                        <a:t>0</a:t>
                      </a: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2</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92</a:t>
                      </a:r>
                    </a:p>
                  </a:txBody>
                  <a:tcPr anchor="ctr"/>
                </a:tc>
                <a:extLst>
                  <a:ext uri="{0D108BD9-81ED-4DB2-BD59-A6C34878D82A}">
                    <a16:rowId xmlns:a16="http://schemas.microsoft.com/office/drawing/2014/main" val="1395140795"/>
                  </a:ext>
                </a:extLst>
              </a:tr>
              <a:tr h="402618">
                <a:tc>
                  <a:txBody>
                    <a:bodyPr/>
                    <a:lstStyle/>
                    <a:p>
                      <a:pPr algn="ctr" rtl="1"/>
                      <a:r>
                        <a:rPr lang="en-US" sz="2000" dirty="0">
                          <a:latin typeface="Varela Round" panose="00000500000000000000" pitchFamily="2" charset="-79"/>
                          <a:cs typeface="Varela Round" panose="00000500000000000000" pitchFamily="2" charset="-79"/>
                        </a:rPr>
                        <a:t>2</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000" dirty="0">
                          <a:latin typeface="Varela Round" panose="00000500000000000000" pitchFamily="2" charset="-79"/>
                          <a:cs typeface="Varela Round" panose="00000500000000000000" pitchFamily="2" charset="-79"/>
                        </a:rPr>
                        <a:t>9</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9</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358920357"/>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false</a:t>
                      </a:r>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0</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09738004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842063204"/>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420803769"/>
                  </a:ext>
                </a:extLst>
              </a:tr>
              <a:tr h="40261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946691115"/>
                  </a:ext>
                </a:extLst>
              </a:tr>
            </a:tbl>
          </a:graphicData>
        </a:graphic>
      </p:graphicFrame>
      <p:sp>
        <p:nvSpPr>
          <p:cNvPr id="5" name="TextBox 4">
            <a:extLst>
              <a:ext uri="{FF2B5EF4-FFF2-40B4-BE49-F238E27FC236}">
                <a16:creationId xmlns:a16="http://schemas.microsoft.com/office/drawing/2014/main" id="{3910A515-C906-468D-9F9F-BB8AC74270D2}"/>
              </a:ext>
            </a:extLst>
          </p:cNvPr>
          <p:cNvSpPr txBox="1"/>
          <p:nvPr/>
        </p:nvSpPr>
        <p:spPr>
          <a:xfrm>
            <a:off x="10717859" y="4626325"/>
            <a:ext cx="1023037" cy="369332"/>
          </a:xfrm>
          <a:prstGeom prst="rect">
            <a:avLst/>
          </a:prstGeom>
          <a:noFill/>
        </p:spPr>
        <p:txBody>
          <a:bodyPr wrap="none" rtlCol="1">
            <a:spAutoFit/>
          </a:bodyPr>
          <a:lstStyle/>
          <a:p>
            <a:r>
              <a:rPr lang="he-IL" dirty="0"/>
              <a:t>קלט: 92</a:t>
            </a:r>
          </a:p>
        </p:txBody>
      </p:sp>
    </p:spTree>
    <p:extLst>
      <p:ext uri="{BB962C8B-B14F-4D97-AF65-F5344CB8AC3E}">
        <p14:creationId xmlns:p14="http://schemas.microsoft.com/office/powerpoint/2010/main" val="3016677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t>מה נלמד היום </a:t>
            </a:r>
          </a:p>
        </p:txBody>
      </p:sp>
      <p:sp>
        <p:nvSpPr>
          <p:cNvPr id="3" name="מציין מיקום טקסט 2"/>
          <p:cNvSpPr>
            <a:spLocks noGrp="1"/>
          </p:cNvSpPr>
          <p:nvPr>
            <p:ph idx="1"/>
          </p:nvPr>
        </p:nvSpPr>
        <p:spPr/>
        <p:txBody>
          <a:bodyPr/>
          <a:lstStyle/>
          <a:p>
            <a:r>
              <a:rPr lang="he-IL" dirty="0">
                <a:sym typeface="Varela Round"/>
              </a:rPr>
              <a:t>לולאת תנאי</a:t>
            </a:r>
          </a:p>
          <a:p>
            <a:r>
              <a:rPr lang="he-IL" dirty="0">
                <a:sym typeface="Varela Round"/>
              </a:rPr>
              <a:t>ביצוע חוזר עד לזיהוי זקיף</a:t>
            </a:r>
          </a:p>
          <a:p>
            <a:r>
              <a:rPr lang="he-IL" dirty="0">
                <a:sym typeface="Varela Round"/>
              </a:rPr>
              <a:t>ביצוע חוזר עד למעבר חוסם</a:t>
            </a:r>
          </a:p>
          <a:p>
            <a:r>
              <a:rPr lang="he-IL" dirty="0">
                <a:sym typeface="Varela Round"/>
              </a:rPr>
              <a:t>שימושים נוספים ללולאת תנאי</a:t>
            </a:r>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פרטו בשקופית זו את נושאי הלימוד של השיעור</a:t>
            </a:r>
            <a:endParaRPr lang="en-US" dirty="0">
              <a:solidFill>
                <a:srgbClr val="00206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CF784-3622-41D7-87AF-3AE1FFD5924D}"/>
              </a:ext>
            </a:extLst>
          </p:cNvPr>
          <p:cNvSpPr>
            <a:spLocks noGrp="1"/>
          </p:cNvSpPr>
          <p:nvPr>
            <p:ph type="title"/>
          </p:nvPr>
        </p:nvSpPr>
        <p:spPr/>
        <p:txBody>
          <a:bodyPr/>
          <a:lstStyle/>
          <a:p>
            <a:r>
              <a:rPr lang="he-IL" dirty="0"/>
              <a:t>סיכום</a:t>
            </a:r>
          </a:p>
        </p:txBody>
      </p:sp>
      <p:sp>
        <p:nvSpPr>
          <p:cNvPr id="3" name="Text Placeholder 2">
            <a:extLst>
              <a:ext uri="{FF2B5EF4-FFF2-40B4-BE49-F238E27FC236}">
                <a16:creationId xmlns:a16="http://schemas.microsoft.com/office/drawing/2014/main" id="{DA5C8CA1-D6C4-4F57-9CB7-C6FD25495C5B}"/>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AD211018-A4FE-4DC8-98B8-9C79D757DFE5}"/>
              </a:ext>
            </a:extLst>
          </p:cNvPr>
          <p:cNvSpPr>
            <a:spLocks noGrp="1"/>
          </p:cNvSpPr>
          <p:nvPr>
            <p:ph sz="quarter" idx="4"/>
          </p:nvPr>
        </p:nvSpPr>
        <p:spPr/>
        <p:txBody>
          <a:bodyPr/>
          <a:lstStyle/>
          <a:p>
            <a:r>
              <a:rPr lang="he-IL" dirty="0"/>
              <a:t>לולאת תנאי</a:t>
            </a:r>
          </a:p>
          <a:p>
            <a:r>
              <a:rPr lang="he-IL" dirty="0"/>
              <a:t>ביצוע חוזר עד זקיף</a:t>
            </a:r>
          </a:p>
          <a:p>
            <a:r>
              <a:rPr lang="he-IL" dirty="0"/>
              <a:t>ביצוע חוזר עד </a:t>
            </a:r>
            <a:r>
              <a:rPr lang="he-IL"/>
              <a:t>מעבר חוסם</a:t>
            </a:r>
            <a:endParaRPr lang="he-IL" dirty="0"/>
          </a:p>
          <a:p>
            <a:endParaRPr lang="he-IL" dirty="0"/>
          </a:p>
        </p:txBody>
      </p:sp>
      <p:pic>
        <p:nvPicPr>
          <p:cNvPr id="6" name="Picture 5" descr="A ferris wheel">
            <a:extLst>
              <a:ext uri="{FF2B5EF4-FFF2-40B4-BE49-F238E27FC236}">
                <a16:creationId xmlns:a16="http://schemas.microsoft.com/office/drawing/2014/main" id="{89724ADB-495E-41A1-92C4-0FC1955DAD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9850" y="2095309"/>
            <a:ext cx="5905023" cy="39530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41051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
        <p:nvSpPr>
          <p:cNvPr id="6" name="Rectangle 2">
            <a:extLst>
              <a:ext uri="{FF2B5EF4-FFF2-40B4-BE49-F238E27FC236}">
                <a16:creationId xmlns:a16="http://schemas.microsoft.com/office/drawing/2014/main" id="{E5ECEB5F-1AF1-455B-9707-912205C838FF}"/>
              </a:ext>
            </a:extLst>
          </p:cNvPr>
          <p:cNvSpPr/>
          <p:nvPr/>
        </p:nvSpPr>
        <p:spPr>
          <a:xfrm>
            <a:off x="12279398" y="302487"/>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לולאת תנאי </a:t>
            </a:r>
            <a:r>
              <a:rPr lang="en-US" dirty="0"/>
              <a:t>while</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4" name="Text Placeholder 3">
            <a:extLst>
              <a:ext uri="{FF2B5EF4-FFF2-40B4-BE49-F238E27FC236}">
                <a16:creationId xmlns:a16="http://schemas.microsoft.com/office/drawing/2014/main" id="{1D32B601-D2C3-419B-8059-5A0B40A66B9F}"/>
              </a:ext>
            </a:extLst>
          </p:cNvPr>
          <p:cNvSpPr>
            <a:spLocks noGrp="1"/>
          </p:cNvSpPr>
          <p:nvPr>
            <p:ph type="body" sz="quarter" idx="3"/>
          </p:nvPr>
        </p:nvSpPr>
        <p:spPr>
          <a:xfrm>
            <a:off x="1480457" y="2208081"/>
            <a:ext cx="9231084" cy="1110343"/>
          </a:xfrm>
        </p:spPr>
        <p:txBody>
          <a:bodyPr/>
          <a:lstStyle/>
          <a:p>
            <a:r>
              <a:rPr lang="he-IL" dirty="0">
                <a:solidFill>
                  <a:srgbClr val="192A72"/>
                </a:solidFill>
              </a:rPr>
              <a:t>לולאת תנאי – לולאה המתבצעת כל עוד תנאי מסוים מתקיים</a:t>
            </a:r>
          </a:p>
        </p:txBody>
      </p:sp>
      <p:sp>
        <p:nvSpPr>
          <p:cNvPr id="7" name="Rectangle: Rounded Corners 6">
            <a:extLst>
              <a:ext uri="{FF2B5EF4-FFF2-40B4-BE49-F238E27FC236}">
                <a16:creationId xmlns:a16="http://schemas.microsoft.com/office/drawing/2014/main" id="{02CE0313-F2EA-456F-8113-B7F1736278B4}"/>
              </a:ext>
            </a:extLst>
          </p:cNvPr>
          <p:cNvSpPr/>
          <p:nvPr/>
        </p:nvSpPr>
        <p:spPr>
          <a:xfrm>
            <a:off x="1284514" y="1906548"/>
            <a:ext cx="9622971" cy="175105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Picture 2" descr="A ferris wheel">
            <a:extLst>
              <a:ext uri="{FF2B5EF4-FFF2-40B4-BE49-F238E27FC236}">
                <a16:creationId xmlns:a16="http://schemas.microsoft.com/office/drawing/2014/main" id="{78164215-5B30-407D-B1F9-858DCD0BB9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560" y="4094839"/>
            <a:ext cx="3896006" cy="26081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808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לולאת תנאי </a:t>
            </a:r>
            <a:r>
              <a:rPr lang="en-US" dirty="0"/>
              <a:t>-</a:t>
            </a:r>
            <a:r>
              <a:rPr lang="he-IL" dirty="0"/>
              <a:t> </a:t>
            </a:r>
            <a:r>
              <a:rPr lang="en-US" dirty="0"/>
              <a:t>while</a:t>
            </a:r>
            <a:endParaRPr lang="he-IL" dirty="0"/>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endParaRPr lang="he-IL"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pPr marL="0" indent="0">
              <a:buNone/>
            </a:pPr>
            <a:r>
              <a:rPr lang="he-IL" dirty="0"/>
              <a:t>הוראה בשפת התכנות שמאפשרת לנו לחזור על סדרת הוראות. סדרת ההוראות בגוף הלולאה מתבצעת שוב ושוב בהתאם לקיום התנאי. אם התנאי מתקיים כל ההוראות מתבצעות ועם סיומן תהייה בדיקה נוספת של תנאי הלולאה.</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10" name="TextBox 9">
            <a:extLst>
              <a:ext uri="{FF2B5EF4-FFF2-40B4-BE49-F238E27FC236}">
                <a16:creationId xmlns:a16="http://schemas.microsoft.com/office/drawing/2014/main" id="{252FCF41-B912-4528-8D28-7A49DCE52938}"/>
              </a:ext>
            </a:extLst>
          </p:cNvPr>
          <p:cNvSpPr txBox="1"/>
          <p:nvPr/>
        </p:nvSpPr>
        <p:spPr>
          <a:xfrm>
            <a:off x="856245" y="2891096"/>
            <a:ext cx="6611355" cy="2862322"/>
          </a:xfrm>
          <a:prstGeom prst="rect">
            <a:avLst/>
          </a:prstGeom>
          <a:solidFill>
            <a:schemeClr val="bg1"/>
          </a:solidFill>
        </p:spPr>
        <p:txBody>
          <a:bodyPr wrap="square" rtlCol="1">
            <a:spAutoFit/>
          </a:bodyPr>
          <a:lstStyle/>
          <a:p>
            <a:pPr marL="108000" algn="l" rtl="0"/>
            <a:r>
              <a:rPr lang="en-US" sz="3600" b="1" dirty="0">
                <a:solidFill>
                  <a:srgbClr val="C00000"/>
                </a:solidFill>
                <a:ea typeface="Times New Roman" panose="02020603050405020304" pitchFamily="18" charset="0"/>
              </a:rPr>
              <a:t>while</a:t>
            </a:r>
            <a:r>
              <a:rPr lang="en-US" sz="3600" b="1" dirty="0">
                <a:solidFill>
                  <a:srgbClr val="192A72"/>
                </a:solidFill>
                <a:ea typeface="Times New Roman" panose="02020603050405020304" pitchFamily="18" charset="0"/>
              </a:rPr>
              <a:t> </a:t>
            </a:r>
            <a:r>
              <a:rPr lang="en-US" sz="3600" b="1" dirty="0">
                <a:solidFill>
                  <a:srgbClr val="C00000"/>
                </a:solidFill>
                <a:ea typeface="Times New Roman" panose="02020603050405020304" pitchFamily="18" charset="0"/>
              </a:rPr>
              <a:t>(</a:t>
            </a:r>
            <a:r>
              <a:rPr lang="en-US" sz="3600" b="1" dirty="0">
                <a:solidFill>
                  <a:srgbClr val="192A72"/>
                </a:solidFill>
              </a:rPr>
              <a:t> </a:t>
            </a:r>
            <a:r>
              <a:rPr lang="he-IL" sz="3600" b="1" dirty="0">
                <a:solidFill>
                  <a:srgbClr val="192A72"/>
                </a:solidFill>
              </a:rPr>
              <a:t>ביטוי בוליאני</a:t>
            </a:r>
            <a:r>
              <a:rPr lang="en-US" sz="3600" b="1" dirty="0">
                <a:solidFill>
                  <a:srgbClr val="C00000"/>
                </a:solidFill>
              </a:rPr>
              <a:t>)</a:t>
            </a:r>
          </a:p>
          <a:p>
            <a:pPr marL="108000" algn="l" rtl="0"/>
            <a:r>
              <a:rPr lang="en-US" sz="3600" b="1" dirty="0">
                <a:solidFill>
                  <a:srgbClr val="C00000"/>
                </a:solidFill>
              </a:rPr>
              <a:t>{</a:t>
            </a:r>
          </a:p>
          <a:p>
            <a:pPr marL="108000" algn="l" rtl="0"/>
            <a:r>
              <a:rPr lang="en-US" sz="3600" b="1" dirty="0">
                <a:solidFill>
                  <a:srgbClr val="192A72"/>
                </a:solidFill>
                <a:ea typeface="Times New Roman" panose="02020603050405020304" pitchFamily="18" charset="0"/>
              </a:rPr>
              <a:t>      </a:t>
            </a:r>
            <a:r>
              <a:rPr lang="he-IL" sz="3600" b="1" dirty="0">
                <a:solidFill>
                  <a:srgbClr val="192A72"/>
                </a:solidFill>
                <a:ea typeface="Times New Roman" panose="02020603050405020304" pitchFamily="18" charset="0"/>
              </a:rPr>
              <a:t>הוראות לביצוע</a:t>
            </a:r>
            <a:r>
              <a:rPr lang="en-US" sz="3600" b="1" dirty="0">
                <a:solidFill>
                  <a:srgbClr val="192A72"/>
                </a:solidFill>
                <a:ea typeface="Times New Roman" panose="02020603050405020304" pitchFamily="18" charset="0"/>
              </a:rPr>
              <a:t> </a:t>
            </a:r>
            <a:r>
              <a:rPr lang="en-US" sz="3600" b="1" dirty="0">
                <a:solidFill>
                  <a:srgbClr val="C00000"/>
                </a:solidFill>
                <a:ea typeface="Times New Roman" panose="02020603050405020304" pitchFamily="18" charset="0"/>
              </a:rPr>
              <a:t>;</a:t>
            </a:r>
            <a:endParaRPr lang="en-US" sz="3600" b="1" dirty="0">
              <a:solidFill>
                <a:srgbClr val="C00000"/>
              </a:solidFill>
            </a:endParaRPr>
          </a:p>
          <a:p>
            <a:pPr marL="108000" algn="l" rtl="0"/>
            <a:r>
              <a:rPr lang="en-US" sz="3600" b="1" dirty="0">
                <a:solidFill>
                  <a:srgbClr val="C00000"/>
                </a:solidFill>
              </a:rPr>
              <a:t>}</a:t>
            </a:r>
          </a:p>
          <a:p>
            <a:pPr marL="108000" algn="l" rtl="0"/>
            <a:endParaRPr lang="en-US" sz="3600" b="1" dirty="0">
              <a:solidFill>
                <a:srgbClr val="192A72"/>
              </a:solidFill>
              <a:ea typeface="Times New Roman" panose="02020603050405020304" pitchFamily="18" charset="0"/>
            </a:endParaRPr>
          </a:p>
        </p:txBody>
      </p:sp>
      <p:sp>
        <p:nvSpPr>
          <p:cNvPr id="18" name="Left Brace 17">
            <a:extLst>
              <a:ext uri="{FF2B5EF4-FFF2-40B4-BE49-F238E27FC236}">
                <a16:creationId xmlns:a16="http://schemas.microsoft.com/office/drawing/2014/main" id="{7469952F-C7A7-4F93-8A1C-1899EE779B76}"/>
              </a:ext>
            </a:extLst>
          </p:cNvPr>
          <p:cNvSpPr/>
          <p:nvPr/>
        </p:nvSpPr>
        <p:spPr>
          <a:xfrm rot="10800000">
            <a:off x="5152580" y="3692339"/>
            <a:ext cx="645141" cy="1259836"/>
          </a:xfrm>
          <a:prstGeom prst="leftBrace">
            <a:avLst/>
          </a:prstGeom>
          <a:ln w="38100">
            <a:solidFill>
              <a:srgbClr val="11A4AB"/>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7" name="TextBox 6">
            <a:extLst>
              <a:ext uri="{FF2B5EF4-FFF2-40B4-BE49-F238E27FC236}">
                <a16:creationId xmlns:a16="http://schemas.microsoft.com/office/drawing/2014/main" id="{18563F45-5749-4C64-A236-5E35FBE0D977}"/>
              </a:ext>
            </a:extLst>
          </p:cNvPr>
          <p:cNvSpPr txBox="1"/>
          <p:nvPr/>
        </p:nvSpPr>
        <p:spPr>
          <a:xfrm>
            <a:off x="5797721" y="4130341"/>
            <a:ext cx="1450779" cy="400110"/>
          </a:xfrm>
          <a:prstGeom prst="rect">
            <a:avLst/>
          </a:prstGeom>
          <a:noFill/>
        </p:spPr>
        <p:txBody>
          <a:bodyPr wrap="square" rtlCol="1">
            <a:spAutoFit/>
          </a:bodyPr>
          <a:lstStyle/>
          <a:p>
            <a:r>
              <a:rPr lang="he-IL" sz="2000" dirty="0">
                <a:solidFill>
                  <a:srgbClr val="12B4BC"/>
                </a:solidFill>
              </a:rPr>
              <a:t>גוף הלולאה</a:t>
            </a:r>
          </a:p>
        </p:txBody>
      </p:sp>
    </p:spTree>
    <p:extLst>
      <p:ext uri="{BB962C8B-B14F-4D97-AF65-F5344CB8AC3E}">
        <p14:creationId xmlns:p14="http://schemas.microsoft.com/office/powerpoint/2010/main" val="12671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latin typeface="+mj-lt"/>
              </a:rPr>
              <a:t> לולאת תנאי – תרשים זרימה</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7672897" y="1533284"/>
            <a:ext cx="3433771" cy="2041190"/>
          </a:xfrm>
        </p:spPr>
        <p:txBody>
          <a:bodyPr/>
          <a:lstStyle/>
          <a:p>
            <a:pPr marL="0" indent="0" algn="l" rtl="0">
              <a:buNone/>
            </a:pPr>
            <a:r>
              <a:rPr lang="en-US" altLang="he-IL" sz="2400" dirty="0">
                <a:latin typeface="+mj-lt"/>
              </a:rPr>
              <a:t>while (</a:t>
            </a:r>
            <a:r>
              <a:rPr lang="he-IL" altLang="he-IL" sz="2400" dirty="0">
                <a:latin typeface="+mj-lt"/>
              </a:rPr>
              <a:t>תנאי</a:t>
            </a:r>
            <a:r>
              <a:rPr lang="en-US" altLang="he-IL" sz="2400" dirty="0">
                <a:latin typeface="+mj-lt"/>
              </a:rPr>
              <a:t>)</a:t>
            </a:r>
          </a:p>
          <a:p>
            <a:pPr marL="0" indent="0" algn="l" rtl="0">
              <a:buNone/>
            </a:pPr>
            <a:r>
              <a:rPr lang="en-US" altLang="he-IL" dirty="0">
                <a:latin typeface="+mj-lt"/>
              </a:rPr>
              <a:t>{                                           </a:t>
            </a:r>
          </a:p>
          <a:p>
            <a:pPr marL="0" indent="0" algn="r">
              <a:buNone/>
            </a:pPr>
            <a:r>
              <a:rPr lang="he-IL" altLang="he-IL" dirty="0">
                <a:latin typeface="+mj-lt"/>
              </a:rPr>
              <a:t>              גוף הלולאה</a:t>
            </a:r>
          </a:p>
          <a:p>
            <a:pPr marL="0" indent="0" algn="l" rtl="0">
              <a:buNone/>
            </a:pPr>
            <a:r>
              <a:rPr lang="he-IL" altLang="he-IL" sz="2400" dirty="0">
                <a:latin typeface="+mj-lt"/>
              </a:rPr>
              <a:t>  {</a:t>
            </a:r>
            <a:endParaRPr lang="en-US" altLang="he-IL" sz="2400" dirty="0">
              <a:latin typeface="+mj-lt"/>
            </a:endParaRPr>
          </a:p>
          <a:p>
            <a:pPr marL="0" indent="0" algn="l" rtl="0">
              <a:buNone/>
            </a:pPr>
            <a:endParaRPr lang="he-IL" dirty="0">
              <a:latin typeface="+mj-lt"/>
            </a:endParaRP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mj-lt"/>
                <a:cs typeface="Varela Round" panose="00000500000000000000" pitchFamily="2" charset="-79"/>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mj-lt"/>
              <a:cs typeface="Varela Round" panose="00000500000000000000" pitchFamily="2" charset="-79"/>
            </a:endParaRPr>
          </a:p>
          <a:p>
            <a:pPr algn="ctr"/>
            <a:r>
              <a:rPr lang="he-IL" dirty="0">
                <a:solidFill>
                  <a:srgbClr val="002060"/>
                </a:solidFill>
                <a:latin typeface="+mj-lt"/>
                <a:cs typeface="Varela Round" panose="00000500000000000000" pitchFamily="2" charset="-79"/>
              </a:rPr>
              <a:t>כדי לשכפל אותה, לחצו עליה </a:t>
            </a:r>
            <a:r>
              <a:rPr lang="he-IL" b="1" dirty="0">
                <a:solidFill>
                  <a:srgbClr val="002060"/>
                </a:solidFill>
                <a:latin typeface="+mj-lt"/>
                <a:cs typeface="Varela Round" panose="00000500000000000000" pitchFamily="2" charset="-79"/>
              </a:rPr>
              <a:t>קליק ימיני </a:t>
            </a:r>
            <a:r>
              <a:rPr lang="he-IL" dirty="0">
                <a:solidFill>
                  <a:srgbClr val="002060"/>
                </a:solidFill>
                <a:latin typeface="+mj-lt"/>
                <a:cs typeface="Varela Round" panose="00000500000000000000" pitchFamily="2" charset="-79"/>
              </a:rPr>
              <a:t>בתפריט השקופיות בצד ובחרו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a:t>
            </a:r>
            <a:r>
              <a:rPr lang="he-IL" b="1" dirty="0">
                <a:solidFill>
                  <a:srgbClr val="002060"/>
                </a:solidFill>
                <a:latin typeface="+mj-lt"/>
                <a:cs typeface="Varela Round" panose="00000500000000000000" pitchFamily="2" charset="-79"/>
              </a:rPr>
              <a:t>שכפל שקופית</a:t>
            </a:r>
            <a:r>
              <a:rPr lang="he-IL" dirty="0">
                <a:solidFill>
                  <a:srgbClr val="002060"/>
                </a:solidFill>
                <a:latin typeface="+mj-lt"/>
                <a:cs typeface="Varela Round" panose="00000500000000000000" pitchFamily="2" charset="-79"/>
              </a:rPr>
              <a:t>" או "</a:t>
            </a:r>
            <a:r>
              <a:rPr lang="en-US" b="1" dirty="0">
                <a:solidFill>
                  <a:srgbClr val="002060"/>
                </a:solidFill>
                <a:latin typeface="+mj-lt"/>
                <a:cs typeface="Varela Round" panose="00000500000000000000" pitchFamily="2" charset="-79"/>
              </a:rPr>
              <a:t>Duplicate Slide</a:t>
            </a:r>
            <a:r>
              <a:rPr lang="he-IL" dirty="0">
                <a:solidFill>
                  <a:srgbClr val="002060"/>
                </a:solidFill>
                <a:latin typeface="+mj-lt"/>
                <a:cs typeface="Varela Round" panose="00000500000000000000" pitchFamily="2" charset="-79"/>
              </a:rPr>
              <a:t>" </a:t>
            </a:r>
          </a:p>
          <a:p>
            <a:pPr algn="ctr"/>
            <a:r>
              <a:rPr lang="he-IL" dirty="0">
                <a:solidFill>
                  <a:srgbClr val="002060"/>
                </a:solidFill>
                <a:latin typeface="+mj-lt"/>
                <a:cs typeface="Varela Round" panose="00000500000000000000" pitchFamily="2" charset="-79"/>
              </a:rPr>
              <a:t>(מחקו ריבוע זה לאחר הקריאה)</a:t>
            </a:r>
            <a:endParaRPr lang="en-US" dirty="0">
              <a:solidFill>
                <a:srgbClr val="002060"/>
              </a:solidFill>
              <a:latin typeface="+mj-lt"/>
              <a:cs typeface="Varela Round" panose="00000500000000000000" pitchFamily="2" charset="-79"/>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mj-lt"/>
                <a:cs typeface="Varela Round" panose="00000500000000000000" pitchFamily="2" charset="-79"/>
              </a:rPr>
              <a:t>פריסה 1</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(הפריסות שונות זו מזו במיקום תיבות הטקסט וגרפיקת הרקע,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ותוכלו לגוון ביניהן)</a:t>
            </a:r>
            <a:endParaRPr lang="en-US" dirty="0">
              <a:solidFill>
                <a:srgbClr val="002060"/>
              </a:solidFill>
              <a:latin typeface="+mj-lt"/>
              <a:cs typeface="Varela Round" panose="00000500000000000000" pitchFamily="2" charset="-79"/>
            </a:endParaRPr>
          </a:p>
        </p:txBody>
      </p:sp>
      <p:sp>
        <p:nvSpPr>
          <p:cNvPr id="10" name="חץ למטה 4">
            <a:extLst>
              <a:ext uri="{FF2B5EF4-FFF2-40B4-BE49-F238E27FC236}">
                <a16:creationId xmlns:a16="http://schemas.microsoft.com/office/drawing/2014/main" id="{2E80FC78-1A93-455F-B593-9991DA87B18D}"/>
              </a:ext>
            </a:extLst>
          </p:cNvPr>
          <p:cNvSpPr/>
          <p:nvPr/>
        </p:nvSpPr>
        <p:spPr>
          <a:xfrm>
            <a:off x="3559117" y="1286157"/>
            <a:ext cx="412603" cy="720000"/>
          </a:xfrm>
          <a:prstGeom prst="down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sp>
        <p:nvSpPr>
          <p:cNvPr id="12" name="מלבן מעוגל 7">
            <a:extLst>
              <a:ext uri="{FF2B5EF4-FFF2-40B4-BE49-F238E27FC236}">
                <a16:creationId xmlns:a16="http://schemas.microsoft.com/office/drawing/2014/main" id="{99DBF8BA-C730-440E-9123-E4ADC2489ECE}"/>
              </a:ext>
            </a:extLst>
          </p:cNvPr>
          <p:cNvSpPr/>
          <p:nvPr/>
        </p:nvSpPr>
        <p:spPr>
          <a:xfrm>
            <a:off x="2764672" y="3842888"/>
            <a:ext cx="1988082" cy="1113260"/>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dirty="0">
                <a:latin typeface="+mj-lt"/>
                <a:ea typeface="Calibri" panose="020F0502020204030204" pitchFamily="34" charset="0"/>
                <a:cs typeface="Varela Round" panose="00000500000000000000" pitchFamily="2" charset="-79"/>
              </a:rPr>
              <a:t>גוף הלולאה</a:t>
            </a:r>
            <a:endParaRPr lang="en-US" sz="825" dirty="0">
              <a:latin typeface="+mj-lt"/>
              <a:ea typeface="Calibri" panose="020F0502020204030204" pitchFamily="34" charset="0"/>
              <a:cs typeface="Varela Round" panose="00000500000000000000" pitchFamily="2" charset="-79"/>
            </a:endParaRPr>
          </a:p>
        </p:txBody>
      </p:sp>
      <p:cxnSp>
        <p:nvCxnSpPr>
          <p:cNvPr id="17" name="מחבר מרפקי 11">
            <a:extLst>
              <a:ext uri="{FF2B5EF4-FFF2-40B4-BE49-F238E27FC236}">
                <a16:creationId xmlns:a16="http://schemas.microsoft.com/office/drawing/2014/main" id="{65246C71-B22F-467B-AB65-66C3915F86A9}"/>
              </a:ext>
            </a:extLst>
          </p:cNvPr>
          <p:cNvCxnSpPr>
            <a:cxnSpLocks/>
            <a:endCxn id="18" idx="3"/>
          </p:cNvCxnSpPr>
          <p:nvPr/>
        </p:nvCxnSpPr>
        <p:spPr>
          <a:xfrm rot="5400000" flipH="1" flipV="1">
            <a:off x="3245114" y="3136318"/>
            <a:ext cx="2368911" cy="1295162"/>
          </a:xfrm>
          <a:prstGeom prst="bentConnector4">
            <a:avLst>
              <a:gd name="adj1" fmla="val -16345"/>
              <a:gd name="adj2" fmla="val 147204"/>
            </a:avLst>
          </a:prstGeom>
          <a:ln w="101600">
            <a:solidFill>
              <a:schemeClr val="accent2">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8" name="יהלום 12">
            <a:extLst>
              <a:ext uri="{FF2B5EF4-FFF2-40B4-BE49-F238E27FC236}">
                <a16:creationId xmlns:a16="http://schemas.microsoft.com/office/drawing/2014/main" id="{35D6E444-7DE1-49D1-8FCB-67B57F066B59}"/>
              </a:ext>
            </a:extLst>
          </p:cNvPr>
          <p:cNvSpPr/>
          <p:nvPr/>
        </p:nvSpPr>
        <p:spPr>
          <a:xfrm>
            <a:off x="2440275" y="2071746"/>
            <a:ext cx="2636875" cy="1055393"/>
          </a:xfrm>
          <a:prstGeom prst="diamond">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dirty="0">
                <a:latin typeface="+mj-lt"/>
                <a:ea typeface="Calibri" panose="020F0502020204030204" pitchFamily="34" charset="0"/>
                <a:cs typeface="Varela Round" panose="00000500000000000000" pitchFamily="2" charset="-79"/>
              </a:rPr>
              <a:t>תנאי כניסה </a:t>
            </a:r>
            <a:endParaRPr lang="en-US" sz="825" dirty="0">
              <a:latin typeface="+mj-lt"/>
              <a:ea typeface="Calibri" panose="020F0502020204030204" pitchFamily="34" charset="0"/>
              <a:cs typeface="Varela Round" panose="00000500000000000000" pitchFamily="2" charset="-79"/>
            </a:endParaRPr>
          </a:p>
          <a:p>
            <a:pPr algn="ctr" rtl="1">
              <a:lnSpc>
                <a:spcPct val="115000"/>
              </a:lnSpc>
              <a:spcAft>
                <a:spcPts val="750"/>
              </a:spcAft>
            </a:pPr>
            <a:r>
              <a:rPr lang="en-US" sz="825" dirty="0">
                <a:latin typeface="+mj-lt"/>
                <a:ea typeface="Calibri" panose="020F0502020204030204" pitchFamily="34" charset="0"/>
                <a:cs typeface="Varela Round" panose="00000500000000000000" pitchFamily="2" charset="-79"/>
              </a:rPr>
              <a:t> </a:t>
            </a:r>
          </a:p>
        </p:txBody>
      </p:sp>
      <p:sp>
        <p:nvSpPr>
          <p:cNvPr id="19" name="תיבת טקסט 2">
            <a:extLst>
              <a:ext uri="{FF2B5EF4-FFF2-40B4-BE49-F238E27FC236}">
                <a16:creationId xmlns:a16="http://schemas.microsoft.com/office/drawing/2014/main" id="{6A2D0504-262D-443F-A0EB-CA52DDF75816}"/>
              </a:ext>
            </a:extLst>
          </p:cNvPr>
          <p:cNvSpPr txBox="1">
            <a:spLocks noChangeArrowheads="1"/>
          </p:cNvSpPr>
          <p:nvPr/>
        </p:nvSpPr>
        <p:spPr bwMode="auto">
          <a:xfrm flipH="1">
            <a:off x="3091037" y="3103439"/>
            <a:ext cx="556799" cy="35066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כן</a:t>
            </a:r>
            <a:endParaRPr lang="en-US"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endParaRPr>
          </a:p>
        </p:txBody>
      </p:sp>
      <p:sp>
        <p:nvSpPr>
          <p:cNvPr id="20" name="חץ למטה 15">
            <a:extLst>
              <a:ext uri="{FF2B5EF4-FFF2-40B4-BE49-F238E27FC236}">
                <a16:creationId xmlns:a16="http://schemas.microsoft.com/office/drawing/2014/main" id="{93E3896E-7BFE-49F3-8B39-CE82F06A807E}"/>
              </a:ext>
            </a:extLst>
          </p:cNvPr>
          <p:cNvSpPr/>
          <p:nvPr/>
        </p:nvSpPr>
        <p:spPr>
          <a:xfrm>
            <a:off x="3572319" y="3144881"/>
            <a:ext cx="399401" cy="660646"/>
          </a:xfrm>
          <a:prstGeom prst="downArrow">
            <a:avLst>
              <a:gd name="adj1" fmla="val 38832"/>
              <a:gd name="adj2" fmla="val 50000"/>
            </a:avLst>
          </a:prstGeom>
          <a:solidFill>
            <a:schemeClr val="accent2">
              <a:lumMod val="75000"/>
            </a:schemeClr>
          </a:solid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sp>
        <p:nvSpPr>
          <p:cNvPr id="24" name="אליפסה 19">
            <a:extLst>
              <a:ext uri="{FF2B5EF4-FFF2-40B4-BE49-F238E27FC236}">
                <a16:creationId xmlns:a16="http://schemas.microsoft.com/office/drawing/2014/main" id="{1A886B96-D9C6-4A02-A7ED-277E42213025}"/>
              </a:ext>
            </a:extLst>
          </p:cNvPr>
          <p:cNvSpPr/>
          <p:nvPr/>
        </p:nvSpPr>
        <p:spPr>
          <a:xfrm>
            <a:off x="2811499" y="5827945"/>
            <a:ext cx="2100311" cy="770424"/>
          </a:xfrm>
          <a:prstGeom prst="ellipse">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he-IL" dirty="0">
                <a:latin typeface="+mj-lt"/>
                <a:ea typeface="Calibri" panose="020F0502020204030204" pitchFamily="34" charset="0"/>
                <a:cs typeface="Varela Round" panose="00000500000000000000" pitchFamily="2" charset="-79"/>
              </a:rPr>
              <a:t>המשך התוכנית</a:t>
            </a:r>
            <a:endParaRPr lang="en-US" sz="825" dirty="0">
              <a:latin typeface="+mj-lt"/>
              <a:ea typeface="Calibri" panose="020F0502020204030204" pitchFamily="34" charset="0"/>
              <a:cs typeface="Varela Round" panose="00000500000000000000" pitchFamily="2" charset="-79"/>
            </a:endParaRPr>
          </a:p>
        </p:txBody>
      </p:sp>
      <p:grpSp>
        <p:nvGrpSpPr>
          <p:cNvPr id="26" name="קבוצה 1">
            <a:extLst>
              <a:ext uri="{FF2B5EF4-FFF2-40B4-BE49-F238E27FC236}">
                <a16:creationId xmlns:a16="http://schemas.microsoft.com/office/drawing/2014/main" id="{FCE7F365-4AA4-4625-BCA2-8A93A3E8C9B6}"/>
              </a:ext>
            </a:extLst>
          </p:cNvPr>
          <p:cNvGrpSpPr/>
          <p:nvPr/>
        </p:nvGrpSpPr>
        <p:grpSpPr>
          <a:xfrm>
            <a:off x="1816921" y="2174651"/>
            <a:ext cx="947750" cy="4002863"/>
            <a:chOff x="1562753" y="1569713"/>
            <a:chExt cx="1769689" cy="4664633"/>
          </a:xfrm>
        </p:grpSpPr>
        <p:cxnSp>
          <p:nvCxnSpPr>
            <p:cNvPr id="27" name="מחבר מרפקי 10">
              <a:extLst>
                <a:ext uri="{FF2B5EF4-FFF2-40B4-BE49-F238E27FC236}">
                  <a16:creationId xmlns:a16="http://schemas.microsoft.com/office/drawing/2014/main" id="{22BD7ACA-3E8A-499C-884B-5DC80021EE5C}"/>
                </a:ext>
              </a:extLst>
            </p:cNvPr>
            <p:cNvCxnSpPr>
              <a:cxnSpLocks/>
              <a:stCxn id="18" idx="1"/>
            </p:cNvCxnSpPr>
            <p:nvPr/>
          </p:nvCxnSpPr>
          <p:spPr>
            <a:xfrm rot="10800000" flipH="1" flipV="1">
              <a:off x="2726713" y="2064733"/>
              <a:ext cx="605729" cy="4169613"/>
            </a:xfrm>
            <a:prstGeom prst="bentConnector4">
              <a:avLst>
                <a:gd name="adj1" fmla="val -316293"/>
                <a:gd name="adj2" fmla="val 99868"/>
              </a:avLst>
            </a:prstGeom>
            <a:ln w="101600">
              <a:tailEnd type="triangle"/>
            </a:ln>
          </p:spPr>
          <p:style>
            <a:lnRef idx="3">
              <a:schemeClr val="accent1"/>
            </a:lnRef>
            <a:fillRef idx="0">
              <a:schemeClr val="accent1"/>
            </a:fillRef>
            <a:effectRef idx="2">
              <a:schemeClr val="accent1"/>
            </a:effectRef>
            <a:fontRef idx="minor">
              <a:schemeClr val="tx1"/>
            </a:fontRef>
          </p:style>
        </p:cxnSp>
        <p:sp>
          <p:nvSpPr>
            <p:cNvPr id="28" name="תיבת טקסט 2">
              <a:extLst>
                <a:ext uri="{FF2B5EF4-FFF2-40B4-BE49-F238E27FC236}">
                  <a16:creationId xmlns:a16="http://schemas.microsoft.com/office/drawing/2014/main" id="{D2698CB0-AE82-4220-942E-342A339CC2B8}"/>
                </a:ext>
              </a:extLst>
            </p:cNvPr>
            <p:cNvSpPr txBox="1">
              <a:spLocks noChangeArrowheads="1"/>
            </p:cNvSpPr>
            <p:nvPr/>
          </p:nvSpPr>
          <p:spPr bwMode="auto">
            <a:xfrm flipH="1">
              <a:off x="1562753" y="1569713"/>
              <a:ext cx="1163960" cy="26334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לא</a:t>
              </a:r>
              <a:endParaRPr lang="en-US" sz="825" dirty="0">
                <a:latin typeface="+mj-lt"/>
                <a:ea typeface="Calibri" panose="020F0502020204030204" pitchFamily="34" charset="0"/>
                <a:cs typeface="Varela Round" panose="00000500000000000000" pitchFamily="2" charset="-79"/>
              </a:endParaRPr>
            </a:p>
          </p:txBody>
        </p:sp>
      </p:grpSp>
    </p:spTree>
    <p:extLst>
      <p:ext uri="{BB962C8B-B14F-4D97-AF65-F5344CB8AC3E}">
        <p14:creationId xmlns:p14="http://schemas.microsoft.com/office/powerpoint/2010/main" val="275367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barn(inVertical)">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arn(inVertical)">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barn(inVertical)">
                                      <p:cBhvr>
                                        <p:cTn id="33" dur="500"/>
                                        <p:tgtEl>
                                          <p:spTgt spid="26"/>
                                        </p:tgtEl>
                                      </p:cBhvr>
                                    </p:animEffect>
                                  </p:childTnLst>
                                </p:cTn>
                              </p:par>
                              <p:par>
                                <p:cTn id="34" presetID="1" presetClass="entr"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9" presetClass="emph" presetSubtype="0" fill="hold" nodeType="clickEffect">
                                  <p:stCondLst>
                                    <p:cond delay="0"/>
                                  </p:stCondLst>
                                  <p:childTnLst>
                                    <p:animClr clrSpc="rgb" dir="cw">
                                      <p:cBhvr override="childStyle">
                                        <p:cTn id="39" dur="500" fill="hold"/>
                                        <p:tgtEl>
                                          <p:spTgt spid="9">
                                            <p:txEl>
                                              <p:pRg st="3" end="3"/>
                                            </p:txEl>
                                          </p:spTgt>
                                        </p:tgtEl>
                                        <p:attrNameLst>
                                          <p:attrName>style.color</p:attrName>
                                        </p:attrNameLst>
                                      </p:cBhvr>
                                      <p:to>
                                        <a:schemeClr val="accent2"/>
                                      </p:to>
                                    </p:animClr>
                                    <p:animClr clrSpc="rgb" dir="cw">
                                      <p:cBhvr>
                                        <p:cTn id="40" dur="500" fill="hold"/>
                                        <p:tgtEl>
                                          <p:spTgt spid="9">
                                            <p:txEl>
                                              <p:pRg st="3" end="3"/>
                                            </p:txEl>
                                          </p:spTgt>
                                        </p:tgtEl>
                                        <p:attrNameLst>
                                          <p:attrName>fillcolor</p:attrName>
                                        </p:attrNameLst>
                                      </p:cBhvr>
                                      <p:to>
                                        <a:schemeClr val="accent2"/>
                                      </p:to>
                                    </p:animClr>
                                    <p:set>
                                      <p:cBhvr>
                                        <p:cTn id="41" dur="500" fill="hold"/>
                                        <p:tgtEl>
                                          <p:spTgt spid="9">
                                            <p:txEl>
                                              <p:pRg st="3" end="3"/>
                                            </p:txEl>
                                          </p:spTgt>
                                        </p:tgtEl>
                                        <p:attrNameLst>
                                          <p:attrName>fill.type</p:attrName>
                                        </p:attrNameLst>
                                      </p:cBhvr>
                                      <p:to>
                                        <p:strVal val="solid"/>
                                      </p:to>
                                    </p:set>
                                    <p:set>
                                      <p:cBhvr>
                                        <p:cTn id="42" dur="500" fill="hold"/>
                                        <p:tgtEl>
                                          <p:spTgt spid="9">
                                            <p:txEl>
                                              <p:pRg st="3" end="3"/>
                                            </p:txEl>
                                          </p:spTgt>
                                        </p:tgtEl>
                                        <p:attrNameLst>
                                          <p:attrName>fill.on</p:attrName>
                                        </p:attrNameLst>
                                      </p:cBhvr>
                                      <p:to>
                                        <p:strVal val="true"/>
                                      </p:to>
                                    </p:set>
                                  </p:childTnLst>
                                </p:cTn>
                              </p:par>
                              <p:par>
                                <p:cTn id="43" presetID="19" presetClass="emph" presetSubtype="0" fill="hold" nodeType="withEffect">
                                  <p:stCondLst>
                                    <p:cond delay="0"/>
                                  </p:stCondLst>
                                  <p:childTnLst>
                                    <p:animClr clrSpc="rgb" dir="cw">
                                      <p:cBhvr override="childStyle">
                                        <p:cTn id="44" dur="500" fill="hold"/>
                                        <p:tgtEl>
                                          <p:spTgt spid="9">
                                            <p:txEl>
                                              <p:pRg st="1" end="1"/>
                                            </p:txEl>
                                          </p:spTgt>
                                        </p:tgtEl>
                                        <p:attrNameLst>
                                          <p:attrName>style.color</p:attrName>
                                        </p:attrNameLst>
                                      </p:cBhvr>
                                      <p:to>
                                        <a:schemeClr val="accent2"/>
                                      </p:to>
                                    </p:animClr>
                                    <p:animClr clrSpc="rgb" dir="cw">
                                      <p:cBhvr>
                                        <p:cTn id="45" dur="500" fill="hold"/>
                                        <p:tgtEl>
                                          <p:spTgt spid="9">
                                            <p:txEl>
                                              <p:pRg st="1" end="1"/>
                                            </p:txEl>
                                          </p:spTgt>
                                        </p:tgtEl>
                                        <p:attrNameLst>
                                          <p:attrName>fillcolor</p:attrName>
                                        </p:attrNameLst>
                                      </p:cBhvr>
                                      <p:to>
                                        <a:schemeClr val="accent2"/>
                                      </p:to>
                                    </p:animClr>
                                    <p:set>
                                      <p:cBhvr>
                                        <p:cTn id="46" dur="500" fill="hold"/>
                                        <p:tgtEl>
                                          <p:spTgt spid="9">
                                            <p:txEl>
                                              <p:pRg st="1" end="1"/>
                                            </p:txEl>
                                          </p:spTgt>
                                        </p:tgtEl>
                                        <p:attrNameLst>
                                          <p:attrName>fill.type</p:attrName>
                                        </p:attrNameLst>
                                      </p:cBhvr>
                                      <p:to>
                                        <p:strVal val="solid"/>
                                      </p:to>
                                    </p:set>
                                    <p:set>
                                      <p:cBhvr>
                                        <p:cTn id="47" dur="500" fill="hold"/>
                                        <p:tgtEl>
                                          <p:spTgt spid="9">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8" grpId="0" animBg="1"/>
      <p:bldP spid="19" grpId="0" animBg="1"/>
      <p:bldP spid="20"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latin typeface="+mj-lt"/>
              </a:rPr>
              <a:t> לולאת תנאי – תרשים זרימה</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682343" y="1186543"/>
            <a:ext cx="3113314" cy="2423913"/>
          </a:xfrm>
        </p:spPr>
        <p:txBody>
          <a:bodyPr>
            <a:normAutofit fontScale="92500"/>
          </a:bodyPr>
          <a:lstStyle/>
          <a:p>
            <a:pPr marL="0" indent="0" algn="l" rtl="0">
              <a:buNone/>
            </a:pPr>
            <a:r>
              <a:rPr lang="en-US" altLang="he-IL" sz="2000" dirty="0">
                <a:latin typeface="+mj-lt"/>
              </a:rPr>
              <a:t>num = 5;</a:t>
            </a:r>
          </a:p>
          <a:p>
            <a:pPr marL="0" indent="0" algn="l" rtl="0">
              <a:buNone/>
            </a:pPr>
            <a:r>
              <a:rPr lang="en-US" altLang="he-IL" sz="2000" dirty="0">
                <a:latin typeface="+mj-lt"/>
              </a:rPr>
              <a:t>while (num &gt; 0)</a:t>
            </a:r>
          </a:p>
          <a:p>
            <a:pPr marL="0" indent="0" algn="l" rtl="0">
              <a:buNone/>
            </a:pPr>
            <a:r>
              <a:rPr lang="en-US" altLang="he-IL" sz="2000" dirty="0">
                <a:latin typeface="+mj-lt"/>
              </a:rPr>
              <a:t>{                                           </a:t>
            </a:r>
          </a:p>
          <a:p>
            <a:pPr marL="0" indent="0" algn="r">
              <a:buNone/>
            </a:pPr>
            <a:r>
              <a:rPr lang="he-IL" altLang="he-IL" sz="2000" dirty="0">
                <a:latin typeface="+mj-lt"/>
              </a:rPr>
              <a:t>            </a:t>
            </a:r>
            <a:r>
              <a:rPr lang="en-US" altLang="he-IL" sz="2000" dirty="0">
                <a:latin typeface="+mj-lt"/>
              </a:rPr>
              <a:t>num = num - 2;</a:t>
            </a:r>
            <a:endParaRPr lang="he-IL" altLang="he-IL" sz="2000" dirty="0">
              <a:latin typeface="+mj-lt"/>
            </a:endParaRPr>
          </a:p>
          <a:p>
            <a:pPr marL="0" indent="0" algn="l" rtl="0">
              <a:buNone/>
            </a:pPr>
            <a:r>
              <a:rPr lang="he-IL" altLang="he-IL" sz="2000" dirty="0">
                <a:latin typeface="+mj-lt"/>
              </a:rPr>
              <a:t>  {</a:t>
            </a:r>
            <a:endParaRPr lang="en-US" altLang="he-IL" sz="2000" dirty="0">
              <a:latin typeface="+mj-lt"/>
            </a:endParaRPr>
          </a:p>
          <a:p>
            <a:pPr marL="0" indent="0" algn="l" rtl="0">
              <a:buNone/>
            </a:pPr>
            <a:r>
              <a:rPr lang="en-US" altLang="he-IL" sz="2000" dirty="0" err="1">
                <a:latin typeface="+mj-lt"/>
              </a:rPr>
              <a:t>System.out.println</a:t>
            </a:r>
            <a:r>
              <a:rPr lang="en-US" altLang="he-IL" sz="2000" dirty="0">
                <a:latin typeface="+mj-lt"/>
              </a:rPr>
              <a:t>(num);</a:t>
            </a:r>
          </a:p>
          <a:p>
            <a:pPr marL="0" indent="0" algn="l" rtl="0">
              <a:buNone/>
            </a:pPr>
            <a:endParaRPr lang="he-IL" dirty="0">
              <a:latin typeface="+mj-lt"/>
            </a:endParaRP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mj-lt"/>
                <a:cs typeface="Varela Round" panose="00000500000000000000" pitchFamily="2" charset="-79"/>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mj-lt"/>
              <a:cs typeface="Varela Round" panose="00000500000000000000" pitchFamily="2" charset="-79"/>
            </a:endParaRPr>
          </a:p>
          <a:p>
            <a:pPr algn="ctr"/>
            <a:r>
              <a:rPr lang="he-IL" dirty="0">
                <a:solidFill>
                  <a:srgbClr val="002060"/>
                </a:solidFill>
                <a:latin typeface="+mj-lt"/>
                <a:cs typeface="Varela Round" panose="00000500000000000000" pitchFamily="2" charset="-79"/>
              </a:rPr>
              <a:t>כדי לשכפל אותה, לחצו עליה </a:t>
            </a:r>
            <a:r>
              <a:rPr lang="he-IL" b="1" dirty="0">
                <a:solidFill>
                  <a:srgbClr val="002060"/>
                </a:solidFill>
                <a:latin typeface="+mj-lt"/>
                <a:cs typeface="Varela Round" panose="00000500000000000000" pitchFamily="2" charset="-79"/>
              </a:rPr>
              <a:t>קליק ימיני </a:t>
            </a:r>
            <a:r>
              <a:rPr lang="he-IL" dirty="0">
                <a:solidFill>
                  <a:srgbClr val="002060"/>
                </a:solidFill>
                <a:latin typeface="+mj-lt"/>
                <a:cs typeface="Varela Round" panose="00000500000000000000" pitchFamily="2" charset="-79"/>
              </a:rPr>
              <a:t>בתפריט השקופיות בצד ובחרו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a:t>
            </a:r>
            <a:r>
              <a:rPr lang="he-IL" b="1" dirty="0">
                <a:solidFill>
                  <a:srgbClr val="002060"/>
                </a:solidFill>
                <a:latin typeface="+mj-lt"/>
                <a:cs typeface="Varela Round" panose="00000500000000000000" pitchFamily="2" charset="-79"/>
              </a:rPr>
              <a:t>שכפל שקופית</a:t>
            </a:r>
            <a:r>
              <a:rPr lang="he-IL" dirty="0">
                <a:solidFill>
                  <a:srgbClr val="002060"/>
                </a:solidFill>
                <a:latin typeface="+mj-lt"/>
                <a:cs typeface="Varela Round" panose="00000500000000000000" pitchFamily="2" charset="-79"/>
              </a:rPr>
              <a:t>" או "</a:t>
            </a:r>
            <a:r>
              <a:rPr lang="en-US" b="1" dirty="0">
                <a:solidFill>
                  <a:srgbClr val="002060"/>
                </a:solidFill>
                <a:latin typeface="+mj-lt"/>
                <a:cs typeface="Varela Round" panose="00000500000000000000" pitchFamily="2" charset="-79"/>
              </a:rPr>
              <a:t>Duplicate Slide</a:t>
            </a:r>
            <a:r>
              <a:rPr lang="he-IL" dirty="0">
                <a:solidFill>
                  <a:srgbClr val="002060"/>
                </a:solidFill>
                <a:latin typeface="+mj-lt"/>
                <a:cs typeface="Varela Round" panose="00000500000000000000" pitchFamily="2" charset="-79"/>
              </a:rPr>
              <a:t>" </a:t>
            </a:r>
          </a:p>
          <a:p>
            <a:pPr algn="ctr"/>
            <a:r>
              <a:rPr lang="he-IL" dirty="0">
                <a:solidFill>
                  <a:srgbClr val="002060"/>
                </a:solidFill>
                <a:latin typeface="+mj-lt"/>
                <a:cs typeface="Varela Round" panose="00000500000000000000" pitchFamily="2" charset="-79"/>
              </a:rPr>
              <a:t>(מחקו ריבוע זה לאחר הקריאה)</a:t>
            </a:r>
            <a:endParaRPr lang="en-US" dirty="0">
              <a:solidFill>
                <a:srgbClr val="002060"/>
              </a:solidFill>
              <a:latin typeface="+mj-lt"/>
              <a:cs typeface="Varela Round" panose="00000500000000000000" pitchFamily="2" charset="-79"/>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mj-lt"/>
                <a:cs typeface="Varela Round" panose="00000500000000000000" pitchFamily="2" charset="-79"/>
              </a:rPr>
              <a:t>פריסה 1</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(הפריסות שונות זו מזו במיקום תיבות הטקסט וגרפיקת הרקע,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ותוכלו לגוון ביניהן)</a:t>
            </a:r>
            <a:endParaRPr lang="en-US" dirty="0">
              <a:solidFill>
                <a:srgbClr val="002060"/>
              </a:solidFill>
              <a:latin typeface="+mj-lt"/>
              <a:cs typeface="Varela Round" panose="00000500000000000000" pitchFamily="2" charset="-79"/>
            </a:endParaRPr>
          </a:p>
        </p:txBody>
      </p:sp>
      <p:sp>
        <p:nvSpPr>
          <p:cNvPr id="10" name="חץ למטה 4">
            <a:extLst>
              <a:ext uri="{FF2B5EF4-FFF2-40B4-BE49-F238E27FC236}">
                <a16:creationId xmlns:a16="http://schemas.microsoft.com/office/drawing/2014/main" id="{2E80FC78-1A93-455F-B593-9991DA87B18D}"/>
              </a:ext>
            </a:extLst>
          </p:cNvPr>
          <p:cNvSpPr/>
          <p:nvPr/>
        </p:nvSpPr>
        <p:spPr>
          <a:xfrm>
            <a:off x="2878908" y="1767056"/>
            <a:ext cx="178818" cy="466301"/>
          </a:xfrm>
          <a:prstGeom prst="down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dirty="0">
              <a:latin typeface="+mj-lt"/>
              <a:cs typeface="Varela Round" panose="00000500000000000000" pitchFamily="2" charset="-79"/>
            </a:endParaRPr>
          </a:p>
        </p:txBody>
      </p:sp>
      <p:sp>
        <p:nvSpPr>
          <p:cNvPr id="12" name="מלבן מעוגל 7">
            <a:extLst>
              <a:ext uri="{FF2B5EF4-FFF2-40B4-BE49-F238E27FC236}">
                <a16:creationId xmlns:a16="http://schemas.microsoft.com/office/drawing/2014/main" id="{99DBF8BA-C730-440E-9123-E4ADC2489ECE}"/>
              </a:ext>
            </a:extLst>
          </p:cNvPr>
          <p:cNvSpPr/>
          <p:nvPr/>
        </p:nvSpPr>
        <p:spPr>
          <a:xfrm>
            <a:off x="1974276" y="3955166"/>
            <a:ext cx="1988082" cy="770424"/>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 num – 2;</a:t>
            </a:r>
            <a:endParaRPr lang="en-US" sz="825" dirty="0">
              <a:latin typeface="+mj-lt"/>
              <a:ea typeface="Calibri" panose="020F0502020204030204" pitchFamily="34" charset="0"/>
              <a:cs typeface="Varela Round" panose="00000500000000000000" pitchFamily="2" charset="-79"/>
            </a:endParaRPr>
          </a:p>
        </p:txBody>
      </p:sp>
      <p:cxnSp>
        <p:nvCxnSpPr>
          <p:cNvPr id="17" name="מחבר מרפקי 11">
            <a:extLst>
              <a:ext uri="{FF2B5EF4-FFF2-40B4-BE49-F238E27FC236}">
                <a16:creationId xmlns:a16="http://schemas.microsoft.com/office/drawing/2014/main" id="{65246C71-B22F-467B-AB65-66C3915F86A9}"/>
              </a:ext>
            </a:extLst>
          </p:cNvPr>
          <p:cNvCxnSpPr>
            <a:cxnSpLocks/>
            <a:stCxn id="12" idx="2"/>
            <a:endCxn id="18" idx="3"/>
          </p:cNvCxnSpPr>
          <p:nvPr/>
        </p:nvCxnSpPr>
        <p:spPr>
          <a:xfrm rot="5400000" flipH="1" flipV="1">
            <a:off x="2582245" y="3139397"/>
            <a:ext cx="1972265" cy="1200122"/>
          </a:xfrm>
          <a:prstGeom prst="bentConnector4">
            <a:avLst>
              <a:gd name="adj1" fmla="val -11591"/>
              <a:gd name="adj2" fmla="val 147167"/>
            </a:avLst>
          </a:prstGeom>
          <a:ln w="101600">
            <a:solidFill>
              <a:schemeClr val="accent2">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8" name="יהלום 12">
            <a:extLst>
              <a:ext uri="{FF2B5EF4-FFF2-40B4-BE49-F238E27FC236}">
                <a16:creationId xmlns:a16="http://schemas.microsoft.com/office/drawing/2014/main" id="{35D6E444-7DE1-49D1-8FCB-67B57F066B59}"/>
              </a:ext>
            </a:extLst>
          </p:cNvPr>
          <p:cNvSpPr/>
          <p:nvPr/>
        </p:nvSpPr>
        <p:spPr>
          <a:xfrm>
            <a:off x="1779735" y="2257989"/>
            <a:ext cx="2388704" cy="990672"/>
          </a:xfrm>
          <a:prstGeom prst="diamond">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&gt; 0</a:t>
            </a:r>
            <a:r>
              <a:rPr lang="he-IL" dirty="0">
                <a:latin typeface="+mj-lt"/>
                <a:ea typeface="Calibri" panose="020F0502020204030204" pitchFamily="34" charset="0"/>
                <a:cs typeface="Varela Round" panose="00000500000000000000" pitchFamily="2" charset="-79"/>
              </a:rPr>
              <a:t> </a:t>
            </a:r>
            <a:endParaRPr lang="en-US" sz="825" dirty="0">
              <a:latin typeface="+mj-lt"/>
              <a:ea typeface="Calibri" panose="020F0502020204030204" pitchFamily="34" charset="0"/>
              <a:cs typeface="Varela Round" panose="00000500000000000000" pitchFamily="2" charset="-79"/>
            </a:endParaRPr>
          </a:p>
          <a:p>
            <a:pPr algn="ctr" rtl="1">
              <a:lnSpc>
                <a:spcPct val="115000"/>
              </a:lnSpc>
              <a:spcAft>
                <a:spcPts val="750"/>
              </a:spcAft>
            </a:pPr>
            <a:r>
              <a:rPr lang="en-US" sz="825" dirty="0">
                <a:latin typeface="+mj-lt"/>
                <a:ea typeface="Calibri" panose="020F0502020204030204" pitchFamily="34" charset="0"/>
                <a:cs typeface="Varela Round" panose="00000500000000000000" pitchFamily="2" charset="-79"/>
              </a:rPr>
              <a:t> </a:t>
            </a:r>
          </a:p>
        </p:txBody>
      </p:sp>
      <p:sp>
        <p:nvSpPr>
          <p:cNvPr id="19" name="תיבת טקסט 2">
            <a:extLst>
              <a:ext uri="{FF2B5EF4-FFF2-40B4-BE49-F238E27FC236}">
                <a16:creationId xmlns:a16="http://schemas.microsoft.com/office/drawing/2014/main" id="{6A2D0504-262D-443F-A0EB-CA52DDF75816}"/>
              </a:ext>
            </a:extLst>
          </p:cNvPr>
          <p:cNvSpPr txBox="1">
            <a:spLocks noChangeArrowheads="1"/>
          </p:cNvSpPr>
          <p:nvPr/>
        </p:nvSpPr>
        <p:spPr bwMode="auto">
          <a:xfrm flipH="1">
            <a:off x="2298238" y="3268991"/>
            <a:ext cx="556799" cy="35066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כן</a:t>
            </a:r>
            <a:endParaRPr lang="en-US"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endParaRPr>
          </a:p>
        </p:txBody>
      </p:sp>
      <p:sp>
        <p:nvSpPr>
          <p:cNvPr id="20" name="חץ למטה 15">
            <a:extLst>
              <a:ext uri="{FF2B5EF4-FFF2-40B4-BE49-F238E27FC236}">
                <a16:creationId xmlns:a16="http://schemas.microsoft.com/office/drawing/2014/main" id="{93E3896E-7BFE-49F3-8B39-CE82F06A807E}"/>
              </a:ext>
            </a:extLst>
          </p:cNvPr>
          <p:cNvSpPr/>
          <p:nvPr/>
        </p:nvSpPr>
        <p:spPr>
          <a:xfrm>
            <a:off x="2863483" y="3294520"/>
            <a:ext cx="209669" cy="660646"/>
          </a:xfrm>
          <a:prstGeom prst="downArrow">
            <a:avLst>
              <a:gd name="adj1" fmla="val 38832"/>
              <a:gd name="adj2" fmla="val 50000"/>
            </a:avLst>
          </a:prstGeom>
          <a:solidFill>
            <a:schemeClr val="accent2">
              <a:lumMod val="75000"/>
            </a:schemeClr>
          </a:solid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sp>
        <p:nvSpPr>
          <p:cNvPr id="24" name="אליפסה 19">
            <a:extLst>
              <a:ext uri="{FF2B5EF4-FFF2-40B4-BE49-F238E27FC236}">
                <a16:creationId xmlns:a16="http://schemas.microsoft.com/office/drawing/2014/main" id="{1A886B96-D9C6-4A02-A7ED-277E42213025}"/>
              </a:ext>
            </a:extLst>
          </p:cNvPr>
          <p:cNvSpPr/>
          <p:nvPr/>
        </p:nvSpPr>
        <p:spPr>
          <a:xfrm>
            <a:off x="1951074" y="5632874"/>
            <a:ext cx="2754384" cy="770424"/>
          </a:xfrm>
          <a:prstGeom prst="ellipse">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l" rtl="0"/>
            <a:r>
              <a:rPr lang="en-US" altLang="he-IL" sz="1600" dirty="0" err="1"/>
              <a:t>System.out.println</a:t>
            </a:r>
            <a:r>
              <a:rPr lang="en-US" altLang="he-IL" sz="1600" dirty="0"/>
              <a:t>(num);</a:t>
            </a:r>
            <a:endParaRPr lang="en-US" altLang="he-IL" dirty="0"/>
          </a:p>
        </p:txBody>
      </p:sp>
      <p:grpSp>
        <p:nvGrpSpPr>
          <p:cNvPr id="26" name="קבוצה 1">
            <a:extLst>
              <a:ext uri="{FF2B5EF4-FFF2-40B4-BE49-F238E27FC236}">
                <a16:creationId xmlns:a16="http://schemas.microsoft.com/office/drawing/2014/main" id="{FCE7F365-4AA4-4625-BCA2-8A93A3E8C9B6}"/>
              </a:ext>
            </a:extLst>
          </p:cNvPr>
          <p:cNvGrpSpPr/>
          <p:nvPr/>
        </p:nvGrpSpPr>
        <p:grpSpPr>
          <a:xfrm>
            <a:off x="1011471" y="2069195"/>
            <a:ext cx="983148" cy="3984134"/>
            <a:chOff x="-340656" y="1438041"/>
            <a:chExt cx="2138484" cy="5109589"/>
          </a:xfrm>
        </p:grpSpPr>
        <p:cxnSp>
          <p:nvCxnSpPr>
            <p:cNvPr id="27" name="מחבר מרפקי 10">
              <a:extLst>
                <a:ext uri="{FF2B5EF4-FFF2-40B4-BE49-F238E27FC236}">
                  <a16:creationId xmlns:a16="http://schemas.microsoft.com/office/drawing/2014/main" id="{22BD7ACA-3E8A-499C-884B-5DC80021EE5C}"/>
                </a:ext>
              </a:extLst>
            </p:cNvPr>
            <p:cNvCxnSpPr>
              <a:cxnSpLocks/>
            </p:cNvCxnSpPr>
            <p:nvPr/>
          </p:nvCxnSpPr>
          <p:spPr>
            <a:xfrm rot="10800000" flipH="1" flipV="1">
              <a:off x="1326584" y="2292373"/>
              <a:ext cx="471244" cy="4255257"/>
            </a:xfrm>
            <a:prstGeom prst="bentConnector4">
              <a:avLst>
                <a:gd name="adj1" fmla="val -406990"/>
                <a:gd name="adj2" fmla="val 100410"/>
              </a:avLst>
            </a:prstGeom>
            <a:ln w="101600">
              <a:tailEnd type="triangle"/>
            </a:ln>
          </p:spPr>
          <p:style>
            <a:lnRef idx="3">
              <a:schemeClr val="accent1"/>
            </a:lnRef>
            <a:fillRef idx="0">
              <a:schemeClr val="accent1"/>
            </a:fillRef>
            <a:effectRef idx="2">
              <a:schemeClr val="accent1"/>
            </a:effectRef>
            <a:fontRef idx="minor">
              <a:schemeClr val="tx1"/>
            </a:fontRef>
          </p:style>
        </p:cxnSp>
        <p:sp>
          <p:nvSpPr>
            <p:cNvPr id="28" name="תיבת טקסט 2">
              <a:extLst>
                <a:ext uri="{FF2B5EF4-FFF2-40B4-BE49-F238E27FC236}">
                  <a16:creationId xmlns:a16="http://schemas.microsoft.com/office/drawing/2014/main" id="{D2698CB0-AE82-4220-942E-342A339CC2B8}"/>
                </a:ext>
              </a:extLst>
            </p:cNvPr>
            <p:cNvSpPr txBox="1">
              <a:spLocks noChangeArrowheads="1"/>
            </p:cNvSpPr>
            <p:nvPr/>
          </p:nvSpPr>
          <p:spPr bwMode="auto">
            <a:xfrm flipH="1">
              <a:off x="-340656" y="1438041"/>
              <a:ext cx="1163960" cy="26334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לא</a:t>
              </a:r>
              <a:endParaRPr lang="en-US" sz="825" dirty="0">
                <a:latin typeface="+mj-lt"/>
                <a:ea typeface="Calibri" panose="020F0502020204030204" pitchFamily="34" charset="0"/>
                <a:cs typeface="Varela Round" panose="00000500000000000000" pitchFamily="2" charset="-79"/>
              </a:endParaRPr>
            </a:p>
          </p:txBody>
        </p:sp>
      </p:grpSp>
      <p:graphicFrame>
        <p:nvGraphicFramePr>
          <p:cNvPr id="21" name="טבלה 18">
            <a:extLst>
              <a:ext uri="{FF2B5EF4-FFF2-40B4-BE49-F238E27FC236}">
                <a16:creationId xmlns:a16="http://schemas.microsoft.com/office/drawing/2014/main" id="{E866E00D-035C-493A-AF1D-9415EB6E7CD8}"/>
              </a:ext>
            </a:extLst>
          </p:cNvPr>
          <p:cNvGraphicFramePr>
            <a:graphicFrameLocks noGrp="1"/>
          </p:cNvGraphicFramePr>
          <p:nvPr>
            <p:extLst>
              <p:ext uri="{D42A27DB-BD31-4B8C-83A1-F6EECF244321}">
                <p14:modId xmlns:p14="http://schemas.microsoft.com/office/powerpoint/2010/main" val="2336355437"/>
              </p:ext>
            </p:extLst>
          </p:nvPr>
        </p:nvGraphicFramePr>
        <p:xfrm>
          <a:off x="9111342" y="1125010"/>
          <a:ext cx="2920887" cy="2034485"/>
        </p:xfrm>
        <a:graphic>
          <a:graphicData uri="http://schemas.openxmlformats.org/drawingml/2006/table">
            <a:tbl>
              <a:tblPr rtl="1" firstRow="1" bandRow="1">
                <a:tableStyleId>{5940675A-B579-460E-94D1-54222C63F5DA}</a:tableStyleId>
              </a:tblPr>
              <a:tblGrid>
                <a:gridCol w="973629">
                  <a:extLst>
                    <a:ext uri="{9D8B030D-6E8A-4147-A177-3AD203B41FA5}">
                      <a16:colId xmlns:a16="http://schemas.microsoft.com/office/drawing/2014/main" val="3266944433"/>
                    </a:ext>
                  </a:extLst>
                </a:gridCol>
                <a:gridCol w="973629">
                  <a:extLst>
                    <a:ext uri="{9D8B030D-6E8A-4147-A177-3AD203B41FA5}">
                      <a16:colId xmlns:a16="http://schemas.microsoft.com/office/drawing/2014/main" val="460886113"/>
                    </a:ext>
                  </a:extLst>
                </a:gridCol>
                <a:gridCol w="973629">
                  <a:extLst>
                    <a:ext uri="{9D8B030D-6E8A-4147-A177-3AD203B41FA5}">
                      <a16:colId xmlns:a16="http://schemas.microsoft.com/office/drawing/2014/main" val="794179045"/>
                    </a:ext>
                  </a:extLst>
                </a:gridCol>
              </a:tblGrid>
              <a:tr h="406897">
                <a:tc>
                  <a:txBody>
                    <a:bodyPr/>
                    <a:lstStyle/>
                    <a:p>
                      <a:pPr algn="ctr" rtl="1"/>
                      <a:r>
                        <a:rPr lang="he-IL" sz="18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278032429"/>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64613043"/>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bl>
          </a:graphicData>
        </a:graphic>
      </p:graphicFrame>
      <p:sp>
        <p:nvSpPr>
          <p:cNvPr id="31" name="מלבן מעוגל 7">
            <a:extLst>
              <a:ext uri="{FF2B5EF4-FFF2-40B4-BE49-F238E27FC236}">
                <a16:creationId xmlns:a16="http://schemas.microsoft.com/office/drawing/2014/main" id="{C30E4995-8C36-4D7C-B264-05241C125AE8}"/>
              </a:ext>
            </a:extLst>
          </p:cNvPr>
          <p:cNvSpPr/>
          <p:nvPr/>
        </p:nvSpPr>
        <p:spPr>
          <a:xfrm>
            <a:off x="2008763" y="975404"/>
            <a:ext cx="1988082" cy="770424"/>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 5;</a:t>
            </a:r>
            <a:endParaRPr lang="en-US" sz="825" dirty="0">
              <a:latin typeface="+mj-lt"/>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1262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latin typeface="+mj-lt"/>
              </a:rPr>
              <a:t> לולאת תנאי – תרשים זרימה</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682343" y="1186543"/>
            <a:ext cx="3113314" cy="2423913"/>
          </a:xfrm>
        </p:spPr>
        <p:txBody>
          <a:bodyPr>
            <a:normAutofit fontScale="92500"/>
          </a:bodyPr>
          <a:lstStyle/>
          <a:p>
            <a:pPr marL="0" indent="0" algn="l" rtl="0">
              <a:buNone/>
            </a:pPr>
            <a:r>
              <a:rPr lang="en-US" altLang="he-IL" sz="2000" dirty="0">
                <a:latin typeface="+mj-lt"/>
              </a:rPr>
              <a:t>num = 5;</a:t>
            </a:r>
          </a:p>
          <a:p>
            <a:pPr marL="0" indent="0" algn="l" rtl="0">
              <a:buNone/>
            </a:pPr>
            <a:r>
              <a:rPr lang="en-US" altLang="he-IL" sz="2000" dirty="0">
                <a:latin typeface="+mj-lt"/>
              </a:rPr>
              <a:t>while (num &gt; 0)</a:t>
            </a:r>
          </a:p>
          <a:p>
            <a:pPr marL="0" indent="0" algn="l" rtl="0">
              <a:buNone/>
            </a:pPr>
            <a:r>
              <a:rPr lang="en-US" altLang="he-IL" sz="2000" dirty="0">
                <a:latin typeface="+mj-lt"/>
              </a:rPr>
              <a:t>{                                           </a:t>
            </a:r>
          </a:p>
          <a:p>
            <a:pPr marL="0" indent="0" algn="r">
              <a:buNone/>
            </a:pPr>
            <a:r>
              <a:rPr lang="he-IL" altLang="he-IL" sz="2000" dirty="0">
                <a:latin typeface="+mj-lt"/>
              </a:rPr>
              <a:t>            </a:t>
            </a:r>
            <a:r>
              <a:rPr lang="en-US" altLang="he-IL" sz="2000" dirty="0">
                <a:latin typeface="+mj-lt"/>
              </a:rPr>
              <a:t>num = num - 2;</a:t>
            </a:r>
            <a:endParaRPr lang="he-IL" altLang="he-IL" sz="2000" dirty="0">
              <a:latin typeface="+mj-lt"/>
            </a:endParaRPr>
          </a:p>
          <a:p>
            <a:pPr marL="0" indent="0" algn="l" rtl="0">
              <a:buNone/>
            </a:pPr>
            <a:r>
              <a:rPr lang="he-IL" altLang="he-IL" sz="2000" dirty="0">
                <a:latin typeface="+mj-lt"/>
              </a:rPr>
              <a:t>  {</a:t>
            </a:r>
            <a:endParaRPr lang="en-US" altLang="he-IL" sz="2000" dirty="0">
              <a:latin typeface="+mj-lt"/>
            </a:endParaRPr>
          </a:p>
          <a:p>
            <a:pPr marL="0" indent="0" algn="l" rtl="0">
              <a:buNone/>
            </a:pPr>
            <a:r>
              <a:rPr lang="en-US" altLang="he-IL" sz="2000" dirty="0" err="1">
                <a:latin typeface="+mj-lt"/>
              </a:rPr>
              <a:t>System.out.println</a:t>
            </a:r>
            <a:r>
              <a:rPr lang="en-US" altLang="he-IL" sz="2000" dirty="0">
                <a:latin typeface="+mj-lt"/>
              </a:rPr>
              <a:t>(num);</a:t>
            </a:r>
          </a:p>
          <a:p>
            <a:pPr marL="0" indent="0" algn="l" rtl="0">
              <a:buNone/>
            </a:pPr>
            <a:endParaRPr lang="he-IL" dirty="0">
              <a:latin typeface="+mj-lt"/>
            </a:endParaRP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latin typeface="+mj-lt"/>
                <a:cs typeface="Varela Round" panose="00000500000000000000" pitchFamily="2" charset="-79"/>
              </a:rPr>
              <a:t>את השקופית הזו תוכלו לשכפל, על מנת ליצור שקופיות נוספות הזהות לה – אליהן תוכלו להכניס את התכנים. </a:t>
            </a:r>
          </a:p>
          <a:p>
            <a:pPr algn="ctr"/>
            <a:endParaRPr lang="he-IL" dirty="0">
              <a:solidFill>
                <a:srgbClr val="002060"/>
              </a:solidFill>
              <a:latin typeface="+mj-lt"/>
              <a:cs typeface="Varela Round" panose="00000500000000000000" pitchFamily="2" charset="-79"/>
            </a:endParaRPr>
          </a:p>
          <a:p>
            <a:pPr algn="ctr"/>
            <a:r>
              <a:rPr lang="he-IL" dirty="0">
                <a:solidFill>
                  <a:srgbClr val="002060"/>
                </a:solidFill>
                <a:latin typeface="+mj-lt"/>
                <a:cs typeface="Varela Round" panose="00000500000000000000" pitchFamily="2" charset="-79"/>
              </a:rPr>
              <a:t>כדי לשכפל אותה, לחצו עליה </a:t>
            </a:r>
            <a:r>
              <a:rPr lang="he-IL" b="1" dirty="0">
                <a:solidFill>
                  <a:srgbClr val="002060"/>
                </a:solidFill>
                <a:latin typeface="+mj-lt"/>
                <a:cs typeface="Varela Round" panose="00000500000000000000" pitchFamily="2" charset="-79"/>
              </a:rPr>
              <a:t>קליק ימיני </a:t>
            </a:r>
            <a:r>
              <a:rPr lang="he-IL" dirty="0">
                <a:solidFill>
                  <a:srgbClr val="002060"/>
                </a:solidFill>
                <a:latin typeface="+mj-lt"/>
                <a:cs typeface="Varela Round" panose="00000500000000000000" pitchFamily="2" charset="-79"/>
              </a:rPr>
              <a:t>בתפריט השקופיות בצד ובחרו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a:t>
            </a:r>
            <a:r>
              <a:rPr lang="he-IL" b="1" dirty="0">
                <a:solidFill>
                  <a:srgbClr val="002060"/>
                </a:solidFill>
                <a:latin typeface="+mj-lt"/>
                <a:cs typeface="Varela Round" panose="00000500000000000000" pitchFamily="2" charset="-79"/>
              </a:rPr>
              <a:t>שכפל שקופית</a:t>
            </a:r>
            <a:r>
              <a:rPr lang="he-IL" dirty="0">
                <a:solidFill>
                  <a:srgbClr val="002060"/>
                </a:solidFill>
                <a:latin typeface="+mj-lt"/>
                <a:cs typeface="Varela Round" panose="00000500000000000000" pitchFamily="2" charset="-79"/>
              </a:rPr>
              <a:t>" או "</a:t>
            </a:r>
            <a:r>
              <a:rPr lang="en-US" b="1" dirty="0">
                <a:solidFill>
                  <a:srgbClr val="002060"/>
                </a:solidFill>
                <a:latin typeface="+mj-lt"/>
                <a:cs typeface="Varela Round" panose="00000500000000000000" pitchFamily="2" charset="-79"/>
              </a:rPr>
              <a:t>Duplicate Slide</a:t>
            </a:r>
            <a:r>
              <a:rPr lang="he-IL" dirty="0">
                <a:solidFill>
                  <a:srgbClr val="002060"/>
                </a:solidFill>
                <a:latin typeface="+mj-lt"/>
                <a:cs typeface="Varela Round" panose="00000500000000000000" pitchFamily="2" charset="-79"/>
              </a:rPr>
              <a:t>" </a:t>
            </a:r>
          </a:p>
          <a:p>
            <a:pPr algn="ctr"/>
            <a:r>
              <a:rPr lang="he-IL" dirty="0">
                <a:solidFill>
                  <a:srgbClr val="002060"/>
                </a:solidFill>
                <a:latin typeface="+mj-lt"/>
                <a:cs typeface="Varela Round" panose="00000500000000000000" pitchFamily="2" charset="-79"/>
              </a:rPr>
              <a:t>(מחקו ריבוע זה לאחר הקריאה)</a:t>
            </a:r>
            <a:endParaRPr lang="en-US" dirty="0">
              <a:solidFill>
                <a:srgbClr val="002060"/>
              </a:solidFill>
              <a:latin typeface="+mj-lt"/>
              <a:cs typeface="Varela Round" panose="00000500000000000000" pitchFamily="2" charset="-79"/>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latin typeface="+mj-lt"/>
                <a:cs typeface="Varela Round" panose="00000500000000000000" pitchFamily="2" charset="-79"/>
              </a:rPr>
              <a:t>פריסה 1</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(הפריסות שונות זו מזו במיקום תיבות הטקסט וגרפיקת הרקע, </a:t>
            </a:r>
            <a:br>
              <a:rPr lang="en-US" dirty="0">
                <a:solidFill>
                  <a:srgbClr val="002060"/>
                </a:solidFill>
                <a:latin typeface="+mj-lt"/>
                <a:cs typeface="Varela Round" panose="00000500000000000000" pitchFamily="2" charset="-79"/>
              </a:rPr>
            </a:br>
            <a:r>
              <a:rPr lang="he-IL" dirty="0">
                <a:solidFill>
                  <a:srgbClr val="002060"/>
                </a:solidFill>
                <a:latin typeface="+mj-lt"/>
                <a:cs typeface="Varela Round" panose="00000500000000000000" pitchFamily="2" charset="-79"/>
              </a:rPr>
              <a:t>ותוכלו לגוון ביניהן)</a:t>
            </a:r>
            <a:endParaRPr lang="en-US" dirty="0">
              <a:solidFill>
                <a:srgbClr val="002060"/>
              </a:solidFill>
              <a:latin typeface="+mj-lt"/>
              <a:cs typeface="Varela Round" panose="00000500000000000000" pitchFamily="2" charset="-79"/>
            </a:endParaRPr>
          </a:p>
        </p:txBody>
      </p:sp>
      <p:sp>
        <p:nvSpPr>
          <p:cNvPr id="10" name="חץ למטה 4">
            <a:extLst>
              <a:ext uri="{FF2B5EF4-FFF2-40B4-BE49-F238E27FC236}">
                <a16:creationId xmlns:a16="http://schemas.microsoft.com/office/drawing/2014/main" id="{2E80FC78-1A93-455F-B593-9991DA87B18D}"/>
              </a:ext>
            </a:extLst>
          </p:cNvPr>
          <p:cNvSpPr/>
          <p:nvPr/>
        </p:nvSpPr>
        <p:spPr>
          <a:xfrm>
            <a:off x="2878908" y="1767056"/>
            <a:ext cx="178818" cy="466301"/>
          </a:xfrm>
          <a:prstGeom prst="downArrow">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dirty="0">
              <a:latin typeface="+mj-lt"/>
              <a:cs typeface="Varela Round" panose="00000500000000000000" pitchFamily="2" charset="-79"/>
            </a:endParaRPr>
          </a:p>
        </p:txBody>
      </p:sp>
      <p:sp>
        <p:nvSpPr>
          <p:cNvPr id="12" name="מלבן מעוגל 7">
            <a:extLst>
              <a:ext uri="{FF2B5EF4-FFF2-40B4-BE49-F238E27FC236}">
                <a16:creationId xmlns:a16="http://schemas.microsoft.com/office/drawing/2014/main" id="{99DBF8BA-C730-440E-9123-E4ADC2489ECE}"/>
              </a:ext>
            </a:extLst>
          </p:cNvPr>
          <p:cNvSpPr/>
          <p:nvPr/>
        </p:nvSpPr>
        <p:spPr>
          <a:xfrm>
            <a:off x="1974276" y="3955166"/>
            <a:ext cx="1988082" cy="770424"/>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 num – 2;</a:t>
            </a:r>
            <a:endParaRPr lang="en-US" sz="825" dirty="0">
              <a:latin typeface="+mj-lt"/>
              <a:ea typeface="Calibri" panose="020F0502020204030204" pitchFamily="34" charset="0"/>
              <a:cs typeface="Varela Round" panose="00000500000000000000" pitchFamily="2" charset="-79"/>
            </a:endParaRPr>
          </a:p>
        </p:txBody>
      </p:sp>
      <p:cxnSp>
        <p:nvCxnSpPr>
          <p:cNvPr id="17" name="מחבר מרפקי 11">
            <a:extLst>
              <a:ext uri="{FF2B5EF4-FFF2-40B4-BE49-F238E27FC236}">
                <a16:creationId xmlns:a16="http://schemas.microsoft.com/office/drawing/2014/main" id="{65246C71-B22F-467B-AB65-66C3915F86A9}"/>
              </a:ext>
            </a:extLst>
          </p:cNvPr>
          <p:cNvCxnSpPr>
            <a:cxnSpLocks/>
            <a:stCxn id="12" idx="2"/>
            <a:endCxn id="18" idx="3"/>
          </p:cNvCxnSpPr>
          <p:nvPr/>
        </p:nvCxnSpPr>
        <p:spPr>
          <a:xfrm rot="5400000" flipH="1" flipV="1">
            <a:off x="2582245" y="3139397"/>
            <a:ext cx="1972265" cy="1200122"/>
          </a:xfrm>
          <a:prstGeom prst="bentConnector4">
            <a:avLst>
              <a:gd name="adj1" fmla="val -11591"/>
              <a:gd name="adj2" fmla="val 147167"/>
            </a:avLst>
          </a:prstGeom>
          <a:ln w="101600">
            <a:solidFill>
              <a:schemeClr val="accent2">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8" name="יהלום 12">
            <a:extLst>
              <a:ext uri="{FF2B5EF4-FFF2-40B4-BE49-F238E27FC236}">
                <a16:creationId xmlns:a16="http://schemas.microsoft.com/office/drawing/2014/main" id="{35D6E444-7DE1-49D1-8FCB-67B57F066B59}"/>
              </a:ext>
            </a:extLst>
          </p:cNvPr>
          <p:cNvSpPr/>
          <p:nvPr/>
        </p:nvSpPr>
        <p:spPr>
          <a:xfrm>
            <a:off x="1779735" y="2257989"/>
            <a:ext cx="2388704" cy="990672"/>
          </a:xfrm>
          <a:prstGeom prst="diamond">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&gt; 0</a:t>
            </a:r>
            <a:r>
              <a:rPr lang="he-IL" dirty="0">
                <a:latin typeface="+mj-lt"/>
                <a:ea typeface="Calibri" panose="020F0502020204030204" pitchFamily="34" charset="0"/>
                <a:cs typeface="Varela Round" panose="00000500000000000000" pitchFamily="2" charset="-79"/>
              </a:rPr>
              <a:t> </a:t>
            </a:r>
            <a:endParaRPr lang="en-US" sz="825" dirty="0">
              <a:latin typeface="+mj-lt"/>
              <a:ea typeface="Calibri" panose="020F0502020204030204" pitchFamily="34" charset="0"/>
              <a:cs typeface="Varela Round" panose="00000500000000000000" pitchFamily="2" charset="-79"/>
            </a:endParaRPr>
          </a:p>
          <a:p>
            <a:pPr algn="ctr" rtl="1">
              <a:lnSpc>
                <a:spcPct val="115000"/>
              </a:lnSpc>
              <a:spcAft>
                <a:spcPts val="750"/>
              </a:spcAft>
            </a:pPr>
            <a:r>
              <a:rPr lang="en-US" sz="825" dirty="0">
                <a:latin typeface="+mj-lt"/>
                <a:ea typeface="Calibri" panose="020F0502020204030204" pitchFamily="34" charset="0"/>
                <a:cs typeface="Varela Round" panose="00000500000000000000" pitchFamily="2" charset="-79"/>
              </a:rPr>
              <a:t> </a:t>
            </a:r>
          </a:p>
        </p:txBody>
      </p:sp>
      <p:sp>
        <p:nvSpPr>
          <p:cNvPr id="19" name="תיבת טקסט 2">
            <a:extLst>
              <a:ext uri="{FF2B5EF4-FFF2-40B4-BE49-F238E27FC236}">
                <a16:creationId xmlns:a16="http://schemas.microsoft.com/office/drawing/2014/main" id="{6A2D0504-262D-443F-A0EB-CA52DDF75816}"/>
              </a:ext>
            </a:extLst>
          </p:cNvPr>
          <p:cNvSpPr txBox="1">
            <a:spLocks noChangeArrowheads="1"/>
          </p:cNvSpPr>
          <p:nvPr/>
        </p:nvSpPr>
        <p:spPr bwMode="auto">
          <a:xfrm flipH="1">
            <a:off x="2298238" y="3268991"/>
            <a:ext cx="556799" cy="35066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כן</a:t>
            </a:r>
            <a:endParaRPr lang="en-US"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endParaRPr>
          </a:p>
        </p:txBody>
      </p:sp>
      <p:sp>
        <p:nvSpPr>
          <p:cNvPr id="20" name="חץ למטה 15">
            <a:extLst>
              <a:ext uri="{FF2B5EF4-FFF2-40B4-BE49-F238E27FC236}">
                <a16:creationId xmlns:a16="http://schemas.microsoft.com/office/drawing/2014/main" id="{93E3896E-7BFE-49F3-8B39-CE82F06A807E}"/>
              </a:ext>
            </a:extLst>
          </p:cNvPr>
          <p:cNvSpPr/>
          <p:nvPr/>
        </p:nvSpPr>
        <p:spPr>
          <a:xfrm>
            <a:off x="2863483" y="3294520"/>
            <a:ext cx="209669" cy="660646"/>
          </a:xfrm>
          <a:prstGeom prst="downArrow">
            <a:avLst>
              <a:gd name="adj1" fmla="val 38832"/>
              <a:gd name="adj2" fmla="val 50000"/>
            </a:avLst>
          </a:prstGeom>
          <a:solidFill>
            <a:schemeClr val="accent2">
              <a:lumMod val="75000"/>
            </a:schemeClr>
          </a:solid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endParaRPr lang="he-IL" sz="1350">
              <a:latin typeface="+mj-lt"/>
              <a:cs typeface="Varela Round" panose="00000500000000000000" pitchFamily="2" charset="-79"/>
            </a:endParaRPr>
          </a:p>
        </p:txBody>
      </p:sp>
      <p:sp>
        <p:nvSpPr>
          <p:cNvPr id="24" name="אליפסה 19">
            <a:extLst>
              <a:ext uri="{FF2B5EF4-FFF2-40B4-BE49-F238E27FC236}">
                <a16:creationId xmlns:a16="http://schemas.microsoft.com/office/drawing/2014/main" id="{1A886B96-D9C6-4A02-A7ED-277E42213025}"/>
              </a:ext>
            </a:extLst>
          </p:cNvPr>
          <p:cNvSpPr/>
          <p:nvPr/>
        </p:nvSpPr>
        <p:spPr>
          <a:xfrm>
            <a:off x="1951074" y="5632874"/>
            <a:ext cx="2754384" cy="770424"/>
          </a:xfrm>
          <a:prstGeom prst="ellipse">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l" rtl="0"/>
            <a:r>
              <a:rPr lang="en-US" altLang="he-IL" sz="1600" dirty="0" err="1"/>
              <a:t>System.out.println</a:t>
            </a:r>
            <a:r>
              <a:rPr lang="en-US" altLang="he-IL" sz="1600" dirty="0"/>
              <a:t>(num);</a:t>
            </a:r>
            <a:endParaRPr lang="en-US" altLang="he-IL" dirty="0"/>
          </a:p>
        </p:txBody>
      </p:sp>
      <p:grpSp>
        <p:nvGrpSpPr>
          <p:cNvPr id="26" name="קבוצה 1">
            <a:extLst>
              <a:ext uri="{FF2B5EF4-FFF2-40B4-BE49-F238E27FC236}">
                <a16:creationId xmlns:a16="http://schemas.microsoft.com/office/drawing/2014/main" id="{FCE7F365-4AA4-4625-BCA2-8A93A3E8C9B6}"/>
              </a:ext>
            </a:extLst>
          </p:cNvPr>
          <p:cNvGrpSpPr/>
          <p:nvPr/>
        </p:nvGrpSpPr>
        <p:grpSpPr>
          <a:xfrm>
            <a:off x="1011471" y="2069195"/>
            <a:ext cx="983148" cy="3984134"/>
            <a:chOff x="-340656" y="1438041"/>
            <a:chExt cx="2138484" cy="5109589"/>
          </a:xfrm>
        </p:grpSpPr>
        <p:cxnSp>
          <p:nvCxnSpPr>
            <p:cNvPr id="27" name="מחבר מרפקי 10">
              <a:extLst>
                <a:ext uri="{FF2B5EF4-FFF2-40B4-BE49-F238E27FC236}">
                  <a16:creationId xmlns:a16="http://schemas.microsoft.com/office/drawing/2014/main" id="{22BD7ACA-3E8A-499C-884B-5DC80021EE5C}"/>
                </a:ext>
              </a:extLst>
            </p:cNvPr>
            <p:cNvCxnSpPr>
              <a:cxnSpLocks/>
            </p:cNvCxnSpPr>
            <p:nvPr/>
          </p:nvCxnSpPr>
          <p:spPr>
            <a:xfrm rot="10800000" flipH="1" flipV="1">
              <a:off x="1326584" y="2292373"/>
              <a:ext cx="471244" cy="4255257"/>
            </a:xfrm>
            <a:prstGeom prst="bentConnector4">
              <a:avLst>
                <a:gd name="adj1" fmla="val -406990"/>
                <a:gd name="adj2" fmla="val 100410"/>
              </a:avLst>
            </a:prstGeom>
            <a:ln w="101600">
              <a:tailEnd type="triangle"/>
            </a:ln>
          </p:spPr>
          <p:style>
            <a:lnRef idx="3">
              <a:schemeClr val="accent1"/>
            </a:lnRef>
            <a:fillRef idx="0">
              <a:schemeClr val="accent1"/>
            </a:fillRef>
            <a:effectRef idx="2">
              <a:schemeClr val="accent1"/>
            </a:effectRef>
            <a:fontRef idx="minor">
              <a:schemeClr val="tx1"/>
            </a:fontRef>
          </p:style>
        </p:cxnSp>
        <p:sp>
          <p:nvSpPr>
            <p:cNvPr id="28" name="תיבת טקסט 2">
              <a:extLst>
                <a:ext uri="{FF2B5EF4-FFF2-40B4-BE49-F238E27FC236}">
                  <a16:creationId xmlns:a16="http://schemas.microsoft.com/office/drawing/2014/main" id="{D2698CB0-AE82-4220-942E-342A339CC2B8}"/>
                </a:ext>
              </a:extLst>
            </p:cNvPr>
            <p:cNvSpPr txBox="1">
              <a:spLocks noChangeArrowheads="1"/>
            </p:cNvSpPr>
            <p:nvPr/>
          </p:nvSpPr>
          <p:spPr bwMode="auto">
            <a:xfrm flipH="1">
              <a:off x="-340656" y="1438041"/>
              <a:ext cx="1163960" cy="26334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r" rtl="1">
                <a:lnSpc>
                  <a:spcPct val="115000"/>
                </a:lnSpc>
                <a:spcAft>
                  <a:spcPts val="750"/>
                </a:spcAft>
              </a:pPr>
              <a:r>
                <a:rPr lang="he-IL" sz="2000" dirty="0">
                  <a:ln w="11113" cap="flat" cmpd="sng" algn="ctr">
                    <a:solidFill>
                      <a:srgbClr val="C0504D"/>
                    </a:solidFill>
                    <a:prstDash val="solid"/>
                    <a:round/>
                  </a:ln>
                  <a:solidFill>
                    <a:srgbClr val="E5B8B7"/>
                  </a:solidFill>
                  <a:latin typeface="+mj-lt"/>
                  <a:ea typeface="Calibri" panose="020F0502020204030204" pitchFamily="34" charset="0"/>
                  <a:cs typeface="Varela Round" panose="00000500000000000000" pitchFamily="2" charset="-79"/>
                </a:rPr>
                <a:t>לא</a:t>
              </a:r>
              <a:endParaRPr lang="en-US" sz="825" dirty="0">
                <a:latin typeface="+mj-lt"/>
                <a:ea typeface="Calibri" panose="020F0502020204030204" pitchFamily="34" charset="0"/>
                <a:cs typeface="Varela Round" panose="00000500000000000000" pitchFamily="2" charset="-79"/>
              </a:endParaRPr>
            </a:p>
          </p:txBody>
        </p:sp>
      </p:grpSp>
      <p:graphicFrame>
        <p:nvGraphicFramePr>
          <p:cNvPr id="21" name="טבלה 18">
            <a:extLst>
              <a:ext uri="{FF2B5EF4-FFF2-40B4-BE49-F238E27FC236}">
                <a16:creationId xmlns:a16="http://schemas.microsoft.com/office/drawing/2014/main" id="{E866E00D-035C-493A-AF1D-9415EB6E7CD8}"/>
              </a:ext>
            </a:extLst>
          </p:cNvPr>
          <p:cNvGraphicFramePr>
            <a:graphicFrameLocks noGrp="1"/>
          </p:cNvGraphicFramePr>
          <p:nvPr>
            <p:extLst>
              <p:ext uri="{D42A27DB-BD31-4B8C-83A1-F6EECF244321}">
                <p14:modId xmlns:p14="http://schemas.microsoft.com/office/powerpoint/2010/main" val="3842734284"/>
              </p:ext>
            </p:extLst>
          </p:nvPr>
        </p:nvGraphicFramePr>
        <p:xfrm>
          <a:off x="9111342" y="1125010"/>
          <a:ext cx="2920887" cy="2034485"/>
        </p:xfrm>
        <a:graphic>
          <a:graphicData uri="http://schemas.openxmlformats.org/drawingml/2006/table">
            <a:tbl>
              <a:tblPr rtl="1" firstRow="1" bandRow="1">
                <a:tableStyleId>{5940675A-B579-460E-94D1-54222C63F5DA}</a:tableStyleId>
              </a:tblPr>
              <a:tblGrid>
                <a:gridCol w="973629">
                  <a:extLst>
                    <a:ext uri="{9D8B030D-6E8A-4147-A177-3AD203B41FA5}">
                      <a16:colId xmlns:a16="http://schemas.microsoft.com/office/drawing/2014/main" val="3266944433"/>
                    </a:ext>
                  </a:extLst>
                </a:gridCol>
                <a:gridCol w="973629">
                  <a:extLst>
                    <a:ext uri="{9D8B030D-6E8A-4147-A177-3AD203B41FA5}">
                      <a16:colId xmlns:a16="http://schemas.microsoft.com/office/drawing/2014/main" val="460886113"/>
                    </a:ext>
                  </a:extLst>
                </a:gridCol>
                <a:gridCol w="973629">
                  <a:extLst>
                    <a:ext uri="{9D8B030D-6E8A-4147-A177-3AD203B41FA5}">
                      <a16:colId xmlns:a16="http://schemas.microsoft.com/office/drawing/2014/main" val="794179045"/>
                    </a:ext>
                  </a:extLst>
                </a:gridCol>
              </a:tblGrid>
              <a:tr h="406897">
                <a:tc>
                  <a:txBody>
                    <a:bodyPr/>
                    <a:lstStyle/>
                    <a:p>
                      <a:pPr algn="ctr" rtl="1"/>
                      <a:r>
                        <a:rPr lang="he-IL" sz="18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Varela Round" panose="00000500000000000000" pitchFamily="2" charset="-79"/>
                          <a:cs typeface="Varela Round" panose="00000500000000000000" pitchFamily="2" charset="-79"/>
                        </a:rPr>
                        <a:t>num&gt;0</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1800" dirty="0">
                          <a:solidFill>
                            <a:schemeClr val="bg1"/>
                          </a:solidFill>
                          <a:latin typeface="Varela Round" panose="00000500000000000000" pitchFamily="2" charset="-79"/>
                          <a:cs typeface="Varela Round" panose="00000500000000000000" pitchFamily="2" charset="-79"/>
                        </a:rPr>
                        <a:t>num</a:t>
                      </a:r>
                      <a:endParaRPr lang="he-IL" sz="18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latin typeface="Varela Round" panose="00000500000000000000" pitchFamily="2" charset="-79"/>
                          <a:cs typeface="Varela Round" panose="00000500000000000000" pitchFamily="2" charset="-79"/>
                        </a:rPr>
                        <a:t>true</a:t>
                      </a: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r>
                        <a:rPr lang="he-IL" sz="1600" dirty="0">
                          <a:latin typeface="Varela Round" panose="00000500000000000000" pitchFamily="2" charset="-79"/>
                          <a:cs typeface="Varela Round" panose="00000500000000000000" pitchFamily="2" charset="-79"/>
                        </a:rPr>
                        <a:t>5</a:t>
                      </a:r>
                    </a:p>
                  </a:txBody>
                  <a:tcPr anchor="ctr"/>
                </a:tc>
                <a:extLst>
                  <a:ext uri="{0D108BD9-81ED-4DB2-BD59-A6C34878D82A}">
                    <a16:rowId xmlns:a16="http://schemas.microsoft.com/office/drawing/2014/main" val="3278032429"/>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latin typeface="Varela Round" panose="00000500000000000000" pitchFamily="2" charset="-79"/>
                          <a:cs typeface="Varela Round" panose="00000500000000000000" pitchFamily="2" charset="-79"/>
                        </a:rPr>
                        <a:t>true</a:t>
                      </a: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r>
                        <a:rPr lang="en-US" sz="1600" dirty="0">
                          <a:latin typeface="Varela Round" panose="00000500000000000000" pitchFamily="2" charset="-79"/>
                          <a:cs typeface="Varela Round" panose="00000500000000000000" pitchFamily="2" charset="-79"/>
                        </a:rPr>
                        <a:t>3</a:t>
                      </a:r>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64613043"/>
                  </a:ext>
                </a:extLst>
              </a:tr>
              <a:tr h="406897">
                <a:tc>
                  <a:txBody>
                    <a:bodyPr/>
                    <a:lstStyle/>
                    <a:p>
                      <a:pPr algn="ctr" rtl="1"/>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latin typeface="Varela Round" panose="00000500000000000000" pitchFamily="2" charset="-79"/>
                          <a:cs typeface="Varela Round" panose="00000500000000000000" pitchFamily="2" charset="-79"/>
                        </a:rPr>
                        <a:t>true</a:t>
                      </a: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r>
                        <a:rPr lang="en-US" sz="1600" dirty="0">
                          <a:latin typeface="Varela Round" panose="00000500000000000000" pitchFamily="2" charset="-79"/>
                          <a:cs typeface="Varela Round" panose="00000500000000000000" pitchFamily="2" charset="-79"/>
                        </a:rPr>
                        <a:t>1</a:t>
                      </a:r>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406897">
                <a:tc>
                  <a:txBody>
                    <a:bodyPr/>
                    <a:lstStyle/>
                    <a:p>
                      <a:pPr algn="ctr" rtl="1"/>
                      <a:r>
                        <a:rPr lang="en-US" sz="1600" dirty="0">
                          <a:latin typeface="Varela Round" panose="00000500000000000000" pitchFamily="2" charset="-79"/>
                          <a:cs typeface="Varela Round" panose="00000500000000000000" pitchFamily="2" charset="-79"/>
                        </a:rPr>
                        <a:t>-1</a:t>
                      </a:r>
                      <a:endParaRPr lang="he-IL" sz="16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latin typeface="Varela Round" panose="00000500000000000000" pitchFamily="2" charset="-79"/>
                          <a:cs typeface="Varela Round" panose="00000500000000000000" pitchFamily="2" charset="-79"/>
                        </a:rPr>
                        <a:t>false</a:t>
                      </a:r>
                      <a:endParaRPr lang="he-IL" sz="1600" dirty="0">
                        <a:latin typeface="Varela Round" panose="00000500000000000000" pitchFamily="2" charset="-79"/>
                        <a:cs typeface="Varela Round" panose="00000500000000000000" pitchFamily="2" charset="-79"/>
                      </a:endParaRPr>
                    </a:p>
                  </a:txBody>
                  <a:tcPr anchor="ctr"/>
                </a:tc>
                <a:tc>
                  <a:txBody>
                    <a:bodyPr/>
                    <a:lstStyle/>
                    <a:p>
                      <a:pPr algn="ctr" rtl="1"/>
                      <a:r>
                        <a:rPr lang="en-US" sz="1600" dirty="0">
                          <a:latin typeface="Varela Round" panose="00000500000000000000" pitchFamily="2" charset="-79"/>
                          <a:cs typeface="Varela Round" panose="00000500000000000000" pitchFamily="2" charset="-79"/>
                        </a:rPr>
                        <a:t>-1</a:t>
                      </a:r>
                      <a:endParaRPr lang="he-IL" sz="16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bl>
          </a:graphicData>
        </a:graphic>
      </p:graphicFrame>
      <p:sp>
        <p:nvSpPr>
          <p:cNvPr id="31" name="מלבן מעוגל 7">
            <a:extLst>
              <a:ext uri="{FF2B5EF4-FFF2-40B4-BE49-F238E27FC236}">
                <a16:creationId xmlns:a16="http://schemas.microsoft.com/office/drawing/2014/main" id="{C30E4995-8C36-4D7C-B264-05241C125AE8}"/>
              </a:ext>
            </a:extLst>
          </p:cNvPr>
          <p:cNvSpPr/>
          <p:nvPr/>
        </p:nvSpPr>
        <p:spPr>
          <a:xfrm>
            <a:off x="2008763" y="975404"/>
            <a:ext cx="1988082" cy="770424"/>
          </a:xfrm>
          <a:prstGeom prst="roundRect">
            <a:avLst/>
          </a:prstGeom>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1" fromWordArt="0" anchor="ctr" anchorCtr="0" forceAA="0" compatLnSpc="1">
            <a:prstTxWarp prst="textNoShape">
              <a:avLst/>
            </a:prstTxWarp>
            <a:noAutofit/>
          </a:bodyPr>
          <a:lstStyle/>
          <a:p>
            <a:pPr algn="ctr" rtl="1">
              <a:lnSpc>
                <a:spcPct val="115000"/>
              </a:lnSpc>
              <a:spcAft>
                <a:spcPts val="750"/>
              </a:spcAft>
            </a:pPr>
            <a:r>
              <a:rPr lang="en-US" dirty="0">
                <a:latin typeface="+mj-lt"/>
                <a:ea typeface="Calibri" panose="020F0502020204030204" pitchFamily="34" charset="0"/>
                <a:cs typeface="Varela Round" panose="00000500000000000000" pitchFamily="2" charset="-79"/>
              </a:rPr>
              <a:t>num = 5;</a:t>
            </a:r>
            <a:endParaRPr lang="en-US" sz="825" dirty="0">
              <a:latin typeface="+mj-lt"/>
              <a:ea typeface="Calibri" panose="020F0502020204030204" pitchFamily="34" charset="0"/>
              <a:cs typeface="Varela Round" panose="00000500000000000000" pitchFamily="2" charset="-79"/>
            </a:endParaRPr>
          </a:p>
        </p:txBody>
      </p:sp>
      <p:sp>
        <p:nvSpPr>
          <p:cNvPr id="3" name="TextBox 2">
            <a:extLst>
              <a:ext uri="{FF2B5EF4-FFF2-40B4-BE49-F238E27FC236}">
                <a16:creationId xmlns:a16="http://schemas.microsoft.com/office/drawing/2014/main" id="{1B3C21E9-56F9-4C19-B4E6-0AA8CF8BB2FA}"/>
              </a:ext>
            </a:extLst>
          </p:cNvPr>
          <p:cNvSpPr txBox="1"/>
          <p:nvPr/>
        </p:nvSpPr>
        <p:spPr>
          <a:xfrm>
            <a:off x="8926511" y="3955166"/>
            <a:ext cx="3230372" cy="369332"/>
          </a:xfrm>
          <a:prstGeom prst="rect">
            <a:avLst/>
          </a:prstGeom>
          <a:noFill/>
        </p:spPr>
        <p:txBody>
          <a:bodyPr wrap="none" rtlCol="1">
            <a:spAutoFit/>
          </a:bodyPr>
          <a:lstStyle/>
          <a:p>
            <a:r>
              <a:rPr lang="he-IL" dirty="0"/>
              <a:t>כמה פעמים התבצעה הלולאה?</a:t>
            </a:r>
          </a:p>
        </p:txBody>
      </p:sp>
      <p:sp>
        <p:nvSpPr>
          <p:cNvPr id="4" name="TextBox 3">
            <a:extLst>
              <a:ext uri="{FF2B5EF4-FFF2-40B4-BE49-F238E27FC236}">
                <a16:creationId xmlns:a16="http://schemas.microsoft.com/office/drawing/2014/main" id="{8D7E34AC-65EF-4779-896C-DE5DC328CB53}"/>
              </a:ext>
            </a:extLst>
          </p:cNvPr>
          <p:cNvSpPr txBox="1"/>
          <p:nvPr/>
        </p:nvSpPr>
        <p:spPr>
          <a:xfrm>
            <a:off x="8683626" y="3971046"/>
            <a:ext cx="328937" cy="369332"/>
          </a:xfrm>
          <a:prstGeom prst="rect">
            <a:avLst/>
          </a:prstGeom>
          <a:noFill/>
        </p:spPr>
        <p:txBody>
          <a:bodyPr wrap="none" rtlCol="1">
            <a:spAutoFit/>
          </a:bodyPr>
          <a:lstStyle/>
          <a:p>
            <a:r>
              <a:rPr lang="he-IL" dirty="0"/>
              <a:t>3</a:t>
            </a:r>
          </a:p>
        </p:txBody>
      </p:sp>
    </p:spTree>
    <p:extLst>
      <p:ext uri="{BB962C8B-B14F-4D97-AF65-F5344CB8AC3E}">
        <p14:creationId xmlns:p14="http://schemas.microsoft.com/office/powerpoint/2010/main" val="365074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8278</TotalTime>
  <Words>2142</Words>
  <Application>Microsoft Macintosh PowerPoint</Application>
  <PresentationFormat>Widescreen</PresentationFormat>
  <Paragraphs>461</Paragraphs>
  <Slides>41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Consolas</vt:lpstr>
      <vt:lpstr>Varela Round</vt:lpstr>
      <vt:lpstr>ערכת נושא Office</vt:lpstr>
      <vt:lpstr>מערכת שידורים לאומית</vt:lpstr>
      <vt:lpstr>לולאות – שיעור 3</vt:lpstr>
      <vt:lpstr>ידע קודם נדרש</vt:lpstr>
      <vt:lpstr>מה נלמד היום </vt:lpstr>
      <vt:lpstr>לולאת תנאי while</vt:lpstr>
      <vt:lpstr>לולאת תנאי - while</vt:lpstr>
      <vt:lpstr> לולאת תנאי – תרשים זרימה</vt:lpstr>
      <vt:lpstr> לולאת תנאי – תרשים זרימה</vt:lpstr>
      <vt:lpstr> לולאת תנאי – תרשים זרימה</vt:lpstr>
      <vt:lpstr>דוגמה 1</vt:lpstr>
      <vt:lpstr>דוגמה 2</vt:lpstr>
      <vt:lpstr>דוגמה 3</vt:lpstr>
      <vt:lpstr>קלט עד זקיף</vt:lpstr>
      <vt:lpstr>זקיף</vt:lpstr>
      <vt:lpstr>הגדרת הזקיף</vt:lpstr>
      <vt:lpstr>זקיף</vt:lpstr>
      <vt:lpstr>קלט עד זקיף</vt:lpstr>
      <vt:lpstr>ציונים עד זקיף</vt:lpstr>
      <vt:lpstr>ציונים עד זקיף</vt:lpstr>
      <vt:lpstr>ציונים עד זקיף</vt:lpstr>
      <vt:lpstr>ציונים עד זקיף</vt:lpstr>
      <vt:lpstr>מבנה כללי של לולאה המסתיימת בזקיף</vt:lpstr>
      <vt:lpstr>ביצוע חוזר עד זקיף</vt:lpstr>
      <vt:lpstr>ביצוע חוזר עד זקיף</vt:lpstr>
      <vt:lpstr>הפסקה</vt:lpstr>
      <vt:lpstr>כרטיס בונוס</vt:lpstr>
      <vt:lpstr>כרטיס בונוס – פירוק למשימות</vt:lpstr>
      <vt:lpstr>כרטיס בונוס – האלגוריתם</vt:lpstr>
      <vt:lpstr>כרטיס בונוס</vt:lpstr>
      <vt:lpstr>כרטיס בונוס</vt:lpstr>
      <vt:lpstr>כרטיס בונוס</vt:lpstr>
      <vt:lpstr>הפרדת ספרות של מספר רב ספרתי</vt:lpstr>
      <vt:lpstr>כיצד נפריד את הספרות?</vt:lpstr>
      <vt:lpstr>כיצד נפריד את הספרות?</vt:lpstr>
      <vt:lpstr>סכום ספרות של מספר רב ספרתי</vt:lpstr>
      <vt:lpstr>סכום ספרות של מספר רב ספרתי</vt:lpstr>
      <vt:lpstr>סכום ספרות של מספר רב ספרתי</vt:lpstr>
      <vt:lpstr>סכום ספרות של מספר רב ספרתי</vt:lpstr>
      <vt:lpstr>סכום ספרות של מספר רב ספרתי</vt:lpstr>
      <vt:lpstr>סיכום</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Livnat Haleva</dc:creator>
  <cp:lastModifiedBy>Yuval Yadai</cp:lastModifiedBy>
  <cp:revision>158</cp:revision>
  <dcterms:created xsi:type="dcterms:W3CDTF">2020-07-21T12:51:16Z</dcterms:created>
  <dcterms:modified xsi:type="dcterms:W3CDTF">2020-08-12T17:51:05Z</dcterms:modified>
</cp:coreProperties>
</file>