
<file path=[Content_Types].xml><?xml version="1.0" encoding="utf-8"?>
<Types xmlns="http://schemas.openxmlformats.org/package/2006/content-types">
  <Default Extension="crdownload" ContentType="image/gi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4"/>
  </p:notesMasterIdLst>
  <p:sldIdLst>
    <p:sldId id="257" r:id="rId5"/>
    <p:sldId id="262" r:id="rId6"/>
    <p:sldId id="263" r:id="rId7"/>
    <p:sldId id="324" r:id="rId8"/>
    <p:sldId id="325" r:id="rId9"/>
    <p:sldId id="312" r:id="rId10"/>
    <p:sldId id="326" r:id="rId11"/>
    <p:sldId id="310" r:id="rId12"/>
    <p:sldId id="327" r:id="rId13"/>
    <p:sldId id="328" r:id="rId14"/>
    <p:sldId id="315" r:id="rId15"/>
    <p:sldId id="318" r:id="rId16"/>
    <p:sldId id="329" r:id="rId17"/>
    <p:sldId id="333" r:id="rId18"/>
    <p:sldId id="334" r:id="rId19"/>
    <p:sldId id="331" r:id="rId20"/>
    <p:sldId id="330" r:id="rId21"/>
    <p:sldId id="335" r:id="rId22"/>
    <p:sldId id="291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28C8E-49B7-4F65-94A3-6ABEAE10E384}" v="53" dt="2020-07-22T11:22:38.655"/>
    <p1510:client id="{42E227D4-338C-4575-A491-AEDACEBFDCA5}" v="1037" dt="2020-07-21T19:36:12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95174" autoAdjust="0"/>
  </p:normalViewPr>
  <p:slideViewPr>
    <p:cSldViewPr snapToGrid="0" snapToObjects="1">
      <p:cViewPr varScale="1">
        <p:scale>
          <a:sx n="111" d="100"/>
          <a:sy n="111" d="100"/>
        </p:scale>
        <p:origin x="576" y="11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גד לידרור" userId="d6a2613b-2562-45d9-9052-d4c3e387aa99" providerId="ADAL" clId="{26F28C8E-49B7-4F65-94A3-6ABEAE10E384}"/>
    <pc:docChg chg="modSld">
      <pc:chgData name="גד לידרור" userId="d6a2613b-2562-45d9-9052-d4c3e387aa99" providerId="ADAL" clId="{26F28C8E-49B7-4F65-94A3-6ABEAE10E384}" dt="2020-07-22T11:22:38.655" v="83"/>
      <pc:docMkLst>
        <pc:docMk/>
      </pc:docMkLst>
      <pc:sldChg chg="modSp">
        <pc:chgData name="גד לידרור" userId="d6a2613b-2562-45d9-9052-d4c3e387aa99" providerId="ADAL" clId="{26F28C8E-49B7-4F65-94A3-6ABEAE10E384}" dt="2020-07-22T11:18:30.037" v="76" actId="6549"/>
        <pc:sldMkLst>
          <pc:docMk/>
          <pc:sldMk cId="3235459104" sldId="310"/>
        </pc:sldMkLst>
        <pc:spChg chg="mod">
          <ac:chgData name="גד לידרור" userId="d6a2613b-2562-45d9-9052-d4c3e387aa99" providerId="ADAL" clId="{26F28C8E-49B7-4F65-94A3-6ABEAE10E384}" dt="2020-07-22T11:18:30.037" v="76" actId="6549"/>
          <ac:spMkLst>
            <pc:docMk/>
            <pc:sldMk cId="3235459104" sldId="310"/>
            <ac:spMk id="13" creationId="{F8EAFB94-6A30-49DE-A313-3B461DD14060}"/>
          </ac:spMkLst>
        </pc:spChg>
        <pc:spChg chg="mod">
          <ac:chgData name="גד לידרור" userId="d6a2613b-2562-45d9-9052-d4c3e387aa99" providerId="ADAL" clId="{26F28C8E-49B7-4F65-94A3-6ABEAE10E384}" dt="2020-07-22T11:16:54.755" v="48" actId="113"/>
          <ac:spMkLst>
            <pc:docMk/>
            <pc:sldMk cId="3235459104" sldId="310"/>
            <ac:spMk id="21" creationId="{FA7AD555-8E81-49D6-9BC2-EF01B35E9E49}"/>
          </ac:spMkLst>
        </pc:spChg>
      </pc:sldChg>
      <pc:sldChg chg="modSp">
        <pc:chgData name="גד לידרור" userId="d6a2613b-2562-45d9-9052-d4c3e387aa99" providerId="ADAL" clId="{26F28C8E-49B7-4F65-94A3-6ABEAE10E384}" dt="2020-07-22T11:15:09.312" v="37" actId="20577"/>
        <pc:sldMkLst>
          <pc:docMk/>
          <pc:sldMk cId="2336463829" sldId="312"/>
        </pc:sldMkLst>
        <pc:spChg chg="mod">
          <ac:chgData name="גד לידרור" userId="d6a2613b-2562-45d9-9052-d4c3e387aa99" providerId="ADAL" clId="{26F28C8E-49B7-4F65-94A3-6ABEAE10E384}" dt="2020-07-22T11:14:09.314" v="10" actId="1076"/>
          <ac:spMkLst>
            <pc:docMk/>
            <pc:sldMk cId="2336463829" sldId="312"/>
            <ac:spMk id="2" creationId="{99228C1D-A17F-43C3-894B-39D305E9303E}"/>
          </ac:spMkLst>
        </pc:spChg>
        <pc:spChg chg="mod">
          <ac:chgData name="גד לידרור" userId="d6a2613b-2562-45d9-9052-d4c3e387aa99" providerId="ADAL" clId="{26F28C8E-49B7-4F65-94A3-6ABEAE10E384}" dt="2020-07-22T11:14:34.704" v="26" actId="20577"/>
          <ac:spMkLst>
            <pc:docMk/>
            <pc:sldMk cId="2336463829" sldId="312"/>
            <ac:spMk id="29" creationId="{FDEDDB01-59E9-4FF3-AF73-CA52E422C169}"/>
          </ac:spMkLst>
        </pc:spChg>
        <pc:spChg chg="mod">
          <ac:chgData name="גד לידרור" userId="d6a2613b-2562-45d9-9052-d4c3e387aa99" providerId="ADAL" clId="{26F28C8E-49B7-4F65-94A3-6ABEAE10E384}" dt="2020-07-22T11:14:54.193" v="28" actId="20577"/>
          <ac:spMkLst>
            <pc:docMk/>
            <pc:sldMk cId="2336463829" sldId="312"/>
            <ac:spMk id="34" creationId="{D8F17610-281D-47D9-A9E1-E6F93CE1A678}"/>
          </ac:spMkLst>
        </pc:spChg>
        <pc:spChg chg="mod">
          <ac:chgData name="גד לידרור" userId="d6a2613b-2562-45d9-9052-d4c3e387aa99" providerId="ADAL" clId="{26F28C8E-49B7-4F65-94A3-6ABEAE10E384}" dt="2020-07-22T11:15:09.312" v="37" actId="20577"/>
          <ac:spMkLst>
            <pc:docMk/>
            <pc:sldMk cId="2336463829" sldId="312"/>
            <ac:spMk id="36" creationId="{5E8EDB0B-20D0-4E60-9626-C0807B540343}"/>
          </ac:spMkLst>
        </pc:spChg>
      </pc:sldChg>
      <pc:sldChg chg="modSp">
        <pc:chgData name="גד לידרור" userId="d6a2613b-2562-45d9-9052-d4c3e387aa99" providerId="ADAL" clId="{26F28C8E-49B7-4F65-94A3-6ABEAE10E384}" dt="2020-07-22T11:19:59.907" v="78" actId="20577"/>
        <pc:sldMkLst>
          <pc:docMk/>
          <pc:sldMk cId="2991792496" sldId="315"/>
        </pc:sldMkLst>
        <pc:spChg chg="mod">
          <ac:chgData name="גד לידרור" userId="d6a2613b-2562-45d9-9052-d4c3e387aa99" providerId="ADAL" clId="{26F28C8E-49B7-4F65-94A3-6ABEAE10E384}" dt="2020-07-22T11:19:59.907" v="78" actId="20577"/>
          <ac:spMkLst>
            <pc:docMk/>
            <pc:sldMk cId="2991792496" sldId="315"/>
            <ac:spMk id="10" creationId="{B1B71009-90CF-4AA3-8C6B-DE9C4B8DC469}"/>
          </ac:spMkLst>
        </pc:spChg>
      </pc:sldChg>
      <pc:sldChg chg="modSp">
        <pc:chgData name="גד לידרור" userId="d6a2613b-2562-45d9-9052-d4c3e387aa99" providerId="ADAL" clId="{26F28C8E-49B7-4F65-94A3-6ABEAE10E384}" dt="2020-07-22T11:13:19.915" v="0" actId="20577"/>
        <pc:sldMkLst>
          <pc:docMk/>
          <pc:sldMk cId="3053524082" sldId="325"/>
        </pc:sldMkLst>
        <pc:spChg chg="mod">
          <ac:chgData name="גד לידרור" userId="d6a2613b-2562-45d9-9052-d4c3e387aa99" providerId="ADAL" clId="{26F28C8E-49B7-4F65-94A3-6ABEAE10E384}" dt="2020-07-22T11:13:19.915" v="0" actId="20577"/>
          <ac:spMkLst>
            <pc:docMk/>
            <pc:sldMk cId="3053524082" sldId="325"/>
            <ac:spMk id="9" creationId="{47DDD345-DD2B-40EF-9DCD-BF7C5D4B2F0E}"/>
          </ac:spMkLst>
        </pc:spChg>
      </pc:sldChg>
      <pc:sldChg chg="modSp">
        <pc:chgData name="גד לידרור" userId="d6a2613b-2562-45d9-9052-d4c3e387aa99" providerId="ADAL" clId="{26F28C8E-49B7-4F65-94A3-6ABEAE10E384}" dt="2020-07-22T11:18:05.480" v="68" actId="20577"/>
        <pc:sldMkLst>
          <pc:docMk/>
          <pc:sldMk cId="3103878745" sldId="326"/>
        </pc:sldMkLst>
        <pc:spChg chg="mod">
          <ac:chgData name="גד לידרור" userId="d6a2613b-2562-45d9-9052-d4c3e387aa99" providerId="ADAL" clId="{26F28C8E-49B7-4F65-94A3-6ABEAE10E384}" dt="2020-07-22T11:15:26.397" v="46" actId="6549"/>
          <ac:spMkLst>
            <pc:docMk/>
            <pc:sldMk cId="3103878745" sldId="326"/>
            <ac:spMk id="2" creationId="{99228C1D-A17F-43C3-894B-39D305E9303E}"/>
          </ac:spMkLst>
        </pc:spChg>
        <pc:spChg chg="mod">
          <ac:chgData name="גד לידרור" userId="d6a2613b-2562-45d9-9052-d4c3e387aa99" providerId="ADAL" clId="{26F28C8E-49B7-4F65-94A3-6ABEAE10E384}" dt="2020-07-22T11:18:05.480" v="68" actId="20577"/>
          <ac:spMkLst>
            <pc:docMk/>
            <pc:sldMk cId="3103878745" sldId="326"/>
            <ac:spMk id="13" creationId="{F8EAFB94-6A30-49DE-A313-3B461DD14060}"/>
          </ac:spMkLst>
        </pc:spChg>
      </pc:sldChg>
      <pc:sldChg chg="modAnim">
        <pc:chgData name="גד לידרור" userId="d6a2613b-2562-45d9-9052-d4c3e387aa99" providerId="ADAL" clId="{26F28C8E-49B7-4F65-94A3-6ABEAE10E384}" dt="2020-07-22T11:19:12.675" v="77"/>
        <pc:sldMkLst>
          <pc:docMk/>
          <pc:sldMk cId="795888976" sldId="327"/>
        </pc:sldMkLst>
      </pc:sldChg>
      <pc:sldChg chg="modSp">
        <pc:chgData name="גד לידרור" userId="d6a2613b-2562-45d9-9052-d4c3e387aa99" providerId="ADAL" clId="{26F28C8E-49B7-4F65-94A3-6ABEAE10E384}" dt="2020-07-22T11:20:28.128" v="80" actId="20577"/>
        <pc:sldMkLst>
          <pc:docMk/>
          <pc:sldMk cId="530261574" sldId="329"/>
        </pc:sldMkLst>
        <pc:spChg chg="mod">
          <ac:chgData name="גד לידרור" userId="d6a2613b-2562-45d9-9052-d4c3e387aa99" providerId="ADAL" clId="{26F28C8E-49B7-4F65-94A3-6ABEAE10E384}" dt="2020-07-22T11:20:17.579" v="79" actId="20577"/>
          <ac:spMkLst>
            <pc:docMk/>
            <pc:sldMk cId="530261574" sldId="329"/>
            <ac:spMk id="2" creationId="{99228C1D-A17F-43C3-894B-39D305E9303E}"/>
          </ac:spMkLst>
        </pc:spChg>
        <pc:spChg chg="mod">
          <ac:chgData name="גד לידרור" userId="d6a2613b-2562-45d9-9052-d4c3e387aa99" providerId="ADAL" clId="{26F28C8E-49B7-4F65-94A3-6ABEAE10E384}" dt="2020-07-22T11:20:28.128" v="80" actId="20577"/>
          <ac:spMkLst>
            <pc:docMk/>
            <pc:sldMk cId="530261574" sldId="329"/>
            <ac:spMk id="21" creationId="{FA7AD555-8E81-49D6-9BC2-EF01B35E9E49}"/>
          </ac:spMkLst>
        </pc:spChg>
      </pc:sldChg>
      <pc:sldChg chg="modAnim">
        <pc:chgData name="גד לידרור" userId="d6a2613b-2562-45d9-9052-d4c3e387aa99" providerId="ADAL" clId="{26F28C8E-49B7-4F65-94A3-6ABEAE10E384}" dt="2020-07-22T11:22:38.655" v="83"/>
        <pc:sldMkLst>
          <pc:docMk/>
          <pc:sldMk cId="3648022251" sldId="331"/>
        </pc:sldMkLst>
      </pc:sldChg>
      <pc:sldChg chg="modSp">
        <pc:chgData name="גד לידרור" userId="d6a2613b-2562-45d9-9052-d4c3e387aa99" providerId="ADAL" clId="{26F28C8E-49B7-4F65-94A3-6ABEAE10E384}" dt="2020-07-22T11:21:41.338" v="82" actId="255"/>
        <pc:sldMkLst>
          <pc:docMk/>
          <pc:sldMk cId="2099279733" sldId="333"/>
        </pc:sldMkLst>
        <pc:graphicFrameChg chg="modGraphic">
          <ac:chgData name="גד לידרור" userId="d6a2613b-2562-45d9-9052-d4c3e387aa99" providerId="ADAL" clId="{26F28C8E-49B7-4F65-94A3-6ABEAE10E384}" dt="2020-07-22T11:21:41.338" v="82" actId="255"/>
          <ac:graphicFrameMkLst>
            <pc:docMk/>
            <pc:sldMk cId="2099279733" sldId="333"/>
            <ac:graphicFrameMk id="13" creationId="{81FF0E42-E624-4966-AE8B-3FE4A680B9E9}"/>
          </ac:graphicFrameMkLst>
        </pc:graphicFrameChg>
      </pc:sldChg>
    </pc:docChg>
  </pc:docChgLst>
  <pc:docChgLst>
    <pc:chgData name="גד לידרור" userId="d6a2613b-2562-45d9-9052-d4c3e387aa99" providerId="ADAL" clId="{EE92161D-9EE8-40D0-814A-1433111A0EDA}"/>
    <pc:docChg chg="undo redo custSel addSld delSld modSld">
      <pc:chgData name="גד לידרור" userId="d6a2613b-2562-45d9-9052-d4c3e387aa99" providerId="ADAL" clId="{EE92161D-9EE8-40D0-814A-1433111A0EDA}" dt="2020-07-18T09:23:16.625" v="208" actId="207"/>
      <pc:docMkLst>
        <pc:docMk/>
      </pc:docMkLst>
      <pc:sldChg chg="modSp">
        <pc:chgData name="גד לידרור" userId="d6a2613b-2562-45d9-9052-d4c3e387aa99" providerId="ADAL" clId="{EE92161D-9EE8-40D0-814A-1433111A0EDA}" dt="2020-07-18T09:15:08.928" v="19" actId="20577"/>
        <pc:sldMkLst>
          <pc:docMk/>
          <pc:sldMk cId="0" sldId="262"/>
        </pc:sldMkLst>
        <pc:spChg chg="mod">
          <ac:chgData name="גד לידרור" userId="d6a2613b-2562-45d9-9052-d4c3e387aa99" providerId="ADAL" clId="{EE92161D-9EE8-40D0-814A-1433111A0EDA}" dt="2020-07-18T09:15:08.928" v="19" actId="20577"/>
          <ac:spMkLst>
            <pc:docMk/>
            <pc:sldMk cId="0" sldId="262"/>
            <ac:spMk id="5" creationId="{00000000-0000-0000-0000-000000000000}"/>
          </ac:spMkLst>
        </pc:spChg>
      </pc:sldChg>
      <pc:sldChg chg="addSp delSp modSp">
        <pc:chgData name="גד לידרור" userId="d6a2613b-2562-45d9-9052-d4c3e387aa99" providerId="ADAL" clId="{EE92161D-9EE8-40D0-814A-1433111A0EDA}" dt="2020-07-18T09:19:14.691" v="149" actId="478"/>
        <pc:sldMkLst>
          <pc:docMk/>
          <pc:sldMk cId="0" sldId="263"/>
        </pc:sldMkLst>
        <pc:spChg chg="mod">
          <ac:chgData name="גד לידרור" userId="d6a2613b-2562-45d9-9052-d4c3e387aa99" providerId="ADAL" clId="{EE92161D-9EE8-40D0-814A-1433111A0EDA}" dt="2020-07-18T09:19:06.216" v="148" actId="15"/>
          <ac:spMkLst>
            <pc:docMk/>
            <pc:sldMk cId="0" sldId="263"/>
            <ac:spMk id="3" creationId="{00000000-0000-0000-0000-000000000000}"/>
          </ac:spMkLst>
        </pc:spChg>
        <pc:spChg chg="add del">
          <ac:chgData name="גד לידרור" userId="d6a2613b-2562-45d9-9052-d4c3e387aa99" providerId="ADAL" clId="{EE92161D-9EE8-40D0-814A-1433111A0EDA}" dt="2020-07-18T09:19:14.691" v="149" actId="478"/>
          <ac:spMkLst>
            <pc:docMk/>
            <pc:sldMk cId="0" sldId="263"/>
            <ac:spMk id="6" creationId="{0FFC507C-C95A-4536-86A3-30A18C777BDF}"/>
          </ac:spMkLst>
        </pc:spChg>
        <pc:spChg chg="add del">
          <ac:chgData name="גד לידרור" userId="d6a2613b-2562-45d9-9052-d4c3e387aa99" providerId="ADAL" clId="{EE92161D-9EE8-40D0-814A-1433111A0EDA}" dt="2020-07-18T09:19:14.691" v="149" actId="478"/>
          <ac:spMkLst>
            <pc:docMk/>
            <pc:sldMk cId="0" sldId="263"/>
            <ac:spMk id="8" creationId="{2F03A7AF-3E43-46D3-861C-897B1A3E09D7}"/>
          </ac:spMkLst>
        </pc:spChg>
        <pc:spChg chg="add del">
          <ac:chgData name="גד לידרור" userId="d6a2613b-2562-45d9-9052-d4c3e387aa99" providerId="ADAL" clId="{EE92161D-9EE8-40D0-814A-1433111A0EDA}" dt="2020-07-18T09:19:14.691" v="149" actId="478"/>
          <ac:spMkLst>
            <pc:docMk/>
            <pc:sldMk cId="0" sldId="263"/>
            <ac:spMk id="9" creationId="{76FEF461-178C-4988-8A06-64E3E5311D29}"/>
          </ac:spMkLst>
        </pc:spChg>
      </pc:sldChg>
      <pc:sldChg chg="del">
        <pc:chgData name="גד לידרור" userId="d6a2613b-2562-45d9-9052-d4c3e387aa99" providerId="ADAL" clId="{EE92161D-9EE8-40D0-814A-1433111A0EDA}" dt="2020-07-18T09:19:26.331" v="150" actId="2696"/>
        <pc:sldMkLst>
          <pc:docMk/>
          <pc:sldMk cId="1162881620" sldId="301"/>
        </pc:sldMkLst>
      </pc:sldChg>
      <pc:sldChg chg="add del">
        <pc:chgData name="גד לידרור" userId="d6a2613b-2562-45d9-9052-d4c3e387aa99" providerId="ADAL" clId="{EE92161D-9EE8-40D0-814A-1433111A0EDA}" dt="2020-07-18T09:18:51.719" v="141" actId="2696"/>
        <pc:sldMkLst>
          <pc:docMk/>
          <pc:sldMk cId="1095412416" sldId="307"/>
        </pc:sldMkLst>
      </pc:sldChg>
      <pc:sldChg chg="add del">
        <pc:chgData name="גד לידרור" userId="d6a2613b-2562-45d9-9052-d4c3e387aa99" providerId="ADAL" clId="{EE92161D-9EE8-40D0-814A-1433111A0EDA}" dt="2020-07-18T09:18:52.429" v="142" actId="2696"/>
        <pc:sldMkLst>
          <pc:docMk/>
          <pc:sldMk cId="33952560" sldId="309"/>
        </pc:sldMkLst>
      </pc:sldChg>
      <pc:sldChg chg="add del">
        <pc:chgData name="גד לידרור" userId="d6a2613b-2562-45d9-9052-d4c3e387aa99" providerId="ADAL" clId="{EE92161D-9EE8-40D0-814A-1433111A0EDA}" dt="2020-07-18T09:18:58.712" v="144" actId="2696"/>
        <pc:sldMkLst>
          <pc:docMk/>
          <pc:sldMk cId="3235459104" sldId="310"/>
        </pc:sldMkLst>
      </pc:sldChg>
      <pc:sldChg chg="add del">
        <pc:chgData name="גד לידרור" userId="d6a2613b-2562-45d9-9052-d4c3e387aa99" providerId="ADAL" clId="{EE92161D-9EE8-40D0-814A-1433111A0EDA}" dt="2020-07-18T09:19:29.879" v="151" actId="2696"/>
        <pc:sldMkLst>
          <pc:docMk/>
          <pc:sldMk cId="1792183042" sldId="311"/>
        </pc:sldMkLst>
      </pc:sldChg>
      <pc:sldChg chg="addSp delSp modSp add del delAnim">
        <pc:chgData name="גד לידרור" userId="d6a2613b-2562-45d9-9052-d4c3e387aa99" providerId="ADAL" clId="{EE92161D-9EE8-40D0-814A-1433111A0EDA}" dt="2020-07-18T09:23:16.625" v="208" actId="207"/>
        <pc:sldMkLst>
          <pc:docMk/>
          <pc:sldMk cId="2336463829" sldId="312"/>
        </pc:sldMkLst>
        <pc:spChg chg="mod">
          <ac:chgData name="גד לידרור" userId="d6a2613b-2562-45d9-9052-d4c3e387aa99" providerId="ADAL" clId="{EE92161D-9EE8-40D0-814A-1433111A0EDA}" dt="2020-07-18T09:19:51.584" v="190" actId="14100"/>
          <ac:spMkLst>
            <pc:docMk/>
            <pc:sldMk cId="2336463829" sldId="312"/>
            <ac:spMk id="2" creationId="{99228C1D-A17F-43C3-894B-39D305E9303E}"/>
          </ac:spMkLst>
        </pc:spChg>
        <pc:spChg chg="add del mod">
          <ac:chgData name="גד לידרור" userId="d6a2613b-2562-45d9-9052-d4c3e387aa99" providerId="ADAL" clId="{EE92161D-9EE8-40D0-814A-1433111A0EDA}" dt="2020-07-18T09:19:59.856" v="192" actId="478"/>
          <ac:spMkLst>
            <pc:docMk/>
            <pc:sldMk cId="2336463829" sldId="312"/>
            <ac:spMk id="4" creationId="{CC4276ED-BE08-4F72-9AB5-C3E825983AF8}"/>
          </ac:spMkLst>
        </pc:spChg>
        <pc:spChg chg="del">
          <ac:chgData name="גד לידרור" userId="d6a2613b-2562-45d9-9052-d4c3e387aa99" providerId="ADAL" clId="{EE92161D-9EE8-40D0-814A-1433111A0EDA}" dt="2020-07-18T09:19:56.828" v="191" actId="478"/>
          <ac:spMkLst>
            <pc:docMk/>
            <pc:sldMk cId="2336463829" sldId="312"/>
            <ac:spMk id="8" creationId="{5F073F6F-B06E-4677-A445-F6E702C2E63D}"/>
          </ac:spMkLst>
        </pc:spChg>
        <pc:spChg chg="add mod">
          <ac:chgData name="גד לידרור" userId="d6a2613b-2562-45d9-9052-d4c3e387aa99" providerId="ADAL" clId="{EE92161D-9EE8-40D0-814A-1433111A0EDA}" dt="2020-07-18T09:22:26.073" v="204" actId="1076"/>
          <ac:spMkLst>
            <pc:docMk/>
            <pc:sldMk cId="2336463829" sldId="312"/>
            <ac:spMk id="19" creationId="{B41A8022-EF0B-44A7-9791-EE525D277CCC}"/>
          </ac:spMkLst>
        </pc:spChg>
        <pc:spChg chg="mod">
          <ac:chgData name="גד לידרור" userId="d6a2613b-2562-45d9-9052-d4c3e387aa99" providerId="ADAL" clId="{EE92161D-9EE8-40D0-814A-1433111A0EDA}" dt="2020-07-18T09:23:16.625" v="208" actId="207"/>
          <ac:spMkLst>
            <pc:docMk/>
            <pc:sldMk cId="2336463829" sldId="312"/>
            <ac:spMk id="23" creationId="{B28E7B3B-A07D-4EA1-B4D3-F3E9742D8AB8}"/>
          </ac:spMkLst>
        </pc:spChg>
        <pc:spChg chg="mod">
          <ac:chgData name="גד לידרור" userId="d6a2613b-2562-45d9-9052-d4c3e387aa99" providerId="ADAL" clId="{EE92161D-9EE8-40D0-814A-1433111A0EDA}" dt="2020-07-18T09:22:16.115" v="202" actId="1076"/>
          <ac:spMkLst>
            <pc:docMk/>
            <pc:sldMk cId="2336463829" sldId="312"/>
            <ac:spMk id="24" creationId="{D423E5C0-346D-48AE-8EB1-B99D119BA1AB}"/>
          </ac:spMkLst>
        </pc:spChg>
        <pc:spChg chg="add mod">
          <ac:chgData name="גד לידרור" userId="d6a2613b-2562-45d9-9052-d4c3e387aa99" providerId="ADAL" clId="{EE92161D-9EE8-40D0-814A-1433111A0EDA}" dt="2020-07-18T09:22:59.357" v="207" actId="207"/>
          <ac:spMkLst>
            <pc:docMk/>
            <pc:sldMk cId="2336463829" sldId="312"/>
            <ac:spMk id="26" creationId="{4231D1CF-8AF8-4AEA-996A-DDB69D510188}"/>
          </ac:spMkLst>
        </pc:spChg>
        <pc:spChg chg="mod">
          <ac:chgData name="גד לידרור" userId="d6a2613b-2562-45d9-9052-d4c3e387aa99" providerId="ADAL" clId="{EE92161D-9EE8-40D0-814A-1433111A0EDA}" dt="2020-07-18T09:22:12.337" v="201" actId="1076"/>
          <ac:spMkLst>
            <pc:docMk/>
            <pc:sldMk cId="2336463829" sldId="312"/>
            <ac:spMk id="29" creationId="{FDEDDB01-59E9-4FF3-AF73-CA52E422C169}"/>
          </ac:spMkLst>
        </pc:spChg>
        <pc:spChg chg="mod">
          <ac:chgData name="גד לידרור" userId="d6a2613b-2562-45d9-9052-d4c3e387aa99" providerId="ADAL" clId="{EE92161D-9EE8-40D0-814A-1433111A0EDA}" dt="2020-07-18T09:21:49.094" v="194" actId="1076"/>
          <ac:spMkLst>
            <pc:docMk/>
            <pc:sldMk cId="2336463829" sldId="312"/>
            <ac:spMk id="41" creationId="{BEBE0818-0DAA-4B38-BCE3-3387ACE56B11}"/>
          </ac:spMkLst>
        </pc:spChg>
        <pc:grpChg chg="add mod">
          <ac:chgData name="גד לידרור" userId="d6a2613b-2562-45d9-9052-d4c3e387aa99" providerId="ADAL" clId="{EE92161D-9EE8-40D0-814A-1433111A0EDA}" dt="2020-07-18T09:22:26.073" v="204" actId="1076"/>
          <ac:grpSpMkLst>
            <pc:docMk/>
            <pc:sldMk cId="2336463829" sldId="312"/>
            <ac:grpSpMk id="20" creationId="{25DC3AF1-5601-4D1C-B600-8D9BF8C448DD}"/>
          </ac:grpSpMkLst>
        </pc:grpChg>
        <pc:picChg chg="del">
          <ac:chgData name="גד לידרור" userId="d6a2613b-2562-45d9-9052-d4c3e387aa99" providerId="ADAL" clId="{EE92161D-9EE8-40D0-814A-1433111A0EDA}" dt="2020-07-18T09:20:14.852" v="193" actId="478"/>
          <ac:picMkLst>
            <pc:docMk/>
            <pc:sldMk cId="2336463829" sldId="312"/>
            <ac:picMk id="7" creationId="{B0AA9A7A-D050-49C9-B8CC-1B13517C82E7}"/>
          </ac:picMkLst>
        </pc:picChg>
      </pc:sldChg>
      <pc:sldChg chg="add del">
        <pc:chgData name="גד לידרור" userId="d6a2613b-2562-45d9-9052-d4c3e387aa99" providerId="ADAL" clId="{EE92161D-9EE8-40D0-814A-1433111A0EDA}" dt="2020-07-18T09:18:53.378" v="143" actId="2696"/>
        <pc:sldMkLst>
          <pc:docMk/>
          <pc:sldMk cId="759794513" sldId="313"/>
        </pc:sldMkLst>
      </pc:sldChg>
      <pc:sldChg chg="add del">
        <pc:chgData name="גד לידרור" userId="d6a2613b-2562-45d9-9052-d4c3e387aa99" providerId="ADAL" clId="{EE92161D-9EE8-40D0-814A-1433111A0EDA}" dt="2020-07-18T09:18:51.542" v="140" actId="2696"/>
        <pc:sldMkLst>
          <pc:docMk/>
          <pc:sldMk cId="3743252808" sldId="314"/>
        </pc:sldMkLst>
      </pc:sldChg>
      <pc:sldChg chg="add del">
        <pc:chgData name="גד לידרור" userId="d6a2613b-2562-45d9-9052-d4c3e387aa99" providerId="ADAL" clId="{EE92161D-9EE8-40D0-814A-1433111A0EDA}" dt="2020-07-18T09:18:44.269" v="138" actId="2696"/>
        <pc:sldMkLst>
          <pc:docMk/>
          <pc:sldMk cId="2991792496" sldId="315"/>
        </pc:sldMkLst>
      </pc:sldChg>
      <pc:sldChg chg="add del">
        <pc:chgData name="גד לידרור" userId="d6a2613b-2562-45d9-9052-d4c3e387aa99" providerId="ADAL" clId="{EE92161D-9EE8-40D0-814A-1433111A0EDA}" dt="2020-07-18T09:18:51.349" v="139" actId="2696"/>
        <pc:sldMkLst>
          <pc:docMk/>
          <pc:sldMk cId="403193694" sldId="323"/>
        </pc:sldMkLst>
      </pc:sldChg>
    </pc:docChg>
  </pc:docChgLst>
  <pc:docChgLst>
    <pc:chgData name="גד לידרור" userId="d6a2613b-2562-45d9-9052-d4c3e387aa99" providerId="ADAL" clId="{42E227D4-338C-4575-A491-AEDACEBFDCA5}"/>
    <pc:docChg chg="undo custSel addSld delSld modSld">
      <pc:chgData name="גד לידרור" userId="d6a2613b-2562-45d9-9052-d4c3e387aa99" providerId="ADAL" clId="{42E227D4-338C-4575-A491-AEDACEBFDCA5}" dt="2020-07-21T19:36:12.023" v="1751"/>
      <pc:docMkLst>
        <pc:docMk/>
      </pc:docMkLst>
      <pc:sldChg chg="add">
        <pc:chgData name="גד לידרור" userId="d6a2613b-2562-45d9-9052-d4c3e387aa99" providerId="ADAL" clId="{42E227D4-338C-4575-A491-AEDACEBFDCA5}" dt="2020-07-21T19:36:12.023" v="1751"/>
        <pc:sldMkLst>
          <pc:docMk/>
          <pc:sldMk cId="0" sldId="291"/>
        </pc:sldMkLst>
      </pc:sldChg>
      <pc:sldChg chg="modSp">
        <pc:chgData name="גד לידרור" userId="d6a2613b-2562-45d9-9052-d4c3e387aa99" providerId="ADAL" clId="{42E227D4-338C-4575-A491-AEDACEBFDCA5}" dt="2020-07-21T18:36:21.837" v="1582" actId="14100"/>
        <pc:sldMkLst>
          <pc:docMk/>
          <pc:sldMk cId="3235459104" sldId="310"/>
        </pc:sldMkLst>
        <pc:grpChg chg="mod">
          <ac:chgData name="גד לידרור" userId="d6a2613b-2562-45d9-9052-d4c3e387aa99" providerId="ADAL" clId="{42E227D4-338C-4575-A491-AEDACEBFDCA5}" dt="2020-07-21T18:36:21.837" v="1582" actId="14100"/>
          <ac:grpSpMkLst>
            <pc:docMk/>
            <pc:sldMk cId="3235459104" sldId="310"/>
            <ac:grpSpMk id="10" creationId="{429E9490-A431-4872-BB2C-9A1E2309CDF5}"/>
          </ac:grpSpMkLst>
        </pc:grpChg>
      </pc:sldChg>
      <pc:sldChg chg="modSp">
        <pc:chgData name="גד לידרור" userId="d6a2613b-2562-45d9-9052-d4c3e387aa99" providerId="ADAL" clId="{42E227D4-338C-4575-A491-AEDACEBFDCA5}" dt="2020-07-21T18:29:15.733" v="1557" actId="1076"/>
        <pc:sldMkLst>
          <pc:docMk/>
          <pc:sldMk cId="2336463829" sldId="312"/>
        </pc:sldMkLst>
        <pc:spChg chg="mod">
          <ac:chgData name="גד לידרור" userId="d6a2613b-2562-45d9-9052-d4c3e387aa99" providerId="ADAL" clId="{42E227D4-338C-4575-A491-AEDACEBFDCA5}" dt="2020-07-21T18:27:37.405" v="1538" actId="14100"/>
          <ac:spMkLst>
            <pc:docMk/>
            <pc:sldMk cId="2336463829" sldId="312"/>
            <ac:spMk id="24" creationId="{D423E5C0-346D-48AE-8EB1-B99D119BA1AB}"/>
          </ac:spMkLst>
        </pc:spChg>
        <pc:spChg chg="mod">
          <ac:chgData name="גד לידרור" userId="d6a2613b-2562-45d9-9052-d4c3e387aa99" providerId="ADAL" clId="{42E227D4-338C-4575-A491-AEDACEBFDCA5}" dt="2020-07-21T18:27:45.955" v="1552" actId="1037"/>
          <ac:spMkLst>
            <pc:docMk/>
            <pc:sldMk cId="2336463829" sldId="312"/>
            <ac:spMk id="29" creationId="{FDEDDB01-59E9-4FF3-AF73-CA52E422C169}"/>
          </ac:spMkLst>
        </pc:spChg>
        <pc:spChg chg="mod">
          <ac:chgData name="גד לידרור" userId="d6a2613b-2562-45d9-9052-d4c3e387aa99" providerId="ADAL" clId="{42E227D4-338C-4575-A491-AEDACEBFDCA5}" dt="2020-07-21T18:27:45.955" v="1552" actId="1037"/>
          <ac:spMkLst>
            <pc:docMk/>
            <pc:sldMk cId="2336463829" sldId="312"/>
            <ac:spMk id="34" creationId="{D8F17610-281D-47D9-A9E1-E6F93CE1A678}"/>
          </ac:spMkLst>
        </pc:spChg>
        <pc:spChg chg="mod">
          <ac:chgData name="גד לידרור" userId="d6a2613b-2562-45d9-9052-d4c3e387aa99" providerId="ADAL" clId="{42E227D4-338C-4575-A491-AEDACEBFDCA5}" dt="2020-07-21T18:27:45.955" v="1552" actId="1037"/>
          <ac:spMkLst>
            <pc:docMk/>
            <pc:sldMk cId="2336463829" sldId="312"/>
            <ac:spMk id="36" creationId="{5E8EDB0B-20D0-4E60-9626-C0807B540343}"/>
          </ac:spMkLst>
        </pc:spChg>
        <pc:spChg chg="mod">
          <ac:chgData name="גד לידרור" userId="d6a2613b-2562-45d9-9052-d4c3e387aa99" providerId="ADAL" clId="{42E227D4-338C-4575-A491-AEDACEBFDCA5}" dt="2020-07-21T18:28:57.723" v="1554"/>
          <ac:spMkLst>
            <pc:docMk/>
            <pc:sldMk cId="2336463829" sldId="312"/>
            <ac:spMk id="38" creationId="{9D2ABD23-D5D0-498E-B910-5D1443D707A1}"/>
          </ac:spMkLst>
        </pc:spChg>
        <pc:spChg chg="mod">
          <ac:chgData name="גד לידרור" userId="d6a2613b-2562-45d9-9052-d4c3e387aa99" providerId="ADAL" clId="{42E227D4-338C-4575-A491-AEDACEBFDCA5}" dt="2020-07-21T18:29:08.153" v="1556" actId="20577"/>
          <ac:spMkLst>
            <pc:docMk/>
            <pc:sldMk cId="2336463829" sldId="312"/>
            <ac:spMk id="47" creationId="{ECA9AC05-9EAB-427B-97B2-A0E00CA7F574}"/>
          </ac:spMkLst>
        </pc:spChg>
        <pc:grpChg chg="mod">
          <ac:chgData name="גד לידרור" userId="d6a2613b-2562-45d9-9052-d4c3e387aa99" providerId="ADAL" clId="{42E227D4-338C-4575-A491-AEDACEBFDCA5}" dt="2020-07-21T18:29:15.733" v="1557" actId="1076"/>
          <ac:grpSpMkLst>
            <pc:docMk/>
            <pc:sldMk cId="2336463829" sldId="312"/>
            <ac:grpSpMk id="9" creationId="{4977E39F-6759-4356-ABB4-CAB398410C4E}"/>
          </ac:grpSpMkLst>
        </pc:grpChg>
        <pc:grpChg chg="mod">
          <ac:chgData name="גד לידרור" userId="d6a2613b-2562-45d9-9052-d4c3e387aa99" providerId="ADAL" clId="{42E227D4-338C-4575-A491-AEDACEBFDCA5}" dt="2020-07-21T18:28:57.723" v="1554"/>
          <ac:grpSpMkLst>
            <pc:docMk/>
            <pc:sldMk cId="2336463829" sldId="312"/>
            <ac:grpSpMk id="33" creationId="{44A0B440-5CD5-466A-968F-B8057C09B726}"/>
          </ac:grpSpMkLst>
        </pc:grpChg>
        <pc:grpChg chg="mod">
          <ac:chgData name="גד לידרור" userId="d6a2613b-2562-45d9-9052-d4c3e387aa99" providerId="ADAL" clId="{42E227D4-338C-4575-A491-AEDACEBFDCA5}" dt="2020-07-21T18:29:02.918" v="1555"/>
          <ac:grpSpMkLst>
            <pc:docMk/>
            <pc:sldMk cId="2336463829" sldId="312"/>
            <ac:grpSpMk id="45" creationId="{B8488462-6E1D-4033-A19C-7BD3AE1D26ED}"/>
          </ac:grpSpMkLst>
        </pc:grpChg>
      </pc:sldChg>
      <pc:sldChg chg="del">
        <pc:chgData name="גד לידרור" userId="d6a2613b-2562-45d9-9052-d4c3e387aa99" providerId="ADAL" clId="{42E227D4-338C-4575-A491-AEDACEBFDCA5}" dt="2020-07-21T16:38:01.057" v="0" actId="2696"/>
        <pc:sldMkLst>
          <pc:docMk/>
          <pc:sldMk cId="759794513" sldId="313"/>
        </pc:sldMkLst>
      </pc:sldChg>
      <pc:sldChg chg="modSp">
        <pc:chgData name="גד לידרור" userId="d6a2613b-2562-45d9-9052-d4c3e387aa99" providerId="ADAL" clId="{42E227D4-338C-4575-A491-AEDACEBFDCA5}" dt="2020-07-21T18:37:37.159" v="1588" actId="20577"/>
        <pc:sldMkLst>
          <pc:docMk/>
          <pc:sldMk cId="2991792496" sldId="315"/>
        </pc:sldMkLst>
        <pc:spChg chg="mod">
          <ac:chgData name="גד לידרור" userId="d6a2613b-2562-45d9-9052-d4c3e387aa99" providerId="ADAL" clId="{42E227D4-338C-4575-A491-AEDACEBFDCA5}" dt="2020-07-21T18:37:37.159" v="1588" actId="20577"/>
          <ac:spMkLst>
            <pc:docMk/>
            <pc:sldMk cId="2991792496" sldId="315"/>
            <ac:spMk id="2" creationId="{99228C1D-A17F-43C3-894B-39D305E9303E}"/>
          </ac:spMkLst>
        </pc:spChg>
      </pc:sldChg>
      <pc:sldChg chg="modSp">
        <pc:chgData name="גד לידרור" userId="d6a2613b-2562-45d9-9052-d4c3e387aa99" providerId="ADAL" clId="{42E227D4-338C-4575-A491-AEDACEBFDCA5}" dt="2020-07-21T18:19:47.952" v="1458" actId="20577"/>
        <pc:sldMkLst>
          <pc:docMk/>
          <pc:sldMk cId="2107587055" sldId="324"/>
        </pc:sldMkLst>
        <pc:spChg chg="mod">
          <ac:chgData name="גד לידרור" userId="d6a2613b-2562-45d9-9052-d4c3e387aa99" providerId="ADAL" clId="{42E227D4-338C-4575-A491-AEDACEBFDCA5}" dt="2020-07-21T18:19:47.952" v="1458" actId="20577"/>
          <ac:spMkLst>
            <pc:docMk/>
            <pc:sldMk cId="2107587055" sldId="324"/>
            <ac:spMk id="8" creationId="{CB03125C-3083-4285-B712-E6DAB1899796}"/>
          </ac:spMkLst>
        </pc:spChg>
      </pc:sldChg>
      <pc:sldChg chg="modSp">
        <pc:chgData name="גד לידרור" userId="d6a2613b-2562-45d9-9052-d4c3e387aa99" providerId="ADAL" clId="{42E227D4-338C-4575-A491-AEDACEBFDCA5}" dt="2020-07-21T18:25:44.884" v="1527" actId="20577"/>
        <pc:sldMkLst>
          <pc:docMk/>
          <pc:sldMk cId="3053524082" sldId="325"/>
        </pc:sldMkLst>
        <pc:spChg chg="mod">
          <ac:chgData name="גד לידרור" userId="d6a2613b-2562-45d9-9052-d4c3e387aa99" providerId="ADAL" clId="{42E227D4-338C-4575-A491-AEDACEBFDCA5}" dt="2020-07-21T18:23:00.575" v="1521" actId="14100"/>
          <ac:spMkLst>
            <pc:docMk/>
            <pc:sldMk cId="3053524082" sldId="325"/>
            <ac:spMk id="2" creationId="{C07A4B4C-C169-4E76-9AF8-F1C937C13D6F}"/>
          </ac:spMkLst>
        </pc:spChg>
        <pc:spChg chg="mod">
          <ac:chgData name="גד לידרור" userId="d6a2613b-2562-45d9-9052-d4c3e387aa99" providerId="ADAL" clId="{42E227D4-338C-4575-A491-AEDACEBFDCA5}" dt="2020-07-21T18:24:20.602" v="1523" actId="20577"/>
          <ac:spMkLst>
            <pc:docMk/>
            <pc:sldMk cId="3053524082" sldId="325"/>
            <ac:spMk id="22" creationId="{C0FC230E-B201-4C84-8C69-A549C39F7260}"/>
          </ac:spMkLst>
        </pc:spChg>
        <pc:spChg chg="mod">
          <ac:chgData name="גד לידרור" userId="d6a2613b-2562-45d9-9052-d4c3e387aa99" providerId="ADAL" clId="{42E227D4-338C-4575-A491-AEDACEBFDCA5}" dt="2020-07-21T18:25:44.884" v="1527" actId="20577"/>
          <ac:spMkLst>
            <pc:docMk/>
            <pc:sldMk cId="3053524082" sldId="325"/>
            <ac:spMk id="30" creationId="{6DDDBF08-6332-42A8-9DC4-B1F09054CE6D}"/>
          </ac:spMkLst>
        </pc:spChg>
      </pc:sldChg>
      <pc:sldChg chg="modSp">
        <pc:chgData name="גד לידרור" userId="d6a2613b-2562-45d9-9052-d4c3e387aa99" providerId="ADAL" clId="{42E227D4-338C-4575-A491-AEDACEBFDCA5}" dt="2020-07-21T18:31:42.010" v="1581" actId="1076"/>
        <pc:sldMkLst>
          <pc:docMk/>
          <pc:sldMk cId="3103878745" sldId="326"/>
        </pc:sldMkLst>
        <pc:spChg chg="mod">
          <ac:chgData name="גד לידרור" userId="d6a2613b-2562-45d9-9052-d4c3e387aa99" providerId="ADAL" clId="{42E227D4-338C-4575-A491-AEDACEBFDCA5}" dt="2020-07-21T18:30:38.439" v="1578" actId="1076"/>
          <ac:spMkLst>
            <pc:docMk/>
            <pc:sldMk cId="3103878745" sldId="326"/>
            <ac:spMk id="2" creationId="{99228C1D-A17F-43C3-894B-39D305E9303E}"/>
          </ac:spMkLst>
        </pc:spChg>
        <pc:spChg chg="mod">
          <ac:chgData name="גד לידרור" userId="d6a2613b-2562-45d9-9052-d4c3e387aa99" providerId="ADAL" clId="{42E227D4-338C-4575-A491-AEDACEBFDCA5}" dt="2020-07-21T18:31:42.010" v="1581" actId="1076"/>
          <ac:spMkLst>
            <pc:docMk/>
            <pc:sldMk cId="3103878745" sldId="326"/>
            <ac:spMk id="13" creationId="{F8EAFB94-6A30-49DE-A313-3B461DD14060}"/>
          </ac:spMkLst>
        </pc:spChg>
        <pc:grpChg chg="mod">
          <ac:chgData name="גד לידרור" userId="d6a2613b-2562-45d9-9052-d4c3e387aa99" providerId="ADAL" clId="{42E227D4-338C-4575-A491-AEDACEBFDCA5}" dt="2020-07-21T18:30:07.754" v="1558" actId="14100"/>
          <ac:grpSpMkLst>
            <pc:docMk/>
            <pc:sldMk cId="3103878745" sldId="326"/>
            <ac:grpSpMk id="10" creationId="{429E9490-A431-4872-BB2C-9A1E2309CDF5}"/>
          </ac:grpSpMkLst>
        </pc:grpChg>
      </pc:sldChg>
      <pc:sldChg chg="modSp">
        <pc:chgData name="גד לידרור" userId="d6a2613b-2562-45d9-9052-d4c3e387aa99" providerId="ADAL" clId="{42E227D4-338C-4575-A491-AEDACEBFDCA5}" dt="2020-07-21T17:48:24.001" v="951"/>
        <pc:sldMkLst>
          <pc:docMk/>
          <pc:sldMk cId="795888976" sldId="327"/>
        </pc:sldMkLst>
        <pc:spChg chg="mod">
          <ac:chgData name="גד לידרור" userId="d6a2613b-2562-45d9-9052-d4c3e387aa99" providerId="ADAL" clId="{42E227D4-338C-4575-A491-AEDACEBFDCA5}" dt="2020-07-21T17:48:24.001" v="951"/>
          <ac:spMkLst>
            <pc:docMk/>
            <pc:sldMk cId="795888976" sldId="327"/>
            <ac:spMk id="14" creationId="{175A5A09-DF74-4AF8-A0B1-BD933D3BB592}"/>
          </ac:spMkLst>
        </pc:spChg>
        <pc:spChg chg="mod">
          <ac:chgData name="גד לידרור" userId="d6a2613b-2562-45d9-9052-d4c3e387aa99" providerId="ADAL" clId="{42E227D4-338C-4575-A491-AEDACEBFDCA5}" dt="2020-07-21T17:48:24.001" v="951"/>
          <ac:spMkLst>
            <pc:docMk/>
            <pc:sldMk cId="795888976" sldId="327"/>
            <ac:spMk id="37" creationId="{B3A94E78-EB2A-49BB-B75C-75C4292451DB}"/>
          </ac:spMkLst>
        </pc:spChg>
        <pc:spChg chg="mod">
          <ac:chgData name="גד לידרור" userId="d6a2613b-2562-45d9-9052-d4c3e387aa99" providerId="ADAL" clId="{42E227D4-338C-4575-A491-AEDACEBFDCA5}" dt="2020-07-21T17:48:24.001" v="951"/>
          <ac:spMkLst>
            <pc:docMk/>
            <pc:sldMk cId="795888976" sldId="327"/>
            <ac:spMk id="54" creationId="{2216DDB9-E4DA-4A0D-9D31-0F8B68C3D0BB}"/>
          </ac:spMkLst>
        </pc:spChg>
        <pc:spChg chg="mod">
          <ac:chgData name="גד לידרור" userId="d6a2613b-2562-45d9-9052-d4c3e387aa99" providerId="ADAL" clId="{42E227D4-338C-4575-A491-AEDACEBFDCA5}" dt="2020-07-21T17:48:24.001" v="951"/>
          <ac:spMkLst>
            <pc:docMk/>
            <pc:sldMk cId="795888976" sldId="327"/>
            <ac:spMk id="58" creationId="{1679B21A-6016-4971-A1D1-71924F8F0D27}"/>
          </ac:spMkLst>
        </pc:spChg>
      </pc:sldChg>
      <pc:sldChg chg="addSp delSp modSp delAnim modAnim">
        <pc:chgData name="גד לידרור" userId="d6a2613b-2562-45d9-9052-d4c3e387aa99" providerId="ADAL" clId="{42E227D4-338C-4575-A491-AEDACEBFDCA5}" dt="2020-07-21T18:43:30.609" v="1634" actId="14100"/>
        <pc:sldMkLst>
          <pc:docMk/>
          <pc:sldMk cId="530261574" sldId="329"/>
        </pc:sldMkLst>
        <pc:spChg chg="mod">
          <ac:chgData name="גד לידרור" userId="d6a2613b-2562-45d9-9052-d4c3e387aa99" providerId="ADAL" clId="{42E227D4-338C-4575-A491-AEDACEBFDCA5}" dt="2020-07-21T17:03:52.576" v="615" actId="20577"/>
          <ac:spMkLst>
            <pc:docMk/>
            <pc:sldMk cId="530261574" sldId="329"/>
            <ac:spMk id="2" creationId="{99228C1D-A17F-43C3-894B-39D305E9303E}"/>
          </ac:spMkLst>
        </pc:spChg>
        <pc:spChg chg="add mod">
          <ac:chgData name="גד לידרור" userId="d6a2613b-2562-45d9-9052-d4c3e387aa99" providerId="ADAL" clId="{42E227D4-338C-4575-A491-AEDACEBFDCA5}" dt="2020-07-21T18:10:04.144" v="1142" actId="1076"/>
          <ac:spMkLst>
            <pc:docMk/>
            <pc:sldMk cId="530261574" sldId="329"/>
            <ac:spMk id="11" creationId="{F6980156-0ADF-4366-A6FC-FCCE8E958E5D}"/>
          </ac:spMkLst>
        </pc:spChg>
        <pc:spChg chg="del">
          <ac:chgData name="גד לידרור" userId="d6a2613b-2562-45d9-9052-d4c3e387aa99" providerId="ADAL" clId="{42E227D4-338C-4575-A491-AEDACEBFDCA5}" dt="2020-07-21T16:58:52.668" v="348" actId="478"/>
          <ac:spMkLst>
            <pc:docMk/>
            <pc:sldMk cId="530261574" sldId="329"/>
            <ac:spMk id="13" creationId="{F8EAFB94-6A30-49DE-A313-3B461DD14060}"/>
          </ac:spMkLst>
        </pc:spChg>
        <pc:spChg chg="mod">
          <ac:chgData name="גד לידרור" userId="d6a2613b-2562-45d9-9052-d4c3e387aa99" providerId="ADAL" clId="{42E227D4-338C-4575-A491-AEDACEBFDCA5}" dt="2020-07-21T18:39:02.248" v="1627" actId="6549"/>
          <ac:spMkLst>
            <pc:docMk/>
            <pc:sldMk cId="530261574" sldId="329"/>
            <ac:spMk id="21" creationId="{FA7AD555-8E81-49D6-9BC2-EF01B35E9E49}"/>
          </ac:spMkLst>
        </pc:spChg>
        <pc:spChg chg="del">
          <ac:chgData name="גד לידרור" userId="d6a2613b-2562-45d9-9052-d4c3e387aa99" providerId="ADAL" clId="{42E227D4-338C-4575-A491-AEDACEBFDCA5}" dt="2020-07-21T16:58:59.593" v="351" actId="478"/>
          <ac:spMkLst>
            <pc:docMk/>
            <pc:sldMk cId="530261574" sldId="329"/>
            <ac:spMk id="41" creationId="{2659D3D6-D650-4FD1-8880-D0A300F1FA70}"/>
          </ac:spMkLst>
        </pc:spChg>
        <pc:spChg chg="del">
          <ac:chgData name="גד לידרור" userId="d6a2613b-2562-45d9-9052-d4c3e387aa99" providerId="ADAL" clId="{42E227D4-338C-4575-A491-AEDACEBFDCA5}" dt="2020-07-21T16:59:00.036" v="352" actId="478"/>
          <ac:spMkLst>
            <pc:docMk/>
            <pc:sldMk cId="530261574" sldId="329"/>
            <ac:spMk id="49" creationId="{F505A13F-9FCC-4CC4-89A6-034F7ABDB000}"/>
          </ac:spMkLst>
        </pc:spChg>
        <pc:spChg chg="del">
          <ac:chgData name="גד לידרור" userId="d6a2613b-2562-45d9-9052-d4c3e387aa99" providerId="ADAL" clId="{42E227D4-338C-4575-A491-AEDACEBFDCA5}" dt="2020-07-21T16:58:58.935" v="350" actId="478"/>
          <ac:spMkLst>
            <pc:docMk/>
            <pc:sldMk cId="530261574" sldId="329"/>
            <ac:spMk id="50" creationId="{19AB04A6-CEF5-4DE2-9218-FF394D7DB8AE}"/>
          </ac:spMkLst>
        </pc:spChg>
        <pc:spChg chg="del">
          <ac:chgData name="גד לידרור" userId="d6a2613b-2562-45d9-9052-d4c3e387aa99" providerId="ADAL" clId="{42E227D4-338C-4575-A491-AEDACEBFDCA5}" dt="2020-07-21T16:58:56.664" v="349" actId="478"/>
          <ac:spMkLst>
            <pc:docMk/>
            <pc:sldMk cId="530261574" sldId="329"/>
            <ac:spMk id="52" creationId="{A8959ED3-8847-4273-B857-ABEAF3D8293B}"/>
          </ac:spMkLst>
        </pc:spChg>
        <pc:graphicFrameChg chg="add mod modGraphic">
          <ac:chgData name="גד לידרור" userId="d6a2613b-2562-45d9-9052-d4c3e387aa99" providerId="ADAL" clId="{42E227D4-338C-4575-A491-AEDACEBFDCA5}" dt="2020-07-21T18:09:36.997" v="1137" actId="1076"/>
          <ac:graphicFrameMkLst>
            <pc:docMk/>
            <pc:sldMk cId="530261574" sldId="329"/>
            <ac:graphicFrameMk id="10" creationId="{8C73E32E-540E-4EEC-8E8D-870033BD3222}"/>
          </ac:graphicFrameMkLst>
        </pc:graphicFrameChg>
        <pc:picChg chg="add mod ord modCrop">
          <ac:chgData name="גד לידרור" userId="d6a2613b-2562-45d9-9052-d4c3e387aa99" providerId="ADAL" clId="{42E227D4-338C-4575-A491-AEDACEBFDCA5}" dt="2020-07-21T18:07:37.675" v="1115" actId="732"/>
          <ac:picMkLst>
            <pc:docMk/>
            <pc:sldMk cId="530261574" sldId="329"/>
            <ac:picMk id="3" creationId="{D511B014-564A-4AA5-9015-7679C9E187EE}"/>
          </ac:picMkLst>
        </pc:picChg>
        <pc:cxnChg chg="add mod">
          <ac:chgData name="גד לידרור" userId="d6a2613b-2562-45d9-9052-d4c3e387aa99" providerId="ADAL" clId="{42E227D4-338C-4575-A491-AEDACEBFDCA5}" dt="2020-07-21T18:43:30.609" v="1634" actId="14100"/>
          <ac:cxnSpMkLst>
            <pc:docMk/>
            <pc:sldMk cId="530261574" sldId="329"/>
            <ac:cxnSpMk id="12" creationId="{A995E9FD-18C9-40AF-9EF9-CBB93D140BE2}"/>
          </ac:cxnSpMkLst>
        </pc:cxnChg>
      </pc:sldChg>
      <pc:sldChg chg="addSp modSp modAnim">
        <pc:chgData name="גד לידרור" userId="d6a2613b-2562-45d9-9052-d4c3e387aa99" providerId="ADAL" clId="{42E227D4-338C-4575-A491-AEDACEBFDCA5}" dt="2020-07-21T18:44:27.296" v="1646" actId="1076"/>
        <pc:sldMkLst>
          <pc:docMk/>
          <pc:sldMk cId="2678601275" sldId="330"/>
        </pc:sldMkLst>
        <pc:picChg chg="mod">
          <ac:chgData name="גד לידרור" userId="d6a2613b-2562-45d9-9052-d4c3e387aa99" providerId="ADAL" clId="{42E227D4-338C-4575-A491-AEDACEBFDCA5}" dt="2020-07-21T18:18:31.384" v="1454" actId="688"/>
          <ac:picMkLst>
            <pc:docMk/>
            <pc:sldMk cId="2678601275" sldId="330"/>
            <ac:picMk id="3" creationId="{D97AB1C5-8F82-4782-8AF8-D3DA65AE261C}"/>
          </ac:picMkLst>
        </pc:picChg>
        <pc:cxnChg chg="add mod">
          <ac:chgData name="גד לידרור" userId="d6a2613b-2562-45d9-9052-d4c3e387aa99" providerId="ADAL" clId="{42E227D4-338C-4575-A491-AEDACEBFDCA5}" dt="2020-07-21T18:44:20.880" v="1644" actId="1076"/>
          <ac:cxnSpMkLst>
            <pc:docMk/>
            <pc:sldMk cId="2678601275" sldId="330"/>
            <ac:cxnSpMk id="8" creationId="{C7C58D69-9CFF-4E92-914B-CF9622CFC4F1}"/>
          </ac:cxnSpMkLst>
        </pc:cxnChg>
        <pc:cxnChg chg="add mod">
          <ac:chgData name="גד לידרור" userId="d6a2613b-2562-45d9-9052-d4c3e387aa99" providerId="ADAL" clId="{42E227D4-338C-4575-A491-AEDACEBFDCA5}" dt="2020-07-21T18:44:27.296" v="1646" actId="1076"/>
          <ac:cxnSpMkLst>
            <pc:docMk/>
            <pc:sldMk cId="2678601275" sldId="330"/>
            <ac:cxnSpMk id="9" creationId="{2E331BAE-EAA8-49AE-8B80-3F7E1CFACC25}"/>
          </ac:cxnSpMkLst>
        </pc:cxnChg>
      </pc:sldChg>
      <pc:sldChg chg="del">
        <pc:chgData name="גד לידרור" userId="d6a2613b-2562-45d9-9052-d4c3e387aa99" providerId="ADAL" clId="{42E227D4-338C-4575-A491-AEDACEBFDCA5}" dt="2020-07-21T16:38:01.088" v="1" actId="2696"/>
        <pc:sldMkLst>
          <pc:docMk/>
          <pc:sldMk cId="2033863664" sldId="331"/>
        </pc:sldMkLst>
      </pc:sldChg>
      <pc:sldChg chg="modSp add modAnim">
        <pc:chgData name="גד לידרור" userId="d6a2613b-2562-45d9-9052-d4c3e387aa99" providerId="ADAL" clId="{42E227D4-338C-4575-A491-AEDACEBFDCA5}" dt="2020-07-21T18:17:57.866" v="1453" actId="1035"/>
        <pc:sldMkLst>
          <pc:docMk/>
          <pc:sldMk cId="3648022251" sldId="331"/>
        </pc:sldMkLst>
        <pc:spChg chg="mod">
          <ac:chgData name="גד לידרור" userId="d6a2613b-2562-45d9-9052-d4c3e387aa99" providerId="ADAL" clId="{42E227D4-338C-4575-A491-AEDACEBFDCA5}" dt="2020-07-21T18:17:57.866" v="1453" actId="1035"/>
          <ac:spMkLst>
            <pc:docMk/>
            <pc:sldMk cId="3648022251" sldId="331"/>
            <ac:spMk id="13" creationId="{F8EAFB94-6A30-49DE-A313-3B461DD14060}"/>
          </ac:spMkLst>
        </pc:spChg>
        <pc:spChg chg="mod">
          <ac:chgData name="גד לידרור" userId="d6a2613b-2562-45d9-9052-d4c3e387aa99" providerId="ADAL" clId="{42E227D4-338C-4575-A491-AEDACEBFDCA5}" dt="2020-07-21T18:17:04.323" v="1425" actId="20577"/>
          <ac:spMkLst>
            <pc:docMk/>
            <pc:sldMk cId="3648022251" sldId="331"/>
            <ac:spMk id="21" creationId="{FA7AD555-8E81-49D6-9BC2-EF01B35E9E49}"/>
          </ac:spMkLst>
        </pc:spChg>
        <pc:spChg chg="mod">
          <ac:chgData name="גד לידרור" userId="d6a2613b-2562-45d9-9052-d4c3e387aa99" providerId="ADAL" clId="{42E227D4-338C-4575-A491-AEDACEBFDCA5}" dt="2020-07-21T18:16:00.213" v="1408" actId="1076"/>
          <ac:spMkLst>
            <pc:docMk/>
            <pc:sldMk cId="3648022251" sldId="331"/>
            <ac:spMk id="41" creationId="{2659D3D6-D650-4FD1-8880-D0A300F1FA70}"/>
          </ac:spMkLst>
        </pc:spChg>
        <pc:spChg chg="mod">
          <ac:chgData name="גד לידרור" userId="d6a2613b-2562-45d9-9052-d4c3e387aa99" providerId="ADAL" clId="{42E227D4-338C-4575-A491-AEDACEBFDCA5}" dt="2020-07-21T18:16:00.213" v="1408" actId="1076"/>
          <ac:spMkLst>
            <pc:docMk/>
            <pc:sldMk cId="3648022251" sldId="331"/>
            <ac:spMk id="49" creationId="{F505A13F-9FCC-4CC4-89A6-034F7ABDB000}"/>
          </ac:spMkLst>
        </pc:spChg>
        <pc:spChg chg="mod">
          <ac:chgData name="גד לידרור" userId="d6a2613b-2562-45d9-9052-d4c3e387aa99" providerId="ADAL" clId="{42E227D4-338C-4575-A491-AEDACEBFDCA5}" dt="2020-07-21T18:16:00.213" v="1408" actId="1076"/>
          <ac:spMkLst>
            <pc:docMk/>
            <pc:sldMk cId="3648022251" sldId="331"/>
            <ac:spMk id="50" creationId="{19AB04A6-CEF5-4DE2-9218-FF394D7DB8AE}"/>
          </ac:spMkLst>
        </pc:spChg>
        <pc:spChg chg="mod">
          <ac:chgData name="גד לידרור" userId="d6a2613b-2562-45d9-9052-d4c3e387aa99" providerId="ADAL" clId="{42E227D4-338C-4575-A491-AEDACEBFDCA5}" dt="2020-07-21T18:16:00.213" v="1408" actId="1076"/>
          <ac:spMkLst>
            <pc:docMk/>
            <pc:sldMk cId="3648022251" sldId="331"/>
            <ac:spMk id="52" creationId="{A8959ED3-8847-4273-B857-ABEAF3D8293B}"/>
          </ac:spMkLst>
        </pc:spChg>
      </pc:sldChg>
      <pc:sldChg chg="addSp delSp modSp add del delAnim modAnim">
        <pc:chgData name="גד לידרור" userId="d6a2613b-2562-45d9-9052-d4c3e387aa99" providerId="ADAL" clId="{42E227D4-338C-4575-A491-AEDACEBFDCA5}" dt="2020-07-21T18:11:02.043" v="1182" actId="2696"/>
        <pc:sldMkLst>
          <pc:docMk/>
          <pc:sldMk cId="1331898541" sldId="332"/>
        </pc:sldMkLst>
        <pc:spChg chg="mod">
          <ac:chgData name="גד לידרור" userId="d6a2613b-2562-45d9-9052-d4c3e387aa99" providerId="ADAL" clId="{42E227D4-338C-4575-A491-AEDACEBFDCA5}" dt="2020-07-21T17:03:29.211" v="592" actId="20577"/>
          <ac:spMkLst>
            <pc:docMk/>
            <pc:sldMk cId="1331898541" sldId="332"/>
            <ac:spMk id="2" creationId="{99228C1D-A17F-43C3-894B-39D305E9303E}"/>
          </ac:spMkLst>
        </pc:spChg>
        <pc:spChg chg="add mod">
          <ac:chgData name="גד לידרור" userId="d6a2613b-2562-45d9-9052-d4c3e387aa99" providerId="ADAL" clId="{42E227D4-338C-4575-A491-AEDACEBFDCA5}" dt="2020-07-21T17:16:35.522" v="841" actId="1076"/>
          <ac:spMkLst>
            <pc:docMk/>
            <pc:sldMk cId="1331898541" sldId="332"/>
            <ac:spMk id="10" creationId="{B2FF80C7-4629-4CC8-B37E-984BB311371A}"/>
          </ac:spMkLst>
        </pc:spChg>
        <pc:spChg chg="del mod">
          <ac:chgData name="גד לידרור" userId="d6a2613b-2562-45d9-9052-d4c3e387aa99" providerId="ADAL" clId="{42E227D4-338C-4575-A491-AEDACEBFDCA5}" dt="2020-07-21T17:09:55.664" v="742" actId="478"/>
          <ac:spMkLst>
            <pc:docMk/>
            <pc:sldMk cId="1331898541" sldId="332"/>
            <ac:spMk id="21" creationId="{FA7AD555-8E81-49D6-9BC2-EF01B35E9E49}"/>
          </ac:spMkLst>
        </pc:spChg>
        <pc:graphicFrameChg chg="add del mod modGraphic">
          <ac:chgData name="גד לידרור" userId="d6a2613b-2562-45d9-9052-d4c3e387aa99" providerId="ADAL" clId="{42E227D4-338C-4575-A491-AEDACEBFDCA5}" dt="2020-07-21T17:15:25.084" v="835" actId="478"/>
          <ac:graphicFrameMkLst>
            <pc:docMk/>
            <pc:sldMk cId="1331898541" sldId="332"/>
            <ac:graphicFrameMk id="4" creationId="{6A512277-6861-45E0-A7E4-C33C1CD74534}"/>
          </ac:graphicFrameMkLst>
        </pc:graphicFrameChg>
        <pc:graphicFrameChg chg="add del mod modGraphic">
          <ac:chgData name="גד לידרור" userId="d6a2613b-2562-45d9-9052-d4c3e387aa99" providerId="ADAL" clId="{42E227D4-338C-4575-A491-AEDACEBFDCA5}" dt="2020-07-21T17:13:32.044" v="802" actId="478"/>
          <ac:graphicFrameMkLst>
            <pc:docMk/>
            <pc:sldMk cId="1331898541" sldId="332"/>
            <ac:graphicFrameMk id="6" creationId="{513121EA-C735-455E-BB0E-482257C3BD9C}"/>
          </ac:graphicFrameMkLst>
        </pc:graphicFrameChg>
        <pc:graphicFrameChg chg="add mod modGraphic">
          <ac:chgData name="גד לידרור" userId="d6a2613b-2562-45d9-9052-d4c3e387aa99" providerId="ADAL" clId="{42E227D4-338C-4575-A491-AEDACEBFDCA5}" dt="2020-07-21T17:48:24.001" v="951"/>
          <ac:graphicFrameMkLst>
            <pc:docMk/>
            <pc:sldMk cId="1331898541" sldId="332"/>
            <ac:graphicFrameMk id="8" creationId="{902510FD-C548-485B-BE29-1219D100FEE8}"/>
          </ac:graphicFrameMkLst>
        </pc:graphicFrameChg>
        <pc:picChg chg="mod">
          <ac:chgData name="גד לידרור" userId="d6a2613b-2562-45d9-9052-d4c3e387aa99" providerId="ADAL" clId="{42E227D4-338C-4575-A491-AEDACEBFDCA5}" dt="2020-07-21T17:10:25.460" v="757" actId="1036"/>
          <ac:picMkLst>
            <pc:docMk/>
            <pc:sldMk cId="1331898541" sldId="332"/>
            <ac:picMk id="3" creationId="{D511B014-564A-4AA5-9015-7679C9E187EE}"/>
          </ac:picMkLst>
        </pc:picChg>
      </pc:sldChg>
      <pc:sldChg chg="del">
        <pc:chgData name="גד לידרור" userId="d6a2613b-2562-45d9-9052-d4c3e387aa99" providerId="ADAL" clId="{42E227D4-338C-4575-A491-AEDACEBFDCA5}" dt="2020-07-21T16:38:01.239" v="3" actId="2696"/>
        <pc:sldMkLst>
          <pc:docMk/>
          <pc:sldMk cId="3069791166" sldId="332"/>
        </pc:sldMkLst>
      </pc:sldChg>
      <pc:sldChg chg="addSp delSp modSp add modAnim">
        <pc:chgData name="גד לידרור" userId="d6a2613b-2562-45d9-9052-d4c3e387aa99" providerId="ADAL" clId="{42E227D4-338C-4575-A491-AEDACEBFDCA5}" dt="2020-07-21T18:43:55.538" v="1640"/>
        <pc:sldMkLst>
          <pc:docMk/>
          <pc:sldMk cId="2099279733" sldId="333"/>
        </pc:sldMkLst>
        <pc:spChg chg="mod">
          <ac:chgData name="גד לידרור" userId="d6a2613b-2562-45d9-9052-d4c3e387aa99" providerId="ADAL" clId="{42E227D4-338C-4575-A491-AEDACEBFDCA5}" dt="2020-07-21T17:10:41.827" v="779" actId="20577"/>
          <ac:spMkLst>
            <pc:docMk/>
            <pc:sldMk cId="2099279733" sldId="333"/>
            <ac:spMk id="2" creationId="{7F60E8BA-98A5-4EBA-BE83-627244A227A5}"/>
          </ac:spMkLst>
        </pc:spChg>
        <pc:spChg chg="del mod">
          <ac:chgData name="גד לידרור" userId="d6a2613b-2562-45d9-9052-d4c3e387aa99" providerId="ADAL" clId="{42E227D4-338C-4575-A491-AEDACEBFDCA5}" dt="2020-07-21T17:38:23.076" v="882" actId="478"/>
          <ac:spMkLst>
            <pc:docMk/>
            <pc:sldMk cId="2099279733" sldId="333"/>
            <ac:spMk id="3" creationId="{43FABBB7-8EFE-4972-8B9D-23627B057521}"/>
          </ac:spMkLst>
        </pc:spChg>
        <pc:spChg chg="mod">
          <ac:chgData name="גד לידרור" userId="d6a2613b-2562-45d9-9052-d4c3e387aa99" providerId="ADAL" clId="{42E227D4-338C-4575-A491-AEDACEBFDCA5}" dt="2020-07-21T17:49:54.366" v="969" actId="14100"/>
          <ac:spMkLst>
            <pc:docMk/>
            <pc:sldMk cId="2099279733" sldId="333"/>
            <ac:spMk id="4" creationId="{333E86EE-4E3B-47A0-ADD2-B6672EB11BF2}"/>
          </ac:spMkLst>
        </pc:spChg>
        <pc:spChg chg="add mod">
          <ac:chgData name="גד לידרור" userId="d6a2613b-2562-45d9-9052-d4c3e387aa99" providerId="ADAL" clId="{42E227D4-338C-4575-A491-AEDACEBFDCA5}" dt="2020-07-21T18:01:12.062" v="1058" actId="1076"/>
          <ac:spMkLst>
            <pc:docMk/>
            <pc:sldMk cId="2099279733" sldId="333"/>
            <ac:spMk id="14" creationId="{D4532E32-2053-4294-A434-B1B0427F1749}"/>
          </ac:spMkLst>
        </pc:spChg>
        <pc:spChg chg="add mod">
          <ac:chgData name="גד לידרור" userId="d6a2613b-2562-45d9-9052-d4c3e387aa99" providerId="ADAL" clId="{42E227D4-338C-4575-A491-AEDACEBFDCA5}" dt="2020-07-21T18:01:18.244" v="1060" actId="1076"/>
          <ac:spMkLst>
            <pc:docMk/>
            <pc:sldMk cId="2099279733" sldId="333"/>
            <ac:spMk id="15" creationId="{EEA5883A-8DFE-4140-806C-A884E58B34BC}"/>
          </ac:spMkLst>
        </pc:spChg>
        <pc:spChg chg="add mod">
          <ac:chgData name="גד לידרור" userId="d6a2613b-2562-45d9-9052-d4c3e387aa99" providerId="ADAL" clId="{42E227D4-338C-4575-A491-AEDACEBFDCA5}" dt="2020-07-21T18:01:22.558" v="1062" actId="1076"/>
          <ac:spMkLst>
            <pc:docMk/>
            <pc:sldMk cId="2099279733" sldId="333"/>
            <ac:spMk id="16" creationId="{F7FCC197-8706-46B2-A3A4-E2A7329B2F95}"/>
          </ac:spMkLst>
        </pc:spChg>
        <pc:graphicFrameChg chg="add mod modGraphic">
          <ac:chgData name="גד לידרור" userId="d6a2613b-2562-45d9-9052-d4c3e387aa99" providerId="ADAL" clId="{42E227D4-338C-4575-A491-AEDACEBFDCA5}" dt="2020-07-21T17:48:24.001" v="951"/>
          <ac:graphicFrameMkLst>
            <pc:docMk/>
            <pc:sldMk cId="2099279733" sldId="333"/>
            <ac:graphicFrameMk id="6" creationId="{ECD54AE1-84CB-4F79-B83C-67F9587E3512}"/>
          </ac:graphicFrameMkLst>
        </pc:graphicFrameChg>
        <pc:graphicFrameChg chg="add del">
          <ac:chgData name="גד לידרור" userId="d6a2613b-2562-45d9-9052-d4c3e387aa99" providerId="ADAL" clId="{42E227D4-338C-4575-A491-AEDACEBFDCA5}" dt="2020-07-21T17:47:04.391" v="946"/>
          <ac:graphicFrameMkLst>
            <pc:docMk/>
            <pc:sldMk cId="2099279733" sldId="333"/>
            <ac:graphicFrameMk id="10" creationId="{7816EAD7-21D5-4D0C-BF8C-4C61140A0B57}"/>
          </ac:graphicFrameMkLst>
        </pc:graphicFrameChg>
        <pc:graphicFrameChg chg="add del mod modGraphic">
          <ac:chgData name="גד לידרור" userId="d6a2613b-2562-45d9-9052-d4c3e387aa99" providerId="ADAL" clId="{42E227D4-338C-4575-A491-AEDACEBFDCA5}" dt="2020-07-21T17:51:08.091" v="980" actId="478"/>
          <ac:graphicFrameMkLst>
            <pc:docMk/>
            <pc:sldMk cId="2099279733" sldId="333"/>
            <ac:graphicFrameMk id="11" creationId="{3B2C1424-70E8-40E8-B248-F0DE57C01D9D}"/>
          </ac:graphicFrameMkLst>
        </pc:graphicFrameChg>
        <pc:graphicFrameChg chg="add mod">
          <ac:chgData name="גד לידרור" userId="d6a2613b-2562-45d9-9052-d4c3e387aa99" providerId="ADAL" clId="{42E227D4-338C-4575-A491-AEDACEBFDCA5}" dt="2020-07-21T17:51:14.292" v="982" actId="1076"/>
          <ac:graphicFrameMkLst>
            <pc:docMk/>
            <pc:sldMk cId="2099279733" sldId="333"/>
            <ac:graphicFrameMk id="13" creationId="{81FF0E42-E624-4966-AE8B-3FE4A680B9E9}"/>
          </ac:graphicFrameMkLst>
        </pc:graphicFrameChg>
        <pc:picChg chg="add del">
          <ac:chgData name="גד לידרור" userId="d6a2613b-2562-45d9-9052-d4c3e387aa99" providerId="ADAL" clId="{42E227D4-338C-4575-A491-AEDACEBFDCA5}" dt="2020-07-21T17:37:41.247" v="861" actId="478"/>
          <ac:picMkLst>
            <pc:docMk/>
            <pc:sldMk cId="2099279733" sldId="333"/>
            <ac:picMk id="5" creationId="{B4FCBD77-7F41-486D-B4A1-4E835772923B}"/>
          </ac:picMkLst>
        </pc:picChg>
        <pc:picChg chg="add mod">
          <ac:chgData name="גד לידרור" userId="d6a2613b-2562-45d9-9052-d4c3e387aa99" providerId="ADAL" clId="{42E227D4-338C-4575-A491-AEDACEBFDCA5}" dt="2020-07-21T17:49:15.888" v="960" actId="14100"/>
          <ac:picMkLst>
            <pc:docMk/>
            <pc:sldMk cId="2099279733" sldId="333"/>
            <ac:picMk id="7" creationId="{5CC72EE0-B473-426C-B1DE-3C80D134F27F}"/>
          </ac:picMkLst>
        </pc:picChg>
        <pc:picChg chg="add del mod">
          <ac:chgData name="גד לידרור" userId="d6a2613b-2562-45d9-9052-d4c3e387aa99" providerId="ADAL" clId="{42E227D4-338C-4575-A491-AEDACEBFDCA5}" dt="2020-07-21T17:45:29.864" v="933" actId="478"/>
          <ac:picMkLst>
            <pc:docMk/>
            <pc:sldMk cId="2099279733" sldId="333"/>
            <ac:picMk id="8" creationId="{B4AE0F5C-8E61-4F17-97BE-82673077129D}"/>
          </ac:picMkLst>
        </pc:picChg>
        <pc:picChg chg="add mod ord">
          <ac:chgData name="גד לידרור" userId="d6a2613b-2562-45d9-9052-d4c3e387aa99" providerId="ADAL" clId="{42E227D4-338C-4575-A491-AEDACEBFDCA5}" dt="2020-07-21T17:50:02.383" v="972" actId="1037"/>
          <ac:picMkLst>
            <pc:docMk/>
            <pc:sldMk cId="2099279733" sldId="333"/>
            <ac:picMk id="9" creationId="{B138071E-2728-45F6-B4F0-AE044D8FF797}"/>
          </ac:picMkLst>
        </pc:picChg>
        <pc:cxnChg chg="add mod">
          <ac:chgData name="גד לידרור" userId="d6a2613b-2562-45d9-9052-d4c3e387aa99" providerId="ADAL" clId="{42E227D4-338C-4575-A491-AEDACEBFDCA5}" dt="2020-07-21T18:43:40.660" v="1636" actId="1076"/>
          <ac:cxnSpMkLst>
            <pc:docMk/>
            <pc:sldMk cId="2099279733" sldId="333"/>
            <ac:cxnSpMk id="17" creationId="{7960AF1C-21C3-4E18-AA30-5358434B94C1}"/>
          </ac:cxnSpMkLst>
        </pc:cxnChg>
        <pc:cxnChg chg="add mod">
          <ac:chgData name="גד לידרור" userId="d6a2613b-2562-45d9-9052-d4c3e387aa99" providerId="ADAL" clId="{42E227D4-338C-4575-A491-AEDACEBFDCA5}" dt="2020-07-21T18:43:48.629" v="1638" actId="1076"/>
          <ac:cxnSpMkLst>
            <pc:docMk/>
            <pc:sldMk cId="2099279733" sldId="333"/>
            <ac:cxnSpMk id="18" creationId="{1E8DDBE5-0AB5-4EA2-A97A-2B1AF6D9E1A9}"/>
          </ac:cxnSpMkLst>
        </pc:cxnChg>
        <pc:cxnChg chg="add del">
          <ac:chgData name="גד לידרור" userId="d6a2613b-2562-45d9-9052-d4c3e387aa99" providerId="ADAL" clId="{42E227D4-338C-4575-A491-AEDACEBFDCA5}" dt="2020-07-21T18:43:55.538" v="1640"/>
          <ac:cxnSpMkLst>
            <pc:docMk/>
            <pc:sldMk cId="2099279733" sldId="333"/>
            <ac:cxnSpMk id="19" creationId="{9369A032-FC08-4976-BD7A-11EAE9CBD8E6}"/>
          </ac:cxnSpMkLst>
        </pc:cxnChg>
      </pc:sldChg>
      <pc:sldChg chg="del">
        <pc:chgData name="גד לידרור" userId="d6a2613b-2562-45d9-9052-d4c3e387aa99" providerId="ADAL" clId="{42E227D4-338C-4575-A491-AEDACEBFDCA5}" dt="2020-07-21T16:38:01.122" v="2" actId="2696"/>
        <pc:sldMkLst>
          <pc:docMk/>
          <pc:sldMk cId="2553876924" sldId="333"/>
        </pc:sldMkLst>
      </pc:sldChg>
      <pc:sldChg chg="add del">
        <pc:chgData name="גד לידרור" userId="d6a2613b-2562-45d9-9052-d4c3e387aa99" providerId="ADAL" clId="{42E227D4-338C-4575-A491-AEDACEBFDCA5}" dt="2020-07-21T17:36:49.649" v="843"/>
        <pc:sldMkLst>
          <pc:docMk/>
          <pc:sldMk cId="1317924151" sldId="334"/>
        </pc:sldMkLst>
      </pc:sldChg>
      <pc:sldChg chg="del">
        <pc:chgData name="גד לידרור" userId="d6a2613b-2562-45d9-9052-d4c3e387aa99" providerId="ADAL" clId="{42E227D4-338C-4575-A491-AEDACEBFDCA5}" dt="2020-07-21T16:38:01.371" v="4" actId="2696"/>
        <pc:sldMkLst>
          <pc:docMk/>
          <pc:sldMk cId="3013383002" sldId="334"/>
        </pc:sldMkLst>
      </pc:sldChg>
      <pc:sldChg chg="addSp delSp modSp add modAnim">
        <pc:chgData name="גד לידרור" userId="d6a2613b-2562-45d9-9052-d4c3e387aa99" providerId="ADAL" clId="{42E227D4-338C-4575-A491-AEDACEBFDCA5}" dt="2020-07-21T18:44:07.760" v="1642" actId="1076"/>
        <pc:sldMkLst>
          <pc:docMk/>
          <pc:sldMk cId="3681503874" sldId="334"/>
        </pc:sldMkLst>
        <pc:spChg chg="del">
          <ac:chgData name="גד לידרור" userId="d6a2613b-2562-45d9-9052-d4c3e387aa99" providerId="ADAL" clId="{42E227D4-338C-4575-A491-AEDACEBFDCA5}" dt="2020-07-21T18:05:55.673" v="1086" actId="478"/>
          <ac:spMkLst>
            <pc:docMk/>
            <pc:sldMk cId="3681503874" sldId="334"/>
            <ac:spMk id="2" creationId="{7901FEE8-49A1-4390-8FD6-CE4EE5272DF9}"/>
          </ac:spMkLst>
        </pc:spChg>
        <pc:spChg chg="del">
          <ac:chgData name="גד לידרור" userId="d6a2613b-2562-45d9-9052-d4c3e387aa99" providerId="ADAL" clId="{42E227D4-338C-4575-A491-AEDACEBFDCA5}" dt="2020-07-21T17:50:34.627" v="974" actId="478"/>
          <ac:spMkLst>
            <pc:docMk/>
            <pc:sldMk cId="3681503874" sldId="334"/>
            <ac:spMk id="3" creationId="{884FE05F-C283-4922-8988-C1B4AF8AB943}"/>
          </ac:spMkLst>
        </pc:spChg>
        <pc:spChg chg="del">
          <ac:chgData name="גד לידרור" userId="d6a2613b-2562-45d9-9052-d4c3e387aa99" providerId="ADAL" clId="{42E227D4-338C-4575-A491-AEDACEBFDCA5}" dt="2020-07-21T17:50:38.459" v="975" actId="478"/>
          <ac:spMkLst>
            <pc:docMk/>
            <pc:sldMk cId="3681503874" sldId="334"/>
            <ac:spMk id="4" creationId="{3D64FAFC-19F8-4F4E-845C-00FB758257B1}"/>
          </ac:spMkLst>
        </pc:spChg>
        <pc:spChg chg="add mod">
          <ac:chgData name="גד לידרור" userId="d6a2613b-2562-45d9-9052-d4c3e387aa99" providerId="ADAL" clId="{42E227D4-338C-4575-A491-AEDACEBFDCA5}" dt="2020-07-21T17:51:39.294" v="984" actId="1582"/>
          <ac:spMkLst>
            <pc:docMk/>
            <pc:sldMk cId="3681503874" sldId="334"/>
            <ac:spMk id="7" creationId="{5D7B181E-32D5-4B74-A20C-B4AA49FDFDDD}"/>
          </ac:spMkLst>
        </pc:spChg>
        <pc:spChg chg="add mod">
          <ac:chgData name="גד לידרור" userId="d6a2613b-2562-45d9-9052-d4c3e387aa99" providerId="ADAL" clId="{42E227D4-338C-4575-A491-AEDACEBFDCA5}" dt="2020-07-21T18:01:36.473" v="1064" actId="1076"/>
          <ac:spMkLst>
            <pc:docMk/>
            <pc:sldMk cId="3681503874" sldId="334"/>
            <ac:spMk id="10" creationId="{BE64096B-6661-4FA4-A725-5F7A5C27D509}"/>
          </ac:spMkLst>
        </pc:spChg>
        <pc:spChg chg="add mod">
          <ac:chgData name="גד לידרור" userId="d6a2613b-2562-45d9-9052-d4c3e387aa99" providerId="ADAL" clId="{42E227D4-338C-4575-A491-AEDACEBFDCA5}" dt="2020-07-21T18:01:40.985" v="1066" actId="1076"/>
          <ac:spMkLst>
            <pc:docMk/>
            <pc:sldMk cId="3681503874" sldId="334"/>
            <ac:spMk id="11" creationId="{CFE7CEBC-EECA-480F-9446-48B428CECEE9}"/>
          </ac:spMkLst>
        </pc:spChg>
        <pc:spChg chg="add mod">
          <ac:chgData name="גד לידרור" userId="d6a2613b-2562-45d9-9052-d4c3e387aa99" providerId="ADAL" clId="{42E227D4-338C-4575-A491-AEDACEBFDCA5}" dt="2020-07-21T18:01:47.837" v="1068" actId="1076"/>
          <ac:spMkLst>
            <pc:docMk/>
            <pc:sldMk cId="3681503874" sldId="334"/>
            <ac:spMk id="12" creationId="{5F6AE201-0AE1-4B36-B7A4-D46D02F4ED0B}"/>
          </ac:spMkLst>
        </pc:spChg>
        <pc:spChg chg="add mod">
          <ac:chgData name="גד לידרור" userId="d6a2613b-2562-45d9-9052-d4c3e387aa99" providerId="ADAL" clId="{42E227D4-338C-4575-A491-AEDACEBFDCA5}" dt="2020-07-21T18:02:03.816" v="1079" actId="1036"/>
          <ac:spMkLst>
            <pc:docMk/>
            <pc:sldMk cId="3681503874" sldId="334"/>
            <ac:spMk id="13" creationId="{114D13F1-56DE-4537-9114-08EF20877E9B}"/>
          </ac:spMkLst>
        </pc:spChg>
        <pc:spChg chg="add mod">
          <ac:chgData name="גד לידרור" userId="d6a2613b-2562-45d9-9052-d4c3e387aa99" providerId="ADAL" clId="{42E227D4-338C-4575-A491-AEDACEBFDCA5}" dt="2020-07-21T18:02:16.054" v="1081" actId="1076"/>
          <ac:spMkLst>
            <pc:docMk/>
            <pc:sldMk cId="3681503874" sldId="334"/>
            <ac:spMk id="14" creationId="{1FDAC0D4-2DEC-4B0F-B451-35376DC3D5C8}"/>
          </ac:spMkLst>
        </pc:spChg>
        <pc:graphicFrameChg chg="add mod modGraphic">
          <ac:chgData name="גד לידרור" userId="d6a2613b-2562-45d9-9052-d4c3e387aa99" providerId="ADAL" clId="{42E227D4-338C-4575-A491-AEDACEBFDCA5}" dt="2020-07-21T17:59:50.317" v="1048"/>
          <ac:graphicFrameMkLst>
            <pc:docMk/>
            <pc:sldMk cId="3681503874" sldId="334"/>
            <ac:graphicFrameMk id="5" creationId="{00375D58-8E26-4D75-B3B2-2D895810A635}"/>
          </ac:graphicFrameMkLst>
        </pc:graphicFrameChg>
        <pc:graphicFrameChg chg="add mod modGraphic">
          <ac:chgData name="גד לידרור" userId="d6a2613b-2562-45d9-9052-d4c3e387aa99" providerId="ADAL" clId="{42E227D4-338C-4575-A491-AEDACEBFDCA5}" dt="2020-07-21T17:59:37.873" v="1047" actId="255"/>
          <ac:graphicFrameMkLst>
            <pc:docMk/>
            <pc:sldMk cId="3681503874" sldId="334"/>
            <ac:graphicFrameMk id="6" creationId="{DE8F6207-7A47-4B5D-AA9B-8FA3BB0BD8D8}"/>
          </ac:graphicFrameMkLst>
        </pc:graphicFrameChg>
        <pc:graphicFrameChg chg="add mod modGraphic">
          <ac:chgData name="גד לידרור" userId="d6a2613b-2562-45d9-9052-d4c3e387aa99" providerId="ADAL" clId="{42E227D4-338C-4575-A491-AEDACEBFDCA5}" dt="2020-07-21T18:00:44.801" v="1056" actId="14734"/>
          <ac:graphicFrameMkLst>
            <pc:docMk/>
            <pc:sldMk cId="3681503874" sldId="334"/>
            <ac:graphicFrameMk id="8" creationId="{6DEE92A0-A37F-43FE-918D-8493E933887C}"/>
          </ac:graphicFrameMkLst>
        </pc:graphicFrameChg>
        <pc:picChg chg="add del mod">
          <ac:chgData name="גד לידרור" userId="d6a2613b-2562-45d9-9052-d4c3e387aa99" providerId="ADAL" clId="{42E227D4-338C-4575-A491-AEDACEBFDCA5}" dt="2020-07-21T18:42:21.398" v="1628" actId="478"/>
          <ac:picMkLst>
            <pc:docMk/>
            <pc:sldMk cId="3681503874" sldId="334"/>
            <ac:picMk id="15" creationId="{65F32D41-63CF-4AD5-8C0E-5B3B29B7D63C}"/>
          </ac:picMkLst>
        </pc:picChg>
        <pc:picChg chg="add mod">
          <ac:chgData name="גד לידרור" userId="d6a2613b-2562-45d9-9052-d4c3e387aa99" providerId="ADAL" clId="{42E227D4-338C-4575-A491-AEDACEBFDCA5}" dt="2020-07-21T18:42:31.735" v="1631" actId="14100"/>
          <ac:picMkLst>
            <pc:docMk/>
            <pc:sldMk cId="3681503874" sldId="334"/>
            <ac:picMk id="16" creationId="{B6740411-0E9F-4C06-8C1C-B748D35B5973}"/>
          </ac:picMkLst>
        </pc:picChg>
        <pc:cxnChg chg="add mod">
          <ac:chgData name="גד לידרור" userId="d6a2613b-2562-45d9-9052-d4c3e387aa99" providerId="ADAL" clId="{42E227D4-338C-4575-A491-AEDACEBFDCA5}" dt="2020-07-21T18:44:07.760" v="1642" actId="1076"/>
          <ac:cxnSpMkLst>
            <pc:docMk/>
            <pc:sldMk cId="3681503874" sldId="334"/>
            <ac:cxnSpMk id="17" creationId="{3498C692-7B80-4965-9CC6-EEA959F21E4E}"/>
          </ac:cxnSpMkLst>
        </pc:cxnChg>
      </pc:sldChg>
      <pc:sldChg chg="delSp modSp add">
        <pc:chgData name="גד לידרור" userId="d6a2613b-2562-45d9-9052-d4c3e387aa99" providerId="ADAL" clId="{42E227D4-338C-4575-A491-AEDACEBFDCA5}" dt="2020-07-21T18:46:56.383" v="1750" actId="478"/>
        <pc:sldMkLst>
          <pc:docMk/>
          <pc:sldMk cId="1102420393" sldId="335"/>
        </pc:sldMkLst>
        <pc:spChg chg="mod">
          <ac:chgData name="גד לידרור" userId="d6a2613b-2562-45d9-9052-d4c3e387aa99" providerId="ADAL" clId="{42E227D4-338C-4575-A491-AEDACEBFDCA5}" dt="2020-07-21T18:46:53.610" v="1749" actId="1076"/>
          <ac:spMkLst>
            <pc:docMk/>
            <pc:sldMk cId="1102420393" sldId="335"/>
            <ac:spMk id="3" creationId="{00000000-0000-0000-0000-000000000000}"/>
          </ac:spMkLst>
        </pc:spChg>
        <pc:spChg chg="del">
          <ac:chgData name="גד לידרור" userId="d6a2613b-2562-45d9-9052-d4c3e387aa99" providerId="ADAL" clId="{42E227D4-338C-4575-A491-AEDACEBFDCA5}" dt="2020-07-21T18:46:56.383" v="1750" actId="478"/>
          <ac:spMkLst>
            <pc:docMk/>
            <pc:sldMk cId="1102420393" sldId="335"/>
            <ac:spMk id="5" creationId="{88F3A11B-B6D4-458B-B8CB-D80129628491}"/>
          </ac:spMkLst>
        </pc:spChg>
        <pc:spChg chg="mod">
          <ac:chgData name="גד לידרור" userId="d6a2613b-2562-45d9-9052-d4c3e387aa99" providerId="ADAL" clId="{42E227D4-338C-4575-A491-AEDACEBFDCA5}" dt="2020-07-21T18:45:09.495" v="1653" actId="20577"/>
          <ac:spMkLst>
            <pc:docMk/>
            <pc:sldMk cId="1102420393" sldId="335"/>
            <ac:spMk id="7" creationId="{00000000-0000-0000-0000-000000000000}"/>
          </ac:spMkLst>
        </pc:spChg>
      </pc:sldChg>
      <pc:sldChg chg="del">
        <pc:chgData name="גד לידרור" userId="d6a2613b-2562-45d9-9052-d4c3e387aa99" providerId="ADAL" clId="{42E227D4-338C-4575-A491-AEDACEBFDCA5}" dt="2020-07-21T16:38:01.400" v="5" actId="2696"/>
        <pc:sldMkLst>
          <pc:docMk/>
          <pc:sldMk cId="1622217390" sldId="335"/>
        </pc:sldMkLst>
      </pc:sldChg>
      <pc:sldChg chg="del">
        <pc:chgData name="גד לידרור" userId="d6a2613b-2562-45d9-9052-d4c3e387aa99" providerId="ADAL" clId="{42E227D4-338C-4575-A491-AEDACEBFDCA5}" dt="2020-07-21T16:38:01.423" v="6" actId="2696"/>
        <pc:sldMkLst>
          <pc:docMk/>
          <pc:sldMk cId="195219772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א'/אב/תש"פ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540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748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71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501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576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581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68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410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39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א'/אב/תש"פ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crdownload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xNoqbyVz8s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CC4B0A86-3F2F-43AD-B6FB-DC8CEDFC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276" y="3895156"/>
            <a:ext cx="2760916" cy="115533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97AB1C5-8F82-4782-8AF8-D3DA65AE2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129" y="2740799"/>
            <a:ext cx="2274854" cy="1228248"/>
          </a:xfrm>
          <a:prstGeom prst="rect">
            <a:avLst/>
          </a:prstGeom>
        </p:spPr>
      </p:pic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FA7AD555-8E81-49D6-9BC2-EF01B35E9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008" y="926909"/>
            <a:ext cx="11161453" cy="5289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solidFill>
                  <a:schemeClr val="tx2"/>
                </a:solidFill>
              </a:rPr>
              <a:t>האם השפה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he-IL" dirty="0">
                <a:solidFill>
                  <a:schemeClr val="tx2"/>
                </a:solidFill>
              </a:rPr>
              <a:t> מעל הא"ב {</a:t>
            </a:r>
            <a:r>
              <a:rPr lang="en-US" dirty="0">
                <a:solidFill>
                  <a:schemeClr val="tx2"/>
                </a:solidFill>
              </a:rPr>
              <a:t>a, b</a:t>
            </a:r>
            <a:r>
              <a:rPr lang="he-IL" dirty="0">
                <a:solidFill>
                  <a:schemeClr val="tx2"/>
                </a:solidFill>
              </a:rPr>
              <a:t>} רגולרית?</a:t>
            </a:r>
            <a:endParaRPr lang="he-IL" dirty="0"/>
          </a:p>
          <a:p>
            <a:pPr marL="0" indent="0" algn="l" rtl="0">
              <a:buNone/>
            </a:pPr>
            <a:r>
              <a:rPr lang="en-US" dirty="0">
                <a:solidFill>
                  <a:schemeClr val="tx2"/>
                </a:solidFill>
              </a:rPr>
              <a:t>L = {w | #a in w mod 3 = 0 OR #a in w &gt; 3}</a:t>
            </a:r>
            <a:endParaRPr lang="he-IL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he-IL" dirty="0"/>
              <a:t>כדי לפתור, נחלק את השפה לשתי שפות, שהאיחוד שלהן הוא </a:t>
            </a:r>
            <a:r>
              <a:rPr lang="en-US" dirty="0"/>
              <a:t>L</a:t>
            </a:r>
            <a:r>
              <a:rPr lang="he-IL" dirty="0"/>
              <a:t> ונוכיח לכל אחת שהיא רגולרית על ידי בניית אוטומט סופי עבורה:</a:t>
            </a:r>
            <a:endParaRPr lang="en-US" dirty="0"/>
          </a:p>
          <a:p>
            <a:pPr algn="l" rtl="0"/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= {w | #a in w mod 3 = 0}</a:t>
            </a:r>
          </a:p>
          <a:p>
            <a:pPr algn="l" rtl="0"/>
            <a:endParaRPr lang="en-US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algn="l" rtl="0"/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= {w | #a in w &gt; 3}</a:t>
            </a:r>
          </a:p>
          <a:p>
            <a:pPr marL="0" indent="0" algn="r">
              <a:buNone/>
            </a:pPr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7802009-FC0E-4A8A-B4C7-2707C01D3FA9}"/>
              </a:ext>
            </a:extLst>
          </p:cNvPr>
          <p:cNvSpPr/>
          <p:nvPr/>
        </p:nvSpPr>
        <p:spPr>
          <a:xfrm>
            <a:off x="520531" y="5114998"/>
            <a:ext cx="7931980" cy="954107"/>
          </a:xfrm>
          <a:prstGeom prst="rect">
            <a:avLst/>
          </a:prstGeom>
          <a:solidFill>
            <a:srgbClr val="6CF0FF"/>
          </a:solidFill>
          <a:ln w="857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L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 L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sz="2800" dirty="0">
                <a:solidFill>
                  <a:schemeClr val="tx2"/>
                </a:solidFill>
                <a:sym typeface="Symbol"/>
              </a:rPr>
              <a:t> =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L</a:t>
            </a:r>
            <a:endParaRPr lang="he-IL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L</a:t>
            </a:r>
            <a:r>
              <a:rPr lang="he-IL" sz="2800" dirty="0">
                <a:solidFill>
                  <a:schemeClr val="tx2"/>
                </a:solidFill>
                <a:sym typeface="Symbol"/>
              </a:rPr>
              <a:t> רגולרית כי יש סגירות לעניין רגולריות תחת האיחוד</a:t>
            </a:r>
            <a:endParaRPr lang="he-IL" sz="2800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B4C66EA0-B133-419A-9DE9-FE270D5CDC3C}"/>
              </a:ext>
            </a:extLst>
          </p:cNvPr>
          <p:cNvCxnSpPr/>
          <p:nvPr/>
        </p:nvCxnSpPr>
        <p:spPr>
          <a:xfrm>
            <a:off x="4804492" y="3500238"/>
            <a:ext cx="163901" cy="103517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833B03C0-6491-4EFC-91DF-C569AD56A457}"/>
              </a:ext>
            </a:extLst>
          </p:cNvPr>
          <p:cNvCxnSpPr/>
          <p:nvPr/>
        </p:nvCxnSpPr>
        <p:spPr>
          <a:xfrm>
            <a:off x="4582324" y="4472824"/>
            <a:ext cx="163901" cy="103517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לגבי פעולת החיתוך בין שפות?</a:t>
            </a:r>
          </a:p>
        </p:txBody>
      </p:sp>
      <p:sp>
        <p:nvSpPr>
          <p:cNvPr id="7" name="מציין מיקום טקסט 13">
            <a:extLst>
              <a:ext uri="{FF2B5EF4-FFF2-40B4-BE49-F238E27FC236}">
                <a16:creationId xmlns:a16="http://schemas.microsoft.com/office/drawing/2014/main" id="{C8554659-BFC4-477A-8746-0848F668909C}"/>
              </a:ext>
            </a:extLst>
          </p:cNvPr>
          <p:cNvSpPr txBox="1">
            <a:spLocks/>
          </p:cNvSpPr>
          <p:nvPr/>
        </p:nvSpPr>
        <p:spPr>
          <a:xfrm>
            <a:off x="515273" y="4174037"/>
            <a:ext cx="11161454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/>
              <a:t>נצא להפסקה בת 10 דקות</a:t>
            </a:r>
          </a:p>
        </p:txBody>
      </p:sp>
      <p:sp>
        <p:nvSpPr>
          <p:cNvPr id="10" name="מציין מיקום תוכן 8">
            <a:extLst>
              <a:ext uri="{FF2B5EF4-FFF2-40B4-BE49-F238E27FC236}">
                <a16:creationId xmlns:a16="http://schemas.microsoft.com/office/drawing/2014/main" id="{B1B71009-90CF-4AA3-8C6B-DE9C4B8DC469}"/>
              </a:ext>
            </a:extLst>
          </p:cNvPr>
          <p:cNvSpPr txBox="1">
            <a:spLocks/>
          </p:cNvSpPr>
          <p:nvPr/>
        </p:nvSpPr>
        <p:spPr>
          <a:xfrm>
            <a:off x="515273" y="1471897"/>
            <a:ext cx="11161453" cy="2530760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vert="horz" lIns="91440" tIns="45720" rIns="91440" bIns="45720" rtlCol="1">
            <a:normAutofit lnSpcReduction="1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בזמן ההפסקה נסו לחשוב איך אפשר להוכיח שפעולת החיתוך שומרת על רגולריות?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האם נשתמש באותו רעיון של תאור בניית האוטומט של החיתוך? </a:t>
            </a:r>
            <a:br>
              <a:rPr lang="en-US" dirty="0"/>
            </a:br>
            <a:r>
              <a:rPr lang="he-IL" dirty="0"/>
              <a:t>או אולי "בטריק" אחר?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ניפגש אחרי ההפסקה ונראה...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0415E0-4372-4DCE-A917-C1ED388F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הפסקה !!!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DC0ACE1-6312-4448-B1A1-B30DA739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367B094-5D2D-455E-BC3E-9977F64394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89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511B014-564A-4AA5-9015-7679C9E18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2" r="23297" b="11650"/>
          <a:stretch/>
        </p:blipFill>
        <p:spPr>
          <a:xfrm>
            <a:off x="336430" y="4340264"/>
            <a:ext cx="1682151" cy="222443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5448"/>
            <a:ext cx="10566333" cy="720000"/>
          </a:xfrm>
        </p:spPr>
        <p:txBody>
          <a:bodyPr/>
          <a:lstStyle/>
          <a:p>
            <a:r>
              <a:rPr lang="he-IL" dirty="0"/>
              <a:t>דרכים לתיאור אוטומט סופי</a:t>
            </a: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FA7AD555-8E81-49D6-9BC2-EF01B35E9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981" y="940482"/>
            <a:ext cx="10343072" cy="4166355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ym typeface="Symbol"/>
              </a:rPr>
              <a:t>התהליך שעשינו קודם שבו תיארנו איך אנחנו בונים אוטומט משותף, לא יעזור לנו במקרה החיתוך.</a:t>
            </a:r>
          </a:p>
          <a:p>
            <a:pPr marL="0" indent="0">
              <a:buNone/>
            </a:pPr>
            <a:r>
              <a:rPr lang="he-IL" dirty="0">
                <a:sym typeface="Symbol"/>
              </a:rPr>
              <a:t>נשתמש בטריק אחר:</a:t>
            </a:r>
          </a:p>
          <a:p>
            <a:pPr marL="0" indent="0">
              <a:buNone/>
            </a:pPr>
            <a:endParaRPr lang="he-IL" dirty="0">
              <a:sym typeface="Symbol"/>
            </a:endParaRPr>
          </a:p>
          <a:p>
            <a:r>
              <a:rPr lang="he-IL" dirty="0">
                <a:sym typeface="Symbol"/>
              </a:rPr>
              <a:t>ישנן מספר דרכים לתאר אוטומט סופי:</a:t>
            </a:r>
          </a:p>
          <a:p>
            <a:pPr lvl="1"/>
            <a:r>
              <a:rPr lang="he-IL" sz="2000" dirty="0">
                <a:sym typeface="Symbol"/>
              </a:rPr>
              <a:t>הדרך הגרפית: המכילה מצבים, חיבורים, מצב התחלה ומצב מקבל (מעל א"ב מסוים)</a:t>
            </a:r>
          </a:p>
          <a:p>
            <a:pPr lvl="1"/>
            <a:r>
              <a:rPr lang="he-IL" sz="2000" dirty="0">
                <a:sym typeface="Symbol"/>
              </a:rPr>
              <a:t>טבלת מצבים ומעברים: טבלה המכילה עבור כל מצב וכל אות קלט, לאיזה מצב לעבור.</a:t>
            </a:r>
            <a:endParaRPr lang="en-US" sz="2000" dirty="0">
              <a:sym typeface="Symbol"/>
            </a:endParaRPr>
          </a:p>
          <a:p>
            <a:endParaRPr lang="he-IL" dirty="0">
              <a:sym typeface="Symbol"/>
            </a:endParaRPr>
          </a:p>
          <a:p>
            <a:r>
              <a:rPr lang="he-IL" dirty="0">
                <a:sym typeface="Symbol"/>
              </a:rPr>
              <a:t>ניקח כדוגמה את השפה "כל המילים המתחילת ב </a:t>
            </a:r>
            <a:r>
              <a:rPr lang="en-US" dirty="0">
                <a:sym typeface="Symbol"/>
              </a:rPr>
              <a:t>a</a:t>
            </a:r>
            <a:r>
              <a:rPr lang="he-IL" dirty="0">
                <a:sym typeface="Symbol"/>
              </a:rPr>
              <a:t> מעל הא"ב </a:t>
            </a:r>
            <a:r>
              <a:rPr lang="en-US" dirty="0">
                <a:sym typeface="Symbol"/>
              </a:rPr>
              <a:t>{a, b}</a:t>
            </a:r>
            <a:r>
              <a:rPr lang="he-IL" dirty="0">
                <a:sym typeface="Symbol"/>
              </a:rPr>
              <a:t>.</a:t>
            </a:r>
          </a:p>
          <a:p>
            <a:r>
              <a:rPr lang="he-IL" dirty="0">
                <a:sym typeface="Symbol"/>
              </a:rPr>
              <a:t>שרטוט הגרפי (המלא, כולל מצב המלכודת) </a:t>
            </a:r>
            <a:br>
              <a:rPr lang="en-US" dirty="0">
                <a:sym typeface="Symbol"/>
              </a:rPr>
            </a:br>
            <a:r>
              <a:rPr lang="he-IL" dirty="0">
                <a:sym typeface="Symbol"/>
              </a:rPr>
              <a:t>תאור האוטומט בטבלה</a:t>
            </a:r>
            <a:endParaRPr lang="en-US" dirty="0">
              <a:sym typeface="Symbol"/>
            </a:endParaRPr>
          </a:p>
        </p:txBody>
      </p:sp>
      <p:graphicFrame>
        <p:nvGraphicFramePr>
          <p:cNvPr id="10" name="טבלה 8">
            <a:extLst>
              <a:ext uri="{FF2B5EF4-FFF2-40B4-BE49-F238E27FC236}">
                <a16:creationId xmlns:a16="http://schemas.microsoft.com/office/drawing/2014/main" id="{8C73E32E-540E-4EEC-8E8D-870033BD3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38165"/>
              </p:ext>
            </p:extLst>
          </p:nvPr>
        </p:nvGraphicFramePr>
        <p:xfrm>
          <a:off x="2532331" y="4835107"/>
          <a:ext cx="2393352" cy="1584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7784">
                  <a:extLst>
                    <a:ext uri="{9D8B030D-6E8A-4147-A177-3AD203B41FA5}">
                      <a16:colId xmlns:a16="http://schemas.microsoft.com/office/drawing/2014/main" val="1090577474"/>
                    </a:ext>
                  </a:extLst>
                </a:gridCol>
                <a:gridCol w="797784">
                  <a:extLst>
                    <a:ext uri="{9D8B030D-6E8A-4147-A177-3AD203B41FA5}">
                      <a16:colId xmlns:a16="http://schemas.microsoft.com/office/drawing/2014/main" val="3633286379"/>
                    </a:ext>
                  </a:extLst>
                </a:gridCol>
                <a:gridCol w="797784">
                  <a:extLst>
                    <a:ext uri="{9D8B030D-6E8A-4147-A177-3AD203B41FA5}">
                      <a16:colId xmlns:a16="http://schemas.microsoft.com/office/drawing/2014/main" val="2383366710"/>
                    </a:ext>
                  </a:extLst>
                </a:gridCol>
              </a:tblGrid>
              <a:tr h="290063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he-I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he-I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94957"/>
                  </a:ext>
                </a:extLst>
              </a:tr>
              <a:tr h="290063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000" dirty="0"/>
                        <a:t>p2</a:t>
                      </a:r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p0</a:t>
                      </a:r>
                      <a:endParaRPr lang="he-I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198109"/>
                  </a:ext>
                </a:extLst>
              </a:tr>
              <a:tr h="290063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50100"/>
                  </a:ext>
                </a:extLst>
              </a:tr>
              <a:tr h="290063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000" dirty="0"/>
                        <a:t>p2</a:t>
                      </a:r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000" dirty="0"/>
                        <a:t>p2</a:t>
                      </a:r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endParaRPr lang="he-I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22796"/>
                  </a:ext>
                </a:extLst>
              </a:tr>
            </a:tbl>
          </a:graphicData>
        </a:graphic>
      </p:graphicFrame>
      <p:sp>
        <p:nvSpPr>
          <p:cNvPr id="11" name="אליפסה 10">
            <a:extLst>
              <a:ext uri="{FF2B5EF4-FFF2-40B4-BE49-F238E27FC236}">
                <a16:creationId xmlns:a16="http://schemas.microsoft.com/office/drawing/2014/main" id="{F6980156-0ADF-4366-A6FC-FCCE8E958E5D}"/>
              </a:ext>
            </a:extLst>
          </p:cNvPr>
          <p:cNvSpPr/>
          <p:nvPr/>
        </p:nvSpPr>
        <p:spPr>
          <a:xfrm>
            <a:off x="2665562" y="5639378"/>
            <a:ext cx="526212" cy="385024"/>
          </a:xfrm>
          <a:prstGeom prst="ellipse">
            <a:avLst/>
          </a:prstGeom>
          <a:noFill/>
          <a:ln w="57150"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A995E9FD-18C9-40AF-9EF9-CBB93D140BE2}"/>
              </a:ext>
            </a:extLst>
          </p:cNvPr>
          <p:cNvCxnSpPr>
            <a:cxnSpLocks/>
          </p:cNvCxnSpPr>
          <p:nvPr/>
        </p:nvCxnSpPr>
        <p:spPr>
          <a:xfrm>
            <a:off x="290165" y="4835107"/>
            <a:ext cx="146206" cy="12747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B138071E-2728-45F6-B4F0-AE044D8F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48" y="2208362"/>
            <a:ext cx="2717759" cy="213329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F60E8BA-98A5-4EBA-BE83-627244A2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חיבור של שני אוטומטים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33E86EE-4E3B-47A0-ADD2-B6672EB11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164567"/>
            <a:ext cx="11161453" cy="3925594"/>
          </a:xfrm>
        </p:spPr>
        <p:txBody>
          <a:bodyPr/>
          <a:lstStyle/>
          <a:p>
            <a:r>
              <a:rPr lang="he-IL" dirty="0"/>
              <a:t>נחבר את שתי השפות(מעל הא"ב </a:t>
            </a:r>
            <a:r>
              <a:rPr lang="en-US" dirty="0"/>
              <a:t>{a, b}</a:t>
            </a:r>
            <a:r>
              <a:rPr lang="he-IL" dirty="0"/>
              <a:t>:   </a:t>
            </a:r>
          </a:p>
          <a:p>
            <a:pPr algn="l" rtl="0"/>
            <a:r>
              <a:rPr lang="he-IL" dirty="0"/>
              <a:t> 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= {# a mod 2 = 0}</a:t>
            </a:r>
            <a:r>
              <a:rPr lang="he-IL" dirty="0"/>
              <a:t> </a:t>
            </a:r>
            <a:r>
              <a:rPr lang="en-US" dirty="0"/>
              <a:t>             L</a:t>
            </a:r>
            <a:r>
              <a:rPr lang="en-US" baseline="-25000" dirty="0"/>
              <a:t>2</a:t>
            </a:r>
            <a:r>
              <a:rPr lang="en-US" dirty="0"/>
              <a:t> = {#b mod 3 ≠ 0}</a:t>
            </a:r>
            <a:endParaRPr lang="he-IL" dirty="0"/>
          </a:p>
          <a:p>
            <a:endParaRPr lang="he-IL" dirty="0"/>
          </a:p>
        </p:txBody>
      </p:sp>
      <p:graphicFrame>
        <p:nvGraphicFramePr>
          <p:cNvPr id="6" name="טבלה 8">
            <a:extLst>
              <a:ext uri="{FF2B5EF4-FFF2-40B4-BE49-F238E27FC236}">
                <a16:creationId xmlns:a16="http://schemas.microsoft.com/office/drawing/2014/main" id="{ECD54AE1-84CB-4F79-B83C-67F9587E3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19343"/>
              </p:ext>
            </p:extLst>
          </p:nvPr>
        </p:nvGraphicFramePr>
        <p:xfrm>
          <a:off x="5079041" y="4407124"/>
          <a:ext cx="2641602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0534">
                  <a:extLst>
                    <a:ext uri="{9D8B030D-6E8A-4147-A177-3AD203B41FA5}">
                      <a16:colId xmlns:a16="http://schemas.microsoft.com/office/drawing/2014/main" val="1090577474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3633286379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383366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endParaRPr lang="he-IL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9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19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5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p0</a:t>
                      </a:r>
                      <a:endParaRPr lang="he-IL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dirty="0"/>
                        <a:t>p2</a:t>
                      </a:r>
                      <a:endParaRPr lang="he-IL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22796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5CC72EE0-B473-426C-B1DE-3C80D134F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99" y="2594304"/>
            <a:ext cx="1886327" cy="1390650"/>
          </a:xfrm>
          <a:prstGeom prst="rect">
            <a:avLst/>
          </a:prstGeom>
        </p:spPr>
      </p:pic>
      <p:graphicFrame>
        <p:nvGraphicFramePr>
          <p:cNvPr id="13" name="טבלה 11">
            <a:extLst>
              <a:ext uri="{FF2B5EF4-FFF2-40B4-BE49-F238E27FC236}">
                <a16:creationId xmlns:a16="http://schemas.microsoft.com/office/drawing/2014/main" id="{81FF0E42-E624-4966-AE8B-3FE4A680B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05769"/>
              </p:ext>
            </p:extLst>
          </p:nvPr>
        </p:nvGraphicFramePr>
        <p:xfrm>
          <a:off x="1122958" y="4407124"/>
          <a:ext cx="2641602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0534">
                  <a:extLst>
                    <a:ext uri="{9D8B030D-6E8A-4147-A177-3AD203B41FA5}">
                      <a16:colId xmlns:a16="http://schemas.microsoft.com/office/drawing/2014/main" val="313186192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1807346085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357662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2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02625"/>
                  </a:ext>
                </a:extLst>
              </a:tr>
            </a:tbl>
          </a:graphicData>
        </a:graphic>
      </p:graphicFrame>
      <p:sp>
        <p:nvSpPr>
          <p:cNvPr id="14" name="אליפסה 13">
            <a:extLst>
              <a:ext uri="{FF2B5EF4-FFF2-40B4-BE49-F238E27FC236}">
                <a16:creationId xmlns:a16="http://schemas.microsoft.com/office/drawing/2014/main" id="{D4532E32-2053-4294-A434-B1B0427F1749}"/>
              </a:ext>
            </a:extLst>
          </p:cNvPr>
          <p:cNvSpPr/>
          <p:nvPr/>
        </p:nvSpPr>
        <p:spPr>
          <a:xfrm>
            <a:off x="1251099" y="4852672"/>
            <a:ext cx="707366" cy="448574"/>
          </a:xfrm>
          <a:prstGeom prst="ellipse">
            <a:avLst/>
          </a:prstGeom>
          <a:noFill/>
          <a:ln w="57150"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EEA5883A-8DFE-4140-806C-A884E58B34BC}"/>
              </a:ext>
            </a:extLst>
          </p:cNvPr>
          <p:cNvSpPr/>
          <p:nvPr/>
        </p:nvSpPr>
        <p:spPr>
          <a:xfrm>
            <a:off x="5217946" y="5330150"/>
            <a:ext cx="707366" cy="448574"/>
          </a:xfrm>
          <a:prstGeom prst="ellipse">
            <a:avLst/>
          </a:prstGeom>
          <a:noFill/>
          <a:ln w="57150"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F7FCC197-8706-46B2-A3A4-E2A7329B2F95}"/>
              </a:ext>
            </a:extLst>
          </p:cNvPr>
          <p:cNvSpPr/>
          <p:nvPr/>
        </p:nvSpPr>
        <p:spPr>
          <a:xfrm>
            <a:off x="5217946" y="5765584"/>
            <a:ext cx="707366" cy="448574"/>
          </a:xfrm>
          <a:prstGeom prst="ellipse">
            <a:avLst/>
          </a:prstGeom>
          <a:noFill/>
          <a:ln w="57150"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7960AF1C-21C3-4E18-AA30-5358434B94C1}"/>
              </a:ext>
            </a:extLst>
          </p:cNvPr>
          <p:cNvCxnSpPr>
            <a:cxnSpLocks/>
          </p:cNvCxnSpPr>
          <p:nvPr/>
        </p:nvCxnSpPr>
        <p:spPr>
          <a:xfrm>
            <a:off x="1104893" y="3225892"/>
            <a:ext cx="146206" cy="12747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1E8DDBE5-0AB5-4EA2-A97A-2B1AF6D9E1A9}"/>
              </a:ext>
            </a:extLst>
          </p:cNvPr>
          <p:cNvCxnSpPr>
            <a:cxnSpLocks/>
          </p:cNvCxnSpPr>
          <p:nvPr/>
        </p:nvCxnSpPr>
        <p:spPr>
          <a:xfrm>
            <a:off x="5217946" y="3591088"/>
            <a:ext cx="146206" cy="12747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8">
            <a:extLst>
              <a:ext uri="{FF2B5EF4-FFF2-40B4-BE49-F238E27FC236}">
                <a16:creationId xmlns:a16="http://schemas.microsoft.com/office/drawing/2014/main" id="{00375D58-8E26-4D75-B3B2-2D895810A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37222"/>
              </p:ext>
            </p:extLst>
          </p:nvPr>
        </p:nvGraphicFramePr>
        <p:xfrm>
          <a:off x="815676" y="3429000"/>
          <a:ext cx="2641602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0534">
                  <a:extLst>
                    <a:ext uri="{9D8B030D-6E8A-4147-A177-3AD203B41FA5}">
                      <a16:colId xmlns:a16="http://schemas.microsoft.com/office/drawing/2014/main" val="1090577474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3633286379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383366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9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19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5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22796"/>
                  </a:ext>
                </a:extLst>
              </a:tr>
            </a:tbl>
          </a:graphicData>
        </a:graphic>
      </p:graphicFrame>
      <p:graphicFrame>
        <p:nvGraphicFramePr>
          <p:cNvPr id="6" name="טבלה 11">
            <a:extLst>
              <a:ext uri="{FF2B5EF4-FFF2-40B4-BE49-F238E27FC236}">
                <a16:creationId xmlns:a16="http://schemas.microsoft.com/office/drawing/2014/main" id="{DE8F6207-7A47-4B5D-AA9B-8FA3BB0BD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90672"/>
              </p:ext>
            </p:extLst>
          </p:nvPr>
        </p:nvGraphicFramePr>
        <p:xfrm>
          <a:off x="815677" y="1653993"/>
          <a:ext cx="2641602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0534">
                  <a:extLst>
                    <a:ext uri="{9D8B030D-6E8A-4147-A177-3AD203B41FA5}">
                      <a16:colId xmlns:a16="http://schemas.microsoft.com/office/drawing/2014/main" val="313186192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1807346085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2357662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2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02625"/>
                  </a:ext>
                </a:extLst>
              </a:tr>
            </a:tbl>
          </a:graphicData>
        </a:graphic>
      </p:graphicFrame>
      <p:sp>
        <p:nvSpPr>
          <p:cNvPr id="7" name="סוגר מסולסל ימני 6">
            <a:extLst>
              <a:ext uri="{FF2B5EF4-FFF2-40B4-BE49-F238E27FC236}">
                <a16:creationId xmlns:a16="http://schemas.microsoft.com/office/drawing/2014/main" id="{5D7B181E-32D5-4B74-A20C-B4AA49FDFDDD}"/>
              </a:ext>
            </a:extLst>
          </p:cNvPr>
          <p:cNvSpPr/>
          <p:nvPr/>
        </p:nvSpPr>
        <p:spPr>
          <a:xfrm>
            <a:off x="3657600" y="1653993"/>
            <a:ext cx="267419" cy="360380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8" name="טבלה 8">
            <a:extLst>
              <a:ext uri="{FF2B5EF4-FFF2-40B4-BE49-F238E27FC236}">
                <a16:creationId xmlns:a16="http://schemas.microsoft.com/office/drawing/2014/main" id="{6DEE92A0-A37F-43FE-918D-8493E9338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53874"/>
              </p:ext>
            </p:extLst>
          </p:nvPr>
        </p:nvGraphicFramePr>
        <p:xfrm>
          <a:off x="4125340" y="1828800"/>
          <a:ext cx="3349776" cy="3200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6592">
                  <a:extLst>
                    <a:ext uri="{9D8B030D-6E8A-4147-A177-3AD203B41FA5}">
                      <a16:colId xmlns:a16="http://schemas.microsoft.com/office/drawing/2014/main" val="2635017936"/>
                    </a:ext>
                  </a:extLst>
                </a:gridCol>
                <a:gridCol w="1234433">
                  <a:extLst>
                    <a:ext uri="{9D8B030D-6E8A-4147-A177-3AD203B41FA5}">
                      <a16:colId xmlns:a16="http://schemas.microsoft.com/office/drawing/2014/main" val="1558201404"/>
                    </a:ext>
                  </a:extLst>
                </a:gridCol>
                <a:gridCol w="998751">
                  <a:extLst>
                    <a:ext uri="{9D8B030D-6E8A-4147-A177-3AD203B41FA5}">
                      <a16:colId xmlns:a16="http://schemas.microsoft.com/office/drawing/2014/main" val="365989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endParaRPr lang="he-IL" sz="2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41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93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2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4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9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q1p1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052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q1p0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q0p2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q1p2</a:t>
                      </a:r>
                      <a:endParaRPr lang="he-IL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315427"/>
                  </a:ext>
                </a:extLst>
              </a:tr>
            </a:tbl>
          </a:graphicData>
        </a:graphic>
      </p:graphicFrame>
      <p:sp>
        <p:nvSpPr>
          <p:cNvPr id="10" name="אליפסה 9">
            <a:extLst>
              <a:ext uri="{FF2B5EF4-FFF2-40B4-BE49-F238E27FC236}">
                <a16:creationId xmlns:a16="http://schemas.microsoft.com/office/drawing/2014/main" id="{BE64096B-6661-4FA4-A725-5F7A5C27D509}"/>
              </a:ext>
            </a:extLst>
          </p:cNvPr>
          <p:cNvSpPr/>
          <p:nvPr/>
        </p:nvSpPr>
        <p:spPr>
          <a:xfrm>
            <a:off x="930617" y="2115506"/>
            <a:ext cx="707366" cy="448574"/>
          </a:xfrm>
          <a:prstGeom prst="ellipse">
            <a:avLst/>
          </a:prstGeom>
          <a:noFill/>
          <a:ln w="57150"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CFE7CEBC-EECA-480F-9446-48B428CECEE9}"/>
              </a:ext>
            </a:extLst>
          </p:cNvPr>
          <p:cNvSpPr/>
          <p:nvPr/>
        </p:nvSpPr>
        <p:spPr>
          <a:xfrm>
            <a:off x="920955" y="4343400"/>
            <a:ext cx="707366" cy="448574"/>
          </a:xfrm>
          <a:prstGeom prst="ellipse">
            <a:avLst/>
          </a:prstGeom>
          <a:noFill/>
          <a:ln w="57150"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5F6AE201-0AE1-4B36-B7A4-D46D02F4ED0B}"/>
              </a:ext>
            </a:extLst>
          </p:cNvPr>
          <p:cNvSpPr/>
          <p:nvPr/>
        </p:nvSpPr>
        <p:spPr>
          <a:xfrm>
            <a:off x="920955" y="4755433"/>
            <a:ext cx="707366" cy="448574"/>
          </a:xfrm>
          <a:prstGeom prst="ellipse">
            <a:avLst/>
          </a:prstGeom>
          <a:noFill/>
          <a:ln w="57150"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114D13F1-56DE-4537-9114-08EF20877E9B}"/>
              </a:ext>
            </a:extLst>
          </p:cNvPr>
          <p:cNvSpPr/>
          <p:nvPr/>
        </p:nvSpPr>
        <p:spPr>
          <a:xfrm>
            <a:off x="4099461" y="2744637"/>
            <a:ext cx="1007377" cy="448574"/>
          </a:xfrm>
          <a:prstGeom prst="ellipse">
            <a:avLst/>
          </a:prstGeom>
          <a:noFill/>
          <a:ln w="57150"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1FDAC0D4-2DEC-4B0F-B451-35376DC3D5C8}"/>
              </a:ext>
            </a:extLst>
          </p:cNvPr>
          <p:cNvSpPr/>
          <p:nvPr/>
        </p:nvSpPr>
        <p:spPr>
          <a:xfrm>
            <a:off x="4099460" y="3191773"/>
            <a:ext cx="1007377" cy="448574"/>
          </a:xfrm>
          <a:prstGeom prst="ellipse">
            <a:avLst/>
          </a:prstGeom>
          <a:noFill/>
          <a:ln w="57150"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B6740411-0E9F-4C06-8C1C-B748D35B5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220" y="1802111"/>
            <a:ext cx="2420216" cy="3056458"/>
          </a:xfrm>
          <a:prstGeom prst="rect">
            <a:avLst/>
          </a:prstGeom>
        </p:spPr>
      </p:pic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3498C692-7B80-4965-9CC6-EEA959F21E4E}"/>
              </a:ext>
            </a:extLst>
          </p:cNvPr>
          <p:cNvCxnSpPr>
            <a:cxnSpLocks/>
          </p:cNvCxnSpPr>
          <p:nvPr/>
        </p:nvCxnSpPr>
        <p:spPr>
          <a:xfrm>
            <a:off x="7952220" y="1843579"/>
            <a:ext cx="146206" cy="12747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5448"/>
            <a:ext cx="10566333" cy="720000"/>
          </a:xfrm>
        </p:spPr>
        <p:txBody>
          <a:bodyPr/>
          <a:lstStyle/>
          <a:p>
            <a:r>
              <a:rPr lang="he-IL" dirty="0"/>
              <a:t>חיתוך (</a:t>
            </a:r>
            <a:r>
              <a:rPr lang="en-US" dirty="0">
                <a:solidFill>
                  <a:schemeClr val="tx2"/>
                </a:solidFill>
                <a:sym typeface="Symbol"/>
              </a:rPr>
              <a:t></a:t>
            </a:r>
            <a:r>
              <a:rPr lang="he-IL" dirty="0">
                <a:solidFill>
                  <a:schemeClr val="tx2"/>
                </a:solidFill>
                <a:sym typeface="Symbol"/>
              </a:rPr>
              <a:t>) </a:t>
            </a:r>
            <a:r>
              <a:rPr lang="he-IL" dirty="0"/>
              <a:t>ורגולריות</a:t>
            </a: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FA7AD555-8E81-49D6-9BC2-EF01B35E9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981" y="1095170"/>
            <a:ext cx="10943480" cy="3981942"/>
          </a:xfrm>
        </p:spPr>
        <p:txBody>
          <a:bodyPr>
            <a:normAutofit/>
          </a:bodyPr>
          <a:lstStyle/>
          <a:p>
            <a:r>
              <a:rPr lang="he-IL" sz="2800" dirty="0"/>
              <a:t>נתונות השפות </a:t>
            </a:r>
            <a:r>
              <a:rPr lang="en-US" sz="2800" dirty="0">
                <a:solidFill>
                  <a:schemeClr val="tx2"/>
                </a:solidFill>
              </a:rPr>
              <a:t>L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he-IL" sz="2800" dirty="0">
                <a:solidFill>
                  <a:schemeClr val="tx2"/>
                </a:solidFill>
              </a:rPr>
              <a:t> ו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L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sz="2800" dirty="0">
                <a:sym typeface="Symbol"/>
              </a:rPr>
              <a:t>. שתיהן רגולריות.  </a:t>
            </a:r>
            <a:r>
              <a:rPr lang="he-IL" sz="2800" b="1" dirty="0">
                <a:sym typeface="Symbol"/>
              </a:rPr>
              <a:t>האם </a:t>
            </a:r>
            <a:r>
              <a:rPr lang="en-US" sz="2800" b="1" dirty="0">
                <a:solidFill>
                  <a:schemeClr val="tx2"/>
                </a:solidFill>
              </a:rPr>
              <a:t>L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sym typeface="Symbol"/>
              </a:rPr>
              <a:t> L</a:t>
            </a:r>
            <a:r>
              <a:rPr lang="en-US" sz="2800" b="1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sz="2800" b="1" dirty="0">
                <a:sym typeface="Symbol"/>
              </a:rPr>
              <a:t> רגולרית?</a:t>
            </a:r>
          </a:p>
          <a:p>
            <a:r>
              <a:rPr lang="he-IL" sz="2800" dirty="0">
                <a:sym typeface="Symbol"/>
              </a:rPr>
              <a:t>נתאר את האוטומטים של השפות בצורת טבלה.</a:t>
            </a:r>
          </a:p>
          <a:p>
            <a:r>
              <a:rPr lang="he-IL" sz="2800" dirty="0">
                <a:sym typeface="Symbol"/>
              </a:rPr>
              <a:t>נחבר את האוטומטים (הטבלאות) לאוטומט אחד.</a:t>
            </a:r>
          </a:p>
          <a:p>
            <a:r>
              <a:rPr lang="he-IL" sz="2800" dirty="0">
                <a:sym typeface="Symbol"/>
              </a:rPr>
              <a:t>נוצר אוטומט סופי אשר המצבים המקבלים בו הינם המצבים שבהם </a:t>
            </a:r>
            <a:r>
              <a:rPr lang="he-IL" sz="2800" b="1" dirty="0">
                <a:sym typeface="Symbol"/>
              </a:rPr>
              <a:t>שני האוטומטים המקוריים במצב מקבל</a:t>
            </a:r>
            <a:r>
              <a:rPr lang="he-IL" sz="2800" dirty="0">
                <a:sym typeface="Symbol"/>
              </a:rPr>
              <a:t>. </a:t>
            </a:r>
          </a:p>
          <a:p>
            <a:r>
              <a:rPr lang="he-IL" sz="2800" b="1" dirty="0">
                <a:solidFill>
                  <a:srgbClr val="92D050"/>
                </a:solidFill>
                <a:sym typeface="Symbol"/>
              </a:rPr>
              <a:t>קיבלנו אוטומט סופי המתאר את שפת החיתוך!</a:t>
            </a:r>
            <a:endParaRPr lang="en-US" sz="2800" b="1" dirty="0">
              <a:solidFill>
                <a:srgbClr val="92D050"/>
              </a:solidFill>
              <a:sym typeface="Symbol"/>
            </a:endParaRPr>
          </a:p>
          <a:p>
            <a:endParaRPr lang="en-US" sz="2800" dirty="0">
              <a:sym typeface="Symbol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F8EAFB94-6A30-49DE-A313-3B461DD14060}"/>
              </a:ext>
            </a:extLst>
          </p:cNvPr>
          <p:cNvSpPr/>
          <p:nvPr/>
        </p:nvSpPr>
        <p:spPr>
          <a:xfrm>
            <a:off x="1165883" y="4869630"/>
            <a:ext cx="7452682" cy="954107"/>
          </a:xfrm>
          <a:prstGeom prst="rect">
            <a:avLst/>
          </a:prstGeom>
          <a:solidFill>
            <a:srgbClr val="6CF0FF"/>
          </a:solidFill>
          <a:ln w="857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e-IL" sz="2800" dirty="0"/>
              <a:t>חיתוך של שתי שפות רגולריות יוצר שפה רגולרית</a:t>
            </a:r>
          </a:p>
          <a:p>
            <a:pPr algn="ctr"/>
            <a:r>
              <a:rPr lang="he-IL" sz="2800" dirty="0"/>
              <a:t>יש סגירות לעניין רגולריות, תחת החיתוך</a:t>
            </a: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2659D3D6-D650-4FD1-8880-D0A300F1FA70}"/>
              </a:ext>
            </a:extLst>
          </p:cNvPr>
          <p:cNvSpPr/>
          <p:nvPr/>
        </p:nvSpPr>
        <p:spPr>
          <a:xfrm>
            <a:off x="196621" y="1567959"/>
            <a:ext cx="1540328" cy="8980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49" name="Oval 8">
            <a:extLst>
              <a:ext uri="{FF2B5EF4-FFF2-40B4-BE49-F238E27FC236}">
                <a16:creationId xmlns:a16="http://schemas.microsoft.com/office/drawing/2014/main" id="{F505A13F-9FCC-4CC4-89A6-034F7ABDB000}"/>
              </a:ext>
            </a:extLst>
          </p:cNvPr>
          <p:cNvSpPr/>
          <p:nvPr/>
        </p:nvSpPr>
        <p:spPr>
          <a:xfrm>
            <a:off x="387439" y="1727779"/>
            <a:ext cx="609469" cy="63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dirty="0"/>
          </a:p>
        </p:txBody>
      </p:sp>
      <p:sp>
        <p:nvSpPr>
          <p:cNvPr id="50" name="Oval 8">
            <a:extLst>
              <a:ext uri="{FF2B5EF4-FFF2-40B4-BE49-F238E27FC236}">
                <a16:creationId xmlns:a16="http://schemas.microsoft.com/office/drawing/2014/main" id="{19AB04A6-CEF5-4DE2-9218-FF394D7DB8AE}"/>
              </a:ext>
            </a:extLst>
          </p:cNvPr>
          <p:cNvSpPr/>
          <p:nvPr/>
        </p:nvSpPr>
        <p:spPr>
          <a:xfrm>
            <a:off x="811340" y="1721096"/>
            <a:ext cx="609469" cy="639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52" name="Oval 8">
            <a:extLst>
              <a:ext uri="{FF2B5EF4-FFF2-40B4-BE49-F238E27FC236}">
                <a16:creationId xmlns:a16="http://schemas.microsoft.com/office/drawing/2014/main" id="{A8959ED3-8847-4273-B857-ABEAF3D8293B}"/>
              </a:ext>
            </a:extLst>
          </p:cNvPr>
          <p:cNvSpPr/>
          <p:nvPr/>
        </p:nvSpPr>
        <p:spPr>
          <a:xfrm>
            <a:off x="811340" y="1827858"/>
            <a:ext cx="150949" cy="439491"/>
          </a:xfrm>
          <a:prstGeom prst="ellipse">
            <a:avLst/>
          </a:prstGeom>
          <a:solidFill>
            <a:srgbClr val="192A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80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FA7AD555-8E81-49D6-9BC2-EF01B35E9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008" y="926909"/>
            <a:ext cx="11161453" cy="5289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solidFill>
                  <a:schemeClr val="tx2"/>
                </a:solidFill>
              </a:rPr>
              <a:t>האם השפה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he-IL" dirty="0">
                <a:solidFill>
                  <a:schemeClr val="tx2"/>
                </a:solidFill>
              </a:rPr>
              <a:t> מעל הא"ב {</a:t>
            </a:r>
            <a:r>
              <a:rPr lang="en-US" dirty="0">
                <a:solidFill>
                  <a:schemeClr val="tx2"/>
                </a:solidFill>
              </a:rPr>
              <a:t>a, b</a:t>
            </a:r>
            <a:r>
              <a:rPr lang="he-IL" dirty="0">
                <a:solidFill>
                  <a:schemeClr val="tx2"/>
                </a:solidFill>
              </a:rPr>
              <a:t>} רגולרית?</a:t>
            </a:r>
            <a:endParaRPr lang="he-IL" dirty="0"/>
          </a:p>
          <a:p>
            <a:pPr marL="0" indent="0" algn="l" rtl="0">
              <a:buNone/>
            </a:pPr>
            <a:r>
              <a:rPr lang="en-US" dirty="0">
                <a:solidFill>
                  <a:schemeClr val="tx2"/>
                </a:solidFill>
              </a:rPr>
              <a:t>L = {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| n, m &gt; 0, n mod 3 = 0</a:t>
            </a:r>
            <a:r>
              <a:rPr lang="en-US" dirty="0">
                <a:solidFill>
                  <a:schemeClr val="tx2"/>
                </a:solidFill>
              </a:rPr>
              <a:t>}</a:t>
            </a:r>
            <a:endParaRPr lang="he-IL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he-IL" dirty="0"/>
              <a:t>כדי לפתור, נחלק את השפה לשתי שפות, שהחיתוך שלהן הוא </a:t>
            </a:r>
            <a:r>
              <a:rPr lang="en-US" dirty="0"/>
              <a:t>L</a:t>
            </a:r>
            <a:r>
              <a:rPr lang="he-IL" dirty="0"/>
              <a:t> ונוכיח לכל אחת שהיא רגולרית על ידי בניית אוטומט סופי עבורה:</a:t>
            </a:r>
            <a:endParaRPr lang="en-US" dirty="0"/>
          </a:p>
          <a:p>
            <a:pPr algn="l" rtl="0"/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sz="2800" dirty="0">
                <a:solidFill>
                  <a:schemeClr val="tx2"/>
                </a:solidFill>
              </a:rPr>
              <a:t>{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| n, m &gt; 0</a:t>
            </a:r>
            <a:r>
              <a:rPr lang="en-US" sz="2800" dirty="0">
                <a:solidFill>
                  <a:schemeClr val="tx2"/>
                </a:solidFill>
              </a:rPr>
              <a:t>}</a:t>
            </a:r>
          </a:p>
          <a:p>
            <a:pPr algn="l" rtl="0"/>
            <a:endParaRPr lang="en-US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algn="l" rtl="0"/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sz="2800" dirty="0">
                <a:solidFill>
                  <a:schemeClr val="tx2"/>
                </a:solidFill>
              </a:rPr>
              <a:t>{#</a:t>
            </a:r>
            <a:r>
              <a:rPr lang="en-US" dirty="0"/>
              <a:t>a mod 3 = 0</a:t>
            </a:r>
            <a:r>
              <a:rPr lang="en-US" sz="2800" dirty="0">
                <a:solidFill>
                  <a:schemeClr val="tx2"/>
                </a:solidFill>
              </a:rPr>
              <a:t>}</a:t>
            </a: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97AB1C5-8F82-4782-8AF8-D3DA65AE2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4352445" y="3835289"/>
            <a:ext cx="2274854" cy="122824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7802009-FC0E-4A8A-B4C7-2707C01D3FA9}"/>
              </a:ext>
            </a:extLst>
          </p:cNvPr>
          <p:cNvSpPr/>
          <p:nvPr/>
        </p:nvSpPr>
        <p:spPr>
          <a:xfrm>
            <a:off x="525340" y="5114998"/>
            <a:ext cx="7922362" cy="954107"/>
          </a:xfrm>
          <a:prstGeom prst="rect">
            <a:avLst/>
          </a:prstGeom>
          <a:solidFill>
            <a:srgbClr val="6CF0FF"/>
          </a:solidFill>
          <a:ln w="857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L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ym typeface="Symbol"/>
              </a:rPr>
              <a:t>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L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sz="2800" dirty="0">
                <a:solidFill>
                  <a:schemeClr val="tx2"/>
                </a:solidFill>
                <a:sym typeface="Symbol"/>
              </a:rPr>
              <a:t> =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L</a:t>
            </a:r>
            <a:endParaRPr lang="he-IL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L</a:t>
            </a:r>
            <a:r>
              <a:rPr lang="he-IL" sz="2800" dirty="0">
                <a:solidFill>
                  <a:schemeClr val="tx2"/>
                </a:solidFill>
                <a:sym typeface="Symbol"/>
              </a:rPr>
              <a:t> רגולרית כי יש סגירות לעניין רגולריות תחת החיתוך</a:t>
            </a:r>
            <a:endParaRPr lang="he-IL" sz="28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DA24A4E-1005-4C5A-8FB8-611EB730B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52" b="24115"/>
          <a:stretch/>
        </p:blipFill>
        <p:spPr>
          <a:xfrm>
            <a:off x="4585359" y="2988207"/>
            <a:ext cx="2305050" cy="874237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C7C58D69-9CFF-4E92-914B-CF9622CFC4F1}"/>
              </a:ext>
            </a:extLst>
          </p:cNvPr>
          <p:cNvCxnSpPr>
            <a:cxnSpLocks/>
          </p:cNvCxnSpPr>
          <p:nvPr/>
        </p:nvCxnSpPr>
        <p:spPr>
          <a:xfrm>
            <a:off x="4512256" y="3405215"/>
            <a:ext cx="146206" cy="12747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2E331BAE-EAA8-49AE-8B80-3F7E1CFACC25}"/>
              </a:ext>
            </a:extLst>
          </p:cNvPr>
          <p:cNvCxnSpPr>
            <a:cxnSpLocks/>
          </p:cNvCxnSpPr>
          <p:nvPr/>
        </p:nvCxnSpPr>
        <p:spPr>
          <a:xfrm>
            <a:off x="4439153" y="4554785"/>
            <a:ext cx="146206" cy="12747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329836" cy="720000"/>
          </a:xfrm>
        </p:spPr>
        <p:txBody>
          <a:bodyPr/>
          <a:lstStyle/>
          <a:p>
            <a:r>
              <a:rPr lang="he-IL" dirty="0"/>
              <a:t>נסכם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265382" y="1197571"/>
            <a:ext cx="9124208" cy="4611559"/>
          </a:xfrm>
        </p:spPr>
        <p:txBody>
          <a:bodyPr>
            <a:normAutofit/>
          </a:bodyPr>
          <a:lstStyle/>
          <a:p>
            <a:pPr lvl="1" algn="r"/>
            <a:r>
              <a:rPr lang="he-IL" sz="3200" dirty="0">
                <a:sym typeface="Varela Round"/>
              </a:rPr>
              <a:t>הכלה - </a:t>
            </a:r>
            <a:r>
              <a:rPr lang="en-US" sz="3200" dirty="0">
                <a:sym typeface="Symbol" panose="05050102010706020507" pitchFamily="18" charset="2"/>
              </a:rPr>
              <a:t></a:t>
            </a:r>
            <a:r>
              <a:rPr lang="he-IL" sz="3200" dirty="0">
                <a:sym typeface="Symbol" panose="05050102010706020507" pitchFamily="18" charset="2"/>
              </a:rPr>
              <a:t>  אין קשר לתכונת הרגולריות של שפות</a:t>
            </a:r>
          </a:p>
          <a:p>
            <a:pPr lvl="1"/>
            <a:r>
              <a:rPr lang="he-IL" sz="3200" dirty="0">
                <a:sym typeface="Symbol" panose="05050102010706020507" pitchFamily="18" charset="2"/>
              </a:rPr>
              <a:t>איחוד</a:t>
            </a:r>
            <a:r>
              <a:rPr lang="he-IL" sz="2800" dirty="0">
                <a:sym typeface="Symbol" panose="05050102010706020507" pitchFamily="18" charset="2"/>
              </a:rPr>
              <a:t> - </a:t>
            </a:r>
            <a:r>
              <a:rPr lang="en-US" sz="3200" dirty="0">
                <a:sym typeface="Symbol"/>
              </a:rPr>
              <a:t></a:t>
            </a:r>
            <a:r>
              <a:rPr lang="he-IL" sz="3200" dirty="0">
                <a:sym typeface="Symbol"/>
              </a:rPr>
              <a:t>  יש סגירות לעניין הרגולריות</a:t>
            </a:r>
            <a:endParaRPr lang="en-US" sz="3200" dirty="0">
              <a:sym typeface="Symbol"/>
            </a:endParaRPr>
          </a:p>
          <a:p>
            <a:pPr lvl="1"/>
            <a:r>
              <a:rPr lang="he-IL" sz="3200" dirty="0">
                <a:sym typeface="Symbol"/>
              </a:rPr>
              <a:t>חיתוך</a:t>
            </a:r>
            <a:r>
              <a:rPr lang="he-IL" sz="2800" dirty="0">
                <a:sym typeface="Symbol"/>
              </a:rPr>
              <a:t> -</a:t>
            </a:r>
            <a:r>
              <a:rPr lang="he-IL" sz="3200" dirty="0">
                <a:sym typeface="Symbol"/>
              </a:rPr>
              <a:t> </a:t>
            </a:r>
            <a:r>
              <a:rPr lang="en-US" sz="3200" dirty="0">
                <a:sym typeface="Symbol" panose="05050102010706020507" pitchFamily="18" charset="2"/>
              </a:rPr>
              <a:t></a:t>
            </a:r>
            <a:r>
              <a:rPr lang="he-IL" sz="3200" dirty="0">
                <a:sym typeface="Symbol" panose="05050102010706020507" pitchFamily="18" charset="2"/>
              </a:rPr>
              <a:t>  </a:t>
            </a:r>
            <a:r>
              <a:rPr lang="he-IL" sz="3200" dirty="0">
                <a:sym typeface="Symbol"/>
              </a:rPr>
              <a:t>יש סגירות לעניין הרגולריות</a:t>
            </a:r>
            <a:endParaRPr lang="en-US" sz="3200" dirty="0">
              <a:sym typeface="Symbol"/>
            </a:endParaRPr>
          </a:p>
          <a:p>
            <a:pPr lvl="1"/>
            <a:endParaRPr lang="he-IL" sz="3200" dirty="0"/>
          </a:p>
          <a:p>
            <a:endParaRPr lang="he-IL" sz="2800" dirty="0"/>
          </a:p>
          <a:p>
            <a:endParaRPr lang="he-IL" sz="3200" dirty="0">
              <a:sym typeface="Varela Round"/>
            </a:endParaRPr>
          </a:p>
          <a:p>
            <a:endParaRPr lang="he-IL" sz="3200" dirty="0">
              <a:sym typeface="Varela Round"/>
            </a:endParaRPr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10242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50684" y="1399673"/>
            <a:ext cx="12028713" cy="1260000"/>
          </a:xfrm>
        </p:spPr>
        <p:txBody>
          <a:bodyPr/>
          <a:lstStyle/>
          <a:p>
            <a:r>
              <a:rPr lang="he-IL" dirty="0"/>
              <a:t>סגירות שפות רגולריות א'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מודלים חישוביים, י"א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גד לידרור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329836" cy="720000"/>
          </a:xfrm>
        </p:spPr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544828" y="1049185"/>
            <a:ext cx="8031962" cy="4611559"/>
          </a:xfrm>
        </p:spPr>
        <p:txBody>
          <a:bodyPr/>
          <a:lstStyle/>
          <a:p>
            <a:pPr marL="0" indent="0" algn="ctr">
              <a:buNone/>
            </a:pPr>
            <a:r>
              <a:rPr lang="he-IL" b="1" dirty="0">
                <a:sym typeface="Varela Round"/>
              </a:rPr>
              <a:t>סגירות של רגולריות תחת הפעולות שלמדנו</a:t>
            </a:r>
          </a:p>
          <a:p>
            <a:pPr marL="0" indent="0">
              <a:buNone/>
            </a:pPr>
            <a:r>
              <a:rPr lang="he-IL" dirty="0">
                <a:sym typeface="Varela Round"/>
              </a:rPr>
              <a:t>נבדוק אלו מהפעולות הבאות שומרות על רגולריות:</a:t>
            </a:r>
          </a:p>
          <a:p>
            <a:pPr lvl="1"/>
            <a:r>
              <a:rPr lang="he-IL" dirty="0">
                <a:sym typeface="Varela Round"/>
              </a:rPr>
              <a:t>הכלה - </a:t>
            </a:r>
            <a:r>
              <a:rPr lang="en-US" dirty="0">
                <a:sym typeface="Symbol" panose="05050102010706020507" pitchFamily="18" charset="2"/>
              </a:rPr>
              <a:t></a:t>
            </a:r>
            <a:endParaRPr lang="he-IL" dirty="0">
              <a:sym typeface="Symbol" panose="05050102010706020507" pitchFamily="18" charset="2"/>
            </a:endParaRPr>
          </a:p>
          <a:p>
            <a:pPr lvl="1"/>
            <a:r>
              <a:rPr lang="he-IL" dirty="0">
                <a:sym typeface="Symbol" panose="05050102010706020507" pitchFamily="18" charset="2"/>
              </a:rPr>
              <a:t>איחוד</a:t>
            </a:r>
            <a:r>
              <a:rPr lang="he-IL" sz="2000" dirty="0">
                <a:sym typeface="Symbol" panose="05050102010706020507" pitchFamily="18" charset="2"/>
              </a:rPr>
              <a:t> - </a:t>
            </a:r>
            <a:r>
              <a:rPr lang="en-US" dirty="0">
                <a:sym typeface="Symbol"/>
              </a:rPr>
              <a:t></a:t>
            </a:r>
          </a:p>
          <a:p>
            <a:pPr lvl="1"/>
            <a:r>
              <a:rPr lang="he-IL" dirty="0">
                <a:sym typeface="Symbol"/>
              </a:rPr>
              <a:t>חיתוך</a:t>
            </a:r>
            <a:r>
              <a:rPr lang="he-IL" sz="2000" dirty="0">
                <a:sym typeface="Symbol"/>
              </a:rPr>
              <a:t> -</a:t>
            </a:r>
            <a:r>
              <a:rPr lang="he-IL" dirty="0">
                <a:sym typeface="Symbol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</a:t>
            </a:r>
            <a:endParaRPr lang="he-IL" dirty="0"/>
          </a:p>
          <a:p>
            <a:endParaRPr lang="he-IL" sz="2000" dirty="0"/>
          </a:p>
          <a:p>
            <a:endParaRPr lang="he-IL" dirty="0">
              <a:sym typeface="Varela Round"/>
            </a:endParaRPr>
          </a:p>
          <a:p>
            <a:endParaRPr lang="he-IL" dirty="0">
              <a:sym typeface="Varela Round"/>
            </a:endParaRPr>
          </a:p>
          <a:p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7A4B4C-C169-4E76-9AF8-F1C937C1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1006"/>
            <a:ext cx="9802368" cy="720000"/>
          </a:xfrm>
        </p:spPr>
        <p:txBody>
          <a:bodyPr/>
          <a:lstStyle/>
          <a:p>
            <a:r>
              <a:rPr lang="he-IL" dirty="0"/>
              <a:t>מה היא "סגירות"?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B03125C-3083-4285-B712-E6DAB1899796}"/>
              </a:ext>
            </a:extLst>
          </p:cNvPr>
          <p:cNvSpPr txBox="1"/>
          <p:nvPr/>
        </p:nvSpPr>
        <p:spPr>
          <a:xfrm>
            <a:off x="1" y="1553002"/>
            <a:ext cx="10342412" cy="14619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300" dirty="0"/>
              <a:t>תהיה </a:t>
            </a:r>
            <a:r>
              <a:rPr lang="en-US" sz="2300" dirty="0"/>
              <a:t>L</a:t>
            </a:r>
            <a:r>
              <a:rPr lang="he-IL" sz="2300" dirty="0"/>
              <a:t> שפת 'השעות ביום' (השעות השלמות). נגדיר פעולה "שעה קדימה".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he-IL" sz="2000" dirty="0">
                <a:solidFill>
                  <a:srgbClr val="92D050"/>
                </a:solidFill>
              </a:rPr>
              <a:t>לדוגמה - אם השעה היא 1:00 ונפעיל את הפעולה של "שעה קדימה", נקבל את השעה 2:00.</a:t>
            </a:r>
          </a:p>
          <a:p>
            <a:r>
              <a:rPr lang="he-IL" sz="2300" dirty="0"/>
              <a:t>ברור שהפעולה "הוספת שעה" תשאיר אותנו בתוך קבוצת השעות ביום. </a:t>
            </a:r>
          </a:p>
          <a:p>
            <a:r>
              <a:rPr lang="he-IL" sz="2300" dirty="0"/>
              <a:t>לכן אפשר לאמר שישנה סגירות תחת הפעולה "הוספת שעה" ביחס לשעות ביום.</a:t>
            </a:r>
          </a:p>
        </p:txBody>
      </p:sp>
      <p:pic>
        <p:nvPicPr>
          <p:cNvPr id="1026" name="Picture 2" descr="Clock GIF - Find on GIFER">
            <a:extLst>
              <a:ext uri="{FF2B5EF4-FFF2-40B4-BE49-F238E27FC236}">
                <a16:creationId xmlns:a16="http://schemas.microsoft.com/office/drawing/2014/main" id="{84C55D7B-7113-4016-BEE0-46D361A9E1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464" y="1001586"/>
            <a:ext cx="1126548" cy="11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2C0E128-F496-41D7-9582-DF6298C6E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75" y="2326416"/>
            <a:ext cx="1603313" cy="1202485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7704274-63CF-4E9A-A0BC-CF3950BBE796}"/>
              </a:ext>
            </a:extLst>
          </p:cNvPr>
          <p:cNvSpPr txBox="1"/>
          <p:nvPr/>
        </p:nvSpPr>
        <p:spPr>
          <a:xfrm>
            <a:off x="160011" y="3241748"/>
            <a:ext cx="10096137" cy="2477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300" dirty="0"/>
              <a:t>תהיה </a:t>
            </a:r>
            <a:r>
              <a:rPr lang="en-US" sz="2300" dirty="0"/>
              <a:t>L</a:t>
            </a:r>
            <a:r>
              <a:rPr lang="he-IL" sz="2300" dirty="0"/>
              <a:t> שפת 'הימים' בתאריך לועזי. נגדיר פעולה "הוסף 10 ימים לתאריך".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he-IL" sz="2000" dirty="0">
                <a:solidFill>
                  <a:srgbClr val="92D050"/>
                </a:solidFill>
              </a:rPr>
              <a:t>לדוגמה - אם התאריך הוא ה 25 לחודש בחודש עם 30 ימים, הפעלת "הוסף 10 ימים לתאריך" תביא אותנו לתאריך ה 5 לחודש הבא.</a:t>
            </a:r>
          </a:p>
          <a:p>
            <a:pPr algn="r"/>
            <a:r>
              <a:rPr lang="he-IL" sz="2300" dirty="0"/>
              <a:t>ברור שהפעולה "הוסף 10 ימים לתאריך" תחשב תאריך תקין ולכן היום-בחודש יהיה בתוך השפה </a:t>
            </a:r>
            <a:r>
              <a:rPr lang="en-US" sz="2300" dirty="0"/>
              <a:t>L</a:t>
            </a:r>
            <a:r>
              <a:rPr lang="he-IL" sz="2300" dirty="0"/>
              <a:t>.</a:t>
            </a:r>
          </a:p>
          <a:p>
            <a:r>
              <a:rPr lang="he-IL" sz="2300" dirty="0"/>
              <a:t>לכן אפשר לאמר שישנה סגירות תחת הפעולה "הוסף 10 ימים לתאריך" ביחס ליום בחודש בתאריך לועזי.      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C1BD86AC-CE62-4EA2-8628-A1603068D2A7}"/>
              </a:ext>
            </a:extLst>
          </p:cNvPr>
          <p:cNvSpPr/>
          <p:nvPr/>
        </p:nvSpPr>
        <p:spPr>
          <a:xfrm>
            <a:off x="96777" y="53792"/>
            <a:ext cx="1787200" cy="129824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FB6370C0-D753-4828-ACC0-4D04DEBE1998}"/>
              </a:ext>
            </a:extLst>
          </p:cNvPr>
          <p:cNvGrpSpPr/>
          <p:nvPr/>
        </p:nvGrpSpPr>
        <p:grpSpPr>
          <a:xfrm>
            <a:off x="246276" y="94261"/>
            <a:ext cx="1133791" cy="1201673"/>
            <a:chOff x="505505" y="1981888"/>
            <a:chExt cx="1035636" cy="1040528"/>
          </a:xfrm>
        </p:grpSpPr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74B290C7-7FC9-4018-8491-8C66192ACE65}"/>
                </a:ext>
              </a:extLst>
            </p:cNvPr>
            <p:cNvSpPr/>
            <p:nvPr/>
          </p:nvSpPr>
          <p:spPr>
            <a:xfrm>
              <a:off x="505505" y="1981888"/>
              <a:ext cx="985319" cy="10405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E83AB5D6-0B7E-44D5-900A-159060D42DFB}"/>
                </a:ext>
              </a:extLst>
            </p:cNvPr>
            <p:cNvSpPr/>
            <p:nvPr/>
          </p:nvSpPr>
          <p:spPr>
            <a:xfrm>
              <a:off x="829233" y="2331848"/>
              <a:ext cx="711908" cy="3198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dirty="0">
                  <a:solidFill>
                    <a:schemeClr val="tx2"/>
                  </a:solidFill>
                </a:rPr>
                <a:t>L</a:t>
              </a:r>
              <a:endParaRPr lang="he-IL" dirty="0">
                <a:solidFill>
                  <a:schemeClr val="tx2"/>
                </a:solidFill>
                <a:sym typeface="Symbol"/>
              </a:endParaRPr>
            </a:p>
          </p:txBody>
        </p:sp>
      </p:grp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32A17E8-D327-47A2-9519-E8432E6771CF}"/>
              </a:ext>
            </a:extLst>
          </p:cNvPr>
          <p:cNvSpPr txBox="1"/>
          <p:nvPr/>
        </p:nvSpPr>
        <p:spPr>
          <a:xfrm rot="19679081">
            <a:off x="9825486" y="4220021"/>
            <a:ext cx="2527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14</a:t>
            </a:r>
            <a:r>
              <a:rPr lang="en-US" sz="2800" dirty="0"/>
              <a:t>/4/2021</a:t>
            </a:r>
            <a:endParaRPr lang="he-IL" sz="2800" dirty="0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40A678D4-756D-46D9-83DD-BFAA02C8D7CA}"/>
              </a:ext>
            </a:extLst>
          </p:cNvPr>
          <p:cNvSpPr/>
          <p:nvPr/>
        </p:nvSpPr>
        <p:spPr>
          <a:xfrm>
            <a:off x="10296399" y="4354126"/>
            <a:ext cx="741872" cy="720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75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7A4B4C-C169-4E76-9AF8-F1C937C1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21006"/>
            <a:ext cx="10527197" cy="720000"/>
          </a:xfrm>
        </p:spPr>
        <p:txBody>
          <a:bodyPr/>
          <a:lstStyle/>
          <a:p>
            <a:r>
              <a:rPr lang="he-IL" dirty="0"/>
              <a:t>פעולה שאינה שומרת על סגירות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7DDD345-DD2B-40EF-9DCD-BF7C5D4B2F0E}"/>
              </a:ext>
            </a:extLst>
          </p:cNvPr>
          <p:cNvSpPr txBox="1"/>
          <p:nvPr/>
        </p:nvSpPr>
        <p:spPr>
          <a:xfrm>
            <a:off x="-521010" y="1681464"/>
            <a:ext cx="10863422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300" dirty="0"/>
              <a:t>תהיה </a:t>
            </a:r>
            <a:r>
              <a:rPr lang="en-US" sz="2300" dirty="0"/>
              <a:t>L</a:t>
            </a:r>
            <a:r>
              <a:rPr lang="he-IL" sz="2300" dirty="0"/>
              <a:t> שפת כל המספר הטבעיים – </a:t>
            </a:r>
            <a:r>
              <a:rPr lang="en-US" sz="2300" dirty="0"/>
              <a:t>{0,1,2,3…….}</a:t>
            </a:r>
            <a:r>
              <a:rPr lang="he-IL" sz="2300" dirty="0"/>
              <a:t>. </a:t>
            </a:r>
            <a:br>
              <a:rPr lang="en-US" sz="2300" dirty="0"/>
            </a:br>
            <a:r>
              <a:rPr lang="he-IL" sz="2300" dirty="0"/>
              <a:t>ישנה סגירות תחת פעולת החיבור, משום שכל חיבור של שני מספרים טבעיים </a:t>
            </a:r>
            <a:br>
              <a:rPr lang="en-US" sz="2300" dirty="0"/>
            </a:br>
            <a:r>
              <a:rPr lang="he-IL" sz="2300" dirty="0"/>
              <a:t>יצור מספר טבעי חדש, שגם הוא כמובן בקבוצה. </a:t>
            </a:r>
          </a:p>
          <a:p>
            <a:r>
              <a:rPr lang="he-IL" sz="2300" dirty="0"/>
              <a:t>לדוגמה –</a:t>
            </a:r>
            <a:r>
              <a:rPr lang="en-US" sz="2300" dirty="0"/>
              <a:t>3 + 4 = 7 </a:t>
            </a:r>
            <a:r>
              <a:rPr lang="he-IL" sz="2300" dirty="0"/>
              <a:t>       וכמובן </a:t>
            </a:r>
            <a:r>
              <a:rPr lang="en-US" sz="2300" dirty="0"/>
              <a:t> </a:t>
            </a:r>
            <a:r>
              <a:rPr lang="en-US" sz="2000" dirty="0">
                <a:sym typeface="Symbol"/>
              </a:rPr>
              <a:t> L </a:t>
            </a:r>
            <a:r>
              <a:rPr lang="he-IL" sz="2300" dirty="0"/>
              <a:t>7</a:t>
            </a:r>
            <a:r>
              <a:rPr lang="en-US" sz="2000" dirty="0">
                <a:sym typeface="Symbol"/>
              </a:rPr>
              <a:t> </a:t>
            </a:r>
            <a:endParaRPr lang="he-IL" sz="2300" dirty="0"/>
          </a:p>
        </p:txBody>
      </p:sp>
      <p:pic>
        <p:nvPicPr>
          <p:cNvPr id="1028" name="Picture 4" descr="Natural number - Wikipedia">
            <a:extLst>
              <a:ext uri="{FF2B5EF4-FFF2-40B4-BE49-F238E27FC236}">
                <a16:creationId xmlns:a16="http://schemas.microsoft.com/office/drawing/2014/main" id="{B6C81663-7DE1-412F-A659-D7EE31E6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097" y="1869942"/>
            <a:ext cx="989504" cy="9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C1BD86AC-CE62-4EA2-8628-A1603068D2A7}"/>
              </a:ext>
            </a:extLst>
          </p:cNvPr>
          <p:cNvSpPr/>
          <p:nvPr/>
        </p:nvSpPr>
        <p:spPr>
          <a:xfrm>
            <a:off x="96777" y="53792"/>
            <a:ext cx="1787200" cy="129824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FB6370C0-D753-4828-ACC0-4D04DEBE1998}"/>
              </a:ext>
            </a:extLst>
          </p:cNvPr>
          <p:cNvGrpSpPr/>
          <p:nvPr/>
        </p:nvGrpSpPr>
        <p:grpSpPr>
          <a:xfrm>
            <a:off x="246276" y="94261"/>
            <a:ext cx="1142015" cy="1201673"/>
            <a:chOff x="505505" y="1981888"/>
            <a:chExt cx="1043148" cy="1040528"/>
          </a:xfrm>
        </p:grpSpPr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74B290C7-7FC9-4018-8491-8C66192ACE65}"/>
                </a:ext>
              </a:extLst>
            </p:cNvPr>
            <p:cNvSpPr/>
            <p:nvPr/>
          </p:nvSpPr>
          <p:spPr>
            <a:xfrm>
              <a:off x="505505" y="1981888"/>
              <a:ext cx="985319" cy="10405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E83AB5D6-0B7E-44D5-900A-159060D42DFB}"/>
                </a:ext>
              </a:extLst>
            </p:cNvPr>
            <p:cNvSpPr/>
            <p:nvPr/>
          </p:nvSpPr>
          <p:spPr>
            <a:xfrm>
              <a:off x="958277" y="2338877"/>
              <a:ext cx="590376" cy="3198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endParaRPr lang="he-IL" dirty="0">
                <a:solidFill>
                  <a:schemeClr val="tx2"/>
                </a:solidFill>
                <a:sym typeface="Symbol"/>
              </a:endParaRPr>
            </a:p>
          </p:txBody>
        </p:sp>
      </p:grpSp>
      <p:sp>
        <p:nvSpPr>
          <p:cNvPr id="13" name="מלבן 12">
            <a:extLst>
              <a:ext uri="{FF2B5EF4-FFF2-40B4-BE49-F238E27FC236}">
                <a16:creationId xmlns:a16="http://schemas.microsoft.com/office/drawing/2014/main" id="{4AFC7B5D-4838-4E3D-A4B5-C4C48D392814}"/>
              </a:ext>
            </a:extLst>
          </p:cNvPr>
          <p:cNvSpPr/>
          <p:nvPr/>
        </p:nvSpPr>
        <p:spPr>
          <a:xfrm>
            <a:off x="2373698" y="5152577"/>
            <a:ext cx="7103227" cy="954107"/>
          </a:xfrm>
          <a:prstGeom prst="rect">
            <a:avLst/>
          </a:prstGeom>
          <a:solidFill>
            <a:srgbClr val="6CF0FF"/>
          </a:solidFill>
          <a:ln w="857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he-IL" sz="2800" dirty="0"/>
              <a:t>מספיק להראות דוגמה אחת שבה אין סגירות </a:t>
            </a:r>
            <a:br>
              <a:rPr lang="en-US" sz="2800" dirty="0"/>
            </a:br>
            <a:r>
              <a:rPr lang="he-IL" sz="2800" dirty="0"/>
              <a:t>כדי להראות שהפעולה אינה שומרת על סגירות</a:t>
            </a:r>
          </a:p>
        </p:txBody>
      </p:sp>
      <p:pic>
        <p:nvPicPr>
          <p:cNvPr id="14" name="Picture 4" descr="Natural number - Wikipedia">
            <a:extLst>
              <a:ext uri="{FF2B5EF4-FFF2-40B4-BE49-F238E27FC236}">
                <a16:creationId xmlns:a16="http://schemas.microsoft.com/office/drawing/2014/main" id="{25AFFBEE-7DEA-4961-9978-B8667C59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5" y="537211"/>
            <a:ext cx="333194" cy="30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EF814758-1F5E-4327-9538-1E6F0227A0C2}"/>
              </a:ext>
            </a:extLst>
          </p:cNvPr>
          <p:cNvSpPr/>
          <p:nvPr/>
        </p:nvSpPr>
        <p:spPr>
          <a:xfrm>
            <a:off x="1315724" y="131564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ym typeface="Symbol" panose="05050102010706020507" pitchFamily="18" charset="2"/>
              </a:rPr>
              <a:t>1.5</a:t>
            </a: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FCFF91D-625A-47E0-B725-BCE1A9267B6C}"/>
              </a:ext>
            </a:extLst>
          </p:cNvPr>
          <p:cNvSpPr/>
          <p:nvPr/>
        </p:nvSpPr>
        <p:spPr>
          <a:xfrm>
            <a:off x="736216" y="175341"/>
            <a:ext cx="328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7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999601FB-3DB9-4F8B-969B-DDA007436088}"/>
              </a:ext>
            </a:extLst>
          </p:cNvPr>
          <p:cNvSpPr/>
          <p:nvPr/>
        </p:nvSpPr>
        <p:spPr>
          <a:xfrm>
            <a:off x="920734" y="849272"/>
            <a:ext cx="258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C0FC230E-B201-4C84-8C69-A549C39F7260}"/>
              </a:ext>
            </a:extLst>
          </p:cNvPr>
          <p:cNvSpPr/>
          <p:nvPr/>
        </p:nvSpPr>
        <p:spPr>
          <a:xfrm>
            <a:off x="289957" y="812417"/>
            <a:ext cx="385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12</a:t>
            </a:r>
            <a:endParaRPr lang="he-IL" dirty="0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3E5F6F82-FD91-400D-92E9-5B2DE68EA70F}"/>
              </a:ext>
            </a:extLst>
          </p:cNvPr>
          <p:cNvSpPr/>
          <p:nvPr/>
        </p:nvSpPr>
        <p:spPr>
          <a:xfrm>
            <a:off x="1008640" y="362669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9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B5852C5C-9948-42ED-ABE0-F1B84250752F}"/>
              </a:ext>
            </a:extLst>
          </p:cNvPr>
          <p:cNvSpPr/>
          <p:nvPr/>
        </p:nvSpPr>
        <p:spPr>
          <a:xfrm>
            <a:off x="353294" y="321870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0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C261D2D2-C1EE-478D-BE61-7C42D75382A8}"/>
              </a:ext>
            </a:extLst>
          </p:cNvPr>
          <p:cNvSpPr/>
          <p:nvPr/>
        </p:nvSpPr>
        <p:spPr>
          <a:xfrm>
            <a:off x="1045406" y="399454"/>
            <a:ext cx="249040" cy="230077"/>
          </a:xfrm>
          <a:prstGeom prst="ellipse">
            <a:avLst/>
          </a:prstGeom>
          <a:noFill/>
          <a:ln>
            <a:solidFill>
              <a:srgbClr val="6C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50980ADC-410C-44D4-8B8E-A9815EF31BB0}"/>
              </a:ext>
            </a:extLst>
          </p:cNvPr>
          <p:cNvSpPr/>
          <p:nvPr/>
        </p:nvSpPr>
        <p:spPr>
          <a:xfrm>
            <a:off x="407618" y="346030"/>
            <a:ext cx="220287" cy="251077"/>
          </a:xfrm>
          <a:prstGeom prst="ellipse">
            <a:avLst/>
          </a:prstGeom>
          <a:noFill/>
          <a:ln>
            <a:solidFill>
              <a:srgbClr val="6C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C15B9C26-8F5D-4E8C-AD85-E7D177EC56DF}"/>
              </a:ext>
            </a:extLst>
          </p:cNvPr>
          <p:cNvSpPr/>
          <p:nvPr/>
        </p:nvSpPr>
        <p:spPr>
          <a:xfrm>
            <a:off x="777404" y="203981"/>
            <a:ext cx="220287" cy="251077"/>
          </a:xfrm>
          <a:prstGeom prst="ellipse">
            <a:avLst/>
          </a:prstGeom>
          <a:noFill/>
          <a:ln>
            <a:solidFill>
              <a:srgbClr val="6C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2C0AFB12-9689-4D95-B1FB-8A71ECFAF9AE}"/>
              </a:ext>
            </a:extLst>
          </p:cNvPr>
          <p:cNvSpPr/>
          <p:nvPr/>
        </p:nvSpPr>
        <p:spPr>
          <a:xfrm>
            <a:off x="893101" y="909017"/>
            <a:ext cx="220287" cy="251077"/>
          </a:xfrm>
          <a:prstGeom prst="ellipse">
            <a:avLst/>
          </a:prstGeom>
          <a:noFill/>
          <a:ln>
            <a:solidFill>
              <a:srgbClr val="6C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941758A5-E084-4D60-9C0C-AE176AF05E91}"/>
              </a:ext>
            </a:extLst>
          </p:cNvPr>
          <p:cNvSpPr/>
          <p:nvPr/>
        </p:nvSpPr>
        <p:spPr>
          <a:xfrm>
            <a:off x="1411790" y="174857"/>
            <a:ext cx="355592" cy="298530"/>
          </a:xfrm>
          <a:prstGeom prst="ellipse">
            <a:avLst/>
          </a:prstGeom>
          <a:noFill/>
          <a:ln>
            <a:solidFill>
              <a:srgbClr val="6C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86674AF0-3C3F-4A22-A90B-F49D6CB88D55}"/>
              </a:ext>
            </a:extLst>
          </p:cNvPr>
          <p:cNvSpPr/>
          <p:nvPr/>
        </p:nvSpPr>
        <p:spPr>
          <a:xfrm>
            <a:off x="342208" y="824042"/>
            <a:ext cx="253388" cy="239452"/>
          </a:xfrm>
          <a:prstGeom prst="ellipse">
            <a:avLst/>
          </a:prstGeom>
          <a:noFill/>
          <a:ln>
            <a:solidFill>
              <a:srgbClr val="6C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6DDDBF08-6332-42A8-9DC4-B1F09054CE6D}"/>
              </a:ext>
            </a:extLst>
          </p:cNvPr>
          <p:cNvSpPr txBox="1"/>
          <p:nvPr/>
        </p:nvSpPr>
        <p:spPr>
          <a:xfrm>
            <a:off x="-521010" y="2951220"/>
            <a:ext cx="10863422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300" dirty="0"/>
          </a:p>
          <a:p>
            <a:r>
              <a:rPr lang="he-IL" sz="2300" b="1" dirty="0"/>
              <a:t>אבל, </a:t>
            </a:r>
            <a:r>
              <a:rPr lang="he-IL" sz="2300" dirty="0"/>
              <a:t>תחת פעולת החילוק </a:t>
            </a:r>
            <a:r>
              <a:rPr lang="he-IL" sz="2300" b="1" dirty="0">
                <a:solidFill>
                  <a:srgbClr val="92D050"/>
                </a:solidFill>
              </a:rPr>
              <a:t>אין סגירות</a:t>
            </a:r>
            <a:r>
              <a:rPr lang="he-IL" sz="2300" dirty="0"/>
              <a:t>, משום שחלוקת שני אברים מהקבוצה, </a:t>
            </a:r>
            <a:br>
              <a:rPr lang="en-US" sz="2300" dirty="0"/>
            </a:br>
            <a:r>
              <a:rPr lang="he-IL" sz="2800" b="1" dirty="0">
                <a:solidFill>
                  <a:srgbClr val="6CF0FF"/>
                </a:solidFill>
              </a:rPr>
              <a:t>יכולה</a:t>
            </a:r>
            <a:r>
              <a:rPr lang="he-IL" sz="2300" dirty="0"/>
              <a:t> ליצור מספר שאינו טבעי, ולכן אינו בקבוצה. </a:t>
            </a:r>
            <a:br>
              <a:rPr lang="en-US" sz="2300" dirty="0"/>
            </a:br>
            <a:r>
              <a:rPr lang="he-IL" sz="2300" dirty="0"/>
              <a:t>לדוגמה –</a:t>
            </a:r>
            <a:r>
              <a:rPr lang="en-US" sz="2300" dirty="0"/>
              <a:t>3 / 2 = 1.5 </a:t>
            </a:r>
            <a:r>
              <a:rPr lang="he-IL" sz="2300" dirty="0"/>
              <a:t>    </a:t>
            </a:r>
            <a:r>
              <a:rPr lang="he-IL" sz="2300" dirty="0">
                <a:sym typeface="Symbol" panose="05050102010706020507" pitchFamily="18" charset="2"/>
              </a:rPr>
              <a:t>(אינו מספר טבעי ולכן </a:t>
            </a:r>
            <a:r>
              <a:rPr lang="en-US" sz="2300" dirty="0">
                <a:sym typeface="Symbol" panose="05050102010706020507" pitchFamily="18" charset="2"/>
              </a:rPr>
              <a:t>L</a:t>
            </a:r>
            <a:r>
              <a:rPr lang="he-IL" sz="2300" dirty="0">
                <a:sym typeface="Symbol" panose="05050102010706020507" pitchFamily="18" charset="2"/>
              </a:rPr>
              <a:t> </a:t>
            </a:r>
            <a:r>
              <a:rPr lang="en-US" sz="2300" dirty="0">
                <a:sym typeface="Symbol" panose="05050102010706020507" pitchFamily="18" charset="2"/>
              </a:rPr>
              <a:t></a:t>
            </a:r>
            <a:r>
              <a:rPr lang="he-IL" sz="2300" dirty="0">
                <a:sym typeface="Symbol" panose="05050102010706020507" pitchFamily="18" charset="2"/>
              </a:rPr>
              <a:t> 1.5)</a:t>
            </a:r>
          </a:p>
          <a:p>
            <a:r>
              <a:rPr lang="he-IL" sz="2300" dirty="0"/>
              <a:t>לכן - </a:t>
            </a:r>
            <a:r>
              <a:rPr lang="he-IL" sz="2300" b="1" dirty="0">
                <a:solidFill>
                  <a:srgbClr val="92D050"/>
                </a:solidFill>
              </a:rPr>
              <a:t>אין סגירות תחת חילוק ביחס למספרים הטבעיים</a:t>
            </a:r>
          </a:p>
          <a:p>
            <a:endParaRPr lang="he-IL" sz="2300" dirty="0"/>
          </a:p>
          <a:p>
            <a:r>
              <a:rPr lang="he-IL" sz="2300" dirty="0"/>
              <a:t> </a:t>
            </a:r>
          </a:p>
          <a:p>
            <a:endParaRPr lang="he-IL" sz="2300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F24E4F4D-1D23-4864-BF46-9060F704C4BB}"/>
              </a:ext>
            </a:extLst>
          </p:cNvPr>
          <p:cNvSpPr/>
          <p:nvPr/>
        </p:nvSpPr>
        <p:spPr>
          <a:xfrm>
            <a:off x="270502" y="530696"/>
            <a:ext cx="258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3</a:t>
            </a:r>
          </a:p>
        </p:txBody>
      </p:sp>
      <p:sp>
        <p:nvSpPr>
          <p:cNvPr id="32" name="אליפסה 31">
            <a:extLst>
              <a:ext uri="{FF2B5EF4-FFF2-40B4-BE49-F238E27FC236}">
                <a16:creationId xmlns:a16="http://schemas.microsoft.com/office/drawing/2014/main" id="{81756570-E537-4501-B3DD-1B495803D858}"/>
              </a:ext>
            </a:extLst>
          </p:cNvPr>
          <p:cNvSpPr/>
          <p:nvPr/>
        </p:nvSpPr>
        <p:spPr>
          <a:xfrm>
            <a:off x="242869" y="590441"/>
            <a:ext cx="220287" cy="251077"/>
          </a:xfrm>
          <a:prstGeom prst="ellipse">
            <a:avLst/>
          </a:prstGeom>
          <a:noFill/>
          <a:ln>
            <a:solidFill>
              <a:srgbClr val="6C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962D530B-B69F-46A4-91BA-585A94C122C7}"/>
              </a:ext>
            </a:extLst>
          </p:cNvPr>
          <p:cNvSpPr/>
          <p:nvPr/>
        </p:nvSpPr>
        <p:spPr>
          <a:xfrm>
            <a:off x="668308" y="765628"/>
            <a:ext cx="258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4</a:t>
            </a:r>
          </a:p>
        </p:txBody>
      </p:sp>
      <p:sp>
        <p:nvSpPr>
          <p:cNvPr id="34" name="אליפסה 33">
            <a:extLst>
              <a:ext uri="{FF2B5EF4-FFF2-40B4-BE49-F238E27FC236}">
                <a16:creationId xmlns:a16="http://schemas.microsoft.com/office/drawing/2014/main" id="{C778389F-74CD-4B48-9E37-E2DC194936D8}"/>
              </a:ext>
            </a:extLst>
          </p:cNvPr>
          <p:cNvSpPr/>
          <p:nvPr/>
        </p:nvSpPr>
        <p:spPr>
          <a:xfrm>
            <a:off x="640675" y="825373"/>
            <a:ext cx="220287" cy="251077"/>
          </a:xfrm>
          <a:prstGeom prst="ellipse">
            <a:avLst/>
          </a:prstGeom>
          <a:noFill/>
          <a:ln>
            <a:solidFill>
              <a:srgbClr val="6C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5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3" grpId="0"/>
      <p:bldP spid="4" grpId="0"/>
      <p:bldP spid="17" grpId="0"/>
      <p:bldP spid="22" grpId="0"/>
      <p:bldP spid="23" grpId="0"/>
      <p:bldP spid="24" grpId="0"/>
      <p:bldP spid="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86" y="109808"/>
            <a:ext cx="10652598" cy="720000"/>
          </a:xfrm>
        </p:spPr>
        <p:txBody>
          <a:bodyPr/>
          <a:lstStyle/>
          <a:p>
            <a:r>
              <a:rPr lang="he-IL" dirty="0"/>
              <a:t>נזכר מה המשמעות של התכונות / פעולות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D423E5C0-346D-48AE-8EB1-B99D119BA1AB}"/>
              </a:ext>
            </a:extLst>
          </p:cNvPr>
          <p:cNvSpPr txBox="1"/>
          <p:nvPr/>
        </p:nvSpPr>
        <p:spPr>
          <a:xfrm>
            <a:off x="10538691" y="1231755"/>
            <a:ext cx="9507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sym typeface="Symbol"/>
              </a:rPr>
              <a:t></a:t>
            </a:r>
            <a:r>
              <a:rPr lang="he-IL" sz="2800" dirty="0">
                <a:solidFill>
                  <a:schemeClr val="tx2"/>
                </a:solidFill>
                <a:sym typeface="Symbol"/>
              </a:rPr>
              <a:t>/</a:t>
            </a:r>
            <a:r>
              <a:rPr lang="en-US" sz="2800" dirty="0">
                <a:sym typeface="Symbol" panose="05050102010706020507" pitchFamily="18" charset="2"/>
              </a:rPr>
              <a:t></a:t>
            </a:r>
            <a:endParaRPr lang="he-IL" sz="2400" dirty="0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DEDDB01-59E9-4FF3-AF73-CA52E422C169}"/>
              </a:ext>
            </a:extLst>
          </p:cNvPr>
          <p:cNvSpPr txBox="1"/>
          <p:nvPr/>
        </p:nvSpPr>
        <p:spPr>
          <a:xfrm>
            <a:off x="5438117" y="1274704"/>
            <a:ext cx="527580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/>
              <a:t>שפה המוכלת בשפה אחרת    </a:t>
            </a:r>
            <a:r>
              <a:rPr lang="en-US" sz="2400" dirty="0"/>
              <a:t>L</a:t>
            </a:r>
            <a:r>
              <a:rPr lang="en-US" sz="2400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</a:t>
            </a:r>
            <a:r>
              <a:rPr lang="en-US" sz="2400" dirty="0">
                <a:sym typeface="Symbol" panose="05050102010706020507" pitchFamily="18" charset="2"/>
              </a:rPr>
              <a:t> 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he-IL" sz="2400" dirty="0">
                <a:sym typeface="Symbol" panose="05050102010706020507" pitchFamily="18" charset="2"/>
              </a:rPr>
              <a:t> 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he-IL" sz="2400" dirty="0">
                <a:sym typeface="Symbol" panose="05050102010706020507" pitchFamily="18" charset="2"/>
              </a:rPr>
              <a:t>כל המילים של </a:t>
            </a:r>
            <a:r>
              <a:rPr lang="en-US" sz="2400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he-IL" sz="2400" dirty="0">
                <a:sym typeface="Symbol" panose="05050102010706020507" pitchFamily="18" charset="2"/>
              </a:rPr>
              <a:t> שייכות גם ל </a:t>
            </a:r>
            <a:r>
              <a:rPr lang="en-US" sz="2400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endParaRPr lang="he-IL" sz="2400" baseline="-25000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F575062B-C7AF-4F83-8FBF-1BE4D62C6134}"/>
              </a:ext>
            </a:extLst>
          </p:cNvPr>
          <p:cNvSpPr txBox="1"/>
          <p:nvPr/>
        </p:nvSpPr>
        <p:spPr>
          <a:xfrm>
            <a:off x="11048261" y="2656221"/>
            <a:ext cx="42030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ym typeface="Symbol"/>
              </a:rPr>
              <a:t></a:t>
            </a:r>
            <a:endParaRPr lang="he-IL" sz="2400" dirty="0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D8F17610-281D-47D9-A9E1-E6F93CE1A678}"/>
              </a:ext>
            </a:extLst>
          </p:cNvPr>
          <p:cNvSpPr txBox="1"/>
          <p:nvPr/>
        </p:nvSpPr>
        <p:spPr>
          <a:xfrm>
            <a:off x="5979777" y="2662995"/>
            <a:ext cx="459613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L</a:t>
            </a:r>
            <a:r>
              <a:rPr lang="en-US" sz="2400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/>
              </a:rPr>
              <a:t></a:t>
            </a:r>
            <a:r>
              <a:rPr lang="en-US" sz="2400" dirty="0">
                <a:sym typeface="Symbol" panose="05050102010706020507" pitchFamily="18" charset="2"/>
              </a:rPr>
              <a:t> 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he-IL" sz="2400" dirty="0">
                <a:sym typeface="Symbol" panose="05050102010706020507" pitchFamily="18" charset="2"/>
              </a:rPr>
              <a:t> אוסף כל המילים ששיכות 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he-IL" sz="2400" dirty="0">
                <a:sym typeface="Symbol" panose="05050102010706020507" pitchFamily="18" charset="2"/>
              </a:rPr>
              <a:t>ל </a:t>
            </a:r>
            <a:r>
              <a:rPr lang="en-US" sz="2400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he-IL" sz="2400" dirty="0">
                <a:sym typeface="Symbol" panose="05050102010706020507" pitchFamily="18" charset="2"/>
              </a:rPr>
              <a:t> או ל </a:t>
            </a:r>
            <a:r>
              <a:rPr lang="en-US" sz="2400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he-IL" sz="2400" dirty="0">
                <a:sym typeface="Symbol" panose="05050102010706020507" pitchFamily="18" charset="2"/>
              </a:rPr>
              <a:t> או לשתיהן</a:t>
            </a:r>
            <a:endParaRPr lang="he-IL" sz="2400" dirty="0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30AF6D9D-55E7-4D5C-96F5-3CDE2BA52512}"/>
              </a:ext>
            </a:extLst>
          </p:cNvPr>
          <p:cNvSpPr txBox="1"/>
          <p:nvPr/>
        </p:nvSpPr>
        <p:spPr>
          <a:xfrm>
            <a:off x="11058680" y="4015233"/>
            <a:ext cx="42030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</a:t>
            </a:r>
            <a:endParaRPr lang="he-IL" sz="2400" dirty="0"/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5E8EDB0B-20D0-4E60-9626-C0807B540343}"/>
              </a:ext>
            </a:extLst>
          </p:cNvPr>
          <p:cNvSpPr txBox="1"/>
          <p:nvPr/>
        </p:nvSpPr>
        <p:spPr>
          <a:xfrm>
            <a:off x="5988977" y="4015234"/>
            <a:ext cx="459613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L</a:t>
            </a:r>
            <a:r>
              <a:rPr lang="en-US" sz="2400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  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he-IL" sz="2400" dirty="0">
                <a:sym typeface="Symbol" panose="05050102010706020507" pitchFamily="18" charset="2"/>
              </a:rPr>
              <a:t> </a:t>
            </a:r>
            <a:r>
              <a:rPr lang="he-IL" sz="2400" dirty="0"/>
              <a:t>אוסף כל המילים </a:t>
            </a:r>
            <a:r>
              <a:rPr lang="he-IL" sz="2400" dirty="0">
                <a:sym typeface="Symbol" panose="05050102010706020507" pitchFamily="18" charset="2"/>
              </a:rPr>
              <a:t>ששיכות 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he-IL" sz="2400" dirty="0">
                <a:sym typeface="Symbol" panose="05050102010706020507" pitchFamily="18" charset="2"/>
              </a:rPr>
              <a:t>גם ל </a:t>
            </a:r>
            <a:r>
              <a:rPr lang="en-US" sz="2400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he-IL" sz="2400" dirty="0">
                <a:sym typeface="Symbol" panose="05050102010706020507" pitchFamily="18" charset="2"/>
              </a:rPr>
              <a:t> וגם ל </a:t>
            </a:r>
            <a:r>
              <a:rPr lang="en-US" sz="2400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endParaRPr lang="he-IL" sz="2400" baseline="-25000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7FCEFEBC-FADB-4078-BAE2-1D1178D15B3F}"/>
              </a:ext>
            </a:extLst>
          </p:cNvPr>
          <p:cNvSpPr/>
          <p:nvPr/>
        </p:nvSpPr>
        <p:spPr>
          <a:xfrm>
            <a:off x="3622085" y="1005859"/>
            <a:ext cx="1787200" cy="129824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ED99C774-579C-432F-9F02-57F406C90604}"/>
              </a:ext>
            </a:extLst>
          </p:cNvPr>
          <p:cNvGrpSpPr/>
          <p:nvPr/>
        </p:nvGrpSpPr>
        <p:grpSpPr>
          <a:xfrm>
            <a:off x="3804585" y="1083682"/>
            <a:ext cx="1604700" cy="1179679"/>
            <a:chOff x="2345870" y="3835704"/>
            <a:chExt cx="1806224" cy="1382688"/>
          </a:xfrm>
        </p:grpSpPr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4231D1CF-8AF8-4AEA-996A-DDB69D510188}"/>
                </a:ext>
              </a:extLst>
            </p:cNvPr>
            <p:cNvSpPr/>
            <p:nvPr/>
          </p:nvSpPr>
          <p:spPr>
            <a:xfrm>
              <a:off x="2345870" y="3835704"/>
              <a:ext cx="1337975" cy="1382688"/>
            </a:xfrm>
            <a:prstGeom prst="ellipse">
              <a:avLst/>
            </a:prstGeom>
            <a:solidFill>
              <a:srgbClr val="6CF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810803D0-BFFC-4FA4-A55A-C7D0D8C3F639}"/>
                </a:ext>
              </a:extLst>
            </p:cNvPr>
            <p:cNvSpPr/>
            <p:nvPr/>
          </p:nvSpPr>
          <p:spPr>
            <a:xfrm>
              <a:off x="2402368" y="3932643"/>
              <a:ext cx="1749726" cy="432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dirty="0"/>
                <a:t>L</a:t>
              </a:r>
              <a:r>
                <a:rPr lang="en-US" baseline="-25000" dirty="0"/>
                <a:t>2</a:t>
              </a:r>
              <a:endParaRPr lang="he-IL" dirty="0">
                <a:solidFill>
                  <a:schemeClr val="tx2"/>
                </a:solidFill>
                <a:sym typeface="Symbol"/>
              </a:endParaRPr>
            </a:p>
          </p:txBody>
        </p:sp>
      </p:grpSp>
      <p:sp>
        <p:nvSpPr>
          <p:cNvPr id="31" name="Rectangle 1">
            <a:extLst>
              <a:ext uri="{FF2B5EF4-FFF2-40B4-BE49-F238E27FC236}">
                <a16:creationId xmlns:a16="http://schemas.microsoft.com/office/drawing/2014/main" id="{13A60D5C-4D88-41A5-92F4-835F4B8C1D95}"/>
              </a:ext>
            </a:extLst>
          </p:cNvPr>
          <p:cNvSpPr/>
          <p:nvPr/>
        </p:nvSpPr>
        <p:spPr>
          <a:xfrm>
            <a:off x="1060754" y="4512292"/>
            <a:ext cx="3344939" cy="178597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89D38253-F012-41E5-B5B7-B40E1608DC82}"/>
              </a:ext>
            </a:extLst>
          </p:cNvPr>
          <p:cNvSpPr/>
          <p:nvPr/>
        </p:nvSpPr>
        <p:spPr>
          <a:xfrm>
            <a:off x="1975495" y="4512292"/>
            <a:ext cx="1981200" cy="4462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he-IL" sz="2300" dirty="0">
                <a:solidFill>
                  <a:schemeClr val="tx2"/>
                </a:solidFill>
              </a:rPr>
              <a:t>עולם - </a:t>
            </a:r>
            <a:r>
              <a:rPr lang="he-IL" sz="2300" dirty="0">
                <a:solidFill>
                  <a:schemeClr val="tx2"/>
                </a:solidFill>
                <a:sym typeface="Symbol"/>
              </a:rPr>
              <a:t></a:t>
            </a:r>
          </a:p>
        </p:txBody>
      </p: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44A0B440-5CD5-466A-968F-B8057C09B726}"/>
              </a:ext>
            </a:extLst>
          </p:cNvPr>
          <p:cNvGrpSpPr/>
          <p:nvPr/>
        </p:nvGrpSpPr>
        <p:grpSpPr>
          <a:xfrm>
            <a:off x="1441077" y="4914192"/>
            <a:ext cx="1350411" cy="1382688"/>
            <a:chOff x="-2267962" y="2644671"/>
            <a:chExt cx="1350411" cy="1382688"/>
          </a:xfrm>
        </p:grpSpPr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52E08312-777B-4055-86A3-91A16B28B138}"/>
                </a:ext>
              </a:extLst>
            </p:cNvPr>
            <p:cNvSpPr/>
            <p:nvPr/>
          </p:nvSpPr>
          <p:spPr>
            <a:xfrm>
              <a:off x="-2267962" y="2644671"/>
              <a:ext cx="1337975" cy="13826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9D2ABD23-D5D0-498E-B910-5D1443D707A1}"/>
                </a:ext>
              </a:extLst>
            </p:cNvPr>
            <p:cNvSpPr/>
            <p:nvPr/>
          </p:nvSpPr>
          <p:spPr>
            <a:xfrm>
              <a:off x="-1870055" y="3090947"/>
              <a:ext cx="9525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2400" dirty="0"/>
                <a:t>L</a:t>
              </a:r>
              <a:r>
                <a:rPr lang="en-US" sz="2400" baseline="-25000" dirty="0"/>
                <a:t>1</a:t>
              </a:r>
              <a:endParaRPr lang="he-IL" sz="2300" dirty="0">
                <a:solidFill>
                  <a:schemeClr val="tx2"/>
                </a:solidFill>
                <a:sym typeface="Symbol"/>
              </a:endParaRPr>
            </a:p>
          </p:txBody>
        </p:sp>
      </p:grpSp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B8488462-6E1D-4033-A19C-7BD3AE1D26ED}"/>
              </a:ext>
            </a:extLst>
          </p:cNvPr>
          <p:cNvGrpSpPr/>
          <p:nvPr/>
        </p:nvGrpSpPr>
        <p:grpSpPr>
          <a:xfrm>
            <a:off x="2443613" y="4908886"/>
            <a:ext cx="1763978" cy="1382688"/>
            <a:chOff x="-5201919" y="6128708"/>
            <a:chExt cx="1763978" cy="1382688"/>
          </a:xfrm>
        </p:grpSpPr>
        <p:sp>
          <p:nvSpPr>
            <p:cNvPr id="46" name="Oval 8">
              <a:extLst>
                <a:ext uri="{FF2B5EF4-FFF2-40B4-BE49-F238E27FC236}">
                  <a16:creationId xmlns:a16="http://schemas.microsoft.com/office/drawing/2014/main" id="{F9BC79C6-DD24-450E-BB7E-9885A27863B3}"/>
                </a:ext>
              </a:extLst>
            </p:cNvPr>
            <p:cNvSpPr/>
            <p:nvPr/>
          </p:nvSpPr>
          <p:spPr>
            <a:xfrm>
              <a:off x="-5201919" y="6128708"/>
              <a:ext cx="1337975" cy="1382688"/>
            </a:xfrm>
            <a:prstGeom prst="ellipse">
              <a:avLst/>
            </a:prstGeom>
            <a:solidFill>
              <a:srgbClr val="6CF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47" name="Rectangle 9">
              <a:extLst>
                <a:ext uri="{FF2B5EF4-FFF2-40B4-BE49-F238E27FC236}">
                  <a16:creationId xmlns:a16="http://schemas.microsoft.com/office/drawing/2014/main" id="{ECA9AC05-9EAB-427B-97B2-A0E00CA7F574}"/>
                </a:ext>
              </a:extLst>
            </p:cNvPr>
            <p:cNvSpPr/>
            <p:nvPr/>
          </p:nvSpPr>
          <p:spPr>
            <a:xfrm>
              <a:off x="-5187668" y="6583236"/>
              <a:ext cx="17497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2400" dirty="0"/>
                <a:t>L</a:t>
              </a:r>
              <a:r>
                <a:rPr lang="en-US" sz="2400" baseline="-25000" dirty="0"/>
                <a:t>2</a:t>
              </a:r>
              <a:endParaRPr lang="he-IL" sz="2300" dirty="0">
                <a:solidFill>
                  <a:schemeClr val="tx2"/>
                </a:solidFill>
                <a:sym typeface="Symbol"/>
              </a:endParaRP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F7CD03E5-FFE3-441B-B24D-7179DDA86360}"/>
              </a:ext>
            </a:extLst>
          </p:cNvPr>
          <p:cNvGrpSpPr/>
          <p:nvPr/>
        </p:nvGrpSpPr>
        <p:grpSpPr>
          <a:xfrm>
            <a:off x="3967216" y="1529184"/>
            <a:ext cx="1068063" cy="701183"/>
            <a:chOff x="544029" y="2032000"/>
            <a:chExt cx="1202194" cy="1040528"/>
          </a:xfrm>
        </p:grpSpPr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B28E7B3B-A07D-4EA1-B4D3-F3E9742D8AB8}"/>
                </a:ext>
              </a:extLst>
            </p:cNvPr>
            <p:cNvSpPr/>
            <p:nvPr/>
          </p:nvSpPr>
          <p:spPr>
            <a:xfrm>
              <a:off x="544029" y="2032000"/>
              <a:ext cx="985319" cy="10405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FBDAC7ED-1F5B-4452-8DB9-181547D98278}"/>
                </a:ext>
              </a:extLst>
            </p:cNvPr>
            <p:cNvSpPr/>
            <p:nvPr/>
          </p:nvSpPr>
          <p:spPr>
            <a:xfrm>
              <a:off x="760707" y="2338877"/>
              <a:ext cx="985516" cy="54807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dirty="0"/>
                <a:t>L</a:t>
              </a:r>
              <a:r>
                <a:rPr lang="en-US" baseline="-25000" dirty="0"/>
                <a:t>1</a:t>
              </a:r>
              <a:endParaRPr lang="he-IL" dirty="0">
                <a:solidFill>
                  <a:schemeClr val="tx2"/>
                </a:solidFill>
                <a:sym typeface="Symbol"/>
              </a:endParaRPr>
            </a:p>
          </p:txBody>
        </p:sp>
      </p:grpSp>
      <p:sp>
        <p:nvSpPr>
          <p:cNvPr id="51" name="Rectangle 1">
            <a:extLst>
              <a:ext uri="{FF2B5EF4-FFF2-40B4-BE49-F238E27FC236}">
                <a16:creationId xmlns:a16="http://schemas.microsoft.com/office/drawing/2014/main" id="{C583352B-0659-4F86-84F6-916150ACB1DF}"/>
              </a:ext>
            </a:extLst>
          </p:cNvPr>
          <p:cNvSpPr/>
          <p:nvPr/>
        </p:nvSpPr>
        <p:spPr>
          <a:xfrm>
            <a:off x="1060754" y="2434513"/>
            <a:ext cx="2534075" cy="178597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grpSp>
        <p:nvGrpSpPr>
          <p:cNvPr id="53" name="קבוצה 52">
            <a:extLst>
              <a:ext uri="{FF2B5EF4-FFF2-40B4-BE49-F238E27FC236}">
                <a16:creationId xmlns:a16="http://schemas.microsoft.com/office/drawing/2014/main" id="{CF966020-506B-47DA-B157-B4407ED21088}"/>
              </a:ext>
            </a:extLst>
          </p:cNvPr>
          <p:cNvGrpSpPr/>
          <p:nvPr/>
        </p:nvGrpSpPr>
        <p:grpSpPr>
          <a:xfrm>
            <a:off x="1219977" y="2757756"/>
            <a:ext cx="1742346" cy="1382688"/>
            <a:chOff x="-2267962" y="2644671"/>
            <a:chExt cx="1742346" cy="1382688"/>
          </a:xfrm>
        </p:grpSpPr>
        <p:sp>
          <p:nvSpPr>
            <p:cNvPr id="54" name="Oval 8">
              <a:extLst>
                <a:ext uri="{FF2B5EF4-FFF2-40B4-BE49-F238E27FC236}">
                  <a16:creationId xmlns:a16="http://schemas.microsoft.com/office/drawing/2014/main" id="{3814EB62-0D47-44AB-A142-BC430B52FAAF}"/>
                </a:ext>
              </a:extLst>
            </p:cNvPr>
            <p:cNvSpPr/>
            <p:nvPr/>
          </p:nvSpPr>
          <p:spPr>
            <a:xfrm>
              <a:off x="-2267962" y="2644671"/>
              <a:ext cx="1337975" cy="13826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55" name="Rectangle 9">
              <a:extLst>
                <a:ext uri="{FF2B5EF4-FFF2-40B4-BE49-F238E27FC236}">
                  <a16:creationId xmlns:a16="http://schemas.microsoft.com/office/drawing/2014/main" id="{EADF1609-08F2-480F-821B-72500FD071CE}"/>
                </a:ext>
              </a:extLst>
            </p:cNvPr>
            <p:cNvSpPr/>
            <p:nvPr/>
          </p:nvSpPr>
          <p:spPr>
            <a:xfrm>
              <a:off x="-2261989" y="3090947"/>
              <a:ext cx="1736373" cy="44627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he-IL" sz="2300" dirty="0">
                  <a:solidFill>
                    <a:schemeClr val="tx2"/>
                  </a:solidFill>
                </a:rPr>
                <a:t>שפה - </a:t>
              </a:r>
              <a:r>
                <a:rPr lang="en-US" sz="2300" dirty="0">
                  <a:solidFill>
                    <a:schemeClr val="tx2"/>
                  </a:solidFill>
                </a:rPr>
                <a:t>A</a:t>
              </a:r>
              <a:endParaRPr lang="he-IL" sz="2300" dirty="0">
                <a:solidFill>
                  <a:schemeClr val="tx2"/>
                </a:solidFill>
                <a:sym typeface="Symbol"/>
              </a:endParaRPr>
            </a:p>
          </p:txBody>
        </p:sp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6BA74E62-4D1B-49E7-B81D-46B6C9F211AE}"/>
              </a:ext>
            </a:extLst>
          </p:cNvPr>
          <p:cNvGrpSpPr/>
          <p:nvPr/>
        </p:nvGrpSpPr>
        <p:grpSpPr>
          <a:xfrm>
            <a:off x="2159413" y="2735826"/>
            <a:ext cx="1754108" cy="1382688"/>
            <a:chOff x="2572962" y="3948960"/>
            <a:chExt cx="1754108" cy="1382688"/>
          </a:xfrm>
        </p:grpSpPr>
        <p:sp>
          <p:nvSpPr>
            <p:cNvPr id="57" name="Oval 8">
              <a:extLst>
                <a:ext uri="{FF2B5EF4-FFF2-40B4-BE49-F238E27FC236}">
                  <a16:creationId xmlns:a16="http://schemas.microsoft.com/office/drawing/2014/main" id="{04C6AB4C-B8B7-4406-B21E-729EBEB21B2C}"/>
                </a:ext>
              </a:extLst>
            </p:cNvPr>
            <p:cNvSpPr/>
            <p:nvPr/>
          </p:nvSpPr>
          <p:spPr>
            <a:xfrm>
              <a:off x="2572962" y="3948960"/>
              <a:ext cx="1337975" cy="1382688"/>
            </a:xfrm>
            <a:prstGeom prst="ellipse">
              <a:avLst/>
            </a:prstGeom>
            <a:solidFill>
              <a:srgbClr val="6CF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8" name="Rectangle 9">
              <a:extLst>
                <a:ext uri="{FF2B5EF4-FFF2-40B4-BE49-F238E27FC236}">
                  <a16:creationId xmlns:a16="http://schemas.microsoft.com/office/drawing/2014/main" id="{F72D5A71-5A91-4D7A-B05D-AF83B990D009}"/>
                </a:ext>
              </a:extLst>
            </p:cNvPr>
            <p:cNvSpPr/>
            <p:nvPr/>
          </p:nvSpPr>
          <p:spPr>
            <a:xfrm>
              <a:off x="2577343" y="4417166"/>
              <a:ext cx="1749727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he-IL" sz="2300" dirty="0">
                  <a:solidFill>
                    <a:schemeClr val="tx2"/>
                  </a:solidFill>
                </a:rPr>
                <a:t>שפה - </a:t>
              </a:r>
              <a:r>
                <a:rPr lang="en-US" sz="2300" dirty="0">
                  <a:solidFill>
                    <a:schemeClr val="tx2"/>
                  </a:solidFill>
                </a:rPr>
                <a:t>B</a:t>
              </a:r>
              <a:endParaRPr lang="he-IL" sz="2300" dirty="0">
                <a:solidFill>
                  <a:schemeClr val="tx2"/>
                </a:solidFill>
                <a:sym typeface="Symbol"/>
              </a:endParaRPr>
            </a:p>
          </p:txBody>
        </p: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A4B3386C-B91D-4761-A859-347396581143}"/>
              </a:ext>
            </a:extLst>
          </p:cNvPr>
          <p:cNvGrpSpPr/>
          <p:nvPr/>
        </p:nvGrpSpPr>
        <p:grpSpPr>
          <a:xfrm>
            <a:off x="1211180" y="2743519"/>
            <a:ext cx="2693544" cy="1404618"/>
            <a:chOff x="650073" y="4972890"/>
            <a:chExt cx="2693544" cy="1404618"/>
          </a:xfrm>
        </p:grpSpPr>
        <p:sp>
          <p:nvSpPr>
            <p:cNvPr id="60" name="Oval 8">
              <a:extLst>
                <a:ext uri="{FF2B5EF4-FFF2-40B4-BE49-F238E27FC236}">
                  <a16:creationId xmlns:a16="http://schemas.microsoft.com/office/drawing/2014/main" id="{CFA82C1B-814F-4648-ACA0-5789E3764D83}"/>
                </a:ext>
              </a:extLst>
            </p:cNvPr>
            <p:cNvSpPr/>
            <p:nvPr/>
          </p:nvSpPr>
          <p:spPr>
            <a:xfrm>
              <a:off x="650073" y="4994820"/>
              <a:ext cx="1337975" cy="13826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grpSp>
          <p:nvGrpSpPr>
            <p:cNvPr id="62" name="קבוצה 61">
              <a:extLst>
                <a:ext uri="{FF2B5EF4-FFF2-40B4-BE49-F238E27FC236}">
                  <a16:creationId xmlns:a16="http://schemas.microsoft.com/office/drawing/2014/main" id="{D964E3B4-E7B3-4863-B9E5-B6EC21987E46}"/>
                </a:ext>
              </a:extLst>
            </p:cNvPr>
            <p:cNvGrpSpPr/>
            <p:nvPr/>
          </p:nvGrpSpPr>
          <p:grpSpPr>
            <a:xfrm>
              <a:off x="1589509" y="4972890"/>
              <a:ext cx="1754108" cy="1382688"/>
              <a:chOff x="2572962" y="3948960"/>
              <a:chExt cx="1754108" cy="1382688"/>
            </a:xfrm>
          </p:grpSpPr>
          <p:sp>
            <p:nvSpPr>
              <p:cNvPr id="63" name="Oval 8">
                <a:extLst>
                  <a:ext uri="{FF2B5EF4-FFF2-40B4-BE49-F238E27FC236}">
                    <a16:creationId xmlns:a16="http://schemas.microsoft.com/office/drawing/2014/main" id="{A390917B-E657-4B02-916E-D7498E886F42}"/>
                  </a:ext>
                </a:extLst>
              </p:cNvPr>
              <p:cNvSpPr/>
              <p:nvPr/>
            </p:nvSpPr>
            <p:spPr>
              <a:xfrm>
                <a:off x="2572962" y="3948960"/>
                <a:ext cx="1337975" cy="138268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64" name="Rectangle 9">
                <a:extLst>
                  <a:ext uri="{FF2B5EF4-FFF2-40B4-BE49-F238E27FC236}">
                    <a16:creationId xmlns:a16="http://schemas.microsoft.com/office/drawing/2014/main" id="{0DB3AE36-99E4-4458-8B2F-AFACA2CBB20E}"/>
                  </a:ext>
                </a:extLst>
              </p:cNvPr>
              <p:cNvSpPr/>
              <p:nvPr/>
            </p:nvSpPr>
            <p:spPr>
              <a:xfrm>
                <a:off x="2577343" y="4417166"/>
                <a:ext cx="1749727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endParaRPr lang="he-IL" sz="2300" dirty="0">
                  <a:solidFill>
                    <a:schemeClr val="tx2"/>
                  </a:solidFill>
                  <a:sym typeface="Symbol"/>
                </a:endParaRPr>
              </a:p>
            </p:txBody>
          </p:sp>
        </p:grpSp>
        <p:grpSp>
          <p:nvGrpSpPr>
            <p:cNvPr id="65" name="קבוצה 64">
              <a:extLst>
                <a:ext uri="{FF2B5EF4-FFF2-40B4-BE49-F238E27FC236}">
                  <a16:creationId xmlns:a16="http://schemas.microsoft.com/office/drawing/2014/main" id="{ACB6A194-C6C8-4905-92A1-4FEBB2878682}"/>
                </a:ext>
              </a:extLst>
            </p:cNvPr>
            <p:cNvGrpSpPr/>
            <p:nvPr/>
          </p:nvGrpSpPr>
          <p:grpSpPr>
            <a:xfrm>
              <a:off x="1408994" y="5197893"/>
              <a:ext cx="861104" cy="983623"/>
              <a:chOff x="2572962" y="3948960"/>
              <a:chExt cx="1754108" cy="1382688"/>
            </a:xfrm>
          </p:grpSpPr>
          <p:sp>
            <p:nvSpPr>
              <p:cNvPr id="66" name="Oval 8">
                <a:extLst>
                  <a:ext uri="{FF2B5EF4-FFF2-40B4-BE49-F238E27FC236}">
                    <a16:creationId xmlns:a16="http://schemas.microsoft.com/office/drawing/2014/main" id="{E6D49CF8-D7A5-4D39-890C-AE7EDB4AB29E}"/>
                  </a:ext>
                </a:extLst>
              </p:cNvPr>
              <p:cNvSpPr/>
              <p:nvPr/>
            </p:nvSpPr>
            <p:spPr>
              <a:xfrm>
                <a:off x="2572962" y="3948960"/>
                <a:ext cx="1337975" cy="138268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67" name="Rectangle 9">
                <a:extLst>
                  <a:ext uri="{FF2B5EF4-FFF2-40B4-BE49-F238E27FC236}">
                    <a16:creationId xmlns:a16="http://schemas.microsoft.com/office/drawing/2014/main" id="{C88E559C-CA6B-4A1B-9B1C-1714FB068CE5}"/>
                  </a:ext>
                </a:extLst>
              </p:cNvPr>
              <p:cNvSpPr/>
              <p:nvPr/>
            </p:nvSpPr>
            <p:spPr>
              <a:xfrm>
                <a:off x="2577343" y="4417166"/>
                <a:ext cx="1749727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endParaRPr lang="he-IL" sz="2300" dirty="0">
                  <a:solidFill>
                    <a:schemeClr val="tx2"/>
                  </a:solidFill>
                  <a:sym typeface="Symbol"/>
                </a:endParaRPr>
              </a:p>
            </p:txBody>
          </p:sp>
        </p:grpSp>
        <p:sp>
          <p:nvSpPr>
            <p:cNvPr id="61" name="Rectangle 9">
              <a:extLst>
                <a:ext uri="{FF2B5EF4-FFF2-40B4-BE49-F238E27FC236}">
                  <a16:creationId xmlns:a16="http://schemas.microsoft.com/office/drawing/2014/main" id="{AB8E7BD5-89D5-4A67-99D2-9F3F8E574A07}"/>
                </a:ext>
              </a:extLst>
            </p:cNvPr>
            <p:cNvSpPr/>
            <p:nvPr/>
          </p:nvSpPr>
          <p:spPr>
            <a:xfrm>
              <a:off x="856431" y="5337045"/>
              <a:ext cx="21996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he-IL" sz="3200" b="1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ym typeface="Symbol"/>
                </a:rPr>
                <a:t> </a:t>
              </a:r>
              <a:r>
                <a:rPr lang="en-US" sz="3200" dirty="0"/>
                <a:t>L</a:t>
              </a:r>
              <a:r>
                <a:rPr lang="en-US" sz="3200" baseline="-25000" dirty="0"/>
                <a:t>2</a:t>
              </a:r>
              <a:r>
                <a:rPr lang="he-IL" sz="3200" b="1" dirty="0">
                  <a:solidFill>
                    <a:schemeClr val="tx2"/>
                  </a:solidFill>
                </a:rPr>
                <a:t> </a:t>
              </a:r>
              <a:r>
                <a:rPr lang="en-US" sz="3200" dirty="0"/>
                <a:t>L</a:t>
              </a:r>
              <a:r>
                <a:rPr lang="en-US" sz="3200" baseline="-25000" dirty="0"/>
                <a:t>1</a:t>
              </a:r>
              <a:r>
                <a:rPr lang="he-IL" sz="3200" b="1" dirty="0">
                  <a:solidFill>
                    <a:schemeClr val="tx2"/>
                  </a:solidFill>
                </a:rPr>
                <a:t> </a:t>
              </a:r>
              <a:endParaRPr lang="he-IL" sz="3200" b="1" dirty="0">
                <a:solidFill>
                  <a:schemeClr val="tx2"/>
                </a:solidFill>
                <a:sym typeface="Symbol"/>
              </a:endParaRPr>
            </a:p>
          </p:txBody>
        </p: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4977E39F-6759-4356-ABB4-CAB398410C4E}"/>
              </a:ext>
            </a:extLst>
          </p:cNvPr>
          <p:cNvGrpSpPr/>
          <p:nvPr/>
        </p:nvGrpSpPr>
        <p:grpSpPr>
          <a:xfrm>
            <a:off x="1449448" y="4912113"/>
            <a:ext cx="2611035" cy="1691437"/>
            <a:chOff x="2092808" y="5213464"/>
            <a:chExt cx="2611035" cy="1691437"/>
          </a:xfrm>
        </p:grpSpPr>
        <p:sp>
          <p:nvSpPr>
            <p:cNvPr id="73" name="Oval 8">
              <a:extLst>
                <a:ext uri="{FF2B5EF4-FFF2-40B4-BE49-F238E27FC236}">
                  <a16:creationId xmlns:a16="http://schemas.microsoft.com/office/drawing/2014/main" id="{FFA573FC-4669-4892-B1D1-2695C87E642F}"/>
                </a:ext>
              </a:extLst>
            </p:cNvPr>
            <p:cNvSpPr/>
            <p:nvPr/>
          </p:nvSpPr>
          <p:spPr>
            <a:xfrm>
              <a:off x="2092808" y="5218770"/>
              <a:ext cx="1337975" cy="13826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76" name="Oval 8">
              <a:extLst>
                <a:ext uri="{FF2B5EF4-FFF2-40B4-BE49-F238E27FC236}">
                  <a16:creationId xmlns:a16="http://schemas.microsoft.com/office/drawing/2014/main" id="{87E3F290-A7B3-4D37-9E65-D555C0B1D0A6}"/>
                </a:ext>
              </a:extLst>
            </p:cNvPr>
            <p:cNvSpPr/>
            <p:nvPr/>
          </p:nvSpPr>
          <p:spPr>
            <a:xfrm>
              <a:off x="3095344" y="5213464"/>
              <a:ext cx="1337975" cy="13826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78" name="Oval 8">
              <a:extLst>
                <a:ext uri="{FF2B5EF4-FFF2-40B4-BE49-F238E27FC236}">
                  <a16:creationId xmlns:a16="http://schemas.microsoft.com/office/drawing/2014/main" id="{7F45FCAD-A039-4516-867A-5E1F4327F129}"/>
                </a:ext>
              </a:extLst>
            </p:cNvPr>
            <p:cNvSpPr/>
            <p:nvPr/>
          </p:nvSpPr>
          <p:spPr>
            <a:xfrm>
              <a:off x="3099402" y="5475512"/>
              <a:ext cx="331381" cy="950016"/>
            </a:xfrm>
            <a:prstGeom prst="ellipse">
              <a:avLst/>
            </a:prstGeom>
            <a:solidFill>
              <a:srgbClr val="192A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C6AB58B8-CB9C-4700-B11C-87B69FC14176}"/>
                </a:ext>
              </a:extLst>
            </p:cNvPr>
            <p:cNvSpPr/>
            <p:nvPr/>
          </p:nvSpPr>
          <p:spPr>
            <a:xfrm>
              <a:off x="2345580" y="6320126"/>
              <a:ext cx="23582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sz="3200" dirty="0"/>
                <a:t>L</a:t>
              </a:r>
              <a:r>
                <a:rPr lang="en-US" sz="3200" baseline="-25000" dirty="0"/>
                <a:t>1</a:t>
              </a:r>
              <a:r>
                <a:rPr lang="en-US" sz="3200" b="1" dirty="0">
                  <a:solidFill>
                    <a:schemeClr val="tx2"/>
                  </a:solidFill>
                  <a:sym typeface="Symbol"/>
                </a:rPr>
                <a:t> </a:t>
              </a:r>
              <a:r>
                <a:rPr lang="en-US" sz="3200" b="1" dirty="0">
                  <a:sym typeface="Symbol" panose="05050102010706020507" pitchFamily="18" charset="2"/>
                </a:rPr>
                <a:t> </a:t>
              </a:r>
              <a:r>
                <a:rPr lang="en-US" sz="3200" dirty="0"/>
                <a:t>L</a:t>
              </a:r>
              <a:r>
                <a:rPr lang="en-US" sz="3200" baseline="-25000" dirty="0"/>
                <a:t>2</a:t>
              </a:r>
              <a:endParaRPr lang="he-IL" sz="3200" b="1" dirty="0">
                <a:solidFill>
                  <a:schemeClr val="tx2"/>
                </a:solidFill>
                <a:sym typeface="Symbol"/>
              </a:endParaRPr>
            </a:p>
          </p:txBody>
        </p:sp>
      </p:grpSp>
      <p:pic>
        <p:nvPicPr>
          <p:cNvPr id="79" name="מדיה מקוונת 3" title="ￗﾐￗﾑￗﾕￗﾓￗﾙￗﾝ ￗﾑￗﾨￗﾙￗﾑￗﾕￗﾢ | ￗﾪￗﾕￗﾨￗﾪ ￗﾔￗﾧￗﾑￗﾕￗﾦￗﾕￗﾪ">
            <a:hlinkClick r:id="" action="ppaction://media"/>
            <a:extLst>
              <a:ext uri="{FF2B5EF4-FFF2-40B4-BE49-F238E27FC236}">
                <a16:creationId xmlns:a16="http://schemas.microsoft.com/office/drawing/2014/main" id="{EA3B2DFD-24C6-4D36-8444-A9B36402B2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20434" y="4928704"/>
            <a:ext cx="2544302" cy="1431380"/>
          </a:xfrm>
          <a:prstGeom prst="rect">
            <a:avLst/>
          </a:prstGeom>
        </p:spPr>
      </p:pic>
      <p:sp>
        <p:nvSpPr>
          <p:cNvPr id="80" name="תיבת טקסט 79">
            <a:extLst>
              <a:ext uri="{FF2B5EF4-FFF2-40B4-BE49-F238E27FC236}">
                <a16:creationId xmlns:a16="http://schemas.microsoft.com/office/drawing/2014/main" id="{ED53A18B-CE61-4D8F-9FDC-78312F17B859}"/>
              </a:ext>
            </a:extLst>
          </p:cNvPr>
          <p:cNvSpPr txBox="1"/>
          <p:nvPr/>
        </p:nvSpPr>
        <p:spPr>
          <a:xfrm>
            <a:off x="4884959" y="6282150"/>
            <a:ext cx="2930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אפשרות להסבר נוסף</a:t>
            </a:r>
          </a:p>
        </p:txBody>
      </p:sp>
    </p:spTree>
    <p:extLst>
      <p:ext uri="{BB962C8B-B14F-4D97-AF65-F5344CB8AC3E}">
        <p14:creationId xmlns:p14="http://schemas.microsoft.com/office/powerpoint/2010/main" val="23364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7" fill="hold" display="0">
                  <p:stCondLst>
                    <p:cond delay="indefinite"/>
                  </p:stCondLst>
                </p:cTn>
                <p:tgtEl>
                  <p:spTgt spid="79"/>
                </p:tgtEl>
              </p:cMediaNode>
            </p:video>
          </p:childTnLst>
        </p:cTn>
      </p:par>
    </p:tnLst>
    <p:bldLst>
      <p:bldP spid="30" grpId="0"/>
      <p:bldP spid="34" grpId="0"/>
      <p:bldP spid="35" grpId="0"/>
      <p:bldP spid="36" grpId="0"/>
      <p:bldP spid="21" grpId="0" animBg="1"/>
      <p:bldP spid="31" grpId="0" animBg="1"/>
      <p:bldP spid="32" grpId="0"/>
      <p:bldP spid="51" grpId="0" animBg="1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18" y="155448"/>
            <a:ext cx="10566333" cy="720000"/>
          </a:xfrm>
        </p:spPr>
        <p:txBody>
          <a:bodyPr/>
          <a:lstStyle/>
          <a:p>
            <a:r>
              <a:rPr lang="he-IL" dirty="0"/>
              <a:t>הקשר בין הכלה לתכונת הרגולריות</a:t>
            </a: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FA7AD555-8E81-49D6-9BC2-EF01B35E9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008" y="1095170"/>
            <a:ext cx="11161453" cy="3951283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נתונות השפות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he-IL" dirty="0">
                <a:solidFill>
                  <a:schemeClr val="tx2"/>
                </a:solidFill>
              </a:rPr>
              <a:t> ו </a:t>
            </a:r>
            <a:r>
              <a:rPr lang="en-US" dirty="0">
                <a:solidFill>
                  <a:schemeClr val="tx2"/>
                </a:solidFill>
                <a:sym typeface="Symbol"/>
              </a:rPr>
              <a:t>L</a:t>
            </a:r>
            <a:r>
              <a:rPr lang="en-US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dirty="0">
                <a:sym typeface="Symbol"/>
              </a:rPr>
              <a:t>. נתון ש </a:t>
            </a:r>
            <a:r>
              <a:rPr lang="en-US" dirty="0">
                <a:solidFill>
                  <a:schemeClr val="tx2"/>
                </a:solidFill>
                <a:sym typeface="Symbol"/>
              </a:rPr>
              <a:t>L</a:t>
            </a:r>
            <a:r>
              <a:rPr lang="en-US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he-IL" dirty="0">
                <a:sym typeface="Symbol"/>
              </a:rPr>
              <a:t>רגולרית. </a:t>
            </a:r>
            <a:br>
              <a:rPr lang="en-US" dirty="0">
                <a:sym typeface="Symbol"/>
              </a:rPr>
            </a:br>
            <a:r>
              <a:rPr lang="he-IL" dirty="0">
                <a:sym typeface="Symbol"/>
              </a:rPr>
              <a:t>מה נוכל לדעת על הרגולריות של </a:t>
            </a:r>
            <a:r>
              <a:rPr lang="en-US" b="1" dirty="0">
                <a:solidFill>
                  <a:schemeClr val="tx2"/>
                </a:solidFill>
              </a:rPr>
              <a:t>L</a:t>
            </a:r>
            <a:r>
              <a:rPr lang="en-US" b="1" baseline="-25000" dirty="0">
                <a:solidFill>
                  <a:schemeClr val="tx2"/>
                </a:solidFill>
              </a:rPr>
              <a:t>1</a:t>
            </a:r>
            <a:r>
              <a:rPr lang="he-IL" dirty="0">
                <a:sym typeface="Symbol"/>
              </a:rPr>
              <a:t> אם אנו יודעים ש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 L</a:t>
            </a:r>
            <a:r>
              <a:rPr lang="en-US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dirty="0">
                <a:sym typeface="Symbol"/>
              </a:rPr>
              <a:t>?</a:t>
            </a:r>
          </a:p>
          <a:p>
            <a:r>
              <a:rPr lang="he-IL" dirty="0">
                <a:sym typeface="Symbol"/>
              </a:rPr>
              <a:t>נראה שתי דוגמאות </a:t>
            </a:r>
            <a:r>
              <a:rPr lang="he-IL" sz="2000" dirty="0"/>
              <a:t>(כל השפות מעל ה א"ב </a:t>
            </a:r>
            <a:r>
              <a:rPr lang="en-US" sz="2000" dirty="0"/>
              <a:t>{a, b}</a:t>
            </a:r>
            <a:r>
              <a:rPr lang="he-IL" sz="2000" dirty="0"/>
              <a:t>) </a:t>
            </a:r>
            <a:r>
              <a:rPr lang="he-IL" dirty="0">
                <a:sym typeface="Symbol"/>
              </a:rPr>
              <a:t>:</a:t>
            </a:r>
            <a:endParaRPr lang="en-US" dirty="0">
              <a:sym typeface="Symbol"/>
            </a:endParaRPr>
          </a:p>
          <a:p>
            <a:pPr marL="457245" lvl="1" indent="0">
              <a:buNone/>
            </a:pPr>
            <a:endParaRPr lang="he-IL" sz="2000" dirty="0"/>
          </a:p>
          <a:p>
            <a:pPr marL="457245" lvl="1" indent="0">
              <a:buNone/>
            </a:pPr>
            <a:r>
              <a:rPr lang="he-IL" sz="2000" dirty="0"/>
              <a:t>דוגמה א</a:t>
            </a:r>
          </a:p>
          <a:p>
            <a:pPr lvl="1" algn="l" rtl="0"/>
            <a:r>
              <a:rPr lang="en-US" sz="2000" dirty="0"/>
              <a:t>L</a:t>
            </a:r>
            <a:r>
              <a:rPr lang="en-US" sz="2000" baseline="-25000" dirty="0"/>
              <a:t>2</a:t>
            </a:r>
            <a:r>
              <a:rPr lang="en-US" sz="2000" dirty="0"/>
              <a:t> = {w | w start with a} 	</a:t>
            </a:r>
            <a:r>
              <a:rPr lang="en-US" sz="2100" dirty="0"/>
              <a:t>- </a:t>
            </a:r>
            <a:r>
              <a:rPr lang="he-IL" sz="2100" dirty="0"/>
              <a:t>רגולרית </a:t>
            </a:r>
            <a:r>
              <a:rPr lang="he-IL" sz="1600" dirty="0"/>
              <a:t>(ניתן בקלות לבנות לה אוטומט סופי)</a:t>
            </a:r>
            <a:endParaRPr lang="en-US" sz="1600" dirty="0"/>
          </a:p>
          <a:p>
            <a:pPr lvl="1" algn="l" rtl="0"/>
            <a:r>
              <a:rPr lang="en-US" sz="2000" dirty="0"/>
              <a:t>L</a:t>
            </a:r>
            <a:r>
              <a:rPr lang="en-US" sz="2000" baseline="-25000" dirty="0"/>
              <a:t>1</a:t>
            </a:r>
            <a:r>
              <a:rPr lang="en-US" sz="2000" dirty="0"/>
              <a:t> = {a</a:t>
            </a:r>
            <a:r>
              <a:rPr lang="en-US" sz="2000" baseline="30000" dirty="0"/>
              <a:t>n</a:t>
            </a:r>
            <a:r>
              <a:rPr lang="en-US" sz="2000" dirty="0"/>
              <a:t> | n &gt; 0} 		- </a:t>
            </a:r>
            <a:r>
              <a:rPr lang="he-IL" sz="2100" dirty="0"/>
              <a:t>רגולרית</a:t>
            </a:r>
            <a:r>
              <a:rPr lang="he-IL" sz="2000" dirty="0"/>
              <a:t> </a:t>
            </a:r>
            <a:r>
              <a:rPr lang="he-IL" sz="1600" dirty="0"/>
              <a:t>(ניתן בקלות לבנות לה אוטומט סופי)</a:t>
            </a:r>
            <a:endParaRPr lang="en-US" sz="1600" dirty="0"/>
          </a:p>
          <a:p>
            <a:pPr marL="457245" lvl="1" indent="0">
              <a:buNone/>
            </a:pPr>
            <a:endParaRPr lang="he-IL" sz="2000" dirty="0"/>
          </a:p>
          <a:p>
            <a:pPr marL="457245" lvl="1" indent="0">
              <a:buNone/>
            </a:pPr>
            <a:r>
              <a:rPr lang="he-IL" sz="2000" dirty="0"/>
              <a:t>דוגמה ב</a:t>
            </a:r>
          </a:p>
          <a:p>
            <a:pPr lvl="1" algn="l" rtl="0"/>
            <a:r>
              <a:rPr lang="en-US" sz="2000" dirty="0"/>
              <a:t>L</a:t>
            </a:r>
            <a:r>
              <a:rPr lang="en-US" sz="2000" baseline="-25000" dirty="0"/>
              <a:t>2</a:t>
            </a:r>
            <a:r>
              <a:rPr lang="en-US" sz="2000" dirty="0"/>
              <a:t> = {w | w start with a} 	- </a:t>
            </a:r>
            <a:r>
              <a:rPr lang="he-IL" sz="2000" dirty="0"/>
              <a:t>רגולרית </a:t>
            </a:r>
            <a:r>
              <a:rPr lang="he-IL" sz="1600" dirty="0"/>
              <a:t>(ניתן בקלות לבנות לה אוטומט סופי)</a:t>
            </a:r>
            <a:endParaRPr lang="en-US" sz="2000" dirty="0"/>
          </a:p>
          <a:p>
            <a:pPr lvl="1" algn="l" rtl="0"/>
            <a:r>
              <a:rPr lang="en-US" sz="2000" dirty="0"/>
              <a:t>L</a:t>
            </a:r>
            <a:r>
              <a:rPr lang="en-US" sz="2000" baseline="-25000" dirty="0"/>
              <a:t>1</a:t>
            </a:r>
            <a:r>
              <a:rPr lang="en-US" sz="2000" dirty="0"/>
              <a:t> = {</a:t>
            </a:r>
            <a:r>
              <a:rPr lang="en-US" sz="2000" dirty="0" err="1"/>
              <a:t>a</a:t>
            </a:r>
            <a:r>
              <a:rPr lang="en-US" sz="2000" baseline="30000" dirty="0" err="1"/>
              <a:t>n</a:t>
            </a:r>
            <a:r>
              <a:rPr lang="en-US" sz="2000" dirty="0" err="1"/>
              <a:t>b</a:t>
            </a:r>
            <a:r>
              <a:rPr lang="en-US" sz="2000" baseline="30000" dirty="0" err="1"/>
              <a:t>n</a:t>
            </a:r>
            <a:r>
              <a:rPr lang="en-US" sz="2000" dirty="0"/>
              <a:t> | n &gt; 0} 	- </a:t>
            </a:r>
            <a:r>
              <a:rPr lang="he-IL" sz="2000" dirty="0"/>
              <a:t>לא רגולרית </a:t>
            </a:r>
            <a:r>
              <a:rPr lang="he-IL" sz="1600" dirty="0"/>
              <a:t>(כפי שהוכחנו)</a:t>
            </a:r>
            <a:endParaRPr lang="en-US" sz="2000" dirty="0"/>
          </a:p>
          <a:p>
            <a:pPr marL="0" indent="0">
              <a:buNone/>
            </a:pPr>
            <a:endParaRPr lang="he-IL" dirty="0">
              <a:sym typeface="Symbol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E198AEC-6FA3-420A-A452-4276A2198B89}"/>
              </a:ext>
            </a:extLst>
          </p:cNvPr>
          <p:cNvSpPr/>
          <p:nvPr/>
        </p:nvSpPr>
        <p:spPr>
          <a:xfrm>
            <a:off x="487978" y="1017347"/>
            <a:ext cx="2005056" cy="13635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D19BD426-65FD-494F-B5DF-9AF5662B0375}"/>
              </a:ext>
            </a:extLst>
          </p:cNvPr>
          <p:cNvGrpSpPr/>
          <p:nvPr/>
        </p:nvGrpSpPr>
        <p:grpSpPr>
          <a:xfrm>
            <a:off x="531455" y="1095170"/>
            <a:ext cx="1554506" cy="1179679"/>
            <a:chOff x="2189387" y="3835704"/>
            <a:chExt cx="1749726" cy="1382688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F85DAF5F-782A-4A17-B80C-B469612F85BC}"/>
                </a:ext>
              </a:extLst>
            </p:cNvPr>
            <p:cNvSpPr/>
            <p:nvPr/>
          </p:nvSpPr>
          <p:spPr>
            <a:xfrm>
              <a:off x="2345870" y="3835704"/>
              <a:ext cx="1337975" cy="1382688"/>
            </a:xfrm>
            <a:prstGeom prst="ellipse">
              <a:avLst/>
            </a:prstGeom>
            <a:solidFill>
              <a:srgbClr val="6CF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07A32267-12F1-411E-BF8D-B908E1BAD896}"/>
                </a:ext>
              </a:extLst>
            </p:cNvPr>
            <p:cNvSpPr/>
            <p:nvPr/>
          </p:nvSpPr>
          <p:spPr>
            <a:xfrm>
              <a:off x="2189387" y="3924983"/>
              <a:ext cx="1749726" cy="432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dirty="0">
                  <a:solidFill>
                    <a:schemeClr val="tx2"/>
                  </a:solidFill>
                </a:rPr>
                <a:t>L</a:t>
              </a:r>
              <a:r>
                <a:rPr lang="en-US" baseline="-25000" dirty="0">
                  <a:solidFill>
                    <a:schemeClr val="tx2"/>
                  </a:solidFill>
                </a:rPr>
                <a:t>2</a:t>
              </a:r>
              <a:endParaRPr lang="he-IL" dirty="0">
                <a:solidFill>
                  <a:schemeClr val="tx2"/>
                </a:solidFill>
                <a:sym typeface="Symbol"/>
              </a:endParaRP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429E9490-A431-4872-BB2C-9A1E2309CDF5}"/>
              </a:ext>
            </a:extLst>
          </p:cNvPr>
          <p:cNvGrpSpPr/>
          <p:nvPr/>
        </p:nvGrpSpPr>
        <p:grpSpPr>
          <a:xfrm>
            <a:off x="842886" y="1540673"/>
            <a:ext cx="1016288" cy="650660"/>
            <a:chOff x="544029" y="2032001"/>
            <a:chExt cx="1373551" cy="709750"/>
          </a:xfrm>
        </p:grpSpPr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04C5F6E8-8C0B-4AA9-B253-209402AADDEC}"/>
                </a:ext>
              </a:extLst>
            </p:cNvPr>
            <p:cNvSpPr/>
            <p:nvPr/>
          </p:nvSpPr>
          <p:spPr>
            <a:xfrm>
              <a:off x="544029" y="2032001"/>
              <a:ext cx="985319" cy="7097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F1EB4E76-72EB-4F90-87EA-8EE021EBC427}"/>
                </a:ext>
              </a:extLst>
            </p:cNvPr>
            <p:cNvSpPr/>
            <p:nvPr/>
          </p:nvSpPr>
          <p:spPr>
            <a:xfrm>
              <a:off x="991574" y="2162668"/>
              <a:ext cx="926006" cy="40287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dirty="0">
                  <a:solidFill>
                    <a:schemeClr val="tx2"/>
                  </a:solidFill>
                </a:rPr>
                <a:t>L</a:t>
              </a:r>
              <a:r>
                <a:rPr lang="en-US" baseline="-25000" dirty="0">
                  <a:solidFill>
                    <a:schemeClr val="tx2"/>
                  </a:solidFill>
                </a:rPr>
                <a:t>1</a:t>
              </a:r>
              <a:endParaRPr lang="he-IL" dirty="0">
                <a:solidFill>
                  <a:schemeClr val="tx2"/>
                </a:solidFill>
                <a:sym typeface="Symbol"/>
              </a:endParaRPr>
            </a:p>
          </p:txBody>
        </p:sp>
      </p:grpSp>
      <p:sp>
        <p:nvSpPr>
          <p:cNvPr id="13" name="מלבן 12">
            <a:extLst>
              <a:ext uri="{FF2B5EF4-FFF2-40B4-BE49-F238E27FC236}">
                <a16:creationId xmlns:a16="http://schemas.microsoft.com/office/drawing/2014/main" id="{F8EAFB94-6A30-49DE-A313-3B461DD14060}"/>
              </a:ext>
            </a:extLst>
          </p:cNvPr>
          <p:cNvSpPr/>
          <p:nvPr/>
        </p:nvSpPr>
        <p:spPr>
          <a:xfrm>
            <a:off x="1571922" y="5402991"/>
            <a:ext cx="6292107" cy="954107"/>
          </a:xfrm>
          <a:prstGeom prst="rect">
            <a:avLst/>
          </a:prstGeom>
          <a:solidFill>
            <a:srgbClr val="6CF0FF"/>
          </a:solidFill>
          <a:ln w="857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e-IL" sz="2800" dirty="0"/>
              <a:t>הכלל לא תמיד נכון (סתרנו על ידי דוגמה)</a:t>
            </a:r>
            <a:br>
              <a:rPr lang="en-US" sz="2800" dirty="0"/>
            </a:br>
            <a:r>
              <a:rPr lang="he-IL" sz="2800" dirty="0"/>
              <a:t>ז"א – הכלל לא נכון</a:t>
            </a:r>
            <a:endParaRPr lang="he-IL" sz="2800" b="1" dirty="0"/>
          </a:p>
        </p:txBody>
      </p:sp>
      <p:sp>
        <p:nvSpPr>
          <p:cNvPr id="3" name="סוגר מסולסל ימני 2">
            <a:extLst>
              <a:ext uri="{FF2B5EF4-FFF2-40B4-BE49-F238E27FC236}">
                <a16:creationId xmlns:a16="http://schemas.microsoft.com/office/drawing/2014/main" id="{C85CE85D-FBCF-491B-B139-3CC7C1E9EE8E}"/>
              </a:ext>
            </a:extLst>
          </p:cNvPr>
          <p:cNvSpPr/>
          <p:nvPr/>
        </p:nvSpPr>
        <p:spPr>
          <a:xfrm>
            <a:off x="8109262" y="2913985"/>
            <a:ext cx="183742" cy="5513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סוגר מסולסל ימני 14">
            <a:extLst>
              <a:ext uri="{FF2B5EF4-FFF2-40B4-BE49-F238E27FC236}">
                <a16:creationId xmlns:a16="http://schemas.microsoft.com/office/drawing/2014/main" id="{1FD644A9-6A36-47EE-9BEE-F61B6CBE27F7}"/>
              </a:ext>
            </a:extLst>
          </p:cNvPr>
          <p:cNvSpPr/>
          <p:nvPr/>
        </p:nvSpPr>
        <p:spPr>
          <a:xfrm>
            <a:off x="8120478" y="4198862"/>
            <a:ext cx="172526" cy="5513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1EB7A4E-A269-4C6D-AB12-055390A35532}"/>
              </a:ext>
            </a:extLst>
          </p:cNvPr>
          <p:cNvSpPr txBox="1"/>
          <p:nvPr/>
        </p:nvSpPr>
        <p:spPr>
          <a:xfrm>
            <a:off x="6535780" y="2820327"/>
            <a:ext cx="462375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דוגמה ששומרת כל הדרישות </a:t>
            </a:r>
            <a:br>
              <a:rPr lang="en-US" sz="1400" dirty="0"/>
            </a:br>
            <a:r>
              <a:rPr lang="he-IL" sz="1400" dirty="0"/>
              <a:t>(</a:t>
            </a:r>
            <a:r>
              <a:rPr lang="en-US" sz="1400" dirty="0"/>
              <a:t>L</a:t>
            </a:r>
            <a:r>
              <a:rPr lang="en-US" sz="1400" baseline="-25000" dirty="0"/>
              <a:t>2</a:t>
            </a:r>
            <a:r>
              <a:rPr lang="he-IL" sz="1400" dirty="0"/>
              <a:t> רגולרית ו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baseline="-25000" dirty="0">
                <a:solidFill>
                  <a:schemeClr val="tx2"/>
                </a:solidFill>
              </a:rPr>
              <a:t>1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  <a:sym typeface="Symbol"/>
              </a:rPr>
              <a:t> L</a:t>
            </a:r>
            <a:r>
              <a:rPr lang="en-US" sz="1400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sz="1400" dirty="0"/>
              <a:t>)</a:t>
            </a:r>
            <a:br>
              <a:rPr lang="en-US" sz="1400" dirty="0"/>
            </a:br>
            <a:r>
              <a:rPr lang="he-IL" sz="1400" dirty="0"/>
              <a:t>ו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baseline="-25000" dirty="0">
                <a:solidFill>
                  <a:schemeClr val="tx2"/>
                </a:solidFill>
              </a:rPr>
              <a:t>1</a:t>
            </a:r>
            <a:r>
              <a:rPr lang="he-IL" sz="1400" baseline="-25000" dirty="0">
                <a:solidFill>
                  <a:schemeClr val="tx2"/>
                </a:solidFill>
              </a:rPr>
              <a:t> </a:t>
            </a:r>
            <a:r>
              <a:rPr lang="he-IL" sz="1400" dirty="0"/>
              <a:t>רגולרית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93302D0-6FA0-4AE7-86C9-14B2080B4D99}"/>
              </a:ext>
            </a:extLst>
          </p:cNvPr>
          <p:cNvSpPr txBox="1"/>
          <p:nvPr/>
        </p:nvSpPr>
        <p:spPr>
          <a:xfrm>
            <a:off x="6535780" y="4092346"/>
            <a:ext cx="462375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דוגמה ששומרת כל הדרישות </a:t>
            </a:r>
            <a:br>
              <a:rPr lang="en-US" sz="1400" dirty="0"/>
            </a:br>
            <a:r>
              <a:rPr lang="he-IL" sz="1400" dirty="0"/>
              <a:t>(</a:t>
            </a:r>
            <a:r>
              <a:rPr lang="en-US" sz="1400" dirty="0"/>
              <a:t>L</a:t>
            </a:r>
            <a:r>
              <a:rPr lang="en-US" sz="1400" baseline="-25000" dirty="0"/>
              <a:t>2</a:t>
            </a:r>
            <a:r>
              <a:rPr lang="he-IL" sz="1400" dirty="0"/>
              <a:t> רגולרית ו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baseline="-25000" dirty="0">
                <a:solidFill>
                  <a:schemeClr val="tx2"/>
                </a:solidFill>
              </a:rPr>
              <a:t>1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  <a:sym typeface="Symbol"/>
              </a:rPr>
              <a:t> L</a:t>
            </a:r>
            <a:r>
              <a:rPr lang="en-US" sz="1400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sz="1400" dirty="0"/>
              <a:t>)</a:t>
            </a:r>
            <a:br>
              <a:rPr lang="en-US" sz="1400" dirty="0"/>
            </a:br>
            <a:r>
              <a:rPr lang="he-IL" sz="1400" dirty="0"/>
              <a:t>אבל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baseline="-25000" dirty="0">
                <a:solidFill>
                  <a:schemeClr val="tx2"/>
                </a:solidFill>
              </a:rPr>
              <a:t>1</a:t>
            </a:r>
            <a:r>
              <a:rPr lang="he-IL" sz="1400" baseline="-25000" dirty="0">
                <a:solidFill>
                  <a:schemeClr val="tx2"/>
                </a:solidFill>
              </a:rPr>
              <a:t> </a:t>
            </a:r>
            <a:r>
              <a:rPr lang="he-IL" sz="1400" dirty="0"/>
              <a:t>לא רגולרית. </a:t>
            </a:r>
            <a:br>
              <a:rPr lang="en-US" sz="1400" dirty="0"/>
            </a:b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31038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5448"/>
            <a:ext cx="10566333" cy="720000"/>
          </a:xfrm>
        </p:spPr>
        <p:txBody>
          <a:bodyPr/>
          <a:lstStyle/>
          <a:p>
            <a:r>
              <a:rPr lang="he-IL" dirty="0"/>
              <a:t>הכלה – כיוון הפוך</a:t>
            </a: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FA7AD555-8E81-49D6-9BC2-EF01B35E9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008" y="1095170"/>
            <a:ext cx="11161453" cy="3951283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נתונות השפות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he-IL" dirty="0">
                <a:solidFill>
                  <a:schemeClr val="tx2"/>
                </a:solidFill>
              </a:rPr>
              <a:t> ו </a:t>
            </a:r>
            <a:r>
              <a:rPr lang="en-US" dirty="0">
                <a:solidFill>
                  <a:schemeClr val="tx2"/>
                </a:solidFill>
                <a:sym typeface="Symbol"/>
              </a:rPr>
              <a:t>L</a:t>
            </a:r>
            <a:r>
              <a:rPr lang="en-US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dirty="0">
                <a:sym typeface="Symbol"/>
              </a:rPr>
              <a:t>. נתון ש 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L</a:t>
            </a:r>
            <a:r>
              <a:rPr lang="en-US" b="1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he-IL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he-IL" dirty="0">
                <a:sym typeface="Symbol"/>
              </a:rPr>
              <a:t>רגולרית. </a:t>
            </a:r>
            <a:br>
              <a:rPr lang="en-US" dirty="0">
                <a:sym typeface="Symbol"/>
              </a:rPr>
            </a:br>
            <a:r>
              <a:rPr lang="he-IL" dirty="0">
                <a:sym typeface="Symbol"/>
              </a:rPr>
              <a:t>מה נוכל לדעת על הרגולריות של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he-IL" dirty="0">
                <a:sym typeface="Symbol"/>
              </a:rPr>
              <a:t> אם אנו יודעים ש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 L</a:t>
            </a:r>
            <a:r>
              <a:rPr lang="en-US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dirty="0">
                <a:sym typeface="Symbol"/>
              </a:rPr>
              <a:t>?</a:t>
            </a:r>
          </a:p>
          <a:p>
            <a:r>
              <a:rPr lang="he-IL" dirty="0">
                <a:sym typeface="Symbol"/>
              </a:rPr>
              <a:t>נראה שתי דוגמאות </a:t>
            </a:r>
            <a:r>
              <a:rPr lang="he-IL" sz="2000" dirty="0"/>
              <a:t>(כל השפות מעל ה א"ב </a:t>
            </a:r>
            <a:r>
              <a:rPr lang="en-US" sz="2000" dirty="0"/>
              <a:t>{a, b}</a:t>
            </a:r>
            <a:r>
              <a:rPr lang="he-IL" sz="2000" dirty="0"/>
              <a:t>) </a:t>
            </a:r>
            <a:r>
              <a:rPr lang="he-IL" dirty="0">
                <a:sym typeface="Symbol"/>
              </a:rPr>
              <a:t>:</a:t>
            </a:r>
            <a:endParaRPr lang="en-US" dirty="0">
              <a:sym typeface="Symbol"/>
            </a:endParaRPr>
          </a:p>
          <a:p>
            <a:pPr marL="457245" lvl="1" indent="0">
              <a:buNone/>
            </a:pPr>
            <a:endParaRPr lang="he-IL" sz="2000" dirty="0"/>
          </a:p>
          <a:p>
            <a:pPr marL="457245" lvl="1" indent="0">
              <a:buNone/>
            </a:pPr>
            <a:r>
              <a:rPr lang="he-IL" sz="2000" dirty="0"/>
              <a:t>דוגמה א</a:t>
            </a:r>
          </a:p>
          <a:p>
            <a:pPr lvl="1" algn="l" rtl="0"/>
            <a:r>
              <a:rPr lang="en-US" sz="2000" dirty="0"/>
              <a:t>L</a:t>
            </a:r>
            <a:r>
              <a:rPr lang="en-US" sz="2000" baseline="-25000" dirty="0"/>
              <a:t>1</a:t>
            </a:r>
            <a:r>
              <a:rPr lang="en-US" sz="2000" dirty="0"/>
              <a:t> = {ab} 		</a:t>
            </a:r>
            <a:r>
              <a:rPr lang="en-US" sz="2100" dirty="0"/>
              <a:t>- </a:t>
            </a:r>
            <a:r>
              <a:rPr lang="he-IL" sz="2100" dirty="0"/>
              <a:t>רגולרית </a:t>
            </a:r>
            <a:r>
              <a:rPr lang="he-IL" sz="1600" dirty="0"/>
              <a:t>(שפה עם מילה אחת)</a:t>
            </a:r>
            <a:endParaRPr lang="en-US" sz="1600" dirty="0"/>
          </a:p>
          <a:p>
            <a:pPr lvl="1" algn="l" rtl="0"/>
            <a:r>
              <a:rPr lang="en-US" sz="2000" dirty="0"/>
              <a:t>L</a:t>
            </a:r>
            <a:r>
              <a:rPr lang="en-US" sz="2000" baseline="-25000" dirty="0"/>
              <a:t>2</a:t>
            </a:r>
            <a:r>
              <a:rPr lang="en-US" sz="2000" dirty="0"/>
              <a:t> = {aa, ab} 	- </a:t>
            </a:r>
            <a:r>
              <a:rPr lang="he-IL" sz="2100" dirty="0"/>
              <a:t>רגולרית</a:t>
            </a:r>
            <a:r>
              <a:rPr lang="he-IL" sz="2000" dirty="0"/>
              <a:t> </a:t>
            </a:r>
            <a:r>
              <a:rPr lang="he-IL" sz="1600" dirty="0"/>
              <a:t>(שפה עם שתי מילים)</a:t>
            </a:r>
            <a:endParaRPr lang="en-US" sz="1600" dirty="0"/>
          </a:p>
          <a:p>
            <a:pPr marL="457245" lvl="1" indent="0">
              <a:buNone/>
            </a:pPr>
            <a:endParaRPr lang="he-IL" sz="2000" dirty="0"/>
          </a:p>
          <a:p>
            <a:pPr marL="457245" lvl="1" indent="0">
              <a:buNone/>
            </a:pPr>
            <a:r>
              <a:rPr lang="he-IL" sz="2000" dirty="0"/>
              <a:t>דוגמה ב</a:t>
            </a:r>
          </a:p>
          <a:p>
            <a:pPr lvl="1" algn="l" rtl="0"/>
            <a:r>
              <a:rPr lang="en-US" sz="2000" dirty="0"/>
              <a:t>L</a:t>
            </a:r>
            <a:r>
              <a:rPr lang="en-US" sz="2000" baseline="-25000" dirty="0"/>
              <a:t>1</a:t>
            </a:r>
            <a:r>
              <a:rPr lang="en-US" sz="2000" dirty="0"/>
              <a:t> = {ab} 		- </a:t>
            </a:r>
            <a:r>
              <a:rPr lang="he-IL" sz="2000" dirty="0"/>
              <a:t>רגולרית </a:t>
            </a:r>
            <a:r>
              <a:rPr lang="he-IL" sz="1600" dirty="0"/>
              <a:t>(שפה עם מילה אחת)</a:t>
            </a:r>
            <a:endParaRPr lang="en-US" sz="2000" dirty="0"/>
          </a:p>
          <a:p>
            <a:pPr lvl="1" algn="l" rtl="0"/>
            <a:r>
              <a:rPr lang="en-US" sz="2000" dirty="0"/>
              <a:t>L</a:t>
            </a:r>
            <a:r>
              <a:rPr lang="en-US" sz="2000" baseline="-25000" dirty="0"/>
              <a:t>2</a:t>
            </a:r>
            <a:r>
              <a:rPr lang="en-US" sz="2000" dirty="0"/>
              <a:t> = {</a:t>
            </a:r>
            <a:r>
              <a:rPr lang="en-US" sz="2000" dirty="0" err="1"/>
              <a:t>a</a:t>
            </a:r>
            <a:r>
              <a:rPr lang="en-US" sz="2000" baseline="30000" dirty="0" err="1"/>
              <a:t>n</a:t>
            </a:r>
            <a:r>
              <a:rPr lang="en-US" sz="2000" dirty="0" err="1"/>
              <a:t>b</a:t>
            </a:r>
            <a:r>
              <a:rPr lang="en-US" sz="2000" baseline="30000" dirty="0" err="1"/>
              <a:t>n</a:t>
            </a:r>
            <a:r>
              <a:rPr lang="en-US" sz="2000" dirty="0"/>
              <a:t> | n &gt; 0}	- </a:t>
            </a:r>
            <a:r>
              <a:rPr lang="he-IL" sz="2000" dirty="0"/>
              <a:t>לא רגולרית </a:t>
            </a:r>
            <a:r>
              <a:rPr lang="he-IL" sz="1600" dirty="0"/>
              <a:t>(כפי שהוכחנו)</a:t>
            </a:r>
            <a:endParaRPr lang="en-US" sz="2000" dirty="0"/>
          </a:p>
          <a:p>
            <a:pPr marL="0" indent="0">
              <a:buNone/>
            </a:pPr>
            <a:endParaRPr lang="he-IL" dirty="0">
              <a:sym typeface="Symbol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E198AEC-6FA3-420A-A452-4276A2198B89}"/>
              </a:ext>
            </a:extLst>
          </p:cNvPr>
          <p:cNvSpPr/>
          <p:nvPr/>
        </p:nvSpPr>
        <p:spPr>
          <a:xfrm>
            <a:off x="487978" y="1017347"/>
            <a:ext cx="2005056" cy="13635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D19BD426-65FD-494F-B5DF-9AF5662B0375}"/>
              </a:ext>
            </a:extLst>
          </p:cNvPr>
          <p:cNvGrpSpPr/>
          <p:nvPr/>
        </p:nvGrpSpPr>
        <p:grpSpPr>
          <a:xfrm>
            <a:off x="531455" y="1095170"/>
            <a:ext cx="1554506" cy="1179679"/>
            <a:chOff x="2189387" y="3835704"/>
            <a:chExt cx="1749726" cy="1382688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F85DAF5F-782A-4A17-B80C-B469612F85BC}"/>
                </a:ext>
              </a:extLst>
            </p:cNvPr>
            <p:cNvSpPr/>
            <p:nvPr/>
          </p:nvSpPr>
          <p:spPr>
            <a:xfrm>
              <a:off x="2345870" y="3835704"/>
              <a:ext cx="1337975" cy="1382688"/>
            </a:xfrm>
            <a:prstGeom prst="ellipse">
              <a:avLst/>
            </a:prstGeom>
            <a:solidFill>
              <a:srgbClr val="6CF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07A32267-12F1-411E-BF8D-B908E1BAD896}"/>
                </a:ext>
              </a:extLst>
            </p:cNvPr>
            <p:cNvSpPr/>
            <p:nvPr/>
          </p:nvSpPr>
          <p:spPr>
            <a:xfrm>
              <a:off x="2189387" y="3924983"/>
              <a:ext cx="1749726" cy="432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dirty="0">
                  <a:solidFill>
                    <a:schemeClr val="tx2"/>
                  </a:solidFill>
                </a:rPr>
                <a:t>L</a:t>
              </a:r>
              <a:r>
                <a:rPr lang="en-US" baseline="-25000" dirty="0">
                  <a:solidFill>
                    <a:schemeClr val="tx2"/>
                  </a:solidFill>
                </a:rPr>
                <a:t>2</a:t>
              </a:r>
              <a:endParaRPr lang="he-IL" dirty="0">
                <a:solidFill>
                  <a:schemeClr val="tx2"/>
                </a:solidFill>
                <a:sym typeface="Symbol"/>
              </a:endParaRP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429E9490-A431-4872-BB2C-9A1E2309CDF5}"/>
              </a:ext>
            </a:extLst>
          </p:cNvPr>
          <p:cNvGrpSpPr/>
          <p:nvPr/>
        </p:nvGrpSpPr>
        <p:grpSpPr>
          <a:xfrm>
            <a:off x="842886" y="1540673"/>
            <a:ext cx="1016288" cy="650660"/>
            <a:chOff x="544029" y="2032001"/>
            <a:chExt cx="1373550" cy="709750"/>
          </a:xfrm>
        </p:grpSpPr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04C5F6E8-8C0B-4AA9-B253-209402AADDEC}"/>
                </a:ext>
              </a:extLst>
            </p:cNvPr>
            <p:cNvSpPr/>
            <p:nvPr/>
          </p:nvSpPr>
          <p:spPr>
            <a:xfrm>
              <a:off x="544029" y="2032001"/>
              <a:ext cx="985319" cy="7097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F1EB4E76-72EB-4F90-87EA-8EE021EBC427}"/>
                </a:ext>
              </a:extLst>
            </p:cNvPr>
            <p:cNvSpPr/>
            <p:nvPr/>
          </p:nvSpPr>
          <p:spPr>
            <a:xfrm>
              <a:off x="991574" y="2162668"/>
              <a:ext cx="926005" cy="40287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US" dirty="0">
                  <a:solidFill>
                    <a:schemeClr val="tx2"/>
                  </a:solidFill>
                </a:rPr>
                <a:t>L</a:t>
              </a:r>
              <a:r>
                <a:rPr lang="en-US" baseline="-25000" dirty="0">
                  <a:solidFill>
                    <a:schemeClr val="tx2"/>
                  </a:solidFill>
                </a:rPr>
                <a:t>1</a:t>
              </a:r>
              <a:endParaRPr lang="he-IL" dirty="0">
                <a:solidFill>
                  <a:schemeClr val="tx2"/>
                </a:solidFill>
                <a:sym typeface="Symbol"/>
              </a:endParaRPr>
            </a:p>
          </p:txBody>
        </p:sp>
      </p:grpSp>
      <p:sp>
        <p:nvSpPr>
          <p:cNvPr id="13" name="מלבן 12">
            <a:extLst>
              <a:ext uri="{FF2B5EF4-FFF2-40B4-BE49-F238E27FC236}">
                <a16:creationId xmlns:a16="http://schemas.microsoft.com/office/drawing/2014/main" id="{F8EAFB94-6A30-49DE-A313-3B461DD14060}"/>
              </a:ext>
            </a:extLst>
          </p:cNvPr>
          <p:cNvSpPr/>
          <p:nvPr/>
        </p:nvSpPr>
        <p:spPr>
          <a:xfrm>
            <a:off x="3042999" y="5318198"/>
            <a:ext cx="5580374" cy="523220"/>
          </a:xfrm>
          <a:prstGeom prst="rect">
            <a:avLst/>
          </a:prstGeom>
          <a:solidFill>
            <a:srgbClr val="6CF0FF"/>
          </a:solidFill>
          <a:ln w="857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he-IL" sz="2800" dirty="0"/>
              <a:t>יחס ההכלה אינו סגור תחת רגולריות</a:t>
            </a:r>
          </a:p>
        </p:txBody>
      </p:sp>
      <p:sp>
        <p:nvSpPr>
          <p:cNvPr id="3" name="סוגר מסולסל ימני 2">
            <a:extLst>
              <a:ext uri="{FF2B5EF4-FFF2-40B4-BE49-F238E27FC236}">
                <a16:creationId xmlns:a16="http://schemas.microsoft.com/office/drawing/2014/main" id="{C85CE85D-FBCF-491B-B139-3CC7C1E9EE8E}"/>
              </a:ext>
            </a:extLst>
          </p:cNvPr>
          <p:cNvSpPr/>
          <p:nvPr/>
        </p:nvSpPr>
        <p:spPr>
          <a:xfrm>
            <a:off x="8109262" y="2913985"/>
            <a:ext cx="183742" cy="5513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סוגר מסולסל ימני 14">
            <a:extLst>
              <a:ext uri="{FF2B5EF4-FFF2-40B4-BE49-F238E27FC236}">
                <a16:creationId xmlns:a16="http://schemas.microsoft.com/office/drawing/2014/main" id="{1FD644A9-6A36-47EE-9BEE-F61B6CBE27F7}"/>
              </a:ext>
            </a:extLst>
          </p:cNvPr>
          <p:cNvSpPr/>
          <p:nvPr/>
        </p:nvSpPr>
        <p:spPr>
          <a:xfrm>
            <a:off x="8120478" y="4198862"/>
            <a:ext cx="172526" cy="5513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1EB7A4E-A269-4C6D-AB12-055390A35532}"/>
              </a:ext>
            </a:extLst>
          </p:cNvPr>
          <p:cNvSpPr txBox="1"/>
          <p:nvPr/>
        </p:nvSpPr>
        <p:spPr>
          <a:xfrm>
            <a:off x="6535780" y="2820327"/>
            <a:ext cx="462375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דוגמה ששומרת כל הדרישות </a:t>
            </a:r>
            <a:br>
              <a:rPr lang="en-US" sz="1400" dirty="0"/>
            </a:br>
            <a:r>
              <a:rPr lang="he-IL" sz="1400" dirty="0"/>
              <a:t>(</a:t>
            </a:r>
            <a:r>
              <a:rPr lang="en-US" sz="1400" dirty="0"/>
              <a:t>L</a:t>
            </a:r>
            <a:r>
              <a:rPr lang="en-US" sz="1400" baseline="-25000" dirty="0"/>
              <a:t>1</a:t>
            </a:r>
            <a:r>
              <a:rPr lang="he-IL" sz="1400" dirty="0"/>
              <a:t> רגולרית ו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baseline="-25000" dirty="0">
                <a:solidFill>
                  <a:schemeClr val="tx2"/>
                </a:solidFill>
              </a:rPr>
              <a:t>1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  <a:sym typeface="Symbol"/>
              </a:rPr>
              <a:t> L</a:t>
            </a:r>
            <a:r>
              <a:rPr lang="en-US" sz="1400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sz="1400" dirty="0"/>
              <a:t>)</a:t>
            </a:r>
            <a:br>
              <a:rPr lang="en-US" sz="1400" dirty="0"/>
            </a:br>
            <a:r>
              <a:rPr lang="he-IL" sz="1400" dirty="0"/>
              <a:t>ו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baseline="-25000" dirty="0">
                <a:solidFill>
                  <a:schemeClr val="tx2"/>
                </a:solidFill>
              </a:rPr>
              <a:t>2</a:t>
            </a:r>
            <a:r>
              <a:rPr lang="he-IL" sz="1400" baseline="-25000" dirty="0">
                <a:solidFill>
                  <a:schemeClr val="tx2"/>
                </a:solidFill>
              </a:rPr>
              <a:t> </a:t>
            </a:r>
            <a:r>
              <a:rPr lang="he-IL" sz="1400" dirty="0"/>
              <a:t>רגולרית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93302D0-6FA0-4AE7-86C9-14B2080B4D99}"/>
              </a:ext>
            </a:extLst>
          </p:cNvPr>
          <p:cNvSpPr txBox="1"/>
          <p:nvPr/>
        </p:nvSpPr>
        <p:spPr>
          <a:xfrm>
            <a:off x="6535780" y="4092346"/>
            <a:ext cx="462375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דוגמה ששומרת כל הדרישות </a:t>
            </a:r>
            <a:br>
              <a:rPr lang="en-US" sz="1400" dirty="0"/>
            </a:br>
            <a:r>
              <a:rPr lang="he-IL" sz="1400" dirty="0"/>
              <a:t>(</a:t>
            </a:r>
            <a:r>
              <a:rPr lang="en-US" sz="1400" dirty="0"/>
              <a:t>L</a:t>
            </a:r>
            <a:r>
              <a:rPr lang="en-US" sz="1400" baseline="-25000" dirty="0"/>
              <a:t>1</a:t>
            </a:r>
            <a:r>
              <a:rPr lang="he-IL" sz="1400" dirty="0"/>
              <a:t> רגולרית ו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baseline="-25000" dirty="0">
                <a:solidFill>
                  <a:schemeClr val="tx2"/>
                </a:solidFill>
              </a:rPr>
              <a:t>1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  <a:sym typeface="Symbol"/>
              </a:rPr>
              <a:t> L</a:t>
            </a:r>
            <a:r>
              <a:rPr lang="en-US" sz="1400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sz="1400" dirty="0"/>
              <a:t>)</a:t>
            </a:r>
            <a:br>
              <a:rPr lang="en-US" sz="1400" dirty="0"/>
            </a:br>
            <a:r>
              <a:rPr lang="he-IL" sz="1400" dirty="0"/>
              <a:t>אבל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baseline="-25000" dirty="0">
                <a:solidFill>
                  <a:schemeClr val="tx2"/>
                </a:solidFill>
              </a:rPr>
              <a:t>2</a:t>
            </a:r>
            <a:r>
              <a:rPr lang="he-IL" sz="1400" baseline="-25000" dirty="0">
                <a:solidFill>
                  <a:schemeClr val="tx2"/>
                </a:solidFill>
              </a:rPr>
              <a:t> </a:t>
            </a:r>
            <a:r>
              <a:rPr lang="he-IL" sz="1400" dirty="0"/>
              <a:t>לא רגולרית. </a:t>
            </a:r>
            <a:br>
              <a:rPr lang="en-US" sz="1400" dirty="0"/>
            </a:br>
            <a:r>
              <a:rPr lang="he-IL" sz="1400" dirty="0"/>
              <a:t>ז"א יחס ההכלה </a:t>
            </a:r>
            <a:r>
              <a:rPr lang="he-IL" sz="1400" b="1" dirty="0"/>
              <a:t>לא שומר על סגירות</a:t>
            </a:r>
          </a:p>
        </p:txBody>
      </p:sp>
    </p:spTree>
    <p:extLst>
      <p:ext uri="{BB962C8B-B14F-4D97-AF65-F5344CB8AC3E}">
        <p14:creationId xmlns:p14="http://schemas.microsoft.com/office/powerpoint/2010/main" val="323545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5448"/>
            <a:ext cx="10566333" cy="720000"/>
          </a:xfrm>
        </p:spPr>
        <p:txBody>
          <a:bodyPr/>
          <a:lstStyle/>
          <a:p>
            <a:r>
              <a:rPr lang="he-IL" dirty="0"/>
              <a:t>איחוד (</a:t>
            </a:r>
            <a:r>
              <a:rPr lang="en-US" dirty="0">
                <a:solidFill>
                  <a:schemeClr val="tx2"/>
                </a:solidFill>
                <a:sym typeface="Symbol"/>
              </a:rPr>
              <a:t></a:t>
            </a:r>
            <a:r>
              <a:rPr lang="he-IL" dirty="0">
                <a:solidFill>
                  <a:schemeClr val="tx2"/>
                </a:solidFill>
                <a:sym typeface="Symbol"/>
              </a:rPr>
              <a:t>) </a:t>
            </a:r>
            <a:r>
              <a:rPr lang="he-IL" dirty="0"/>
              <a:t>ורגולריות</a:t>
            </a: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FA7AD555-8E81-49D6-9BC2-EF01B35E9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58286" y="1095170"/>
            <a:ext cx="7632175" cy="3975594"/>
          </a:xfrm>
        </p:spPr>
        <p:txBody>
          <a:bodyPr>
            <a:normAutofit fontScale="92500"/>
          </a:bodyPr>
          <a:lstStyle/>
          <a:p>
            <a:r>
              <a:rPr lang="he-IL" dirty="0"/>
              <a:t>נתונות השפות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he-IL" dirty="0">
                <a:solidFill>
                  <a:schemeClr val="tx2"/>
                </a:solidFill>
              </a:rPr>
              <a:t> ו </a:t>
            </a:r>
            <a:r>
              <a:rPr lang="en-US" dirty="0">
                <a:solidFill>
                  <a:schemeClr val="tx2"/>
                </a:solidFill>
                <a:sym typeface="Symbol"/>
              </a:rPr>
              <a:t>L</a:t>
            </a:r>
            <a:r>
              <a:rPr lang="en-US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dirty="0">
                <a:sym typeface="Symbol"/>
              </a:rPr>
              <a:t>. שתיהן רגולריות. </a:t>
            </a:r>
            <a:br>
              <a:rPr lang="en-US" dirty="0">
                <a:sym typeface="Symbol"/>
              </a:rPr>
            </a:br>
            <a:r>
              <a:rPr lang="he-IL" dirty="0">
                <a:sym typeface="Symbol"/>
              </a:rPr>
              <a:t>מה נוכל לדעת על הרגולריות של </a:t>
            </a:r>
            <a:r>
              <a:rPr lang="he-IL" b="1" dirty="0">
                <a:solidFill>
                  <a:schemeClr val="tx2"/>
                </a:solidFill>
              </a:rPr>
              <a:t>האיחוד שלהן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 L</a:t>
            </a:r>
            <a:r>
              <a:rPr lang="en-US" baseline="-25000" dirty="0">
                <a:solidFill>
                  <a:schemeClr val="tx2"/>
                </a:solidFill>
                <a:sym typeface="Symbol"/>
              </a:rPr>
              <a:t>2</a:t>
            </a:r>
            <a:r>
              <a:rPr lang="he-IL" dirty="0">
                <a:sym typeface="Symbol"/>
              </a:rPr>
              <a:t>?</a:t>
            </a:r>
          </a:p>
          <a:p>
            <a:r>
              <a:rPr lang="he-IL" dirty="0">
                <a:sym typeface="Symbol"/>
              </a:rPr>
              <a:t>ע"פ הגדרת הרגולריות, שפת האיחוד תהיה רגולרית </a:t>
            </a:r>
            <a:r>
              <a:rPr lang="he-IL" b="1" dirty="0">
                <a:sym typeface="Symbol"/>
              </a:rPr>
              <a:t>אם </a:t>
            </a:r>
            <a:br>
              <a:rPr lang="en-US" b="1" dirty="0">
                <a:sym typeface="Symbol"/>
              </a:rPr>
            </a:br>
            <a:r>
              <a:rPr lang="he-IL" b="1" dirty="0">
                <a:sym typeface="Symbol"/>
              </a:rPr>
              <a:t>אפשר לבנות עבורה אוטומט סופי</a:t>
            </a:r>
            <a:r>
              <a:rPr lang="he-IL" dirty="0">
                <a:sym typeface="Symbol"/>
              </a:rPr>
              <a:t>. </a:t>
            </a:r>
          </a:p>
          <a:p>
            <a:r>
              <a:rPr lang="he-IL" dirty="0">
                <a:sym typeface="Symbol"/>
              </a:rPr>
              <a:t>נבנה אוטומט סופי המקבל כל אחת מהשפות </a:t>
            </a:r>
            <a:br>
              <a:rPr lang="en-US" dirty="0">
                <a:sym typeface="Symbol"/>
              </a:rPr>
            </a:br>
            <a:r>
              <a:rPr lang="he-IL" dirty="0">
                <a:solidFill>
                  <a:srgbClr val="92D050"/>
                </a:solidFill>
                <a:sym typeface="Symbol"/>
              </a:rPr>
              <a:t>(למה אנו בטוחים שיש כזה אוטומט?)</a:t>
            </a:r>
          </a:p>
          <a:p>
            <a:r>
              <a:rPr lang="he-IL" dirty="0">
                <a:sym typeface="Symbol"/>
              </a:rPr>
              <a:t>נוסיף מצב התחלתי </a:t>
            </a:r>
            <a:r>
              <a:rPr lang="en-US" dirty="0">
                <a:sym typeface="Symbol"/>
              </a:rPr>
              <a:t>p</a:t>
            </a:r>
            <a:r>
              <a:rPr lang="en-US" baseline="-25000" dirty="0">
                <a:sym typeface="Symbol"/>
              </a:rPr>
              <a:t>0</a:t>
            </a:r>
            <a:r>
              <a:rPr lang="he-IL" baseline="-25000" dirty="0">
                <a:sym typeface="Symbol"/>
              </a:rPr>
              <a:t> </a:t>
            </a:r>
            <a:r>
              <a:rPr lang="he-IL" dirty="0">
                <a:sym typeface="Symbol"/>
              </a:rPr>
              <a:t>שיהיה מצב התחלתי לאוטומט האיחוד</a:t>
            </a:r>
          </a:p>
          <a:p>
            <a:r>
              <a:rPr lang="he-IL" dirty="0">
                <a:sym typeface="Symbol"/>
              </a:rPr>
              <a:t>נוציא ממנו מעברים לא דטרמיניסטיים לשני האוטומטים, למצבים המתאימים</a:t>
            </a:r>
          </a:p>
          <a:p>
            <a:r>
              <a:rPr lang="he-IL" sz="3000" b="1" dirty="0">
                <a:solidFill>
                  <a:srgbClr val="92D050"/>
                </a:solidFill>
                <a:sym typeface="Symbol"/>
              </a:rPr>
              <a:t>קיבלנו אוטומט סופי המתאר את שפת האיחוד!</a:t>
            </a:r>
            <a:endParaRPr lang="en-US" sz="3000" b="1" dirty="0">
              <a:solidFill>
                <a:srgbClr val="92D050"/>
              </a:solidFill>
              <a:sym typeface="Symbol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F8EAFB94-6A30-49DE-A313-3B461DD14060}"/>
              </a:ext>
            </a:extLst>
          </p:cNvPr>
          <p:cNvSpPr/>
          <p:nvPr/>
        </p:nvSpPr>
        <p:spPr>
          <a:xfrm>
            <a:off x="1161074" y="5318198"/>
            <a:ext cx="7462299" cy="954107"/>
          </a:xfrm>
          <a:prstGeom prst="rect">
            <a:avLst/>
          </a:prstGeom>
          <a:solidFill>
            <a:srgbClr val="6CF0FF"/>
          </a:solidFill>
          <a:ln w="857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e-IL" sz="2800" dirty="0"/>
              <a:t>איחוד של שתי שפות רגולריות יוצר שפה רגולרית</a:t>
            </a:r>
          </a:p>
          <a:p>
            <a:pPr algn="ctr"/>
            <a:r>
              <a:rPr lang="he-IL" sz="2800" dirty="0"/>
              <a:t>יש סגירות לעניין רגולריות, תחת האיחוד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4F32D18-C3D6-4E78-BCF9-64EA37EC07DE}"/>
              </a:ext>
            </a:extLst>
          </p:cNvPr>
          <p:cNvSpPr/>
          <p:nvPr/>
        </p:nvSpPr>
        <p:spPr>
          <a:xfrm>
            <a:off x="429008" y="875448"/>
            <a:ext cx="1891495" cy="145503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FE96FB81-A929-4306-8691-C04563B5800D}"/>
              </a:ext>
            </a:extLst>
          </p:cNvPr>
          <p:cNvGrpSpPr/>
          <p:nvPr/>
        </p:nvGrpSpPr>
        <p:grpSpPr>
          <a:xfrm>
            <a:off x="454577" y="1113790"/>
            <a:ext cx="2199641" cy="1144346"/>
            <a:chOff x="482799" y="4972890"/>
            <a:chExt cx="2946904" cy="1404618"/>
          </a:xfrm>
        </p:grpSpPr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6ABF9028-2ADB-4AC4-82D8-838FD0473A7E}"/>
                </a:ext>
              </a:extLst>
            </p:cNvPr>
            <p:cNvSpPr/>
            <p:nvPr/>
          </p:nvSpPr>
          <p:spPr>
            <a:xfrm>
              <a:off x="650073" y="4994820"/>
              <a:ext cx="1337975" cy="13826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8E3ECD38-B9F8-408A-9DD5-B3564C9BF63E}"/>
                </a:ext>
              </a:extLst>
            </p:cNvPr>
            <p:cNvGrpSpPr/>
            <p:nvPr/>
          </p:nvGrpSpPr>
          <p:grpSpPr>
            <a:xfrm>
              <a:off x="1589509" y="4972890"/>
              <a:ext cx="1754108" cy="1382688"/>
              <a:chOff x="2572962" y="3948960"/>
              <a:chExt cx="1754108" cy="1382688"/>
            </a:xfrm>
          </p:grpSpPr>
          <p:sp>
            <p:nvSpPr>
              <p:cNvPr id="27" name="Oval 8">
                <a:extLst>
                  <a:ext uri="{FF2B5EF4-FFF2-40B4-BE49-F238E27FC236}">
                    <a16:creationId xmlns:a16="http://schemas.microsoft.com/office/drawing/2014/main" id="{5AE0A933-7E3C-4CA2-A952-0294C53F15E3}"/>
                  </a:ext>
                </a:extLst>
              </p:cNvPr>
              <p:cNvSpPr/>
              <p:nvPr/>
            </p:nvSpPr>
            <p:spPr>
              <a:xfrm>
                <a:off x="2572962" y="3948960"/>
                <a:ext cx="1337975" cy="138268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28" name="Rectangle 9">
                <a:extLst>
                  <a:ext uri="{FF2B5EF4-FFF2-40B4-BE49-F238E27FC236}">
                    <a16:creationId xmlns:a16="http://schemas.microsoft.com/office/drawing/2014/main" id="{AD3A7BBC-DE36-49BF-8BAA-51A2B7D2E546}"/>
                  </a:ext>
                </a:extLst>
              </p:cNvPr>
              <p:cNvSpPr/>
              <p:nvPr/>
            </p:nvSpPr>
            <p:spPr>
              <a:xfrm>
                <a:off x="2577343" y="4417166"/>
                <a:ext cx="1749727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endParaRPr lang="he-IL" sz="2300" dirty="0">
                  <a:solidFill>
                    <a:schemeClr val="tx2"/>
                  </a:solidFill>
                  <a:sym typeface="Symbol"/>
                </a:endParaRPr>
              </a:p>
            </p:txBody>
          </p:sp>
        </p:grpSp>
        <p:grpSp>
          <p:nvGrpSpPr>
            <p:cNvPr id="23" name="קבוצה 22">
              <a:extLst>
                <a:ext uri="{FF2B5EF4-FFF2-40B4-BE49-F238E27FC236}">
                  <a16:creationId xmlns:a16="http://schemas.microsoft.com/office/drawing/2014/main" id="{220CAD95-BE81-4D6A-B67C-CE75B2932C14}"/>
                </a:ext>
              </a:extLst>
            </p:cNvPr>
            <p:cNvGrpSpPr/>
            <p:nvPr/>
          </p:nvGrpSpPr>
          <p:grpSpPr>
            <a:xfrm>
              <a:off x="1408994" y="5197893"/>
              <a:ext cx="861104" cy="983623"/>
              <a:chOff x="2572962" y="3948960"/>
              <a:chExt cx="1754108" cy="1382688"/>
            </a:xfrm>
          </p:grpSpPr>
          <p:sp>
            <p:nvSpPr>
              <p:cNvPr id="25" name="Oval 8">
                <a:extLst>
                  <a:ext uri="{FF2B5EF4-FFF2-40B4-BE49-F238E27FC236}">
                    <a16:creationId xmlns:a16="http://schemas.microsoft.com/office/drawing/2014/main" id="{EC368891-D1DD-4242-ABF9-6EB70DCDD179}"/>
                  </a:ext>
                </a:extLst>
              </p:cNvPr>
              <p:cNvSpPr/>
              <p:nvPr/>
            </p:nvSpPr>
            <p:spPr>
              <a:xfrm>
                <a:off x="2572962" y="3948960"/>
                <a:ext cx="1337975" cy="138268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61566B61-A834-458F-82CC-BCB034C3178F}"/>
                  </a:ext>
                </a:extLst>
              </p:cNvPr>
              <p:cNvSpPr/>
              <p:nvPr/>
            </p:nvSpPr>
            <p:spPr>
              <a:xfrm>
                <a:off x="2577343" y="4417166"/>
                <a:ext cx="1749727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endParaRPr lang="he-IL" sz="2300" dirty="0">
                  <a:solidFill>
                    <a:schemeClr val="tx2"/>
                  </a:solidFill>
                  <a:sym typeface="Symbol"/>
                </a:endParaRPr>
              </a:p>
            </p:txBody>
          </p:sp>
        </p:grp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4C8562FC-A83F-4F8F-8AB1-D46F57B1AA77}"/>
                </a:ext>
              </a:extLst>
            </p:cNvPr>
            <p:cNvSpPr/>
            <p:nvPr/>
          </p:nvSpPr>
          <p:spPr>
            <a:xfrm>
              <a:off x="482799" y="5337045"/>
              <a:ext cx="2946904" cy="71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he-IL" sz="3200" b="1" dirty="0">
                  <a:solidFill>
                    <a:schemeClr val="tx2"/>
                  </a:solidFill>
                </a:rPr>
                <a:t> </a:t>
              </a:r>
              <a:r>
                <a:rPr lang="en-US" sz="3200" b="1" dirty="0">
                  <a:sym typeface="Symbol"/>
                </a:rPr>
                <a:t> </a:t>
              </a:r>
              <a:r>
                <a:rPr lang="en-US" sz="3200" dirty="0"/>
                <a:t>L</a:t>
              </a:r>
              <a:r>
                <a:rPr lang="en-US" sz="3200" baseline="-25000" dirty="0"/>
                <a:t>2</a:t>
              </a:r>
              <a:r>
                <a:rPr lang="he-IL" sz="3200" b="1" dirty="0">
                  <a:solidFill>
                    <a:schemeClr val="tx2"/>
                  </a:solidFill>
                </a:rPr>
                <a:t> </a:t>
              </a:r>
              <a:r>
                <a:rPr lang="en-US" sz="3200" dirty="0"/>
                <a:t>L</a:t>
              </a:r>
              <a:r>
                <a:rPr lang="en-US" sz="3200" baseline="-25000" dirty="0"/>
                <a:t>1</a:t>
              </a:r>
              <a:r>
                <a:rPr lang="he-IL" sz="3200" b="1" dirty="0">
                  <a:solidFill>
                    <a:schemeClr val="tx2"/>
                  </a:solidFill>
                </a:rPr>
                <a:t> </a:t>
              </a:r>
              <a:endParaRPr lang="he-IL" sz="3200" b="1" dirty="0">
                <a:solidFill>
                  <a:schemeClr val="tx2"/>
                </a:solidFill>
                <a:sym typeface="Symbol"/>
              </a:endParaRPr>
            </a:p>
          </p:txBody>
        </p:sp>
      </p:grpSp>
      <p:sp>
        <p:nvSpPr>
          <p:cNvPr id="4" name="גל כפול 3">
            <a:extLst>
              <a:ext uri="{FF2B5EF4-FFF2-40B4-BE49-F238E27FC236}">
                <a16:creationId xmlns:a16="http://schemas.microsoft.com/office/drawing/2014/main" id="{E5F4BB0B-D7F1-4B8D-9335-CF8F4511DDAF}"/>
              </a:ext>
            </a:extLst>
          </p:cNvPr>
          <p:cNvSpPr/>
          <p:nvPr/>
        </p:nvSpPr>
        <p:spPr>
          <a:xfrm>
            <a:off x="1447638" y="4217898"/>
            <a:ext cx="1718012" cy="646331"/>
          </a:xfrm>
          <a:prstGeom prst="doubleWave">
            <a:avLst/>
          </a:prstGeom>
          <a:solidFill>
            <a:srgbClr val="6C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D48B1B70-8E5F-4585-BFD1-ED4EB87FB326}"/>
              </a:ext>
            </a:extLst>
          </p:cNvPr>
          <p:cNvSpPr/>
          <p:nvPr/>
        </p:nvSpPr>
        <p:spPr>
          <a:xfrm>
            <a:off x="1595875" y="4328967"/>
            <a:ext cx="367344" cy="381864"/>
          </a:xfrm>
          <a:prstGeom prst="ellipse">
            <a:avLst/>
          </a:prstGeom>
          <a:noFill/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aseline="-25000" dirty="0">
              <a:solidFill>
                <a:schemeClr val="tx1"/>
              </a:solidFill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75A5A09-DF74-4AF8-A0B1-BD933D3BB592}"/>
              </a:ext>
            </a:extLst>
          </p:cNvPr>
          <p:cNvSpPr txBox="1"/>
          <p:nvPr/>
        </p:nvSpPr>
        <p:spPr>
          <a:xfrm>
            <a:off x="1556068" y="4315063"/>
            <a:ext cx="4469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he-IL" baseline="-25000" dirty="0"/>
          </a:p>
          <a:p>
            <a:endParaRPr lang="he-IL" dirty="0"/>
          </a:p>
        </p:txBody>
      </p:sp>
      <p:cxnSp>
        <p:nvCxnSpPr>
          <p:cNvPr id="30" name="מחבר חץ ישר 29">
            <a:extLst>
              <a:ext uri="{FF2B5EF4-FFF2-40B4-BE49-F238E27FC236}">
                <a16:creationId xmlns:a16="http://schemas.microsoft.com/office/drawing/2014/main" id="{F4D9C8A2-35E2-4BBD-B6FE-11470844FE7C}"/>
              </a:ext>
            </a:extLst>
          </p:cNvPr>
          <p:cNvCxnSpPr>
            <a:cxnSpLocks/>
          </p:cNvCxnSpPr>
          <p:nvPr/>
        </p:nvCxnSpPr>
        <p:spPr>
          <a:xfrm>
            <a:off x="1426397" y="4329441"/>
            <a:ext cx="199966" cy="83316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9E912EF3-D0FB-448C-A933-56B67A89E61B}"/>
              </a:ext>
            </a:extLst>
          </p:cNvPr>
          <p:cNvSpPr/>
          <p:nvPr/>
        </p:nvSpPr>
        <p:spPr>
          <a:xfrm>
            <a:off x="682720" y="3558638"/>
            <a:ext cx="450791" cy="474454"/>
          </a:xfrm>
          <a:prstGeom prst="ellipse">
            <a:avLst/>
          </a:prstGeom>
          <a:noFill/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aseline="-25000" dirty="0">
              <a:solidFill>
                <a:schemeClr val="tx1"/>
              </a:solidFill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683A0D25-653A-43AC-8B57-40BD1C0D697D}"/>
              </a:ext>
            </a:extLst>
          </p:cNvPr>
          <p:cNvSpPr txBox="1"/>
          <p:nvPr/>
        </p:nvSpPr>
        <p:spPr>
          <a:xfrm>
            <a:off x="595614" y="3587610"/>
            <a:ext cx="5304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he-IL" baseline="-25000" dirty="0"/>
          </a:p>
          <a:p>
            <a:endParaRPr lang="he-IL" dirty="0"/>
          </a:p>
        </p:txBody>
      </p: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A8C49F66-8742-4FF4-8C27-5D7BBB248135}"/>
              </a:ext>
            </a:extLst>
          </p:cNvPr>
          <p:cNvCxnSpPr/>
          <p:nvPr/>
        </p:nvCxnSpPr>
        <p:spPr>
          <a:xfrm>
            <a:off x="518819" y="3558638"/>
            <a:ext cx="163901" cy="103517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גל כפול 34">
            <a:extLst>
              <a:ext uri="{FF2B5EF4-FFF2-40B4-BE49-F238E27FC236}">
                <a16:creationId xmlns:a16="http://schemas.microsoft.com/office/drawing/2014/main" id="{222E94B1-96A2-4029-8F5D-9BB1D33F2C55}"/>
              </a:ext>
            </a:extLst>
          </p:cNvPr>
          <p:cNvSpPr/>
          <p:nvPr/>
        </p:nvSpPr>
        <p:spPr>
          <a:xfrm>
            <a:off x="1461497" y="3154726"/>
            <a:ext cx="1718012" cy="64633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>
            <a:extLst>
              <a:ext uri="{FF2B5EF4-FFF2-40B4-BE49-F238E27FC236}">
                <a16:creationId xmlns:a16="http://schemas.microsoft.com/office/drawing/2014/main" id="{0623D0C4-0D2D-46EA-BA9D-43B9D707F590}"/>
              </a:ext>
            </a:extLst>
          </p:cNvPr>
          <p:cNvSpPr/>
          <p:nvPr/>
        </p:nvSpPr>
        <p:spPr>
          <a:xfrm>
            <a:off x="1673613" y="3225305"/>
            <a:ext cx="367344" cy="381864"/>
          </a:xfrm>
          <a:prstGeom prst="ellipse">
            <a:avLst/>
          </a:prstGeom>
          <a:noFill/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aseline="-25000" dirty="0">
              <a:solidFill>
                <a:schemeClr val="tx1"/>
              </a:solidFill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B3A94E78-EB2A-49BB-B75C-75C4292451DB}"/>
              </a:ext>
            </a:extLst>
          </p:cNvPr>
          <p:cNvSpPr txBox="1"/>
          <p:nvPr/>
        </p:nvSpPr>
        <p:spPr>
          <a:xfrm>
            <a:off x="1631103" y="3176294"/>
            <a:ext cx="4469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he-IL" baseline="-25000" dirty="0"/>
          </a:p>
          <a:p>
            <a:endParaRPr lang="he-IL" dirty="0"/>
          </a:p>
        </p:txBody>
      </p: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0E48E06E-E219-4C3B-AD73-3E54E684EEF9}"/>
              </a:ext>
            </a:extLst>
          </p:cNvPr>
          <p:cNvCxnSpPr>
            <a:cxnSpLocks/>
          </p:cNvCxnSpPr>
          <p:nvPr/>
        </p:nvCxnSpPr>
        <p:spPr>
          <a:xfrm>
            <a:off x="1480494" y="3259888"/>
            <a:ext cx="199882" cy="58619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9209970-DBFE-492B-B906-0F7BEB45671E}"/>
              </a:ext>
            </a:extLst>
          </p:cNvPr>
          <p:cNvSpPr/>
          <p:nvPr/>
        </p:nvSpPr>
        <p:spPr>
          <a:xfrm>
            <a:off x="1888638" y="2861629"/>
            <a:ext cx="41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endParaRPr lang="he-IL" dirty="0"/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7289E728-F622-4EE3-9B72-0854A45FBD6B}"/>
              </a:ext>
            </a:extLst>
          </p:cNvPr>
          <p:cNvSpPr/>
          <p:nvPr/>
        </p:nvSpPr>
        <p:spPr>
          <a:xfrm>
            <a:off x="1878412" y="3945731"/>
            <a:ext cx="41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sym typeface="Symbol"/>
              </a:rPr>
              <a:t>L</a:t>
            </a:r>
            <a:r>
              <a:rPr lang="en-US" baseline="-25000" dirty="0">
                <a:solidFill>
                  <a:schemeClr val="tx2"/>
                </a:solidFill>
                <a:sym typeface="Symbol"/>
              </a:rPr>
              <a:t>2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F5221765-FBD0-488B-B77E-A2287921FB57}"/>
              </a:ext>
            </a:extLst>
          </p:cNvPr>
          <p:cNvCxnSpPr>
            <a:cxnSpLocks/>
          </p:cNvCxnSpPr>
          <p:nvPr/>
        </p:nvCxnSpPr>
        <p:spPr>
          <a:xfrm>
            <a:off x="2055586" y="3405784"/>
            <a:ext cx="199882" cy="1045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E1F51874-79CA-47EA-B37B-8693A640A42B}"/>
              </a:ext>
            </a:extLst>
          </p:cNvPr>
          <p:cNvSpPr/>
          <p:nvPr/>
        </p:nvSpPr>
        <p:spPr>
          <a:xfrm>
            <a:off x="2255468" y="3220078"/>
            <a:ext cx="367344" cy="381864"/>
          </a:xfrm>
          <a:prstGeom prst="ellipse">
            <a:avLst/>
          </a:prstGeom>
          <a:noFill/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aseline="-25000" dirty="0">
              <a:solidFill>
                <a:schemeClr val="tx1"/>
              </a:solidFill>
            </a:endParaRPr>
          </a:p>
        </p:txBody>
      </p:sp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2216DDB9-E4DA-4A0D-9D31-0F8B68C3D0BB}"/>
              </a:ext>
            </a:extLst>
          </p:cNvPr>
          <p:cNvSpPr txBox="1"/>
          <p:nvPr/>
        </p:nvSpPr>
        <p:spPr>
          <a:xfrm>
            <a:off x="2189715" y="3200172"/>
            <a:ext cx="4469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he-IL" baseline="-25000" dirty="0"/>
          </a:p>
          <a:p>
            <a:endParaRPr lang="he-IL" dirty="0"/>
          </a:p>
        </p:txBody>
      </p:sp>
      <p:sp>
        <p:nvSpPr>
          <p:cNvPr id="55" name="צורה חופשית: צורה 54">
            <a:extLst>
              <a:ext uri="{FF2B5EF4-FFF2-40B4-BE49-F238E27FC236}">
                <a16:creationId xmlns:a16="http://schemas.microsoft.com/office/drawing/2014/main" id="{5C178F2C-3DC5-4C5C-AD83-6161A4AD51DA}"/>
              </a:ext>
            </a:extLst>
          </p:cNvPr>
          <p:cNvSpPr/>
          <p:nvPr/>
        </p:nvSpPr>
        <p:spPr>
          <a:xfrm>
            <a:off x="1129138" y="3592674"/>
            <a:ext cx="1225352" cy="224287"/>
          </a:xfrm>
          <a:custGeom>
            <a:avLst/>
            <a:gdLst>
              <a:gd name="connsiteX0" fmla="*/ 9028 w 1225352"/>
              <a:gd name="connsiteY0" fmla="*/ 224287 h 224287"/>
              <a:gd name="connsiteX1" fmla="*/ 155677 w 1225352"/>
              <a:gd name="connsiteY1" fmla="*/ 17253 h 224287"/>
              <a:gd name="connsiteX2" fmla="*/ 1078703 w 1225352"/>
              <a:gd name="connsiteY2" fmla="*/ 138023 h 224287"/>
              <a:gd name="connsiteX3" fmla="*/ 1225352 w 1225352"/>
              <a:gd name="connsiteY3" fmla="*/ 0 h 2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352" h="224287">
                <a:moveTo>
                  <a:pt x="9028" y="224287"/>
                </a:moveTo>
                <a:cubicBezTo>
                  <a:pt x="-6787" y="127958"/>
                  <a:pt x="-22602" y="31630"/>
                  <a:pt x="155677" y="17253"/>
                </a:cubicBezTo>
                <a:cubicBezTo>
                  <a:pt x="333956" y="2876"/>
                  <a:pt x="900424" y="140898"/>
                  <a:pt x="1078703" y="138023"/>
                </a:cubicBezTo>
                <a:cubicBezTo>
                  <a:pt x="1256982" y="135148"/>
                  <a:pt x="1195160" y="17253"/>
                  <a:pt x="1225352" y="0"/>
                </a:cubicBezTo>
              </a:path>
            </a:pathLst>
          </a:custGeom>
          <a:noFill/>
          <a:ln>
            <a:solidFill>
              <a:srgbClr val="192A7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02657E2C-DF4E-4D0E-AB33-A40E04B6F2AD}"/>
              </a:ext>
            </a:extLst>
          </p:cNvPr>
          <p:cNvCxnSpPr>
            <a:cxnSpLocks/>
          </p:cNvCxnSpPr>
          <p:nvPr/>
        </p:nvCxnSpPr>
        <p:spPr>
          <a:xfrm>
            <a:off x="1996882" y="4516679"/>
            <a:ext cx="199882" cy="1045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1679B21A-6016-4971-A1D1-71924F8F0D27}"/>
              </a:ext>
            </a:extLst>
          </p:cNvPr>
          <p:cNvSpPr txBox="1"/>
          <p:nvPr/>
        </p:nvSpPr>
        <p:spPr>
          <a:xfrm>
            <a:off x="2131011" y="4311067"/>
            <a:ext cx="4469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he-IL" baseline="-25000" dirty="0"/>
          </a:p>
          <a:p>
            <a:endParaRPr lang="he-IL" dirty="0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A5827066-F5DC-4A9F-9DE7-2638C82C687F}"/>
              </a:ext>
            </a:extLst>
          </p:cNvPr>
          <p:cNvSpPr/>
          <p:nvPr/>
        </p:nvSpPr>
        <p:spPr>
          <a:xfrm>
            <a:off x="2196764" y="4334136"/>
            <a:ext cx="367344" cy="381864"/>
          </a:xfrm>
          <a:prstGeom prst="ellipse">
            <a:avLst/>
          </a:prstGeom>
          <a:noFill/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aseline="-25000" dirty="0">
              <a:solidFill>
                <a:schemeClr val="tx1"/>
              </a:solidFill>
            </a:endParaRPr>
          </a:p>
        </p:txBody>
      </p:sp>
      <p:sp>
        <p:nvSpPr>
          <p:cNvPr id="63" name="צורה חופשית: צורה 62">
            <a:extLst>
              <a:ext uri="{FF2B5EF4-FFF2-40B4-BE49-F238E27FC236}">
                <a16:creationId xmlns:a16="http://schemas.microsoft.com/office/drawing/2014/main" id="{7ABEE637-CEB4-4CB2-A911-DE36A54C5A23}"/>
              </a:ext>
            </a:extLst>
          </p:cNvPr>
          <p:cNvSpPr/>
          <p:nvPr/>
        </p:nvSpPr>
        <p:spPr>
          <a:xfrm>
            <a:off x="1095034" y="3953141"/>
            <a:ext cx="1295618" cy="372778"/>
          </a:xfrm>
          <a:custGeom>
            <a:avLst/>
            <a:gdLst>
              <a:gd name="connsiteX0" fmla="*/ 0 w 1295618"/>
              <a:gd name="connsiteY0" fmla="*/ 1842 h 372778"/>
              <a:gd name="connsiteX1" fmla="*/ 155275 w 1295618"/>
              <a:gd name="connsiteY1" fmla="*/ 260635 h 372778"/>
              <a:gd name="connsiteX2" fmla="*/ 871268 w 1295618"/>
              <a:gd name="connsiteY2" fmla="*/ 10469 h 372778"/>
              <a:gd name="connsiteX3" fmla="*/ 1242203 w 1295618"/>
              <a:gd name="connsiteY3" fmla="*/ 79480 h 372778"/>
              <a:gd name="connsiteX4" fmla="*/ 1285335 w 1295618"/>
              <a:gd name="connsiteY4" fmla="*/ 372778 h 37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618" h="372778">
                <a:moveTo>
                  <a:pt x="0" y="1842"/>
                </a:moveTo>
                <a:cubicBezTo>
                  <a:pt x="5032" y="130519"/>
                  <a:pt x="10064" y="259197"/>
                  <a:pt x="155275" y="260635"/>
                </a:cubicBezTo>
                <a:cubicBezTo>
                  <a:pt x="300486" y="262073"/>
                  <a:pt x="690113" y="40661"/>
                  <a:pt x="871268" y="10469"/>
                </a:cubicBezTo>
                <a:cubicBezTo>
                  <a:pt x="1052423" y="-19723"/>
                  <a:pt x="1173192" y="19095"/>
                  <a:pt x="1242203" y="79480"/>
                </a:cubicBezTo>
                <a:cubicBezTo>
                  <a:pt x="1311214" y="139865"/>
                  <a:pt x="1298274" y="256321"/>
                  <a:pt x="1285335" y="372778"/>
                </a:cubicBezTo>
              </a:path>
            </a:pathLst>
          </a:custGeom>
          <a:noFill/>
          <a:ln>
            <a:solidFill>
              <a:srgbClr val="192A7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cxnSp>
        <p:nvCxnSpPr>
          <p:cNvPr id="64" name="מחבר חץ ישר 63">
            <a:extLst>
              <a:ext uri="{FF2B5EF4-FFF2-40B4-BE49-F238E27FC236}">
                <a16:creationId xmlns:a16="http://schemas.microsoft.com/office/drawing/2014/main" id="{CAC9E850-E789-4909-B547-A9FFF69E3923}"/>
              </a:ext>
            </a:extLst>
          </p:cNvPr>
          <p:cNvCxnSpPr>
            <a:cxnSpLocks/>
          </p:cNvCxnSpPr>
          <p:nvPr/>
        </p:nvCxnSpPr>
        <p:spPr>
          <a:xfrm>
            <a:off x="2636674" y="3429000"/>
            <a:ext cx="199882" cy="1045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מלבן 65">
            <a:extLst>
              <a:ext uri="{FF2B5EF4-FFF2-40B4-BE49-F238E27FC236}">
                <a16:creationId xmlns:a16="http://schemas.microsoft.com/office/drawing/2014/main" id="{82430668-2BBB-42C6-B752-8FB445CF1BB5}"/>
              </a:ext>
            </a:extLst>
          </p:cNvPr>
          <p:cNvSpPr/>
          <p:nvPr/>
        </p:nvSpPr>
        <p:spPr>
          <a:xfrm>
            <a:off x="2778956" y="3208981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he-IL" dirty="0"/>
          </a:p>
        </p:txBody>
      </p:sp>
      <p:cxnSp>
        <p:nvCxnSpPr>
          <p:cNvPr id="67" name="מחבר חץ ישר 66">
            <a:extLst>
              <a:ext uri="{FF2B5EF4-FFF2-40B4-BE49-F238E27FC236}">
                <a16:creationId xmlns:a16="http://schemas.microsoft.com/office/drawing/2014/main" id="{70CF5F63-8DAA-4BDF-B2B8-7647AE171956}"/>
              </a:ext>
            </a:extLst>
          </p:cNvPr>
          <p:cNvCxnSpPr>
            <a:cxnSpLocks/>
          </p:cNvCxnSpPr>
          <p:nvPr/>
        </p:nvCxnSpPr>
        <p:spPr>
          <a:xfrm>
            <a:off x="2588506" y="4531086"/>
            <a:ext cx="199882" cy="10453"/>
          </a:xfrm>
          <a:prstGeom prst="straightConnector1">
            <a:avLst/>
          </a:prstGeom>
          <a:ln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מלבן 67">
            <a:extLst>
              <a:ext uri="{FF2B5EF4-FFF2-40B4-BE49-F238E27FC236}">
                <a16:creationId xmlns:a16="http://schemas.microsoft.com/office/drawing/2014/main" id="{67BD3356-912A-40C6-B4EE-285C2F4AC506}"/>
              </a:ext>
            </a:extLst>
          </p:cNvPr>
          <p:cNvSpPr/>
          <p:nvPr/>
        </p:nvSpPr>
        <p:spPr>
          <a:xfrm>
            <a:off x="2730788" y="431106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58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3" grpId="0" animBg="1"/>
      <p:bldP spid="4" grpId="0" animBg="1"/>
      <p:bldP spid="5" grpId="0" animBg="1"/>
      <p:bldP spid="14" grpId="0"/>
      <p:bldP spid="31" grpId="0" animBg="1"/>
      <p:bldP spid="32" grpId="0"/>
      <p:bldP spid="35" grpId="0" animBg="1"/>
      <p:bldP spid="36" grpId="0" animBg="1"/>
      <p:bldP spid="37" grpId="0"/>
      <p:bldP spid="39" grpId="0"/>
      <p:bldP spid="40" grpId="0"/>
      <p:bldP spid="53" grpId="0" animBg="1"/>
      <p:bldP spid="54" grpId="0"/>
      <p:bldP spid="55" grpId="0" animBg="1"/>
      <p:bldP spid="58" grpId="0"/>
      <p:bldP spid="60" grpId="0" animBg="1"/>
      <p:bldP spid="63" grpId="0" animBg="1"/>
      <p:bldP spid="66" grpId="0"/>
      <p:bldP spid="6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7FF11B216AB4C9A70B67C49A8ED21" ma:contentTypeVersion="33" ma:contentTypeDescription="Create a new document." ma:contentTypeScope="" ma:versionID="fd757fdea3d9df74e60cf3d25f85d682">
  <xsd:schema xmlns:xsd="http://www.w3.org/2001/XMLSchema" xmlns:xs="http://www.w3.org/2001/XMLSchema" xmlns:p="http://schemas.microsoft.com/office/2006/metadata/properties" xmlns:ns3="9d63f114-96a9-4da1-bb2b-d3fa7306e3e1" xmlns:ns4="0d8ac0df-a361-4ccb-8452-bda083369658" targetNamespace="http://schemas.microsoft.com/office/2006/metadata/properties" ma:root="true" ma:fieldsID="d615f5132502b1ef9abb0b68774ffa17" ns3:_="" ns4:_="">
    <xsd:import namespace="9d63f114-96a9-4da1-bb2b-d3fa7306e3e1"/>
    <xsd:import namespace="0d8ac0df-a361-4ccb-8452-bda08336965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Templates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3f114-96a9-4da1-bb2b-d3fa7306e3e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7" nillable="true" ma:displayName="Self Registration Enabled" ma:internalName="Self_Registration_Enabled0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ac0df-a361-4ccb-8452-bda08336965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d63f114-96a9-4da1-bb2b-d3fa7306e3e1">
      <UserInfo>
        <DisplayName/>
        <AccountId xsi:nil="true"/>
        <AccountType/>
      </UserInfo>
    </Owner>
    <CultureName xmlns="9d63f114-96a9-4da1-bb2b-d3fa7306e3e1" xsi:nil="true"/>
    <TeamsChannelId xmlns="9d63f114-96a9-4da1-bb2b-d3fa7306e3e1" xsi:nil="true"/>
    <IsNotebookLocked xmlns="9d63f114-96a9-4da1-bb2b-d3fa7306e3e1" xsi:nil="true"/>
    <Has_Teacher_Only_SectionGroup xmlns="9d63f114-96a9-4da1-bb2b-d3fa7306e3e1" xsi:nil="true"/>
    <NotebookType xmlns="9d63f114-96a9-4da1-bb2b-d3fa7306e3e1" xsi:nil="true"/>
    <Invited_Teachers xmlns="9d63f114-96a9-4da1-bb2b-d3fa7306e3e1" xsi:nil="true"/>
    <Self_Registration_Enabled xmlns="9d63f114-96a9-4da1-bb2b-d3fa7306e3e1" xsi:nil="true"/>
    <Templates xmlns="9d63f114-96a9-4da1-bb2b-d3fa7306e3e1" xsi:nil="true"/>
    <Invited_Students xmlns="9d63f114-96a9-4da1-bb2b-d3fa7306e3e1" xsi:nil="true"/>
    <Is_Collaboration_Space_Locked xmlns="9d63f114-96a9-4da1-bb2b-d3fa7306e3e1" xsi:nil="true"/>
    <Self_Registration_Enabled0 xmlns="9d63f114-96a9-4da1-bb2b-d3fa7306e3e1" xsi:nil="true"/>
    <FolderType xmlns="9d63f114-96a9-4da1-bb2b-d3fa7306e3e1" xsi:nil="true"/>
    <Teachers xmlns="9d63f114-96a9-4da1-bb2b-d3fa7306e3e1">
      <UserInfo>
        <DisplayName/>
        <AccountId xsi:nil="true"/>
        <AccountType/>
      </UserInfo>
    </Teachers>
    <Students xmlns="9d63f114-96a9-4da1-bb2b-d3fa7306e3e1">
      <UserInfo>
        <DisplayName/>
        <AccountId xsi:nil="true"/>
        <AccountType/>
      </UserInfo>
    </Students>
    <Student_Groups xmlns="9d63f114-96a9-4da1-bb2b-d3fa7306e3e1">
      <UserInfo>
        <DisplayName/>
        <AccountId xsi:nil="true"/>
        <AccountType/>
      </UserInfo>
    </Student_Groups>
    <AppVersion xmlns="9d63f114-96a9-4da1-bb2b-d3fa7306e3e1" xsi:nil="true"/>
    <DefaultSectionNames xmlns="9d63f114-96a9-4da1-bb2b-d3fa7306e3e1" xsi:nil="true"/>
  </documentManagement>
</p:properties>
</file>

<file path=customXml/itemProps1.xml><?xml version="1.0" encoding="utf-8"?>
<ds:datastoreItem xmlns:ds="http://schemas.openxmlformats.org/officeDocument/2006/customXml" ds:itemID="{BCC04255-4C6C-48B0-A3A7-498277781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6093A9-89E7-436F-A3A8-6D3C96899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63f114-96a9-4da1-bb2b-d3fa7306e3e1"/>
    <ds:schemaRef ds:uri="0d8ac0df-a361-4ccb-8452-bda083369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6F7CD5-BBAA-41C8-82E5-967BB315640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d8ac0df-a361-4ccb-8452-bda083369658"/>
    <ds:schemaRef ds:uri="http://purl.org/dc/elements/1.1/"/>
    <ds:schemaRef ds:uri="http://schemas.microsoft.com/office/infopath/2007/PartnerControls"/>
    <ds:schemaRef ds:uri="9d63f114-96a9-4da1-bb2b-d3fa7306e3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16357</TotalTime>
  <Words>877</Words>
  <Application>Microsoft Office PowerPoint</Application>
  <PresentationFormat>מסך רחב</PresentationFormat>
  <Paragraphs>245</Paragraphs>
  <Slides>19</Slides>
  <Notes>12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Calibri</vt:lpstr>
      <vt:lpstr>Varela Round</vt:lpstr>
      <vt:lpstr>ערכת נושא Office</vt:lpstr>
      <vt:lpstr>מערכת שידורים לאומית</vt:lpstr>
      <vt:lpstr>סגירות שפות רגולריות א'</vt:lpstr>
      <vt:lpstr>מה נלמד היום </vt:lpstr>
      <vt:lpstr>מה היא "סגירות"?</vt:lpstr>
      <vt:lpstr>פעולה שאינה שומרת על סגירות</vt:lpstr>
      <vt:lpstr>נזכר מה המשמעות של התכונות / פעולות</vt:lpstr>
      <vt:lpstr>הקשר בין הכלה לתכונת הרגולריות</vt:lpstr>
      <vt:lpstr>הכלה – כיוון הפוך</vt:lpstr>
      <vt:lpstr>איחוד () ורגולריות</vt:lpstr>
      <vt:lpstr>תרגיל</vt:lpstr>
      <vt:lpstr>מה לגבי פעולת החיתוך בין שפות?</vt:lpstr>
      <vt:lpstr>הפסקה !!!</vt:lpstr>
      <vt:lpstr>דרכים לתיאור אוטומט סופי</vt:lpstr>
      <vt:lpstr>חיבור של שני אוטומטים</vt:lpstr>
      <vt:lpstr>מצגת של PowerPoint‏</vt:lpstr>
      <vt:lpstr>חיתוך () ורגולריות</vt:lpstr>
      <vt:lpstr>תרגיל</vt:lpstr>
      <vt:lpstr>נסכם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Gad Lidror</cp:lastModifiedBy>
  <cp:revision>211</cp:revision>
  <dcterms:created xsi:type="dcterms:W3CDTF">2020-03-15T19:13:03Z</dcterms:created>
  <dcterms:modified xsi:type="dcterms:W3CDTF">2020-07-22T11:22:40Z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0x01010074C7FF11B216AB4C9A70B67C49A8ED21</vt:lpwstr>
  </property>
</Properties>
</file>