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48" r:id="rId1"/>
  </p:sldMasterIdLst>
  <p:notesMasterIdLst>
    <p:notesMasterId r:id="rId35"/>
  </p:notesMasterIdLst>
  <p:sldIdLst>
    <p:sldId id="257" r:id="rId2"/>
    <p:sldId id="262" r:id="rId3"/>
    <p:sldId id="263" r:id="rId4"/>
    <p:sldId id="313" r:id="rId5"/>
    <p:sldId id="314" r:id="rId6"/>
    <p:sldId id="317" r:id="rId7"/>
    <p:sldId id="315" r:id="rId8"/>
    <p:sldId id="316" r:id="rId9"/>
    <p:sldId id="318" r:id="rId10"/>
    <p:sldId id="320" r:id="rId11"/>
    <p:sldId id="321" r:id="rId12"/>
    <p:sldId id="325" r:id="rId13"/>
    <p:sldId id="326" r:id="rId14"/>
    <p:sldId id="327" r:id="rId15"/>
    <p:sldId id="322" r:id="rId16"/>
    <p:sldId id="328" r:id="rId17"/>
    <p:sldId id="324" r:id="rId18"/>
    <p:sldId id="329" r:id="rId19"/>
    <p:sldId id="301" r:id="rId20"/>
    <p:sldId id="302" r:id="rId21"/>
    <p:sldId id="334" r:id="rId22"/>
    <p:sldId id="335" r:id="rId23"/>
    <p:sldId id="330" r:id="rId24"/>
    <p:sldId id="333" r:id="rId25"/>
    <p:sldId id="332" r:id="rId26"/>
    <p:sldId id="331" r:id="rId27"/>
    <p:sldId id="336" r:id="rId28"/>
    <p:sldId id="340" r:id="rId29"/>
    <p:sldId id="338" r:id="rId30"/>
    <p:sldId id="337" r:id="rId31"/>
    <p:sldId id="339" r:id="rId32"/>
    <p:sldId id="303" r:id="rId33"/>
    <p:sldId id="291" r:id="rId34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A72"/>
    <a:srgbClr val="92D050"/>
    <a:srgbClr val="6CF0FF"/>
    <a:srgbClr val="E0E0E0"/>
    <a:srgbClr val="E6E6E6"/>
    <a:srgbClr val="11A4AB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סגנון ביניים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16" autoAdjust="0"/>
    <p:restoredTop sz="94652"/>
  </p:normalViewPr>
  <p:slideViewPr>
    <p:cSldViewPr snapToGrid="0" snapToObjects="1">
      <p:cViewPr varScale="1">
        <p:scale>
          <a:sx n="90" d="100"/>
          <a:sy n="90" d="100"/>
        </p:scale>
        <p:origin x="920" y="208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כ"ב.אב.תש"ף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Pos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916113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baseline="0" dirty="0"/>
              <a:t> אחראי על סריקת השרשרת המעגלית </a:t>
            </a:r>
          </a:p>
          <a:p>
            <a:r>
              <a:rPr lang="en-US" baseline="0" dirty="0"/>
              <a:t>First</a:t>
            </a:r>
            <a:r>
              <a:rPr lang="he-IL" baseline="0" dirty="0"/>
              <a:t> אחראי להוספה </a:t>
            </a:r>
            <a:endParaRPr lang="he-IL" dirty="0"/>
          </a:p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833136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21875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501742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939456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F83B4-4527-4147-AD95-DA0687FA723C}" type="slidenum">
              <a:rPr lang="he-IL" smtClean="0"/>
              <a:t>32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6431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1" y="6389199"/>
            <a:ext cx="1500817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e-IL"/>
              <a:t>דיתה אוהב ציון </a:t>
            </a: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74" r:id="rId3"/>
    <p:sldLayoutId id="2147483675" r:id="rId4"/>
    <p:sldLayoutId id="2147483650" r:id="rId5"/>
    <p:sldLayoutId id="2147483676" r:id="rId6"/>
    <p:sldLayoutId id="2147483653" r:id="rId7"/>
    <p:sldLayoutId id="2147483666" r:id="rId8"/>
    <p:sldLayoutId id="2147483677" r:id="rId9"/>
  </p:sldLayoutIdLst>
  <p:hf sldNum="0" hdr="0" dt="0"/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N9IgGTwbF0&amp;feature=youtu.be" TargetMode="External"/><Relationship Id="rId2" Type="http://schemas.openxmlformats.org/officeDocument/2006/relationships/hyperlink" Target="https://youtu.be/NN9IgGTwbF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rive.google.com/open?id=1825Jnh59ECpyLkwk_TBAzvosMxiEoCGv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3.jpeg"/><Relationship Id="rId7" Type="http://schemas.openxmlformats.org/officeDocument/2006/relationships/hyperlink" Target="https://www.the-qrcode-generator.com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youtu.be/xODFEFLQ8PQ" TargetMode="External"/><Relationship Id="rId5" Type="http://schemas.openxmlformats.org/officeDocument/2006/relationships/hyperlink" Target="https://youtu.be/NN9IgGTwbF0" TargetMode="External"/><Relationship Id="rId4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096B80-AF29-435E-8795-1A387C87F6BD}"/>
              </a:ext>
            </a:extLst>
          </p:cNvPr>
          <p:cNvSpPr/>
          <p:nvPr/>
        </p:nvSpPr>
        <p:spPr>
          <a:xfrm>
            <a:off x="12279398" y="6653"/>
            <a:ext cx="2404790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94B9A1-1541-45E7-9ACE-02721554E39F}"/>
              </a:ext>
            </a:extLst>
          </p:cNvPr>
          <p:cNvSpPr/>
          <p:nvPr/>
        </p:nvSpPr>
        <p:spPr>
          <a:xfrm>
            <a:off x="12279398" y="746985"/>
            <a:ext cx="2404790" cy="423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b="1" dirty="0">
                <a:solidFill>
                  <a:srgbClr val="002060"/>
                </a:solidFill>
              </a:rPr>
              <a:t>עליכם להתקין את הפונט </a:t>
            </a:r>
            <a:r>
              <a:rPr lang="en-US" b="1" dirty="0">
                <a:solidFill>
                  <a:srgbClr val="002060"/>
                </a:solidFill>
              </a:rPr>
              <a:t>Varela</a:t>
            </a:r>
            <a:r>
              <a:rPr lang="he-IL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Round</a:t>
            </a:r>
            <a:r>
              <a:rPr lang="he-IL" b="1" dirty="0">
                <a:solidFill>
                  <a:srgbClr val="002060"/>
                </a:solidFill>
              </a:rPr>
              <a:t> לפני תחילת העבודה.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לצפות בהנחיות להתקנת פונט </a:t>
            </a:r>
            <a:r>
              <a:rPr lang="en-US" dirty="0">
                <a:solidFill>
                  <a:srgbClr val="002060"/>
                </a:solidFill>
              </a:rPr>
              <a:t>Varela Round</a:t>
            </a:r>
            <a:r>
              <a:rPr lang="he-IL" dirty="0">
                <a:solidFill>
                  <a:srgbClr val="002060"/>
                </a:solidFill>
              </a:rPr>
              <a:t>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2"/>
              </a:rPr>
            </a:br>
            <a:r>
              <a:rPr lang="en-US" dirty="0">
                <a:solidFill>
                  <a:srgbClr val="002060"/>
                </a:solidFill>
                <a:hlinkClick r:id="rId3"/>
              </a:rPr>
              <a:t>https://www.youtube.com/watch?v=NN9IgGTwbF0&amp;feature=youtu.be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336567-3BEF-48E7-A00C-1582E175DD05}"/>
              </a:ext>
            </a:extLst>
          </p:cNvPr>
          <p:cNvSpPr/>
          <p:nvPr/>
        </p:nvSpPr>
        <p:spPr>
          <a:xfrm>
            <a:off x="12279398" y="5063135"/>
            <a:ext cx="2404790" cy="1156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hlinkClick r:id="rId4"/>
              </a:rPr>
              <a:t>קישור</a:t>
            </a:r>
            <a:r>
              <a:rPr lang="he-IL" dirty="0">
                <a:solidFill>
                  <a:srgbClr val="002060"/>
                </a:solidFill>
              </a:rPr>
              <a:t> להורדת הפונט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(אשרו את הודעת האבטחה)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תרגיל- הוספת חוליות  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515273" y="875449"/>
            <a:ext cx="11161453" cy="1237661"/>
          </a:xfrm>
        </p:spPr>
        <p:txBody>
          <a:bodyPr>
            <a:normAutofit lnSpcReduction="10000"/>
          </a:bodyPr>
          <a:lstStyle/>
          <a:p>
            <a:r>
              <a:rPr lang="he-IL" b="1" dirty="0"/>
              <a:t>נתונה שרשרת חוליות מעגלית. (שרשרת מעגלית לא ריקה שבה 2 חוליות לפחות )</a:t>
            </a:r>
          </a:p>
          <a:p>
            <a:r>
              <a:rPr lang="he-IL" b="1" dirty="0"/>
              <a:t>כתבו פעולה המקבלת את השרשרת ומוסיפה בין כל שתי חוליות חוליה  חדשה שערכה כסכום שכנותיה. </a:t>
            </a:r>
          </a:p>
        </p:txBody>
      </p:sp>
      <p:grpSp>
        <p:nvGrpSpPr>
          <p:cNvPr id="25" name="קבוצה 24"/>
          <p:cNvGrpSpPr/>
          <p:nvPr/>
        </p:nvGrpSpPr>
        <p:grpSpPr>
          <a:xfrm>
            <a:off x="-198317" y="2425316"/>
            <a:ext cx="4223660" cy="2139043"/>
            <a:chOff x="6074225" y="2722710"/>
            <a:chExt cx="4223660" cy="2139043"/>
          </a:xfrm>
        </p:grpSpPr>
        <p:sp>
          <p:nvSpPr>
            <p:cNvPr id="5" name="תרשים זרימה: מחבר 4"/>
            <p:cNvSpPr/>
            <p:nvPr/>
          </p:nvSpPr>
          <p:spPr>
            <a:xfrm>
              <a:off x="7685313" y="2924096"/>
              <a:ext cx="2253343" cy="1665514"/>
            </a:xfrm>
            <a:prstGeom prst="flowChartConnecto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" name="מלבן 5"/>
            <p:cNvSpPr/>
            <p:nvPr/>
          </p:nvSpPr>
          <p:spPr>
            <a:xfrm>
              <a:off x="8169728" y="2722710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5</a:t>
              </a:r>
            </a:p>
          </p:txBody>
        </p:sp>
        <p:sp>
          <p:nvSpPr>
            <p:cNvPr id="7" name="מלבן 6"/>
            <p:cNvSpPr/>
            <p:nvPr/>
          </p:nvSpPr>
          <p:spPr>
            <a:xfrm>
              <a:off x="9448799" y="3484710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1</a:t>
              </a:r>
            </a:p>
          </p:txBody>
        </p:sp>
        <p:sp>
          <p:nvSpPr>
            <p:cNvPr id="8" name="מלבן 7"/>
            <p:cNvSpPr/>
            <p:nvPr/>
          </p:nvSpPr>
          <p:spPr>
            <a:xfrm>
              <a:off x="8425542" y="4317467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8</a:t>
              </a:r>
            </a:p>
          </p:txBody>
        </p:sp>
        <p:sp>
          <p:nvSpPr>
            <p:cNvPr id="9" name="מלבן 8"/>
            <p:cNvSpPr/>
            <p:nvPr/>
          </p:nvSpPr>
          <p:spPr>
            <a:xfrm>
              <a:off x="7260770" y="3609896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2</a:t>
              </a:r>
            </a:p>
          </p:txBody>
        </p:sp>
        <p:grpSp>
          <p:nvGrpSpPr>
            <p:cNvPr id="19" name="קבוצה 18"/>
            <p:cNvGrpSpPr/>
            <p:nvPr/>
          </p:nvGrpSpPr>
          <p:grpSpPr>
            <a:xfrm>
              <a:off x="6074225" y="3574229"/>
              <a:ext cx="1251859" cy="531778"/>
              <a:chOff x="200805" y="4829196"/>
              <a:chExt cx="1378376" cy="531778"/>
            </a:xfrm>
          </p:grpSpPr>
          <p:sp>
            <p:nvSpPr>
              <p:cNvPr id="20" name="אליפסה 19"/>
              <p:cNvSpPr/>
              <p:nvPr/>
            </p:nvSpPr>
            <p:spPr>
              <a:xfrm>
                <a:off x="200805" y="4829196"/>
                <a:ext cx="1125635" cy="5317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 err="1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lst</a:t>
                </a:r>
                <a:endParaRPr lang="en-US" sz="2400" b="1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21" name="מחבר חץ ישר 20"/>
              <p:cNvCxnSpPr>
                <a:stCxn id="20" idx="6"/>
              </p:cNvCxnSpPr>
              <p:nvPr/>
            </p:nvCxnSpPr>
            <p:spPr>
              <a:xfrm flipV="1">
                <a:off x="1326440" y="5093960"/>
                <a:ext cx="252741" cy="1125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" name="קבוצה 25"/>
          <p:cNvGrpSpPr/>
          <p:nvPr/>
        </p:nvGrpSpPr>
        <p:grpSpPr>
          <a:xfrm>
            <a:off x="5097049" y="2022658"/>
            <a:ext cx="4991102" cy="2694216"/>
            <a:chOff x="307514" y="2642664"/>
            <a:chExt cx="4991102" cy="2694216"/>
          </a:xfrm>
        </p:grpSpPr>
        <p:sp>
          <p:nvSpPr>
            <p:cNvPr id="10" name="תרשים זרימה: מחבר 9"/>
            <p:cNvSpPr/>
            <p:nvPr/>
          </p:nvSpPr>
          <p:spPr>
            <a:xfrm>
              <a:off x="1948531" y="2946508"/>
              <a:ext cx="2925542" cy="2164976"/>
            </a:xfrm>
            <a:prstGeom prst="flowChartConnecto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1" name="מלבן 10"/>
            <p:cNvSpPr/>
            <p:nvPr/>
          </p:nvSpPr>
          <p:spPr>
            <a:xfrm>
              <a:off x="3116024" y="2642664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5</a:t>
              </a:r>
            </a:p>
          </p:txBody>
        </p:sp>
        <p:sp>
          <p:nvSpPr>
            <p:cNvPr id="12" name="מלבן 11"/>
            <p:cNvSpPr/>
            <p:nvPr/>
          </p:nvSpPr>
          <p:spPr>
            <a:xfrm>
              <a:off x="4449530" y="3750127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1</a:t>
              </a:r>
            </a:p>
          </p:txBody>
        </p:sp>
        <p:sp>
          <p:nvSpPr>
            <p:cNvPr id="13" name="מלבן 12"/>
            <p:cNvSpPr/>
            <p:nvPr/>
          </p:nvSpPr>
          <p:spPr>
            <a:xfrm>
              <a:off x="2881987" y="4792594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8</a:t>
              </a:r>
            </a:p>
          </p:txBody>
        </p:sp>
        <p:sp>
          <p:nvSpPr>
            <p:cNvPr id="14" name="מלבן 13"/>
            <p:cNvSpPr/>
            <p:nvPr/>
          </p:nvSpPr>
          <p:spPr>
            <a:xfrm>
              <a:off x="1559373" y="3750127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2</a:t>
              </a:r>
            </a:p>
          </p:txBody>
        </p:sp>
        <p:sp>
          <p:nvSpPr>
            <p:cNvPr id="15" name="מלבן 14"/>
            <p:cNvSpPr/>
            <p:nvPr/>
          </p:nvSpPr>
          <p:spPr>
            <a:xfrm>
              <a:off x="1907709" y="2945867"/>
              <a:ext cx="849086" cy="54428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7</a:t>
              </a:r>
            </a:p>
          </p:txBody>
        </p:sp>
        <p:sp>
          <p:nvSpPr>
            <p:cNvPr id="16" name="מלבן 15"/>
            <p:cNvSpPr/>
            <p:nvPr/>
          </p:nvSpPr>
          <p:spPr>
            <a:xfrm>
              <a:off x="4107986" y="2963793"/>
              <a:ext cx="849086" cy="54428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6</a:t>
              </a:r>
            </a:p>
          </p:txBody>
        </p:sp>
        <p:sp>
          <p:nvSpPr>
            <p:cNvPr id="17" name="מלבן 16"/>
            <p:cNvSpPr/>
            <p:nvPr/>
          </p:nvSpPr>
          <p:spPr>
            <a:xfrm>
              <a:off x="3969182" y="4491321"/>
              <a:ext cx="849086" cy="54428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9</a:t>
              </a:r>
            </a:p>
          </p:txBody>
        </p:sp>
        <p:sp>
          <p:nvSpPr>
            <p:cNvPr id="18" name="מלבן 17"/>
            <p:cNvSpPr/>
            <p:nvPr/>
          </p:nvSpPr>
          <p:spPr>
            <a:xfrm>
              <a:off x="1793416" y="4486835"/>
              <a:ext cx="849086" cy="54428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10</a:t>
              </a:r>
            </a:p>
          </p:txBody>
        </p:sp>
        <p:grpSp>
          <p:nvGrpSpPr>
            <p:cNvPr id="22" name="קבוצה 21"/>
            <p:cNvGrpSpPr/>
            <p:nvPr/>
          </p:nvGrpSpPr>
          <p:grpSpPr>
            <a:xfrm>
              <a:off x="307514" y="3780245"/>
              <a:ext cx="1251859" cy="531778"/>
              <a:chOff x="200805" y="4829196"/>
              <a:chExt cx="1378376" cy="531778"/>
            </a:xfrm>
          </p:grpSpPr>
          <p:sp>
            <p:nvSpPr>
              <p:cNvPr id="23" name="אליפסה 22"/>
              <p:cNvSpPr/>
              <p:nvPr/>
            </p:nvSpPr>
            <p:spPr>
              <a:xfrm>
                <a:off x="200805" y="4829196"/>
                <a:ext cx="1125635" cy="5317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 err="1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lst</a:t>
                </a:r>
                <a:endParaRPr lang="en-US" sz="2400" b="1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24" name="מחבר חץ ישר 23"/>
              <p:cNvCxnSpPr>
                <a:stCxn id="23" idx="6"/>
              </p:cNvCxnSpPr>
              <p:nvPr/>
            </p:nvCxnSpPr>
            <p:spPr>
              <a:xfrm flipV="1">
                <a:off x="1326440" y="5093960"/>
                <a:ext cx="252741" cy="1125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</p:grpSp>
      <p:sp>
        <p:nvSpPr>
          <p:cNvPr id="28" name="חץ ימינה 27"/>
          <p:cNvSpPr/>
          <p:nvPr/>
        </p:nvSpPr>
        <p:spPr>
          <a:xfrm>
            <a:off x="4281016" y="2820447"/>
            <a:ext cx="829849" cy="54428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53600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43940" y="-38805"/>
            <a:ext cx="9802368" cy="720000"/>
          </a:xfrm>
        </p:spPr>
        <p:txBody>
          <a:bodyPr/>
          <a:lstStyle/>
          <a:p>
            <a:r>
              <a:rPr lang="he-IL" dirty="0"/>
              <a:t>ניתוח התרגיל – הוספת חוליות 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8809548" y="1381883"/>
            <a:ext cx="2706897" cy="542398"/>
          </a:xfrm>
        </p:spPr>
        <p:txBody>
          <a:bodyPr/>
          <a:lstStyle/>
          <a:p>
            <a:pPr marL="0" indent="0">
              <a:buNone/>
            </a:pPr>
            <a:r>
              <a:rPr lang="he-IL" dirty="0"/>
              <a:t>הוספת חוליה </a:t>
            </a:r>
          </a:p>
        </p:txBody>
      </p:sp>
      <p:grpSp>
        <p:nvGrpSpPr>
          <p:cNvPr id="5" name="קבוצה 4"/>
          <p:cNvGrpSpPr/>
          <p:nvPr/>
        </p:nvGrpSpPr>
        <p:grpSpPr>
          <a:xfrm>
            <a:off x="115061" y="2215050"/>
            <a:ext cx="4991102" cy="2694216"/>
            <a:chOff x="307514" y="2642664"/>
            <a:chExt cx="4991102" cy="2694216"/>
          </a:xfrm>
        </p:grpSpPr>
        <p:sp>
          <p:nvSpPr>
            <p:cNvPr id="6" name="תרשים זרימה: מחבר 5"/>
            <p:cNvSpPr/>
            <p:nvPr/>
          </p:nvSpPr>
          <p:spPr>
            <a:xfrm>
              <a:off x="1948531" y="2946508"/>
              <a:ext cx="2925542" cy="2164976"/>
            </a:xfrm>
            <a:prstGeom prst="flowChartConnecto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" name="מלבן 6"/>
            <p:cNvSpPr/>
            <p:nvPr/>
          </p:nvSpPr>
          <p:spPr>
            <a:xfrm>
              <a:off x="3116024" y="2642664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5</a:t>
              </a:r>
            </a:p>
          </p:txBody>
        </p:sp>
        <p:sp>
          <p:nvSpPr>
            <p:cNvPr id="8" name="מלבן 7"/>
            <p:cNvSpPr/>
            <p:nvPr/>
          </p:nvSpPr>
          <p:spPr>
            <a:xfrm>
              <a:off x="4449530" y="3750127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1</a:t>
              </a:r>
            </a:p>
          </p:txBody>
        </p:sp>
        <p:sp>
          <p:nvSpPr>
            <p:cNvPr id="9" name="מלבן 8"/>
            <p:cNvSpPr/>
            <p:nvPr/>
          </p:nvSpPr>
          <p:spPr>
            <a:xfrm>
              <a:off x="2881987" y="4792594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8</a:t>
              </a:r>
            </a:p>
          </p:txBody>
        </p:sp>
        <p:sp>
          <p:nvSpPr>
            <p:cNvPr id="10" name="מלבן 9"/>
            <p:cNvSpPr/>
            <p:nvPr/>
          </p:nvSpPr>
          <p:spPr>
            <a:xfrm>
              <a:off x="1559373" y="3750127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2</a:t>
              </a:r>
            </a:p>
          </p:txBody>
        </p:sp>
        <p:grpSp>
          <p:nvGrpSpPr>
            <p:cNvPr id="15" name="קבוצה 14"/>
            <p:cNvGrpSpPr/>
            <p:nvPr/>
          </p:nvGrpSpPr>
          <p:grpSpPr>
            <a:xfrm>
              <a:off x="307514" y="3780245"/>
              <a:ext cx="1251859" cy="531778"/>
              <a:chOff x="200805" y="4829196"/>
              <a:chExt cx="1378376" cy="531778"/>
            </a:xfrm>
          </p:grpSpPr>
          <p:sp>
            <p:nvSpPr>
              <p:cNvPr id="16" name="אליפסה 15"/>
              <p:cNvSpPr/>
              <p:nvPr/>
            </p:nvSpPr>
            <p:spPr>
              <a:xfrm>
                <a:off x="200805" y="4829196"/>
                <a:ext cx="1125635" cy="5317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 err="1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lst</a:t>
                </a:r>
                <a:endParaRPr lang="en-US" sz="2400" b="1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7" name="מחבר חץ ישר 16"/>
              <p:cNvCxnSpPr>
                <a:stCxn id="16" idx="6"/>
              </p:cNvCxnSpPr>
              <p:nvPr/>
            </p:nvCxnSpPr>
            <p:spPr>
              <a:xfrm flipV="1">
                <a:off x="1326440" y="5093960"/>
                <a:ext cx="252741" cy="1125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</p:grpSp>
      <p:sp>
        <p:nvSpPr>
          <p:cNvPr id="18" name="מלבן 17"/>
          <p:cNvSpPr/>
          <p:nvPr/>
        </p:nvSpPr>
        <p:spPr>
          <a:xfrm>
            <a:off x="1840448" y="2290663"/>
            <a:ext cx="849086" cy="5442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7</a:t>
            </a:r>
          </a:p>
        </p:txBody>
      </p:sp>
      <p:sp>
        <p:nvSpPr>
          <p:cNvPr id="19" name="מלבן 18"/>
          <p:cNvSpPr/>
          <p:nvPr/>
        </p:nvSpPr>
        <p:spPr>
          <a:xfrm>
            <a:off x="3770641" y="2552831"/>
            <a:ext cx="849086" cy="5442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6</a:t>
            </a:r>
          </a:p>
        </p:txBody>
      </p:sp>
      <p:sp>
        <p:nvSpPr>
          <p:cNvPr id="20" name="מלבן 19"/>
          <p:cNvSpPr/>
          <p:nvPr/>
        </p:nvSpPr>
        <p:spPr>
          <a:xfrm>
            <a:off x="3869974" y="4037079"/>
            <a:ext cx="849086" cy="5442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9</a:t>
            </a:r>
          </a:p>
        </p:txBody>
      </p:sp>
      <p:sp>
        <p:nvSpPr>
          <p:cNvPr id="21" name="מלבן 20"/>
          <p:cNvSpPr/>
          <p:nvPr/>
        </p:nvSpPr>
        <p:spPr>
          <a:xfrm>
            <a:off x="1644091" y="4111119"/>
            <a:ext cx="849086" cy="5442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10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14247" y="578033"/>
            <a:ext cx="1144281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אנחנו זוכרים כי בסריקת שרשרת מעגלית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pos</a:t>
            </a:r>
            <a:r>
              <a:rPr lang="he-IL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, האחראי על סריקת כל השרשרת , מתחיל בחוליה </a:t>
            </a:r>
            <a:r>
              <a:rPr lang="he-IL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השניה</a:t>
            </a:r>
            <a:r>
              <a:rPr lang="he-IL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, אך להוספה צריך לעמוד על החוליה לפני – נוסיף הפניה נוספת  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first</a:t>
            </a:r>
            <a:endParaRPr lang="he-IL" sz="2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25" name="קבוצה 24"/>
          <p:cNvGrpSpPr/>
          <p:nvPr/>
        </p:nvGrpSpPr>
        <p:grpSpPr>
          <a:xfrm>
            <a:off x="1051366" y="2577703"/>
            <a:ext cx="917941" cy="744810"/>
            <a:chOff x="5813815" y="2550653"/>
            <a:chExt cx="827181" cy="969345"/>
          </a:xfrm>
        </p:grpSpPr>
        <p:sp>
          <p:nvSpPr>
            <p:cNvPr id="26" name="אליפסה 25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first</a:t>
              </a:r>
              <a:endParaRPr lang="he-IL" dirty="0"/>
            </a:p>
          </p:txBody>
        </p:sp>
        <p:cxnSp>
          <p:nvCxnSpPr>
            <p:cNvPr id="27" name="מחבר חץ ישר 26"/>
            <p:cNvCxnSpPr>
              <a:stCxn id="26" idx="4"/>
            </p:cNvCxnSpPr>
            <p:nvPr/>
          </p:nvCxnSpPr>
          <p:spPr>
            <a:xfrm flipH="1">
              <a:off x="6227405" y="3116711"/>
              <a:ext cx="1" cy="40328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</p:cxnSp>
      </p:grpSp>
      <p:grpSp>
        <p:nvGrpSpPr>
          <p:cNvPr id="28" name="קבוצה 27"/>
          <p:cNvGrpSpPr/>
          <p:nvPr/>
        </p:nvGrpSpPr>
        <p:grpSpPr>
          <a:xfrm>
            <a:off x="3125029" y="1470240"/>
            <a:ext cx="827181" cy="744810"/>
            <a:chOff x="5813815" y="2550653"/>
            <a:chExt cx="827181" cy="969345"/>
          </a:xfrm>
        </p:grpSpPr>
        <p:sp>
          <p:nvSpPr>
            <p:cNvPr id="29" name="אליפסה 28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30" name="מחבר חץ ישר 29"/>
            <p:cNvCxnSpPr>
              <a:stCxn id="29" idx="4"/>
            </p:cNvCxnSpPr>
            <p:nvPr/>
          </p:nvCxnSpPr>
          <p:spPr>
            <a:xfrm flipH="1">
              <a:off x="6227405" y="3116711"/>
              <a:ext cx="1" cy="40328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6161313" y="2505059"/>
            <a:ext cx="555772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/>
              <a:t>והקידום שלהם , אחרי הוספת חוליה ? </a:t>
            </a:r>
          </a:p>
        </p:txBody>
      </p:sp>
      <p:sp>
        <p:nvSpPr>
          <p:cNvPr id="32" name="מלבן 31"/>
          <p:cNvSpPr/>
          <p:nvPr/>
        </p:nvSpPr>
        <p:spPr>
          <a:xfrm>
            <a:off x="4455522" y="1662656"/>
            <a:ext cx="76274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 err="1">
                <a:solidFill>
                  <a:srgbClr val="0000FF"/>
                </a:solidFill>
              </a:rPr>
              <a:t>int</a:t>
            </a:r>
            <a:r>
              <a:rPr lang="en-US" sz="2400" b="1" dirty="0">
                <a:solidFill>
                  <a:srgbClr val="000000"/>
                </a:solidFill>
              </a:rPr>
              <a:t> s = </a:t>
            </a:r>
            <a:r>
              <a:rPr lang="en-US" sz="2400" b="1" dirty="0" err="1">
                <a:solidFill>
                  <a:srgbClr val="000000"/>
                </a:solidFill>
              </a:rPr>
              <a:t>first.GetValue</a:t>
            </a:r>
            <a:r>
              <a:rPr lang="en-US" sz="2400" b="1" dirty="0">
                <a:solidFill>
                  <a:srgbClr val="000000"/>
                </a:solidFill>
              </a:rPr>
              <a:t>() + </a:t>
            </a:r>
            <a:r>
              <a:rPr lang="en-US" sz="2400" b="1" dirty="0" err="1">
                <a:solidFill>
                  <a:srgbClr val="000000"/>
                </a:solidFill>
              </a:rPr>
              <a:t>pos.GetValue</a:t>
            </a:r>
            <a:r>
              <a:rPr lang="en-US" sz="2400" b="1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400" b="1" dirty="0" err="1">
                <a:solidFill>
                  <a:srgbClr val="000000"/>
                </a:solidFill>
              </a:rPr>
              <a:t>first.SetNext</a:t>
            </a:r>
            <a:r>
              <a:rPr lang="en-US" sz="2400" b="1" dirty="0">
                <a:solidFill>
                  <a:srgbClr val="000000"/>
                </a:solidFill>
              </a:rPr>
              <a:t>(</a:t>
            </a:r>
            <a:r>
              <a:rPr lang="en-US" sz="2400" b="1" dirty="0">
                <a:solidFill>
                  <a:srgbClr val="0000FF"/>
                </a:solidFill>
              </a:rPr>
              <a:t>new</a:t>
            </a:r>
            <a:r>
              <a:rPr lang="en-US" sz="2400" b="1" dirty="0">
                <a:solidFill>
                  <a:srgbClr val="000000"/>
                </a:solidFill>
              </a:rPr>
              <a:t> Node&lt;</a:t>
            </a:r>
            <a:r>
              <a:rPr lang="en-US" sz="2400" b="1" dirty="0" err="1">
                <a:solidFill>
                  <a:srgbClr val="0000FF"/>
                </a:solidFill>
              </a:rPr>
              <a:t>int</a:t>
            </a:r>
            <a:r>
              <a:rPr lang="en-US" sz="2400" b="1" dirty="0">
                <a:solidFill>
                  <a:srgbClr val="000000"/>
                </a:solidFill>
              </a:rPr>
              <a:t>&gt;(s, </a:t>
            </a:r>
            <a:r>
              <a:rPr lang="en-US" sz="2400" b="1" dirty="0" err="1">
                <a:solidFill>
                  <a:srgbClr val="000000"/>
                </a:solidFill>
              </a:rPr>
              <a:t>pos</a:t>
            </a:r>
            <a:r>
              <a:rPr lang="en-US" sz="2400" b="1" dirty="0">
                <a:solidFill>
                  <a:srgbClr val="000000"/>
                </a:solidFill>
              </a:rPr>
              <a:t>));</a:t>
            </a:r>
            <a:endParaRPr lang="he-IL" sz="2400" b="1" dirty="0"/>
          </a:p>
        </p:txBody>
      </p:sp>
      <p:sp>
        <p:nvSpPr>
          <p:cNvPr id="33" name="מלבן 32"/>
          <p:cNvSpPr/>
          <p:nvPr/>
        </p:nvSpPr>
        <p:spPr>
          <a:xfrm>
            <a:off x="5605587" y="2895120"/>
            <a:ext cx="46571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>
                <a:solidFill>
                  <a:srgbClr val="000000"/>
                </a:solidFill>
              </a:rPr>
              <a:t>first = </a:t>
            </a:r>
            <a:r>
              <a:rPr lang="en-US" sz="2400" b="1" dirty="0" err="1">
                <a:solidFill>
                  <a:srgbClr val="000000"/>
                </a:solidFill>
              </a:rPr>
              <a:t>pos</a:t>
            </a:r>
            <a:r>
              <a:rPr lang="en-US" sz="2400" b="1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400" b="1" dirty="0" err="1">
                <a:solidFill>
                  <a:srgbClr val="000000"/>
                </a:solidFill>
              </a:rPr>
              <a:t>pos</a:t>
            </a:r>
            <a:r>
              <a:rPr lang="en-US" sz="2400" b="1" dirty="0">
                <a:solidFill>
                  <a:srgbClr val="000000"/>
                </a:solidFill>
              </a:rPr>
              <a:t> = </a:t>
            </a:r>
            <a:r>
              <a:rPr lang="en-US" sz="2400" b="1" dirty="0" err="1">
                <a:solidFill>
                  <a:srgbClr val="000000"/>
                </a:solidFill>
              </a:rPr>
              <a:t>pos.GetNext</a:t>
            </a:r>
            <a:r>
              <a:rPr lang="en-US" sz="2400" b="1" dirty="0">
                <a:solidFill>
                  <a:srgbClr val="000000"/>
                </a:solidFill>
              </a:rPr>
              <a:t>();</a:t>
            </a:r>
            <a:endParaRPr lang="he-IL" sz="2400" b="1" dirty="0"/>
          </a:p>
        </p:txBody>
      </p:sp>
      <p:grpSp>
        <p:nvGrpSpPr>
          <p:cNvPr id="34" name="קבוצה 33"/>
          <p:cNvGrpSpPr/>
          <p:nvPr/>
        </p:nvGrpSpPr>
        <p:grpSpPr>
          <a:xfrm>
            <a:off x="2537105" y="1451427"/>
            <a:ext cx="917941" cy="744810"/>
            <a:chOff x="5813815" y="2550653"/>
            <a:chExt cx="827181" cy="969345"/>
          </a:xfrm>
        </p:grpSpPr>
        <p:sp>
          <p:nvSpPr>
            <p:cNvPr id="35" name="אליפסה 34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first</a:t>
              </a:r>
              <a:endParaRPr lang="he-IL" dirty="0"/>
            </a:p>
          </p:txBody>
        </p:sp>
        <p:cxnSp>
          <p:nvCxnSpPr>
            <p:cNvPr id="36" name="מחבר חץ ישר 35"/>
            <p:cNvCxnSpPr>
              <a:stCxn id="35" idx="4"/>
            </p:cNvCxnSpPr>
            <p:nvPr/>
          </p:nvCxnSpPr>
          <p:spPr>
            <a:xfrm flipH="1">
              <a:off x="6227405" y="3116711"/>
              <a:ext cx="1" cy="40328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</p:cxnSp>
      </p:grpSp>
      <p:grpSp>
        <p:nvGrpSpPr>
          <p:cNvPr id="37" name="קבוצה 36"/>
          <p:cNvGrpSpPr/>
          <p:nvPr/>
        </p:nvGrpSpPr>
        <p:grpSpPr>
          <a:xfrm>
            <a:off x="4423884" y="2548299"/>
            <a:ext cx="827181" cy="744810"/>
            <a:chOff x="5813815" y="2550653"/>
            <a:chExt cx="827181" cy="969345"/>
          </a:xfrm>
        </p:grpSpPr>
        <p:sp>
          <p:nvSpPr>
            <p:cNvPr id="38" name="אליפסה 37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39" name="מחבר חץ ישר 38"/>
            <p:cNvCxnSpPr>
              <a:stCxn id="38" idx="4"/>
            </p:cNvCxnSpPr>
            <p:nvPr/>
          </p:nvCxnSpPr>
          <p:spPr>
            <a:xfrm flipH="1">
              <a:off x="6227405" y="3116711"/>
              <a:ext cx="1" cy="40328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1" name="קבוצה 40"/>
          <p:cNvGrpSpPr/>
          <p:nvPr/>
        </p:nvGrpSpPr>
        <p:grpSpPr>
          <a:xfrm>
            <a:off x="2689534" y="4909266"/>
            <a:ext cx="917941" cy="1072278"/>
            <a:chOff x="5813815" y="1863087"/>
            <a:chExt cx="827181" cy="1253624"/>
          </a:xfrm>
        </p:grpSpPr>
        <p:sp>
          <p:nvSpPr>
            <p:cNvPr id="42" name="אליפסה 41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first</a:t>
              </a:r>
              <a:endParaRPr lang="he-IL" dirty="0"/>
            </a:p>
          </p:txBody>
        </p:sp>
        <p:cxnSp>
          <p:nvCxnSpPr>
            <p:cNvPr id="43" name="מחבר חץ ישר 42"/>
            <p:cNvCxnSpPr>
              <a:stCxn id="42" idx="0"/>
              <a:endCxn id="9" idx="2"/>
            </p:cNvCxnSpPr>
            <p:nvPr/>
          </p:nvCxnSpPr>
          <p:spPr>
            <a:xfrm flipH="1" flipV="1">
              <a:off x="6196382" y="1863087"/>
              <a:ext cx="31024" cy="687565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</p:cxnSp>
      </p:grpSp>
      <p:grpSp>
        <p:nvGrpSpPr>
          <p:cNvPr id="44" name="קבוצה 43"/>
          <p:cNvGrpSpPr/>
          <p:nvPr/>
        </p:nvGrpSpPr>
        <p:grpSpPr>
          <a:xfrm>
            <a:off x="259767" y="3884410"/>
            <a:ext cx="1250570" cy="625063"/>
            <a:chOff x="5813815" y="2303213"/>
            <a:chExt cx="1250570" cy="813498"/>
          </a:xfrm>
        </p:grpSpPr>
        <p:sp>
          <p:nvSpPr>
            <p:cNvPr id="45" name="אליפסה 44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46" name="מחבר חץ ישר 45"/>
            <p:cNvCxnSpPr>
              <a:stCxn id="45" idx="4"/>
            </p:cNvCxnSpPr>
            <p:nvPr/>
          </p:nvCxnSpPr>
          <p:spPr>
            <a:xfrm flipV="1">
              <a:off x="6227406" y="2303213"/>
              <a:ext cx="836979" cy="813498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0" name="TextBox 49"/>
          <p:cNvSpPr txBox="1"/>
          <p:nvPr/>
        </p:nvSpPr>
        <p:spPr>
          <a:xfrm>
            <a:off x="4935052" y="4109193"/>
            <a:ext cx="302233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/>
              <a:t>נוסיף את החוליה 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423628" y="4883304"/>
            <a:ext cx="302233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/>
              <a:t>ונקדם את ההפניות ...</a:t>
            </a:r>
          </a:p>
        </p:txBody>
      </p:sp>
      <p:grpSp>
        <p:nvGrpSpPr>
          <p:cNvPr id="52" name="קבוצה 51"/>
          <p:cNvGrpSpPr/>
          <p:nvPr/>
        </p:nvGrpSpPr>
        <p:grpSpPr>
          <a:xfrm>
            <a:off x="418655" y="1830231"/>
            <a:ext cx="1510046" cy="557346"/>
            <a:chOff x="5813815" y="2550653"/>
            <a:chExt cx="1510046" cy="725367"/>
          </a:xfrm>
        </p:grpSpPr>
        <p:sp>
          <p:nvSpPr>
            <p:cNvPr id="53" name="אליפסה 52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54" name="מחבר חץ ישר 53"/>
            <p:cNvCxnSpPr>
              <a:stCxn id="53" idx="4"/>
            </p:cNvCxnSpPr>
            <p:nvPr/>
          </p:nvCxnSpPr>
          <p:spPr>
            <a:xfrm>
              <a:off x="6227406" y="3116711"/>
              <a:ext cx="1096455" cy="159309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6" name="קבוצה 55"/>
          <p:cNvGrpSpPr/>
          <p:nvPr/>
        </p:nvGrpSpPr>
        <p:grpSpPr>
          <a:xfrm>
            <a:off x="615046" y="3798755"/>
            <a:ext cx="917941" cy="1025445"/>
            <a:chOff x="5813815" y="1917840"/>
            <a:chExt cx="827181" cy="1198871"/>
          </a:xfrm>
        </p:grpSpPr>
        <p:sp>
          <p:nvSpPr>
            <p:cNvPr id="57" name="אליפסה 56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first</a:t>
              </a:r>
              <a:endParaRPr lang="he-IL" dirty="0"/>
            </a:p>
          </p:txBody>
        </p:sp>
        <p:cxnSp>
          <p:nvCxnSpPr>
            <p:cNvPr id="58" name="מחבר חץ ישר 57"/>
            <p:cNvCxnSpPr>
              <a:stCxn id="57" idx="0"/>
            </p:cNvCxnSpPr>
            <p:nvPr/>
          </p:nvCxnSpPr>
          <p:spPr>
            <a:xfrm flipV="1">
              <a:off x="6227406" y="1917840"/>
              <a:ext cx="314741" cy="632812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</p:cxnSp>
      </p:grpSp>
      <p:sp>
        <p:nvSpPr>
          <p:cNvPr id="60" name="TextBox 59"/>
          <p:cNvSpPr txBox="1"/>
          <p:nvPr/>
        </p:nvSpPr>
        <p:spPr>
          <a:xfrm>
            <a:off x="2264991" y="5519879"/>
            <a:ext cx="582366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/>
              <a:t>ונקדם את ההפניות ....... ויש בעיה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01068" y="6176502"/>
            <a:ext cx="645693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/>
              <a:t>לכן נסיים על פי </a:t>
            </a:r>
            <a:r>
              <a:rPr lang="en-US" sz="2400" dirty="0" err="1"/>
              <a:t>pos</a:t>
            </a:r>
            <a:r>
              <a:rPr lang="he-IL" sz="2400" dirty="0"/>
              <a:t> ונוסיף חוליה אחרי הלולאה</a:t>
            </a:r>
          </a:p>
        </p:txBody>
      </p:sp>
    </p:spTree>
    <p:extLst>
      <p:ext uri="{BB962C8B-B14F-4D97-AF65-F5344CB8AC3E}">
        <p14:creationId xmlns:p14="http://schemas.microsoft.com/office/powerpoint/2010/main" val="1952175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18" grpId="0" animBg="1"/>
      <p:bldP spid="19" grpId="0" animBg="1"/>
      <p:bldP spid="20" grpId="0" animBg="1"/>
      <p:bldP spid="21" grpId="0" animBg="1"/>
      <p:bldP spid="21" grpId="1" animBg="1"/>
      <p:bldP spid="24" grpId="0"/>
      <p:bldP spid="31" grpId="0"/>
      <p:bldP spid="32" grpId="0"/>
      <p:bldP spid="33" grpId="0"/>
      <p:bldP spid="50" grpId="0"/>
      <p:bldP spid="51" grpId="0"/>
      <p:bldP spid="60" grpId="0"/>
      <p:bldP spid="6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88316"/>
            <a:ext cx="3591415" cy="720000"/>
          </a:xfrm>
        </p:spPr>
        <p:txBody>
          <a:bodyPr/>
          <a:lstStyle/>
          <a:p>
            <a:r>
              <a:rPr lang="he-IL" dirty="0"/>
              <a:t>פתרון</a:t>
            </a:r>
          </a:p>
        </p:txBody>
      </p:sp>
      <p:sp>
        <p:nvSpPr>
          <p:cNvPr id="5" name="מלבן 4"/>
          <p:cNvSpPr/>
          <p:nvPr/>
        </p:nvSpPr>
        <p:spPr>
          <a:xfrm>
            <a:off x="5704113" y="88316"/>
            <a:ext cx="83711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public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static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void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AddToCircleChain</a:t>
            </a:r>
            <a:r>
              <a:rPr lang="en-US" sz="2000" dirty="0">
                <a:solidFill>
                  <a:srgbClr val="000000"/>
                </a:solidFill>
              </a:rPr>
              <a:t>(Node&lt;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 </a:t>
            </a:r>
            <a:r>
              <a:rPr lang="en-US" sz="2000" dirty="0" err="1">
                <a:solidFill>
                  <a:srgbClr val="000000"/>
                </a:solidFill>
              </a:rPr>
              <a:t>lst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}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s;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Node&lt;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 first = </a:t>
            </a:r>
            <a:r>
              <a:rPr lang="en-US" sz="2000" dirty="0" err="1">
                <a:solidFill>
                  <a:srgbClr val="000000"/>
                </a:solidFill>
              </a:rPr>
              <a:t>lst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Node&lt;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 </a:t>
            </a:r>
            <a:r>
              <a:rPr lang="en-US" sz="2000" dirty="0" err="1">
                <a:solidFill>
                  <a:srgbClr val="000000"/>
                </a:solidFill>
              </a:rPr>
              <a:t>pos</a:t>
            </a:r>
            <a:r>
              <a:rPr lang="en-US" sz="2000" dirty="0">
                <a:solidFill>
                  <a:srgbClr val="000000"/>
                </a:solidFill>
              </a:rPr>
              <a:t> = </a:t>
            </a:r>
            <a:r>
              <a:rPr lang="en-US" sz="2000" dirty="0" err="1">
                <a:solidFill>
                  <a:srgbClr val="000000"/>
                </a:solidFill>
              </a:rPr>
              <a:t>lst.GetNext</a:t>
            </a:r>
            <a:r>
              <a:rPr lang="en-US" sz="20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</a:t>
            </a:r>
            <a:r>
              <a:rPr lang="en-US" sz="2000" dirty="0">
                <a:solidFill>
                  <a:srgbClr val="0000FF"/>
                </a:solidFill>
              </a:rPr>
              <a:t>while</a:t>
            </a:r>
            <a:r>
              <a:rPr lang="en-US" sz="2000" dirty="0">
                <a:solidFill>
                  <a:srgbClr val="000000"/>
                </a:solidFill>
              </a:rPr>
              <a:t> (</a:t>
            </a:r>
            <a:r>
              <a:rPr lang="en-US" sz="2000" dirty="0" err="1">
                <a:solidFill>
                  <a:srgbClr val="000000"/>
                </a:solidFill>
              </a:rPr>
              <a:t>pos</a:t>
            </a:r>
            <a:r>
              <a:rPr lang="en-US" sz="2000" dirty="0">
                <a:solidFill>
                  <a:srgbClr val="000000"/>
                </a:solidFill>
              </a:rPr>
              <a:t> != </a:t>
            </a:r>
            <a:r>
              <a:rPr lang="en-US" sz="2000" dirty="0" err="1">
                <a:solidFill>
                  <a:srgbClr val="000000"/>
                </a:solidFill>
              </a:rPr>
              <a:t>lst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}     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 s = </a:t>
            </a:r>
            <a:r>
              <a:rPr lang="en-US" sz="2000" dirty="0" err="1">
                <a:solidFill>
                  <a:srgbClr val="000000"/>
                </a:solidFill>
              </a:rPr>
              <a:t>first.GetValue</a:t>
            </a:r>
            <a:r>
              <a:rPr lang="en-US" sz="2000" dirty="0">
                <a:solidFill>
                  <a:srgbClr val="000000"/>
                </a:solidFill>
              </a:rPr>
              <a:t>() + </a:t>
            </a:r>
            <a:r>
              <a:rPr lang="en-US" sz="2000" dirty="0" err="1">
                <a:solidFill>
                  <a:srgbClr val="000000"/>
                </a:solidFill>
              </a:rPr>
              <a:t>pos.GetValue</a:t>
            </a:r>
            <a:r>
              <a:rPr lang="en-US" sz="20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</a:t>
            </a:r>
            <a:r>
              <a:rPr lang="en-US" sz="2000" dirty="0" err="1">
                <a:solidFill>
                  <a:srgbClr val="000000"/>
                </a:solidFill>
              </a:rPr>
              <a:t>first.SetNext</a:t>
            </a: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>
                <a:solidFill>
                  <a:srgbClr val="0000FF"/>
                </a:solidFill>
              </a:rPr>
              <a:t>new</a:t>
            </a:r>
            <a:r>
              <a:rPr lang="en-US" sz="2000" dirty="0">
                <a:solidFill>
                  <a:srgbClr val="000000"/>
                </a:solidFill>
              </a:rPr>
              <a:t> Node&lt;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&gt;(s, </a:t>
            </a:r>
            <a:r>
              <a:rPr lang="en-US" sz="2000" dirty="0" err="1">
                <a:solidFill>
                  <a:srgbClr val="000000"/>
                </a:solidFill>
              </a:rPr>
              <a:t>pos</a:t>
            </a:r>
            <a:r>
              <a:rPr lang="en-US" sz="2000" dirty="0">
                <a:solidFill>
                  <a:srgbClr val="000000"/>
                </a:solidFill>
              </a:rPr>
              <a:t>));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first = </a:t>
            </a:r>
            <a:r>
              <a:rPr lang="en-US" sz="2000" dirty="0" err="1">
                <a:solidFill>
                  <a:srgbClr val="000000"/>
                </a:solidFill>
              </a:rPr>
              <a:t>pos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</a:t>
            </a:r>
            <a:r>
              <a:rPr lang="en-US" sz="2000" dirty="0" err="1">
                <a:solidFill>
                  <a:srgbClr val="000000"/>
                </a:solidFill>
              </a:rPr>
              <a:t>pos</a:t>
            </a:r>
            <a:r>
              <a:rPr lang="en-US" sz="2000" dirty="0">
                <a:solidFill>
                  <a:srgbClr val="000000"/>
                </a:solidFill>
              </a:rPr>
              <a:t> = </a:t>
            </a:r>
            <a:r>
              <a:rPr lang="en-US" sz="2000" dirty="0" err="1">
                <a:solidFill>
                  <a:srgbClr val="000000"/>
                </a:solidFill>
              </a:rPr>
              <a:t>pos.GetNext</a:t>
            </a:r>
            <a:r>
              <a:rPr lang="en-US" sz="20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{      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s = </a:t>
            </a:r>
            <a:r>
              <a:rPr lang="en-US" sz="2000" dirty="0" err="1">
                <a:solidFill>
                  <a:srgbClr val="000000"/>
                </a:solidFill>
              </a:rPr>
              <a:t>first.GetValue</a:t>
            </a:r>
            <a:r>
              <a:rPr lang="en-US" sz="2000" dirty="0">
                <a:solidFill>
                  <a:srgbClr val="000000"/>
                </a:solidFill>
              </a:rPr>
              <a:t>() + </a:t>
            </a:r>
            <a:r>
              <a:rPr lang="en-US" sz="2000" dirty="0" err="1">
                <a:solidFill>
                  <a:srgbClr val="000000"/>
                </a:solidFill>
              </a:rPr>
              <a:t>pos.GetValue</a:t>
            </a:r>
            <a:r>
              <a:rPr lang="en-US" sz="20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</a:t>
            </a:r>
            <a:r>
              <a:rPr lang="en-US" sz="2000" dirty="0" err="1">
                <a:solidFill>
                  <a:srgbClr val="000000"/>
                </a:solidFill>
              </a:rPr>
              <a:t>first.SetNext</a:t>
            </a: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>
                <a:solidFill>
                  <a:srgbClr val="0000FF"/>
                </a:solidFill>
              </a:rPr>
              <a:t>new</a:t>
            </a:r>
            <a:r>
              <a:rPr lang="en-US" sz="2000" dirty="0">
                <a:solidFill>
                  <a:srgbClr val="000000"/>
                </a:solidFill>
              </a:rPr>
              <a:t> Node&lt;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&gt;(s, </a:t>
            </a:r>
            <a:r>
              <a:rPr lang="en-US" sz="2000" dirty="0" err="1">
                <a:solidFill>
                  <a:srgbClr val="000000"/>
                </a:solidFill>
              </a:rPr>
              <a:t>pos</a:t>
            </a:r>
            <a:r>
              <a:rPr lang="en-US" sz="2000" dirty="0">
                <a:solidFill>
                  <a:srgbClr val="000000"/>
                </a:solidFill>
              </a:rPr>
              <a:t>));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{</a:t>
            </a:r>
            <a:endParaRPr lang="he-IL" sz="2000" dirty="0"/>
          </a:p>
        </p:txBody>
      </p:sp>
      <p:grpSp>
        <p:nvGrpSpPr>
          <p:cNvPr id="7" name="קבוצה 6"/>
          <p:cNvGrpSpPr/>
          <p:nvPr/>
        </p:nvGrpSpPr>
        <p:grpSpPr>
          <a:xfrm>
            <a:off x="115061" y="2215050"/>
            <a:ext cx="4991102" cy="2694216"/>
            <a:chOff x="307514" y="2642664"/>
            <a:chExt cx="4991102" cy="2694216"/>
          </a:xfrm>
        </p:grpSpPr>
        <p:sp>
          <p:nvSpPr>
            <p:cNvPr id="8" name="תרשים זרימה: מחבר 7"/>
            <p:cNvSpPr/>
            <p:nvPr/>
          </p:nvSpPr>
          <p:spPr>
            <a:xfrm>
              <a:off x="1948531" y="2946508"/>
              <a:ext cx="2925542" cy="2164976"/>
            </a:xfrm>
            <a:prstGeom prst="flowChartConnecto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9" name="מלבן 8"/>
            <p:cNvSpPr/>
            <p:nvPr/>
          </p:nvSpPr>
          <p:spPr>
            <a:xfrm>
              <a:off x="3116024" y="2642664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5</a:t>
              </a:r>
            </a:p>
          </p:txBody>
        </p:sp>
        <p:sp>
          <p:nvSpPr>
            <p:cNvPr id="10" name="מלבן 9"/>
            <p:cNvSpPr/>
            <p:nvPr/>
          </p:nvSpPr>
          <p:spPr>
            <a:xfrm>
              <a:off x="4449530" y="3750127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1</a:t>
              </a:r>
            </a:p>
          </p:txBody>
        </p:sp>
        <p:sp>
          <p:nvSpPr>
            <p:cNvPr id="11" name="מלבן 10"/>
            <p:cNvSpPr/>
            <p:nvPr/>
          </p:nvSpPr>
          <p:spPr>
            <a:xfrm>
              <a:off x="2881987" y="4792594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8</a:t>
              </a:r>
            </a:p>
          </p:txBody>
        </p:sp>
        <p:sp>
          <p:nvSpPr>
            <p:cNvPr id="12" name="מלבן 11"/>
            <p:cNvSpPr/>
            <p:nvPr/>
          </p:nvSpPr>
          <p:spPr>
            <a:xfrm>
              <a:off x="1559373" y="3750127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2</a:t>
              </a:r>
            </a:p>
          </p:txBody>
        </p:sp>
        <p:grpSp>
          <p:nvGrpSpPr>
            <p:cNvPr id="13" name="קבוצה 12"/>
            <p:cNvGrpSpPr/>
            <p:nvPr/>
          </p:nvGrpSpPr>
          <p:grpSpPr>
            <a:xfrm>
              <a:off x="307514" y="3780245"/>
              <a:ext cx="1251859" cy="531778"/>
              <a:chOff x="200805" y="4829196"/>
              <a:chExt cx="1378376" cy="531778"/>
            </a:xfrm>
          </p:grpSpPr>
          <p:sp>
            <p:nvSpPr>
              <p:cNvPr id="14" name="אליפסה 13"/>
              <p:cNvSpPr/>
              <p:nvPr/>
            </p:nvSpPr>
            <p:spPr>
              <a:xfrm>
                <a:off x="200805" y="4829196"/>
                <a:ext cx="1125635" cy="5317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 err="1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lst</a:t>
                </a:r>
                <a:endParaRPr lang="en-US" sz="2400" b="1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5" name="מחבר חץ ישר 14"/>
              <p:cNvCxnSpPr>
                <a:stCxn id="14" idx="6"/>
              </p:cNvCxnSpPr>
              <p:nvPr/>
            </p:nvCxnSpPr>
            <p:spPr>
              <a:xfrm flipV="1">
                <a:off x="1326440" y="5093960"/>
                <a:ext cx="252741" cy="1125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</p:grpSp>
      <p:sp>
        <p:nvSpPr>
          <p:cNvPr id="16" name="מלבן 15"/>
          <p:cNvSpPr/>
          <p:nvPr/>
        </p:nvSpPr>
        <p:spPr>
          <a:xfrm>
            <a:off x="1840448" y="2321305"/>
            <a:ext cx="849086" cy="5442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7</a:t>
            </a:r>
          </a:p>
        </p:txBody>
      </p:sp>
      <p:sp>
        <p:nvSpPr>
          <p:cNvPr id="17" name="מלבן 16"/>
          <p:cNvSpPr/>
          <p:nvPr/>
        </p:nvSpPr>
        <p:spPr>
          <a:xfrm>
            <a:off x="3900763" y="2599662"/>
            <a:ext cx="849086" cy="5442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6</a:t>
            </a:r>
          </a:p>
        </p:txBody>
      </p:sp>
      <p:sp>
        <p:nvSpPr>
          <p:cNvPr id="18" name="מלבן 17"/>
          <p:cNvSpPr/>
          <p:nvPr/>
        </p:nvSpPr>
        <p:spPr>
          <a:xfrm>
            <a:off x="3854506" y="4045364"/>
            <a:ext cx="849086" cy="5442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9</a:t>
            </a:r>
          </a:p>
        </p:txBody>
      </p:sp>
      <p:sp>
        <p:nvSpPr>
          <p:cNvPr id="19" name="מלבן 18"/>
          <p:cNvSpPr/>
          <p:nvPr/>
        </p:nvSpPr>
        <p:spPr>
          <a:xfrm>
            <a:off x="1720706" y="4083235"/>
            <a:ext cx="849086" cy="5442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10</a:t>
            </a:r>
          </a:p>
        </p:txBody>
      </p:sp>
      <p:grpSp>
        <p:nvGrpSpPr>
          <p:cNvPr id="20" name="קבוצה 19"/>
          <p:cNvGrpSpPr/>
          <p:nvPr/>
        </p:nvGrpSpPr>
        <p:grpSpPr>
          <a:xfrm>
            <a:off x="1051366" y="2577703"/>
            <a:ext cx="917941" cy="744810"/>
            <a:chOff x="5813815" y="2550653"/>
            <a:chExt cx="827181" cy="969345"/>
          </a:xfrm>
        </p:grpSpPr>
        <p:sp>
          <p:nvSpPr>
            <p:cNvPr id="21" name="אליפסה 20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first</a:t>
              </a:r>
              <a:endParaRPr lang="he-IL" dirty="0"/>
            </a:p>
          </p:txBody>
        </p:sp>
        <p:cxnSp>
          <p:nvCxnSpPr>
            <p:cNvPr id="22" name="מחבר חץ ישר 21"/>
            <p:cNvCxnSpPr>
              <a:stCxn id="21" idx="4"/>
            </p:cNvCxnSpPr>
            <p:nvPr/>
          </p:nvCxnSpPr>
          <p:spPr>
            <a:xfrm flipH="1">
              <a:off x="6227405" y="3116711"/>
              <a:ext cx="1" cy="40328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</p:cxnSp>
      </p:grpSp>
      <p:grpSp>
        <p:nvGrpSpPr>
          <p:cNvPr id="23" name="קבוצה 22"/>
          <p:cNvGrpSpPr/>
          <p:nvPr/>
        </p:nvGrpSpPr>
        <p:grpSpPr>
          <a:xfrm>
            <a:off x="3125029" y="1470240"/>
            <a:ext cx="827181" cy="744810"/>
            <a:chOff x="5813815" y="2550653"/>
            <a:chExt cx="827181" cy="969345"/>
          </a:xfrm>
        </p:grpSpPr>
        <p:sp>
          <p:nvSpPr>
            <p:cNvPr id="24" name="אליפסה 23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25" name="מחבר חץ ישר 24"/>
            <p:cNvCxnSpPr>
              <a:stCxn id="24" idx="4"/>
            </p:cNvCxnSpPr>
            <p:nvPr/>
          </p:nvCxnSpPr>
          <p:spPr>
            <a:xfrm flipH="1">
              <a:off x="6227405" y="3116711"/>
              <a:ext cx="1" cy="40328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6" name="קבוצה 25"/>
          <p:cNvGrpSpPr/>
          <p:nvPr/>
        </p:nvGrpSpPr>
        <p:grpSpPr>
          <a:xfrm>
            <a:off x="2537105" y="1451427"/>
            <a:ext cx="917941" cy="744810"/>
            <a:chOff x="5813815" y="2550653"/>
            <a:chExt cx="827181" cy="969345"/>
          </a:xfrm>
        </p:grpSpPr>
        <p:sp>
          <p:nvSpPr>
            <p:cNvPr id="27" name="אליפסה 26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first</a:t>
              </a:r>
              <a:endParaRPr lang="he-IL" dirty="0"/>
            </a:p>
          </p:txBody>
        </p:sp>
        <p:cxnSp>
          <p:nvCxnSpPr>
            <p:cNvPr id="28" name="מחבר חץ ישר 27"/>
            <p:cNvCxnSpPr>
              <a:stCxn id="27" idx="4"/>
            </p:cNvCxnSpPr>
            <p:nvPr/>
          </p:nvCxnSpPr>
          <p:spPr>
            <a:xfrm flipH="1">
              <a:off x="6227405" y="3116711"/>
              <a:ext cx="1" cy="40328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</p:cxnSp>
      </p:grpSp>
      <p:grpSp>
        <p:nvGrpSpPr>
          <p:cNvPr id="29" name="קבוצה 28"/>
          <p:cNvGrpSpPr/>
          <p:nvPr/>
        </p:nvGrpSpPr>
        <p:grpSpPr>
          <a:xfrm>
            <a:off x="4423884" y="2548299"/>
            <a:ext cx="827181" cy="744810"/>
            <a:chOff x="5813815" y="2550653"/>
            <a:chExt cx="827181" cy="969345"/>
          </a:xfrm>
        </p:grpSpPr>
        <p:sp>
          <p:nvSpPr>
            <p:cNvPr id="30" name="אליפסה 29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31" name="מחבר חץ ישר 30"/>
            <p:cNvCxnSpPr>
              <a:stCxn id="30" idx="4"/>
            </p:cNvCxnSpPr>
            <p:nvPr/>
          </p:nvCxnSpPr>
          <p:spPr>
            <a:xfrm flipH="1">
              <a:off x="6227405" y="3116711"/>
              <a:ext cx="1" cy="40328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2" name="קבוצה 31"/>
          <p:cNvGrpSpPr/>
          <p:nvPr/>
        </p:nvGrpSpPr>
        <p:grpSpPr>
          <a:xfrm>
            <a:off x="4561901" y="2241160"/>
            <a:ext cx="917941" cy="1054700"/>
            <a:chOff x="5806710" y="2510814"/>
            <a:chExt cx="827181" cy="1233074"/>
          </a:xfrm>
        </p:grpSpPr>
        <p:sp>
          <p:nvSpPr>
            <p:cNvPr id="33" name="אליפסה 32"/>
            <p:cNvSpPr/>
            <p:nvPr/>
          </p:nvSpPr>
          <p:spPr>
            <a:xfrm>
              <a:off x="5806710" y="2510814"/>
              <a:ext cx="827181" cy="566057"/>
            </a:xfrm>
            <a:prstGeom prst="ellips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first</a:t>
              </a:r>
              <a:endParaRPr lang="he-IL" dirty="0"/>
            </a:p>
          </p:txBody>
        </p:sp>
        <p:cxnSp>
          <p:nvCxnSpPr>
            <p:cNvPr id="34" name="מחבר חץ ישר 33"/>
            <p:cNvCxnSpPr/>
            <p:nvPr/>
          </p:nvCxnSpPr>
          <p:spPr>
            <a:xfrm flipH="1" flipV="1">
              <a:off x="6245946" y="3056323"/>
              <a:ext cx="31024" cy="687565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</p:cxnSp>
      </p:grpSp>
      <p:grpSp>
        <p:nvGrpSpPr>
          <p:cNvPr id="35" name="קבוצה 34"/>
          <p:cNvGrpSpPr/>
          <p:nvPr/>
        </p:nvGrpSpPr>
        <p:grpSpPr>
          <a:xfrm>
            <a:off x="3326925" y="4889808"/>
            <a:ext cx="827181" cy="960933"/>
            <a:chOff x="5813815" y="1866090"/>
            <a:chExt cx="827181" cy="1250621"/>
          </a:xfrm>
        </p:grpSpPr>
        <p:sp>
          <p:nvSpPr>
            <p:cNvPr id="36" name="אליפסה 35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37" name="מחבר חץ ישר 36"/>
            <p:cNvCxnSpPr/>
            <p:nvPr/>
          </p:nvCxnSpPr>
          <p:spPr>
            <a:xfrm flipH="1" flipV="1">
              <a:off x="6025509" y="1866090"/>
              <a:ext cx="145803" cy="813499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3" name="קבוצה 42"/>
          <p:cNvGrpSpPr/>
          <p:nvPr/>
        </p:nvGrpSpPr>
        <p:grpSpPr>
          <a:xfrm>
            <a:off x="2016328" y="4837752"/>
            <a:ext cx="917941" cy="1025445"/>
            <a:chOff x="5813815" y="1917840"/>
            <a:chExt cx="827181" cy="1198871"/>
          </a:xfrm>
        </p:grpSpPr>
        <p:sp>
          <p:nvSpPr>
            <p:cNvPr id="44" name="אליפסה 43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first</a:t>
              </a:r>
              <a:endParaRPr lang="he-IL" dirty="0"/>
            </a:p>
          </p:txBody>
        </p:sp>
        <p:cxnSp>
          <p:nvCxnSpPr>
            <p:cNvPr id="45" name="מחבר חץ ישר 44"/>
            <p:cNvCxnSpPr>
              <a:stCxn id="44" idx="0"/>
            </p:cNvCxnSpPr>
            <p:nvPr/>
          </p:nvCxnSpPr>
          <p:spPr>
            <a:xfrm flipV="1">
              <a:off x="6227406" y="1917840"/>
              <a:ext cx="314741" cy="632812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</p:cxnSp>
      </p:grpSp>
      <p:sp>
        <p:nvSpPr>
          <p:cNvPr id="47" name="חץ ימינה 46"/>
          <p:cNvSpPr/>
          <p:nvPr/>
        </p:nvSpPr>
        <p:spPr>
          <a:xfrm>
            <a:off x="5508170" y="1124098"/>
            <a:ext cx="723081" cy="176018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8" name="חץ ימינה 47"/>
          <p:cNvSpPr/>
          <p:nvPr/>
        </p:nvSpPr>
        <p:spPr>
          <a:xfrm>
            <a:off x="5478196" y="1451427"/>
            <a:ext cx="723081" cy="176018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9" name="חץ ימינה 48"/>
          <p:cNvSpPr/>
          <p:nvPr/>
        </p:nvSpPr>
        <p:spPr>
          <a:xfrm>
            <a:off x="5575018" y="1705180"/>
            <a:ext cx="723081" cy="176018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0" name="חץ ימינה 49"/>
          <p:cNvSpPr/>
          <p:nvPr/>
        </p:nvSpPr>
        <p:spPr>
          <a:xfrm>
            <a:off x="5978094" y="2591842"/>
            <a:ext cx="723081" cy="176018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1" name="חץ ימינה 50"/>
          <p:cNvSpPr/>
          <p:nvPr/>
        </p:nvSpPr>
        <p:spPr>
          <a:xfrm>
            <a:off x="6022110" y="2895229"/>
            <a:ext cx="723081" cy="457402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3" name="חץ ימינה 52"/>
          <p:cNvSpPr/>
          <p:nvPr/>
        </p:nvSpPr>
        <p:spPr>
          <a:xfrm>
            <a:off x="5561454" y="4107029"/>
            <a:ext cx="723081" cy="176018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55" name="קבוצה 54"/>
          <p:cNvGrpSpPr/>
          <p:nvPr/>
        </p:nvGrpSpPr>
        <p:grpSpPr>
          <a:xfrm>
            <a:off x="1005880" y="3781746"/>
            <a:ext cx="827181" cy="960933"/>
            <a:chOff x="5813815" y="1866090"/>
            <a:chExt cx="827181" cy="1250621"/>
          </a:xfrm>
        </p:grpSpPr>
        <p:sp>
          <p:nvSpPr>
            <p:cNvPr id="56" name="אליפסה 55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57" name="מחבר חץ ישר 56"/>
            <p:cNvCxnSpPr/>
            <p:nvPr/>
          </p:nvCxnSpPr>
          <p:spPr>
            <a:xfrm flipV="1">
              <a:off x="6171313" y="1866090"/>
              <a:ext cx="97909" cy="813499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9" name="TextBox 58"/>
          <p:cNvSpPr txBox="1"/>
          <p:nvPr/>
        </p:nvSpPr>
        <p:spPr>
          <a:xfrm>
            <a:off x="4561901" y="5600450"/>
            <a:ext cx="3464769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>
                <a:solidFill>
                  <a:schemeClr val="accent2">
                    <a:lumMod val="75000"/>
                  </a:schemeClr>
                </a:solidFill>
              </a:rPr>
              <a:t>הנחת יסוד: השרשרת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</a:rPr>
              <a:t>lst</a:t>
            </a:r>
            <a:r>
              <a:rPr lang="he-IL" sz="2400" b="1" dirty="0">
                <a:solidFill>
                  <a:schemeClr val="accent2">
                    <a:lumMod val="75000"/>
                  </a:schemeClr>
                </a:solidFill>
              </a:rPr>
              <a:t> היא שרשרת מעגלית שבה 2 חוליות לפחות.</a:t>
            </a:r>
          </a:p>
        </p:txBody>
      </p:sp>
    </p:spTree>
    <p:extLst>
      <p:ext uri="{BB962C8B-B14F-4D97-AF65-F5344CB8AC3E}">
        <p14:creationId xmlns:p14="http://schemas.microsoft.com/office/powerpoint/2010/main" val="3855304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49" grpId="2" animBg="1"/>
      <p:bldP spid="49" grpId="3" animBg="1"/>
      <p:bldP spid="49" grpId="4" animBg="1"/>
      <p:bldP spid="49" grpId="5" animBg="1"/>
      <p:bldP spid="49" grpId="6" animBg="1"/>
      <p:bldP spid="49" grpId="7" animBg="1"/>
      <p:bldP spid="50" grpId="0" animBg="1"/>
      <p:bldP spid="50" grpId="1" animBg="1"/>
      <p:bldP spid="50" grpId="2" animBg="1"/>
      <p:bldP spid="50" grpId="3" animBg="1"/>
      <p:bldP spid="50" grpId="4" animBg="1"/>
      <p:bldP spid="50" grpId="5" animBg="1"/>
      <p:bldP spid="51" grpId="0" animBg="1"/>
      <p:bldP spid="51" grpId="1" animBg="1"/>
      <p:bldP spid="51" grpId="2" animBg="1"/>
      <p:bldP spid="51" grpId="3" animBg="1"/>
      <p:bldP spid="51" grpId="4" animBg="1"/>
      <p:bldP spid="51" grpId="5" animBg="1"/>
      <p:bldP spid="5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7"/>
            <a:ext cx="9802368" cy="965781"/>
          </a:xfrm>
        </p:spPr>
        <p:txBody>
          <a:bodyPr/>
          <a:lstStyle/>
          <a:p>
            <a:r>
              <a:rPr lang="he-IL" dirty="0"/>
              <a:t>הוסף לתחילת השרשרת המעגלית </a:t>
            </a:r>
            <a:br>
              <a:rPr lang="he-IL" dirty="0"/>
            </a:br>
            <a:endParaRPr lang="he-IL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5228534" y="762430"/>
            <a:ext cx="6277504" cy="4096992"/>
          </a:xfrm>
        </p:spPr>
        <p:txBody>
          <a:bodyPr/>
          <a:lstStyle/>
          <a:p>
            <a:r>
              <a:rPr lang="he-IL" dirty="0"/>
              <a:t>כדי להוסיף חוליה במיקום </a:t>
            </a:r>
            <a:r>
              <a:rPr lang="en-US" dirty="0" err="1"/>
              <a:t>lst</a:t>
            </a:r>
            <a:r>
              <a:rPr lang="en-US" dirty="0"/>
              <a:t> –</a:t>
            </a:r>
            <a:r>
              <a:rPr lang="he-IL" dirty="0"/>
              <a:t> תחילת השרשרת – למשל את החוליה שערכה 9 – יש לבצע שינוי בהפניה </a:t>
            </a:r>
            <a:r>
              <a:rPr lang="en-US" dirty="0" err="1"/>
              <a:t>lst</a:t>
            </a:r>
            <a:r>
              <a:rPr lang="en-US" dirty="0"/>
              <a:t> </a:t>
            </a:r>
            <a:r>
              <a:rPr lang="he-IL" dirty="0"/>
              <a:t> אך גם בהפניה של החוליה הקודמת שערכה 8. </a:t>
            </a:r>
          </a:p>
          <a:p>
            <a:endParaRPr lang="he-IL" dirty="0"/>
          </a:p>
          <a:p>
            <a:r>
              <a:rPr lang="he-IL" dirty="0" err="1"/>
              <a:t>תיכנון</a:t>
            </a:r>
            <a:r>
              <a:rPr lang="he-IL" dirty="0"/>
              <a:t> : </a:t>
            </a:r>
          </a:p>
          <a:p>
            <a:r>
              <a:rPr lang="he-IL" dirty="0"/>
              <a:t>   נמצא הפניה לחוליה שלפני </a:t>
            </a:r>
            <a:r>
              <a:rPr lang="en-US" dirty="0" err="1"/>
              <a:t>lst</a:t>
            </a:r>
            <a:r>
              <a:rPr lang="he-IL" dirty="0"/>
              <a:t>(8)</a:t>
            </a:r>
          </a:p>
          <a:p>
            <a:r>
              <a:rPr lang="he-IL" dirty="0"/>
              <a:t>נוסיף את החוליה 9 ל </a:t>
            </a:r>
            <a:r>
              <a:rPr lang="en-US" dirty="0" err="1"/>
              <a:t>lst</a:t>
            </a:r>
            <a:r>
              <a:rPr lang="he-IL" dirty="0"/>
              <a:t> </a:t>
            </a:r>
          </a:p>
          <a:p>
            <a:r>
              <a:rPr lang="he-IL" dirty="0"/>
              <a:t>נעדכן את ההפניה מחוליה 8 לחוליה 9 </a:t>
            </a:r>
          </a:p>
          <a:p>
            <a:endParaRPr lang="en-US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606285" y="762430"/>
            <a:ext cx="4223660" cy="2139043"/>
            <a:chOff x="6074225" y="2722710"/>
            <a:chExt cx="4223660" cy="2139043"/>
          </a:xfrm>
        </p:grpSpPr>
        <p:sp>
          <p:nvSpPr>
            <p:cNvPr id="7" name="תרשים זרימה: מחבר 6"/>
            <p:cNvSpPr/>
            <p:nvPr/>
          </p:nvSpPr>
          <p:spPr>
            <a:xfrm>
              <a:off x="7685313" y="2924096"/>
              <a:ext cx="2253343" cy="1665514"/>
            </a:xfrm>
            <a:prstGeom prst="flowChartConnecto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" name="מלבן 7"/>
            <p:cNvSpPr/>
            <p:nvPr/>
          </p:nvSpPr>
          <p:spPr>
            <a:xfrm>
              <a:off x="8169728" y="2722710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5</a:t>
              </a:r>
            </a:p>
          </p:txBody>
        </p:sp>
        <p:sp>
          <p:nvSpPr>
            <p:cNvPr id="9" name="מלבן 8"/>
            <p:cNvSpPr/>
            <p:nvPr/>
          </p:nvSpPr>
          <p:spPr>
            <a:xfrm>
              <a:off x="9448799" y="3484710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1</a:t>
              </a:r>
            </a:p>
          </p:txBody>
        </p:sp>
        <p:sp>
          <p:nvSpPr>
            <p:cNvPr id="10" name="מלבן 9"/>
            <p:cNvSpPr/>
            <p:nvPr/>
          </p:nvSpPr>
          <p:spPr>
            <a:xfrm>
              <a:off x="8425542" y="4317467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8</a:t>
              </a:r>
            </a:p>
          </p:txBody>
        </p:sp>
        <p:sp>
          <p:nvSpPr>
            <p:cNvPr id="11" name="מלבן 10"/>
            <p:cNvSpPr/>
            <p:nvPr/>
          </p:nvSpPr>
          <p:spPr>
            <a:xfrm>
              <a:off x="7260770" y="3609896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2</a:t>
              </a:r>
            </a:p>
          </p:txBody>
        </p:sp>
        <p:grpSp>
          <p:nvGrpSpPr>
            <p:cNvPr id="12" name="קבוצה 11"/>
            <p:cNvGrpSpPr/>
            <p:nvPr/>
          </p:nvGrpSpPr>
          <p:grpSpPr>
            <a:xfrm>
              <a:off x="6074225" y="3574229"/>
              <a:ext cx="1251859" cy="531778"/>
              <a:chOff x="200805" y="4829196"/>
              <a:chExt cx="1378376" cy="531778"/>
            </a:xfrm>
          </p:grpSpPr>
          <p:sp>
            <p:nvSpPr>
              <p:cNvPr id="13" name="אליפסה 12"/>
              <p:cNvSpPr/>
              <p:nvPr/>
            </p:nvSpPr>
            <p:spPr>
              <a:xfrm>
                <a:off x="200805" y="4829196"/>
                <a:ext cx="1125635" cy="5317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 err="1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lst</a:t>
                </a:r>
                <a:endParaRPr lang="en-US" sz="2400" b="1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4" name="מחבר חץ ישר 13"/>
              <p:cNvCxnSpPr>
                <a:stCxn id="13" idx="6"/>
              </p:cNvCxnSpPr>
              <p:nvPr/>
            </p:nvCxnSpPr>
            <p:spPr>
              <a:xfrm flipV="1">
                <a:off x="1326440" y="5093960"/>
                <a:ext cx="252741" cy="1125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" name="קבוצה 31"/>
          <p:cNvGrpSpPr/>
          <p:nvPr/>
        </p:nvGrpSpPr>
        <p:grpSpPr>
          <a:xfrm>
            <a:off x="383128" y="3323487"/>
            <a:ext cx="4223660" cy="2118088"/>
            <a:chOff x="383128" y="3323487"/>
            <a:chExt cx="4223660" cy="2118088"/>
          </a:xfrm>
        </p:grpSpPr>
        <p:sp>
          <p:nvSpPr>
            <p:cNvPr id="17" name="תרשים זרימה: מחבר 16"/>
            <p:cNvSpPr/>
            <p:nvPr/>
          </p:nvSpPr>
          <p:spPr>
            <a:xfrm>
              <a:off x="1994216" y="3524873"/>
              <a:ext cx="2253343" cy="1665514"/>
            </a:xfrm>
            <a:prstGeom prst="flowChartConnecto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מלבן 17"/>
            <p:cNvSpPr/>
            <p:nvPr/>
          </p:nvSpPr>
          <p:spPr>
            <a:xfrm>
              <a:off x="3096986" y="3323487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5</a:t>
              </a:r>
            </a:p>
          </p:txBody>
        </p:sp>
        <p:sp>
          <p:nvSpPr>
            <p:cNvPr id="19" name="מלבן 18"/>
            <p:cNvSpPr/>
            <p:nvPr/>
          </p:nvSpPr>
          <p:spPr>
            <a:xfrm>
              <a:off x="3757702" y="4256937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1</a:t>
              </a:r>
            </a:p>
          </p:txBody>
        </p:sp>
        <p:sp>
          <p:nvSpPr>
            <p:cNvPr id="20" name="מלבן 19"/>
            <p:cNvSpPr/>
            <p:nvPr/>
          </p:nvSpPr>
          <p:spPr>
            <a:xfrm>
              <a:off x="2465613" y="4897289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8</a:t>
              </a:r>
            </a:p>
          </p:txBody>
        </p:sp>
        <p:sp>
          <p:nvSpPr>
            <p:cNvPr id="21" name="מלבן 20"/>
            <p:cNvSpPr/>
            <p:nvPr/>
          </p:nvSpPr>
          <p:spPr>
            <a:xfrm>
              <a:off x="1823357" y="3472117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2</a:t>
              </a:r>
            </a:p>
          </p:txBody>
        </p:sp>
        <p:sp>
          <p:nvSpPr>
            <p:cNvPr id="23" name="אליפסה 22"/>
            <p:cNvSpPr/>
            <p:nvPr/>
          </p:nvSpPr>
          <p:spPr>
            <a:xfrm>
              <a:off x="383128" y="4175006"/>
              <a:ext cx="1022317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24" name="מחבר חץ ישר 23"/>
          <p:cNvCxnSpPr>
            <a:stCxn id="23" idx="6"/>
          </p:cNvCxnSpPr>
          <p:nvPr/>
        </p:nvCxnSpPr>
        <p:spPr>
          <a:xfrm flipV="1">
            <a:off x="1405445" y="3932642"/>
            <a:ext cx="417913" cy="50825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5" name="מלבן 14"/>
          <p:cNvSpPr/>
          <p:nvPr/>
        </p:nvSpPr>
        <p:spPr>
          <a:xfrm>
            <a:off x="1792830" y="4252768"/>
            <a:ext cx="762963" cy="53532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9</a:t>
            </a:r>
          </a:p>
        </p:txBody>
      </p:sp>
      <p:sp>
        <p:nvSpPr>
          <p:cNvPr id="26" name="חץ ימינה 25"/>
          <p:cNvSpPr/>
          <p:nvPr/>
        </p:nvSpPr>
        <p:spPr>
          <a:xfrm>
            <a:off x="578766" y="3916760"/>
            <a:ext cx="858157" cy="301455"/>
          </a:xfrm>
          <a:prstGeom prst="righ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29" name="מחבר חץ ישר 28"/>
          <p:cNvCxnSpPr/>
          <p:nvPr/>
        </p:nvCxnSpPr>
        <p:spPr>
          <a:xfrm>
            <a:off x="1459152" y="4456777"/>
            <a:ext cx="385188" cy="77434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4" name="מחבר מעוקל 33"/>
          <p:cNvCxnSpPr/>
          <p:nvPr/>
        </p:nvCxnSpPr>
        <p:spPr>
          <a:xfrm rot="16200000" flipV="1">
            <a:off x="2139072" y="4730975"/>
            <a:ext cx="436008" cy="387626"/>
          </a:xfrm>
          <a:prstGeom prst="curvedConnector3">
            <a:avLst>
              <a:gd name="adj1" fmla="val 25033"/>
            </a:avLst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37" name="קבוצה 36"/>
          <p:cNvGrpSpPr/>
          <p:nvPr/>
        </p:nvGrpSpPr>
        <p:grpSpPr>
          <a:xfrm>
            <a:off x="2487518" y="5418765"/>
            <a:ext cx="827181" cy="960933"/>
            <a:chOff x="5813815" y="1866090"/>
            <a:chExt cx="827181" cy="1250621"/>
          </a:xfrm>
        </p:grpSpPr>
        <p:sp>
          <p:nvSpPr>
            <p:cNvPr id="38" name="אליפסה 37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last</a:t>
              </a:r>
              <a:endParaRPr lang="he-IL" dirty="0"/>
            </a:p>
          </p:txBody>
        </p:sp>
        <p:cxnSp>
          <p:nvCxnSpPr>
            <p:cNvPr id="39" name="מחבר חץ ישר 38"/>
            <p:cNvCxnSpPr/>
            <p:nvPr/>
          </p:nvCxnSpPr>
          <p:spPr>
            <a:xfrm flipH="1" flipV="1">
              <a:off x="6025509" y="1866090"/>
              <a:ext cx="145803" cy="813499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99578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הפעולה </a:t>
            </a:r>
          </a:p>
        </p:txBody>
      </p:sp>
      <p:sp>
        <p:nvSpPr>
          <p:cNvPr id="5" name="מלבן 4"/>
          <p:cNvSpPr/>
          <p:nvPr/>
        </p:nvSpPr>
        <p:spPr>
          <a:xfrm>
            <a:off x="76200" y="1090209"/>
            <a:ext cx="846908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static</a:t>
            </a:r>
            <a:r>
              <a:rPr lang="en-US" sz="2400" dirty="0">
                <a:solidFill>
                  <a:srgbClr val="000000"/>
                </a:solidFill>
              </a:rPr>
              <a:t> Node&lt;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 </a:t>
            </a:r>
            <a:r>
              <a:rPr lang="en-US" sz="2400" dirty="0" err="1">
                <a:solidFill>
                  <a:srgbClr val="000000"/>
                </a:solidFill>
              </a:rPr>
              <a:t>AddFirst</a:t>
            </a:r>
            <a:r>
              <a:rPr lang="en-US" sz="2400" dirty="0">
                <a:solidFill>
                  <a:srgbClr val="000000"/>
                </a:solidFill>
              </a:rPr>
              <a:t>(Node&lt;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 </a:t>
            </a:r>
            <a:r>
              <a:rPr lang="en-US" sz="2400" dirty="0" err="1">
                <a:solidFill>
                  <a:srgbClr val="000000"/>
                </a:solidFill>
              </a:rPr>
              <a:t>lst,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Node&lt;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 last=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</a:t>
            </a:r>
            <a:r>
              <a:rPr lang="en-US" sz="2400" dirty="0">
                <a:solidFill>
                  <a:srgbClr val="0000FF"/>
                </a:solidFill>
              </a:rPr>
              <a:t>while</a:t>
            </a:r>
            <a:r>
              <a:rPr lang="en-US" sz="2400" dirty="0">
                <a:solidFill>
                  <a:srgbClr val="000000"/>
                </a:solidFill>
              </a:rPr>
              <a:t> (</a:t>
            </a:r>
            <a:r>
              <a:rPr lang="en-US" sz="2400" dirty="0" err="1">
                <a:solidFill>
                  <a:srgbClr val="000000"/>
                </a:solidFill>
              </a:rPr>
              <a:t>last.GetNext</a:t>
            </a:r>
            <a:r>
              <a:rPr lang="en-US" sz="2400" dirty="0">
                <a:solidFill>
                  <a:srgbClr val="000000"/>
                </a:solidFill>
              </a:rPr>
              <a:t>() !=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  last = </a:t>
            </a:r>
            <a:r>
              <a:rPr lang="en-US" sz="2400" dirty="0" err="1">
                <a:solidFill>
                  <a:srgbClr val="000000"/>
                </a:solidFill>
              </a:rPr>
              <a:t>last.GetNext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endParaRPr lang="en-US" sz="2400" dirty="0">
              <a:solidFill>
                <a:srgbClr val="000000"/>
              </a:solidFill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=</a:t>
            </a:r>
            <a:r>
              <a:rPr lang="en-US" sz="2400" dirty="0">
                <a:solidFill>
                  <a:srgbClr val="0000FF"/>
                </a:solidFill>
              </a:rPr>
              <a:t>new</a:t>
            </a:r>
            <a:r>
              <a:rPr lang="en-US" sz="2400" dirty="0">
                <a:solidFill>
                  <a:srgbClr val="000000"/>
                </a:solidFill>
              </a:rPr>
              <a:t> Node&lt;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&gt;(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,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);</a:t>
            </a:r>
          </a:p>
          <a:p>
            <a:pPr algn="l" rtl="0"/>
            <a:endParaRPr lang="en-US" sz="2400" dirty="0">
              <a:solidFill>
                <a:srgbClr val="000000"/>
              </a:solidFill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last.SetNext(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);</a:t>
            </a:r>
          </a:p>
          <a:p>
            <a:pPr algn="l" rtl="0"/>
            <a:endParaRPr lang="en-US" sz="2400" dirty="0">
              <a:solidFill>
                <a:srgbClr val="000000"/>
              </a:solidFill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{</a:t>
            </a:r>
            <a:endParaRPr lang="he-IL" sz="2400" dirty="0"/>
          </a:p>
        </p:txBody>
      </p:sp>
      <p:sp>
        <p:nvSpPr>
          <p:cNvPr id="6" name="חץ שמאלה 5"/>
          <p:cNvSpPr/>
          <p:nvPr/>
        </p:nvSpPr>
        <p:spPr>
          <a:xfrm>
            <a:off x="4767943" y="2408263"/>
            <a:ext cx="3287486" cy="729343"/>
          </a:xfrm>
          <a:prstGeom prst="lef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מציאת החוליה האחרונה </a:t>
            </a:r>
          </a:p>
        </p:txBody>
      </p:sp>
      <p:sp>
        <p:nvSpPr>
          <p:cNvPr id="8" name="חץ שמאלה 7"/>
          <p:cNvSpPr/>
          <p:nvPr/>
        </p:nvSpPr>
        <p:spPr>
          <a:xfrm>
            <a:off x="4767943" y="3174670"/>
            <a:ext cx="3287486" cy="729343"/>
          </a:xfrm>
          <a:prstGeom prst="lef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הוספת החוליה החדשה</a:t>
            </a:r>
          </a:p>
        </p:txBody>
      </p:sp>
      <p:sp>
        <p:nvSpPr>
          <p:cNvPr id="9" name="חץ שמאלה 8"/>
          <p:cNvSpPr/>
          <p:nvPr/>
        </p:nvSpPr>
        <p:spPr>
          <a:xfrm>
            <a:off x="4582885" y="3941077"/>
            <a:ext cx="3472544" cy="729343"/>
          </a:xfrm>
          <a:prstGeom prst="lef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err="1"/>
              <a:t>עידכון</a:t>
            </a:r>
            <a:r>
              <a:rPr lang="he-IL" dirty="0"/>
              <a:t> ההפניה לסגירת המעגל</a:t>
            </a:r>
          </a:p>
        </p:txBody>
      </p:sp>
      <p:grpSp>
        <p:nvGrpSpPr>
          <p:cNvPr id="10" name="קבוצה 9"/>
          <p:cNvGrpSpPr/>
          <p:nvPr/>
        </p:nvGrpSpPr>
        <p:grpSpPr>
          <a:xfrm>
            <a:off x="7611243" y="938258"/>
            <a:ext cx="4223660" cy="2118088"/>
            <a:chOff x="383128" y="3323487"/>
            <a:chExt cx="4223660" cy="2118088"/>
          </a:xfrm>
        </p:grpSpPr>
        <p:sp>
          <p:nvSpPr>
            <p:cNvPr id="11" name="תרשים זרימה: מחבר 10"/>
            <p:cNvSpPr/>
            <p:nvPr/>
          </p:nvSpPr>
          <p:spPr>
            <a:xfrm>
              <a:off x="1994216" y="3524873"/>
              <a:ext cx="2253343" cy="1665514"/>
            </a:xfrm>
            <a:prstGeom prst="flowChartConnecto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2" name="מלבן 11"/>
            <p:cNvSpPr/>
            <p:nvPr/>
          </p:nvSpPr>
          <p:spPr>
            <a:xfrm>
              <a:off x="3096986" y="3323487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5</a:t>
              </a:r>
            </a:p>
          </p:txBody>
        </p:sp>
        <p:sp>
          <p:nvSpPr>
            <p:cNvPr id="13" name="מלבן 12"/>
            <p:cNvSpPr/>
            <p:nvPr/>
          </p:nvSpPr>
          <p:spPr>
            <a:xfrm>
              <a:off x="3757702" y="4256937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1</a:t>
              </a:r>
            </a:p>
          </p:txBody>
        </p:sp>
        <p:sp>
          <p:nvSpPr>
            <p:cNvPr id="14" name="מלבן 13"/>
            <p:cNvSpPr/>
            <p:nvPr/>
          </p:nvSpPr>
          <p:spPr>
            <a:xfrm>
              <a:off x="2465613" y="4897289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8</a:t>
              </a:r>
            </a:p>
          </p:txBody>
        </p:sp>
        <p:sp>
          <p:nvSpPr>
            <p:cNvPr id="15" name="מלבן 14"/>
            <p:cNvSpPr/>
            <p:nvPr/>
          </p:nvSpPr>
          <p:spPr>
            <a:xfrm>
              <a:off x="1823357" y="3472117"/>
              <a:ext cx="849086" cy="54428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2</a:t>
              </a:r>
            </a:p>
          </p:txBody>
        </p:sp>
        <p:sp>
          <p:nvSpPr>
            <p:cNvPr id="16" name="אליפסה 15"/>
            <p:cNvSpPr/>
            <p:nvPr/>
          </p:nvSpPr>
          <p:spPr>
            <a:xfrm>
              <a:off x="383128" y="4175006"/>
              <a:ext cx="1022317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7" name="מלבן 16"/>
          <p:cNvSpPr/>
          <p:nvPr/>
        </p:nvSpPr>
        <p:spPr>
          <a:xfrm>
            <a:off x="9020945" y="1867539"/>
            <a:ext cx="762963" cy="53532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9</a:t>
            </a:r>
          </a:p>
        </p:txBody>
      </p:sp>
      <p:cxnSp>
        <p:nvCxnSpPr>
          <p:cNvPr id="18" name="מחבר חץ ישר 17"/>
          <p:cNvCxnSpPr/>
          <p:nvPr/>
        </p:nvCxnSpPr>
        <p:spPr>
          <a:xfrm>
            <a:off x="8687267" y="2071548"/>
            <a:ext cx="385188" cy="77434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9" name="קבוצה 18"/>
          <p:cNvGrpSpPr/>
          <p:nvPr/>
        </p:nvGrpSpPr>
        <p:grpSpPr>
          <a:xfrm>
            <a:off x="9783908" y="3003590"/>
            <a:ext cx="827181" cy="960933"/>
            <a:chOff x="5813815" y="1866090"/>
            <a:chExt cx="827181" cy="1250621"/>
          </a:xfrm>
        </p:grpSpPr>
        <p:sp>
          <p:nvSpPr>
            <p:cNvPr id="20" name="אליפסה 19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last</a:t>
              </a:r>
              <a:endParaRPr lang="he-IL" dirty="0"/>
            </a:p>
          </p:txBody>
        </p:sp>
        <p:cxnSp>
          <p:nvCxnSpPr>
            <p:cNvPr id="21" name="מחבר חץ ישר 20"/>
            <p:cNvCxnSpPr/>
            <p:nvPr/>
          </p:nvCxnSpPr>
          <p:spPr>
            <a:xfrm flipH="1" flipV="1">
              <a:off x="6025509" y="1866090"/>
              <a:ext cx="145803" cy="813499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388959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 – מחיקת חוליות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מחק חוליה שערכה  </a:t>
            </a:r>
            <a:r>
              <a:rPr lang="en-US" dirty="0"/>
              <a:t> X</a:t>
            </a:r>
            <a:r>
              <a:rPr lang="he-IL" dirty="0"/>
              <a:t> 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5562601" y="1649616"/>
            <a:ext cx="6114126" cy="3440544"/>
          </a:xfrm>
        </p:spPr>
        <p:txBody>
          <a:bodyPr>
            <a:normAutofit lnSpcReduction="10000"/>
          </a:bodyPr>
          <a:lstStyle/>
          <a:p>
            <a:r>
              <a:rPr lang="he-IL" b="1" dirty="0"/>
              <a:t>אם זו החוליה הראשונה (</a:t>
            </a:r>
            <a:r>
              <a:rPr lang="en-US" b="1" dirty="0"/>
              <a:t>x=2</a:t>
            </a:r>
            <a:r>
              <a:rPr lang="he-IL" b="1" dirty="0"/>
              <a:t> )</a:t>
            </a:r>
          </a:p>
          <a:p>
            <a:pPr marL="0" indent="0">
              <a:buNone/>
            </a:pPr>
            <a:r>
              <a:rPr lang="he-IL" b="1" dirty="0"/>
              <a:t>       צריך לקבל הפניה לחוליה שלפניה - ל-8 </a:t>
            </a:r>
          </a:p>
          <a:p>
            <a:pPr marL="0" indent="0">
              <a:buNone/>
            </a:pPr>
            <a:r>
              <a:rPr lang="he-IL" b="1" dirty="0"/>
              <a:t>       לעדכן הפניה מ 8 – ל 5  </a:t>
            </a:r>
          </a:p>
          <a:p>
            <a:pPr marL="0" indent="0">
              <a:buNone/>
            </a:pPr>
            <a:r>
              <a:rPr lang="he-IL" b="1" dirty="0"/>
              <a:t>        לנתק את 2 מ -5  </a:t>
            </a:r>
          </a:p>
          <a:p>
            <a:pPr marL="0" indent="0">
              <a:buNone/>
            </a:pPr>
            <a:r>
              <a:rPr lang="he-IL" b="1" dirty="0"/>
              <a:t>       לעדכן את ההפניה של העוגן  </a:t>
            </a:r>
            <a:r>
              <a:rPr lang="en-US" b="1" dirty="0" err="1"/>
              <a:t>lst</a:t>
            </a:r>
            <a:r>
              <a:rPr lang="en-US" b="1" dirty="0"/>
              <a:t> </a:t>
            </a:r>
            <a:r>
              <a:rPr lang="he-IL" b="1" dirty="0"/>
              <a:t>   </a:t>
            </a:r>
          </a:p>
          <a:p>
            <a:r>
              <a:rPr lang="he-IL" b="1" dirty="0"/>
              <a:t>בכל חוליה אחרת- למשל את חוליה 8     </a:t>
            </a:r>
          </a:p>
          <a:p>
            <a:pPr marL="0" indent="0">
              <a:buNone/>
            </a:pPr>
            <a:r>
              <a:rPr lang="he-IL" b="1" dirty="0"/>
              <a:t>          לקבל הפניה לחוליה שלפניה – ל 1 </a:t>
            </a:r>
          </a:p>
          <a:p>
            <a:pPr marL="0" indent="0">
              <a:buNone/>
            </a:pPr>
            <a:r>
              <a:rPr lang="he-IL" b="1" dirty="0"/>
              <a:t>           לעדכן הפניה מ-1 ל-2  </a:t>
            </a:r>
          </a:p>
          <a:p>
            <a:pPr marL="0" indent="0">
              <a:buNone/>
            </a:pPr>
            <a:endParaRPr lang="he-IL" b="1" dirty="0"/>
          </a:p>
        </p:txBody>
      </p:sp>
      <p:sp>
        <p:nvSpPr>
          <p:cNvPr id="7" name="מלבן 6"/>
          <p:cNvSpPr/>
          <p:nvPr/>
        </p:nvSpPr>
        <p:spPr>
          <a:xfrm>
            <a:off x="2838803" y="1377819"/>
            <a:ext cx="849086" cy="5442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5</a:t>
            </a:r>
          </a:p>
        </p:txBody>
      </p:sp>
      <p:sp>
        <p:nvSpPr>
          <p:cNvPr id="8" name="מלבן 7"/>
          <p:cNvSpPr/>
          <p:nvPr/>
        </p:nvSpPr>
        <p:spPr>
          <a:xfrm>
            <a:off x="4030788" y="2291687"/>
            <a:ext cx="849086" cy="5442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1</a:t>
            </a:r>
          </a:p>
        </p:txBody>
      </p:sp>
      <p:sp>
        <p:nvSpPr>
          <p:cNvPr id="9" name="מלבן 8"/>
          <p:cNvSpPr/>
          <p:nvPr/>
        </p:nvSpPr>
        <p:spPr>
          <a:xfrm>
            <a:off x="2838803" y="2797919"/>
            <a:ext cx="849086" cy="5442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8</a:t>
            </a:r>
          </a:p>
        </p:txBody>
      </p:sp>
      <p:sp>
        <p:nvSpPr>
          <p:cNvPr id="10" name="מלבן 9"/>
          <p:cNvSpPr/>
          <p:nvPr/>
        </p:nvSpPr>
        <p:spPr>
          <a:xfrm>
            <a:off x="1678530" y="2019640"/>
            <a:ext cx="849086" cy="5442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2</a:t>
            </a:r>
          </a:p>
        </p:txBody>
      </p:sp>
      <p:grpSp>
        <p:nvGrpSpPr>
          <p:cNvPr id="11" name="קבוצה 10"/>
          <p:cNvGrpSpPr/>
          <p:nvPr/>
        </p:nvGrpSpPr>
        <p:grpSpPr>
          <a:xfrm>
            <a:off x="175358" y="2016130"/>
            <a:ext cx="1503488" cy="531778"/>
            <a:chOff x="-733745" y="2451008"/>
            <a:chExt cx="1655436" cy="531778"/>
          </a:xfrm>
        </p:grpSpPr>
        <p:sp>
          <p:nvSpPr>
            <p:cNvPr id="12" name="אליפסה 11"/>
            <p:cNvSpPr/>
            <p:nvPr/>
          </p:nvSpPr>
          <p:spPr>
            <a:xfrm>
              <a:off x="-733745" y="2451008"/>
              <a:ext cx="112563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3" name="מחבר חץ ישר 12"/>
            <p:cNvCxnSpPr>
              <a:stCxn id="12" idx="6"/>
            </p:cNvCxnSpPr>
            <p:nvPr/>
          </p:nvCxnSpPr>
          <p:spPr>
            <a:xfrm>
              <a:off x="391890" y="2716897"/>
              <a:ext cx="529801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4" name="תרשים זרימה: צומת מסכם 13"/>
          <p:cNvSpPr/>
          <p:nvPr/>
        </p:nvSpPr>
        <p:spPr>
          <a:xfrm>
            <a:off x="2301558" y="2047255"/>
            <a:ext cx="642257" cy="468075"/>
          </a:xfrm>
          <a:prstGeom prst="flowChartSummingJunction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תרשים זרימה: צומת מסכם 14"/>
          <p:cNvSpPr/>
          <p:nvPr/>
        </p:nvSpPr>
        <p:spPr>
          <a:xfrm>
            <a:off x="2470937" y="2913336"/>
            <a:ext cx="642257" cy="468075"/>
          </a:xfrm>
          <a:prstGeom prst="flowChartSummingJunction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חץ למעלה 15"/>
          <p:cNvSpPr/>
          <p:nvPr/>
        </p:nvSpPr>
        <p:spPr>
          <a:xfrm>
            <a:off x="3090359" y="3342205"/>
            <a:ext cx="345974" cy="566057"/>
          </a:xfrm>
          <a:prstGeom prst="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8" name="מחבר מעוקל 17"/>
          <p:cNvCxnSpPr/>
          <p:nvPr/>
        </p:nvCxnSpPr>
        <p:spPr>
          <a:xfrm rot="16200000" flipV="1">
            <a:off x="2693443" y="2248285"/>
            <a:ext cx="1050471" cy="217713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מחבר מעוקל 19"/>
          <p:cNvCxnSpPr>
            <a:stCxn id="7" idx="3"/>
            <a:endCxn id="8" idx="0"/>
          </p:cNvCxnSpPr>
          <p:nvPr/>
        </p:nvCxnSpPr>
        <p:spPr>
          <a:xfrm>
            <a:off x="3687889" y="1649962"/>
            <a:ext cx="767442" cy="641725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מחבר מעוקל 21"/>
          <p:cNvCxnSpPr>
            <a:stCxn id="8" idx="2"/>
            <a:endCxn id="9" idx="3"/>
          </p:cNvCxnSpPr>
          <p:nvPr/>
        </p:nvCxnSpPr>
        <p:spPr>
          <a:xfrm rot="5400000">
            <a:off x="3954566" y="2569296"/>
            <a:ext cx="234089" cy="767442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מחבר מעוקל 23"/>
          <p:cNvCxnSpPr>
            <a:stCxn id="9" idx="1"/>
            <a:endCxn id="10" idx="2"/>
          </p:cNvCxnSpPr>
          <p:nvPr/>
        </p:nvCxnSpPr>
        <p:spPr>
          <a:xfrm rot="10800000">
            <a:off x="2103073" y="2563926"/>
            <a:ext cx="735730" cy="506136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מחבר מעוקל 25"/>
          <p:cNvCxnSpPr>
            <a:stCxn id="10" idx="0"/>
            <a:endCxn id="7" idx="1"/>
          </p:cNvCxnSpPr>
          <p:nvPr/>
        </p:nvCxnSpPr>
        <p:spPr>
          <a:xfrm rot="5400000" flipH="1" flipV="1">
            <a:off x="2286099" y="1466936"/>
            <a:ext cx="369678" cy="735730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מחבר חץ ישר 28"/>
          <p:cNvCxnSpPr>
            <a:endCxn id="9" idx="1"/>
          </p:cNvCxnSpPr>
          <p:nvPr/>
        </p:nvCxnSpPr>
        <p:spPr>
          <a:xfrm>
            <a:off x="1393371" y="3021562"/>
            <a:ext cx="1445432" cy="485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2" name="חץ שמאלה 31"/>
          <p:cNvSpPr/>
          <p:nvPr/>
        </p:nvSpPr>
        <p:spPr>
          <a:xfrm>
            <a:off x="5127171" y="2416629"/>
            <a:ext cx="798141" cy="381290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34" name="מחבר מעוקל 33"/>
          <p:cNvCxnSpPr>
            <a:stCxn id="8" idx="1"/>
          </p:cNvCxnSpPr>
          <p:nvPr/>
        </p:nvCxnSpPr>
        <p:spPr>
          <a:xfrm rot="10800000">
            <a:off x="2622686" y="2357142"/>
            <a:ext cx="1408102" cy="206689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0811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11111E-6 L -0.00338 0.1169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5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11111E-6 L 3.75E-6 7.40741E-7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69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5" grpId="0" animBg="1"/>
      <p:bldP spid="16" grpId="0" animBg="1"/>
      <p:bldP spid="16" grpId="1" animBg="1"/>
      <p:bldP spid="3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9111343" y="155448"/>
            <a:ext cx="2749296" cy="720000"/>
          </a:xfrm>
        </p:spPr>
        <p:txBody>
          <a:bodyPr/>
          <a:lstStyle/>
          <a:p>
            <a:r>
              <a:rPr lang="he-IL" dirty="0"/>
              <a:t>הפעולה</a:t>
            </a:r>
          </a:p>
        </p:txBody>
      </p:sp>
      <p:sp>
        <p:nvSpPr>
          <p:cNvPr id="5" name="מלבן 4"/>
          <p:cNvSpPr/>
          <p:nvPr/>
        </p:nvSpPr>
        <p:spPr>
          <a:xfrm>
            <a:off x="337456" y="730745"/>
            <a:ext cx="935083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public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static</a:t>
            </a:r>
            <a:r>
              <a:rPr lang="en-US" sz="2000" dirty="0">
                <a:solidFill>
                  <a:srgbClr val="000000"/>
                </a:solidFill>
              </a:rPr>
              <a:t> Node&lt;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</a:t>
            </a:r>
            <a:r>
              <a:rPr lang="en-US" sz="2000" dirty="0" err="1">
                <a:solidFill>
                  <a:srgbClr val="000000"/>
                </a:solidFill>
              </a:rPr>
              <a:t>DeleteNodeCircleChain</a:t>
            </a:r>
            <a:r>
              <a:rPr lang="en-US" sz="2000" dirty="0">
                <a:solidFill>
                  <a:srgbClr val="000000"/>
                </a:solidFill>
              </a:rPr>
              <a:t>(Node&lt;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 </a:t>
            </a:r>
            <a:r>
              <a:rPr lang="en-US" sz="2000" dirty="0" err="1">
                <a:solidFill>
                  <a:srgbClr val="000000"/>
                </a:solidFill>
              </a:rPr>
              <a:t>lst,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num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}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Node&lt;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 </a:t>
            </a:r>
            <a:r>
              <a:rPr lang="en-US" sz="2000" dirty="0" err="1">
                <a:solidFill>
                  <a:srgbClr val="000000"/>
                </a:solidFill>
              </a:rPr>
              <a:t>prev</a:t>
            </a:r>
            <a:r>
              <a:rPr lang="en-US" sz="2000" dirty="0">
                <a:solidFill>
                  <a:srgbClr val="000000"/>
                </a:solidFill>
              </a:rPr>
              <a:t>=</a:t>
            </a:r>
            <a:r>
              <a:rPr lang="en-US" sz="2000" dirty="0" err="1">
                <a:solidFill>
                  <a:srgbClr val="000000"/>
                </a:solidFill>
              </a:rPr>
              <a:t>lst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</a:t>
            </a:r>
            <a:r>
              <a:rPr lang="en-US" sz="2000" dirty="0">
                <a:solidFill>
                  <a:srgbClr val="0000FF"/>
                </a:solidFill>
              </a:rPr>
              <a:t>if</a:t>
            </a:r>
            <a:r>
              <a:rPr lang="en-US" sz="2000" dirty="0">
                <a:solidFill>
                  <a:srgbClr val="000000"/>
                </a:solidFill>
              </a:rPr>
              <a:t> (</a:t>
            </a:r>
            <a:r>
              <a:rPr lang="en-US" sz="2000" dirty="0" err="1">
                <a:solidFill>
                  <a:srgbClr val="000000"/>
                </a:solidFill>
              </a:rPr>
              <a:t>lst.GetValue</a:t>
            </a:r>
            <a:r>
              <a:rPr lang="en-US" sz="2000" dirty="0">
                <a:solidFill>
                  <a:srgbClr val="000000"/>
                </a:solidFill>
              </a:rPr>
              <a:t>() == </a:t>
            </a:r>
            <a:r>
              <a:rPr lang="en-US" sz="2000" dirty="0" err="1">
                <a:solidFill>
                  <a:srgbClr val="000000"/>
                </a:solidFill>
              </a:rPr>
              <a:t>num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} 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</a:t>
            </a:r>
            <a:r>
              <a:rPr lang="en-US" sz="2000" dirty="0">
                <a:solidFill>
                  <a:srgbClr val="0000FF"/>
                </a:solidFill>
              </a:rPr>
              <a:t>while</a:t>
            </a:r>
            <a:r>
              <a:rPr lang="en-US" sz="2000" dirty="0">
                <a:solidFill>
                  <a:srgbClr val="000000"/>
                </a:solidFill>
              </a:rPr>
              <a:t> (</a:t>
            </a:r>
            <a:r>
              <a:rPr lang="en-US" sz="2000" dirty="0" err="1">
                <a:solidFill>
                  <a:srgbClr val="000000"/>
                </a:solidFill>
              </a:rPr>
              <a:t>prev.GetNext</a:t>
            </a:r>
            <a:r>
              <a:rPr lang="en-US" sz="2000" dirty="0">
                <a:solidFill>
                  <a:srgbClr val="000000"/>
                </a:solidFill>
              </a:rPr>
              <a:t>() != </a:t>
            </a:r>
            <a:r>
              <a:rPr lang="en-US" sz="2000" dirty="0" err="1">
                <a:solidFill>
                  <a:srgbClr val="000000"/>
                </a:solidFill>
              </a:rPr>
              <a:t>lst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        </a:t>
            </a:r>
            <a:r>
              <a:rPr lang="en-US" sz="2000" dirty="0" err="1">
                <a:solidFill>
                  <a:srgbClr val="000000"/>
                </a:solidFill>
              </a:rPr>
              <a:t>prev</a:t>
            </a:r>
            <a:r>
              <a:rPr lang="en-US" sz="2000" dirty="0">
                <a:solidFill>
                  <a:srgbClr val="000000"/>
                </a:solidFill>
              </a:rPr>
              <a:t> = </a:t>
            </a:r>
            <a:r>
              <a:rPr lang="en-US" sz="2000" dirty="0" err="1">
                <a:solidFill>
                  <a:srgbClr val="000000"/>
                </a:solidFill>
              </a:rPr>
              <a:t>prev.GetNext</a:t>
            </a:r>
            <a:r>
              <a:rPr lang="en-US" sz="20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</a:t>
            </a:r>
            <a:r>
              <a:rPr lang="en-US" sz="2000" dirty="0" err="1">
                <a:solidFill>
                  <a:srgbClr val="000000"/>
                </a:solidFill>
              </a:rPr>
              <a:t>prev.SetNext</a:t>
            </a: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 err="1">
                <a:solidFill>
                  <a:srgbClr val="000000"/>
                </a:solidFill>
              </a:rPr>
              <a:t>lst.GetNext</a:t>
            </a:r>
            <a:r>
              <a:rPr lang="en-US" sz="2000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lst.SetNext(</a:t>
            </a:r>
            <a:r>
              <a:rPr lang="en-US" sz="2000" dirty="0">
                <a:solidFill>
                  <a:srgbClr val="0000FF"/>
                </a:solidFill>
              </a:rPr>
              <a:t>null</a:t>
            </a:r>
            <a:r>
              <a:rPr lang="en-US" sz="2000" dirty="0">
                <a:solidFill>
                  <a:srgbClr val="000000"/>
                </a:solidFill>
              </a:rPr>
              <a:t>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</a:t>
            </a:r>
            <a:r>
              <a:rPr lang="en-US" sz="2000" dirty="0" err="1">
                <a:solidFill>
                  <a:srgbClr val="000000"/>
                </a:solidFill>
              </a:rPr>
              <a:t>lst</a:t>
            </a:r>
            <a:r>
              <a:rPr lang="en-US" sz="2000" dirty="0">
                <a:solidFill>
                  <a:srgbClr val="000000"/>
                </a:solidFill>
              </a:rPr>
              <a:t> = </a:t>
            </a:r>
            <a:r>
              <a:rPr lang="en-US" sz="2000" dirty="0" err="1">
                <a:solidFill>
                  <a:srgbClr val="000000"/>
                </a:solidFill>
              </a:rPr>
              <a:t>prev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{ 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</a:t>
            </a:r>
            <a:r>
              <a:rPr lang="en-US" sz="2000" dirty="0">
                <a:solidFill>
                  <a:srgbClr val="0000FF"/>
                </a:solidFill>
              </a:rPr>
              <a:t>else</a:t>
            </a:r>
            <a:endParaRPr lang="en-US" sz="2000" dirty="0">
              <a:solidFill>
                <a:srgbClr val="000000"/>
              </a:solidFill>
            </a:endParaRP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} 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</a:t>
            </a:r>
            <a:r>
              <a:rPr lang="en-US" sz="2000" dirty="0">
                <a:solidFill>
                  <a:srgbClr val="0000FF"/>
                </a:solidFill>
              </a:rPr>
              <a:t>while</a:t>
            </a:r>
            <a:r>
              <a:rPr lang="en-US" sz="2000" dirty="0">
                <a:solidFill>
                  <a:srgbClr val="000000"/>
                </a:solidFill>
              </a:rPr>
              <a:t> (</a:t>
            </a:r>
            <a:r>
              <a:rPr lang="en-US" sz="2000" dirty="0" err="1">
                <a:solidFill>
                  <a:srgbClr val="000000"/>
                </a:solidFill>
              </a:rPr>
              <a:t>prev.GetNext</a:t>
            </a:r>
            <a:r>
              <a:rPr lang="en-US" sz="2000" dirty="0">
                <a:solidFill>
                  <a:srgbClr val="000000"/>
                </a:solidFill>
              </a:rPr>
              <a:t>().</a:t>
            </a:r>
            <a:r>
              <a:rPr lang="en-US" sz="2000" dirty="0" err="1">
                <a:solidFill>
                  <a:srgbClr val="000000"/>
                </a:solidFill>
              </a:rPr>
              <a:t>GetValue</a:t>
            </a:r>
            <a:r>
              <a:rPr lang="en-US" sz="2000" dirty="0">
                <a:solidFill>
                  <a:srgbClr val="000000"/>
                </a:solidFill>
              </a:rPr>
              <a:t>() != </a:t>
            </a:r>
            <a:r>
              <a:rPr lang="en-US" sz="2000" dirty="0" err="1">
                <a:solidFill>
                  <a:srgbClr val="000000"/>
                </a:solidFill>
              </a:rPr>
              <a:t>num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    </a:t>
            </a:r>
            <a:r>
              <a:rPr lang="en-US" sz="2000" dirty="0" err="1">
                <a:solidFill>
                  <a:srgbClr val="000000"/>
                </a:solidFill>
              </a:rPr>
              <a:t>prev</a:t>
            </a:r>
            <a:r>
              <a:rPr lang="en-US" sz="2000" dirty="0">
                <a:solidFill>
                  <a:srgbClr val="000000"/>
                </a:solidFill>
              </a:rPr>
              <a:t> = </a:t>
            </a:r>
            <a:r>
              <a:rPr lang="en-US" sz="2000" dirty="0" err="1">
                <a:solidFill>
                  <a:srgbClr val="000000"/>
                </a:solidFill>
              </a:rPr>
              <a:t>prev.GetNext</a:t>
            </a:r>
            <a:r>
              <a:rPr lang="en-US" sz="20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</a:t>
            </a:r>
            <a:r>
              <a:rPr lang="en-US" sz="2000" dirty="0" err="1">
                <a:solidFill>
                  <a:srgbClr val="000000"/>
                </a:solidFill>
              </a:rPr>
              <a:t>prev.SetNext</a:t>
            </a: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 err="1">
                <a:solidFill>
                  <a:srgbClr val="000000"/>
                </a:solidFill>
              </a:rPr>
              <a:t>prev.GetNext</a:t>
            </a:r>
            <a:r>
              <a:rPr lang="en-US" sz="2000" dirty="0">
                <a:solidFill>
                  <a:srgbClr val="000000"/>
                </a:solidFill>
              </a:rPr>
              <a:t>().</a:t>
            </a:r>
            <a:r>
              <a:rPr lang="en-US" sz="2000" dirty="0" err="1">
                <a:solidFill>
                  <a:srgbClr val="000000"/>
                </a:solidFill>
              </a:rPr>
              <a:t>GetNext</a:t>
            </a:r>
            <a:r>
              <a:rPr lang="en-US" sz="2000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{ 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</a:t>
            </a:r>
            <a:r>
              <a:rPr lang="en-US" sz="2000" dirty="0">
                <a:solidFill>
                  <a:srgbClr val="0000FF"/>
                </a:solidFill>
              </a:rPr>
              <a:t>return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lst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{</a:t>
            </a:r>
            <a:endParaRPr lang="he-IL" sz="2000" dirty="0"/>
          </a:p>
        </p:txBody>
      </p:sp>
      <p:sp>
        <p:nvSpPr>
          <p:cNvPr id="6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6466117" y="1061780"/>
            <a:ext cx="5241470" cy="4519584"/>
          </a:xfrm>
        </p:spPr>
        <p:txBody>
          <a:bodyPr>
            <a:normAutofit fontScale="92500" lnSpcReduction="20000"/>
          </a:bodyPr>
          <a:lstStyle/>
          <a:p>
            <a:r>
              <a:rPr lang="he-IL" b="1" dirty="0"/>
              <a:t>אם זו החוליה הראשונה (</a:t>
            </a:r>
            <a:r>
              <a:rPr lang="en-US" b="1" dirty="0"/>
              <a:t>x=2</a:t>
            </a:r>
            <a:r>
              <a:rPr lang="he-IL" b="1" dirty="0"/>
              <a:t> )</a:t>
            </a:r>
          </a:p>
          <a:p>
            <a:endParaRPr lang="en-US" b="1" dirty="0"/>
          </a:p>
          <a:p>
            <a:endParaRPr lang="he-IL" b="1" dirty="0"/>
          </a:p>
          <a:p>
            <a:pPr marL="0" indent="0">
              <a:buNone/>
            </a:pPr>
            <a:r>
              <a:rPr lang="he-IL" b="1" dirty="0"/>
              <a:t>       צריך לקבל הפניה לחוליה שלפניה - ל-8 </a:t>
            </a:r>
          </a:p>
          <a:p>
            <a:pPr marL="0" indent="0">
              <a:buNone/>
            </a:pPr>
            <a:r>
              <a:rPr lang="he-IL" b="1" dirty="0"/>
              <a:t>       לעדכן הפניה מ 8 – ל 5  </a:t>
            </a:r>
          </a:p>
          <a:p>
            <a:pPr marL="0" indent="0">
              <a:buNone/>
            </a:pPr>
            <a:r>
              <a:rPr lang="he-IL" b="1" dirty="0"/>
              <a:t>        לנתק את 2 מ -5  </a:t>
            </a:r>
          </a:p>
          <a:p>
            <a:pPr marL="0" indent="0">
              <a:buNone/>
            </a:pPr>
            <a:r>
              <a:rPr lang="he-IL" b="1" dirty="0"/>
              <a:t>       לעדכן את ההפניה של העוגן  </a:t>
            </a:r>
            <a:r>
              <a:rPr lang="en-US" b="1" dirty="0" err="1"/>
              <a:t>lst</a:t>
            </a:r>
            <a:r>
              <a:rPr lang="en-US" b="1" dirty="0"/>
              <a:t> </a:t>
            </a:r>
            <a:r>
              <a:rPr lang="he-IL" b="1" dirty="0"/>
              <a:t>   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he-IL" b="1" dirty="0"/>
          </a:p>
          <a:p>
            <a:r>
              <a:rPr lang="he-IL" b="1" dirty="0"/>
              <a:t>בכל חוליה אחרת- למשל את חוליה 8     </a:t>
            </a:r>
          </a:p>
          <a:p>
            <a:pPr marL="0" indent="0">
              <a:buNone/>
            </a:pPr>
            <a:r>
              <a:rPr lang="he-IL" b="1" dirty="0"/>
              <a:t>          לקבל הפניה לחוליה שלפניה – ל 1 </a:t>
            </a:r>
          </a:p>
          <a:p>
            <a:pPr marL="0" indent="0">
              <a:buNone/>
            </a:pPr>
            <a:r>
              <a:rPr lang="he-IL" b="1" dirty="0"/>
              <a:t>           לעדכן הפניה מ-1 ל-2  </a:t>
            </a:r>
          </a:p>
        </p:txBody>
      </p:sp>
      <p:cxnSp>
        <p:nvCxnSpPr>
          <p:cNvPr id="8" name="מחבר חץ ישר 7"/>
          <p:cNvCxnSpPr/>
          <p:nvPr/>
        </p:nvCxnSpPr>
        <p:spPr>
          <a:xfrm flipH="1">
            <a:off x="4049486" y="1518666"/>
            <a:ext cx="3712029" cy="32102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מחבר חץ ישר 9"/>
          <p:cNvCxnSpPr/>
          <p:nvPr/>
        </p:nvCxnSpPr>
        <p:spPr>
          <a:xfrm flipH="1">
            <a:off x="4757057" y="2494273"/>
            <a:ext cx="1709060" cy="20538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2" name="מחבר חץ ישר 11"/>
          <p:cNvCxnSpPr/>
          <p:nvPr/>
        </p:nvCxnSpPr>
        <p:spPr>
          <a:xfrm flipH="1">
            <a:off x="4876800" y="2852661"/>
            <a:ext cx="3352800" cy="15506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4" name="מחבר חץ ישר 13"/>
          <p:cNvCxnSpPr/>
          <p:nvPr/>
        </p:nvCxnSpPr>
        <p:spPr>
          <a:xfrm flipH="1">
            <a:off x="3516086" y="3169329"/>
            <a:ext cx="5538108" cy="23483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מחבר חץ ישר 15"/>
          <p:cNvCxnSpPr/>
          <p:nvPr/>
        </p:nvCxnSpPr>
        <p:spPr>
          <a:xfrm flipH="1">
            <a:off x="2830286" y="3583020"/>
            <a:ext cx="4408715" cy="2366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9" name="מחבר חץ ישר 18"/>
          <p:cNvCxnSpPr/>
          <p:nvPr/>
        </p:nvCxnSpPr>
        <p:spPr>
          <a:xfrm flipH="1" flipV="1">
            <a:off x="1643745" y="4343400"/>
            <a:ext cx="5138055" cy="12428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מחבר חץ ישר 20"/>
          <p:cNvCxnSpPr/>
          <p:nvPr/>
        </p:nvCxnSpPr>
        <p:spPr>
          <a:xfrm flipH="1">
            <a:off x="4947557" y="4918697"/>
            <a:ext cx="1924051" cy="2832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3" name="מחבר חץ ישר 22"/>
          <p:cNvCxnSpPr/>
          <p:nvPr/>
        </p:nvCxnSpPr>
        <p:spPr>
          <a:xfrm flipH="1">
            <a:off x="6237514" y="5355771"/>
            <a:ext cx="1774373" cy="13753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3967843" y="5931670"/>
            <a:ext cx="193765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/>
              <a:t>החזרת השרשרת </a:t>
            </a:r>
          </a:p>
        </p:txBody>
      </p:sp>
      <p:cxnSp>
        <p:nvCxnSpPr>
          <p:cNvPr id="47" name="מחבר חץ ישר 46"/>
          <p:cNvCxnSpPr>
            <a:stCxn id="45" idx="1"/>
          </p:cNvCxnSpPr>
          <p:nvPr/>
        </p:nvCxnSpPr>
        <p:spPr>
          <a:xfrm flipH="1">
            <a:off x="2002971" y="6116336"/>
            <a:ext cx="196487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3357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הפסקה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322392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שרשרת חוליות דו כיוונית </a:t>
            </a:r>
          </a:p>
        </p:txBody>
      </p:sp>
      <p:grpSp>
        <p:nvGrpSpPr>
          <p:cNvPr id="48" name="קבוצה 47"/>
          <p:cNvGrpSpPr/>
          <p:nvPr/>
        </p:nvGrpSpPr>
        <p:grpSpPr>
          <a:xfrm>
            <a:off x="662824" y="939414"/>
            <a:ext cx="5295138" cy="567096"/>
            <a:chOff x="871946" y="1849985"/>
            <a:chExt cx="5295138" cy="567096"/>
          </a:xfrm>
        </p:grpSpPr>
        <p:grpSp>
          <p:nvGrpSpPr>
            <p:cNvPr id="17" name="קבוצה 16"/>
            <p:cNvGrpSpPr/>
            <p:nvPr/>
          </p:nvGrpSpPr>
          <p:grpSpPr>
            <a:xfrm>
              <a:off x="2032321" y="1862938"/>
              <a:ext cx="750626" cy="511251"/>
              <a:chOff x="2879678" y="3241883"/>
              <a:chExt cx="750626" cy="511251"/>
            </a:xfrm>
          </p:grpSpPr>
          <p:sp>
            <p:nvSpPr>
              <p:cNvPr id="12" name="מלבן מעוגל 11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9</a:t>
                </a:r>
                <a:endParaRPr lang="he-IL" dirty="0"/>
              </a:p>
            </p:txBody>
          </p:sp>
          <p:cxnSp>
            <p:nvCxnSpPr>
              <p:cNvPr id="7" name="מחבר ישר 6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מחבר ישר 7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קבוצה 17"/>
            <p:cNvGrpSpPr/>
            <p:nvPr/>
          </p:nvGrpSpPr>
          <p:grpSpPr>
            <a:xfrm>
              <a:off x="3161345" y="1891533"/>
              <a:ext cx="750626" cy="511251"/>
              <a:chOff x="2879678" y="3241883"/>
              <a:chExt cx="750626" cy="511251"/>
            </a:xfrm>
          </p:grpSpPr>
          <p:sp>
            <p:nvSpPr>
              <p:cNvPr id="19" name="מלבן מעוגל 18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1</a:t>
                </a:r>
                <a:endParaRPr lang="he-IL" dirty="0"/>
              </a:p>
            </p:txBody>
          </p:sp>
          <p:cxnSp>
            <p:nvCxnSpPr>
              <p:cNvPr id="20" name="מחבר ישר 19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מחבר ישר 20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קבוצה 21"/>
            <p:cNvGrpSpPr/>
            <p:nvPr/>
          </p:nvGrpSpPr>
          <p:grpSpPr>
            <a:xfrm>
              <a:off x="4299736" y="1905830"/>
              <a:ext cx="750626" cy="511251"/>
              <a:chOff x="2879678" y="3241883"/>
              <a:chExt cx="750626" cy="511251"/>
            </a:xfrm>
          </p:grpSpPr>
          <p:sp>
            <p:nvSpPr>
              <p:cNvPr id="23" name="מלבן מעוגל 22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8</a:t>
                </a:r>
                <a:endParaRPr lang="he-IL" dirty="0"/>
              </a:p>
            </p:txBody>
          </p:sp>
          <p:cxnSp>
            <p:nvCxnSpPr>
              <p:cNvPr id="24" name="מחבר ישר 23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מחבר ישר 24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קבוצה 25"/>
            <p:cNvGrpSpPr/>
            <p:nvPr/>
          </p:nvGrpSpPr>
          <p:grpSpPr>
            <a:xfrm>
              <a:off x="871946" y="1849985"/>
              <a:ext cx="750626" cy="511251"/>
              <a:chOff x="2879678" y="3241883"/>
              <a:chExt cx="750626" cy="511251"/>
            </a:xfrm>
          </p:grpSpPr>
          <p:sp>
            <p:nvSpPr>
              <p:cNvPr id="27" name="מלבן מעוגל 26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5</a:t>
                </a:r>
                <a:endParaRPr lang="he-IL" dirty="0"/>
              </a:p>
            </p:txBody>
          </p:sp>
          <p:cxnSp>
            <p:nvCxnSpPr>
              <p:cNvPr id="28" name="מחבר ישר 27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מחבר ישר 28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קבוצה 29"/>
            <p:cNvGrpSpPr/>
            <p:nvPr/>
          </p:nvGrpSpPr>
          <p:grpSpPr>
            <a:xfrm>
              <a:off x="5416458" y="1898681"/>
              <a:ext cx="750626" cy="511251"/>
              <a:chOff x="2879678" y="3241883"/>
              <a:chExt cx="750626" cy="511251"/>
            </a:xfrm>
          </p:grpSpPr>
          <p:sp>
            <p:nvSpPr>
              <p:cNvPr id="31" name="מלבן מעוגל 30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3</a:t>
                </a:r>
                <a:endParaRPr lang="he-IL" dirty="0"/>
              </a:p>
            </p:txBody>
          </p:sp>
          <p:cxnSp>
            <p:nvCxnSpPr>
              <p:cNvPr id="32" name="מחבר ישר 31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מחבר ישר 32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מחבר חץ ישר 34"/>
            <p:cNvCxnSpPr/>
            <p:nvPr/>
          </p:nvCxnSpPr>
          <p:spPr>
            <a:xfrm>
              <a:off x="1553754" y="1965639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6" name="מחבר חץ ישר 35"/>
            <p:cNvCxnSpPr/>
            <p:nvPr/>
          </p:nvCxnSpPr>
          <p:spPr>
            <a:xfrm>
              <a:off x="2658137" y="1974935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7" name="מחבר חץ ישר 36"/>
            <p:cNvCxnSpPr/>
            <p:nvPr/>
          </p:nvCxnSpPr>
          <p:spPr>
            <a:xfrm>
              <a:off x="3801944" y="1979583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8" name="מחבר חץ ישר 37"/>
            <p:cNvCxnSpPr/>
            <p:nvPr/>
          </p:nvCxnSpPr>
          <p:spPr>
            <a:xfrm>
              <a:off x="4943308" y="1984231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9" name="מחבר חץ ישר 38"/>
            <p:cNvCxnSpPr/>
            <p:nvPr/>
          </p:nvCxnSpPr>
          <p:spPr>
            <a:xfrm flipH="1">
              <a:off x="5039948" y="2250931"/>
              <a:ext cx="419906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42" name="מחבר חץ ישר 41"/>
            <p:cNvCxnSpPr/>
            <p:nvPr/>
          </p:nvCxnSpPr>
          <p:spPr>
            <a:xfrm flipH="1">
              <a:off x="3908443" y="2263509"/>
              <a:ext cx="469971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44" name="מחבר חץ ישר 43"/>
            <p:cNvCxnSpPr/>
            <p:nvPr/>
          </p:nvCxnSpPr>
          <p:spPr>
            <a:xfrm flipH="1">
              <a:off x="2768344" y="2250931"/>
              <a:ext cx="482121" cy="0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46" name="מחבר חץ ישר 45"/>
            <p:cNvCxnSpPr/>
            <p:nvPr/>
          </p:nvCxnSpPr>
          <p:spPr>
            <a:xfrm flipH="1">
              <a:off x="1601295" y="2239366"/>
              <a:ext cx="549955" cy="0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49" name="קבוצה 48"/>
          <p:cNvGrpSpPr/>
          <p:nvPr/>
        </p:nvGrpSpPr>
        <p:grpSpPr>
          <a:xfrm>
            <a:off x="8057413" y="953711"/>
            <a:ext cx="2235384" cy="638195"/>
            <a:chOff x="2972125" y="3483428"/>
            <a:chExt cx="2235384" cy="638195"/>
          </a:xfrm>
        </p:grpSpPr>
        <p:sp>
          <p:nvSpPr>
            <p:cNvPr id="50" name="מלבן מעוגל 49"/>
            <p:cNvSpPr/>
            <p:nvPr/>
          </p:nvSpPr>
          <p:spPr>
            <a:xfrm>
              <a:off x="3712190" y="3483428"/>
              <a:ext cx="740065" cy="638195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/>
                <a:t>value</a:t>
              </a:r>
              <a:endParaRPr lang="he-IL" dirty="0"/>
            </a:p>
          </p:txBody>
        </p:sp>
        <p:sp>
          <p:nvSpPr>
            <p:cNvPr id="51" name="מלבן מעוגל 50"/>
            <p:cNvSpPr/>
            <p:nvPr/>
          </p:nvSpPr>
          <p:spPr>
            <a:xfrm>
              <a:off x="2972125" y="3483428"/>
              <a:ext cx="740065" cy="638195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b="1" dirty="0" err="1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prev</a:t>
              </a:r>
              <a:endParaRPr lang="he-IL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2" name="מלבן מעוגל 51"/>
            <p:cNvSpPr/>
            <p:nvPr/>
          </p:nvSpPr>
          <p:spPr>
            <a:xfrm>
              <a:off x="4467444" y="3483428"/>
              <a:ext cx="740065" cy="638195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next</a:t>
              </a:r>
              <a:endParaRPr lang="he-IL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8019757" y="2124095"/>
            <a:ext cx="2235384" cy="638195"/>
            <a:chOff x="2972125" y="3483428"/>
            <a:chExt cx="2235384" cy="638195"/>
          </a:xfrm>
        </p:grpSpPr>
        <p:sp>
          <p:nvSpPr>
            <p:cNvPr id="5" name="מלבן מעוגל 4"/>
            <p:cNvSpPr/>
            <p:nvPr/>
          </p:nvSpPr>
          <p:spPr>
            <a:xfrm>
              <a:off x="3712190" y="3483428"/>
              <a:ext cx="740065" cy="638195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/>
                <a:t>value</a:t>
              </a:r>
              <a:endParaRPr lang="he-IL" dirty="0"/>
            </a:p>
          </p:txBody>
        </p:sp>
        <p:sp>
          <p:nvSpPr>
            <p:cNvPr id="9" name="מלבן מעוגל 8"/>
            <p:cNvSpPr/>
            <p:nvPr/>
          </p:nvSpPr>
          <p:spPr>
            <a:xfrm>
              <a:off x="2972125" y="3483428"/>
              <a:ext cx="740065" cy="638195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left</a:t>
              </a:r>
              <a:endParaRPr lang="he-IL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" name="מלבן מעוגל 9"/>
            <p:cNvSpPr/>
            <p:nvPr/>
          </p:nvSpPr>
          <p:spPr>
            <a:xfrm>
              <a:off x="4467444" y="3483428"/>
              <a:ext cx="740065" cy="638195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right</a:t>
              </a:r>
              <a:endParaRPr lang="he-IL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53" name="קבוצה 52"/>
          <p:cNvGrpSpPr/>
          <p:nvPr/>
        </p:nvGrpSpPr>
        <p:grpSpPr>
          <a:xfrm>
            <a:off x="600359" y="1436834"/>
            <a:ext cx="791814" cy="780518"/>
            <a:chOff x="-733745" y="1897820"/>
            <a:chExt cx="1125635" cy="1084966"/>
          </a:xfrm>
        </p:grpSpPr>
        <p:sp>
          <p:nvSpPr>
            <p:cNvPr id="54" name="אליפסה 53"/>
            <p:cNvSpPr/>
            <p:nvPr/>
          </p:nvSpPr>
          <p:spPr>
            <a:xfrm>
              <a:off x="-733745" y="2451008"/>
              <a:ext cx="112563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5" name="מחבר חץ ישר 54"/>
            <p:cNvCxnSpPr>
              <a:stCxn id="54" idx="0"/>
            </p:cNvCxnSpPr>
            <p:nvPr/>
          </p:nvCxnSpPr>
          <p:spPr>
            <a:xfrm flipV="1">
              <a:off x="-170928" y="1897820"/>
              <a:ext cx="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9" name="קבוצה 58"/>
          <p:cNvGrpSpPr/>
          <p:nvPr/>
        </p:nvGrpSpPr>
        <p:grpSpPr>
          <a:xfrm>
            <a:off x="1860224" y="1443455"/>
            <a:ext cx="791814" cy="780518"/>
            <a:chOff x="-733745" y="1897820"/>
            <a:chExt cx="1125635" cy="1084966"/>
          </a:xfrm>
        </p:grpSpPr>
        <p:sp>
          <p:nvSpPr>
            <p:cNvPr id="60" name="אליפסה 59"/>
            <p:cNvSpPr/>
            <p:nvPr/>
          </p:nvSpPr>
          <p:spPr>
            <a:xfrm>
              <a:off x="-733745" y="2451008"/>
              <a:ext cx="112563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1" name="מחבר חץ ישר 60"/>
            <p:cNvCxnSpPr>
              <a:stCxn id="60" idx="0"/>
            </p:cNvCxnSpPr>
            <p:nvPr/>
          </p:nvCxnSpPr>
          <p:spPr>
            <a:xfrm flipV="1">
              <a:off x="-170928" y="1897820"/>
              <a:ext cx="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2" name="קבוצה 61"/>
          <p:cNvGrpSpPr/>
          <p:nvPr/>
        </p:nvGrpSpPr>
        <p:grpSpPr>
          <a:xfrm>
            <a:off x="5250732" y="1499914"/>
            <a:ext cx="791814" cy="780518"/>
            <a:chOff x="-733745" y="1897820"/>
            <a:chExt cx="1125635" cy="1084966"/>
          </a:xfrm>
        </p:grpSpPr>
        <p:sp>
          <p:nvSpPr>
            <p:cNvPr id="63" name="אליפסה 62"/>
            <p:cNvSpPr/>
            <p:nvPr/>
          </p:nvSpPr>
          <p:spPr>
            <a:xfrm>
              <a:off x="-733745" y="2451008"/>
              <a:ext cx="112563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4" name="מחבר חץ ישר 63"/>
            <p:cNvCxnSpPr>
              <a:stCxn id="63" idx="0"/>
            </p:cNvCxnSpPr>
            <p:nvPr/>
          </p:nvCxnSpPr>
          <p:spPr>
            <a:xfrm flipV="1">
              <a:off x="-170928" y="1897820"/>
              <a:ext cx="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65" name="מלבן 64"/>
          <p:cNvSpPr/>
          <p:nvPr/>
        </p:nvSpPr>
        <p:spPr>
          <a:xfrm>
            <a:off x="1038137" y="2177359"/>
            <a:ext cx="908459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BinNode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dirty="0">
                <a:solidFill>
                  <a:srgbClr val="2B91AF"/>
                </a:solidFill>
                <a:latin typeface="Consolas" panose="020B0609020204030204" pitchFamily="49" charset="0"/>
              </a:rPr>
              <a:t>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</a:p>
          <a:p>
            <a:pPr algn="l" rtl="0"/>
            <a:r>
              <a:rPr lang="he-IL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pPr algn="l" rtl="0"/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BinNode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&lt;T&gt; left;</a:t>
            </a:r>
          </a:p>
          <a:p>
            <a:pPr algn="l" rtl="0"/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T value;</a:t>
            </a:r>
          </a:p>
          <a:p>
            <a:pPr algn="l" rtl="0"/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BinNode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&lt;T&gt; right;</a:t>
            </a:r>
          </a:p>
          <a:p>
            <a:pPr algn="l" rtl="0"/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BinNode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(T value) {…}</a:t>
            </a:r>
          </a:p>
          <a:p>
            <a:pPr algn="l" rtl="0"/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BinNode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BinNode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&lt;T&gt;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left,T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value,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BinNode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&lt;T&gt; right){…}</a:t>
            </a:r>
          </a:p>
          <a:p>
            <a:pPr algn="l" rtl="0"/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T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GetValue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{}</a:t>
            </a:r>
          </a:p>
          <a:p>
            <a:pPr algn="l" rtl="0"/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BinNode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&lt;T&gt;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GetRight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()}</a:t>
            </a:r>
          </a:p>
          <a:p>
            <a:pPr algn="l" rtl="0"/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BinNode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&lt;T&gt;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GetLeft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{}</a:t>
            </a:r>
          </a:p>
          <a:p>
            <a:pPr algn="l" rtl="0"/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SetValue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(T value) {}</a:t>
            </a:r>
          </a:p>
          <a:p>
            <a:pPr algn="l" rtl="0"/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SetRight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BinNode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&lt;T&gt; right) {}</a:t>
            </a:r>
          </a:p>
          <a:p>
            <a:pPr algn="l" rtl="0"/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SetLeft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BinNode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&lt;T&gt; left) {}</a:t>
            </a:r>
          </a:p>
          <a:p>
            <a:pPr algn="l" rtl="0"/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override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ToString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</a:p>
        </p:txBody>
      </p:sp>
      <p:sp>
        <p:nvSpPr>
          <p:cNvPr id="66" name="חץ למטה 65"/>
          <p:cNvSpPr/>
          <p:nvPr/>
        </p:nvSpPr>
        <p:spPr>
          <a:xfrm>
            <a:off x="9016409" y="1670169"/>
            <a:ext cx="287079" cy="41898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75243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6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בניית שרשרת דו כיווניות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1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122831" y="1128250"/>
            <a:ext cx="1170057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BinNode</a:t>
            </a:r>
            <a:r>
              <a:rPr lang="en-US" sz="2400" dirty="0">
                <a:solidFill>
                  <a:srgbClr val="000000"/>
                </a:solidFill>
              </a:rPr>
              <a:t>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 b1 = </a:t>
            </a:r>
            <a:r>
              <a:rPr lang="en-US" sz="2400" dirty="0">
                <a:solidFill>
                  <a:srgbClr val="0000FF"/>
                </a:solidFill>
              </a:rPr>
              <a:t>new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BinNode</a:t>
            </a:r>
            <a:r>
              <a:rPr lang="en-US" sz="2400" dirty="0">
                <a:solidFill>
                  <a:srgbClr val="000000"/>
                </a:solidFill>
              </a:rPr>
              <a:t>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&gt;(5);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BinNode</a:t>
            </a:r>
            <a:r>
              <a:rPr lang="en-US" sz="2400" dirty="0">
                <a:solidFill>
                  <a:srgbClr val="000000"/>
                </a:solidFill>
              </a:rPr>
              <a:t>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 b2 = </a:t>
            </a:r>
            <a:r>
              <a:rPr lang="en-US" sz="2400" dirty="0">
                <a:solidFill>
                  <a:srgbClr val="0000FF"/>
                </a:solidFill>
              </a:rPr>
              <a:t>new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BinNode</a:t>
            </a:r>
            <a:r>
              <a:rPr lang="en-US" sz="2400" dirty="0">
                <a:solidFill>
                  <a:srgbClr val="000000"/>
                </a:solidFill>
              </a:rPr>
              <a:t>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&gt;(b1, 9,</a:t>
            </a:r>
            <a:r>
              <a:rPr lang="en-US" sz="2400" dirty="0">
                <a:solidFill>
                  <a:srgbClr val="0000FF"/>
                </a:solidFill>
              </a:rPr>
              <a:t>new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BinNode</a:t>
            </a:r>
            <a:r>
              <a:rPr lang="en-US" sz="2400" dirty="0">
                <a:solidFill>
                  <a:srgbClr val="000000"/>
                </a:solidFill>
              </a:rPr>
              <a:t>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&gt;(1));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b1.SetRight(b2);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b2.GetRight().</a:t>
            </a:r>
            <a:r>
              <a:rPr lang="en-US" sz="2400" dirty="0" err="1">
                <a:solidFill>
                  <a:srgbClr val="000000"/>
                </a:solidFill>
              </a:rPr>
              <a:t>SetLeft</a:t>
            </a:r>
            <a:r>
              <a:rPr lang="en-US" sz="2400" dirty="0">
                <a:solidFill>
                  <a:srgbClr val="000000"/>
                </a:solidFill>
              </a:rPr>
              <a:t>(b2);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BinNode</a:t>
            </a:r>
            <a:r>
              <a:rPr lang="en-US" sz="2400" dirty="0">
                <a:solidFill>
                  <a:srgbClr val="000000"/>
                </a:solidFill>
              </a:rPr>
              <a:t>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 b3 = </a:t>
            </a:r>
            <a:r>
              <a:rPr lang="en-US" sz="2400" dirty="0">
                <a:solidFill>
                  <a:srgbClr val="0000FF"/>
                </a:solidFill>
              </a:rPr>
              <a:t>new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BinNode</a:t>
            </a:r>
            <a:r>
              <a:rPr lang="en-US" sz="2400" dirty="0">
                <a:solidFill>
                  <a:srgbClr val="000000"/>
                </a:solidFill>
              </a:rPr>
              <a:t>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&gt;(b2.GetRight(), 8, </a:t>
            </a:r>
            <a:r>
              <a:rPr lang="en-US" sz="2400" dirty="0">
                <a:solidFill>
                  <a:srgbClr val="0000FF"/>
                </a:solidFill>
              </a:rPr>
              <a:t>new </a:t>
            </a:r>
            <a:r>
              <a:rPr lang="en-US" sz="2400" dirty="0" err="1">
                <a:solidFill>
                  <a:srgbClr val="000000"/>
                </a:solidFill>
              </a:rPr>
              <a:t>BinNode</a:t>
            </a:r>
            <a:r>
              <a:rPr lang="en-US" sz="2400" dirty="0">
                <a:solidFill>
                  <a:srgbClr val="000000"/>
                </a:solidFill>
              </a:rPr>
              <a:t>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&gt;(3));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b3.GetRight().</a:t>
            </a:r>
            <a:r>
              <a:rPr lang="en-US" sz="2400" dirty="0" err="1">
                <a:solidFill>
                  <a:srgbClr val="000000"/>
                </a:solidFill>
              </a:rPr>
              <a:t>SetLeft</a:t>
            </a:r>
            <a:r>
              <a:rPr lang="en-US" sz="2400" dirty="0">
                <a:solidFill>
                  <a:srgbClr val="000000"/>
                </a:solidFill>
              </a:rPr>
              <a:t>(b3);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b2.GetRight().</a:t>
            </a:r>
            <a:r>
              <a:rPr lang="en-US" sz="2400" dirty="0" err="1">
                <a:solidFill>
                  <a:srgbClr val="000000"/>
                </a:solidFill>
              </a:rPr>
              <a:t>SetRight</a:t>
            </a:r>
            <a:r>
              <a:rPr lang="en-US" sz="2400" dirty="0">
                <a:solidFill>
                  <a:srgbClr val="000000"/>
                </a:solidFill>
              </a:rPr>
              <a:t>(b3);</a:t>
            </a:r>
            <a:endParaRPr lang="he-IL" sz="2400" dirty="0"/>
          </a:p>
        </p:txBody>
      </p:sp>
      <p:grpSp>
        <p:nvGrpSpPr>
          <p:cNvPr id="11" name="קבוצה 10"/>
          <p:cNvGrpSpPr/>
          <p:nvPr/>
        </p:nvGrpSpPr>
        <p:grpSpPr>
          <a:xfrm>
            <a:off x="2382395" y="5365767"/>
            <a:ext cx="750626" cy="511251"/>
            <a:chOff x="2879678" y="3241883"/>
            <a:chExt cx="750626" cy="511251"/>
          </a:xfrm>
        </p:grpSpPr>
        <p:sp>
          <p:nvSpPr>
            <p:cNvPr id="38" name="מלבן מעוגל 37"/>
            <p:cNvSpPr/>
            <p:nvPr/>
          </p:nvSpPr>
          <p:spPr>
            <a:xfrm>
              <a:off x="2879678" y="3241883"/>
              <a:ext cx="750626" cy="511251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/>
                <a:t>9</a:t>
              </a:r>
              <a:endParaRPr lang="he-IL" dirty="0"/>
            </a:p>
          </p:txBody>
        </p:sp>
        <p:cxnSp>
          <p:nvCxnSpPr>
            <p:cNvPr id="39" name="מחבר ישר 38"/>
            <p:cNvCxnSpPr/>
            <p:nvPr/>
          </p:nvCxnSpPr>
          <p:spPr>
            <a:xfrm>
              <a:off x="3455969" y="3270478"/>
              <a:ext cx="0" cy="48265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מחבר ישר 39"/>
            <p:cNvCxnSpPr/>
            <p:nvPr/>
          </p:nvCxnSpPr>
          <p:spPr>
            <a:xfrm>
              <a:off x="3077570" y="3256180"/>
              <a:ext cx="0" cy="49695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קבוצה 11"/>
          <p:cNvGrpSpPr/>
          <p:nvPr/>
        </p:nvGrpSpPr>
        <p:grpSpPr>
          <a:xfrm>
            <a:off x="3511419" y="5394362"/>
            <a:ext cx="750626" cy="511251"/>
            <a:chOff x="2879678" y="3241883"/>
            <a:chExt cx="750626" cy="511251"/>
          </a:xfrm>
        </p:grpSpPr>
        <p:sp>
          <p:nvSpPr>
            <p:cNvPr id="35" name="מלבן מעוגל 34"/>
            <p:cNvSpPr/>
            <p:nvPr/>
          </p:nvSpPr>
          <p:spPr>
            <a:xfrm>
              <a:off x="2879678" y="3241883"/>
              <a:ext cx="750626" cy="511251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/>
                <a:t>1</a:t>
              </a:r>
              <a:endParaRPr lang="he-IL" dirty="0"/>
            </a:p>
          </p:txBody>
        </p:sp>
        <p:cxnSp>
          <p:nvCxnSpPr>
            <p:cNvPr id="36" name="מחבר ישר 35"/>
            <p:cNvCxnSpPr/>
            <p:nvPr/>
          </p:nvCxnSpPr>
          <p:spPr>
            <a:xfrm>
              <a:off x="3455969" y="3270478"/>
              <a:ext cx="0" cy="48265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מחבר ישר 36"/>
            <p:cNvCxnSpPr/>
            <p:nvPr/>
          </p:nvCxnSpPr>
          <p:spPr>
            <a:xfrm>
              <a:off x="3077570" y="3256180"/>
              <a:ext cx="0" cy="49695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קבוצה 14"/>
          <p:cNvGrpSpPr/>
          <p:nvPr/>
        </p:nvGrpSpPr>
        <p:grpSpPr>
          <a:xfrm>
            <a:off x="4649810" y="5408659"/>
            <a:ext cx="750626" cy="511251"/>
            <a:chOff x="2879678" y="3241883"/>
            <a:chExt cx="750626" cy="511251"/>
          </a:xfrm>
        </p:grpSpPr>
        <p:sp>
          <p:nvSpPr>
            <p:cNvPr id="32" name="מלבן מעוגל 31"/>
            <p:cNvSpPr/>
            <p:nvPr/>
          </p:nvSpPr>
          <p:spPr>
            <a:xfrm>
              <a:off x="2879678" y="3241883"/>
              <a:ext cx="750626" cy="511251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/>
                <a:t>8</a:t>
              </a:r>
              <a:endParaRPr lang="he-IL" dirty="0"/>
            </a:p>
          </p:txBody>
        </p:sp>
        <p:cxnSp>
          <p:nvCxnSpPr>
            <p:cNvPr id="33" name="מחבר ישר 32"/>
            <p:cNvCxnSpPr/>
            <p:nvPr/>
          </p:nvCxnSpPr>
          <p:spPr>
            <a:xfrm>
              <a:off x="3455969" y="3270478"/>
              <a:ext cx="0" cy="48265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מחבר ישר 33"/>
            <p:cNvCxnSpPr/>
            <p:nvPr/>
          </p:nvCxnSpPr>
          <p:spPr>
            <a:xfrm>
              <a:off x="3077570" y="3256180"/>
              <a:ext cx="0" cy="49695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קבוצה 15"/>
          <p:cNvGrpSpPr/>
          <p:nvPr/>
        </p:nvGrpSpPr>
        <p:grpSpPr>
          <a:xfrm>
            <a:off x="1222020" y="5352814"/>
            <a:ext cx="750626" cy="511251"/>
            <a:chOff x="2879678" y="3241883"/>
            <a:chExt cx="750626" cy="511251"/>
          </a:xfrm>
        </p:grpSpPr>
        <p:sp>
          <p:nvSpPr>
            <p:cNvPr id="29" name="מלבן מעוגל 28"/>
            <p:cNvSpPr/>
            <p:nvPr/>
          </p:nvSpPr>
          <p:spPr>
            <a:xfrm>
              <a:off x="2879678" y="3241883"/>
              <a:ext cx="750626" cy="511251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/>
                <a:t>5</a:t>
              </a:r>
              <a:endParaRPr lang="he-IL" dirty="0"/>
            </a:p>
          </p:txBody>
        </p:sp>
        <p:cxnSp>
          <p:nvCxnSpPr>
            <p:cNvPr id="30" name="מחבר ישר 29"/>
            <p:cNvCxnSpPr/>
            <p:nvPr/>
          </p:nvCxnSpPr>
          <p:spPr>
            <a:xfrm>
              <a:off x="3455969" y="3270478"/>
              <a:ext cx="0" cy="48265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מחבר ישר 30"/>
            <p:cNvCxnSpPr/>
            <p:nvPr/>
          </p:nvCxnSpPr>
          <p:spPr>
            <a:xfrm>
              <a:off x="3077570" y="3256180"/>
              <a:ext cx="0" cy="49695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קבוצה 16"/>
          <p:cNvGrpSpPr/>
          <p:nvPr/>
        </p:nvGrpSpPr>
        <p:grpSpPr>
          <a:xfrm>
            <a:off x="5766532" y="5401510"/>
            <a:ext cx="750626" cy="511251"/>
            <a:chOff x="2879678" y="3241883"/>
            <a:chExt cx="750626" cy="511251"/>
          </a:xfrm>
        </p:grpSpPr>
        <p:sp>
          <p:nvSpPr>
            <p:cNvPr id="26" name="מלבן מעוגל 25"/>
            <p:cNvSpPr/>
            <p:nvPr/>
          </p:nvSpPr>
          <p:spPr>
            <a:xfrm>
              <a:off x="2879678" y="3241883"/>
              <a:ext cx="750626" cy="511251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/>
                <a:t>3</a:t>
              </a:r>
              <a:endParaRPr lang="he-IL" dirty="0"/>
            </a:p>
          </p:txBody>
        </p:sp>
        <p:cxnSp>
          <p:nvCxnSpPr>
            <p:cNvPr id="27" name="מחבר ישר 26"/>
            <p:cNvCxnSpPr/>
            <p:nvPr/>
          </p:nvCxnSpPr>
          <p:spPr>
            <a:xfrm>
              <a:off x="3455969" y="3270478"/>
              <a:ext cx="0" cy="48265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מחבר ישר 27"/>
            <p:cNvCxnSpPr/>
            <p:nvPr/>
          </p:nvCxnSpPr>
          <p:spPr>
            <a:xfrm>
              <a:off x="3077570" y="3256180"/>
              <a:ext cx="0" cy="49695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מחבר חץ ישר 17"/>
          <p:cNvCxnSpPr/>
          <p:nvPr/>
        </p:nvCxnSpPr>
        <p:spPr>
          <a:xfrm>
            <a:off x="1903828" y="5543583"/>
            <a:ext cx="478567" cy="9296"/>
          </a:xfrm>
          <a:prstGeom prst="straightConnector1">
            <a:avLst/>
          </a:prstGeom>
          <a:ln w="38100">
            <a:headEnd type="oval"/>
            <a:tailEnd type="stealt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מחבר חץ ישר 18"/>
          <p:cNvCxnSpPr/>
          <p:nvPr/>
        </p:nvCxnSpPr>
        <p:spPr>
          <a:xfrm>
            <a:off x="3068245" y="5599143"/>
            <a:ext cx="478567" cy="9296"/>
          </a:xfrm>
          <a:prstGeom prst="straightConnector1">
            <a:avLst/>
          </a:prstGeom>
          <a:ln w="38100">
            <a:headEnd type="oval"/>
            <a:tailEnd type="stealt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מחבר חץ ישר 19"/>
          <p:cNvCxnSpPr/>
          <p:nvPr/>
        </p:nvCxnSpPr>
        <p:spPr>
          <a:xfrm>
            <a:off x="4152018" y="5543583"/>
            <a:ext cx="478567" cy="9296"/>
          </a:xfrm>
          <a:prstGeom prst="straightConnector1">
            <a:avLst/>
          </a:prstGeom>
          <a:ln w="38100">
            <a:headEnd type="oval"/>
            <a:tailEnd type="stealt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מחבר חץ ישר 20"/>
          <p:cNvCxnSpPr/>
          <p:nvPr/>
        </p:nvCxnSpPr>
        <p:spPr>
          <a:xfrm>
            <a:off x="5338692" y="5552879"/>
            <a:ext cx="478567" cy="9296"/>
          </a:xfrm>
          <a:prstGeom prst="straightConnector1">
            <a:avLst/>
          </a:prstGeom>
          <a:ln w="38100">
            <a:headEnd type="oval"/>
            <a:tailEnd type="stealt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מחבר חץ ישר 21"/>
          <p:cNvCxnSpPr/>
          <p:nvPr/>
        </p:nvCxnSpPr>
        <p:spPr>
          <a:xfrm flipH="1">
            <a:off x="5411679" y="5771581"/>
            <a:ext cx="419906" cy="9296"/>
          </a:xfrm>
          <a:prstGeom prst="straightConnector1">
            <a:avLst/>
          </a:prstGeom>
          <a:ln w="38100">
            <a:headEnd type="oval"/>
            <a:tailEnd type="stealth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3" name="מחבר חץ ישר 22"/>
          <p:cNvCxnSpPr/>
          <p:nvPr/>
        </p:nvCxnSpPr>
        <p:spPr>
          <a:xfrm flipH="1">
            <a:off x="4246147" y="5762240"/>
            <a:ext cx="469971" cy="9296"/>
          </a:xfrm>
          <a:prstGeom prst="straightConnector1">
            <a:avLst/>
          </a:prstGeom>
          <a:ln w="38100">
            <a:headEnd type="oval"/>
            <a:tailEnd type="stealth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4" name="מחבר חץ ישר 23"/>
          <p:cNvCxnSpPr/>
          <p:nvPr/>
        </p:nvCxnSpPr>
        <p:spPr>
          <a:xfrm flipH="1">
            <a:off x="3125793" y="5771581"/>
            <a:ext cx="482121" cy="0"/>
          </a:xfrm>
          <a:prstGeom prst="straightConnector1">
            <a:avLst/>
          </a:prstGeom>
          <a:ln w="38100">
            <a:headEnd type="oval"/>
            <a:tailEnd type="stealth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5" name="מחבר חץ ישר 24"/>
          <p:cNvCxnSpPr/>
          <p:nvPr/>
        </p:nvCxnSpPr>
        <p:spPr>
          <a:xfrm flipH="1">
            <a:off x="1917501" y="5762240"/>
            <a:ext cx="549955" cy="0"/>
          </a:xfrm>
          <a:prstGeom prst="straightConnector1">
            <a:avLst/>
          </a:prstGeom>
          <a:ln w="38100">
            <a:headEnd type="oval"/>
            <a:tailEnd type="stealth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grpSp>
        <p:nvGrpSpPr>
          <p:cNvPr id="41" name="קבוצה 40"/>
          <p:cNvGrpSpPr/>
          <p:nvPr/>
        </p:nvGrpSpPr>
        <p:grpSpPr>
          <a:xfrm>
            <a:off x="1159555" y="5850234"/>
            <a:ext cx="791814" cy="780518"/>
            <a:chOff x="-733745" y="1897820"/>
            <a:chExt cx="1125635" cy="1084966"/>
          </a:xfrm>
        </p:grpSpPr>
        <p:sp>
          <p:nvSpPr>
            <p:cNvPr id="42" name="אליפסה 41"/>
            <p:cNvSpPr/>
            <p:nvPr/>
          </p:nvSpPr>
          <p:spPr>
            <a:xfrm>
              <a:off x="-733745" y="2451008"/>
              <a:ext cx="112563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b1</a:t>
              </a:r>
            </a:p>
          </p:txBody>
        </p:sp>
        <p:cxnSp>
          <p:nvCxnSpPr>
            <p:cNvPr id="43" name="מחבר חץ ישר 42"/>
            <p:cNvCxnSpPr>
              <a:stCxn id="42" idx="0"/>
            </p:cNvCxnSpPr>
            <p:nvPr/>
          </p:nvCxnSpPr>
          <p:spPr>
            <a:xfrm flipV="1">
              <a:off x="-170928" y="1897820"/>
              <a:ext cx="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6" name="קבוצה 45"/>
          <p:cNvGrpSpPr/>
          <p:nvPr/>
        </p:nvGrpSpPr>
        <p:grpSpPr>
          <a:xfrm>
            <a:off x="2353509" y="5762240"/>
            <a:ext cx="791814" cy="780518"/>
            <a:chOff x="-733745" y="1897820"/>
            <a:chExt cx="1125635" cy="1084966"/>
          </a:xfrm>
        </p:grpSpPr>
        <p:sp>
          <p:nvSpPr>
            <p:cNvPr id="47" name="אליפסה 46"/>
            <p:cNvSpPr/>
            <p:nvPr/>
          </p:nvSpPr>
          <p:spPr>
            <a:xfrm>
              <a:off x="-733745" y="2451008"/>
              <a:ext cx="112563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b2</a:t>
              </a:r>
            </a:p>
          </p:txBody>
        </p:sp>
        <p:cxnSp>
          <p:nvCxnSpPr>
            <p:cNvPr id="48" name="מחבר חץ ישר 47"/>
            <p:cNvCxnSpPr>
              <a:stCxn id="47" idx="0"/>
            </p:cNvCxnSpPr>
            <p:nvPr/>
          </p:nvCxnSpPr>
          <p:spPr>
            <a:xfrm flipV="1">
              <a:off x="-170928" y="1897820"/>
              <a:ext cx="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9" name="קבוצה 48"/>
          <p:cNvGrpSpPr/>
          <p:nvPr/>
        </p:nvGrpSpPr>
        <p:grpSpPr>
          <a:xfrm>
            <a:off x="4604775" y="5877018"/>
            <a:ext cx="791814" cy="780518"/>
            <a:chOff x="-733745" y="1897820"/>
            <a:chExt cx="1125635" cy="1084966"/>
          </a:xfrm>
        </p:grpSpPr>
        <p:sp>
          <p:nvSpPr>
            <p:cNvPr id="50" name="אליפסה 49"/>
            <p:cNvSpPr/>
            <p:nvPr/>
          </p:nvSpPr>
          <p:spPr>
            <a:xfrm>
              <a:off x="-733745" y="2451008"/>
              <a:ext cx="112563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b3</a:t>
              </a:r>
            </a:p>
          </p:txBody>
        </p:sp>
        <p:cxnSp>
          <p:nvCxnSpPr>
            <p:cNvPr id="51" name="מחבר חץ ישר 50"/>
            <p:cNvCxnSpPr>
              <a:stCxn id="50" idx="0"/>
            </p:cNvCxnSpPr>
            <p:nvPr/>
          </p:nvCxnSpPr>
          <p:spPr>
            <a:xfrm flipV="1">
              <a:off x="-170928" y="1897820"/>
              <a:ext cx="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62881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שרשרת חוליות – 4 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696000" y="2806478"/>
            <a:ext cx="10800000" cy="703645"/>
          </a:xfrm>
        </p:spPr>
        <p:txBody>
          <a:bodyPr/>
          <a:lstStyle/>
          <a:p>
            <a:r>
              <a:rPr lang="he-IL" dirty="0">
                <a:sym typeface="Varela Round"/>
              </a:rPr>
              <a:t>מדעי המחשב כיתה יא-</a:t>
            </a:r>
            <a:r>
              <a:rPr lang="he-IL" dirty="0" err="1">
                <a:sym typeface="Varela Round"/>
              </a:rPr>
              <a:t>יב</a:t>
            </a:r>
            <a:r>
              <a:rPr lang="he-IL" dirty="0">
                <a:sym typeface="Varela Round"/>
              </a:rPr>
              <a:t>  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שם המורה: דיתה אוהב ציון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280C11-EEDB-487A-98F6-634F6A554FCC}"/>
              </a:ext>
            </a:extLst>
          </p:cNvPr>
          <p:cNvSpPr/>
          <p:nvPr/>
        </p:nvSpPr>
        <p:spPr>
          <a:xfrm>
            <a:off x="12279398" y="634420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6F7BCA-4B13-4E9D-B292-F022F48139C2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מלאו את פרטי השיעור, המקצוע והמורה 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השיעור" , "המקצוע",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1470263" y="4499910"/>
            <a:ext cx="17940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b="1" dirty="0"/>
              <a:t>הגהה</a:t>
            </a:r>
            <a:r>
              <a:rPr lang="he-IL" b="1"/>
              <a:t>: מירב </a:t>
            </a:r>
            <a:r>
              <a:rPr lang="he-IL" b="1" dirty="0"/>
              <a:t>כהן </a:t>
            </a:r>
            <a:endParaRPr lang="he-I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סריקת שרשרת דו כיוונית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4CED9733-0A36-407F-9494-8B8D744E45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92115" y="857827"/>
            <a:ext cx="5429726" cy="3746830"/>
          </a:xfrm>
        </p:spPr>
        <p:txBody>
          <a:bodyPr>
            <a:normAutofit/>
          </a:bodyPr>
          <a:lstStyle/>
          <a:p>
            <a:pPr marL="96848" indent="0">
              <a:buNone/>
            </a:pPr>
            <a:r>
              <a:rPr lang="he-IL" dirty="0"/>
              <a:t>איך נסרוק ?  הפנית העוגן שנקבל – אין אנו יודעים מיקום החוליה זו ...... </a:t>
            </a:r>
          </a:p>
          <a:p>
            <a:pPr marL="96848" indent="0">
              <a:buNone/>
            </a:pPr>
            <a:r>
              <a:rPr lang="he-IL" dirty="0"/>
              <a:t>לכן פעולת הסריקה חייבת להתייחס לכל  האפשרויות. </a:t>
            </a:r>
          </a:p>
          <a:p>
            <a:pPr marL="96848" indent="0">
              <a:buNone/>
            </a:pPr>
            <a:r>
              <a:rPr lang="he-IL" dirty="0"/>
              <a:t>הנחה: השרשרת בנויה נכון.  לכל חוליה שתי הפניות לא </a:t>
            </a:r>
            <a:r>
              <a:rPr lang="en-US" dirty="0"/>
              <a:t>null </a:t>
            </a:r>
            <a:r>
              <a:rPr lang="he-IL" dirty="0"/>
              <a:t> , פרט לחוליות הקיצוניות </a:t>
            </a:r>
          </a:p>
          <a:p>
            <a:pPr marL="96848" indent="0">
              <a:buNone/>
            </a:pPr>
            <a:r>
              <a:rPr lang="he-IL" dirty="0"/>
              <a:t>הבדיקות :</a:t>
            </a:r>
          </a:p>
        </p:txBody>
      </p:sp>
      <p:grpSp>
        <p:nvGrpSpPr>
          <p:cNvPr id="8" name="קבוצה 7"/>
          <p:cNvGrpSpPr/>
          <p:nvPr/>
        </p:nvGrpSpPr>
        <p:grpSpPr>
          <a:xfrm>
            <a:off x="845504" y="1066108"/>
            <a:ext cx="5295138" cy="567096"/>
            <a:chOff x="871946" y="1849985"/>
            <a:chExt cx="5295138" cy="567096"/>
          </a:xfrm>
        </p:grpSpPr>
        <p:grpSp>
          <p:nvGrpSpPr>
            <p:cNvPr id="9" name="קבוצה 8"/>
            <p:cNvGrpSpPr/>
            <p:nvPr/>
          </p:nvGrpSpPr>
          <p:grpSpPr>
            <a:xfrm>
              <a:off x="2032321" y="1862938"/>
              <a:ext cx="750626" cy="511251"/>
              <a:chOff x="2879678" y="3241883"/>
              <a:chExt cx="750626" cy="511251"/>
            </a:xfrm>
          </p:grpSpPr>
          <p:sp>
            <p:nvSpPr>
              <p:cNvPr id="36" name="מלבן מעוגל 35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9</a:t>
                </a:r>
                <a:endParaRPr lang="he-IL" dirty="0"/>
              </a:p>
            </p:txBody>
          </p:sp>
          <p:cxnSp>
            <p:nvCxnSpPr>
              <p:cNvPr id="37" name="מחבר ישר 36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מחבר ישר 37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קבוצה 11"/>
            <p:cNvGrpSpPr/>
            <p:nvPr/>
          </p:nvGrpSpPr>
          <p:grpSpPr>
            <a:xfrm>
              <a:off x="3161345" y="1891533"/>
              <a:ext cx="750626" cy="511251"/>
              <a:chOff x="2879678" y="3241883"/>
              <a:chExt cx="750626" cy="511251"/>
            </a:xfrm>
          </p:grpSpPr>
          <p:sp>
            <p:nvSpPr>
              <p:cNvPr id="33" name="מלבן מעוגל 32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1</a:t>
                </a:r>
                <a:endParaRPr lang="he-IL" dirty="0"/>
              </a:p>
            </p:txBody>
          </p:sp>
          <p:cxnSp>
            <p:nvCxnSpPr>
              <p:cNvPr id="34" name="מחבר ישר 33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מחבר ישר 34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קבוצה 12"/>
            <p:cNvGrpSpPr/>
            <p:nvPr/>
          </p:nvGrpSpPr>
          <p:grpSpPr>
            <a:xfrm>
              <a:off x="4299736" y="1905830"/>
              <a:ext cx="750626" cy="511251"/>
              <a:chOff x="2879678" y="3241883"/>
              <a:chExt cx="750626" cy="511251"/>
            </a:xfrm>
          </p:grpSpPr>
          <p:sp>
            <p:nvSpPr>
              <p:cNvPr id="30" name="מלבן מעוגל 29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8</a:t>
                </a:r>
                <a:endParaRPr lang="he-IL" dirty="0"/>
              </a:p>
            </p:txBody>
          </p:sp>
          <p:cxnSp>
            <p:nvCxnSpPr>
              <p:cNvPr id="31" name="מחבר ישר 30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מחבר ישר 31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קבוצה 13"/>
            <p:cNvGrpSpPr/>
            <p:nvPr/>
          </p:nvGrpSpPr>
          <p:grpSpPr>
            <a:xfrm>
              <a:off x="871946" y="1849985"/>
              <a:ext cx="750626" cy="511251"/>
              <a:chOff x="2879678" y="3241883"/>
              <a:chExt cx="750626" cy="511251"/>
            </a:xfrm>
          </p:grpSpPr>
          <p:sp>
            <p:nvSpPr>
              <p:cNvPr id="27" name="מלבן מעוגל 26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5</a:t>
                </a:r>
                <a:endParaRPr lang="he-IL" dirty="0"/>
              </a:p>
            </p:txBody>
          </p:sp>
          <p:cxnSp>
            <p:nvCxnSpPr>
              <p:cNvPr id="28" name="מחבר ישר 27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מחבר ישר 28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קבוצה 14"/>
            <p:cNvGrpSpPr/>
            <p:nvPr/>
          </p:nvGrpSpPr>
          <p:grpSpPr>
            <a:xfrm>
              <a:off x="5416458" y="1898681"/>
              <a:ext cx="750626" cy="511251"/>
              <a:chOff x="2879678" y="3241883"/>
              <a:chExt cx="750626" cy="511251"/>
            </a:xfrm>
          </p:grpSpPr>
          <p:sp>
            <p:nvSpPr>
              <p:cNvPr id="24" name="מלבן מעוגל 23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3</a:t>
                </a:r>
                <a:endParaRPr lang="he-IL" dirty="0"/>
              </a:p>
            </p:txBody>
          </p:sp>
          <p:cxnSp>
            <p:nvCxnSpPr>
              <p:cNvPr id="25" name="מחבר ישר 24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מחבר ישר 25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מחבר חץ ישר 15"/>
            <p:cNvCxnSpPr/>
            <p:nvPr/>
          </p:nvCxnSpPr>
          <p:spPr>
            <a:xfrm>
              <a:off x="1553754" y="1965639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מחבר חץ ישר 16"/>
            <p:cNvCxnSpPr/>
            <p:nvPr/>
          </p:nvCxnSpPr>
          <p:spPr>
            <a:xfrm>
              <a:off x="2658137" y="1974935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מחבר חץ ישר 17"/>
            <p:cNvCxnSpPr/>
            <p:nvPr/>
          </p:nvCxnSpPr>
          <p:spPr>
            <a:xfrm>
              <a:off x="3801944" y="1979583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מחבר חץ ישר 18"/>
            <p:cNvCxnSpPr/>
            <p:nvPr/>
          </p:nvCxnSpPr>
          <p:spPr>
            <a:xfrm>
              <a:off x="4943308" y="1984231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מחבר חץ ישר 19"/>
            <p:cNvCxnSpPr/>
            <p:nvPr/>
          </p:nvCxnSpPr>
          <p:spPr>
            <a:xfrm flipH="1">
              <a:off x="5039948" y="2250931"/>
              <a:ext cx="419906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" name="מחבר חץ ישר 20"/>
            <p:cNvCxnSpPr/>
            <p:nvPr/>
          </p:nvCxnSpPr>
          <p:spPr>
            <a:xfrm flipH="1">
              <a:off x="3908443" y="2263509"/>
              <a:ext cx="469971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2" name="מחבר חץ ישר 21"/>
            <p:cNvCxnSpPr/>
            <p:nvPr/>
          </p:nvCxnSpPr>
          <p:spPr>
            <a:xfrm flipH="1">
              <a:off x="2768344" y="2250931"/>
              <a:ext cx="482121" cy="0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3" name="מחבר חץ ישר 22"/>
            <p:cNvCxnSpPr/>
            <p:nvPr/>
          </p:nvCxnSpPr>
          <p:spPr>
            <a:xfrm flipH="1">
              <a:off x="1601295" y="2239366"/>
              <a:ext cx="549955" cy="0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39" name="קבוצה 38"/>
          <p:cNvGrpSpPr/>
          <p:nvPr/>
        </p:nvGrpSpPr>
        <p:grpSpPr>
          <a:xfrm>
            <a:off x="776639" y="1577359"/>
            <a:ext cx="791814" cy="780518"/>
            <a:chOff x="-733745" y="1897820"/>
            <a:chExt cx="1125635" cy="1084966"/>
          </a:xfrm>
        </p:grpSpPr>
        <p:sp>
          <p:nvSpPr>
            <p:cNvPr id="40" name="אליפסה 39"/>
            <p:cNvSpPr/>
            <p:nvPr/>
          </p:nvSpPr>
          <p:spPr>
            <a:xfrm>
              <a:off x="-733745" y="2451008"/>
              <a:ext cx="112563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b1</a:t>
              </a:r>
            </a:p>
          </p:txBody>
        </p:sp>
        <p:cxnSp>
          <p:nvCxnSpPr>
            <p:cNvPr id="41" name="מחבר חץ ישר 40"/>
            <p:cNvCxnSpPr>
              <a:stCxn id="40" idx="0"/>
            </p:cNvCxnSpPr>
            <p:nvPr/>
          </p:nvCxnSpPr>
          <p:spPr>
            <a:xfrm flipV="1">
              <a:off x="-170928" y="1897820"/>
              <a:ext cx="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2" name="קבוצה 41"/>
          <p:cNvGrpSpPr/>
          <p:nvPr/>
        </p:nvGrpSpPr>
        <p:grpSpPr>
          <a:xfrm>
            <a:off x="1982591" y="1543558"/>
            <a:ext cx="791814" cy="780518"/>
            <a:chOff x="-733745" y="1897820"/>
            <a:chExt cx="1125635" cy="1084966"/>
          </a:xfrm>
        </p:grpSpPr>
        <p:sp>
          <p:nvSpPr>
            <p:cNvPr id="43" name="אליפסה 42"/>
            <p:cNvSpPr/>
            <p:nvPr/>
          </p:nvSpPr>
          <p:spPr>
            <a:xfrm>
              <a:off x="-733745" y="2451008"/>
              <a:ext cx="112563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b2</a:t>
              </a:r>
            </a:p>
          </p:txBody>
        </p:sp>
        <p:cxnSp>
          <p:nvCxnSpPr>
            <p:cNvPr id="44" name="מחבר חץ ישר 43"/>
            <p:cNvCxnSpPr>
              <a:stCxn id="43" idx="0"/>
            </p:cNvCxnSpPr>
            <p:nvPr/>
          </p:nvCxnSpPr>
          <p:spPr>
            <a:xfrm flipV="1">
              <a:off x="-170928" y="1897820"/>
              <a:ext cx="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5" name="קבוצה 44"/>
          <p:cNvGrpSpPr/>
          <p:nvPr/>
        </p:nvGrpSpPr>
        <p:grpSpPr>
          <a:xfrm>
            <a:off x="4288572" y="1613095"/>
            <a:ext cx="791814" cy="780518"/>
            <a:chOff x="-733745" y="1897820"/>
            <a:chExt cx="1125635" cy="1084966"/>
          </a:xfrm>
        </p:grpSpPr>
        <p:sp>
          <p:nvSpPr>
            <p:cNvPr id="46" name="אליפסה 45"/>
            <p:cNvSpPr/>
            <p:nvPr/>
          </p:nvSpPr>
          <p:spPr>
            <a:xfrm>
              <a:off x="-733745" y="2451008"/>
              <a:ext cx="112563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b3</a:t>
              </a:r>
            </a:p>
          </p:txBody>
        </p:sp>
        <p:cxnSp>
          <p:nvCxnSpPr>
            <p:cNvPr id="47" name="מחבר חץ ישר 46"/>
            <p:cNvCxnSpPr>
              <a:stCxn id="46" idx="0"/>
            </p:cNvCxnSpPr>
            <p:nvPr/>
          </p:nvCxnSpPr>
          <p:spPr>
            <a:xfrm flipV="1">
              <a:off x="-170928" y="1897820"/>
              <a:ext cx="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184723" y="3287739"/>
            <a:ext cx="6296143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buAutoNum type="arabicPeriod"/>
            </a:pPr>
            <a:r>
              <a:rPr lang="he-IL" sz="2400" dirty="0"/>
              <a:t>אם אני קיצוני שמאלי – סרוק שרשרת ימינה.</a:t>
            </a:r>
          </a:p>
          <a:p>
            <a:pPr marL="342900" indent="-342900">
              <a:buAutoNum type="arabicPeriod"/>
            </a:pPr>
            <a:endParaRPr lang="he-IL" sz="2400" dirty="0"/>
          </a:p>
          <a:p>
            <a:pPr marL="342900" indent="-342900">
              <a:buAutoNum type="arabicPeriod"/>
            </a:pPr>
            <a:r>
              <a:rPr lang="he-IL" sz="2400" dirty="0"/>
              <a:t>אם אני קיצוני ימני  -  סרוק שרשרת שמאלה</a:t>
            </a:r>
          </a:p>
          <a:p>
            <a:pPr marL="342900" indent="-342900">
              <a:buAutoNum type="arabicPeriod"/>
            </a:pPr>
            <a:endParaRPr lang="he-IL" sz="2400" dirty="0"/>
          </a:p>
          <a:p>
            <a:r>
              <a:rPr lang="he-IL" sz="2400" dirty="0"/>
              <a:t>3. אחרת סרוק ימינה וגם שמאלה  </a:t>
            </a:r>
          </a:p>
        </p:txBody>
      </p:sp>
    </p:spTree>
    <p:extLst>
      <p:ext uri="{BB962C8B-B14F-4D97-AF65-F5344CB8AC3E}">
        <p14:creationId xmlns:p14="http://schemas.microsoft.com/office/powerpoint/2010/main" val="20073199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סריקת שרשרת דו כיוונית </a:t>
            </a:r>
          </a:p>
        </p:txBody>
      </p:sp>
      <p:grpSp>
        <p:nvGrpSpPr>
          <p:cNvPr id="5" name="קבוצה 4"/>
          <p:cNvGrpSpPr/>
          <p:nvPr/>
        </p:nvGrpSpPr>
        <p:grpSpPr>
          <a:xfrm>
            <a:off x="845504" y="1066108"/>
            <a:ext cx="5295138" cy="567096"/>
            <a:chOff x="871946" y="1849985"/>
            <a:chExt cx="5295138" cy="567096"/>
          </a:xfrm>
        </p:grpSpPr>
        <p:grpSp>
          <p:nvGrpSpPr>
            <p:cNvPr id="6" name="קבוצה 5"/>
            <p:cNvGrpSpPr/>
            <p:nvPr/>
          </p:nvGrpSpPr>
          <p:grpSpPr>
            <a:xfrm>
              <a:off x="2032321" y="1862938"/>
              <a:ext cx="750626" cy="511251"/>
              <a:chOff x="2879678" y="3241883"/>
              <a:chExt cx="750626" cy="511251"/>
            </a:xfrm>
          </p:grpSpPr>
          <p:sp>
            <p:nvSpPr>
              <p:cNvPr id="31" name="מלבן מעוגל 30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9</a:t>
                </a:r>
                <a:endParaRPr lang="he-IL" dirty="0"/>
              </a:p>
            </p:txBody>
          </p:sp>
          <p:cxnSp>
            <p:nvCxnSpPr>
              <p:cNvPr id="32" name="מחבר ישר 31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מחבר ישר 32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קבוצה 6"/>
            <p:cNvGrpSpPr/>
            <p:nvPr/>
          </p:nvGrpSpPr>
          <p:grpSpPr>
            <a:xfrm>
              <a:off x="3161345" y="1891533"/>
              <a:ext cx="750626" cy="511251"/>
              <a:chOff x="2879678" y="3241883"/>
              <a:chExt cx="750626" cy="511251"/>
            </a:xfrm>
          </p:grpSpPr>
          <p:sp>
            <p:nvSpPr>
              <p:cNvPr id="28" name="מלבן מעוגל 27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1</a:t>
                </a:r>
                <a:endParaRPr lang="he-IL" dirty="0"/>
              </a:p>
            </p:txBody>
          </p:sp>
          <p:cxnSp>
            <p:nvCxnSpPr>
              <p:cNvPr id="29" name="מחבר ישר 28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מחבר ישר 29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קבוצה 7"/>
            <p:cNvGrpSpPr/>
            <p:nvPr/>
          </p:nvGrpSpPr>
          <p:grpSpPr>
            <a:xfrm>
              <a:off x="4299736" y="1905830"/>
              <a:ext cx="750626" cy="511251"/>
              <a:chOff x="2879678" y="3241883"/>
              <a:chExt cx="750626" cy="511251"/>
            </a:xfrm>
          </p:grpSpPr>
          <p:sp>
            <p:nvSpPr>
              <p:cNvPr id="25" name="מלבן מעוגל 24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8</a:t>
                </a:r>
                <a:endParaRPr lang="he-IL" dirty="0"/>
              </a:p>
            </p:txBody>
          </p:sp>
          <p:cxnSp>
            <p:nvCxnSpPr>
              <p:cNvPr id="26" name="מחבר ישר 25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מחבר ישר 26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קבוצה 8"/>
            <p:cNvGrpSpPr/>
            <p:nvPr/>
          </p:nvGrpSpPr>
          <p:grpSpPr>
            <a:xfrm>
              <a:off x="871946" y="1849985"/>
              <a:ext cx="750626" cy="511251"/>
              <a:chOff x="2879678" y="3241883"/>
              <a:chExt cx="750626" cy="511251"/>
            </a:xfrm>
          </p:grpSpPr>
          <p:sp>
            <p:nvSpPr>
              <p:cNvPr id="22" name="מלבן מעוגל 21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5</a:t>
                </a:r>
                <a:endParaRPr lang="he-IL" dirty="0"/>
              </a:p>
            </p:txBody>
          </p:sp>
          <p:cxnSp>
            <p:nvCxnSpPr>
              <p:cNvPr id="23" name="מחבר ישר 22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מחבר ישר 23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" name="קבוצה 9"/>
            <p:cNvGrpSpPr/>
            <p:nvPr/>
          </p:nvGrpSpPr>
          <p:grpSpPr>
            <a:xfrm>
              <a:off x="5416458" y="1898681"/>
              <a:ext cx="750626" cy="511251"/>
              <a:chOff x="2879678" y="3241883"/>
              <a:chExt cx="750626" cy="511251"/>
            </a:xfrm>
          </p:grpSpPr>
          <p:sp>
            <p:nvSpPr>
              <p:cNvPr id="19" name="מלבן מעוגל 18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3</a:t>
                </a:r>
                <a:endParaRPr lang="he-IL" dirty="0"/>
              </a:p>
            </p:txBody>
          </p:sp>
          <p:cxnSp>
            <p:nvCxnSpPr>
              <p:cNvPr id="20" name="מחבר ישר 19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מחבר ישר 20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מחבר חץ ישר 10"/>
            <p:cNvCxnSpPr/>
            <p:nvPr/>
          </p:nvCxnSpPr>
          <p:spPr>
            <a:xfrm>
              <a:off x="1553754" y="1965639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מחבר חץ ישר 11"/>
            <p:cNvCxnSpPr/>
            <p:nvPr/>
          </p:nvCxnSpPr>
          <p:spPr>
            <a:xfrm>
              <a:off x="2658137" y="1974935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מחבר חץ ישר 12"/>
            <p:cNvCxnSpPr/>
            <p:nvPr/>
          </p:nvCxnSpPr>
          <p:spPr>
            <a:xfrm>
              <a:off x="3801944" y="1979583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מחבר חץ ישר 13"/>
            <p:cNvCxnSpPr/>
            <p:nvPr/>
          </p:nvCxnSpPr>
          <p:spPr>
            <a:xfrm>
              <a:off x="4943308" y="1984231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מחבר חץ ישר 14"/>
            <p:cNvCxnSpPr/>
            <p:nvPr/>
          </p:nvCxnSpPr>
          <p:spPr>
            <a:xfrm flipH="1">
              <a:off x="5039948" y="2250931"/>
              <a:ext cx="419906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6" name="מחבר חץ ישר 15"/>
            <p:cNvCxnSpPr/>
            <p:nvPr/>
          </p:nvCxnSpPr>
          <p:spPr>
            <a:xfrm flipH="1">
              <a:off x="3908443" y="2263509"/>
              <a:ext cx="469971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7" name="מחבר חץ ישר 16"/>
            <p:cNvCxnSpPr/>
            <p:nvPr/>
          </p:nvCxnSpPr>
          <p:spPr>
            <a:xfrm flipH="1">
              <a:off x="2768344" y="2250931"/>
              <a:ext cx="482121" cy="0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8" name="מחבר חץ ישר 17"/>
            <p:cNvCxnSpPr/>
            <p:nvPr/>
          </p:nvCxnSpPr>
          <p:spPr>
            <a:xfrm flipH="1">
              <a:off x="1601295" y="2239366"/>
              <a:ext cx="549955" cy="0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37" name="מלבן 36"/>
          <p:cNvSpPr/>
          <p:nvPr/>
        </p:nvSpPr>
        <p:spPr>
          <a:xfrm>
            <a:off x="0" y="2452869"/>
            <a:ext cx="5939679" cy="3046988"/>
          </a:xfrm>
          <a:prstGeom prst="rect">
            <a:avLst/>
          </a:prstGeom>
          <a:ln w="38100" cmpd="dbl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if</a:t>
            </a:r>
            <a:r>
              <a:rPr lang="en-US" sz="2400" dirty="0">
                <a:solidFill>
                  <a:srgbClr val="000000"/>
                </a:solidFill>
              </a:rPr>
              <a:t> (</a:t>
            </a:r>
            <a:r>
              <a:rPr lang="en-US" sz="2400" dirty="0" err="1">
                <a:solidFill>
                  <a:srgbClr val="000000"/>
                </a:solidFill>
              </a:rPr>
              <a:t>lst.GetLeft</a:t>
            </a:r>
            <a:r>
              <a:rPr lang="en-US" sz="2400" dirty="0">
                <a:solidFill>
                  <a:srgbClr val="000000"/>
                </a:solidFill>
              </a:rPr>
              <a:t>() == 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   </a:t>
            </a:r>
            <a:r>
              <a:rPr lang="en-US" sz="2400" dirty="0">
                <a:solidFill>
                  <a:srgbClr val="008000"/>
                </a:solidFill>
              </a:rPr>
              <a:t>// </a:t>
            </a:r>
            <a:r>
              <a:rPr lang="he-IL" sz="2400" dirty="0">
                <a:solidFill>
                  <a:srgbClr val="008000"/>
                </a:solidFill>
              </a:rPr>
              <a:t>קיצוני שמאלי </a:t>
            </a:r>
            <a:endParaRPr lang="he-IL" sz="2400" dirty="0">
              <a:solidFill>
                <a:srgbClr val="000000"/>
              </a:solidFill>
            </a:endParaRP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}</a:t>
            </a:r>
          </a:p>
          <a:p>
            <a:pPr algn="l" rtl="0"/>
            <a:r>
              <a:rPr lang="en-US" sz="2400" dirty="0">
                <a:solidFill>
                  <a:srgbClr val="0000FF"/>
                </a:solidFill>
              </a:rPr>
              <a:t>   while</a:t>
            </a:r>
            <a:r>
              <a:rPr lang="en-US" sz="2400" dirty="0">
                <a:solidFill>
                  <a:srgbClr val="000000"/>
                </a:solidFill>
              </a:rPr>
              <a:t> (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 != 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   }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</a:t>
            </a:r>
            <a:r>
              <a:rPr lang="en-US" sz="2400" dirty="0" err="1">
                <a:solidFill>
                  <a:srgbClr val="000000"/>
                </a:solidFill>
              </a:rPr>
              <a:t>Console.WriteLine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lst.GetValue</a:t>
            </a:r>
            <a:r>
              <a:rPr lang="en-US" sz="2400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lst.GetRight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{     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{</a:t>
            </a:r>
            <a:endParaRPr lang="he-IL" sz="2400" dirty="0"/>
          </a:p>
        </p:txBody>
      </p:sp>
      <p:sp>
        <p:nvSpPr>
          <p:cNvPr id="39" name="מלבן 38"/>
          <p:cNvSpPr/>
          <p:nvPr/>
        </p:nvSpPr>
        <p:spPr>
          <a:xfrm>
            <a:off x="6140641" y="2472849"/>
            <a:ext cx="6181987" cy="3046988"/>
          </a:xfrm>
          <a:prstGeom prst="rect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else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if</a:t>
            </a:r>
            <a:r>
              <a:rPr lang="en-US" sz="2400" dirty="0">
                <a:solidFill>
                  <a:srgbClr val="000000"/>
                </a:solidFill>
              </a:rPr>
              <a:t> (</a:t>
            </a:r>
            <a:r>
              <a:rPr lang="en-US" sz="2400" dirty="0" err="1">
                <a:solidFill>
                  <a:srgbClr val="000000"/>
                </a:solidFill>
              </a:rPr>
              <a:t>lst.GetRight</a:t>
            </a:r>
            <a:r>
              <a:rPr lang="en-US" sz="2400" dirty="0">
                <a:solidFill>
                  <a:srgbClr val="000000"/>
                </a:solidFill>
              </a:rPr>
              <a:t>() == 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 </a:t>
            </a:r>
            <a:r>
              <a:rPr lang="en-US" sz="2400" dirty="0">
                <a:solidFill>
                  <a:srgbClr val="008000"/>
                </a:solidFill>
              </a:rPr>
              <a:t>//</a:t>
            </a:r>
            <a:r>
              <a:rPr lang="he-IL" sz="2400" dirty="0">
                <a:solidFill>
                  <a:srgbClr val="008000"/>
                </a:solidFill>
              </a:rPr>
              <a:t>קיצוני ימני </a:t>
            </a:r>
            <a:endParaRPr lang="he-IL" sz="2400" dirty="0">
              <a:solidFill>
                <a:srgbClr val="000000"/>
              </a:solidFill>
            </a:endParaRP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}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</a:t>
            </a:r>
            <a:r>
              <a:rPr lang="en-US" sz="2400" dirty="0">
                <a:solidFill>
                  <a:srgbClr val="0000FF"/>
                </a:solidFill>
              </a:rPr>
              <a:t>while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!=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   } 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 err="1">
                <a:solidFill>
                  <a:srgbClr val="000000"/>
                </a:solidFill>
              </a:rPr>
              <a:t>Console.WriteLine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lst.GetValue</a:t>
            </a:r>
            <a:r>
              <a:rPr lang="en-US" sz="2400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lst.GetLeft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   {      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{</a:t>
            </a:r>
            <a:endParaRPr lang="he-IL" sz="2400" dirty="0"/>
          </a:p>
        </p:txBody>
      </p:sp>
      <p:grpSp>
        <p:nvGrpSpPr>
          <p:cNvPr id="40" name="קבוצה 39"/>
          <p:cNvGrpSpPr/>
          <p:nvPr/>
        </p:nvGrpSpPr>
        <p:grpSpPr>
          <a:xfrm>
            <a:off x="843663" y="1550482"/>
            <a:ext cx="791814" cy="780518"/>
            <a:chOff x="-4039423" y="1842454"/>
            <a:chExt cx="1125635" cy="1084966"/>
          </a:xfrm>
        </p:grpSpPr>
        <p:sp>
          <p:nvSpPr>
            <p:cNvPr id="41" name="אליפסה 40"/>
            <p:cNvSpPr/>
            <p:nvPr/>
          </p:nvSpPr>
          <p:spPr>
            <a:xfrm>
              <a:off x="-4039423" y="2395642"/>
              <a:ext cx="112563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2" name="מחבר חץ ישר 41"/>
            <p:cNvCxnSpPr>
              <a:stCxn id="41" idx="0"/>
            </p:cNvCxnSpPr>
            <p:nvPr/>
          </p:nvCxnSpPr>
          <p:spPr>
            <a:xfrm flipV="1">
              <a:off x="-3476606" y="1842454"/>
              <a:ext cx="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87431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7 L 0.37878 0.0060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32" y="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109856" y="155448"/>
            <a:ext cx="2719437" cy="720000"/>
          </a:xfrm>
        </p:spPr>
        <p:txBody>
          <a:bodyPr/>
          <a:lstStyle/>
          <a:p>
            <a:r>
              <a:rPr lang="he-IL" dirty="0"/>
              <a:t>המשך</a:t>
            </a:r>
          </a:p>
        </p:txBody>
      </p:sp>
      <p:grpSp>
        <p:nvGrpSpPr>
          <p:cNvPr id="5" name="קבוצה 4"/>
          <p:cNvGrpSpPr/>
          <p:nvPr/>
        </p:nvGrpSpPr>
        <p:grpSpPr>
          <a:xfrm>
            <a:off x="1378069" y="554857"/>
            <a:ext cx="5295138" cy="567096"/>
            <a:chOff x="871946" y="1849985"/>
            <a:chExt cx="5295138" cy="567096"/>
          </a:xfrm>
        </p:grpSpPr>
        <p:grpSp>
          <p:nvGrpSpPr>
            <p:cNvPr id="6" name="קבוצה 5"/>
            <p:cNvGrpSpPr/>
            <p:nvPr/>
          </p:nvGrpSpPr>
          <p:grpSpPr>
            <a:xfrm>
              <a:off x="2032321" y="1862938"/>
              <a:ext cx="750626" cy="511251"/>
              <a:chOff x="2879678" y="3241883"/>
              <a:chExt cx="750626" cy="511251"/>
            </a:xfrm>
          </p:grpSpPr>
          <p:sp>
            <p:nvSpPr>
              <p:cNvPr id="31" name="מלבן מעוגל 30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9</a:t>
                </a:r>
                <a:endParaRPr lang="he-IL" dirty="0"/>
              </a:p>
            </p:txBody>
          </p:sp>
          <p:cxnSp>
            <p:nvCxnSpPr>
              <p:cNvPr id="32" name="מחבר ישר 31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מחבר ישר 32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קבוצה 6"/>
            <p:cNvGrpSpPr/>
            <p:nvPr/>
          </p:nvGrpSpPr>
          <p:grpSpPr>
            <a:xfrm>
              <a:off x="3161345" y="1891533"/>
              <a:ext cx="750626" cy="511251"/>
              <a:chOff x="2879678" y="3241883"/>
              <a:chExt cx="750626" cy="511251"/>
            </a:xfrm>
          </p:grpSpPr>
          <p:sp>
            <p:nvSpPr>
              <p:cNvPr id="28" name="מלבן מעוגל 27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1</a:t>
                </a:r>
                <a:endParaRPr lang="he-IL" dirty="0"/>
              </a:p>
            </p:txBody>
          </p:sp>
          <p:cxnSp>
            <p:nvCxnSpPr>
              <p:cNvPr id="29" name="מחבר ישר 28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מחבר ישר 29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קבוצה 7"/>
            <p:cNvGrpSpPr/>
            <p:nvPr/>
          </p:nvGrpSpPr>
          <p:grpSpPr>
            <a:xfrm>
              <a:off x="4299736" y="1905830"/>
              <a:ext cx="750626" cy="511251"/>
              <a:chOff x="2879678" y="3241883"/>
              <a:chExt cx="750626" cy="511251"/>
            </a:xfrm>
          </p:grpSpPr>
          <p:sp>
            <p:nvSpPr>
              <p:cNvPr id="25" name="מלבן מעוגל 24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8</a:t>
                </a:r>
                <a:endParaRPr lang="he-IL" dirty="0"/>
              </a:p>
            </p:txBody>
          </p:sp>
          <p:cxnSp>
            <p:nvCxnSpPr>
              <p:cNvPr id="26" name="מחבר ישר 25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מחבר ישר 26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קבוצה 8"/>
            <p:cNvGrpSpPr/>
            <p:nvPr/>
          </p:nvGrpSpPr>
          <p:grpSpPr>
            <a:xfrm>
              <a:off x="871946" y="1849985"/>
              <a:ext cx="750626" cy="511251"/>
              <a:chOff x="2879678" y="3241883"/>
              <a:chExt cx="750626" cy="511251"/>
            </a:xfrm>
          </p:grpSpPr>
          <p:sp>
            <p:nvSpPr>
              <p:cNvPr id="22" name="מלבן מעוגל 21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5</a:t>
                </a:r>
                <a:endParaRPr lang="he-IL" dirty="0"/>
              </a:p>
            </p:txBody>
          </p:sp>
          <p:cxnSp>
            <p:nvCxnSpPr>
              <p:cNvPr id="23" name="מחבר ישר 22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מחבר ישר 23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" name="קבוצה 9"/>
            <p:cNvGrpSpPr/>
            <p:nvPr/>
          </p:nvGrpSpPr>
          <p:grpSpPr>
            <a:xfrm>
              <a:off x="5416458" y="1898681"/>
              <a:ext cx="750626" cy="511251"/>
              <a:chOff x="2879678" y="3241883"/>
              <a:chExt cx="750626" cy="511251"/>
            </a:xfrm>
          </p:grpSpPr>
          <p:sp>
            <p:nvSpPr>
              <p:cNvPr id="19" name="מלבן מעוגל 18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3</a:t>
                </a:r>
                <a:endParaRPr lang="he-IL" dirty="0"/>
              </a:p>
            </p:txBody>
          </p:sp>
          <p:cxnSp>
            <p:nvCxnSpPr>
              <p:cNvPr id="20" name="מחבר ישר 19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מחבר ישר 20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מחבר חץ ישר 10"/>
            <p:cNvCxnSpPr/>
            <p:nvPr/>
          </p:nvCxnSpPr>
          <p:spPr>
            <a:xfrm>
              <a:off x="1553754" y="1965639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מחבר חץ ישר 11"/>
            <p:cNvCxnSpPr/>
            <p:nvPr/>
          </p:nvCxnSpPr>
          <p:spPr>
            <a:xfrm>
              <a:off x="2658137" y="1974935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מחבר חץ ישר 12"/>
            <p:cNvCxnSpPr/>
            <p:nvPr/>
          </p:nvCxnSpPr>
          <p:spPr>
            <a:xfrm>
              <a:off x="3801944" y="1979583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מחבר חץ ישר 13"/>
            <p:cNvCxnSpPr/>
            <p:nvPr/>
          </p:nvCxnSpPr>
          <p:spPr>
            <a:xfrm>
              <a:off x="4943308" y="1984231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מחבר חץ ישר 14"/>
            <p:cNvCxnSpPr/>
            <p:nvPr/>
          </p:nvCxnSpPr>
          <p:spPr>
            <a:xfrm flipH="1">
              <a:off x="5039948" y="2250931"/>
              <a:ext cx="419906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6" name="מחבר חץ ישר 15"/>
            <p:cNvCxnSpPr/>
            <p:nvPr/>
          </p:nvCxnSpPr>
          <p:spPr>
            <a:xfrm flipH="1">
              <a:off x="3908443" y="2263509"/>
              <a:ext cx="469971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7" name="מחבר חץ ישר 16"/>
            <p:cNvCxnSpPr/>
            <p:nvPr/>
          </p:nvCxnSpPr>
          <p:spPr>
            <a:xfrm flipH="1">
              <a:off x="2768344" y="2250931"/>
              <a:ext cx="482121" cy="0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8" name="מחבר חץ ישר 17"/>
            <p:cNvCxnSpPr/>
            <p:nvPr/>
          </p:nvCxnSpPr>
          <p:spPr>
            <a:xfrm flipH="1">
              <a:off x="1601295" y="2239366"/>
              <a:ext cx="549955" cy="0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34" name="קבוצה 33"/>
          <p:cNvGrpSpPr/>
          <p:nvPr/>
        </p:nvGrpSpPr>
        <p:grpSpPr>
          <a:xfrm>
            <a:off x="3634478" y="1079061"/>
            <a:ext cx="791814" cy="780518"/>
            <a:chOff x="-4039423" y="1842454"/>
            <a:chExt cx="1125635" cy="1084966"/>
          </a:xfrm>
        </p:grpSpPr>
        <p:sp>
          <p:nvSpPr>
            <p:cNvPr id="35" name="אליפסה 34"/>
            <p:cNvSpPr/>
            <p:nvPr/>
          </p:nvSpPr>
          <p:spPr>
            <a:xfrm>
              <a:off x="-4039423" y="2395642"/>
              <a:ext cx="112563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6" name="מחבר חץ ישר 35"/>
            <p:cNvCxnSpPr>
              <a:stCxn id="35" idx="0"/>
            </p:cNvCxnSpPr>
            <p:nvPr/>
          </p:nvCxnSpPr>
          <p:spPr>
            <a:xfrm flipV="1">
              <a:off x="-3476606" y="1842454"/>
              <a:ext cx="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" name="מלבן 2"/>
          <p:cNvSpPr/>
          <p:nvPr/>
        </p:nvSpPr>
        <p:spPr>
          <a:xfrm>
            <a:off x="0" y="2228944"/>
            <a:ext cx="7610465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</a:t>
            </a:r>
            <a:r>
              <a:rPr lang="en-US" sz="2400" dirty="0" err="1">
                <a:solidFill>
                  <a:srgbClr val="000000"/>
                </a:solidFill>
              </a:rPr>
              <a:t>BinNode</a:t>
            </a:r>
            <a:r>
              <a:rPr lang="en-US" sz="2400" dirty="0">
                <a:solidFill>
                  <a:srgbClr val="000000"/>
                </a:solidFill>
              </a:rPr>
              <a:t>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</a:t>
            </a:r>
            <a:r>
              <a:rPr lang="en-US" sz="2400" dirty="0">
                <a:solidFill>
                  <a:srgbClr val="0000FF"/>
                </a:solidFill>
              </a:rPr>
              <a:t>while</a:t>
            </a:r>
            <a:r>
              <a:rPr lang="en-US" sz="2400" dirty="0">
                <a:solidFill>
                  <a:srgbClr val="000000"/>
                </a:solidFill>
              </a:rPr>
              <a:t> (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!= 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   }     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</a:t>
            </a:r>
            <a:r>
              <a:rPr lang="en-US" sz="2400" dirty="0" err="1">
                <a:solidFill>
                  <a:srgbClr val="000000"/>
                </a:solidFill>
              </a:rPr>
              <a:t>Console.WriteLine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pos.GetValue</a:t>
            </a:r>
            <a:r>
              <a:rPr lang="en-US" sz="2400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pos.GetRight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   {      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lst.GetLeft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</a:t>
            </a:r>
            <a:r>
              <a:rPr lang="en-US" sz="2400" dirty="0">
                <a:solidFill>
                  <a:srgbClr val="0000FF"/>
                </a:solidFill>
              </a:rPr>
              <a:t>while</a:t>
            </a:r>
            <a:r>
              <a:rPr lang="en-US" sz="2400" dirty="0">
                <a:solidFill>
                  <a:srgbClr val="000000"/>
                </a:solidFill>
              </a:rPr>
              <a:t> (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!= 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}     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</a:t>
            </a:r>
            <a:r>
              <a:rPr lang="en-US" sz="2400" dirty="0" err="1">
                <a:solidFill>
                  <a:srgbClr val="000000"/>
                </a:solidFill>
              </a:rPr>
              <a:t>Console.WriteLine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pos.GetValue</a:t>
            </a:r>
            <a:r>
              <a:rPr lang="en-US" sz="2400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pos.GetLeft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{          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</a:t>
            </a:r>
            <a:endParaRPr lang="he-IL" sz="2400" dirty="0"/>
          </a:p>
        </p:txBody>
      </p:sp>
      <p:grpSp>
        <p:nvGrpSpPr>
          <p:cNvPr id="37" name="קבוצה 36"/>
          <p:cNvGrpSpPr/>
          <p:nvPr/>
        </p:nvGrpSpPr>
        <p:grpSpPr>
          <a:xfrm>
            <a:off x="3755536" y="1107656"/>
            <a:ext cx="791814" cy="780518"/>
            <a:chOff x="-4039423" y="1842454"/>
            <a:chExt cx="1125635" cy="1084966"/>
          </a:xfrm>
        </p:grpSpPr>
        <p:sp>
          <p:nvSpPr>
            <p:cNvPr id="38" name="אליפסה 37"/>
            <p:cNvSpPr/>
            <p:nvPr/>
          </p:nvSpPr>
          <p:spPr>
            <a:xfrm>
              <a:off x="-4039423" y="2395642"/>
              <a:ext cx="1125635" cy="53177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pos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9" name="מחבר חץ ישר 38"/>
            <p:cNvCxnSpPr>
              <a:stCxn id="38" idx="0"/>
            </p:cNvCxnSpPr>
            <p:nvPr/>
          </p:nvCxnSpPr>
          <p:spPr>
            <a:xfrm flipV="1">
              <a:off x="-3476606" y="1842454"/>
              <a:ext cx="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43" name="קבוצה 42"/>
          <p:cNvGrpSpPr/>
          <p:nvPr/>
        </p:nvGrpSpPr>
        <p:grpSpPr>
          <a:xfrm>
            <a:off x="4811344" y="1121953"/>
            <a:ext cx="791814" cy="780518"/>
            <a:chOff x="-4039423" y="1842454"/>
            <a:chExt cx="1125635" cy="1084966"/>
          </a:xfrm>
        </p:grpSpPr>
        <p:sp>
          <p:nvSpPr>
            <p:cNvPr id="44" name="אליפסה 43"/>
            <p:cNvSpPr/>
            <p:nvPr/>
          </p:nvSpPr>
          <p:spPr>
            <a:xfrm>
              <a:off x="-4039423" y="2395642"/>
              <a:ext cx="1125635" cy="53177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pos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5" name="מחבר חץ ישר 44"/>
            <p:cNvCxnSpPr>
              <a:stCxn id="44" idx="0"/>
            </p:cNvCxnSpPr>
            <p:nvPr/>
          </p:nvCxnSpPr>
          <p:spPr>
            <a:xfrm flipV="1">
              <a:off x="-3476606" y="1842454"/>
              <a:ext cx="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49" name="קבוצה 48"/>
          <p:cNvGrpSpPr/>
          <p:nvPr/>
        </p:nvGrpSpPr>
        <p:grpSpPr>
          <a:xfrm>
            <a:off x="2618551" y="1114804"/>
            <a:ext cx="791814" cy="780518"/>
            <a:chOff x="-4039423" y="1842454"/>
            <a:chExt cx="1125635" cy="1084966"/>
          </a:xfrm>
        </p:grpSpPr>
        <p:sp>
          <p:nvSpPr>
            <p:cNvPr id="50" name="אליפסה 49"/>
            <p:cNvSpPr/>
            <p:nvPr/>
          </p:nvSpPr>
          <p:spPr>
            <a:xfrm>
              <a:off x="-4039423" y="2395642"/>
              <a:ext cx="1125635" cy="53177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pos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1" name="מחבר חץ ישר 50"/>
            <p:cNvCxnSpPr>
              <a:stCxn id="50" idx="0"/>
            </p:cNvCxnSpPr>
            <p:nvPr/>
          </p:nvCxnSpPr>
          <p:spPr>
            <a:xfrm flipV="1">
              <a:off x="-3476606" y="1842454"/>
              <a:ext cx="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52" name="קבוצה 51"/>
          <p:cNvGrpSpPr/>
          <p:nvPr/>
        </p:nvGrpSpPr>
        <p:grpSpPr>
          <a:xfrm>
            <a:off x="6967642" y="1096198"/>
            <a:ext cx="791814" cy="780518"/>
            <a:chOff x="-4039423" y="1842454"/>
            <a:chExt cx="1125635" cy="1084966"/>
          </a:xfrm>
        </p:grpSpPr>
        <p:sp>
          <p:nvSpPr>
            <p:cNvPr id="53" name="אליפסה 52"/>
            <p:cNvSpPr/>
            <p:nvPr/>
          </p:nvSpPr>
          <p:spPr>
            <a:xfrm>
              <a:off x="-4039423" y="2395642"/>
              <a:ext cx="1125635" cy="53177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pos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4" name="מחבר חץ ישר 53"/>
            <p:cNvCxnSpPr>
              <a:stCxn id="53" idx="0"/>
            </p:cNvCxnSpPr>
            <p:nvPr/>
          </p:nvCxnSpPr>
          <p:spPr>
            <a:xfrm flipV="1">
              <a:off x="-3476606" y="1842454"/>
              <a:ext cx="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55" name="קבוצה 54"/>
          <p:cNvGrpSpPr/>
          <p:nvPr/>
        </p:nvGrpSpPr>
        <p:grpSpPr>
          <a:xfrm>
            <a:off x="5927998" y="1139016"/>
            <a:ext cx="791814" cy="780518"/>
            <a:chOff x="-4039423" y="1842454"/>
            <a:chExt cx="1125635" cy="1084966"/>
          </a:xfrm>
        </p:grpSpPr>
        <p:sp>
          <p:nvSpPr>
            <p:cNvPr id="56" name="אליפסה 55"/>
            <p:cNvSpPr/>
            <p:nvPr/>
          </p:nvSpPr>
          <p:spPr>
            <a:xfrm>
              <a:off x="-4039423" y="2395642"/>
              <a:ext cx="1125635" cy="53177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pos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7" name="מחבר חץ ישר 56"/>
            <p:cNvCxnSpPr>
              <a:stCxn id="56" idx="0"/>
            </p:cNvCxnSpPr>
            <p:nvPr/>
          </p:nvCxnSpPr>
          <p:spPr>
            <a:xfrm flipV="1">
              <a:off x="-3476606" y="1842454"/>
              <a:ext cx="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sp>
        <p:nvSpPr>
          <p:cNvPr id="58" name="חץ שמאלה 57"/>
          <p:cNvSpPr/>
          <p:nvPr/>
        </p:nvSpPr>
        <p:spPr>
          <a:xfrm>
            <a:off x="4418094" y="2413066"/>
            <a:ext cx="1270620" cy="19898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9" name="חץ שמאלה 58"/>
          <p:cNvSpPr/>
          <p:nvPr/>
        </p:nvSpPr>
        <p:spPr>
          <a:xfrm>
            <a:off x="3642827" y="2728288"/>
            <a:ext cx="1270620" cy="19898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0" name="חץ שמאלה 59"/>
          <p:cNvSpPr/>
          <p:nvPr/>
        </p:nvSpPr>
        <p:spPr>
          <a:xfrm>
            <a:off x="6216663" y="3451884"/>
            <a:ext cx="1270620" cy="468679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1" name="חץ שמאלה 60"/>
          <p:cNvSpPr/>
          <p:nvPr/>
        </p:nvSpPr>
        <p:spPr>
          <a:xfrm>
            <a:off x="4151443" y="4561637"/>
            <a:ext cx="1588069" cy="19898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2" name="חץ שמאלה 61"/>
          <p:cNvSpPr/>
          <p:nvPr/>
        </p:nvSpPr>
        <p:spPr>
          <a:xfrm>
            <a:off x="4285865" y="4916443"/>
            <a:ext cx="1270620" cy="19898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3" name="חץ שמאלה 62"/>
          <p:cNvSpPr/>
          <p:nvPr/>
        </p:nvSpPr>
        <p:spPr>
          <a:xfrm>
            <a:off x="6339845" y="5448349"/>
            <a:ext cx="1270620" cy="630929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4" name="מלבן מעוגל 63"/>
          <p:cNvSpPr/>
          <p:nvPr/>
        </p:nvSpPr>
        <p:spPr>
          <a:xfrm>
            <a:off x="8053381" y="1336795"/>
            <a:ext cx="1862371" cy="62318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t" anchorCtr="0"/>
          <a:lstStyle/>
          <a:p>
            <a:pPr algn="ctr"/>
            <a:r>
              <a:rPr lang="he-IL" sz="2400" b="1" dirty="0"/>
              <a:t>פלט:</a:t>
            </a:r>
          </a:p>
          <a:p>
            <a:pPr algn="ctr"/>
            <a:endParaRPr lang="he-IL" sz="2400" b="1" dirty="0"/>
          </a:p>
          <a:p>
            <a:pPr algn="ctr"/>
            <a:r>
              <a:rPr lang="he-IL" sz="2400" dirty="0"/>
              <a:t> </a:t>
            </a:r>
          </a:p>
          <a:p>
            <a:pPr algn="ctr"/>
            <a:r>
              <a:rPr lang="he-IL" sz="2400" dirty="0"/>
              <a:t> </a:t>
            </a:r>
          </a:p>
        </p:txBody>
      </p:sp>
      <p:sp>
        <p:nvSpPr>
          <p:cNvPr id="65" name="מלבן מעוגל 64"/>
          <p:cNvSpPr/>
          <p:nvPr/>
        </p:nvSpPr>
        <p:spPr>
          <a:xfrm>
            <a:off x="8095911" y="1947231"/>
            <a:ext cx="1106486" cy="46134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t" anchorCtr="0"/>
          <a:lstStyle/>
          <a:p>
            <a:pPr algn="ctr"/>
            <a:r>
              <a:rPr lang="he-IL" sz="2400" dirty="0"/>
              <a:t>1 </a:t>
            </a:r>
          </a:p>
          <a:p>
            <a:pPr algn="ctr"/>
            <a:endParaRPr lang="he-IL" sz="2400" dirty="0"/>
          </a:p>
        </p:txBody>
      </p:sp>
      <p:sp>
        <p:nvSpPr>
          <p:cNvPr id="67" name="מלבן מעוגל 66"/>
          <p:cNvSpPr/>
          <p:nvPr/>
        </p:nvSpPr>
        <p:spPr>
          <a:xfrm>
            <a:off x="8076126" y="2361483"/>
            <a:ext cx="1106486" cy="46134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t" anchorCtr="0"/>
          <a:lstStyle/>
          <a:p>
            <a:pPr algn="ctr"/>
            <a:r>
              <a:rPr lang="he-IL" sz="2400" dirty="0"/>
              <a:t>8 </a:t>
            </a:r>
          </a:p>
          <a:p>
            <a:pPr algn="ctr"/>
            <a:endParaRPr lang="he-IL" sz="2400" dirty="0"/>
          </a:p>
        </p:txBody>
      </p:sp>
      <p:sp>
        <p:nvSpPr>
          <p:cNvPr id="68" name="מלבן מעוגל 67"/>
          <p:cNvSpPr/>
          <p:nvPr/>
        </p:nvSpPr>
        <p:spPr>
          <a:xfrm>
            <a:off x="8095911" y="2728288"/>
            <a:ext cx="1106486" cy="46134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t" anchorCtr="0"/>
          <a:lstStyle/>
          <a:p>
            <a:pPr algn="ctr"/>
            <a:r>
              <a:rPr lang="he-IL" sz="2400" dirty="0"/>
              <a:t>3 </a:t>
            </a:r>
          </a:p>
          <a:p>
            <a:pPr algn="ctr"/>
            <a:endParaRPr lang="he-IL" sz="2400" dirty="0"/>
          </a:p>
        </p:txBody>
      </p:sp>
      <p:sp>
        <p:nvSpPr>
          <p:cNvPr id="69" name="מלבן מעוגל 68"/>
          <p:cNvSpPr/>
          <p:nvPr/>
        </p:nvSpPr>
        <p:spPr>
          <a:xfrm>
            <a:off x="8115696" y="3189635"/>
            <a:ext cx="1106486" cy="46134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t" anchorCtr="0"/>
          <a:lstStyle/>
          <a:p>
            <a:pPr algn="ctr"/>
            <a:r>
              <a:rPr lang="he-IL" sz="2400" dirty="0"/>
              <a:t>9 </a:t>
            </a:r>
          </a:p>
          <a:p>
            <a:pPr algn="ctr"/>
            <a:endParaRPr lang="he-IL" sz="2400" dirty="0"/>
          </a:p>
        </p:txBody>
      </p:sp>
      <p:sp>
        <p:nvSpPr>
          <p:cNvPr id="70" name="מלבן מעוגל 69"/>
          <p:cNvSpPr/>
          <p:nvPr/>
        </p:nvSpPr>
        <p:spPr>
          <a:xfrm>
            <a:off x="8135481" y="3603887"/>
            <a:ext cx="1106486" cy="46134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t" anchorCtr="0"/>
          <a:lstStyle/>
          <a:p>
            <a:pPr algn="ctr"/>
            <a:r>
              <a:rPr lang="he-IL" sz="2400" dirty="0"/>
              <a:t>5 </a:t>
            </a:r>
          </a:p>
          <a:p>
            <a:pPr algn="ctr"/>
            <a:endParaRPr lang="he-IL" sz="2400" dirty="0"/>
          </a:p>
        </p:txBody>
      </p:sp>
      <p:grpSp>
        <p:nvGrpSpPr>
          <p:cNvPr id="71" name="קבוצה 70"/>
          <p:cNvGrpSpPr/>
          <p:nvPr/>
        </p:nvGrpSpPr>
        <p:grpSpPr>
          <a:xfrm>
            <a:off x="1424700" y="1063685"/>
            <a:ext cx="791814" cy="780518"/>
            <a:chOff x="-4039423" y="1842454"/>
            <a:chExt cx="1125635" cy="1084966"/>
          </a:xfrm>
        </p:grpSpPr>
        <p:sp>
          <p:nvSpPr>
            <p:cNvPr id="72" name="אליפסה 71"/>
            <p:cNvSpPr/>
            <p:nvPr/>
          </p:nvSpPr>
          <p:spPr>
            <a:xfrm>
              <a:off x="-4039423" y="2395642"/>
              <a:ext cx="1125635" cy="53177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pos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73" name="מחבר חץ ישר 72"/>
            <p:cNvCxnSpPr>
              <a:stCxn id="72" idx="0"/>
            </p:cNvCxnSpPr>
            <p:nvPr/>
          </p:nvCxnSpPr>
          <p:spPr>
            <a:xfrm flipV="1">
              <a:off x="-3476606" y="1842454"/>
              <a:ext cx="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</p:spTree>
    <p:extLst>
      <p:ext uri="{BB962C8B-B14F-4D97-AF65-F5344CB8AC3E}">
        <p14:creationId xmlns:p14="http://schemas.microsoft.com/office/powerpoint/2010/main" val="1137101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2.96296E-6 L -0.08646 -0.00695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23" y="-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8" grpId="1" animBg="1"/>
      <p:bldP spid="59" grpId="0" animBg="1"/>
      <p:bldP spid="59" grpId="1" animBg="1"/>
      <p:bldP spid="59" grpId="2" animBg="1"/>
      <p:bldP spid="59" grpId="3" animBg="1"/>
      <p:bldP spid="59" grpId="4" animBg="1"/>
      <p:bldP spid="59" grpId="5" animBg="1"/>
      <p:bldP spid="59" grpId="6" animBg="1"/>
      <p:bldP spid="59" grpId="7" animBg="1"/>
      <p:bldP spid="60" grpId="0" animBg="1"/>
      <p:bldP spid="60" grpId="1" animBg="1"/>
      <p:bldP spid="60" grpId="2" animBg="1"/>
      <p:bldP spid="60" grpId="3" animBg="1"/>
      <p:bldP spid="60" grpId="4" animBg="1"/>
      <p:bldP spid="60" grpId="5" animBg="1"/>
      <p:bldP spid="61" grpId="0" animBg="1"/>
      <p:bldP spid="61" grpId="1" animBg="1"/>
      <p:bldP spid="62" grpId="0" animBg="1"/>
      <p:bldP spid="62" grpId="1" animBg="1"/>
      <p:bldP spid="62" grpId="2" animBg="1"/>
      <p:bldP spid="62" grpId="3" animBg="1"/>
      <p:bldP spid="62" grpId="4" animBg="1"/>
      <p:bldP spid="62" grpId="5" animBg="1"/>
      <p:bldP spid="63" grpId="0" animBg="1"/>
      <p:bldP spid="63" grpId="1" animBg="1"/>
      <p:bldP spid="63" grpId="2" animBg="1"/>
      <p:bldP spid="63" grpId="3" animBg="1"/>
      <p:bldP spid="65" grpId="0" animBg="1"/>
      <p:bldP spid="67" grpId="0" animBg="1"/>
      <p:bldP spid="68" grpId="0" animBg="1"/>
      <p:bldP spid="69" grpId="0" animBg="1"/>
      <p:bldP spid="7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הוספת חוליה לשרשרת דו כיוונית 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5023920" y="2859580"/>
            <a:ext cx="6246121" cy="1687286"/>
          </a:xfrm>
        </p:spPr>
        <p:txBody>
          <a:bodyPr>
            <a:normAutofit/>
          </a:bodyPr>
          <a:lstStyle/>
          <a:p>
            <a:r>
              <a:rPr lang="he-IL" dirty="0"/>
              <a:t>כדי להוסיף חוליה יש לעמוד על החוליה שאחריה  רוצים להוסיף..... </a:t>
            </a:r>
          </a:p>
          <a:p>
            <a:r>
              <a:rPr lang="he-IL" dirty="0"/>
              <a:t>אבל בשרשרת דו כיוונית יש להשתמש בשתי הפניות – לציין את מקום ההוספה.</a:t>
            </a:r>
          </a:p>
        </p:txBody>
      </p:sp>
      <p:grpSp>
        <p:nvGrpSpPr>
          <p:cNvPr id="5" name="קבוצה 4"/>
          <p:cNvGrpSpPr/>
          <p:nvPr/>
        </p:nvGrpSpPr>
        <p:grpSpPr>
          <a:xfrm>
            <a:off x="1026926" y="1066108"/>
            <a:ext cx="5295138" cy="567096"/>
            <a:chOff x="871946" y="1849985"/>
            <a:chExt cx="5295138" cy="567096"/>
          </a:xfrm>
        </p:grpSpPr>
        <p:grpSp>
          <p:nvGrpSpPr>
            <p:cNvPr id="6" name="קבוצה 5"/>
            <p:cNvGrpSpPr/>
            <p:nvPr/>
          </p:nvGrpSpPr>
          <p:grpSpPr>
            <a:xfrm>
              <a:off x="2032321" y="1862938"/>
              <a:ext cx="750626" cy="511251"/>
              <a:chOff x="2879678" y="3241883"/>
              <a:chExt cx="750626" cy="511251"/>
            </a:xfrm>
          </p:grpSpPr>
          <p:sp>
            <p:nvSpPr>
              <p:cNvPr id="31" name="מלבן מעוגל 30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9</a:t>
                </a:r>
                <a:endParaRPr lang="he-IL" dirty="0"/>
              </a:p>
            </p:txBody>
          </p:sp>
          <p:cxnSp>
            <p:nvCxnSpPr>
              <p:cNvPr id="32" name="מחבר ישר 31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מחבר ישר 32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קבוצה 6"/>
            <p:cNvGrpSpPr/>
            <p:nvPr/>
          </p:nvGrpSpPr>
          <p:grpSpPr>
            <a:xfrm>
              <a:off x="3161345" y="1891533"/>
              <a:ext cx="750626" cy="511251"/>
              <a:chOff x="2879678" y="3241883"/>
              <a:chExt cx="750626" cy="511251"/>
            </a:xfrm>
          </p:grpSpPr>
          <p:sp>
            <p:nvSpPr>
              <p:cNvPr id="28" name="מלבן מעוגל 27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1</a:t>
                </a:r>
                <a:endParaRPr lang="he-IL" dirty="0"/>
              </a:p>
            </p:txBody>
          </p:sp>
          <p:cxnSp>
            <p:nvCxnSpPr>
              <p:cNvPr id="29" name="מחבר ישר 28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מחבר ישר 29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קבוצה 7"/>
            <p:cNvGrpSpPr/>
            <p:nvPr/>
          </p:nvGrpSpPr>
          <p:grpSpPr>
            <a:xfrm>
              <a:off x="4299736" y="1905830"/>
              <a:ext cx="750626" cy="511251"/>
              <a:chOff x="2879678" y="3241883"/>
              <a:chExt cx="750626" cy="511251"/>
            </a:xfrm>
          </p:grpSpPr>
          <p:sp>
            <p:nvSpPr>
              <p:cNvPr id="25" name="מלבן מעוגל 24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8</a:t>
                </a:r>
                <a:endParaRPr lang="he-IL" dirty="0"/>
              </a:p>
            </p:txBody>
          </p:sp>
          <p:cxnSp>
            <p:nvCxnSpPr>
              <p:cNvPr id="26" name="מחבר ישר 25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מחבר ישר 26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קבוצה 8"/>
            <p:cNvGrpSpPr/>
            <p:nvPr/>
          </p:nvGrpSpPr>
          <p:grpSpPr>
            <a:xfrm>
              <a:off x="871946" y="1849985"/>
              <a:ext cx="750626" cy="511251"/>
              <a:chOff x="2879678" y="3241883"/>
              <a:chExt cx="750626" cy="511251"/>
            </a:xfrm>
          </p:grpSpPr>
          <p:sp>
            <p:nvSpPr>
              <p:cNvPr id="22" name="מלבן מעוגל 21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5</a:t>
                </a:r>
                <a:endParaRPr lang="he-IL" dirty="0"/>
              </a:p>
            </p:txBody>
          </p:sp>
          <p:cxnSp>
            <p:nvCxnSpPr>
              <p:cNvPr id="23" name="מחבר ישר 22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מחבר ישר 23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" name="קבוצה 9"/>
            <p:cNvGrpSpPr/>
            <p:nvPr/>
          </p:nvGrpSpPr>
          <p:grpSpPr>
            <a:xfrm>
              <a:off x="5416458" y="1898681"/>
              <a:ext cx="750626" cy="511251"/>
              <a:chOff x="2879678" y="3241883"/>
              <a:chExt cx="750626" cy="511251"/>
            </a:xfrm>
          </p:grpSpPr>
          <p:sp>
            <p:nvSpPr>
              <p:cNvPr id="19" name="מלבן מעוגל 18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3</a:t>
                </a:r>
                <a:endParaRPr lang="he-IL" dirty="0"/>
              </a:p>
            </p:txBody>
          </p:sp>
          <p:cxnSp>
            <p:nvCxnSpPr>
              <p:cNvPr id="20" name="מחבר ישר 19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מחבר ישר 20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מחבר חץ ישר 10"/>
            <p:cNvCxnSpPr/>
            <p:nvPr/>
          </p:nvCxnSpPr>
          <p:spPr>
            <a:xfrm>
              <a:off x="1553754" y="1965639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מחבר חץ ישר 11"/>
            <p:cNvCxnSpPr/>
            <p:nvPr/>
          </p:nvCxnSpPr>
          <p:spPr>
            <a:xfrm>
              <a:off x="2658137" y="1974935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מחבר חץ ישר 12"/>
            <p:cNvCxnSpPr/>
            <p:nvPr/>
          </p:nvCxnSpPr>
          <p:spPr>
            <a:xfrm>
              <a:off x="3801944" y="1979583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מחבר חץ ישר 13"/>
            <p:cNvCxnSpPr/>
            <p:nvPr/>
          </p:nvCxnSpPr>
          <p:spPr>
            <a:xfrm>
              <a:off x="4943308" y="1984231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מחבר חץ ישר 14"/>
            <p:cNvCxnSpPr/>
            <p:nvPr/>
          </p:nvCxnSpPr>
          <p:spPr>
            <a:xfrm flipH="1">
              <a:off x="5039948" y="2250931"/>
              <a:ext cx="419906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6" name="מחבר חץ ישר 15"/>
            <p:cNvCxnSpPr/>
            <p:nvPr/>
          </p:nvCxnSpPr>
          <p:spPr>
            <a:xfrm flipH="1">
              <a:off x="3908443" y="2263509"/>
              <a:ext cx="469971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7" name="מחבר חץ ישר 16"/>
            <p:cNvCxnSpPr/>
            <p:nvPr/>
          </p:nvCxnSpPr>
          <p:spPr>
            <a:xfrm flipH="1">
              <a:off x="2768344" y="2250931"/>
              <a:ext cx="482121" cy="0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8" name="מחבר חץ ישר 17"/>
            <p:cNvCxnSpPr/>
            <p:nvPr/>
          </p:nvCxnSpPr>
          <p:spPr>
            <a:xfrm flipH="1">
              <a:off x="1601295" y="2239366"/>
              <a:ext cx="549955" cy="0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34" name="קבוצה 33"/>
          <p:cNvGrpSpPr/>
          <p:nvPr/>
        </p:nvGrpSpPr>
        <p:grpSpPr>
          <a:xfrm>
            <a:off x="792151" y="1605954"/>
            <a:ext cx="1208076" cy="785321"/>
            <a:chOff x="-4346802" y="1842454"/>
            <a:chExt cx="1433014" cy="1091643"/>
          </a:xfrm>
        </p:grpSpPr>
        <p:sp>
          <p:nvSpPr>
            <p:cNvPr id="35" name="אליפסה 34"/>
            <p:cNvSpPr/>
            <p:nvPr/>
          </p:nvSpPr>
          <p:spPr>
            <a:xfrm>
              <a:off x="-4346802" y="2395640"/>
              <a:ext cx="1433014" cy="538457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a typeface="Calibri" panose="020F0502020204030204" pitchFamily="34" charset="0"/>
                  <a:cs typeface="Arial" panose="020B0604020202020204" pitchFamily="34" charset="0"/>
                </a:rPr>
                <a:t>posR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6" name="מחבר חץ ישר 35"/>
            <p:cNvCxnSpPr>
              <a:stCxn id="35" idx="0"/>
            </p:cNvCxnSpPr>
            <p:nvPr/>
          </p:nvCxnSpPr>
          <p:spPr>
            <a:xfrm flipV="1">
              <a:off x="-3630295" y="1842454"/>
              <a:ext cx="15369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37" name="קבוצה 36"/>
          <p:cNvGrpSpPr/>
          <p:nvPr/>
        </p:nvGrpSpPr>
        <p:grpSpPr>
          <a:xfrm>
            <a:off x="-118132" y="1577359"/>
            <a:ext cx="1043127" cy="780518"/>
            <a:chOff x="-4396687" y="1842454"/>
            <a:chExt cx="1482899" cy="1084966"/>
          </a:xfrm>
        </p:grpSpPr>
        <p:sp>
          <p:nvSpPr>
            <p:cNvPr id="38" name="אליפסה 37"/>
            <p:cNvSpPr/>
            <p:nvPr/>
          </p:nvSpPr>
          <p:spPr>
            <a:xfrm>
              <a:off x="-4396687" y="2395642"/>
              <a:ext cx="1482899" cy="53177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posL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9" name="מחבר חץ ישר 38"/>
            <p:cNvCxnSpPr>
              <a:stCxn id="38" idx="0"/>
            </p:cNvCxnSpPr>
            <p:nvPr/>
          </p:nvCxnSpPr>
          <p:spPr>
            <a:xfrm flipV="1">
              <a:off x="-3655237" y="1842454"/>
              <a:ext cx="178631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aphicFrame>
        <p:nvGraphicFramePr>
          <p:cNvPr id="42" name="טבלה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376701"/>
              </p:ext>
            </p:extLst>
          </p:nvPr>
        </p:nvGraphicFramePr>
        <p:xfrm>
          <a:off x="403431" y="3103783"/>
          <a:ext cx="4458328" cy="1235156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2229164">
                  <a:extLst>
                    <a:ext uri="{9D8B030D-6E8A-4147-A177-3AD203B41FA5}">
                      <a16:colId xmlns:a16="http://schemas.microsoft.com/office/drawing/2014/main" val="81791130"/>
                    </a:ext>
                  </a:extLst>
                </a:gridCol>
                <a:gridCol w="2229164">
                  <a:extLst>
                    <a:ext uri="{9D8B030D-6E8A-4147-A177-3AD203B41FA5}">
                      <a16:colId xmlns:a16="http://schemas.microsoft.com/office/drawing/2014/main" val="2848940258"/>
                    </a:ext>
                  </a:extLst>
                </a:gridCol>
              </a:tblGrid>
              <a:tr h="617578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 err="1"/>
                        <a:t>posR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 err="1"/>
                        <a:t>posL</a:t>
                      </a:r>
                      <a:endParaRPr lang="he-IL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7100125"/>
                  </a:ext>
                </a:extLst>
              </a:tr>
              <a:tr h="617578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/>
                        <a:t>!null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rgbClr val="FF0000"/>
                          </a:solidFill>
                        </a:rPr>
                        <a:t>null</a:t>
                      </a:r>
                      <a:endParaRPr lang="he-IL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420770"/>
                  </a:ext>
                </a:extLst>
              </a:tr>
            </a:tbl>
          </a:graphicData>
        </a:graphic>
      </p:graphicFrame>
      <p:grpSp>
        <p:nvGrpSpPr>
          <p:cNvPr id="43" name="קבוצה 42"/>
          <p:cNvGrpSpPr/>
          <p:nvPr/>
        </p:nvGrpSpPr>
        <p:grpSpPr>
          <a:xfrm>
            <a:off x="3052178" y="1616408"/>
            <a:ext cx="1208076" cy="785321"/>
            <a:chOff x="-4346802" y="1842454"/>
            <a:chExt cx="1433014" cy="1091643"/>
          </a:xfrm>
        </p:grpSpPr>
        <p:sp>
          <p:nvSpPr>
            <p:cNvPr id="44" name="אליפסה 43"/>
            <p:cNvSpPr/>
            <p:nvPr/>
          </p:nvSpPr>
          <p:spPr>
            <a:xfrm>
              <a:off x="-4346802" y="2395640"/>
              <a:ext cx="1433014" cy="538457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a typeface="Calibri" panose="020F0502020204030204" pitchFamily="34" charset="0"/>
                  <a:cs typeface="Arial" panose="020B0604020202020204" pitchFamily="34" charset="0"/>
                </a:rPr>
                <a:t>posR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5" name="מחבר חץ ישר 44"/>
            <p:cNvCxnSpPr>
              <a:stCxn id="44" idx="0"/>
            </p:cNvCxnSpPr>
            <p:nvPr/>
          </p:nvCxnSpPr>
          <p:spPr>
            <a:xfrm flipV="1">
              <a:off x="-3630295" y="1842454"/>
              <a:ext cx="15369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46" name="קבוצה 45"/>
          <p:cNvGrpSpPr/>
          <p:nvPr/>
        </p:nvGrpSpPr>
        <p:grpSpPr>
          <a:xfrm>
            <a:off x="2141895" y="1587813"/>
            <a:ext cx="1043127" cy="780518"/>
            <a:chOff x="-4396687" y="1842454"/>
            <a:chExt cx="1482899" cy="1084966"/>
          </a:xfrm>
        </p:grpSpPr>
        <p:sp>
          <p:nvSpPr>
            <p:cNvPr id="47" name="אליפסה 46"/>
            <p:cNvSpPr/>
            <p:nvPr/>
          </p:nvSpPr>
          <p:spPr>
            <a:xfrm>
              <a:off x="-4396687" y="2395642"/>
              <a:ext cx="1482899" cy="53177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posL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8" name="מחבר חץ ישר 47"/>
            <p:cNvCxnSpPr>
              <a:stCxn id="47" idx="0"/>
            </p:cNvCxnSpPr>
            <p:nvPr/>
          </p:nvCxnSpPr>
          <p:spPr>
            <a:xfrm flipV="1">
              <a:off x="-3655237" y="1842454"/>
              <a:ext cx="178631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49" name="קבוצה 48"/>
          <p:cNvGrpSpPr/>
          <p:nvPr/>
        </p:nvGrpSpPr>
        <p:grpSpPr>
          <a:xfrm>
            <a:off x="6224277" y="1605954"/>
            <a:ext cx="1208076" cy="785321"/>
            <a:chOff x="-4346802" y="1842454"/>
            <a:chExt cx="1433014" cy="1091643"/>
          </a:xfrm>
        </p:grpSpPr>
        <p:sp>
          <p:nvSpPr>
            <p:cNvPr id="50" name="אליפסה 49"/>
            <p:cNvSpPr/>
            <p:nvPr/>
          </p:nvSpPr>
          <p:spPr>
            <a:xfrm>
              <a:off x="-4346802" y="2395640"/>
              <a:ext cx="1433014" cy="538457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a typeface="Calibri" panose="020F0502020204030204" pitchFamily="34" charset="0"/>
                  <a:cs typeface="Arial" panose="020B0604020202020204" pitchFamily="34" charset="0"/>
                </a:rPr>
                <a:t>posR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1" name="מחבר חץ ישר 50"/>
            <p:cNvCxnSpPr>
              <a:stCxn id="50" idx="0"/>
            </p:cNvCxnSpPr>
            <p:nvPr/>
          </p:nvCxnSpPr>
          <p:spPr>
            <a:xfrm flipV="1">
              <a:off x="-3630295" y="1842454"/>
              <a:ext cx="15369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52" name="קבוצה 51"/>
          <p:cNvGrpSpPr/>
          <p:nvPr/>
        </p:nvGrpSpPr>
        <p:grpSpPr>
          <a:xfrm>
            <a:off x="5313994" y="1577359"/>
            <a:ext cx="1043127" cy="780518"/>
            <a:chOff x="-4396687" y="1842454"/>
            <a:chExt cx="1482899" cy="1084966"/>
          </a:xfrm>
        </p:grpSpPr>
        <p:sp>
          <p:nvSpPr>
            <p:cNvPr id="53" name="אליפסה 52"/>
            <p:cNvSpPr/>
            <p:nvPr/>
          </p:nvSpPr>
          <p:spPr>
            <a:xfrm>
              <a:off x="-4396687" y="2395642"/>
              <a:ext cx="1482899" cy="53177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posL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4" name="מחבר חץ ישר 53"/>
            <p:cNvCxnSpPr>
              <a:stCxn id="53" idx="0"/>
            </p:cNvCxnSpPr>
            <p:nvPr/>
          </p:nvCxnSpPr>
          <p:spPr>
            <a:xfrm flipV="1">
              <a:off x="-3655237" y="1842454"/>
              <a:ext cx="178631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aphicFrame>
        <p:nvGraphicFramePr>
          <p:cNvPr id="55" name="טבלה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8945428"/>
              </p:ext>
            </p:extLst>
          </p:nvPr>
        </p:nvGraphicFramePr>
        <p:xfrm>
          <a:off x="364994" y="4958315"/>
          <a:ext cx="4458328" cy="655816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2229164">
                  <a:extLst>
                    <a:ext uri="{9D8B030D-6E8A-4147-A177-3AD203B41FA5}">
                      <a16:colId xmlns:a16="http://schemas.microsoft.com/office/drawing/2014/main" val="230701249"/>
                    </a:ext>
                  </a:extLst>
                </a:gridCol>
                <a:gridCol w="2229164">
                  <a:extLst>
                    <a:ext uri="{9D8B030D-6E8A-4147-A177-3AD203B41FA5}">
                      <a16:colId xmlns:a16="http://schemas.microsoft.com/office/drawing/2014/main" val="919512451"/>
                    </a:ext>
                  </a:extLst>
                </a:gridCol>
              </a:tblGrid>
              <a:tr h="655816">
                <a:tc>
                  <a:txBody>
                    <a:bodyPr/>
                    <a:lstStyle/>
                    <a:p>
                      <a:pPr algn="l" rtl="0"/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null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!null</a:t>
                      </a:r>
                      <a:endParaRPr lang="he-IL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401084"/>
                  </a:ext>
                </a:extLst>
              </a:tr>
            </a:tbl>
          </a:graphicData>
        </a:graphic>
      </p:graphicFrame>
      <p:graphicFrame>
        <p:nvGraphicFramePr>
          <p:cNvPr id="56" name="טבלה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75189"/>
              </p:ext>
            </p:extLst>
          </p:nvPr>
        </p:nvGraphicFramePr>
        <p:xfrm>
          <a:off x="364994" y="4327089"/>
          <a:ext cx="4458328" cy="617578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2229164">
                  <a:extLst>
                    <a:ext uri="{9D8B030D-6E8A-4147-A177-3AD203B41FA5}">
                      <a16:colId xmlns:a16="http://schemas.microsoft.com/office/drawing/2014/main" val="2388803811"/>
                    </a:ext>
                  </a:extLst>
                </a:gridCol>
                <a:gridCol w="2229164">
                  <a:extLst>
                    <a:ext uri="{9D8B030D-6E8A-4147-A177-3AD203B41FA5}">
                      <a16:colId xmlns:a16="http://schemas.microsoft.com/office/drawing/2014/main" val="4291872291"/>
                    </a:ext>
                  </a:extLst>
                </a:gridCol>
              </a:tblGrid>
              <a:tr h="617578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!null</a:t>
                      </a:r>
                      <a:endParaRPr lang="he-IL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!null</a:t>
                      </a:r>
                      <a:endParaRPr lang="he-IL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34814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875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250372" y="1602115"/>
            <a:ext cx="1079862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static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void</a:t>
            </a:r>
            <a:r>
              <a:rPr lang="en-US" sz="2400" dirty="0">
                <a:solidFill>
                  <a:srgbClr val="000000"/>
                </a:solidFill>
              </a:rPr>
              <a:t> Add(</a:t>
            </a:r>
            <a:r>
              <a:rPr lang="en-US" sz="2400" dirty="0" err="1">
                <a:solidFill>
                  <a:srgbClr val="000000"/>
                </a:solidFill>
              </a:rPr>
              <a:t>BinNode</a:t>
            </a:r>
            <a:r>
              <a:rPr lang="en-US" sz="2400" dirty="0">
                <a:solidFill>
                  <a:srgbClr val="000000"/>
                </a:solidFill>
              </a:rPr>
              <a:t>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</a:t>
            </a:r>
            <a:r>
              <a:rPr lang="en-US" sz="2400" dirty="0" err="1">
                <a:solidFill>
                  <a:srgbClr val="000000"/>
                </a:solidFill>
              </a:rPr>
              <a:t>posL,BinNode</a:t>
            </a:r>
            <a:r>
              <a:rPr lang="en-US" sz="2400" dirty="0">
                <a:solidFill>
                  <a:srgbClr val="000000"/>
                </a:solidFill>
              </a:rPr>
              <a:t>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 </a:t>
            </a:r>
            <a:r>
              <a:rPr lang="en-US" sz="2400" dirty="0" err="1">
                <a:solidFill>
                  <a:srgbClr val="000000"/>
                </a:solidFill>
              </a:rPr>
              <a:t>posR,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}</a:t>
            </a:r>
          </a:p>
          <a:p>
            <a:pPr algn="l" rtl="0"/>
            <a:r>
              <a:rPr lang="en-US" sz="2400" dirty="0">
                <a:solidFill>
                  <a:srgbClr val="0000FF"/>
                </a:solidFill>
              </a:rPr>
              <a:t>  if</a:t>
            </a:r>
            <a:r>
              <a:rPr lang="en-US" sz="2400" dirty="0">
                <a:solidFill>
                  <a:srgbClr val="000000"/>
                </a:solidFill>
              </a:rPr>
              <a:t> (</a:t>
            </a:r>
            <a:r>
              <a:rPr lang="en-US" sz="2400" dirty="0" err="1">
                <a:solidFill>
                  <a:srgbClr val="000000"/>
                </a:solidFill>
              </a:rPr>
              <a:t>posL</a:t>
            </a:r>
            <a:r>
              <a:rPr lang="en-US" sz="2400" dirty="0">
                <a:solidFill>
                  <a:srgbClr val="000000"/>
                </a:solidFill>
              </a:rPr>
              <a:t> == </a:t>
            </a:r>
            <a:r>
              <a:rPr lang="en-US" sz="2400" dirty="0">
                <a:solidFill>
                  <a:srgbClr val="0000FF"/>
                </a:solidFill>
              </a:rPr>
              <a:t>null)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</a:t>
            </a:r>
            <a:r>
              <a:rPr lang="en-US" sz="2400" dirty="0" err="1">
                <a:solidFill>
                  <a:srgbClr val="000000"/>
                </a:solidFill>
              </a:rPr>
              <a:t>posR.SetLeft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new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BinNode</a:t>
            </a:r>
            <a:r>
              <a:rPr lang="en-US" sz="2400" dirty="0">
                <a:solidFill>
                  <a:srgbClr val="000000"/>
                </a:solidFill>
              </a:rPr>
              <a:t>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&gt;(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, 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, </a:t>
            </a:r>
            <a:r>
              <a:rPr lang="en-US" sz="2400" dirty="0" err="1">
                <a:solidFill>
                  <a:srgbClr val="000000"/>
                </a:solidFill>
              </a:rPr>
              <a:t>posR</a:t>
            </a:r>
            <a:r>
              <a:rPr lang="en-US" sz="2400" dirty="0">
                <a:solidFill>
                  <a:srgbClr val="000000"/>
                </a:solidFill>
              </a:rPr>
              <a:t>));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</a:t>
            </a:r>
            <a:r>
              <a:rPr lang="en-US" sz="2400" dirty="0">
                <a:solidFill>
                  <a:srgbClr val="0000FF"/>
                </a:solidFill>
              </a:rPr>
              <a:t>else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if</a:t>
            </a:r>
            <a:r>
              <a:rPr lang="en-US" sz="2400" dirty="0">
                <a:solidFill>
                  <a:srgbClr val="000000"/>
                </a:solidFill>
              </a:rPr>
              <a:t> (</a:t>
            </a:r>
            <a:r>
              <a:rPr lang="en-US" sz="2400" dirty="0" err="1">
                <a:solidFill>
                  <a:srgbClr val="000000"/>
                </a:solidFill>
              </a:rPr>
              <a:t>posR</a:t>
            </a:r>
            <a:r>
              <a:rPr lang="en-US" sz="2400" dirty="0">
                <a:solidFill>
                  <a:srgbClr val="000000"/>
                </a:solidFill>
              </a:rPr>
              <a:t> == 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</a:t>
            </a:r>
            <a:r>
              <a:rPr lang="en-US" sz="2400" dirty="0" err="1">
                <a:solidFill>
                  <a:srgbClr val="000000"/>
                </a:solidFill>
              </a:rPr>
              <a:t>posL.SetRight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new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BinNode</a:t>
            </a:r>
            <a:r>
              <a:rPr lang="en-US" sz="2400" dirty="0">
                <a:solidFill>
                  <a:srgbClr val="000000"/>
                </a:solidFill>
              </a:rPr>
              <a:t>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&gt;(</a:t>
            </a:r>
            <a:r>
              <a:rPr lang="en-US" sz="2400" dirty="0" err="1">
                <a:solidFill>
                  <a:srgbClr val="000000"/>
                </a:solidFill>
              </a:rPr>
              <a:t>posL</a:t>
            </a:r>
            <a:r>
              <a:rPr lang="en-US" sz="2400" dirty="0">
                <a:solidFill>
                  <a:srgbClr val="000000"/>
                </a:solidFill>
              </a:rPr>
              <a:t>, 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, 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</a:t>
            </a:r>
            <a:r>
              <a:rPr lang="en-US" sz="2400" dirty="0">
                <a:solidFill>
                  <a:srgbClr val="0000FF"/>
                </a:solidFill>
              </a:rPr>
              <a:t>else</a:t>
            </a:r>
            <a:endParaRPr lang="en-US" sz="2400" dirty="0">
              <a:solidFill>
                <a:srgbClr val="000000"/>
              </a:solidFill>
            </a:endParaRP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}  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</a:t>
            </a:r>
            <a:r>
              <a:rPr lang="en-US" sz="2400" dirty="0" err="1">
                <a:solidFill>
                  <a:srgbClr val="000000"/>
                </a:solidFill>
              </a:rPr>
              <a:t>posL.SetRight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new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BinNode</a:t>
            </a:r>
            <a:r>
              <a:rPr lang="en-US" sz="2400" dirty="0">
                <a:solidFill>
                  <a:srgbClr val="000000"/>
                </a:solidFill>
              </a:rPr>
              <a:t>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&gt;(</a:t>
            </a:r>
            <a:r>
              <a:rPr lang="en-US" sz="2400" dirty="0" err="1">
                <a:solidFill>
                  <a:srgbClr val="000000"/>
                </a:solidFill>
              </a:rPr>
              <a:t>posL</a:t>
            </a:r>
            <a:r>
              <a:rPr lang="en-US" sz="2400" dirty="0">
                <a:solidFill>
                  <a:srgbClr val="000000"/>
                </a:solidFill>
              </a:rPr>
              <a:t>, 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, </a:t>
            </a:r>
            <a:r>
              <a:rPr lang="en-US" sz="2400" dirty="0" err="1">
                <a:solidFill>
                  <a:srgbClr val="000000"/>
                </a:solidFill>
              </a:rPr>
              <a:t>posR</a:t>
            </a:r>
            <a:r>
              <a:rPr lang="en-US" sz="2400" dirty="0">
                <a:solidFill>
                  <a:srgbClr val="000000"/>
                </a:solidFill>
              </a:rPr>
              <a:t>));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</a:t>
            </a:r>
            <a:r>
              <a:rPr lang="en-US" sz="2400" dirty="0" err="1">
                <a:solidFill>
                  <a:srgbClr val="000000"/>
                </a:solidFill>
              </a:rPr>
              <a:t>posR.SetLeft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posL.GetLeft</a:t>
            </a:r>
            <a:r>
              <a:rPr lang="en-US" sz="2400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{        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{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4835895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הוספה בשלבים </a:t>
            </a:r>
            <a:r>
              <a:rPr lang="en-US" dirty="0" err="1"/>
              <a:t>num</a:t>
            </a:r>
            <a:r>
              <a:rPr lang="he-IL" dirty="0"/>
              <a:t>=20</a:t>
            </a:r>
          </a:p>
        </p:txBody>
      </p:sp>
      <p:sp>
        <p:nvSpPr>
          <p:cNvPr id="5" name="מלבן 4"/>
          <p:cNvSpPr/>
          <p:nvPr/>
        </p:nvSpPr>
        <p:spPr>
          <a:xfrm>
            <a:off x="370113" y="3338508"/>
            <a:ext cx="824048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 if</a:t>
            </a:r>
            <a:r>
              <a:rPr lang="en-US" sz="2400" dirty="0">
                <a:solidFill>
                  <a:srgbClr val="000000"/>
                </a:solidFill>
              </a:rPr>
              <a:t> (</a:t>
            </a:r>
            <a:r>
              <a:rPr lang="en-US" sz="2400" dirty="0" err="1">
                <a:solidFill>
                  <a:srgbClr val="000000"/>
                </a:solidFill>
              </a:rPr>
              <a:t>posL</a:t>
            </a:r>
            <a:r>
              <a:rPr lang="en-US" sz="2400" dirty="0">
                <a:solidFill>
                  <a:srgbClr val="000000"/>
                </a:solidFill>
              </a:rPr>
              <a:t> == </a:t>
            </a:r>
            <a:r>
              <a:rPr lang="en-US" sz="2400" dirty="0">
                <a:solidFill>
                  <a:srgbClr val="0000FF"/>
                </a:solidFill>
              </a:rPr>
              <a:t>null)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</a:t>
            </a:r>
            <a:r>
              <a:rPr lang="en-US" sz="2400" dirty="0" err="1">
                <a:solidFill>
                  <a:srgbClr val="000000"/>
                </a:solidFill>
              </a:rPr>
              <a:t>posR.SetLeft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new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BinNode</a:t>
            </a:r>
            <a:r>
              <a:rPr lang="en-US" sz="2400" dirty="0">
                <a:solidFill>
                  <a:srgbClr val="000000"/>
                </a:solidFill>
              </a:rPr>
              <a:t>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&gt;(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, 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, </a:t>
            </a:r>
            <a:r>
              <a:rPr lang="en-US" sz="2400" dirty="0" err="1">
                <a:solidFill>
                  <a:srgbClr val="000000"/>
                </a:solidFill>
              </a:rPr>
              <a:t>posR</a:t>
            </a:r>
            <a:r>
              <a:rPr lang="en-US" sz="2400" dirty="0">
                <a:solidFill>
                  <a:srgbClr val="000000"/>
                </a:solidFill>
              </a:rPr>
              <a:t>));       </a:t>
            </a:r>
            <a:endParaRPr lang="he-IL" sz="2400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2508580" y="1882777"/>
            <a:ext cx="5295138" cy="567096"/>
            <a:chOff x="871946" y="1849985"/>
            <a:chExt cx="5295138" cy="567096"/>
          </a:xfrm>
        </p:grpSpPr>
        <p:grpSp>
          <p:nvGrpSpPr>
            <p:cNvPr id="7" name="קבוצה 6"/>
            <p:cNvGrpSpPr/>
            <p:nvPr/>
          </p:nvGrpSpPr>
          <p:grpSpPr>
            <a:xfrm>
              <a:off x="2032321" y="1862938"/>
              <a:ext cx="750626" cy="511251"/>
              <a:chOff x="2879678" y="3241883"/>
              <a:chExt cx="750626" cy="511251"/>
            </a:xfrm>
          </p:grpSpPr>
          <p:sp>
            <p:nvSpPr>
              <p:cNvPr id="32" name="מלבן מעוגל 31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9</a:t>
                </a:r>
                <a:endParaRPr lang="he-IL" dirty="0"/>
              </a:p>
            </p:txBody>
          </p:sp>
          <p:cxnSp>
            <p:nvCxnSpPr>
              <p:cNvPr id="33" name="מחבר ישר 32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מחבר ישר 33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קבוצה 7"/>
            <p:cNvGrpSpPr/>
            <p:nvPr/>
          </p:nvGrpSpPr>
          <p:grpSpPr>
            <a:xfrm>
              <a:off x="3161345" y="1891533"/>
              <a:ext cx="750626" cy="511251"/>
              <a:chOff x="2879678" y="3241883"/>
              <a:chExt cx="750626" cy="511251"/>
            </a:xfrm>
          </p:grpSpPr>
          <p:sp>
            <p:nvSpPr>
              <p:cNvPr id="29" name="מלבן מעוגל 28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1</a:t>
                </a:r>
                <a:endParaRPr lang="he-IL" dirty="0"/>
              </a:p>
            </p:txBody>
          </p:sp>
          <p:cxnSp>
            <p:nvCxnSpPr>
              <p:cNvPr id="30" name="מחבר ישר 29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מחבר ישר 30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קבוצה 8"/>
            <p:cNvGrpSpPr/>
            <p:nvPr/>
          </p:nvGrpSpPr>
          <p:grpSpPr>
            <a:xfrm>
              <a:off x="4299736" y="1905830"/>
              <a:ext cx="750626" cy="511251"/>
              <a:chOff x="2879678" y="3241883"/>
              <a:chExt cx="750626" cy="511251"/>
            </a:xfrm>
          </p:grpSpPr>
          <p:sp>
            <p:nvSpPr>
              <p:cNvPr id="26" name="מלבן מעוגל 25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8</a:t>
                </a:r>
                <a:endParaRPr lang="he-IL" dirty="0"/>
              </a:p>
            </p:txBody>
          </p:sp>
          <p:cxnSp>
            <p:nvCxnSpPr>
              <p:cNvPr id="27" name="מחבר ישר 26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מחבר ישר 27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" name="קבוצה 9"/>
            <p:cNvGrpSpPr/>
            <p:nvPr/>
          </p:nvGrpSpPr>
          <p:grpSpPr>
            <a:xfrm>
              <a:off x="871946" y="1849985"/>
              <a:ext cx="750626" cy="511251"/>
              <a:chOff x="2879678" y="3241883"/>
              <a:chExt cx="750626" cy="511251"/>
            </a:xfrm>
          </p:grpSpPr>
          <p:sp>
            <p:nvSpPr>
              <p:cNvPr id="23" name="מלבן מעוגל 22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5</a:t>
                </a:r>
                <a:endParaRPr lang="he-IL" dirty="0"/>
              </a:p>
            </p:txBody>
          </p:sp>
          <p:cxnSp>
            <p:nvCxnSpPr>
              <p:cNvPr id="24" name="מחבר ישר 23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מחבר ישר 24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קבוצה 10"/>
            <p:cNvGrpSpPr/>
            <p:nvPr/>
          </p:nvGrpSpPr>
          <p:grpSpPr>
            <a:xfrm>
              <a:off x="5416458" y="1898681"/>
              <a:ext cx="750626" cy="511251"/>
              <a:chOff x="2879678" y="3241883"/>
              <a:chExt cx="750626" cy="511251"/>
            </a:xfrm>
          </p:grpSpPr>
          <p:sp>
            <p:nvSpPr>
              <p:cNvPr id="20" name="מלבן מעוגל 19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3</a:t>
                </a:r>
                <a:endParaRPr lang="he-IL" dirty="0"/>
              </a:p>
            </p:txBody>
          </p:sp>
          <p:cxnSp>
            <p:nvCxnSpPr>
              <p:cNvPr id="21" name="מחבר ישר 20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מחבר ישר 21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" name="מחבר חץ ישר 11"/>
            <p:cNvCxnSpPr/>
            <p:nvPr/>
          </p:nvCxnSpPr>
          <p:spPr>
            <a:xfrm>
              <a:off x="1553754" y="1965639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מחבר חץ ישר 12"/>
            <p:cNvCxnSpPr/>
            <p:nvPr/>
          </p:nvCxnSpPr>
          <p:spPr>
            <a:xfrm>
              <a:off x="2658137" y="1974935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מחבר חץ ישר 13"/>
            <p:cNvCxnSpPr/>
            <p:nvPr/>
          </p:nvCxnSpPr>
          <p:spPr>
            <a:xfrm>
              <a:off x="3801944" y="1979583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מחבר חץ ישר 14"/>
            <p:cNvCxnSpPr/>
            <p:nvPr/>
          </p:nvCxnSpPr>
          <p:spPr>
            <a:xfrm>
              <a:off x="4943308" y="1984231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מחבר חץ ישר 15"/>
            <p:cNvCxnSpPr/>
            <p:nvPr/>
          </p:nvCxnSpPr>
          <p:spPr>
            <a:xfrm flipH="1">
              <a:off x="5039948" y="2250931"/>
              <a:ext cx="419906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7" name="מחבר חץ ישר 16"/>
            <p:cNvCxnSpPr/>
            <p:nvPr/>
          </p:nvCxnSpPr>
          <p:spPr>
            <a:xfrm flipH="1">
              <a:off x="3908443" y="2263509"/>
              <a:ext cx="469971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8" name="מחבר חץ ישר 17"/>
            <p:cNvCxnSpPr/>
            <p:nvPr/>
          </p:nvCxnSpPr>
          <p:spPr>
            <a:xfrm flipH="1">
              <a:off x="2768344" y="2250931"/>
              <a:ext cx="482121" cy="0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9" name="מחבר חץ ישר 18"/>
            <p:cNvCxnSpPr/>
            <p:nvPr/>
          </p:nvCxnSpPr>
          <p:spPr>
            <a:xfrm flipH="1">
              <a:off x="1601295" y="2239366"/>
              <a:ext cx="549955" cy="0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35" name="קבוצה 34"/>
          <p:cNvGrpSpPr/>
          <p:nvPr/>
        </p:nvGrpSpPr>
        <p:grpSpPr>
          <a:xfrm>
            <a:off x="2204578" y="2369753"/>
            <a:ext cx="1208076" cy="785321"/>
            <a:chOff x="-4346802" y="1842454"/>
            <a:chExt cx="1433014" cy="1091643"/>
          </a:xfrm>
        </p:grpSpPr>
        <p:sp>
          <p:nvSpPr>
            <p:cNvPr id="36" name="אליפסה 35"/>
            <p:cNvSpPr/>
            <p:nvPr/>
          </p:nvSpPr>
          <p:spPr>
            <a:xfrm>
              <a:off x="-4346802" y="2395640"/>
              <a:ext cx="1433014" cy="538457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a typeface="Calibri" panose="020F0502020204030204" pitchFamily="34" charset="0"/>
                  <a:cs typeface="Arial" panose="020B0604020202020204" pitchFamily="34" charset="0"/>
                </a:rPr>
                <a:t>posR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7" name="מחבר חץ ישר 36"/>
            <p:cNvCxnSpPr>
              <a:stCxn id="36" idx="0"/>
            </p:cNvCxnSpPr>
            <p:nvPr/>
          </p:nvCxnSpPr>
          <p:spPr>
            <a:xfrm flipV="1">
              <a:off x="-3630295" y="1842454"/>
              <a:ext cx="15369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38" name="קבוצה 37"/>
          <p:cNvGrpSpPr/>
          <p:nvPr/>
        </p:nvGrpSpPr>
        <p:grpSpPr>
          <a:xfrm>
            <a:off x="121623" y="2270087"/>
            <a:ext cx="1043127" cy="780518"/>
            <a:chOff x="-4396687" y="1842454"/>
            <a:chExt cx="1482899" cy="1084966"/>
          </a:xfrm>
        </p:grpSpPr>
        <p:sp>
          <p:nvSpPr>
            <p:cNvPr id="39" name="אליפסה 38"/>
            <p:cNvSpPr/>
            <p:nvPr/>
          </p:nvSpPr>
          <p:spPr>
            <a:xfrm>
              <a:off x="-4396687" y="2395642"/>
              <a:ext cx="1482899" cy="53177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posL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0" name="מחבר חץ ישר 39"/>
            <p:cNvCxnSpPr>
              <a:stCxn id="39" idx="0"/>
            </p:cNvCxnSpPr>
            <p:nvPr/>
          </p:nvCxnSpPr>
          <p:spPr>
            <a:xfrm flipV="1">
              <a:off x="-3655237" y="1842454"/>
              <a:ext cx="178631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46" name="קבוצה 45"/>
          <p:cNvGrpSpPr/>
          <p:nvPr/>
        </p:nvGrpSpPr>
        <p:grpSpPr>
          <a:xfrm>
            <a:off x="1362869" y="1858502"/>
            <a:ext cx="750626" cy="511251"/>
            <a:chOff x="2879678" y="3241883"/>
            <a:chExt cx="750626" cy="511251"/>
          </a:xfrm>
        </p:grpSpPr>
        <p:sp>
          <p:nvSpPr>
            <p:cNvPr id="47" name="מלבן מעוגל 46"/>
            <p:cNvSpPr/>
            <p:nvPr/>
          </p:nvSpPr>
          <p:spPr>
            <a:xfrm>
              <a:off x="2879678" y="3241883"/>
              <a:ext cx="750626" cy="511251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/>
                <a:t>20</a:t>
              </a:r>
              <a:endParaRPr lang="he-IL" dirty="0"/>
            </a:p>
          </p:txBody>
        </p:sp>
        <p:cxnSp>
          <p:nvCxnSpPr>
            <p:cNvPr id="48" name="מחבר ישר 47"/>
            <p:cNvCxnSpPr/>
            <p:nvPr/>
          </p:nvCxnSpPr>
          <p:spPr>
            <a:xfrm>
              <a:off x="3455969" y="3270478"/>
              <a:ext cx="0" cy="48265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מחבר ישר 48"/>
            <p:cNvCxnSpPr/>
            <p:nvPr/>
          </p:nvCxnSpPr>
          <p:spPr>
            <a:xfrm>
              <a:off x="3077570" y="3256180"/>
              <a:ext cx="0" cy="49695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מחבר חץ ישר 49"/>
          <p:cNvCxnSpPr/>
          <p:nvPr/>
        </p:nvCxnSpPr>
        <p:spPr>
          <a:xfrm>
            <a:off x="2153739" y="1980320"/>
            <a:ext cx="478567" cy="9296"/>
          </a:xfrm>
          <a:prstGeom prst="straightConnector1">
            <a:avLst/>
          </a:prstGeom>
          <a:ln>
            <a:headEnd type="oval"/>
            <a:tailEnd type="stealt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3" name="מחבר חץ ישר 52"/>
          <p:cNvCxnSpPr/>
          <p:nvPr/>
        </p:nvCxnSpPr>
        <p:spPr>
          <a:xfrm flipH="1">
            <a:off x="2138577" y="2173050"/>
            <a:ext cx="469971" cy="9296"/>
          </a:xfrm>
          <a:prstGeom prst="straightConnector1">
            <a:avLst/>
          </a:prstGeom>
          <a:ln>
            <a:headEnd type="oval"/>
            <a:tailEnd type="stealth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grpSp>
        <p:nvGrpSpPr>
          <p:cNvPr id="54" name="קבוצה 53"/>
          <p:cNvGrpSpPr/>
          <p:nvPr/>
        </p:nvGrpSpPr>
        <p:grpSpPr>
          <a:xfrm>
            <a:off x="8191483" y="1842991"/>
            <a:ext cx="750626" cy="552537"/>
            <a:chOff x="2879678" y="3256180"/>
            <a:chExt cx="750626" cy="552537"/>
          </a:xfrm>
        </p:grpSpPr>
        <p:sp>
          <p:nvSpPr>
            <p:cNvPr id="55" name="מלבן מעוגל 54"/>
            <p:cNvSpPr/>
            <p:nvPr/>
          </p:nvSpPr>
          <p:spPr>
            <a:xfrm>
              <a:off x="2879678" y="3297466"/>
              <a:ext cx="750626" cy="511251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/>
                <a:t>20</a:t>
              </a:r>
              <a:endParaRPr lang="he-IL" dirty="0"/>
            </a:p>
          </p:txBody>
        </p:sp>
        <p:cxnSp>
          <p:nvCxnSpPr>
            <p:cNvPr id="56" name="מחבר ישר 55"/>
            <p:cNvCxnSpPr/>
            <p:nvPr/>
          </p:nvCxnSpPr>
          <p:spPr>
            <a:xfrm>
              <a:off x="3455969" y="3270478"/>
              <a:ext cx="0" cy="48265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מחבר ישר 56"/>
            <p:cNvCxnSpPr/>
            <p:nvPr/>
          </p:nvCxnSpPr>
          <p:spPr>
            <a:xfrm>
              <a:off x="3077570" y="3256180"/>
              <a:ext cx="0" cy="49695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8" name="מחבר חץ ישר 57"/>
          <p:cNvCxnSpPr/>
          <p:nvPr/>
        </p:nvCxnSpPr>
        <p:spPr>
          <a:xfrm>
            <a:off x="7697374" y="2049568"/>
            <a:ext cx="478567" cy="9296"/>
          </a:xfrm>
          <a:prstGeom prst="straightConnector1">
            <a:avLst/>
          </a:prstGeom>
          <a:ln>
            <a:headEnd type="oval"/>
            <a:tailEnd type="stealt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1" name="מחבר חץ ישר 60"/>
          <p:cNvCxnSpPr/>
          <p:nvPr/>
        </p:nvCxnSpPr>
        <p:spPr>
          <a:xfrm flipH="1" flipV="1">
            <a:off x="7703259" y="2283723"/>
            <a:ext cx="640331" cy="21874"/>
          </a:xfrm>
          <a:prstGeom prst="straightConnector1">
            <a:avLst/>
          </a:prstGeom>
          <a:ln>
            <a:headEnd type="oval"/>
            <a:tailEnd type="stealth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grpSp>
        <p:nvGrpSpPr>
          <p:cNvPr id="62" name="קבוצה 61"/>
          <p:cNvGrpSpPr/>
          <p:nvPr/>
        </p:nvGrpSpPr>
        <p:grpSpPr>
          <a:xfrm>
            <a:off x="8391377" y="2520315"/>
            <a:ext cx="1208076" cy="785321"/>
            <a:chOff x="-4346802" y="1842454"/>
            <a:chExt cx="1433014" cy="1091643"/>
          </a:xfrm>
        </p:grpSpPr>
        <p:sp>
          <p:nvSpPr>
            <p:cNvPr id="63" name="אליפסה 62"/>
            <p:cNvSpPr/>
            <p:nvPr/>
          </p:nvSpPr>
          <p:spPr>
            <a:xfrm>
              <a:off x="-4346802" y="2395640"/>
              <a:ext cx="1433014" cy="538457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a typeface="Calibri" panose="020F0502020204030204" pitchFamily="34" charset="0"/>
                  <a:cs typeface="Arial" panose="020B0604020202020204" pitchFamily="34" charset="0"/>
                </a:rPr>
                <a:t>posR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4" name="מחבר חץ ישר 63"/>
            <p:cNvCxnSpPr>
              <a:stCxn id="63" idx="0"/>
            </p:cNvCxnSpPr>
            <p:nvPr/>
          </p:nvCxnSpPr>
          <p:spPr>
            <a:xfrm flipV="1">
              <a:off x="-3630295" y="1842454"/>
              <a:ext cx="15369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65" name="קבוצה 64"/>
          <p:cNvGrpSpPr/>
          <p:nvPr/>
        </p:nvGrpSpPr>
        <p:grpSpPr>
          <a:xfrm>
            <a:off x="6957881" y="2491720"/>
            <a:ext cx="1043127" cy="780518"/>
            <a:chOff x="-4396687" y="1842454"/>
            <a:chExt cx="1482899" cy="1084966"/>
          </a:xfrm>
        </p:grpSpPr>
        <p:sp>
          <p:nvSpPr>
            <p:cNvPr id="66" name="אליפסה 65"/>
            <p:cNvSpPr/>
            <p:nvPr/>
          </p:nvSpPr>
          <p:spPr>
            <a:xfrm>
              <a:off x="-4396687" y="2395642"/>
              <a:ext cx="1482899" cy="53177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posL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7" name="מחבר חץ ישר 66"/>
            <p:cNvCxnSpPr>
              <a:stCxn id="66" idx="0"/>
            </p:cNvCxnSpPr>
            <p:nvPr/>
          </p:nvCxnSpPr>
          <p:spPr>
            <a:xfrm flipV="1">
              <a:off x="-3655237" y="1842454"/>
              <a:ext cx="178631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sp>
        <p:nvSpPr>
          <p:cNvPr id="68" name="מלבן 67"/>
          <p:cNvSpPr/>
          <p:nvPr/>
        </p:nvSpPr>
        <p:spPr>
          <a:xfrm>
            <a:off x="121623" y="4194271"/>
            <a:ext cx="84889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else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if</a:t>
            </a:r>
            <a:r>
              <a:rPr lang="en-US" sz="2400" dirty="0">
                <a:solidFill>
                  <a:srgbClr val="000000"/>
                </a:solidFill>
              </a:rPr>
              <a:t> (</a:t>
            </a:r>
            <a:r>
              <a:rPr lang="en-US" sz="2400" dirty="0" err="1">
                <a:solidFill>
                  <a:srgbClr val="000000"/>
                </a:solidFill>
              </a:rPr>
              <a:t>posR</a:t>
            </a:r>
            <a:r>
              <a:rPr lang="en-US" sz="2400" dirty="0">
                <a:solidFill>
                  <a:srgbClr val="000000"/>
                </a:solidFill>
              </a:rPr>
              <a:t> == 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</a:t>
            </a:r>
            <a:r>
              <a:rPr lang="en-US" sz="2400" dirty="0" err="1">
                <a:solidFill>
                  <a:srgbClr val="000000"/>
                </a:solidFill>
              </a:rPr>
              <a:t>posL.SetRight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new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BinNode</a:t>
            </a:r>
            <a:r>
              <a:rPr lang="en-US" sz="2400" dirty="0">
                <a:solidFill>
                  <a:srgbClr val="000000"/>
                </a:solidFill>
              </a:rPr>
              <a:t>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&gt;(</a:t>
            </a:r>
            <a:r>
              <a:rPr lang="en-US" sz="2400" dirty="0" err="1">
                <a:solidFill>
                  <a:srgbClr val="000000"/>
                </a:solidFill>
              </a:rPr>
              <a:t>posL</a:t>
            </a:r>
            <a:r>
              <a:rPr lang="en-US" sz="2400" dirty="0">
                <a:solidFill>
                  <a:srgbClr val="000000"/>
                </a:solidFill>
              </a:rPr>
              <a:t>, 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, 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));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2264544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93812" y="-29436"/>
            <a:ext cx="9802368" cy="720000"/>
          </a:xfrm>
        </p:spPr>
        <p:txBody>
          <a:bodyPr/>
          <a:lstStyle/>
          <a:p>
            <a:r>
              <a:rPr lang="he-IL" dirty="0"/>
              <a:t>הוספה בשלבים </a:t>
            </a:r>
            <a:r>
              <a:rPr lang="en-US" dirty="0" err="1"/>
              <a:t>num</a:t>
            </a:r>
            <a:r>
              <a:rPr lang="he-IL" dirty="0"/>
              <a:t>=20</a:t>
            </a:r>
          </a:p>
        </p:txBody>
      </p:sp>
      <p:grpSp>
        <p:nvGrpSpPr>
          <p:cNvPr id="8" name="קבוצה 7"/>
          <p:cNvGrpSpPr/>
          <p:nvPr/>
        </p:nvGrpSpPr>
        <p:grpSpPr>
          <a:xfrm>
            <a:off x="4088128" y="1140022"/>
            <a:ext cx="750626" cy="511251"/>
            <a:chOff x="2879678" y="3241883"/>
            <a:chExt cx="750626" cy="511251"/>
          </a:xfrm>
        </p:grpSpPr>
        <p:sp>
          <p:nvSpPr>
            <p:cNvPr id="25" name="מלבן מעוגל 24"/>
            <p:cNvSpPr/>
            <p:nvPr/>
          </p:nvSpPr>
          <p:spPr>
            <a:xfrm>
              <a:off x="2879678" y="3241883"/>
              <a:ext cx="750626" cy="511251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/>
                <a:t>20</a:t>
              </a:r>
              <a:endParaRPr lang="he-IL" dirty="0"/>
            </a:p>
          </p:txBody>
        </p:sp>
        <p:cxnSp>
          <p:nvCxnSpPr>
            <p:cNvPr id="26" name="מחבר ישר 25"/>
            <p:cNvCxnSpPr/>
            <p:nvPr/>
          </p:nvCxnSpPr>
          <p:spPr>
            <a:xfrm>
              <a:off x="3455969" y="3270478"/>
              <a:ext cx="0" cy="48265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מחבר ישר 26"/>
            <p:cNvCxnSpPr/>
            <p:nvPr/>
          </p:nvCxnSpPr>
          <p:spPr>
            <a:xfrm>
              <a:off x="3077570" y="3256180"/>
              <a:ext cx="0" cy="49695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מחבר חץ ישר 12"/>
          <p:cNvCxnSpPr/>
          <p:nvPr/>
        </p:nvCxnSpPr>
        <p:spPr>
          <a:xfrm flipV="1">
            <a:off x="4094325" y="1590600"/>
            <a:ext cx="96842" cy="857596"/>
          </a:xfrm>
          <a:prstGeom prst="straightConnector1">
            <a:avLst/>
          </a:prstGeom>
          <a:ln>
            <a:headEnd type="oval"/>
            <a:tailEnd type="stealt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מחבר חץ ישר 13"/>
          <p:cNvCxnSpPr/>
          <p:nvPr/>
        </p:nvCxnSpPr>
        <p:spPr>
          <a:xfrm>
            <a:off x="4783315" y="1241272"/>
            <a:ext cx="331389" cy="1100137"/>
          </a:xfrm>
          <a:prstGeom prst="straightConnector1">
            <a:avLst/>
          </a:prstGeom>
          <a:ln>
            <a:headEnd type="oval"/>
            <a:tailEnd type="stealt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מחבר חץ ישר 14"/>
          <p:cNvCxnSpPr/>
          <p:nvPr/>
        </p:nvCxnSpPr>
        <p:spPr>
          <a:xfrm flipH="1" flipV="1">
            <a:off x="4686900" y="1651273"/>
            <a:ext cx="57837" cy="1120008"/>
          </a:xfrm>
          <a:prstGeom prst="straightConnector1">
            <a:avLst/>
          </a:prstGeom>
          <a:ln>
            <a:headEnd type="oval"/>
            <a:tailEnd type="stealth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6" name="מחבר חץ ישר 15"/>
          <p:cNvCxnSpPr>
            <a:endCxn id="60" idx="0"/>
          </p:cNvCxnSpPr>
          <p:nvPr/>
        </p:nvCxnSpPr>
        <p:spPr>
          <a:xfrm flipH="1">
            <a:off x="3870974" y="1306141"/>
            <a:ext cx="360711" cy="1077147"/>
          </a:xfrm>
          <a:prstGeom prst="straightConnector1">
            <a:avLst/>
          </a:prstGeom>
          <a:ln>
            <a:headEnd type="oval"/>
            <a:tailEnd type="stealth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grpSp>
        <p:nvGrpSpPr>
          <p:cNvPr id="75" name="קבוצה 74"/>
          <p:cNvGrpSpPr/>
          <p:nvPr/>
        </p:nvGrpSpPr>
        <p:grpSpPr>
          <a:xfrm>
            <a:off x="1251818" y="2345169"/>
            <a:ext cx="7433004" cy="592262"/>
            <a:chOff x="1408425" y="1389282"/>
            <a:chExt cx="7433004" cy="592262"/>
          </a:xfrm>
        </p:grpSpPr>
        <p:grpSp>
          <p:nvGrpSpPr>
            <p:cNvPr id="34" name="קבוצה 33"/>
            <p:cNvGrpSpPr/>
            <p:nvPr/>
          </p:nvGrpSpPr>
          <p:grpSpPr>
            <a:xfrm>
              <a:off x="2491893" y="1414448"/>
              <a:ext cx="5295138" cy="567096"/>
              <a:chOff x="871946" y="1849985"/>
              <a:chExt cx="5295138" cy="567096"/>
            </a:xfrm>
          </p:grpSpPr>
          <p:grpSp>
            <p:nvGrpSpPr>
              <p:cNvPr id="35" name="קבוצה 34"/>
              <p:cNvGrpSpPr/>
              <p:nvPr/>
            </p:nvGrpSpPr>
            <p:grpSpPr>
              <a:xfrm>
                <a:off x="2032321" y="1862938"/>
                <a:ext cx="750626" cy="511251"/>
                <a:chOff x="2879678" y="3241883"/>
                <a:chExt cx="750626" cy="511251"/>
              </a:xfrm>
            </p:grpSpPr>
            <p:sp>
              <p:nvSpPr>
                <p:cNvPr id="60" name="מלבן מעוגל 59"/>
                <p:cNvSpPr/>
                <p:nvPr/>
              </p:nvSpPr>
              <p:spPr>
                <a:xfrm>
                  <a:off x="2879678" y="3241883"/>
                  <a:ext cx="750626" cy="511251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algn="ctr"/>
                  <a:r>
                    <a:rPr lang="en-US" dirty="0"/>
                    <a:t>9</a:t>
                  </a:r>
                  <a:endParaRPr lang="he-IL" dirty="0"/>
                </a:p>
              </p:txBody>
            </p:sp>
            <p:cxnSp>
              <p:nvCxnSpPr>
                <p:cNvPr id="61" name="מחבר ישר 60"/>
                <p:cNvCxnSpPr/>
                <p:nvPr/>
              </p:nvCxnSpPr>
              <p:spPr>
                <a:xfrm>
                  <a:off x="3455969" y="3270478"/>
                  <a:ext cx="0" cy="482656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מחבר ישר 61"/>
                <p:cNvCxnSpPr/>
                <p:nvPr/>
              </p:nvCxnSpPr>
              <p:spPr>
                <a:xfrm>
                  <a:off x="3077570" y="3256180"/>
                  <a:ext cx="0" cy="496954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6" name="קבוצה 35"/>
              <p:cNvGrpSpPr/>
              <p:nvPr/>
            </p:nvGrpSpPr>
            <p:grpSpPr>
              <a:xfrm>
                <a:off x="3161345" y="1891533"/>
                <a:ext cx="750626" cy="511251"/>
                <a:chOff x="2879678" y="3241883"/>
                <a:chExt cx="750626" cy="511251"/>
              </a:xfrm>
            </p:grpSpPr>
            <p:sp>
              <p:nvSpPr>
                <p:cNvPr id="57" name="מלבן מעוגל 56"/>
                <p:cNvSpPr/>
                <p:nvPr/>
              </p:nvSpPr>
              <p:spPr>
                <a:xfrm>
                  <a:off x="2879678" y="3241883"/>
                  <a:ext cx="750626" cy="511251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algn="ctr"/>
                  <a:r>
                    <a:rPr lang="en-US" dirty="0"/>
                    <a:t>1</a:t>
                  </a:r>
                  <a:endParaRPr lang="he-IL" dirty="0"/>
                </a:p>
              </p:txBody>
            </p:sp>
            <p:cxnSp>
              <p:nvCxnSpPr>
                <p:cNvPr id="58" name="מחבר ישר 57"/>
                <p:cNvCxnSpPr/>
                <p:nvPr/>
              </p:nvCxnSpPr>
              <p:spPr>
                <a:xfrm>
                  <a:off x="3455969" y="3270478"/>
                  <a:ext cx="0" cy="482656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מחבר ישר 58"/>
                <p:cNvCxnSpPr/>
                <p:nvPr/>
              </p:nvCxnSpPr>
              <p:spPr>
                <a:xfrm>
                  <a:off x="3077570" y="3256180"/>
                  <a:ext cx="0" cy="496954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7" name="קבוצה 36"/>
              <p:cNvGrpSpPr/>
              <p:nvPr/>
            </p:nvGrpSpPr>
            <p:grpSpPr>
              <a:xfrm>
                <a:off x="4299736" y="1905830"/>
                <a:ext cx="750626" cy="511251"/>
                <a:chOff x="2879678" y="3241883"/>
                <a:chExt cx="750626" cy="511251"/>
              </a:xfrm>
            </p:grpSpPr>
            <p:sp>
              <p:nvSpPr>
                <p:cNvPr id="54" name="מלבן מעוגל 53"/>
                <p:cNvSpPr/>
                <p:nvPr/>
              </p:nvSpPr>
              <p:spPr>
                <a:xfrm>
                  <a:off x="2879678" y="3241883"/>
                  <a:ext cx="750626" cy="511251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algn="ctr"/>
                  <a:r>
                    <a:rPr lang="en-US" dirty="0"/>
                    <a:t>8</a:t>
                  </a:r>
                  <a:endParaRPr lang="he-IL" dirty="0"/>
                </a:p>
              </p:txBody>
            </p:sp>
            <p:cxnSp>
              <p:nvCxnSpPr>
                <p:cNvPr id="55" name="מחבר ישר 54"/>
                <p:cNvCxnSpPr/>
                <p:nvPr/>
              </p:nvCxnSpPr>
              <p:spPr>
                <a:xfrm>
                  <a:off x="3455969" y="3270478"/>
                  <a:ext cx="0" cy="482656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מחבר ישר 55"/>
                <p:cNvCxnSpPr/>
                <p:nvPr/>
              </p:nvCxnSpPr>
              <p:spPr>
                <a:xfrm>
                  <a:off x="3077570" y="3256180"/>
                  <a:ext cx="0" cy="496954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8" name="קבוצה 37"/>
              <p:cNvGrpSpPr/>
              <p:nvPr/>
            </p:nvGrpSpPr>
            <p:grpSpPr>
              <a:xfrm>
                <a:off x="871946" y="1849985"/>
                <a:ext cx="750626" cy="511251"/>
                <a:chOff x="2879678" y="3241883"/>
                <a:chExt cx="750626" cy="511251"/>
              </a:xfrm>
            </p:grpSpPr>
            <p:sp>
              <p:nvSpPr>
                <p:cNvPr id="51" name="מלבן מעוגל 50"/>
                <p:cNvSpPr/>
                <p:nvPr/>
              </p:nvSpPr>
              <p:spPr>
                <a:xfrm>
                  <a:off x="2879678" y="3241883"/>
                  <a:ext cx="750626" cy="511251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algn="ctr"/>
                  <a:r>
                    <a:rPr lang="en-US" dirty="0"/>
                    <a:t>5</a:t>
                  </a:r>
                  <a:endParaRPr lang="he-IL" dirty="0"/>
                </a:p>
              </p:txBody>
            </p:sp>
            <p:cxnSp>
              <p:nvCxnSpPr>
                <p:cNvPr id="52" name="מחבר ישר 51"/>
                <p:cNvCxnSpPr/>
                <p:nvPr/>
              </p:nvCxnSpPr>
              <p:spPr>
                <a:xfrm>
                  <a:off x="3455969" y="3270478"/>
                  <a:ext cx="0" cy="482656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מחבר ישר 52"/>
                <p:cNvCxnSpPr/>
                <p:nvPr/>
              </p:nvCxnSpPr>
              <p:spPr>
                <a:xfrm>
                  <a:off x="3077570" y="3256180"/>
                  <a:ext cx="0" cy="496954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קבוצה 38"/>
              <p:cNvGrpSpPr/>
              <p:nvPr/>
            </p:nvGrpSpPr>
            <p:grpSpPr>
              <a:xfrm>
                <a:off x="5416458" y="1898681"/>
                <a:ext cx="750626" cy="511251"/>
                <a:chOff x="2879678" y="3241883"/>
                <a:chExt cx="750626" cy="511251"/>
              </a:xfrm>
            </p:grpSpPr>
            <p:sp>
              <p:nvSpPr>
                <p:cNvPr id="48" name="מלבן מעוגל 47"/>
                <p:cNvSpPr/>
                <p:nvPr/>
              </p:nvSpPr>
              <p:spPr>
                <a:xfrm>
                  <a:off x="2879678" y="3241883"/>
                  <a:ext cx="750626" cy="511251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algn="ctr"/>
                  <a:r>
                    <a:rPr lang="en-US" dirty="0"/>
                    <a:t>3</a:t>
                  </a:r>
                  <a:endParaRPr lang="he-IL" dirty="0"/>
                </a:p>
              </p:txBody>
            </p:sp>
            <p:cxnSp>
              <p:nvCxnSpPr>
                <p:cNvPr id="49" name="מחבר ישר 48"/>
                <p:cNvCxnSpPr/>
                <p:nvPr/>
              </p:nvCxnSpPr>
              <p:spPr>
                <a:xfrm>
                  <a:off x="3455969" y="3270478"/>
                  <a:ext cx="0" cy="482656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מחבר ישר 49"/>
                <p:cNvCxnSpPr/>
                <p:nvPr/>
              </p:nvCxnSpPr>
              <p:spPr>
                <a:xfrm>
                  <a:off x="3077570" y="3256180"/>
                  <a:ext cx="0" cy="496954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0" name="מחבר חץ ישר 39"/>
              <p:cNvCxnSpPr/>
              <p:nvPr/>
            </p:nvCxnSpPr>
            <p:spPr>
              <a:xfrm>
                <a:off x="1553754" y="1965639"/>
                <a:ext cx="478567" cy="9296"/>
              </a:xfrm>
              <a:prstGeom prst="straightConnector1">
                <a:avLst/>
              </a:prstGeom>
              <a:ln>
                <a:headEnd type="oval"/>
                <a:tailEnd type="stealth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42" name="מחבר חץ ישר 41"/>
              <p:cNvCxnSpPr/>
              <p:nvPr/>
            </p:nvCxnSpPr>
            <p:spPr>
              <a:xfrm>
                <a:off x="3801944" y="1979583"/>
                <a:ext cx="478567" cy="9296"/>
              </a:xfrm>
              <a:prstGeom prst="straightConnector1">
                <a:avLst/>
              </a:prstGeom>
              <a:ln>
                <a:headEnd type="oval"/>
                <a:tailEnd type="stealth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43" name="מחבר חץ ישר 42"/>
              <p:cNvCxnSpPr/>
              <p:nvPr/>
            </p:nvCxnSpPr>
            <p:spPr>
              <a:xfrm>
                <a:off x="4943308" y="1984231"/>
                <a:ext cx="478567" cy="9296"/>
              </a:xfrm>
              <a:prstGeom prst="straightConnector1">
                <a:avLst/>
              </a:prstGeom>
              <a:ln>
                <a:headEnd type="oval"/>
                <a:tailEnd type="stealth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44" name="מחבר חץ ישר 43"/>
              <p:cNvCxnSpPr/>
              <p:nvPr/>
            </p:nvCxnSpPr>
            <p:spPr>
              <a:xfrm flipH="1">
                <a:off x="5039948" y="2250931"/>
                <a:ext cx="419906" cy="9296"/>
              </a:xfrm>
              <a:prstGeom prst="straightConnector1">
                <a:avLst/>
              </a:prstGeom>
              <a:ln>
                <a:headEnd type="oval"/>
                <a:tailEnd type="stealth"/>
              </a:ln>
            </p:spPr>
            <p:style>
              <a:lnRef idx="2">
                <a:schemeClr val="accent5"/>
              </a:lnRef>
              <a:fillRef idx="0">
                <a:schemeClr val="accent5"/>
              </a:fillRef>
              <a:effectRef idx="1">
                <a:schemeClr val="accent5"/>
              </a:effectRef>
              <a:fontRef idx="minor">
                <a:schemeClr val="tx1"/>
              </a:fontRef>
            </p:style>
          </p:cxnSp>
          <p:cxnSp>
            <p:nvCxnSpPr>
              <p:cNvPr id="45" name="מחבר חץ ישר 44"/>
              <p:cNvCxnSpPr/>
              <p:nvPr/>
            </p:nvCxnSpPr>
            <p:spPr>
              <a:xfrm flipH="1">
                <a:off x="3908443" y="2263509"/>
                <a:ext cx="469971" cy="9296"/>
              </a:xfrm>
              <a:prstGeom prst="straightConnector1">
                <a:avLst/>
              </a:prstGeom>
              <a:ln>
                <a:headEnd type="oval"/>
                <a:tailEnd type="stealth"/>
              </a:ln>
            </p:spPr>
            <p:style>
              <a:lnRef idx="2">
                <a:schemeClr val="accent5"/>
              </a:lnRef>
              <a:fillRef idx="0">
                <a:schemeClr val="accent5"/>
              </a:fillRef>
              <a:effectRef idx="1">
                <a:schemeClr val="accent5"/>
              </a:effectRef>
              <a:fontRef idx="minor">
                <a:schemeClr val="tx1"/>
              </a:fontRef>
            </p:style>
          </p:cxnSp>
          <p:cxnSp>
            <p:nvCxnSpPr>
              <p:cNvPr id="47" name="מחבר חץ ישר 46"/>
              <p:cNvCxnSpPr/>
              <p:nvPr/>
            </p:nvCxnSpPr>
            <p:spPr>
              <a:xfrm flipH="1">
                <a:off x="1601295" y="2239366"/>
                <a:ext cx="549955" cy="0"/>
              </a:xfrm>
              <a:prstGeom prst="straightConnector1">
                <a:avLst/>
              </a:prstGeom>
              <a:ln>
                <a:headEnd type="oval"/>
                <a:tailEnd type="stealth"/>
              </a:ln>
            </p:spPr>
            <p:style>
              <a:lnRef idx="2">
                <a:schemeClr val="accent5"/>
              </a:lnRef>
              <a:fillRef idx="0">
                <a:schemeClr val="accent5"/>
              </a:fillRef>
              <a:effectRef idx="1">
                <a:schemeClr val="accent5"/>
              </a:effectRef>
              <a:fontRef idx="minor">
                <a:schemeClr val="tx1"/>
              </a:fontRef>
            </p:style>
          </p:cxnSp>
        </p:grpSp>
        <p:grpSp>
          <p:nvGrpSpPr>
            <p:cNvPr id="63" name="קבוצה 62"/>
            <p:cNvGrpSpPr/>
            <p:nvPr/>
          </p:nvGrpSpPr>
          <p:grpSpPr>
            <a:xfrm>
              <a:off x="1408425" y="1389282"/>
              <a:ext cx="750626" cy="511251"/>
              <a:chOff x="2879678" y="3241883"/>
              <a:chExt cx="750626" cy="511251"/>
            </a:xfrm>
          </p:grpSpPr>
          <p:sp>
            <p:nvSpPr>
              <p:cNvPr id="64" name="מלבן מעוגל 63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20</a:t>
                </a:r>
                <a:endParaRPr lang="he-IL" dirty="0"/>
              </a:p>
            </p:txBody>
          </p:sp>
          <p:cxnSp>
            <p:nvCxnSpPr>
              <p:cNvPr id="65" name="מחבר ישר 64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מחבר ישר 65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7" name="מחבר חץ ישר 66"/>
            <p:cNvCxnSpPr/>
            <p:nvPr/>
          </p:nvCxnSpPr>
          <p:spPr>
            <a:xfrm>
              <a:off x="2088586" y="1534750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8" name="מחבר חץ ישר 67"/>
            <p:cNvCxnSpPr/>
            <p:nvPr/>
          </p:nvCxnSpPr>
          <p:spPr>
            <a:xfrm flipH="1">
              <a:off x="2092987" y="1778162"/>
              <a:ext cx="469971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grpSp>
          <p:nvGrpSpPr>
            <p:cNvPr id="69" name="קבוצה 68"/>
            <p:cNvGrpSpPr/>
            <p:nvPr/>
          </p:nvGrpSpPr>
          <p:grpSpPr>
            <a:xfrm>
              <a:off x="8090803" y="1414448"/>
              <a:ext cx="750626" cy="511251"/>
              <a:chOff x="2879678" y="3241883"/>
              <a:chExt cx="750626" cy="511251"/>
            </a:xfrm>
          </p:grpSpPr>
          <p:sp>
            <p:nvSpPr>
              <p:cNvPr id="70" name="מלבן מעוגל 69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20</a:t>
                </a:r>
                <a:endParaRPr lang="he-IL" dirty="0"/>
              </a:p>
            </p:txBody>
          </p:sp>
          <p:cxnSp>
            <p:nvCxnSpPr>
              <p:cNvPr id="71" name="מחבר ישר 70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מחבר ישר 71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3" name="מחבר חץ ישר 72"/>
            <p:cNvCxnSpPr/>
            <p:nvPr/>
          </p:nvCxnSpPr>
          <p:spPr>
            <a:xfrm>
              <a:off x="7674560" y="1525454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4" name="מחבר חץ ישר 73"/>
            <p:cNvCxnSpPr/>
            <p:nvPr/>
          </p:nvCxnSpPr>
          <p:spPr>
            <a:xfrm flipH="1">
              <a:off x="7715880" y="1760122"/>
              <a:ext cx="469971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76" name="מלבן 75"/>
          <p:cNvSpPr/>
          <p:nvPr/>
        </p:nvSpPr>
        <p:spPr>
          <a:xfrm>
            <a:off x="523432" y="3266336"/>
            <a:ext cx="840704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else</a:t>
            </a:r>
            <a:endParaRPr lang="en-US" sz="2400" dirty="0">
              <a:solidFill>
                <a:srgbClr val="000000"/>
              </a:solidFill>
            </a:endParaRP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posL.SetRight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new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BinNode</a:t>
            </a:r>
            <a:r>
              <a:rPr lang="en-US" sz="2400" dirty="0">
                <a:solidFill>
                  <a:srgbClr val="000000"/>
                </a:solidFill>
              </a:rPr>
              <a:t>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&gt;(</a:t>
            </a:r>
            <a:r>
              <a:rPr lang="en-US" sz="2400" dirty="0" err="1">
                <a:solidFill>
                  <a:srgbClr val="000000"/>
                </a:solidFill>
              </a:rPr>
              <a:t>posL</a:t>
            </a:r>
            <a:r>
              <a:rPr lang="en-US" sz="2400" dirty="0">
                <a:solidFill>
                  <a:srgbClr val="000000"/>
                </a:solidFill>
              </a:rPr>
              <a:t>, 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, </a:t>
            </a:r>
            <a:r>
              <a:rPr lang="en-US" sz="2400" dirty="0" err="1">
                <a:solidFill>
                  <a:srgbClr val="000000"/>
                </a:solidFill>
              </a:rPr>
              <a:t>posR</a:t>
            </a:r>
            <a:r>
              <a:rPr lang="en-US" sz="2400" dirty="0">
                <a:solidFill>
                  <a:srgbClr val="000000"/>
                </a:solidFill>
              </a:rPr>
              <a:t>));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posR.SetLeft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posL.GetRight</a:t>
            </a:r>
            <a:r>
              <a:rPr lang="en-US" sz="2400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}</a:t>
            </a:r>
            <a:endParaRPr lang="he-IL" sz="2400" dirty="0"/>
          </a:p>
        </p:txBody>
      </p:sp>
      <p:grpSp>
        <p:nvGrpSpPr>
          <p:cNvPr id="77" name="קבוצה 76"/>
          <p:cNvGrpSpPr/>
          <p:nvPr/>
        </p:nvGrpSpPr>
        <p:grpSpPr>
          <a:xfrm>
            <a:off x="4234716" y="2987178"/>
            <a:ext cx="1208076" cy="785321"/>
            <a:chOff x="-4346802" y="1842454"/>
            <a:chExt cx="1433014" cy="1091643"/>
          </a:xfrm>
        </p:grpSpPr>
        <p:sp>
          <p:nvSpPr>
            <p:cNvPr id="78" name="אליפסה 77"/>
            <p:cNvSpPr/>
            <p:nvPr/>
          </p:nvSpPr>
          <p:spPr>
            <a:xfrm>
              <a:off x="-4346802" y="2395640"/>
              <a:ext cx="1433014" cy="538457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a typeface="Calibri" panose="020F0502020204030204" pitchFamily="34" charset="0"/>
                  <a:cs typeface="Arial" panose="020B0604020202020204" pitchFamily="34" charset="0"/>
                </a:rPr>
                <a:t>posR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79" name="מחבר חץ ישר 78"/>
            <p:cNvCxnSpPr>
              <a:stCxn id="78" idx="0"/>
            </p:cNvCxnSpPr>
            <p:nvPr/>
          </p:nvCxnSpPr>
          <p:spPr>
            <a:xfrm flipV="1">
              <a:off x="-3630295" y="1842454"/>
              <a:ext cx="15369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80" name="קבוצה 79"/>
          <p:cNvGrpSpPr/>
          <p:nvPr/>
        </p:nvGrpSpPr>
        <p:grpSpPr>
          <a:xfrm>
            <a:off x="3324433" y="2958583"/>
            <a:ext cx="1043127" cy="780518"/>
            <a:chOff x="-4396687" y="1842454"/>
            <a:chExt cx="1482899" cy="1084966"/>
          </a:xfrm>
        </p:grpSpPr>
        <p:sp>
          <p:nvSpPr>
            <p:cNvPr id="81" name="אליפסה 80"/>
            <p:cNvSpPr/>
            <p:nvPr/>
          </p:nvSpPr>
          <p:spPr>
            <a:xfrm>
              <a:off x="-4396687" y="2395642"/>
              <a:ext cx="1482899" cy="53177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posL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82" name="מחבר חץ ישר 81"/>
            <p:cNvCxnSpPr>
              <a:stCxn id="81" idx="0"/>
            </p:cNvCxnSpPr>
            <p:nvPr/>
          </p:nvCxnSpPr>
          <p:spPr>
            <a:xfrm flipV="1">
              <a:off x="-3655237" y="1842454"/>
              <a:ext cx="178631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cxnSp>
        <p:nvCxnSpPr>
          <p:cNvPr id="83" name="מחבר חץ ישר 82"/>
          <p:cNvCxnSpPr/>
          <p:nvPr/>
        </p:nvCxnSpPr>
        <p:spPr>
          <a:xfrm>
            <a:off x="4121477" y="2495285"/>
            <a:ext cx="478567" cy="9296"/>
          </a:xfrm>
          <a:prstGeom prst="straightConnector1">
            <a:avLst/>
          </a:prstGeom>
          <a:ln>
            <a:headEnd type="oval"/>
            <a:tailEnd type="stealt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0" name="מחבר חץ ישר 89"/>
          <p:cNvCxnSpPr/>
          <p:nvPr/>
        </p:nvCxnSpPr>
        <p:spPr>
          <a:xfrm flipH="1">
            <a:off x="4168758" y="2793155"/>
            <a:ext cx="482121" cy="0"/>
          </a:xfrm>
          <a:prstGeom prst="straightConnector1">
            <a:avLst/>
          </a:prstGeom>
          <a:ln>
            <a:headEnd type="oval"/>
            <a:tailEnd type="stealth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295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מחיקת חוליה משרשרת דו כיוונית 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5769813" y="1994006"/>
            <a:ext cx="5282768" cy="2114872"/>
          </a:xfrm>
        </p:spPr>
        <p:txBody>
          <a:bodyPr>
            <a:normAutofit lnSpcReduction="10000"/>
          </a:bodyPr>
          <a:lstStyle/>
          <a:p>
            <a:r>
              <a:rPr lang="he-IL" dirty="0"/>
              <a:t>הפניה לחוליה שרוצים למחוק </a:t>
            </a:r>
          </a:p>
          <a:p>
            <a:r>
              <a:rPr lang="he-IL" dirty="0"/>
              <a:t>שתי הפניות לחוליות שלידה . </a:t>
            </a:r>
          </a:p>
          <a:p>
            <a:endParaRPr lang="he-IL" dirty="0"/>
          </a:p>
          <a:p>
            <a:r>
              <a:rPr lang="he-IL" dirty="0"/>
              <a:t>חשוב לבדוק ש </a:t>
            </a:r>
            <a:r>
              <a:rPr lang="en-US" dirty="0" err="1"/>
              <a:t>pos</a:t>
            </a:r>
            <a:r>
              <a:rPr lang="he-IL" dirty="0"/>
              <a:t> אינו העוגן. אם כן יש לעדכן את העוגן 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2624668" y="1227112"/>
            <a:ext cx="750626" cy="511251"/>
            <a:chOff x="2879678" y="3241883"/>
            <a:chExt cx="750626" cy="511251"/>
          </a:xfrm>
        </p:grpSpPr>
        <p:sp>
          <p:nvSpPr>
            <p:cNvPr id="31" name="מלבן מעוגל 30"/>
            <p:cNvSpPr/>
            <p:nvPr/>
          </p:nvSpPr>
          <p:spPr>
            <a:xfrm>
              <a:off x="2879678" y="3241883"/>
              <a:ext cx="750626" cy="511251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/>
                <a:t>9</a:t>
              </a:r>
              <a:endParaRPr lang="he-IL" dirty="0"/>
            </a:p>
          </p:txBody>
        </p:sp>
        <p:cxnSp>
          <p:nvCxnSpPr>
            <p:cNvPr id="32" name="מחבר ישר 31"/>
            <p:cNvCxnSpPr/>
            <p:nvPr/>
          </p:nvCxnSpPr>
          <p:spPr>
            <a:xfrm>
              <a:off x="3455969" y="3270478"/>
              <a:ext cx="0" cy="48265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מחבר ישר 32"/>
            <p:cNvCxnSpPr/>
            <p:nvPr/>
          </p:nvCxnSpPr>
          <p:spPr>
            <a:xfrm>
              <a:off x="3077570" y="3256180"/>
              <a:ext cx="0" cy="49695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קבוצה 6"/>
          <p:cNvGrpSpPr/>
          <p:nvPr/>
        </p:nvGrpSpPr>
        <p:grpSpPr>
          <a:xfrm>
            <a:off x="3763583" y="1230398"/>
            <a:ext cx="750626" cy="511251"/>
            <a:chOff x="2879678" y="3241883"/>
            <a:chExt cx="750626" cy="511251"/>
          </a:xfrm>
        </p:grpSpPr>
        <p:sp>
          <p:nvSpPr>
            <p:cNvPr id="28" name="מלבן מעוגל 27"/>
            <p:cNvSpPr/>
            <p:nvPr/>
          </p:nvSpPr>
          <p:spPr>
            <a:xfrm>
              <a:off x="2879678" y="3241883"/>
              <a:ext cx="750626" cy="511251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/>
                <a:t>1</a:t>
              </a:r>
              <a:endParaRPr lang="he-IL" dirty="0"/>
            </a:p>
          </p:txBody>
        </p:sp>
        <p:cxnSp>
          <p:nvCxnSpPr>
            <p:cNvPr id="29" name="מחבר ישר 28"/>
            <p:cNvCxnSpPr/>
            <p:nvPr/>
          </p:nvCxnSpPr>
          <p:spPr>
            <a:xfrm>
              <a:off x="3455969" y="3270478"/>
              <a:ext cx="0" cy="48265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מחבר ישר 29"/>
            <p:cNvCxnSpPr/>
            <p:nvPr/>
          </p:nvCxnSpPr>
          <p:spPr>
            <a:xfrm>
              <a:off x="3077570" y="3256180"/>
              <a:ext cx="0" cy="49695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קבוצה 7"/>
          <p:cNvGrpSpPr/>
          <p:nvPr/>
        </p:nvGrpSpPr>
        <p:grpSpPr>
          <a:xfrm>
            <a:off x="4892083" y="1270004"/>
            <a:ext cx="750626" cy="511251"/>
            <a:chOff x="2879678" y="3241883"/>
            <a:chExt cx="750626" cy="511251"/>
          </a:xfrm>
        </p:grpSpPr>
        <p:sp>
          <p:nvSpPr>
            <p:cNvPr id="25" name="מלבן מעוגל 24"/>
            <p:cNvSpPr/>
            <p:nvPr/>
          </p:nvSpPr>
          <p:spPr>
            <a:xfrm>
              <a:off x="2879678" y="3241883"/>
              <a:ext cx="750626" cy="511251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/>
                <a:t>8</a:t>
              </a:r>
              <a:endParaRPr lang="he-IL" dirty="0"/>
            </a:p>
          </p:txBody>
        </p:sp>
        <p:cxnSp>
          <p:nvCxnSpPr>
            <p:cNvPr id="26" name="מחבר ישר 25"/>
            <p:cNvCxnSpPr/>
            <p:nvPr/>
          </p:nvCxnSpPr>
          <p:spPr>
            <a:xfrm>
              <a:off x="3455969" y="3270478"/>
              <a:ext cx="0" cy="48265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מחבר ישר 26"/>
            <p:cNvCxnSpPr/>
            <p:nvPr/>
          </p:nvCxnSpPr>
          <p:spPr>
            <a:xfrm>
              <a:off x="3077570" y="3256180"/>
              <a:ext cx="0" cy="49695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קבוצה 8"/>
          <p:cNvGrpSpPr/>
          <p:nvPr/>
        </p:nvGrpSpPr>
        <p:grpSpPr>
          <a:xfrm>
            <a:off x="1464293" y="1214159"/>
            <a:ext cx="750626" cy="511251"/>
            <a:chOff x="2879678" y="3241883"/>
            <a:chExt cx="750626" cy="511251"/>
          </a:xfrm>
        </p:grpSpPr>
        <p:sp>
          <p:nvSpPr>
            <p:cNvPr id="22" name="מלבן מעוגל 21"/>
            <p:cNvSpPr/>
            <p:nvPr/>
          </p:nvSpPr>
          <p:spPr>
            <a:xfrm>
              <a:off x="2879678" y="3241883"/>
              <a:ext cx="750626" cy="511251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/>
                <a:t>5</a:t>
              </a:r>
              <a:endParaRPr lang="he-IL" dirty="0"/>
            </a:p>
          </p:txBody>
        </p:sp>
        <p:cxnSp>
          <p:nvCxnSpPr>
            <p:cNvPr id="23" name="מחבר ישר 22"/>
            <p:cNvCxnSpPr/>
            <p:nvPr/>
          </p:nvCxnSpPr>
          <p:spPr>
            <a:xfrm>
              <a:off x="3455969" y="3270478"/>
              <a:ext cx="0" cy="48265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מחבר ישר 23"/>
            <p:cNvCxnSpPr/>
            <p:nvPr/>
          </p:nvCxnSpPr>
          <p:spPr>
            <a:xfrm>
              <a:off x="3077570" y="3256180"/>
              <a:ext cx="0" cy="49695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קבוצה 9"/>
          <p:cNvGrpSpPr/>
          <p:nvPr/>
        </p:nvGrpSpPr>
        <p:grpSpPr>
          <a:xfrm>
            <a:off x="6008805" y="1262855"/>
            <a:ext cx="750626" cy="511251"/>
            <a:chOff x="2879678" y="3241883"/>
            <a:chExt cx="750626" cy="511251"/>
          </a:xfrm>
        </p:grpSpPr>
        <p:sp>
          <p:nvSpPr>
            <p:cNvPr id="19" name="מלבן מעוגל 18"/>
            <p:cNvSpPr/>
            <p:nvPr/>
          </p:nvSpPr>
          <p:spPr>
            <a:xfrm>
              <a:off x="2879678" y="3241883"/>
              <a:ext cx="750626" cy="511251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/>
                <a:t>3</a:t>
              </a:r>
              <a:endParaRPr lang="he-IL" dirty="0"/>
            </a:p>
          </p:txBody>
        </p:sp>
        <p:cxnSp>
          <p:nvCxnSpPr>
            <p:cNvPr id="20" name="מחבר ישר 19"/>
            <p:cNvCxnSpPr/>
            <p:nvPr/>
          </p:nvCxnSpPr>
          <p:spPr>
            <a:xfrm>
              <a:off x="3455969" y="3270478"/>
              <a:ext cx="0" cy="48265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מחבר ישר 20"/>
            <p:cNvCxnSpPr/>
            <p:nvPr/>
          </p:nvCxnSpPr>
          <p:spPr>
            <a:xfrm>
              <a:off x="3077570" y="3256180"/>
              <a:ext cx="0" cy="49695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מחבר חץ ישר 10"/>
          <p:cNvCxnSpPr/>
          <p:nvPr/>
        </p:nvCxnSpPr>
        <p:spPr>
          <a:xfrm>
            <a:off x="2146101" y="1329813"/>
            <a:ext cx="478567" cy="9296"/>
          </a:xfrm>
          <a:prstGeom prst="straightConnector1">
            <a:avLst/>
          </a:prstGeom>
          <a:ln>
            <a:headEnd type="oval"/>
            <a:tailEnd type="stealt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מחבר חץ ישר 11"/>
          <p:cNvCxnSpPr/>
          <p:nvPr/>
        </p:nvCxnSpPr>
        <p:spPr>
          <a:xfrm>
            <a:off x="3250484" y="1339109"/>
            <a:ext cx="478567" cy="9296"/>
          </a:xfrm>
          <a:prstGeom prst="straightConnector1">
            <a:avLst/>
          </a:prstGeom>
          <a:ln>
            <a:headEnd type="oval"/>
            <a:tailEnd type="stealt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מחבר חץ ישר 13"/>
          <p:cNvCxnSpPr/>
          <p:nvPr/>
        </p:nvCxnSpPr>
        <p:spPr>
          <a:xfrm>
            <a:off x="5535655" y="1348405"/>
            <a:ext cx="478567" cy="9296"/>
          </a:xfrm>
          <a:prstGeom prst="straightConnector1">
            <a:avLst/>
          </a:prstGeom>
          <a:ln>
            <a:headEnd type="oval"/>
            <a:tailEnd type="stealt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מחבר חץ ישר 14"/>
          <p:cNvCxnSpPr/>
          <p:nvPr/>
        </p:nvCxnSpPr>
        <p:spPr>
          <a:xfrm flipH="1">
            <a:off x="5632295" y="1615105"/>
            <a:ext cx="419906" cy="9296"/>
          </a:xfrm>
          <a:prstGeom prst="straightConnector1">
            <a:avLst/>
          </a:prstGeom>
          <a:ln>
            <a:headEnd type="oval"/>
            <a:tailEnd type="stealth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6" name="מחבר חץ ישר 15"/>
          <p:cNvCxnSpPr/>
          <p:nvPr/>
        </p:nvCxnSpPr>
        <p:spPr>
          <a:xfrm flipH="1">
            <a:off x="4500790" y="1627683"/>
            <a:ext cx="469971" cy="9296"/>
          </a:xfrm>
          <a:prstGeom prst="straightConnector1">
            <a:avLst/>
          </a:prstGeom>
          <a:ln>
            <a:headEnd type="oval"/>
            <a:tailEnd type="stealth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8" name="מחבר חץ ישר 17"/>
          <p:cNvCxnSpPr/>
          <p:nvPr/>
        </p:nvCxnSpPr>
        <p:spPr>
          <a:xfrm flipH="1">
            <a:off x="2193642" y="1603540"/>
            <a:ext cx="549955" cy="0"/>
          </a:xfrm>
          <a:prstGeom prst="straightConnector1">
            <a:avLst/>
          </a:prstGeom>
          <a:ln>
            <a:headEnd type="oval"/>
            <a:tailEnd type="stealth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grpSp>
        <p:nvGrpSpPr>
          <p:cNvPr id="34" name="קבוצה 33"/>
          <p:cNvGrpSpPr/>
          <p:nvPr/>
        </p:nvGrpSpPr>
        <p:grpSpPr>
          <a:xfrm>
            <a:off x="4511348" y="1818488"/>
            <a:ext cx="1208076" cy="785321"/>
            <a:chOff x="-4346802" y="1842454"/>
            <a:chExt cx="1433014" cy="1091643"/>
          </a:xfrm>
        </p:grpSpPr>
        <p:sp>
          <p:nvSpPr>
            <p:cNvPr id="35" name="אליפסה 34"/>
            <p:cNvSpPr/>
            <p:nvPr/>
          </p:nvSpPr>
          <p:spPr>
            <a:xfrm>
              <a:off x="-4346802" y="2395640"/>
              <a:ext cx="1433014" cy="538457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a typeface="Calibri" panose="020F0502020204030204" pitchFamily="34" charset="0"/>
                  <a:cs typeface="Arial" panose="020B0604020202020204" pitchFamily="34" charset="0"/>
                </a:rPr>
                <a:t>posR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6" name="מחבר חץ ישר 35"/>
            <p:cNvCxnSpPr>
              <a:stCxn id="35" idx="0"/>
            </p:cNvCxnSpPr>
            <p:nvPr/>
          </p:nvCxnSpPr>
          <p:spPr>
            <a:xfrm flipV="1">
              <a:off x="-3630295" y="1842454"/>
              <a:ext cx="15369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37" name="קבוצה 36"/>
          <p:cNvGrpSpPr/>
          <p:nvPr/>
        </p:nvGrpSpPr>
        <p:grpSpPr>
          <a:xfrm>
            <a:off x="2321883" y="1722007"/>
            <a:ext cx="1043127" cy="780518"/>
            <a:chOff x="-4396687" y="1842454"/>
            <a:chExt cx="1482899" cy="1084966"/>
          </a:xfrm>
        </p:grpSpPr>
        <p:sp>
          <p:nvSpPr>
            <p:cNvPr id="38" name="אליפסה 37"/>
            <p:cNvSpPr/>
            <p:nvPr/>
          </p:nvSpPr>
          <p:spPr>
            <a:xfrm>
              <a:off x="-4396687" y="2395642"/>
              <a:ext cx="1482899" cy="53177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posL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9" name="מחבר חץ ישר 38"/>
            <p:cNvCxnSpPr>
              <a:stCxn id="38" idx="0"/>
            </p:cNvCxnSpPr>
            <p:nvPr/>
          </p:nvCxnSpPr>
          <p:spPr>
            <a:xfrm flipV="1">
              <a:off x="-3655237" y="1842454"/>
              <a:ext cx="178631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sp>
        <p:nvSpPr>
          <p:cNvPr id="40" name="אליפסה 39"/>
          <p:cNvSpPr/>
          <p:nvPr/>
        </p:nvSpPr>
        <p:spPr>
          <a:xfrm>
            <a:off x="3438336" y="2541672"/>
            <a:ext cx="1208076" cy="387363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err="1">
                <a:ea typeface="Calibri" panose="020F0502020204030204" pitchFamily="34" charset="0"/>
                <a:cs typeface="Arial" panose="020B0604020202020204" pitchFamily="34" charset="0"/>
              </a:rPr>
              <a:t>pos</a:t>
            </a:r>
            <a:endParaRPr lang="en-US" sz="24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מחבר חץ ישר 41"/>
          <p:cNvCxnSpPr>
            <a:stCxn id="40" idx="0"/>
            <a:endCxn id="28" idx="2"/>
          </p:cNvCxnSpPr>
          <p:nvPr/>
        </p:nvCxnSpPr>
        <p:spPr>
          <a:xfrm flipV="1">
            <a:off x="4042374" y="1741649"/>
            <a:ext cx="96522" cy="80002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4" name="מלבן 43"/>
          <p:cNvSpPr/>
          <p:nvPr/>
        </p:nvSpPr>
        <p:spPr>
          <a:xfrm>
            <a:off x="336347" y="3620155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/>
            <a:r>
              <a:rPr lang="en-US" sz="2400" dirty="0" err="1">
                <a:solidFill>
                  <a:srgbClr val="000000"/>
                </a:solidFill>
              </a:rPr>
              <a:t>pos.SetRight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);</a:t>
            </a:r>
          </a:p>
          <a:p>
            <a:pPr algn="l" rtl="0"/>
            <a:r>
              <a:rPr lang="en-US" sz="2400" dirty="0" err="1">
                <a:solidFill>
                  <a:srgbClr val="000000"/>
                </a:solidFill>
              </a:rPr>
              <a:t>pos.SetLeft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);</a:t>
            </a:r>
          </a:p>
          <a:p>
            <a:pPr algn="l" rtl="0"/>
            <a:r>
              <a:rPr lang="en-US" sz="2400" dirty="0" err="1">
                <a:solidFill>
                  <a:srgbClr val="000000"/>
                </a:solidFill>
              </a:rPr>
              <a:t>posL.SetRight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posR</a:t>
            </a:r>
            <a:r>
              <a:rPr lang="en-US" sz="2400" dirty="0">
                <a:solidFill>
                  <a:srgbClr val="000000"/>
                </a:solidFill>
              </a:rPr>
              <a:t>);</a:t>
            </a:r>
          </a:p>
          <a:p>
            <a:pPr algn="l" rtl="0"/>
            <a:r>
              <a:rPr lang="en-US" sz="2400" dirty="0" err="1">
                <a:solidFill>
                  <a:srgbClr val="000000"/>
                </a:solidFill>
              </a:rPr>
              <a:t>posR.SetLeft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posL</a:t>
            </a:r>
            <a:r>
              <a:rPr lang="en-US" sz="2400" dirty="0">
                <a:solidFill>
                  <a:srgbClr val="000000"/>
                </a:solidFill>
              </a:rPr>
              <a:t>);</a:t>
            </a:r>
            <a:endParaRPr lang="he-IL" sz="2400" dirty="0"/>
          </a:p>
        </p:txBody>
      </p:sp>
      <p:cxnSp>
        <p:nvCxnSpPr>
          <p:cNvPr id="45" name="מחבר חץ ישר 44"/>
          <p:cNvCxnSpPr/>
          <p:nvPr/>
        </p:nvCxnSpPr>
        <p:spPr>
          <a:xfrm>
            <a:off x="4321856" y="1350227"/>
            <a:ext cx="478567" cy="9296"/>
          </a:xfrm>
          <a:prstGeom prst="straightConnector1">
            <a:avLst/>
          </a:prstGeom>
          <a:ln>
            <a:headEnd type="oval"/>
            <a:tailEnd type="stealt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6" name="מחבר חץ ישר 45"/>
          <p:cNvCxnSpPr/>
          <p:nvPr/>
        </p:nvCxnSpPr>
        <p:spPr>
          <a:xfrm flipH="1">
            <a:off x="3288256" y="1621575"/>
            <a:ext cx="482121" cy="0"/>
          </a:xfrm>
          <a:prstGeom prst="straightConnector1">
            <a:avLst/>
          </a:prstGeom>
          <a:ln>
            <a:headEnd type="oval"/>
            <a:tailEnd type="stealth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7" name="מחבר חץ ישר 46"/>
          <p:cNvCxnSpPr/>
          <p:nvPr/>
        </p:nvCxnSpPr>
        <p:spPr>
          <a:xfrm>
            <a:off x="3183694" y="1333548"/>
            <a:ext cx="1746698" cy="33526"/>
          </a:xfrm>
          <a:prstGeom prst="straightConnector1">
            <a:avLst/>
          </a:prstGeom>
          <a:ln>
            <a:headEnd type="oval"/>
            <a:tailEnd type="stealt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9" name="מחבר חץ ישר 48"/>
          <p:cNvCxnSpPr/>
          <p:nvPr/>
        </p:nvCxnSpPr>
        <p:spPr>
          <a:xfrm flipH="1" flipV="1">
            <a:off x="3312225" y="1631898"/>
            <a:ext cx="1564989" cy="2359"/>
          </a:xfrm>
          <a:prstGeom prst="straightConnector1">
            <a:avLst/>
          </a:prstGeom>
          <a:ln>
            <a:headEnd type="oval"/>
            <a:tailEnd type="stealth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1" name="מלבן 50"/>
          <p:cNvSpPr/>
          <p:nvPr/>
        </p:nvSpPr>
        <p:spPr>
          <a:xfrm>
            <a:off x="263743" y="5440127"/>
            <a:ext cx="72308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if</a:t>
            </a:r>
            <a:r>
              <a:rPr lang="en-US" sz="2400" dirty="0">
                <a:solidFill>
                  <a:srgbClr val="000000"/>
                </a:solidFill>
              </a:rPr>
              <a:t> (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==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)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posL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010134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5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0" grpId="1" animBg="1"/>
      <p:bldP spid="5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 כותרת פעולת המחיקה </a:t>
            </a:r>
          </a:p>
        </p:txBody>
      </p:sp>
      <p:sp>
        <p:nvSpPr>
          <p:cNvPr id="5" name="מלבן 4"/>
          <p:cNvSpPr/>
          <p:nvPr/>
        </p:nvSpPr>
        <p:spPr>
          <a:xfrm>
            <a:off x="161006" y="1633502"/>
            <a:ext cx="10668287" cy="2858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8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public</a:t>
            </a:r>
            <a:r>
              <a:rPr lang="en-US" sz="2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static</a:t>
            </a:r>
            <a:r>
              <a:rPr lang="en-US" sz="2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BinNode</a:t>
            </a:r>
            <a:r>
              <a:rPr lang="en-US" sz="2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&lt;</a:t>
            </a:r>
            <a:r>
              <a:rPr lang="en-US" sz="2800" dirty="0" err="1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int</a:t>
            </a:r>
            <a:r>
              <a:rPr lang="en-US" sz="2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&gt; Delete(</a:t>
            </a:r>
            <a:r>
              <a:rPr lang="en-US" sz="28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BinNode</a:t>
            </a:r>
            <a:r>
              <a:rPr lang="en-US" sz="2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&lt;</a:t>
            </a:r>
            <a:r>
              <a:rPr lang="en-US" sz="2800" dirty="0" err="1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int</a:t>
            </a:r>
            <a:r>
              <a:rPr lang="en-US" sz="2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&gt;</a:t>
            </a:r>
            <a:r>
              <a:rPr lang="en-US" sz="28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lst,</a:t>
            </a:r>
            <a:r>
              <a:rPr lang="en-US" sz="2800" dirty="0" err="1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int</a:t>
            </a:r>
            <a:r>
              <a:rPr lang="en-US" sz="2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num</a:t>
            </a:r>
            <a:r>
              <a:rPr lang="en-US" sz="2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en-US" sz="28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{</a:t>
            </a:r>
            <a:endParaRPr lang="en-US" sz="28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lang="en-US" sz="28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BinNode</a:t>
            </a:r>
            <a:r>
              <a:rPr lang="en-US" sz="2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&lt;</a:t>
            </a:r>
            <a:r>
              <a:rPr lang="en-US" sz="2800" dirty="0" err="1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int</a:t>
            </a:r>
            <a:r>
              <a:rPr lang="en-US" sz="2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&gt; </a:t>
            </a:r>
            <a:r>
              <a:rPr lang="en-US" sz="28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</a:t>
            </a:r>
            <a:r>
              <a:rPr lang="en-US" sz="2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= </a:t>
            </a:r>
            <a:r>
              <a:rPr lang="en-US" sz="2800" b="1" dirty="0" err="1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FinNode</a:t>
            </a:r>
            <a:r>
              <a:rPr lang="en-US" sz="2800" b="1" dirty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28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lst</a:t>
            </a:r>
            <a:r>
              <a:rPr lang="en-US" sz="2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num</a:t>
            </a:r>
            <a:r>
              <a:rPr lang="en-US" sz="2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);</a:t>
            </a:r>
            <a:endParaRPr lang="en-US" sz="28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</a:t>
            </a:r>
            <a:r>
              <a:rPr lang="en-US" sz="28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BinNode</a:t>
            </a:r>
            <a:r>
              <a:rPr lang="en-US" sz="2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&lt;</a:t>
            </a:r>
            <a:r>
              <a:rPr lang="en-US" sz="2800" dirty="0" err="1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int</a:t>
            </a:r>
            <a:r>
              <a:rPr lang="en-US" sz="2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&gt; </a:t>
            </a:r>
            <a:r>
              <a:rPr lang="en-US" sz="28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posL</a:t>
            </a:r>
            <a:r>
              <a:rPr lang="en-US" sz="2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= </a:t>
            </a:r>
            <a:r>
              <a:rPr lang="en-US" sz="28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pos.GetLeft</a:t>
            </a:r>
            <a:r>
              <a:rPr lang="en-US" sz="2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();</a:t>
            </a:r>
            <a:endParaRPr lang="en-US" sz="28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</a:t>
            </a:r>
            <a:r>
              <a:rPr lang="en-US" sz="28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BinNode</a:t>
            </a:r>
            <a:r>
              <a:rPr lang="en-US" sz="2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&lt;</a:t>
            </a:r>
            <a:r>
              <a:rPr lang="en-US" sz="2800" dirty="0" err="1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int</a:t>
            </a:r>
            <a:r>
              <a:rPr lang="en-US" sz="2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&gt; </a:t>
            </a:r>
            <a:r>
              <a:rPr lang="en-US" sz="28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posR</a:t>
            </a:r>
            <a:r>
              <a:rPr lang="en-US" sz="2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= </a:t>
            </a:r>
            <a:r>
              <a:rPr lang="en-US" sz="28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pos.GetRight</a:t>
            </a:r>
            <a:r>
              <a:rPr lang="en-US" sz="2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();</a:t>
            </a:r>
            <a:endParaRPr lang="en-US" sz="28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</a:t>
            </a:r>
            <a:endParaRPr lang="en-US" sz="28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057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פעולת חיפוש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130629" y="898604"/>
            <a:ext cx="11057607" cy="4348310"/>
          </a:xfrm>
        </p:spPr>
        <p:txBody>
          <a:bodyPr/>
          <a:lstStyle/>
          <a:p>
            <a:r>
              <a:rPr lang="he-IL" dirty="0"/>
              <a:t>כדי לבצע את פעולת המחיקה אנחנו צרכים פעולה חיפוש המקבלת את השרשרת הדו כיוונית  ומספר ומחזירה הפניה לחוליה שזה ערכה.  </a:t>
            </a:r>
          </a:p>
          <a:p>
            <a:r>
              <a:rPr lang="he-IL" dirty="0"/>
              <a:t>אם לא נמצא מחזירה </a:t>
            </a:r>
            <a:r>
              <a:rPr lang="en-US" dirty="0"/>
              <a:t>null </a:t>
            </a:r>
            <a:endParaRPr lang="he-IL" dirty="0"/>
          </a:p>
          <a:p>
            <a:endParaRPr lang="he-IL" dirty="0"/>
          </a:p>
          <a:p>
            <a:r>
              <a:rPr lang="he-IL" dirty="0"/>
              <a:t>בפעולת החיפוש – יש לסרוק את השרשרת על פי הכללים שלמדנו </a:t>
            </a:r>
          </a:p>
          <a:p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805209" y="3166415"/>
            <a:ext cx="7446163" cy="34163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buAutoNum type="arabicPeriod"/>
            </a:pPr>
            <a:r>
              <a:rPr lang="he-IL" sz="2400" dirty="0"/>
              <a:t>אם אני קיצוני שמאלי – סרוק שרשרת ימינה.</a:t>
            </a:r>
          </a:p>
          <a:p>
            <a:r>
              <a:rPr lang="he-IL" sz="2400" dirty="0"/>
              <a:t>              והחזר הפניה לחוליה אם נמצא</a:t>
            </a:r>
          </a:p>
          <a:p>
            <a:pPr marL="342900" indent="-342900">
              <a:buAutoNum type="arabicPeriod"/>
            </a:pPr>
            <a:endParaRPr lang="he-IL" sz="2400" dirty="0"/>
          </a:p>
          <a:p>
            <a:r>
              <a:rPr lang="he-IL" sz="2400" dirty="0"/>
              <a:t>2. והחזר הפניה לחוליה אם נמצא</a:t>
            </a:r>
          </a:p>
          <a:p>
            <a:r>
              <a:rPr lang="he-IL" sz="2400" dirty="0"/>
              <a:t>                 והחזר הפניה לחוליה אם נמצא</a:t>
            </a:r>
          </a:p>
          <a:p>
            <a:pPr marL="342900" indent="-342900">
              <a:buAutoNum type="arabicPeriod"/>
            </a:pPr>
            <a:endParaRPr lang="he-IL" sz="2400" dirty="0"/>
          </a:p>
          <a:p>
            <a:r>
              <a:rPr lang="he-IL" sz="2400" dirty="0"/>
              <a:t>3. אחרת סרוק ימינה וגם שמאלה  </a:t>
            </a:r>
          </a:p>
          <a:p>
            <a:r>
              <a:rPr lang="he-IL" sz="2400" dirty="0"/>
              <a:t>                והחזר הפניה לחוליה אם נמצא</a:t>
            </a:r>
          </a:p>
          <a:p>
            <a:r>
              <a:rPr lang="he-IL" sz="2400" dirty="0"/>
              <a:t>  החזר </a:t>
            </a:r>
            <a:r>
              <a:rPr lang="en-US" sz="2400" dirty="0"/>
              <a:t>null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298343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e-IL" dirty="0">
                <a:sym typeface="Varela Round"/>
              </a:rPr>
              <a:t>חלק א </a:t>
            </a:r>
          </a:p>
          <a:p>
            <a:r>
              <a:rPr lang="he-IL" dirty="0">
                <a:sym typeface="Varela Round"/>
              </a:rPr>
              <a:t>שרשרת מעגלית </a:t>
            </a:r>
          </a:p>
          <a:p>
            <a:endParaRPr lang="he-IL" dirty="0"/>
          </a:p>
          <a:p>
            <a:pPr marL="0" indent="0">
              <a:buNone/>
            </a:pPr>
            <a:r>
              <a:rPr lang="he-IL" dirty="0"/>
              <a:t>חלק ב </a:t>
            </a:r>
          </a:p>
          <a:p>
            <a:r>
              <a:rPr lang="he-IL" dirty="0"/>
              <a:t>שרשרת דו כיוונית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867400" y="61985"/>
            <a:ext cx="5486400" cy="720000"/>
          </a:xfrm>
        </p:spPr>
        <p:txBody>
          <a:bodyPr/>
          <a:lstStyle/>
          <a:p>
            <a:r>
              <a:rPr lang="he-IL" dirty="0"/>
              <a:t>מחיקת חוליה מהקצה </a:t>
            </a:r>
          </a:p>
        </p:txBody>
      </p:sp>
      <p:grpSp>
        <p:nvGrpSpPr>
          <p:cNvPr id="5" name="קבוצה 4"/>
          <p:cNvGrpSpPr/>
          <p:nvPr/>
        </p:nvGrpSpPr>
        <p:grpSpPr>
          <a:xfrm>
            <a:off x="866648" y="917208"/>
            <a:ext cx="5295138" cy="567096"/>
            <a:chOff x="871946" y="1849985"/>
            <a:chExt cx="5295138" cy="567096"/>
          </a:xfrm>
        </p:grpSpPr>
        <p:grpSp>
          <p:nvGrpSpPr>
            <p:cNvPr id="6" name="קבוצה 5"/>
            <p:cNvGrpSpPr/>
            <p:nvPr/>
          </p:nvGrpSpPr>
          <p:grpSpPr>
            <a:xfrm>
              <a:off x="2032321" y="1862938"/>
              <a:ext cx="750626" cy="511251"/>
              <a:chOff x="2879678" y="3241883"/>
              <a:chExt cx="750626" cy="511251"/>
            </a:xfrm>
          </p:grpSpPr>
          <p:sp>
            <p:nvSpPr>
              <p:cNvPr id="31" name="מלבן מעוגל 30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9</a:t>
                </a:r>
                <a:endParaRPr lang="he-IL" dirty="0"/>
              </a:p>
            </p:txBody>
          </p:sp>
          <p:cxnSp>
            <p:nvCxnSpPr>
              <p:cNvPr id="32" name="מחבר ישר 31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מחבר ישר 32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קבוצה 6"/>
            <p:cNvGrpSpPr/>
            <p:nvPr/>
          </p:nvGrpSpPr>
          <p:grpSpPr>
            <a:xfrm>
              <a:off x="3161345" y="1891533"/>
              <a:ext cx="750626" cy="511251"/>
              <a:chOff x="2879678" y="3241883"/>
              <a:chExt cx="750626" cy="511251"/>
            </a:xfrm>
          </p:grpSpPr>
          <p:sp>
            <p:nvSpPr>
              <p:cNvPr id="28" name="מלבן מעוגל 27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1</a:t>
                </a:r>
                <a:endParaRPr lang="he-IL" dirty="0"/>
              </a:p>
            </p:txBody>
          </p:sp>
          <p:cxnSp>
            <p:nvCxnSpPr>
              <p:cNvPr id="29" name="מחבר ישר 28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מחבר ישר 29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קבוצה 7"/>
            <p:cNvGrpSpPr/>
            <p:nvPr/>
          </p:nvGrpSpPr>
          <p:grpSpPr>
            <a:xfrm>
              <a:off x="4299736" y="1905830"/>
              <a:ext cx="750626" cy="511251"/>
              <a:chOff x="2879678" y="3241883"/>
              <a:chExt cx="750626" cy="511251"/>
            </a:xfrm>
          </p:grpSpPr>
          <p:sp>
            <p:nvSpPr>
              <p:cNvPr id="25" name="מלבן מעוגל 24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8</a:t>
                </a:r>
                <a:endParaRPr lang="he-IL" dirty="0"/>
              </a:p>
            </p:txBody>
          </p:sp>
          <p:cxnSp>
            <p:nvCxnSpPr>
              <p:cNvPr id="26" name="מחבר ישר 25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מחבר ישר 26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קבוצה 8"/>
            <p:cNvGrpSpPr/>
            <p:nvPr/>
          </p:nvGrpSpPr>
          <p:grpSpPr>
            <a:xfrm>
              <a:off x="871946" y="1849985"/>
              <a:ext cx="750626" cy="511251"/>
              <a:chOff x="2879678" y="3241883"/>
              <a:chExt cx="750626" cy="511251"/>
            </a:xfrm>
          </p:grpSpPr>
          <p:sp>
            <p:nvSpPr>
              <p:cNvPr id="22" name="מלבן מעוגל 21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5</a:t>
                </a:r>
                <a:endParaRPr lang="he-IL" dirty="0"/>
              </a:p>
            </p:txBody>
          </p:sp>
          <p:cxnSp>
            <p:nvCxnSpPr>
              <p:cNvPr id="23" name="מחבר ישר 22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מחבר ישר 23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" name="קבוצה 9"/>
            <p:cNvGrpSpPr/>
            <p:nvPr/>
          </p:nvGrpSpPr>
          <p:grpSpPr>
            <a:xfrm>
              <a:off x="5416458" y="1898681"/>
              <a:ext cx="750626" cy="511251"/>
              <a:chOff x="2879678" y="3241883"/>
              <a:chExt cx="750626" cy="511251"/>
            </a:xfrm>
          </p:grpSpPr>
          <p:sp>
            <p:nvSpPr>
              <p:cNvPr id="19" name="מלבן מעוגל 18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3</a:t>
                </a:r>
                <a:endParaRPr lang="he-IL" dirty="0"/>
              </a:p>
            </p:txBody>
          </p:sp>
          <p:cxnSp>
            <p:nvCxnSpPr>
              <p:cNvPr id="20" name="מחבר ישר 19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מחבר ישר 20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" name="מחבר חץ ישר 11"/>
            <p:cNvCxnSpPr/>
            <p:nvPr/>
          </p:nvCxnSpPr>
          <p:spPr>
            <a:xfrm>
              <a:off x="2658137" y="1974935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מחבר חץ ישר 12"/>
            <p:cNvCxnSpPr/>
            <p:nvPr/>
          </p:nvCxnSpPr>
          <p:spPr>
            <a:xfrm>
              <a:off x="3801944" y="1979583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מחבר חץ ישר 15"/>
            <p:cNvCxnSpPr/>
            <p:nvPr/>
          </p:nvCxnSpPr>
          <p:spPr>
            <a:xfrm flipH="1">
              <a:off x="3908443" y="2263509"/>
              <a:ext cx="469971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7" name="מחבר חץ ישר 16"/>
            <p:cNvCxnSpPr/>
            <p:nvPr/>
          </p:nvCxnSpPr>
          <p:spPr>
            <a:xfrm flipH="1">
              <a:off x="2768344" y="2250931"/>
              <a:ext cx="482121" cy="0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34" name="קבוצה 33"/>
          <p:cNvGrpSpPr/>
          <p:nvPr/>
        </p:nvGrpSpPr>
        <p:grpSpPr>
          <a:xfrm>
            <a:off x="1707624" y="1461245"/>
            <a:ext cx="1208076" cy="785321"/>
            <a:chOff x="-4346802" y="1842454"/>
            <a:chExt cx="1433014" cy="1091643"/>
          </a:xfrm>
        </p:grpSpPr>
        <p:sp>
          <p:nvSpPr>
            <p:cNvPr id="35" name="אליפסה 34"/>
            <p:cNvSpPr/>
            <p:nvPr/>
          </p:nvSpPr>
          <p:spPr>
            <a:xfrm>
              <a:off x="-4346802" y="2395640"/>
              <a:ext cx="1433014" cy="538457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a typeface="Calibri" panose="020F0502020204030204" pitchFamily="34" charset="0"/>
                  <a:cs typeface="Arial" panose="020B0604020202020204" pitchFamily="34" charset="0"/>
                </a:rPr>
                <a:t>posR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6" name="מחבר חץ ישר 35"/>
            <p:cNvCxnSpPr>
              <a:stCxn id="35" idx="0"/>
            </p:cNvCxnSpPr>
            <p:nvPr/>
          </p:nvCxnSpPr>
          <p:spPr>
            <a:xfrm flipV="1">
              <a:off x="-3630295" y="1842454"/>
              <a:ext cx="15369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sp>
        <p:nvSpPr>
          <p:cNvPr id="37" name="אליפסה 36"/>
          <p:cNvSpPr/>
          <p:nvPr/>
        </p:nvSpPr>
        <p:spPr>
          <a:xfrm>
            <a:off x="460502" y="1859202"/>
            <a:ext cx="1208076" cy="387363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err="1">
                <a:ea typeface="Calibri" panose="020F0502020204030204" pitchFamily="34" charset="0"/>
                <a:cs typeface="Arial" panose="020B0604020202020204" pitchFamily="34" charset="0"/>
              </a:rPr>
              <a:t>pos</a:t>
            </a:r>
            <a:endParaRPr lang="en-US" sz="24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מחבר חץ ישר 37"/>
          <p:cNvCxnSpPr>
            <a:endCxn id="22" idx="2"/>
          </p:cNvCxnSpPr>
          <p:nvPr/>
        </p:nvCxnSpPr>
        <p:spPr>
          <a:xfrm flipV="1">
            <a:off x="1137900" y="1428459"/>
            <a:ext cx="104061" cy="45262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0" name="מלבן 39"/>
          <p:cNvSpPr/>
          <p:nvPr/>
        </p:nvSpPr>
        <p:spPr>
          <a:xfrm>
            <a:off x="101498" y="2688832"/>
            <a:ext cx="45850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if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posL</a:t>
            </a:r>
            <a:r>
              <a:rPr lang="en-US" sz="2400" dirty="0">
                <a:solidFill>
                  <a:srgbClr val="000000"/>
                </a:solidFill>
              </a:rPr>
              <a:t>==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  </a:t>
            </a:r>
            <a:r>
              <a:rPr lang="en-US" sz="2400" dirty="0" err="1">
                <a:solidFill>
                  <a:srgbClr val="000000"/>
                </a:solidFill>
              </a:rPr>
              <a:t>pos.SetRight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  </a:t>
            </a:r>
            <a:r>
              <a:rPr lang="en-US" sz="2400" dirty="0" err="1">
                <a:solidFill>
                  <a:srgbClr val="000000"/>
                </a:solidFill>
              </a:rPr>
              <a:t>posR.SetLeft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);</a:t>
            </a:r>
          </a:p>
          <a:p>
            <a:pPr algn="l" rtl="0"/>
            <a:endParaRPr lang="en-US" sz="2400" dirty="0">
              <a:solidFill>
                <a:srgbClr val="000000"/>
              </a:solidFill>
            </a:endParaRP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{</a:t>
            </a:r>
            <a:endParaRPr lang="he-IL" sz="2400" dirty="0"/>
          </a:p>
        </p:txBody>
      </p:sp>
      <p:cxnSp>
        <p:nvCxnSpPr>
          <p:cNvPr id="41" name="מחבר חץ ישר 40"/>
          <p:cNvCxnSpPr/>
          <p:nvPr/>
        </p:nvCxnSpPr>
        <p:spPr>
          <a:xfrm>
            <a:off x="1548456" y="1032862"/>
            <a:ext cx="478567" cy="9296"/>
          </a:xfrm>
          <a:prstGeom prst="straightConnector1">
            <a:avLst/>
          </a:prstGeom>
          <a:ln>
            <a:headEnd type="oval"/>
            <a:tailEnd type="stealt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2" name="מחבר חץ ישר 41"/>
          <p:cNvCxnSpPr/>
          <p:nvPr/>
        </p:nvCxnSpPr>
        <p:spPr>
          <a:xfrm flipH="1">
            <a:off x="1595997" y="1306589"/>
            <a:ext cx="549955" cy="0"/>
          </a:xfrm>
          <a:prstGeom prst="straightConnector1">
            <a:avLst/>
          </a:prstGeom>
          <a:ln>
            <a:headEnd type="oval"/>
            <a:tailEnd type="stealth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43" name="מלבן 42"/>
          <p:cNvSpPr/>
          <p:nvPr/>
        </p:nvSpPr>
        <p:spPr>
          <a:xfrm>
            <a:off x="901787" y="4142598"/>
            <a:ext cx="38459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if</a:t>
            </a:r>
            <a:r>
              <a:rPr lang="en-US" sz="2400" dirty="0">
                <a:solidFill>
                  <a:srgbClr val="000000"/>
                </a:solidFill>
              </a:rPr>
              <a:t> (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==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 )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posR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  <a:endParaRPr lang="he-IL" sz="2400" dirty="0"/>
          </a:p>
        </p:txBody>
      </p:sp>
      <p:sp>
        <p:nvSpPr>
          <p:cNvPr id="44" name="מלבן 43"/>
          <p:cNvSpPr/>
          <p:nvPr/>
        </p:nvSpPr>
        <p:spPr>
          <a:xfrm>
            <a:off x="5173484" y="2334868"/>
            <a:ext cx="6444343" cy="2437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else</a:t>
            </a: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if</a:t>
            </a: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posR</a:t>
            </a: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==</a:t>
            </a:r>
            <a:r>
              <a:rPr lang="en-US" sz="24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null</a:t>
            </a: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en-US" sz="24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{</a:t>
            </a:r>
            <a:endParaRPr lang="en-US" sz="24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</a:t>
            </a:r>
            <a:r>
              <a:rPr lang="en-US" sz="24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pos.SetLeft</a:t>
            </a: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24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null</a:t>
            </a: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);</a:t>
            </a:r>
            <a:endParaRPr lang="en-US" sz="24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</a:t>
            </a:r>
            <a:r>
              <a:rPr lang="en-US" sz="24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posL.SetRight</a:t>
            </a: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24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null</a:t>
            </a: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);</a:t>
            </a:r>
            <a:endParaRPr lang="en-US" sz="24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</a:t>
            </a:r>
            <a:r>
              <a:rPr lang="en-US" sz="24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if</a:t>
            </a: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</a:t>
            </a: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== </a:t>
            </a:r>
            <a:r>
              <a:rPr lang="en-US" sz="24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lst</a:t>
            </a: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en-US" sz="24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lst</a:t>
            </a: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= </a:t>
            </a:r>
            <a:r>
              <a:rPr lang="en-US" sz="24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posL</a:t>
            </a: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en-US" sz="24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</a:rPr>
              <a:t>            }</a:t>
            </a:r>
            <a:endParaRPr lang="he-IL" sz="2400" dirty="0"/>
          </a:p>
        </p:txBody>
      </p:sp>
      <p:grpSp>
        <p:nvGrpSpPr>
          <p:cNvPr id="46" name="קבוצה 45"/>
          <p:cNvGrpSpPr/>
          <p:nvPr/>
        </p:nvGrpSpPr>
        <p:grpSpPr>
          <a:xfrm>
            <a:off x="3937906" y="1512899"/>
            <a:ext cx="1208076" cy="785321"/>
            <a:chOff x="-4346802" y="1842454"/>
            <a:chExt cx="1433014" cy="1091643"/>
          </a:xfrm>
        </p:grpSpPr>
        <p:sp>
          <p:nvSpPr>
            <p:cNvPr id="47" name="אליפסה 46"/>
            <p:cNvSpPr/>
            <p:nvPr/>
          </p:nvSpPr>
          <p:spPr>
            <a:xfrm>
              <a:off x="-4346802" y="2395640"/>
              <a:ext cx="1433014" cy="538457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a typeface="Calibri" panose="020F0502020204030204" pitchFamily="34" charset="0"/>
                  <a:cs typeface="Arial" panose="020B0604020202020204" pitchFamily="34" charset="0"/>
                </a:rPr>
                <a:t>PosL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8" name="מחבר חץ ישר 47"/>
            <p:cNvCxnSpPr>
              <a:stCxn id="47" idx="0"/>
            </p:cNvCxnSpPr>
            <p:nvPr/>
          </p:nvCxnSpPr>
          <p:spPr>
            <a:xfrm flipV="1">
              <a:off x="-3630295" y="1842454"/>
              <a:ext cx="15369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sp>
        <p:nvSpPr>
          <p:cNvPr id="49" name="אליפסה 48"/>
          <p:cNvSpPr/>
          <p:nvPr/>
        </p:nvSpPr>
        <p:spPr>
          <a:xfrm>
            <a:off x="5149663" y="1842402"/>
            <a:ext cx="1208076" cy="492466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err="1">
                <a:ea typeface="Calibri" panose="020F0502020204030204" pitchFamily="34" charset="0"/>
                <a:cs typeface="Arial" panose="020B0604020202020204" pitchFamily="34" charset="0"/>
              </a:rPr>
              <a:t>pos</a:t>
            </a:r>
            <a:endParaRPr lang="en-US" sz="24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50" name="מחבר חץ ישר 49"/>
          <p:cNvCxnSpPr>
            <a:stCxn id="49" idx="0"/>
            <a:endCxn id="19" idx="2"/>
          </p:cNvCxnSpPr>
          <p:nvPr/>
        </p:nvCxnSpPr>
        <p:spPr>
          <a:xfrm flipV="1">
            <a:off x="5753701" y="1477155"/>
            <a:ext cx="32772" cy="3652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3" name="מחבר חץ ישר 52"/>
          <p:cNvCxnSpPr/>
          <p:nvPr/>
        </p:nvCxnSpPr>
        <p:spPr>
          <a:xfrm flipH="1">
            <a:off x="5034650" y="1318154"/>
            <a:ext cx="419906" cy="9296"/>
          </a:xfrm>
          <a:prstGeom prst="straightConnector1">
            <a:avLst/>
          </a:prstGeom>
          <a:ln>
            <a:headEnd type="oval"/>
            <a:tailEnd type="stealth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54" name="מחבר חץ ישר 53"/>
          <p:cNvCxnSpPr/>
          <p:nvPr/>
        </p:nvCxnSpPr>
        <p:spPr>
          <a:xfrm>
            <a:off x="4938010" y="1051454"/>
            <a:ext cx="478567" cy="9296"/>
          </a:xfrm>
          <a:prstGeom prst="straightConnector1">
            <a:avLst/>
          </a:prstGeom>
          <a:ln>
            <a:headEnd type="oval"/>
            <a:tailEnd type="stealt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55" name="קבוצה 54"/>
          <p:cNvGrpSpPr/>
          <p:nvPr/>
        </p:nvGrpSpPr>
        <p:grpSpPr>
          <a:xfrm>
            <a:off x="6479441" y="1242976"/>
            <a:ext cx="1208076" cy="893043"/>
            <a:chOff x="-4346802" y="1692714"/>
            <a:chExt cx="1433014" cy="1241383"/>
          </a:xfrm>
        </p:grpSpPr>
        <p:sp>
          <p:nvSpPr>
            <p:cNvPr id="56" name="אליפסה 55"/>
            <p:cNvSpPr/>
            <p:nvPr/>
          </p:nvSpPr>
          <p:spPr>
            <a:xfrm>
              <a:off x="-4346802" y="2395640"/>
              <a:ext cx="1433014" cy="538457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a typeface="Calibri" panose="020F0502020204030204" pitchFamily="34" charset="0"/>
                  <a:cs typeface="Arial" panose="020B0604020202020204" pitchFamily="34" charset="0"/>
                </a:rPr>
                <a:t>posR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7" name="מחבר חץ ישר 56"/>
            <p:cNvCxnSpPr>
              <a:stCxn id="56" idx="0"/>
            </p:cNvCxnSpPr>
            <p:nvPr/>
          </p:nvCxnSpPr>
          <p:spPr>
            <a:xfrm flipH="1" flipV="1">
              <a:off x="-3676227" y="1692714"/>
              <a:ext cx="45932" cy="702925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59" name="קבוצה 58"/>
          <p:cNvGrpSpPr/>
          <p:nvPr/>
        </p:nvGrpSpPr>
        <p:grpSpPr>
          <a:xfrm>
            <a:off x="-193060" y="1145519"/>
            <a:ext cx="1208076" cy="673552"/>
            <a:chOff x="-4346802" y="1997820"/>
            <a:chExt cx="1433014" cy="936277"/>
          </a:xfrm>
        </p:grpSpPr>
        <p:sp>
          <p:nvSpPr>
            <p:cNvPr id="60" name="אליפסה 59"/>
            <p:cNvSpPr/>
            <p:nvPr/>
          </p:nvSpPr>
          <p:spPr>
            <a:xfrm>
              <a:off x="-4346802" y="2395640"/>
              <a:ext cx="1433014" cy="538457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a typeface="Calibri" panose="020F0502020204030204" pitchFamily="34" charset="0"/>
                  <a:cs typeface="Arial" panose="020B0604020202020204" pitchFamily="34" charset="0"/>
                </a:rPr>
                <a:t>posL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1" name="מחבר חץ ישר 60"/>
            <p:cNvCxnSpPr>
              <a:stCxn id="60" idx="0"/>
            </p:cNvCxnSpPr>
            <p:nvPr/>
          </p:nvCxnSpPr>
          <p:spPr>
            <a:xfrm flipV="1">
              <a:off x="-3630295" y="1997820"/>
              <a:ext cx="35126" cy="39782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</p:spTree>
    <p:extLst>
      <p:ext uri="{BB962C8B-B14F-4D97-AF65-F5344CB8AC3E}">
        <p14:creationId xmlns:p14="http://schemas.microsoft.com/office/powerpoint/2010/main" val="3963451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9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/>
          <p:cNvSpPr/>
          <p:nvPr/>
        </p:nvSpPr>
        <p:spPr>
          <a:xfrm>
            <a:off x="968829" y="1959429"/>
            <a:ext cx="5344885" cy="40441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if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posL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==</a:t>
            </a: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null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{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pos.SetRight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null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);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posR.SetLeft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null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);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</a:t>
            </a: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if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==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lst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lst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=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posR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}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</a:t>
            </a: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else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if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posR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==</a:t>
            </a: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null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{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pos.SetLeft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null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);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posL.SetRight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null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);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</a:t>
            </a: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if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==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lst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lst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=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posL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}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מלבן 11"/>
          <p:cNvSpPr/>
          <p:nvPr/>
        </p:nvSpPr>
        <p:spPr>
          <a:xfrm>
            <a:off x="500742" y="-553"/>
            <a:ext cx="9078686" cy="2331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public</a:t>
            </a: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static</a:t>
            </a: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BinNode</a:t>
            </a: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&lt;</a:t>
            </a:r>
            <a:r>
              <a:rPr lang="en-US" sz="2400" dirty="0" err="1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&gt; Delete(</a:t>
            </a:r>
            <a:r>
              <a:rPr lang="en-US" sz="24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BinNode</a:t>
            </a: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&lt;</a:t>
            </a:r>
            <a:r>
              <a:rPr lang="en-US" sz="2400" dirty="0" err="1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&gt;</a:t>
            </a:r>
            <a:r>
              <a:rPr lang="en-US" sz="24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lst,</a:t>
            </a:r>
            <a:r>
              <a:rPr lang="en-US" sz="2400" dirty="0" err="1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num</a:t>
            </a: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en-US" sz="24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{</a:t>
            </a:r>
            <a:endParaRPr lang="en-US" sz="24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BinNode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&lt;</a:t>
            </a:r>
            <a:r>
              <a:rPr lang="en-US" sz="2000" dirty="0" err="1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&gt;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=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FinNode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lst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num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);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BinNode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&lt;</a:t>
            </a:r>
            <a:r>
              <a:rPr lang="en-US" sz="2000" dirty="0" err="1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&gt;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posL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=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pos.GetLeft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();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BinNode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&lt;</a:t>
            </a:r>
            <a:r>
              <a:rPr lang="en-US" sz="2000" dirty="0" err="1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&gt;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posR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=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pos.GetRight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();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</a:t>
            </a:r>
            <a:endParaRPr lang="en-US" sz="24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מלבן 12"/>
          <p:cNvSpPr/>
          <p:nvPr/>
        </p:nvSpPr>
        <p:spPr>
          <a:xfrm>
            <a:off x="6781801" y="1038396"/>
            <a:ext cx="4334970" cy="305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else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{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pos.SetRight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null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);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pos.SetLeft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null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);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posL.SetRight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posR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);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posR.SetLeft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posL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);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    </a:t>
            </a: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if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==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lst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lst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=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posR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          }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return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lst</a:t>
            </a:r>
            <a:r>
              <a:rPr lang="en-US" sz="20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14492119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F6469D9-7AB5-4B51-A971-96A91FB99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כותרת</a:t>
            </a:r>
            <a:endParaRPr lang="en-US" dirty="0"/>
          </a:p>
        </p:txBody>
      </p:sp>
      <p:pic>
        <p:nvPicPr>
          <p:cNvPr id="7" name="תמונה 6" descr="תמונה שמכילה אובייקט, שעון&#10;&#10;התיאור נוצר באופן אוטומטי">
            <a:extLst>
              <a:ext uri="{FF2B5EF4-FFF2-40B4-BE49-F238E27FC236}">
                <a16:creationId xmlns:a16="http://schemas.microsoft.com/office/drawing/2014/main" id="{300B5EBA-5684-439B-82F6-2B288C3AC2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3F2EE"/>
              </a:clrFrom>
              <a:clrTo>
                <a:srgbClr val="F3F2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8" t="21296" r="8702"/>
          <a:stretch/>
        </p:blipFill>
        <p:spPr>
          <a:xfrm flipH="1">
            <a:off x="-1" y="4314285"/>
            <a:ext cx="2277745" cy="2037982"/>
          </a:xfrm>
          <a:prstGeom prst="rect">
            <a:avLst/>
          </a:prstGeom>
        </p:spPr>
      </p:pic>
      <p:pic>
        <p:nvPicPr>
          <p:cNvPr id="8" name="תמונה 7">
            <a:extLst>
              <a:ext uri="{FF2B5EF4-FFF2-40B4-BE49-F238E27FC236}">
                <a16:creationId xmlns:a16="http://schemas.microsoft.com/office/drawing/2014/main" id="{E1336D4C-B954-4D7A-A012-BC33384799E1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89" y="1331227"/>
            <a:ext cx="2942173" cy="2942173"/>
          </a:xfrm>
          <a:prstGeom prst="rect">
            <a:avLst/>
          </a:prstGeom>
        </p:spPr>
      </p:pic>
      <p:sp>
        <p:nvSpPr>
          <p:cNvPr id="6" name="מלבן 5">
            <a:extLst>
              <a:ext uri="{FF2B5EF4-FFF2-40B4-BE49-F238E27FC236}">
                <a16:creationId xmlns:a16="http://schemas.microsoft.com/office/drawing/2014/main" id="{D989127E-4432-4D24-8B7A-2550CB04B507}"/>
              </a:ext>
            </a:extLst>
          </p:cNvPr>
          <p:cNvSpPr/>
          <p:nvPr/>
        </p:nvSpPr>
        <p:spPr>
          <a:xfrm>
            <a:off x="635507" y="828252"/>
            <a:ext cx="21451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36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סרקו אותי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13835F1C-B5CB-4AC9-A596-95F0074BA572}"/>
              </a:ext>
            </a:extLst>
          </p:cNvPr>
          <p:cNvSpPr/>
          <p:nvPr/>
        </p:nvSpPr>
        <p:spPr>
          <a:xfrm>
            <a:off x="12279398" y="375222"/>
            <a:ext cx="3006322" cy="51863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לשלב במצגות  קישור לפעילות או לדפי מידע,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5"/>
              </a:rPr>
            </a:br>
            <a:r>
              <a:rPr lang="en-US" dirty="0">
                <a:solidFill>
                  <a:srgbClr val="002060"/>
                </a:solidFill>
                <a:hlinkClick r:id="rId6"/>
              </a:rPr>
              <a:t>https://youtu.be/xODFEFLQ8PQ</a:t>
            </a:r>
            <a:endParaRPr lang="en-US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אתר מומלץ ליצירת </a:t>
            </a:r>
            <a:r>
              <a:rPr lang="en-US" dirty="0">
                <a:solidFill>
                  <a:srgbClr val="002060"/>
                </a:solidFill>
              </a:rPr>
              <a:t>QR</a:t>
            </a:r>
            <a:r>
              <a:rPr lang="he-IL" dirty="0">
                <a:solidFill>
                  <a:srgbClr val="002060"/>
                </a:solidFill>
              </a:rPr>
              <a:t>:</a:t>
            </a:r>
          </a:p>
          <a:p>
            <a:pPr algn="ctr"/>
            <a:r>
              <a:rPr lang="en-US" dirty="0">
                <a:hlinkClick r:id="rId7"/>
              </a:rPr>
              <a:t>https://www.the-qrcode-generator.com/</a:t>
            </a:r>
            <a:endParaRPr lang="he-IL" dirty="0"/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  <a:highlight>
                  <a:srgbClr val="FFFF00"/>
                </a:highlight>
              </a:rPr>
              <a:t>החליפו את הקוד בשקופית לקוד החדש שקיבלתם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sz="1600" dirty="0">
                <a:solidFill>
                  <a:srgbClr val="002060"/>
                </a:solidFill>
              </a:rPr>
              <a:t>(אם אין לכם צורך בשקופית זו, מחקו אותה)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747F1D-4827-4A19-ADAC-B662AD81FEC3}"/>
              </a:ext>
            </a:extLst>
          </p:cNvPr>
          <p:cNvSpPr txBox="1"/>
          <p:nvPr/>
        </p:nvSpPr>
        <p:spPr>
          <a:xfrm>
            <a:off x="645459" y="2299447"/>
            <a:ext cx="20545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000" b="1" dirty="0">
                <a:solidFill>
                  <a:schemeClr val="bg2">
                    <a:lumMod val="1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קוד לדוגמה  בלבד </a:t>
            </a:r>
            <a:br>
              <a:rPr lang="en-US" sz="2000" b="1" dirty="0">
                <a:solidFill>
                  <a:schemeClr val="bg2">
                    <a:lumMod val="1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</a:br>
            <a:r>
              <a:rPr lang="he-IL" sz="2000" b="1" dirty="0">
                <a:solidFill>
                  <a:schemeClr val="bg2">
                    <a:lumMod val="1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(מחקו טקסט זה)</a:t>
            </a:r>
            <a:endParaRPr lang="en-US" sz="2000" b="1" dirty="0">
              <a:solidFill>
                <a:schemeClr val="bg2">
                  <a:lumMod val="1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</a:endParaRPr>
          </a:p>
        </p:txBody>
      </p:sp>
      <p:sp>
        <p:nvSpPr>
          <p:cNvPr id="10" name="מלבן מעוגל 9"/>
          <p:cNvSpPr/>
          <p:nvPr/>
        </p:nvSpPr>
        <p:spPr>
          <a:xfrm>
            <a:off x="3134362" y="3315110"/>
            <a:ext cx="7183120" cy="251359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dirty="0"/>
              <a:t>תודה שצפיתם בשיעור </a:t>
            </a:r>
          </a:p>
          <a:p>
            <a:pPr algn="ctr"/>
            <a:r>
              <a:rPr lang="he-IL" sz="2800" b="1" dirty="0"/>
              <a:t>בקישור - קובץ המרכז את כל הפעולות שנלמדו בשיעור ותרגילים לחזרה.</a:t>
            </a:r>
          </a:p>
          <a:p>
            <a:pPr algn="ctr"/>
            <a:endParaRPr lang="he-IL" sz="2800" b="1" dirty="0"/>
          </a:p>
          <a:p>
            <a:pPr algn="ctr"/>
            <a:r>
              <a:rPr lang="he-IL" sz="2800" b="1" dirty="0"/>
              <a:t>דיתה אוהב ציון </a:t>
            </a:r>
          </a:p>
        </p:txBody>
      </p:sp>
      <p:sp>
        <p:nvSpPr>
          <p:cNvPr id="12" name="מלבן מעוגל 11"/>
          <p:cNvSpPr/>
          <p:nvPr/>
        </p:nvSpPr>
        <p:spPr>
          <a:xfrm>
            <a:off x="3441045" y="1270423"/>
            <a:ext cx="6786880" cy="170079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2800" b="1" dirty="0"/>
              <a:t>השיעור הבא : שרשרת חוליות-5 </a:t>
            </a:r>
          </a:p>
          <a:p>
            <a:pPr algn="ctr"/>
            <a:r>
              <a:rPr lang="he-IL" sz="2800" b="1" dirty="0"/>
              <a:t> פתרון תרגילים ומעקבים </a:t>
            </a: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743" y="1523999"/>
            <a:ext cx="2634343" cy="2634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975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822371" y="86833"/>
            <a:ext cx="6598585" cy="720000"/>
          </a:xfrm>
        </p:spPr>
        <p:txBody>
          <a:bodyPr/>
          <a:lstStyle/>
          <a:p>
            <a:r>
              <a:rPr lang="he-IL" dirty="0"/>
              <a:t>שרשרת חוליות מעגלית 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144593" y="3667684"/>
            <a:ext cx="5286811" cy="2688237"/>
          </a:xfrm>
        </p:spPr>
        <p:txBody>
          <a:bodyPr/>
          <a:lstStyle/>
          <a:p>
            <a:r>
              <a:rPr lang="he-IL" dirty="0"/>
              <a:t>שרשרת חוליות מעגלית היא שרשרת שבה האיבר האחרון מפנה לאיבר הראשון. </a:t>
            </a:r>
          </a:p>
          <a:p>
            <a:pPr marL="0" indent="0">
              <a:buNone/>
            </a:pPr>
            <a:r>
              <a:rPr lang="he-IL" dirty="0"/>
              <a:t> איך נבצע סריקה ?  </a:t>
            </a:r>
          </a:p>
          <a:p>
            <a:pPr marL="0" indent="0">
              <a:buNone/>
            </a:pPr>
            <a:r>
              <a:rPr lang="he-IL" dirty="0"/>
              <a:t>מה היא החוליה הראשונה ? </a:t>
            </a:r>
          </a:p>
          <a:p>
            <a:pPr marL="0" indent="0">
              <a:buNone/>
            </a:pPr>
            <a:r>
              <a:rPr lang="he-IL" dirty="0"/>
              <a:t> מה היא החוליה האחרונה ? </a:t>
            </a:r>
          </a:p>
          <a:p>
            <a:endParaRPr lang="he-IL" dirty="0"/>
          </a:p>
        </p:txBody>
      </p:sp>
      <p:grpSp>
        <p:nvGrpSpPr>
          <p:cNvPr id="72" name="קבוצה 71"/>
          <p:cNvGrpSpPr/>
          <p:nvPr/>
        </p:nvGrpSpPr>
        <p:grpSpPr>
          <a:xfrm>
            <a:off x="6352426" y="2952643"/>
            <a:ext cx="3423656" cy="1352412"/>
            <a:chOff x="1939400" y="2786765"/>
            <a:chExt cx="3423656" cy="1352412"/>
          </a:xfrm>
        </p:grpSpPr>
        <p:grpSp>
          <p:nvGrpSpPr>
            <p:cNvPr id="68" name="קבוצה 67"/>
            <p:cNvGrpSpPr/>
            <p:nvPr/>
          </p:nvGrpSpPr>
          <p:grpSpPr>
            <a:xfrm>
              <a:off x="1939400" y="2786765"/>
              <a:ext cx="3423656" cy="1352412"/>
              <a:chOff x="1944124" y="2866670"/>
              <a:chExt cx="3423656" cy="1352412"/>
            </a:xfrm>
          </p:grpSpPr>
          <p:grpSp>
            <p:nvGrpSpPr>
              <p:cNvPr id="67" name="קבוצה 66"/>
              <p:cNvGrpSpPr/>
              <p:nvPr/>
            </p:nvGrpSpPr>
            <p:grpSpPr>
              <a:xfrm>
                <a:off x="1944124" y="2866670"/>
                <a:ext cx="3423656" cy="1352412"/>
                <a:chOff x="1944124" y="2866670"/>
                <a:chExt cx="3423656" cy="1352412"/>
              </a:xfrm>
            </p:grpSpPr>
            <p:grpSp>
              <p:nvGrpSpPr>
                <p:cNvPr id="11" name="קבוצה 10"/>
                <p:cNvGrpSpPr/>
                <p:nvPr/>
              </p:nvGrpSpPr>
              <p:grpSpPr>
                <a:xfrm>
                  <a:off x="1944124" y="2898468"/>
                  <a:ext cx="1788781" cy="409483"/>
                  <a:chOff x="5171973" y="5188193"/>
                  <a:chExt cx="1752915" cy="409483"/>
                </a:xfrm>
              </p:grpSpPr>
              <p:sp>
                <p:nvSpPr>
                  <p:cNvPr id="17" name="מלבן מעוגל 16"/>
                  <p:cNvSpPr/>
                  <p:nvPr/>
                </p:nvSpPr>
                <p:spPr>
                  <a:xfrm>
                    <a:off x="5171973" y="5188193"/>
                    <a:ext cx="681410" cy="362520"/>
                  </a:xfrm>
                  <a:prstGeom prst="round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1" anchor="ctr"/>
                  <a:lstStyle/>
                  <a:p>
                    <a:pPr algn="ctr"/>
                    <a:r>
                      <a:rPr lang="en-US" sz="2000" b="1" dirty="0"/>
                      <a:t>6</a:t>
                    </a:r>
                    <a:endParaRPr lang="he-IL" sz="2000" b="1" dirty="0"/>
                  </a:p>
                </p:txBody>
              </p:sp>
              <p:cxnSp>
                <p:nvCxnSpPr>
                  <p:cNvPr id="18" name="מחבר חץ ישר 17"/>
                  <p:cNvCxnSpPr/>
                  <p:nvPr/>
                </p:nvCxnSpPr>
                <p:spPr>
                  <a:xfrm>
                    <a:off x="5864392" y="5324569"/>
                    <a:ext cx="437594" cy="33800"/>
                  </a:xfrm>
                  <a:prstGeom prst="straightConnector1">
                    <a:avLst/>
                  </a:prstGeom>
                  <a:ln>
                    <a:headEnd type="none" w="med" len="med"/>
                    <a:tailEnd type="arrow" w="med" len="med"/>
                  </a:ln>
                </p:spPr>
                <p:style>
                  <a:lnRef idx="2">
                    <a:schemeClr val="accent2"/>
                  </a:lnRef>
                  <a:fillRef idx="0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" name="מלבן מעוגל 18"/>
                  <p:cNvSpPr/>
                  <p:nvPr/>
                </p:nvSpPr>
                <p:spPr>
                  <a:xfrm>
                    <a:off x="6243478" y="5235156"/>
                    <a:ext cx="681410" cy="362520"/>
                  </a:xfrm>
                  <a:prstGeom prst="round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1" anchor="ctr"/>
                  <a:lstStyle/>
                  <a:p>
                    <a:pPr algn="ctr"/>
                    <a:r>
                      <a:rPr lang="en-US" sz="2000" b="1" dirty="0"/>
                      <a:t>2</a:t>
                    </a:r>
                    <a:endParaRPr lang="he-IL" sz="2000" b="1" dirty="0"/>
                  </a:p>
                </p:txBody>
              </p:sp>
            </p:grpSp>
            <p:sp>
              <p:nvSpPr>
                <p:cNvPr id="12" name="מלבן מעוגל 11"/>
                <p:cNvSpPr/>
                <p:nvPr/>
              </p:nvSpPr>
              <p:spPr>
                <a:xfrm>
                  <a:off x="4084200" y="2866670"/>
                  <a:ext cx="695352" cy="36252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1" anchor="ctr"/>
                <a:lstStyle/>
                <a:p>
                  <a:pPr algn="ctr"/>
                  <a:r>
                    <a:rPr lang="en-US" sz="2000" b="1" dirty="0"/>
                    <a:t>10</a:t>
                  </a:r>
                  <a:endParaRPr lang="he-IL" sz="2000" b="1" dirty="0"/>
                </a:p>
              </p:txBody>
            </p:sp>
            <p:sp>
              <p:nvSpPr>
                <p:cNvPr id="13" name="מלבן מעוגל 12"/>
                <p:cNvSpPr/>
                <p:nvPr/>
              </p:nvSpPr>
              <p:spPr>
                <a:xfrm>
                  <a:off x="4672428" y="3496362"/>
                  <a:ext cx="695352" cy="36252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1" anchor="ctr"/>
                <a:lstStyle/>
                <a:p>
                  <a:pPr algn="ctr"/>
                  <a:r>
                    <a:rPr lang="en-US" sz="2000" b="1" dirty="0"/>
                    <a:t>9</a:t>
                  </a:r>
                  <a:endParaRPr lang="he-IL" sz="2000" b="1" dirty="0"/>
                </a:p>
              </p:txBody>
            </p:sp>
            <p:cxnSp>
              <p:nvCxnSpPr>
                <p:cNvPr id="14" name="מחבר חץ ישר 13"/>
                <p:cNvCxnSpPr>
                  <a:stCxn id="12" idx="2"/>
                  <a:endCxn id="13" idx="0"/>
                </p:cNvCxnSpPr>
                <p:nvPr/>
              </p:nvCxnSpPr>
              <p:spPr>
                <a:xfrm>
                  <a:off x="4431876" y="3229190"/>
                  <a:ext cx="588228" cy="267172"/>
                </a:xfrm>
                <a:prstGeom prst="straightConnector1">
                  <a:avLst/>
                </a:prstGeom>
                <a:ln>
                  <a:headEnd type="none" w="med" len="med"/>
                  <a:tailEnd type="arrow" w="med" len="med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sp>
              <p:nvSpPr>
                <p:cNvPr id="15" name="מלבן מעוגל 14"/>
                <p:cNvSpPr/>
                <p:nvPr/>
              </p:nvSpPr>
              <p:spPr>
                <a:xfrm>
                  <a:off x="3674460" y="3856562"/>
                  <a:ext cx="695352" cy="36252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1" anchor="ctr"/>
                <a:lstStyle/>
                <a:p>
                  <a:pPr algn="ctr"/>
                  <a:r>
                    <a:rPr lang="en-US" sz="2000" b="1" dirty="0"/>
                    <a:t>4</a:t>
                  </a:r>
                  <a:endParaRPr lang="he-IL" sz="2000" b="1" dirty="0"/>
                </a:p>
              </p:txBody>
            </p:sp>
            <p:cxnSp>
              <p:nvCxnSpPr>
                <p:cNvPr id="16" name="מחבר חץ ישר 15"/>
                <p:cNvCxnSpPr/>
                <p:nvPr/>
              </p:nvCxnSpPr>
              <p:spPr>
                <a:xfrm>
                  <a:off x="3674460" y="3025417"/>
                  <a:ext cx="446547" cy="33800"/>
                </a:xfrm>
                <a:prstGeom prst="straightConnector1">
                  <a:avLst/>
                </a:prstGeom>
                <a:ln>
                  <a:headEnd type="none" w="med" len="med"/>
                  <a:tailEnd type="arrow" w="med" len="med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" name="מחבר חץ ישר 9"/>
              <p:cNvCxnSpPr>
                <a:stCxn id="13" idx="2"/>
                <a:endCxn id="15" idx="3"/>
              </p:cNvCxnSpPr>
              <p:nvPr/>
            </p:nvCxnSpPr>
            <p:spPr>
              <a:xfrm flipH="1">
                <a:off x="4369812" y="3858882"/>
                <a:ext cx="650292" cy="17894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23" name="מלבן מעוגל 22"/>
            <p:cNvSpPr/>
            <p:nvPr/>
          </p:nvSpPr>
          <p:spPr>
            <a:xfrm>
              <a:off x="2595819" y="3757527"/>
              <a:ext cx="695352" cy="38165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20</a:t>
              </a:r>
              <a:endParaRPr lang="he-IL" sz="2000" b="1" dirty="0"/>
            </a:p>
          </p:txBody>
        </p:sp>
        <p:cxnSp>
          <p:nvCxnSpPr>
            <p:cNvPr id="24" name="מחבר חץ ישר 23"/>
            <p:cNvCxnSpPr>
              <a:stCxn id="23" idx="1"/>
              <a:endCxn id="17" idx="2"/>
            </p:cNvCxnSpPr>
            <p:nvPr/>
          </p:nvCxnSpPr>
          <p:spPr>
            <a:xfrm flipH="1" flipV="1">
              <a:off x="2287076" y="3181083"/>
              <a:ext cx="308743" cy="767269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מחבר חץ ישר 24"/>
            <p:cNvCxnSpPr>
              <a:stCxn id="15" idx="1"/>
              <a:endCxn id="23" idx="3"/>
            </p:cNvCxnSpPr>
            <p:nvPr/>
          </p:nvCxnSpPr>
          <p:spPr>
            <a:xfrm flipH="1" flipV="1">
              <a:off x="3291171" y="3948352"/>
              <a:ext cx="378565" cy="9565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74" name="תמונה 7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118" y="307773"/>
            <a:ext cx="2916995" cy="2930017"/>
          </a:xfrm>
          <a:prstGeom prst="rect">
            <a:avLst/>
          </a:prstGeom>
        </p:spPr>
      </p:pic>
      <p:sp>
        <p:nvSpPr>
          <p:cNvPr id="76" name="מציין מיקום תוכן 3"/>
          <p:cNvSpPr txBox="1">
            <a:spLocks/>
          </p:cNvSpPr>
          <p:nvPr/>
        </p:nvSpPr>
        <p:spPr>
          <a:xfrm>
            <a:off x="5236029" y="782042"/>
            <a:ext cx="6085785" cy="268823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45" lvl="1" indent="0">
              <a:buNone/>
            </a:pPr>
            <a:r>
              <a:rPr lang="he-IL" dirty="0"/>
              <a:t>במעגל הילדים – </a:t>
            </a:r>
          </a:p>
          <a:p>
            <a:pPr marL="457245" lvl="1" indent="0">
              <a:buNone/>
            </a:pPr>
            <a:r>
              <a:rPr lang="he-IL" dirty="0"/>
              <a:t>מיהו הילד הראשון ? </a:t>
            </a:r>
          </a:p>
          <a:p>
            <a:pPr marL="0" indent="0">
              <a:buNone/>
            </a:pPr>
            <a:r>
              <a:rPr lang="he-IL" dirty="0"/>
              <a:t>      מיהו הילד האחרון ?</a:t>
            </a:r>
          </a:p>
          <a:p>
            <a:pPr marL="0" indent="0">
              <a:buNone/>
            </a:pPr>
            <a:r>
              <a:rPr lang="he-IL" dirty="0"/>
              <a:t>      כמה ילדים במעגל ? </a:t>
            </a:r>
          </a:p>
        </p:txBody>
      </p:sp>
    </p:spTree>
    <p:extLst>
      <p:ext uri="{BB962C8B-B14F-4D97-AF65-F5344CB8AC3E}">
        <p14:creationId xmlns:p14="http://schemas.microsoft.com/office/powerpoint/2010/main" val="262214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שרשרת חוליות מעגלית-בניה </a:t>
            </a:r>
          </a:p>
        </p:txBody>
      </p:sp>
      <p:grpSp>
        <p:nvGrpSpPr>
          <p:cNvPr id="5" name="קבוצה 4"/>
          <p:cNvGrpSpPr/>
          <p:nvPr/>
        </p:nvGrpSpPr>
        <p:grpSpPr>
          <a:xfrm>
            <a:off x="8095843" y="1058236"/>
            <a:ext cx="3423656" cy="1352412"/>
            <a:chOff x="1939400" y="2786765"/>
            <a:chExt cx="3423656" cy="1352412"/>
          </a:xfrm>
        </p:grpSpPr>
        <p:grpSp>
          <p:nvGrpSpPr>
            <p:cNvPr id="6" name="קבוצה 5"/>
            <p:cNvGrpSpPr/>
            <p:nvPr/>
          </p:nvGrpSpPr>
          <p:grpSpPr>
            <a:xfrm>
              <a:off x="1939400" y="2786765"/>
              <a:ext cx="3423656" cy="1352412"/>
              <a:chOff x="1944124" y="2866670"/>
              <a:chExt cx="3423656" cy="1352412"/>
            </a:xfrm>
          </p:grpSpPr>
          <p:grpSp>
            <p:nvGrpSpPr>
              <p:cNvPr id="10" name="קבוצה 9"/>
              <p:cNvGrpSpPr/>
              <p:nvPr/>
            </p:nvGrpSpPr>
            <p:grpSpPr>
              <a:xfrm>
                <a:off x="1944124" y="2866670"/>
                <a:ext cx="3423656" cy="1352412"/>
                <a:chOff x="1944124" y="2866670"/>
                <a:chExt cx="3423656" cy="1352412"/>
              </a:xfrm>
            </p:grpSpPr>
            <p:grpSp>
              <p:nvGrpSpPr>
                <p:cNvPr id="12" name="קבוצה 11"/>
                <p:cNvGrpSpPr/>
                <p:nvPr/>
              </p:nvGrpSpPr>
              <p:grpSpPr>
                <a:xfrm>
                  <a:off x="1944124" y="2898468"/>
                  <a:ext cx="1788781" cy="409483"/>
                  <a:chOff x="5171973" y="5188193"/>
                  <a:chExt cx="1752915" cy="409483"/>
                </a:xfrm>
              </p:grpSpPr>
              <p:sp>
                <p:nvSpPr>
                  <p:cNvPr id="18" name="מלבן מעוגל 17"/>
                  <p:cNvSpPr/>
                  <p:nvPr/>
                </p:nvSpPr>
                <p:spPr>
                  <a:xfrm>
                    <a:off x="5171973" y="5188193"/>
                    <a:ext cx="681410" cy="362520"/>
                  </a:xfrm>
                  <a:prstGeom prst="round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1" anchor="ctr"/>
                  <a:lstStyle/>
                  <a:p>
                    <a:pPr algn="ctr"/>
                    <a:r>
                      <a:rPr lang="en-US" sz="2000" b="1" dirty="0"/>
                      <a:t>6</a:t>
                    </a:r>
                    <a:endParaRPr lang="he-IL" sz="2000" b="1" dirty="0"/>
                  </a:p>
                </p:txBody>
              </p:sp>
              <p:cxnSp>
                <p:nvCxnSpPr>
                  <p:cNvPr id="19" name="מחבר חץ ישר 18"/>
                  <p:cNvCxnSpPr/>
                  <p:nvPr/>
                </p:nvCxnSpPr>
                <p:spPr>
                  <a:xfrm>
                    <a:off x="5864392" y="5324569"/>
                    <a:ext cx="437594" cy="33800"/>
                  </a:xfrm>
                  <a:prstGeom prst="straightConnector1">
                    <a:avLst/>
                  </a:prstGeom>
                  <a:ln>
                    <a:headEnd type="none" w="med" len="med"/>
                    <a:tailEnd type="arrow" w="med" len="med"/>
                  </a:ln>
                </p:spPr>
                <p:style>
                  <a:lnRef idx="2">
                    <a:schemeClr val="accent2"/>
                  </a:lnRef>
                  <a:fillRef idx="0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" name="מלבן מעוגל 19"/>
                  <p:cNvSpPr/>
                  <p:nvPr/>
                </p:nvSpPr>
                <p:spPr>
                  <a:xfrm>
                    <a:off x="6243478" y="5235156"/>
                    <a:ext cx="681410" cy="362520"/>
                  </a:xfrm>
                  <a:prstGeom prst="round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1" anchor="ctr"/>
                  <a:lstStyle/>
                  <a:p>
                    <a:pPr algn="ctr"/>
                    <a:r>
                      <a:rPr lang="en-US" sz="2000" b="1" dirty="0"/>
                      <a:t>2</a:t>
                    </a:r>
                    <a:endParaRPr lang="he-IL" sz="2000" b="1" dirty="0"/>
                  </a:p>
                </p:txBody>
              </p:sp>
            </p:grpSp>
            <p:sp>
              <p:nvSpPr>
                <p:cNvPr id="13" name="מלבן מעוגל 12"/>
                <p:cNvSpPr/>
                <p:nvPr/>
              </p:nvSpPr>
              <p:spPr>
                <a:xfrm>
                  <a:off x="4084200" y="2866670"/>
                  <a:ext cx="695352" cy="36252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1" anchor="ctr"/>
                <a:lstStyle/>
                <a:p>
                  <a:pPr algn="ctr"/>
                  <a:r>
                    <a:rPr lang="en-US" sz="2000" b="1" dirty="0"/>
                    <a:t>10</a:t>
                  </a:r>
                  <a:endParaRPr lang="he-IL" sz="2000" b="1" dirty="0"/>
                </a:p>
              </p:txBody>
            </p:sp>
            <p:sp>
              <p:nvSpPr>
                <p:cNvPr id="14" name="מלבן מעוגל 13"/>
                <p:cNvSpPr/>
                <p:nvPr/>
              </p:nvSpPr>
              <p:spPr>
                <a:xfrm>
                  <a:off x="4672428" y="3496362"/>
                  <a:ext cx="695352" cy="36252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1" anchor="ctr"/>
                <a:lstStyle/>
                <a:p>
                  <a:pPr algn="ctr"/>
                  <a:r>
                    <a:rPr lang="en-US" sz="2000" b="1" dirty="0"/>
                    <a:t>9</a:t>
                  </a:r>
                  <a:endParaRPr lang="he-IL" sz="2000" b="1" dirty="0"/>
                </a:p>
              </p:txBody>
            </p:sp>
            <p:cxnSp>
              <p:nvCxnSpPr>
                <p:cNvPr id="15" name="מחבר חץ ישר 14"/>
                <p:cNvCxnSpPr>
                  <a:stCxn id="13" idx="2"/>
                  <a:endCxn id="14" idx="0"/>
                </p:cNvCxnSpPr>
                <p:nvPr/>
              </p:nvCxnSpPr>
              <p:spPr>
                <a:xfrm>
                  <a:off x="4431876" y="3229190"/>
                  <a:ext cx="588228" cy="267172"/>
                </a:xfrm>
                <a:prstGeom prst="straightConnector1">
                  <a:avLst/>
                </a:prstGeom>
                <a:ln>
                  <a:headEnd type="none" w="med" len="med"/>
                  <a:tailEnd type="arrow" w="med" len="med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sp>
              <p:nvSpPr>
                <p:cNvPr id="16" name="מלבן מעוגל 15"/>
                <p:cNvSpPr/>
                <p:nvPr/>
              </p:nvSpPr>
              <p:spPr>
                <a:xfrm>
                  <a:off x="3674460" y="3856562"/>
                  <a:ext cx="695352" cy="36252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1" anchor="ctr"/>
                <a:lstStyle/>
                <a:p>
                  <a:pPr algn="ctr"/>
                  <a:r>
                    <a:rPr lang="en-US" sz="2000" b="1" dirty="0"/>
                    <a:t>4</a:t>
                  </a:r>
                  <a:endParaRPr lang="he-IL" sz="2000" b="1" dirty="0"/>
                </a:p>
              </p:txBody>
            </p:sp>
            <p:cxnSp>
              <p:nvCxnSpPr>
                <p:cNvPr id="17" name="מחבר חץ ישר 16"/>
                <p:cNvCxnSpPr/>
                <p:nvPr/>
              </p:nvCxnSpPr>
              <p:spPr>
                <a:xfrm>
                  <a:off x="3674460" y="3025417"/>
                  <a:ext cx="446547" cy="33800"/>
                </a:xfrm>
                <a:prstGeom prst="straightConnector1">
                  <a:avLst/>
                </a:prstGeom>
                <a:ln>
                  <a:headEnd type="none" w="med" len="med"/>
                  <a:tailEnd type="arrow" w="med" len="med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" name="מחבר חץ ישר 10"/>
              <p:cNvCxnSpPr>
                <a:stCxn id="14" idx="2"/>
                <a:endCxn id="16" idx="3"/>
              </p:cNvCxnSpPr>
              <p:nvPr/>
            </p:nvCxnSpPr>
            <p:spPr>
              <a:xfrm flipH="1">
                <a:off x="4369812" y="3858882"/>
                <a:ext cx="650292" cy="17894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7" name="מלבן מעוגל 6"/>
            <p:cNvSpPr/>
            <p:nvPr/>
          </p:nvSpPr>
          <p:spPr>
            <a:xfrm>
              <a:off x="2595819" y="3757527"/>
              <a:ext cx="695352" cy="38165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20</a:t>
              </a:r>
              <a:endParaRPr lang="he-IL" sz="2000" b="1" dirty="0"/>
            </a:p>
          </p:txBody>
        </p:sp>
        <p:cxnSp>
          <p:nvCxnSpPr>
            <p:cNvPr id="8" name="מחבר חץ ישר 7"/>
            <p:cNvCxnSpPr>
              <a:stCxn id="7" idx="1"/>
              <a:endCxn id="18" idx="2"/>
            </p:cNvCxnSpPr>
            <p:nvPr/>
          </p:nvCxnSpPr>
          <p:spPr>
            <a:xfrm flipH="1" flipV="1">
              <a:off x="2287076" y="3181083"/>
              <a:ext cx="308743" cy="767269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מחבר חץ ישר 8"/>
            <p:cNvCxnSpPr>
              <a:stCxn id="16" idx="1"/>
              <a:endCxn id="7" idx="3"/>
            </p:cNvCxnSpPr>
            <p:nvPr/>
          </p:nvCxnSpPr>
          <p:spPr>
            <a:xfrm flipH="1" flipV="1">
              <a:off x="3291171" y="3948352"/>
              <a:ext cx="378565" cy="9565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1" name="אליפסה 20"/>
          <p:cNvSpPr/>
          <p:nvPr/>
        </p:nvSpPr>
        <p:spPr>
          <a:xfrm>
            <a:off x="6487972" y="820614"/>
            <a:ext cx="1125635" cy="5317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lst</a:t>
            </a:r>
            <a:endParaRPr lang="en-US" sz="24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מחבר חץ ישר 21"/>
          <p:cNvCxnSpPr>
            <a:stCxn id="21" idx="4"/>
          </p:cNvCxnSpPr>
          <p:nvPr/>
        </p:nvCxnSpPr>
        <p:spPr>
          <a:xfrm>
            <a:off x="7050790" y="1352392"/>
            <a:ext cx="395114" cy="50912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מחבר חץ ישר 22"/>
          <p:cNvCxnSpPr>
            <a:stCxn id="21" idx="6"/>
            <a:endCxn id="18" idx="1"/>
          </p:cNvCxnSpPr>
          <p:nvPr/>
        </p:nvCxnSpPr>
        <p:spPr>
          <a:xfrm>
            <a:off x="7613607" y="1086503"/>
            <a:ext cx="482236" cy="18479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143000" y="875448"/>
            <a:ext cx="468085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/>
              <a:t>גם לשרשרת מעגלית יש  עוגן - הפניה לחוליה אחת שנתייחס אליה כראשונה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819252" y="2593643"/>
            <a:ext cx="468085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solidFill>
                  <a:schemeClr val="accent2">
                    <a:lumMod val="75000"/>
                  </a:schemeClr>
                </a:solidFill>
              </a:rPr>
              <a:t>כשנבנה  את השרשרת – נחבר את החוליה האחרונה (20) לחוליה הראשונה (6) </a:t>
            </a:r>
          </a:p>
        </p:txBody>
      </p:sp>
      <p:sp>
        <p:nvSpPr>
          <p:cNvPr id="30" name="מלבן 29"/>
          <p:cNvSpPr/>
          <p:nvPr/>
        </p:nvSpPr>
        <p:spPr>
          <a:xfrm>
            <a:off x="423253" y="5093263"/>
            <a:ext cx="6395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                       new</a:t>
            </a:r>
            <a:r>
              <a:rPr lang="en-US" sz="2400" dirty="0">
                <a:solidFill>
                  <a:srgbClr val="000000"/>
                </a:solidFill>
              </a:rPr>
              <a:t> Node&lt;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&gt;(20, </a:t>
            </a:r>
          </a:p>
        </p:txBody>
      </p:sp>
      <p:grpSp>
        <p:nvGrpSpPr>
          <p:cNvPr id="32" name="קבוצה 31"/>
          <p:cNvGrpSpPr/>
          <p:nvPr/>
        </p:nvGrpSpPr>
        <p:grpSpPr>
          <a:xfrm>
            <a:off x="6388191" y="922933"/>
            <a:ext cx="2389421" cy="552679"/>
            <a:chOff x="3312713" y="3599175"/>
            <a:chExt cx="2389421" cy="552679"/>
          </a:xfrm>
        </p:grpSpPr>
        <p:sp>
          <p:nvSpPr>
            <p:cNvPr id="33" name="מלבן מעוגל 32"/>
            <p:cNvSpPr/>
            <p:nvPr/>
          </p:nvSpPr>
          <p:spPr>
            <a:xfrm>
              <a:off x="5006782" y="3789334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6</a:t>
              </a:r>
              <a:endParaRPr lang="he-IL" sz="2000" b="1" dirty="0"/>
            </a:p>
          </p:txBody>
        </p:sp>
        <p:sp>
          <p:nvSpPr>
            <p:cNvPr id="34" name="אליפסה 33"/>
            <p:cNvSpPr/>
            <p:nvPr/>
          </p:nvSpPr>
          <p:spPr>
            <a:xfrm>
              <a:off x="3312713" y="3599175"/>
              <a:ext cx="112563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5" name="מחבר חץ ישר 34"/>
            <p:cNvCxnSpPr>
              <a:stCxn id="34" idx="6"/>
              <a:endCxn id="33" idx="1"/>
            </p:cNvCxnSpPr>
            <p:nvPr/>
          </p:nvCxnSpPr>
          <p:spPr>
            <a:xfrm>
              <a:off x="4438348" y="3865064"/>
              <a:ext cx="568434" cy="10553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6" name="קבוצה 35"/>
          <p:cNvGrpSpPr/>
          <p:nvPr/>
        </p:nvGrpSpPr>
        <p:grpSpPr>
          <a:xfrm>
            <a:off x="8777612" y="1136997"/>
            <a:ext cx="1082195" cy="362520"/>
            <a:chOff x="5713368" y="3836297"/>
            <a:chExt cx="1082195" cy="362520"/>
          </a:xfrm>
        </p:grpSpPr>
        <p:cxnSp>
          <p:nvCxnSpPr>
            <p:cNvPr id="37" name="מחבר חץ ישר 36"/>
            <p:cNvCxnSpPr/>
            <p:nvPr/>
          </p:nvCxnSpPr>
          <p:spPr>
            <a:xfrm>
              <a:off x="5713368" y="3925710"/>
              <a:ext cx="446548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8" name="מלבן מעוגל 37"/>
            <p:cNvSpPr/>
            <p:nvPr/>
          </p:nvSpPr>
          <p:spPr>
            <a:xfrm>
              <a:off x="6100211" y="3836297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</p:grpSp>
      <p:grpSp>
        <p:nvGrpSpPr>
          <p:cNvPr id="39" name="קבוצה 38"/>
          <p:cNvGrpSpPr/>
          <p:nvPr/>
        </p:nvGrpSpPr>
        <p:grpSpPr>
          <a:xfrm>
            <a:off x="9826179" y="1072610"/>
            <a:ext cx="1105092" cy="362520"/>
            <a:chOff x="6737118" y="3757536"/>
            <a:chExt cx="1105092" cy="362520"/>
          </a:xfrm>
        </p:grpSpPr>
        <p:sp>
          <p:nvSpPr>
            <p:cNvPr id="40" name="מלבן מעוגל 39"/>
            <p:cNvSpPr/>
            <p:nvPr/>
          </p:nvSpPr>
          <p:spPr>
            <a:xfrm>
              <a:off x="7146858" y="3757536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10</a:t>
              </a:r>
              <a:endParaRPr lang="he-IL" sz="2000" b="1" dirty="0"/>
            </a:p>
          </p:txBody>
        </p:sp>
        <p:cxnSp>
          <p:nvCxnSpPr>
            <p:cNvPr id="41" name="מחבר חץ ישר 40"/>
            <p:cNvCxnSpPr/>
            <p:nvPr/>
          </p:nvCxnSpPr>
          <p:spPr>
            <a:xfrm>
              <a:off x="6737118" y="3916283"/>
              <a:ext cx="446547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2" name="קבוצה 41"/>
          <p:cNvGrpSpPr/>
          <p:nvPr/>
        </p:nvGrpSpPr>
        <p:grpSpPr>
          <a:xfrm>
            <a:off x="10583595" y="1404936"/>
            <a:ext cx="935904" cy="629692"/>
            <a:chOff x="7494534" y="4120056"/>
            <a:chExt cx="935904" cy="629692"/>
          </a:xfrm>
        </p:grpSpPr>
        <p:sp>
          <p:nvSpPr>
            <p:cNvPr id="43" name="מלבן מעוגל 42"/>
            <p:cNvSpPr/>
            <p:nvPr/>
          </p:nvSpPr>
          <p:spPr>
            <a:xfrm>
              <a:off x="7735086" y="4387228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9</a:t>
              </a:r>
              <a:endParaRPr lang="he-IL" sz="2000" b="1" dirty="0"/>
            </a:p>
          </p:txBody>
        </p:sp>
        <p:cxnSp>
          <p:nvCxnSpPr>
            <p:cNvPr id="44" name="מחבר חץ ישר 43"/>
            <p:cNvCxnSpPr>
              <a:endCxn id="43" idx="0"/>
            </p:cNvCxnSpPr>
            <p:nvPr/>
          </p:nvCxnSpPr>
          <p:spPr>
            <a:xfrm>
              <a:off x="7494534" y="4120056"/>
              <a:ext cx="588228" cy="26717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5" name="קבוצה 44"/>
          <p:cNvGrpSpPr/>
          <p:nvPr/>
        </p:nvGrpSpPr>
        <p:grpSpPr>
          <a:xfrm>
            <a:off x="9826179" y="2051111"/>
            <a:ext cx="1345644" cy="362520"/>
            <a:chOff x="6737118" y="4747428"/>
            <a:chExt cx="1345644" cy="362520"/>
          </a:xfrm>
        </p:grpSpPr>
        <p:sp>
          <p:nvSpPr>
            <p:cNvPr id="46" name="מלבן מעוגל 45"/>
            <p:cNvSpPr/>
            <p:nvPr/>
          </p:nvSpPr>
          <p:spPr>
            <a:xfrm>
              <a:off x="6737118" y="4747428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4</a:t>
              </a:r>
              <a:endParaRPr lang="he-IL" sz="2000" b="1" dirty="0"/>
            </a:p>
          </p:txBody>
        </p:sp>
        <p:cxnSp>
          <p:nvCxnSpPr>
            <p:cNvPr id="47" name="מחבר חץ ישר 46"/>
            <p:cNvCxnSpPr>
              <a:endCxn id="46" idx="3"/>
            </p:cNvCxnSpPr>
            <p:nvPr/>
          </p:nvCxnSpPr>
          <p:spPr>
            <a:xfrm flipH="1">
              <a:off x="7432470" y="4749748"/>
              <a:ext cx="650292" cy="17894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8" name="קבוצה 47"/>
          <p:cNvGrpSpPr/>
          <p:nvPr/>
        </p:nvGrpSpPr>
        <p:grpSpPr>
          <a:xfrm>
            <a:off x="8759348" y="2038107"/>
            <a:ext cx="1073917" cy="381650"/>
            <a:chOff x="5674905" y="4717398"/>
            <a:chExt cx="1073917" cy="381650"/>
          </a:xfrm>
        </p:grpSpPr>
        <p:sp>
          <p:nvSpPr>
            <p:cNvPr id="49" name="מלבן מעוגל 48"/>
            <p:cNvSpPr/>
            <p:nvPr/>
          </p:nvSpPr>
          <p:spPr>
            <a:xfrm>
              <a:off x="5674905" y="4717398"/>
              <a:ext cx="695352" cy="38165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20</a:t>
              </a:r>
              <a:endParaRPr lang="he-IL" sz="2000" b="1" dirty="0"/>
            </a:p>
          </p:txBody>
        </p:sp>
        <p:cxnSp>
          <p:nvCxnSpPr>
            <p:cNvPr id="50" name="מחבר חץ ישר 49"/>
            <p:cNvCxnSpPr>
              <a:endCxn id="49" idx="3"/>
            </p:cNvCxnSpPr>
            <p:nvPr/>
          </p:nvCxnSpPr>
          <p:spPr>
            <a:xfrm flipH="1" flipV="1">
              <a:off x="6370257" y="4908223"/>
              <a:ext cx="378565" cy="9565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51" name="מחבר חץ ישר 50"/>
          <p:cNvCxnSpPr/>
          <p:nvPr/>
        </p:nvCxnSpPr>
        <p:spPr>
          <a:xfrm flipH="1" flipV="1">
            <a:off x="8443519" y="1498648"/>
            <a:ext cx="308743" cy="767269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2" name="מלבן 51"/>
          <p:cNvSpPr/>
          <p:nvPr/>
        </p:nvSpPr>
        <p:spPr>
          <a:xfrm>
            <a:off x="555640" y="2940835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/>
            <a:r>
              <a:rPr lang="en-US" sz="2400" dirty="0">
                <a:solidFill>
                  <a:srgbClr val="000000"/>
                </a:solidFill>
              </a:rPr>
              <a:t>Node&lt;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>
                <a:solidFill>
                  <a:srgbClr val="0000FF"/>
                </a:solidFill>
              </a:rPr>
              <a:t>new</a:t>
            </a:r>
            <a:r>
              <a:rPr lang="en-US" sz="2400" dirty="0">
                <a:solidFill>
                  <a:srgbClr val="000000"/>
                </a:solidFill>
              </a:rPr>
              <a:t> Node&lt;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&gt;(6);</a:t>
            </a:r>
          </a:p>
        </p:txBody>
      </p:sp>
      <p:sp>
        <p:nvSpPr>
          <p:cNvPr id="53" name="מלבן 52"/>
          <p:cNvSpPr/>
          <p:nvPr/>
        </p:nvSpPr>
        <p:spPr>
          <a:xfrm>
            <a:off x="614137" y="3441703"/>
            <a:ext cx="54646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00"/>
                </a:solidFill>
              </a:rPr>
              <a:t>lst.SetNext(</a:t>
            </a:r>
            <a:r>
              <a:rPr lang="en-US" sz="2400" dirty="0">
                <a:solidFill>
                  <a:srgbClr val="0000FF"/>
                </a:solidFill>
              </a:rPr>
              <a:t>new</a:t>
            </a:r>
            <a:r>
              <a:rPr lang="en-US" sz="2400" dirty="0">
                <a:solidFill>
                  <a:srgbClr val="000000"/>
                </a:solidFill>
              </a:rPr>
              <a:t> Node&lt;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&gt;(2, </a:t>
            </a:r>
            <a:endParaRPr lang="he-IL" sz="2400" dirty="0"/>
          </a:p>
        </p:txBody>
      </p:sp>
      <p:sp>
        <p:nvSpPr>
          <p:cNvPr id="54" name="מלבן 53"/>
          <p:cNvSpPr/>
          <p:nvPr/>
        </p:nvSpPr>
        <p:spPr>
          <a:xfrm>
            <a:off x="423253" y="3848997"/>
            <a:ext cx="56555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                     new </a:t>
            </a:r>
            <a:r>
              <a:rPr lang="en-US" sz="2400" dirty="0">
                <a:solidFill>
                  <a:srgbClr val="000000"/>
                </a:solidFill>
              </a:rPr>
              <a:t> Node&lt;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&gt;(10, </a:t>
            </a:r>
          </a:p>
        </p:txBody>
      </p:sp>
      <p:sp>
        <p:nvSpPr>
          <p:cNvPr id="55" name="מלבן 54"/>
          <p:cNvSpPr/>
          <p:nvPr/>
        </p:nvSpPr>
        <p:spPr>
          <a:xfrm>
            <a:off x="683446" y="4274463"/>
            <a:ext cx="55277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                   new</a:t>
            </a:r>
            <a:r>
              <a:rPr lang="en-US" sz="2400" dirty="0">
                <a:solidFill>
                  <a:srgbClr val="000000"/>
                </a:solidFill>
              </a:rPr>
              <a:t> Node&lt;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&gt;(9,</a:t>
            </a:r>
          </a:p>
        </p:txBody>
      </p:sp>
      <p:sp>
        <p:nvSpPr>
          <p:cNvPr id="56" name="מלבן 55"/>
          <p:cNvSpPr/>
          <p:nvPr/>
        </p:nvSpPr>
        <p:spPr>
          <a:xfrm>
            <a:off x="555641" y="4724231"/>
            <a:ext cx="56555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                     new</a:t>
            </a:r>
            <a:r>
              <a:rPr lang="en-US" sz="2400" dirty="0">
                <a:solidFill>
                  <a:srgbClr val="000000"/>
                </a:solidFill>
              </a:rPr>
              <a:t> Node&lt;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&gt;(4, </a:t>
            </a:r>
          </a:p>
        </p:txBody>
      </p:sp>
      <p:sp>
        <p:nvSpPr>
          <p:cNvPr id="57" name="מלבן 56"/>
          <p:cNvSpPr/>
          <p:nvPr/>
        </p:nvSpPr>
        <p:spPr>
          <a:xfrm>
            <a:off x="4941256" y="5057064"/>
            <a:ext cx="12698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))))));</a:t>
            </a:r>
            <a:endParaRPr lang="he-IL" sz="2400" dirty="0"/>
          </a:p>
        </p:txBody>
      </p:sp>
      <p:sp>
        <p:nvSpPr>
          <p:cNvPr id="58" name="TextBox 57"/>
          <p:cNvSpPr txBox="1"/>
          <p:nvPr/>
        </p:nvSpPr>
        <p:spPr>
          <a:xfrm>
            <a:off x="1447800" y="5802086"/>
            <a:ext cx="44958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C00000"/>
                </a:solidFill>
              </a:rPr>
              <a:t>חוליה ראשונה, אחרונה,  </a:t>
            </a:r>
            <a:r>
              <a:rPr lang="he-IL" dirty="0" err="1">
                <a:solidFill>
                  <a:srgbClr val="C00000"/>
                </a:solidFill>
              </a:rPr>
              <a:t>מתיחסים</a:t>
            </a:r>
            <a:r>
              <a:rPr lang="he-IL" dirty="0">
                <a:solidFill>
                  <a:srgbClr val="C00000"/>
                </a:solidFill>
              </a:rPr>
              <a:t> ביחס לעוגן </a:t>
            </a:r>
          </a:p>
        </p:txBody>
      </p:sp>
    </p:spTree>
    <p:extLst>
      <p:ext uri="{BB962C8B-B14F-4D97-AF65-F5344CB8AC3E}">
        <p14:creationId xmlns:p14="http://schemas.microsoft.com/office/powerpoint/2010/main" val="2134511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7" grpId="0"/>
      <p:bldP spid="29" grpId="0"/>
      <p:bldP spid="30" grpId="0"/>
      <p:bldP spid="53" grpId="0"/>
      <p:bldP spid="54" grpId="0"/>
      <p:bldP spid="55" grpId="0"/>
      <p:bldP spid="56" grpId="0"/>
      <p:bldP spid="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שרשרת חוליות מעגלית –בניה 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5497286" y="1567973"/>
            <a:ext cx="6179440" cy="946627"/>
          </a:xfrm>
        </p:spPr>
        <p:txBody>
          <a:bodyPr/>
          <a:lstStyle/>
          <a:p>
            <a:r>
              <a:rPr lang="he-IL" dirty="0"/>
              <a:t>איך נהפוך שרשרת חוליות רגילה למעגלית ? </a:t>
            </a:r>
          </a:p>
        </p:txBody>
      </p:sp>
      <p:grpSp>
        <p:nvGrpSpPr>
          <p:cNvPr id="5" name="קבוצה 4"/>
          <p:cNvGrpSpPr/>
          <p:nvPr/>
        </p:nvGrpSpPr>
        <p:grpSpPr>
          <a:xfrm>
            <a:off x="5881909" y="3369951"/>
            <a:ext cx="5208800" cy="531778"/>
            <a:chOff x="608162" y="4666942"/>
            <a:chExt cx="5208800" cy="531778"/>
          </a:xfrm>
        </p:grpSpPr>
        <p:grpSp>
          <p:nvGrpSpPr>
            <p:cNvPr id="6" name="קבוצה 5"/>
            <p:cNvGrpSpPr/>
            <p:nvPr/>
          </p:nvGrpSpPr>
          <p:grpSpPr>
            <a:xfrm>
              <a:off x="608162" y="4666942"/>
              <a:ext cx="4135134" cy="531778"/>
              <a:chOff x="608162" y="4666942"/>
              <a:chExt cx="4135134" cy="531778"/>
            </a:xfrm>
          </p:grpSpPr>
          <p:sp>
            <p:nvSpPr>
              <p:cNvPr id="9" name="אליפסה 8"/>
              <p:cNvSpPr/>
              <p:nvPr/>
            </p:nvSpPr>
            <p:spPr>
              <a:xfrm>
                <a:off x="608162" y="4666942"/>
                <a:ext cx="831932" cy="5317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 err="1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lst</a:t>
                </a:r>
                <a:endParaRPr lang="en-US" sz="2400" b="1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מלבן מעוגל 9"/>
              <p:cNvSpPr/>
              <p:nvPr/>
            </p:nvSpPr>
            <p:spPr>
              <a:xfrm>
                <a:off x="1910761" y="4774145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5</a:t>
                </a:r>
                <a:endParaRPr lang="he-IL" sz="2000" b="1" dirty="0"/>
              </a:p>
            </p:txBody>
          </p:sp>
          <p:sp>
            <p:nvSpPr>
              <p:cNvPr id="11" name="מלבן מעוגל 10"/>
              <p:cNvSpPr/>
              <p:nvPr/>
            </p:nvSpPr>
            <p:spPr>
              <a:xfrm>
                <a:off x="2926236" y="4803472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8</a:t>
                </a:r>
                <a:endParaRPr lang="he-IL" sz="2000" b="1" dirty="0"/>
              </a:p>
            </p:txBody>
          </p:sp>
          <p:cxnSp>
            <p:nvCxnSpPr>
              <p:cNvPr id="12" name="מחבר חץ ישר 11"/>
              <p:cNvCxnSpPr/>
              <p:nvPr/>
            </p:nvCxnSpPr>
            <p:spPr>
              <a:xfrm>
                <a:off x="2565690" y="4966692"/>
                <a:ext cx="396922" cy="3608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3" name="מחבר חץ ישר 12"/>
              <p:cNvCxnSpPr>
                <a:stCxn id="11" idx="3"/>
              </p:cNvCxnSpPr>
              <p:nvPr/>
            </p:nvCxnSpPr>
            <p:spPr>
              <a:xfrm>
                <a:off x="3621588" y="4984732"/>
                <a:ext cx="462732" cy="1804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4" name="מחבר חץ ישר 13"/>
              <p:cNvCxnSpPr>
                <a:stCxn id="9" idx="6"/>
              </p:cNvCxnSpPr>
              <p:nvPr/>
            </p:nvCxnSpPr>
            <p:spPr>
              <a:xfrm flipV="1">
                <a:off x="1440094" y="4922899"/>
                <a:ext cx="434548" cy="9932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15" name="מלבן מעוגל 14"/>
              <p:cNvSpPr/>
              <p:nvPr/>
            </p:nvSpPr>
            <p:spPr>
              <a:xfrm>
                <a:off x="4047944" y="4812492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9</a:t>
                </a:r>
                <a:endParaRPr lang="he-IL" sz="2000" b="1" dirty="0"/>
              </a:p>
            </p:txBody>
          </p:sp>
        </p:grpSp>
        <p:cxnSp>
          <p:nvCxnSpPr>
            <p:cNvPr id="7" name="מחבר חץ ישר 6"/>
            <p:cNvCxnSpPr/>
            <p:nvPr/>
          </p:nvCxnSpPr>
          <p:spPr>
            <a:xfrm>
              <a:off x="4723104" y="4958812"/>
              <a:ext cx="446548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8" name="מלבן מעוגל 7"/>
            <p:cNvSpPr/>
            <p:nvPr/>
          </p:nvSpPr>
          <p:spPr>
            <a:xfrm>
              <a:off x="5121610" y="4793312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12</a:t>
              </a:r>
              <a:endParaRPr lang="he-IL" sz="2000" b="1" dirty="0"/>
            </a:p>
          </p:txBody>
        </p:sp>
      </p:grpSp>
      <p:sp>
        <p:nvSpPr>
          <p:cNvPr id="16" name="מלבן 15"/>
          <p:cNvSpPr/>
          <p:nvPr/>
        </p:nvSpPr>
        <p:spPr>
          <a:xfrm>
            <a:off x="577996" y="2505989"/>
            <a:ext cx="47061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00"/>
                </a:solidFill>
              </a:rPr>
              <a:t> Node&lt;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 last = </a:t>
            </a:r>
            <a:r>
              <a:rPr lang="en-US" sz="2400" dirty="0" err="1">
                <a:solidFill>
                  <a:srgbClr val="000000"/>
                </a:solidFill>
              </a:rPr>
              <a:t>GetLast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</a:t>
            </a:r>
            <a:endParaRPr lang="he-IL" sz="2400" dirty="0"/>
          </a:p>
        </p:txBody>
      </p:sp>
      <p:sp>
        <p:nvSpPr>
          <p:cNvPr id="17" name="מלבן 16"/>
          <p:cNvSpPr/>
          <p:nvPr/>
        </p:nvSpPr>
        <p:spPr>
          <a:xfrm>
            <a:off x="666894" y="3408298"/>
            <a:ext cx="47061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00"/>
                </a:solidFill>
              </a:rPr>
              <a:t>last.SetNext(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);</a:t>
            </a:r>
            <a:endParaRPr lang="he-IL" sz="2400" dirty="0"/>
          </a:p>
        </p:txBody>
      </p:sp>
      <p:grpSp>
        <p:nvGrpSpPr>
          <p:cNvPr id="18" name="קבוצה 17"/>
          <p:cNvGrpSpPr/>
          <p:nvPr/>
        </p:nvGrpSpPr>
        <p:grpSpPr>
          <a:xfrm>
            <a:off x="10208739" y="2296212"/>
            <a:ext cx="827181" cy="1174666"/>
            <a:chOff x="7742962" y="929471"/>
            <a:chExt cx="827181" cy="1174666"/>
          </a:xfrm>
        </p:grpSpPr>
        <p:sp>
          <p:nvSpPr>
            <p:cNvPr id="19" name="אליפסה 18"/>
            <p:cNvSpPr/>
            <p:nvPr/>
          </p:nvSpPr>
          <p:spPr>
            <a:xfrm>
              <a:off x="7742962" y="929471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last</a:t>
              </a:r>
              <a:endParaRPr lang="he-IL" dirty="0"/>
            </a:p>
          </p:txBody>
        </p:sp>
        <p:cxnSp>
          <p:nvCxnSpPr>
            <p:cNvPr id="20" name="מחבר חץ ישר 19"/>
            <p:cNvCxnSpPr>
              <a:stCxn id="19" idx="4"/>
            </p:cNvCxnSpPr>
            <p:nvPr/>
          </p:nvCxnSpPr>
          <p:spPr>
            <a:xfrm>
              <a:off x="8156553" y="1495529"/>
              <a:ext cx="54680" cy="608608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6" name="מחבר מעוקל 25"/>
          <p:cNvCxnSpPr/>
          <p:nvPr/>
        </p:nvCxnSpPr>
        <p:spPr>
          <a:xfrm flipH="1">
            <a:off x="7542428" y="3705774"/>
            <a:ext cx="3558525" cy="162093"/>
          </a:xfrm>
          <a:prstGeom prst="curvedConnector4">
            <a:avLst>
              <a:gd name="adj1" fmla="val -6424"/>
              <a:gd name="adj2" fmla="val 635651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0657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שרשרת חוליות מעגלית- סריקה 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609600" y="1027989"/>
            <a:ext cx="5559888" cy="4621697"/>
          </a:xfrm>
        </p:spPr>
        <p:txBody>
          <a:bodyPr>
            <a:noAutofit/>
          </a:bodyPr>
          <a:lstStyle/>
          <a:p>
            <a:r>
              <a:rPr lang="he-IL" b="1" dirty="0">
                <a:latin typeface="+mn-lt"/>
              </a:rPr>
              <a:t>בסריקה נתחיל בחוליה שערכה 6. </a:t>
            </a:r>
          </a:p>
          <a:p>
            <a:r>
              <a:rPr lang="he-IL" b="1" dirty="0">
                <a:latin typeface="+mn-lt"/>
              </a:rPr>
              <a:t>איך נדע שעברנו על כל החוליות ? </a:t>
            </a:r>
          </a:p>
          <a:p>
            <a:endParaRPr lang="he-IL" b="1" dirty="0">
              <a:latin typeface="+mn-lt"/>
            </a:endParaRPr>
          </a:p>
          <a:p>
            <a:pPr algn="r"/>
            <a:r>
              <a:rPr lang="he-IL" b="1" dirty="0">
                <a:latin typeface="+mn-lt"/>
              </a:rPr>
              <a:t>בסריקת שרשרת השתמשנו בתנאי  </a:t>
            </a:r>
            <a:r>
              <a:rPr lang="en-US" b="1" dirty="0">
                <a:latin typeface="+mn-lt"/>
              </a:rPr>
              <a:t>while (lst != null)                             </a:t>
            </a:r>
            <a:endParaRPr lang="he-IL" b="1" dirty="0">
              <a:latin typeface="+mn-lt"/>
            </a:endParaRPr>
          </a:p>
          <a:p>
            <a:pPr algn="r"/>
            <a:endParaRPr lang="he-IL" b="1" dirty="0">
              <a:latin typeface="+mn-lt"/>
            </a:endParaRPr>
          </a:p>
          <a:p>
            <a:pPr algn="r"/>
            <a:r>
              <a:rPr lang="he-IL" b="1" dirty="0">
                <a:latin typeface="+mn-lt"/>
              </a:rPr>
              <a:t>הפעם אסור לנו להזיז את </a:t>
            </a:r>
            <a:r>
              <a:rPr lang="en-US" b="1" dirty="0" err="1">
                <a:latin typeface="+mn-lt"/>
              </a:rPr>
              <a:t>lst</a:t>
            </a:r>
            <a:r>
              <a:rPr lang="he-IL" b="1" dirty="0">
                <a:latin typeface="+mn-lt"/>
              </a:rPr>
              <a:t> , לכן נשתמש בהפניה </a:t>
            </a:r>
            <a:r>
              <a:rPr lang="en-US" b="1" dirty="0" err="1">
                <a:latin typeface="+mn-lt"/>
              </a:rPr>
              <a:t>pos</a:t>
            </a:r>
            <a:r>
              <a:rPr lang="he-IL" b="1" dirty="0">
                <a:latin typeface="+mn-lt"/>
              </a:rPr>
              <a:t> , </a:t>
            </a:r>
          </a:p>
          <a:p>
            <a:pPr algn="r"/>
            <a:endParaRPr lang="en-US" b="1" dirty="0">
              <a:latin typeface="+mn-lt"/>
            </a:endParaRPr>
          </a:p>
          <a:p>
            <a:r>
              <a:rPr lang="he-IL" b="1" dirty="0">
                <a:latin typeface="+mn-lt"/>
              </a:rPr>
              <a:t>והבדיקה  </a:t>
            </a:r>
            <a:r>
              <a:rPr lang="en-US" b="1" dirty="0">
                <a:latin typeface="+mn-lt"/>
              </a:rPr>
              <a:t>while(pos!=</a:t>
            </a:r>
            <a:r>
              <a:rPr lang="en-US" b="1" dirty="0" err="1">
                <a:latin typeface="+mn-lt"/>
              </a:rPr>
              <a:t>lst</a:t>
            </a:r>
            <a:r>
              <a:rPr lang="en-US" b="1" dirty="0">
                <a:latin typeface="+mn-lt"/>
              </a:rPr>
              <a:t>)</a:t>
            </a:r>
            <a:endParaRPr lang="he-IL" b="1" dirty="0">
              <a:latin typeface="+mn-lt"/>
            </a:endParaRPr>
          </a:p>
          <a:p>
            <a:r>
              <a:rPr lang="he-IL" b="1" dirty="0">
                <a:latin typeface="+mn-lt"/>
              </a:rPr>
              <a:t>מה הבעיה ?   הלולאה לא תתבצע כי  </a:t>
            </a:r>
            <a:r>
              <a:rPr lang="en-US" b="1" dirty="0" err="1">
                <a:latin typeface="+mn-lt"/>
              </a:rPr>
              <a:t>pos</a:t>
            </a:r>
            <a:r>
              <a:rPr lang="he-IL" b="1" dirty="0">
                <a:latin typeface="+mn-lt"/>
              </a:rPr>
              <a:t> כן שווה  </a:t>
            </a:r>
            <a:r>
              <a:rPr lang="en-US" b="1" dirty="0" err="1">
                <a:latin typeface="+mn-lt"/>
              </a:rPr>
              <a:t>lst</a:t>
            </a:r>
            <a:r>
              <a:rPr lang="en-US" b="1" dirty="0">
                <a:latin typeface="+mn-lt"/>
              </a:rPr>
              <a:t> </a:t>
            </a:r>
          </a:p>
          <a:p>
            <a:endParaRPr lang="en-US" b="1" dirty="0">
              <a:latin typeface="+mn-lt"/>
            </a:endParaRPr>
          </a:p>
          <a:p>
            <a:pPr algn="r"/>
            <a:endParaRPr lang="he-IL" b="1" dirty="0">
              <a:latin typeface="+mn-lt"/>
            </a:endParaRPr>
          </a:p>
        </p:txBody>
      </p:sp>
      <p:grpSp>
        <p:nvGrpSpPr>
          <p:cNvPr id="30" name="קבוצה 29"/>
          <p:cNvGrpSpPr/>
          <p:nvPr/>
        </p:nvGrpSpPr>
        <p:grpSpPr>
          <a:xfrm>
            <a:off x="6169488" y="1913978"/>
            <a:ext cx="5117725" cy="1510773"/>
            <a:chOff x="3312713" y="3599175"/>
            <a:chExt cx="5117725" cy="1510773"/>
          </a:xfrm>
        </p:grpSpPr>
        <p:grpSp>
          <p:nvGrpSpPr>
            <p:cNvPr id="25" name="קבוצה 24"/>
            <p:cNvGrpSpPr/>
            <p:nvPr/>
          </p:nvGrpSpPr>
          <p:grpSpPr>
            <a:xfrm>
              <a:off x="5713368" y="3836297"/>
              <a:ext cx="1082195" cy="362520"/>
              <a:chOff x="5713368" y="3836297"/>
              <a:chExt cx="1082195" cy="362520"/>
            </a:xfrm>
          </p:grpSpPr>
          <p:cxnSp>
            <p:nvCxnSpPr>
              <p:cNvPr id="19" name="מחבר חץ ישר 18"/>
              <p:cNvCxnSpPr/>
              <p:nvPr/>
            </p:nvCxnSpPr>
            <p:spPr>
              <a:xfrm>
                <a:off x="5713368" y="3925710"/>
                <a:ext cx="446548" cy="3380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0" name="מלבן מעוגל 19"/>
              <p:cNvSpPr/>
              <p:nvPr/>
            </p:nvSpPr>
            <p:spPr>
              <a:xfrm>
                <a:off x="6100211" y="3836297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2</a:t>
                </a:r>
                <a:endParaRPr lang="he-IL" sz="2000" b="1" dirty="0"/>
              </a:p>
            </p:txBody>
          </p:sp>
        </p:grpSp>
        <p:grpSp>
          <p:nvGrpSpPr>
            <p:cNvPr id="27" name="קבוצה 26"/>
            <p:cNvGrpSpPr/>
            <p:nvPr/>
          </p:nvGrpSpPr>
          <p:grpSpPr>
            <a:xfrm>
              <a:off x="7494534" y="4120056"/>
              <a:ext cx="935904" cy="629692"/>
              <a:chOff x="7494534" y="4120056"/>
              <a:chExt cx="935904" cy="629692"/>
            </a:xfrm>
          </p:grpSpPr>
          <p:sp>
            <p:nvSpPr>
              <p:cNvPr id="14" name="מלבן מעוגל 13"/>
              <p:cNvSpPr/>
              <p:nvPr/>
            </p:nvSpPr>
            <p:spPr>
              <a:xfrm>
                <a:off x="7735086" y="4387228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9</a:t>
                </a:r>
                <a:endParaRPr lang="he-IL" sz="2000" b="1" dirty="0"/>
              </a:p>
            </p:txBody>
          </p:sp>
          <p:cxnSp>
            <p:nvCxnSpPr>
              <p:cNvPr id="15" name="מחבר חץ ישר 14"/>
              <p:cNvCxnSpPr>
                <a:stCxn id="13" idx="2"/>
                <a:endCxn id="14" idx="0"/>
              </p:cNvCxnSpPr>
              <p:nvPr/>
            </p:nvCxnSpPr>
            <p:spPr>
              <a:xfrm>
                <a:off x="7494534" y="4120056"/>
                <a:ext cx="588228" cy="267172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26" name="קבוצה 25"/>
            <p:cNvGrpSpPr/>
            <p:nvPr/>
          </p:nvGrpSpPr>
          <p:grpSpPr>
            <a:xfrm>
              <a:off x="6737118" y="3757536"/>
              <a:ext cx="1105092" cy="362520"/>
              <a:chOff x="6737118" y="3757536"/>
              <a:chExt cx="1105092" cy="362520"/>
            </a:xfrm>
          </p:grpSpPr>
          <p:sp>
            <p:nvSpPr>
              <p:cNvPr id="13" name="מלבן מעוגל 12"/>
              <p:cNvSpPr/>
              <p:nvPr/>
            </p:nvSpPr>
            <p:spPr>
              <a:xfrm>
                <a:off x="7146858" y="3757536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10</a:t>
                </a:r>
                <a:endParaRPr lang="he-IL" sz="2000" b="1" dirty="0"/>
              </a:p>
            </p:txBody>
          </p:sp>
          <p:cxnSp>
            <p:nvCxnSpPr>
              <p:cNvPr id="17" name="מחבר חץ ישר 16"/>
              <p:cNvCxnSpPr/>
              <p:nvPr/>
            </p:nvCxnSpPr>
            <p:spPr>
              <a:xfrm>
                <a:off x="6737118" y="3916283"/>
                <a:ext cx="446547" cy="3380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28" name="קבוצה 27"/>
            <p:cNvGrpSpPr/>
            <p:nvPr/>
          </p:nvGrpSpPr>
          <p:grpSpPr>
            <a:xfrm>
              <a:off x="6737118" y="4747428"/>
              <a:ext cx="1345644" cy="362520"/>
              <a:chOff x="6737118" y="4747428"/>
              <a:chExt cx="1345644" cy="362520"/>
            </a:xfrm>
          </p:grpSpPr>
          <p:sp>
            <p:nvSpPr>
              <p:cNvPr id="16" name="מלבן מעוגל 15"/>
              <p:cNvSpPr/>
              <p:nvPr/>
            </p:nvSpPr>
            <p:spPr>
              <a:xfrm>
                <a:off x="6737118" y="4747428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4</a:t>
                </a:r>
                <a:endParaRPr lang="he-IL" sz="2000" b="1" dirty="0"/>
              </a:p>
            </p:txBody>
          </p:sp>
          <p:cxnSp>
            <p:nvCxnSpPr>
              <p:cNvPr id="11" name="מחבר חץ ישר 10"/>
              <p:cNvCxnSpPr>
                <a:stCxn id="14" idx="2"/>
                <a:endCxn id="16" idx="3"/>
              </p:cNvCxnSpPr>
              <p:nvPr/>
            </p:nvCxnSpPr>
            <p:spPr>
              <a:xfrm flipH="1">
                <a:off x="7432470" y="4749748"/>
                <a:ext cx="650292" cy="17894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8" name="מחבר חץ ישר 7"/>
            <p:cNvCxnSpPr>
              <a:stCxn id="7" idx="1"/>
              <a:endCxn id="18" idx="2"/>
            </p:cNvCxnSpPr>
            <p:nvPr/>
          </p:nvCxnSpPr>
          <p:spPr>
            <a:xfrm flipH="1" flipV="1">
              <a:off x="5354458" y="4151854"/>
              <a:ext cx="308743" cy="767269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29" name="קבוצה 28"/>
            <p:cNvGrpSpPr/>
            <p:nvPr/>
          </p:nvGrpSpPr>
          <p:grpSpPr>
            <a:xfrm>
              <a:off x="5663201" y="4728298"/>
              <a:ext cx="1073917" cy="381650"/>
              <a:chOff x="5663201" y="4728298"/>
              <a:chExt cx="1073917" cy="381650"/>
            </a:xfrm>
          </p:grpSpPr>
          <p:sp>
            <p:nvSpPr>
              <p:cNvPr id="7" name="מלבן מעוגל 6"/>
              <p:cNvSpPr/>
              <p:nvPr/>
            </p:nvSpPr>
            <p:spPr>
              <a:xfrm>
                <a:off x="5663201" y="4728298"/>
                <a:ext cx="695352" cy="38165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20</a:t>
                </a:r>
                <a:endParaRPr lang="he-IL" sz="2000" b="1" dirty="0"/>
              </a:p>
            </p:txBody>
          </p:sp>
          <p:cxnSp>
            <p:nvCxnSpPr>
              <p:cNvPr id="9" name="מחבר חץ ישר 8"/>
              <p:cNvCxnSpPr>
                <a:stCxn id="16" idx="1"/>
                <a:endCxn id="7" idx="3"/>
              </p:cNvCxnSpPr>
              <p:nvPr/>
            </p:nvCxnSpPr>
            <p:spPr>
              <a:xfrm flipH="1" flipV="1">
                <a:off x="6358553" y="4919123"/>
                <a:ext cx="378565" cy="9565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24" name="קבוצה 23"/>
            <p:cNvGrpSpPr/>
            <p:nvPr/>
          </p:nvGrpSpPr>
          <p:grpSpPr>
            <a:xfrm>
              <a:off x="3312713" y="3599175"/>
              <a:ext cx="2389421" cy="552679"/>
              <a:chOff x="3312713" y="3599175"/>
              <a:chExt cx="2389421" cy="552679"/>
            </a:xfrm>
          </p:grpSpPr>
          <p:sp>
            <p:nvSpPr>
              <p:cNvPr id="18" name="מלבן מעוגל 17"/>
              <p:cNvSpPr/>
              <p:nvPr/>
            </p:nvSpPr>
            <p:spPr>
              <a:xfrm>
                <a:off x="5006782" y="3789334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6</a:t>
                </a:r>
                <a:endParaRPr lang="he-IL" sz="2000" b="1" dirty="0"/>
              </a:p>
            </p:txBody>
          </p:sp>
          <p:sp>
            <p:nvSpPr>
              <p:cNvPr id="21" name="אליפסה 20"/>
              <p:cNvSpPr/>
              <p:nvPr/>
            </p:nvSpPr>
            <p:spPr>
              <a:xfrm>
                <a:off x="3312713" y="3599175"/>
                <a:ext cx="1125635" cy="5317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 err="1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lst</a:t>
                </a:r>
                <a:endParaRPr lang="en-US" sz="2400" b="1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22" name="מחבר חץ ישר 21"/>
              <p:cNvCxnSpPr>
                <a:stCxn id="21" idx="6"/>
                <a:endCxn id="18" idx="1"/>
              </p:cNvCxnSpPr>
              <p:nvPr/>
            </p:nvCxnSpPr>
            <p:spPr>
              <a:xfrm>
                <a:off x="4438348" y="3865064"/>
                <a:ext cx="568434" cy="10553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4" name="קבוצה 33"/>
          <p:cNvGrpSpPr/>
          <p:nvPr/>
        </p:nvGrpSpPr>
        <p:grpSpPr>
          <a:xfrm>
            <a:off x="7742962" y="929471"/>
            <a:ext cx="827181" cy="1174666"/>
            <a:chOff x="7742962" y="929471"/>
            <a:chExt cx="827181" cy="1174666"/>
          </a:xfrm>
        </p:grpSpPr>
        <p:sp>
          <p:nvSpPr>
            <p:cNvPr id="31" name="אליפסה 30"/>
            <p:cNvSpPr/>
            <p:nvPr/>
          </p:nvSpPr>
          <p:spPr>
            <a:xfrm>
              <a:off x="7742962" y="929471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33" name="מחבר חץ ישר 32"/>
            <p:cNvCxnSpPr>
              <a:stCxn id="31" idx="4"/>
              <a:endCxn id="18" idx="0"/>
            </p:cNvCxnSpPr>
            <p:nvPr/>
          </p:nvCxnSpPr>
          <p:spPr>
            <a:xfrm>
              <a:off x="8156553" y="1495529"/>
              <a:ext cx="54680" cy="608608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86426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156857" y="155448"/>
            <a:ext cx="7669639" cy="720000"/>
          </a:xfrm>
        </p:spPr>
        <p:txBody>
          <a:bodyPr/>
          <a:lstStyle/>
          <a:p>
            <a:r>
              <a:rPr lang="he-IL" dirty="0"/>
              <a:t>פעולת הסריקה- ספירת חוליות  </a:t>
            </a:r>
          </a:p>
        </p:txBody>
      </p:sp>
      <p:sp>
        <p:nvSpPr>
          <p:cNvPr id="5" name="מלבן 4"/>
          <p:cNvSpPr/>
          <p:nvPr/>
        </p:nvSpPr>
        <p:spPr>
          <a:xfrm>
            <a:off x="105772" y="875448"/>
            <a:ext cx="760911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static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CountCircleChain</a:t>
            </a:r>
            <a:r>
              <a:rPr lang="en-US" sz="2400" dirty="0">
                <a:solidFill>
                  <a:srgbClr val="000000"/>
                </a:solidFill>
              </a:rPr>
              <a:t>(Node&lt;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Node&lt;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lst.GetNext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count = 1;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</a:t>
            </a:r>
            <a:r>
              <a:rPr lang="en-US" sz="2400" dirty="0">
                <a:solidFill>
                  <a:srgbClr val="0000FF"/>
                </a:solidFill>
              </a:rPr>
              <a:t>while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!=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}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count++;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pos.GetNext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{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count;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}</a:t>
            </a:r>
            <a:endParaRPr lang="he-IL" sz="2400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6000046" y="2231086"/>
            <a:ext cx="5117725" cy="1510773"/>
            <a:chOff x="3312713" y="3599175"/>
            <a:chExt cx="5117725" cy="1510773"/>
          </a:xfrm>
        </p:grpSpPr>
        <p:grpSp>
          <p:nvGrpSpPr>
            <p:cNvPr id="7" name="קבוצה 6"/>
            <p:cNvGrpSpPr/>
            <p:nvPr/>
          </p:nvGrpSpPr>
          <p:grpSpPr>
            <a:xfrm>
              <a:off x="5713368" y="3836297"/>
              <a:ext cx="1082195" cy="362520"/>
              <a:chOff x="5713368" y="3836297"/>
              <a:chExt cx="1082195" cy="362520"/>
            </a:xfrm>
          </p:grpSpPr>
          <p:cxnSp>
            <p:nvCxnSpPr>
              <p:cNvPr id="25" name="מחבר חץ ישר 24"/>
              <p:cNvCxnSpPr/>
              <p:nvPr/>
            </p:nvCxnSpPr>
            <p:spPr>
              <a:xfrm>
                <a:off x="5713368" y="3925710"/>
                <a:ext cx="446548" cy="3380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6" name="מלבן מעוגל 25"/>
              <p:cNvSpPr/>
              <p:nvPr/>
            </p:nvSpPr>
            <p:spPr>
              <a:xfrm>
                <a:off x="6100211" y="3836297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2</a:t>
                </a:r>
                <a:endParaRPr lang="he-IL" sz="2000" b="1" dirty="0"/>
              </a:p>
            </p:txBody>
          </p:sp>
        </p:grpSp>
        <p:grpSp>
          <p:nvGrpSpPr>
            <p:cNvPr id="8" name="קבוצה 7"/>
            <p:cNvGrpSpPr/>
            <p:nvPr/>
          </p:nvGrpSpPr>
          <p:grpSpPr>
            <a:xfrm>
              <a:off x="7494534" y="4120056"/>
              <a:ext cx="935904" cy="629692"/>
              <a:chOff x="7494534" y="4120056"/>
              <a:chExt cx="935904" cy="629692"/>
            </a:xfrm>
          </p:grpSpPr>
          <p:sp>
            <p:nvSpPr>
              <p:cNvPr id="23" name="מלבן מעוגל 22"/>
              <p:cNvSpPr/>
              <p:nvPr/>
            </p:nvSpPr>
            <p:spPr>
              <a:xfrm>
                <a:off x="7735086" y="4387228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9</a:t>
                </a:r>
                <a:endParaRPr lang="he-IL" sz="2000" b="1" dirty="0"/>
              </a:p>
            </p:txBody>
          </p:sp>
          <p:cxnSp>
            <p:nvCxnSpPr>
              <p:cNvPr id="24" name="מחבר חץ ישר 23"/>
              <p:cNvCxnSpPr>
                <a:stCxn id="21" idx="2"/>
                <a:endCxn id="23" idx="0"/>
              </p:cNvCxnSpPr>
              <p:nvPr/>
            </p:nvCxnSpPr>
            <p:spPr>
              <a:xfrm>
                <a:off x="7494534" y="4120056"/>
                <a:ext cx="588228" cy="267172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9" name="קבוצה 8"/>
            <p:cNvGrpSpPr/>
            <p:nvPr/>
          </p:nvGrpSpPr>
          <p:grpSpPr>
            <a:xfrm>
              <a:off x="6737118" y="3757536"/>
              <a:ext cx="1105092" cy="362520"/>
              <a:chOff x="6737118" y="3757536"/>
              <a:chExt cx="1105092" cy="362520"/>
            </a:xfrm>
          </p:grpSpPr>
          <p:sp>
            <p:nvSpPr>
              <p:cNvPr id="21" name="מלבן מעוגל 20"/>
              <p:cNvSpPr/>
              <p:nvPr/>
            </p:nvSpPr>
            <p:spPr>
              <a:xfrm>
                <a:off x="7146858" y="3757536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10</a:t>
                </a:r>
                <a:endParaRPr lang="he-IL" sz="2000" b="1" dirty="0"/>
              </a:p>
            </p:txBody>
          </p:sp>
          <p:cxnSp>
            <p:nvCxnSpPr>
              <p:cNvPr id="22" name="מחבר חץ ישר 21"/>
              <p:cNvCxnSpPr/>
              <p:nvPr/>
            </p:nvCxnSpPr>
            <p:spPr>
              <a:xfrm>
                <a:off x="6737118" y="3916283"/>
                <a:ext cx="446547" cy="3380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0" name="קבוצה 9"/>
            <p:cNvGrpSpPr/>
            <p:nvPr/>
          </p:nvGrpSpPr>
          <p:grpSpPr>
            <a:xfrm>
              <a:off x="6737118" y="4747428"/>
              <a:ext cx="1345644" cy="362520"/>
              <a:chOff x="6737118" y="4747428"/>
              <a:chExt cx="1345644" cy="362520"/>
            </a:xfrm>
          </p:grpSpPr>
          <p:sp>
            <p:nvSpPr>
              <p:cNvPr id="19" name="מלבן מעוגל 18"/>
              <p:cNvSpPr/>
              <p:nvPr/>
            </p:nvSpPr>
            <p:spPr>
              <a:xfrm>
                <a:off x="6737118" y="4747428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4</a:t>
                </a:r>
                <a:endParaRPr lang="he-IL" sz="2000" b="1" dirty="0"/>
              </a:p>
            </p:txBody>
          </p:sp>
          <p:cxnSp>
            <p:nvCxnSpPr>
              <p:cNvPr id="20" name="מחבר חץ ישר 19"/>
              <p:cNvCxnSpPr>
                <a:stCxn id="23" idx="2"/>
                <a:endCxn id="19" idx="3"/>
              </p:cNvCxnSpPr>
              <p:nvPr/>
            </p:nvCxnSpPr>
            <p:spPr>
              <a:xfrm flipH="1">
                <a:off x="7432470" y="4749748"/>
                <a:ext cx="650292" cy="17894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11" name="מחבר חץ ישר 10"/>
            <p:cNvCxnSpPr>
              <a:stCxn id="17" idx="1"/>
              <a:endCxn id="14" idx="2"/>
            </p:cNvCxnSpPr>
            <p:nvPr/>
          </p:nvCxnSpPr>
          <p:spPr>
            <a:xfrm flipH="1" flipV="1">
              <a:off x="5354458" y="4151854"/>
              <a:ext cx="308743" cy="767269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12" name="קבוצה 11"/>
            <p:cNvGrpSpPr/>
            <p:nvPr/>
          </p:nvGrpSpPr>
          <p:grpSpPr>
            <a:xfrm>
              <a:off x="5663201" y="4728298"/>
              <a:ext cx="1073917" cy="381650"/>
              <a:chOff x="5663201" y="4728298"/>
              <a:chExt cx="1073917" cy="381650"/>
            </a:xfrm>
          </p:grpSpPr>
          <p:sp>
            <p:nvSpPr>
              <p:cNvPr id="17" name="מלבן מעוגל 16"/>
              <p:cNvSpPr/>
              <p:nvPr/>
            </p:nvSpPr>
            <p:spPr>
              <a:xfrm>
                <a:off x="5663201" y="4728298"/>
                <a:ext cx="695352" cy="38165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20</a:t>
                </a:r>
                <a:endParaRPr lang="he-IL" sz="2000" b="1" dirty="0"/>
              </a:p>
            </p:txBody>
          </p:sp>
          <p:cxnSp>
            <p:nvCxnSpPr>
              <p:cNvPr id="18" name="מחבר חץ ישר 17"/>
              <p:cNvCxnSpPr>
                <a:stCxn id="19" idx="1"/>
                <a:endCxn id="17" idx="3"/>
              </p:cNvCxnSpPr>
              <p:nvPr/>
            </p:nvCxnSpPr>
            <p:spPr>
              <a:xfrm flipH="1" flipV="1">
                <a:off x="6358553" y="4919123"/>
                <a:ext cx="378565" cy="9565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3" name="קבוצה 12"/>
            <p:cNvGrpSpPr/>
            <p:nvPr/>
          </p:nvGrpSpPr>
          <p:grpSpPr>
            <a:xfrm>
              <a:off x="3312713" y="3599175"/>
              <a:ext cx="2389421" cy="552679"/>
              <a:chOff x="3312713" y="3599175"/>
              <a:chExt cx="2389421" cy="552679"/>
            </a:xfrm>
          </p:grpSpPr>
          <p:sp>
            <p:nvSpPr>
              <p:cNvPr id="14" name="מלבן מעוגל 13"/>
              <p:cNvSpPr/>
              <p:nvPr/>
            </p:nvSpPr>
            <p:spPr>
              <a:xfrm>
                <a:off x="5006782" y="3789334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6</a:t>
                </a:r>
                <a:endParaRPr lang="he-IL" sz="2000" b="1" dirty="0"/>
              </a:p>
            </p:txBody>
          </p:sp>
          <p:sp>
            <p:nvSpPr>
              <p:cNvPr id="15" name="אליפסה 14"/>
              <p:cNvSpPr/>
              <p:nvPr/>
            </p:nvSpPr>
            <p:spPr>
              <a:xfrm>
                <a:off x="3312713" y="3599175"/>
                <a:ext cx="1125635" cy="5317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 err="1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lst</a:t>
                </a:r>
                <a:endParaRPr lang="en-US" sz="2400" b="1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6" name="מחבר חץ ישר 15"/>
              <p:cNvCxnSpPr>
                <a:stCxn id="15" idx="6"/>
                <a:endCxn id="14" idx="1"/>
              </p:cNvCxnSpPr>
              <p:nvPr/>
            </p:nvCxnSpPr>
            <p:spPr>
              <a:xfrm>
                <a:off x="4438348" y="3865064"/>
                <a:ext cx="568434" cy="10553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" name="קבוצה 26"/>
          <p:cNvGrpSpPr/>
          <p:nvPr/>
        </p:nvGrpSpPr>
        <p:grpSpPr>
          <a:xfrm>
            <a:off x="8944946" y="1404929"/>
            <a:ext cx="827181" cy="1035540"/>
            <a:chOff x="7738300" y="1394216"/>
            <a:chExt cx="827181" cy="1035540"/>
          </a:xfrm>
        </p:grpSpPr>
        <p:sp>
          <p:nvSpPr>
            <p:cNvPr id="28" name="אליפסה 27"/>
            <p:cNvSpPr/>
            <p:nvPr/>
          </p:nvSpPr>
          <p:spPr>
            <a:xfrm>
              <a:off x="7738300" y="1394216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29" name="מחבר חץ ישר 28"/>
            <p:cNvCxnSpPr>
              <a:stCxn id="28" idx="4"/>
            </p:cNvCxnSpPr>
            <p:nvPr/>
          </p:nvCxnSpPr>
          <p:spPr>
            <a:xfrm flipH="1">
              <a:off x="8037129" y="1960274"/>
              <a:ext cx="114762" cy="469482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1" name="קבוצה 30"/>
          <p:cNvGrpSpPr/>
          <p:nvPr/>
        </p:nvGrpSpPr>
        <p:grpSpPr>
          <a:xfrm>
            <a:off x="10119803" y="1353907"/>
            <a:ext cx="827181" cy="1035540"/>
            <a:chOff x="7738300" y="1394216"/>
            <a:chExt cx="827181" cy="1035540"/>
          </a:xfrm>
        </p:grpSpPr>
        <p:sp>
          <p:nvSpPr>
            <p:cNvPr id="32" name="אליפסה 31"/>
            <p:cNvSpPr/>
            <p:nvPr/>
          </p:nvSpPr>
          <p:spPr>
            <a:xfrm>
              <a:off x="7738300" y="1394216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33" name="מחבר חץ ישר 32"/>
            <p:cNvCxnSpPr>
              <a:stCxn id="32" idx="4"/>
            </p:cNvCxnSpPr>
            <p:nvPr/>
          </p:nvCxnSpPr>
          <p:spPr>
            <a:xfrm flipH="1">
              <a:off x="8037129" y="1960274"/>
              <a:ext cx="114762" cy="469482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4" name="קבוצה 33"/>
          <p:cNvGrpSpPr/>
          <p:nvPr/>
        </p:nvGrpSpPr>
        <p:grpSpPr>
          <a:xfrm>
            <a:off x="10814923" y="1983599"/>
            <a:ext cx="827181" cy="1035540"/>
            <a:chOff x="7738300" y="1394216"/>
            <a:chExt cx="827181" cy="1035540"/>
          </a:xfrm>
        </p:grpSpPr>
        <p:sp>
          <p:nvSpPr>
            <p:cNvPr id="35" name="אליפסה 34"/>
            <p:cNvSpPr/>
            <p:nvPr/>
          </p:nvSpPr>
          <p:spPr>
            <a:xfrm>
              <a:off x="7738300" y="1394216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36" name="מחבר חץ ישר 35"/>
            <p:cNvCxnSpPr>
              <a:stCxn id="35" idx="4"/>
            </p:cNvCxnSpPr>
            <p:nvPr/>
          </p:nvCxnSpPr>
          <p:spPr>
            <a:xfrm flipH="1">
              <a:off x="8037129" y="1960274"/>
              <a:ext cx="114762" cy="469482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7" name="קבוצה 36"/>
          <p:cNvGrpSpPr/>
          <p:nvPr/>
        </p:nvGrpSpPr>
        <p:grpSpPr>
          <a:xfrm>
            <a:off x="9961526" y="3695142"/>
            <a:ext cx="1364023" cy="566058"/>
            <a:chOff x="6884903" y="1600737"/>
            <a:chExt cx="1364023" cy="566058"/>
          </a:xfrm>
        </p:grpSpPr>
        <p:sp>
          <p:nvSpPr>
            <p:cNvPr id="38" name="אליפסה 37"/>
            <p:cNvSpPr/>
            <p:nvPr/>
          </p:nvSpPr>
          <p:spPr>
            <a:xfrm>
              <a:off x="7421745" y="1600737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39" name="מחבר חץ ישר 38"/>
            <p:cNvCxnSpPr/>
            <p:nvPr/>
          </p:nvCxnSpPr>
          <p:spPr>
            <a:xfrm flipH="1" flipV="1">
              <a:off x="6884903" y="1600737"/>
              <a:ext cx="604592" cy="296378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3" name="קבוצה 42"/>
          <p:cNvGrpSpPr/>
          <p:nvPr/>
        </p:nvGrpSpPr>
        <p:grpSpPr>
          <a:xfrm>
            <a:off x="7261873" y="3741859"/>
            <a:ext cx="1127502" cy="653545"/>
            <a:chOff x="7738300" y="1306729"/>
            <a:chExt cx="1127502" cy="653545"/>
          </a:xfrm>
        </p:grpSpPr>
        <p:sp>
          <p:nvSpPr>
            <p:cNvPr id="44" name="אליפסה 43"/>
            <p:cNvSpPr/>
            <p:nvPr/>
          </p:nvSpPr>
          <p:spPr>
            <a:xfrm>
              <a:off x="7738300" y="1394216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45" name="מחבר חץ ישר 44"/>
            <p:cNvCxnSpPr>
              <a:stCxn id="44" idx="7"/>
            </p:cNvCxnSpPr>
            <p:nvPr/>
          </p:nvCxnSpPr>
          <p:spPr>
            <a:xfrm flipV="1">
              <a:off x="8444343" y="1306729"/>
              <a:ext cx="421459" cy="170384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8" name="קבוצה 47"/>
          <p:cNvGrpSpPr/>
          <p:nvPr/>
        </p:nvGrpSpPr>
        <p:grpSpPr>
          <a:xfrm>
            <a:off x="6452468" y="2751967"/>
            <a:ext cx="1340633" cy="711901"/>
            <a:chOff x="7738300" y="1248373"/>
            <a:chExt cx="1340633" cy="711901"/>
          </a:xfrm>
        </p:grpSpPr>
        <p:sp>
          <p:nvSpPr>
            <p:cNvPr id="49" name="אליפסה 48"/>
            <p:cNvSpPr/>
            <p:nvPr/>
          </p:nvSpPr>
          <p:spPr>
            <a:xfrm>
              <a:off x="7738300" y="1394216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50" name="מחבר חץ ישר 49"/>
            <p:cNvCxnSpPr/>
            <p:nvPr/>
          </p:nvCxnSpPr>
          <p:spPr>
            <a:xfrm flipV="1">
              <a:off x="8560402" y="1248373"/>
              <a:ext cx="518531" cy="319848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3" name="חץ שמאלה 52"/>
          <p:cNvSpPr/>
          <p:nvPr/>
        </p:nvSpPr>
        <p:spPr>
          <a:xfrm>
            <a:off x="5268686" y="1807029"/>
            <a:ext cx="1183782" cy="17657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4" name="חץ שמאלה 53"/>
          <p:cNvSpPr/>
          <p:nvPr/>
        </p:nvSpPr>
        <p:spPr>
          <a:xfrm>
            <a:off x="3049866" y="2090058"/>
            <a:ext cx="1183782" cy="17657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5" name="חץ שמאלה 54"/>
          <p:cNvSpPr/>
          <p:nvPr/>
        </p:nvSpPr>
        <p:spPr>
          <a:xfrm>
            <a:off x="3038981" y="2548194"/>
            <a:ext cx="1183782" cy="17657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6" name="חץ שמאלה 55"/>
          <p:cNvSpPr/>
          <p:nvPr/>
        </p:nvSpPr>
        <p:spPr>
          <a:xfrm>
            <a:off x="2910397" y="3241817"/>
            <a:ext cx="1183782" cy="17657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7" name="חץ שמאלה 56"/>
          <p:cNvSpPr/>
          <p:nvPr/>
        </p:nvSpPr>
        <p:spPr>
          <a:xfrm>
            <a:off x="4084904" y="3644289"/>
            <a:ext cx="1183782" cy="17657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8" name="חץ שמאלה 57"/>
          <p:cNvSpPr/>
          <p:nvPr/>
        </p:nvSpPr>
        <p:spPr>
          <a:xfrm>
            <a:off x="2523354" y="4333993"/>
            <a:ext cx="1183782" cy="17657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62" name="קבוצה 61"/>
          <p:cNvGrpSpPr/>
          <p:nvPr/>
        </p:nvGrpSpPr>
        <p:grpSpPr>
          <a:xfrm>
            <a:off x="4676795" y="5240859"/>
            <a:ext cx="1183782" cy="1219200"/>
            <a:chOff x="4676795" y="5290457"/>
            <a:chExt cx="1183782" cy="1219200"/>
          </a:xfrm>
        </p:grpSpPr>
        <p:sp>
          <p:nvSpPr>
            <p:cNvPr id="60" name="קוביה 59"/>
            <p:cNvSpPr/>
            <p:nvPr/>
          </p:nvSpPr>
          <p:spPr>
            <a:xfrm>
              <a:off x="4676795" y="5290457"/>
              <a:ext cx="1183782" cy="1219200"/>
            </a:xfrm>
            <a:prstGeom prst="cub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800" b="1" dirty="0"/>
                <a:t>1</a:t>
              </a:r>
              <a:endParaRPr lang="he-IL" sz="2800" b="1" dirty="0"/>
            </a:p>
          </p:txBody>
        </p:sp>
        <p:sp>
          <p:nvSpPr>
            <p:cNvPr id="61" name="מלבן מעוגל 60"/>
            <p:cNvSpPr/>
            <p:nvPr/>
          </p:nvSpPr>
          <p:spPr>
            <a:xfrm>
              <a:off x="4800600" y="5290457"/>
              <a:ext cx="936172" cy="30480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count</a:t>
              </a:r>
              <a:endParaRPr lang="he-IL" dirty="0"/>
            </a:p>
          </p:txBody>
        </p:sp>
      </p:grpSp>
      <p:sp>
        <p:nvSpPr>
          <p:cNvPr id="78" name="מלבן מעוגל 77"/>
          <p:cNvSpPr/>
          <p:nvPr/>
        </p:nvSpPr>
        <p:spPr>
          <a:xfrm>
            <a:off x="4756108" y="5687402"/>
            <a:ext cx="721817" cy="62959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dirty="0"/>
              <a:t>2</a:t>
            </a:r>
            <a:endParaRPr lang="he-IL" sz="2800" dirty="0"/>
          </a:p>
        </p:txBody>
      </p:sp>
      <p:sp>
        <p:nvSpPr>
          <p:cNvPr id="79" name="מלבן מעוגל 78"/>
          <p:cNvSpPr/>
          <p:nvPr/>
        </p:nvSpPr>
        <p:spPr>
          <a:xfrm>
            <a:off x="4756107" y="5722745"/>
            <a:ext cx="721817" cy="62959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dirty="0"/>
              <a:t>3</a:t>
            </a:r>
            <a:endParaRPr lang="he-IL" sz="2800" dirty="0"/>
          </a:p>
        </p:txBody>
      </p:sp>
      <p:sp>
        <p:nvSpPr>
          <p:cNvPr id="80" name="מלבן מעוגל 79"/>
          <p:cNvSpPr/>
          <p:nvPr/>
        </p:nvSpPr>
        <p:spPr>
          <a:xfrm>
            <a:off x="4742058" y="5758088"/>
            <a:ext cx="721817" cy="62959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dirty="0"/>
              <a:t>4</a:t>
            </a:r>
            <a:endParaRPr lang="he-IL" sz="2800" dirty="0"/>
          </a:p>
        </p:txBody>
      </p:sp>
      <p:sp>
        <p:nvSpPr>
          <p:cNvPr id="81" name="מלבן מעוגל 80"/>
          <p:cNvSpPr/>
          <p:nvPr/>
        </p:nvSpPr>
        <p:spPr>
          <a:xfrm>
            <a:off x="4728009" y="5758088"/>
            <a:ext cx="721817" cy="62959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dirty="0"/>
              <a:t>5</a:t>
            </a:r>
            <a:endParaRPr lang="he-IL" sz="2800" dirty="0"/>
          </a:p>
        </p:txBody>
      </p:sp>
      <p:sp>
        <p:nvSpPr>
          <p:cNvPr id="82" name="מלבן מעוגל 81"/>
          <p:cNvSpPr/>
          <p:nvPr/>
        </p:nvSpPr>
        <p:spPr>
          <a:xfrm>
            <a:off x="4742057" y="5776603"/>
            <a:ext cx="721817" cy="62959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dirty="0"/>
              <a:t>6</a:t>
            </a:r>
            <a:endParaRPr lang="he-IL" sz="2800" dirty="0"/>
          </a:p>
        </p:txBody>
      </p:sp>
      <p:sp>
        <p:nvSpPr>
          <p:cNvPr id="83" name="TextBox 82"/>
          <p:cNvSpPr txBox="1"/>
          <p:nvPr/>
        </p:nvSpPr>
        <p:spPr>
          <a:xfrm>
            <a:off x="259697" y="5184591"/>
            <a:ext cx="3464769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>
                <a:solidFill>
                  <a:schemeClr val="accent2">
                    <a:lumMod val="75000"/>
                  </a:schemeClr>
                </a:solidFill>
              </a:rPr>
              <a:t>הנחת יסוד: השרשרת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</a:rPr>
              <a:t>lst</a:t>
            </a:r>
            <a:r>
              <a:rPr lang="he-IL" sz="2400" b="1" dirty="0">
                <a:solidFill>
                  <a:schemeClr val="accent2">
                    <a:lumMod val="75000"/>
                  </a:schemeClr>
                </a:solidFill>
              </a:rPr>
              <a:t> היא שרשרת מעגלית ואינה ריקה</a:t>
            </a:r>
          </a:p>
        </p:txBody>
      </p:sp>
    </p:spTree>
    <p:extLst>
      <p:ext uri="{BB962C8B-B14F-4D97-AF65-F5344CB8AC3E}">
        <p14:creationId xmlns:p14="http://schemas.microsoft.com/office/powerpoint/2010/main" val="1506020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xit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xit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xit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xit" presetSubtype="0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5" grpId="2" animBg="1"/>
      <p:bldP spid="55" grpId="3" animBg="1"/>
      <p:bldP spid="55" grpId="4" animBg="1"/>
      <p:bldP spid="55" grpId="5" animBg="1"/>
      <p:bldP spid="55" grpId="6" animBg="1"/>
      <p:bldP spid="55" grpId="7" animBg="1"/>
      <p:bldP spid="55" grpId="8" animBg="1"/>
      <p:bldP spid="55" grpId="9" animBg="1"/>
      <p:bldP spid="55" grpId="10" animBg="1"/>
      <p:bldP spid="55" grpId="11" animBg="1"/>
      <p:bldP spid="56" grpId="0" animBg="1"/>
      <p:bldP spid="56" grpId="1" animBg="1"/>
      <p:bldP spid="56" grpId="2" animBg="1"/>
      <p:bldP spid="56" grpId="3" animBg="1"/>
      <p:bldP spid="56" grpId="4" animBg="1"/>
      <p:bldP spid="56" grpId="5" animBg="1"/>
      <p:bldP spid="56" grpId="6" animBg="1"/>
      <p:bldP spid="56" grpId="7" animBg="1"/>
      <p:bldP spid="56" grpId="8" animBg="1"/>
      <p:bldP spid="56" grpId="9" animBg="1"/>
      <p:bldP spid="57" grpId="0" animBg="1"/>
      <p:bldP spid="57" grpId="1" animBg="1"/>
      <p:bldP spid="57" grpId="2" animBg="1"/>
      <p:bldP spid="57" grpId="3" animBg="1"/>
      <p:bldP spid="57" grpId="4" animBg="1"/>
      <p:bldP spid="57" grpId="5" animBg="1"/>
      <p:bldP spid="57" grpId="6" animBg="1"/>
      <p:bldP spid="57" grpId="7" animBg="1"/>
      <p:bldP spid="57" grpId="8" animBg="1"/>
      <p:bldP spid="57" grpId="9" animBg="1"/>
      <p:bldP spid="58" grpId="0" animBg="1"/>
      <p:bldP spid="78" grpId="0" animBg="1"/>
      <p:bldP spid="79" grpId="0" animBg="1"/>
      <p:bldP spid="80" grpId="0" animBg="1"/>
      <p:bldP spid="81" grpId="0" animBg="1"/>
      <p:bldP spid="8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-56946" y="-9687"/>
            <a:ext cx="9802368" cy="720000"/>
          </a:xfrm>
        </p:spPr>
        <p:txBody>
          <a:bodyPr/>
          <a:lstStyle/>
          <a:p>
            <a:r>
              <a:rPr lang="he-IL" dirty="0"/>
              <a:t>שרשרת חוליות מעגלית – הבדיקה </a:t>
            </a:r>
          </a:p>
        </p:txBody>
      </p:sp>
      <p:sp>
        <p:nvSpPr>
          <p:cNvPr id="5" name="מלבן 4"/>
          <p:cNvSpPr/>
          <p:nvPr/>
        </p:nvSpPr>
        <p:spPr>
          <a:xfrm>
            <a:off x="55170" y="1141742"/>
            <a:ext cx="686888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static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bool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IsCircleChain</a:t>
            </a:r>
            <a:r>
              <a:rPr lang="en-US" sz="2400" dirty="0">
                <a:solidFill>
                  <a:srgbClr val="000000"/>
                </a:solidFill>
              </a:rPr>
              <a:t>(Node&lt;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</a:t>
            </a:r>
            <a:r>
              <a:rPr lang="en-US" sz="2400" dirty="0">
                <a:solidFill>
                  <a:srgbClr val="0000FF"/>
                </a:solidFill>
              </a:rPr>
              <a:t>if</a:t>
            </a:r>
            <a:r>
              <a:rPr lang="en-US" sz="2400" dirty="0">
                <a:solidFill>
                  <a:srgbClr val="000000"/>
                </a:solidFill>
              </a:rPr>
              <a:t> (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 == 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false</a:t>
            </a:r>
            <a:r>
              <a:rPr lang="en-US" sz="2400" dirty="0">
                <a:solidFill>
                  <a:srgbClr val="000000"/>
                </a:solidFill>
              </a:rPr>
              <a:t>; </a:t>
            </a:r>
            <a:r>
              <a:rPr lang="en-US" sz="2400" dirty="0">
                <a:solidFill>
                  <a:srgbClr val="008000"/>
                </a:solidFill>
              </a:rPr>
              <a:t>// </a:t>
            </a:r>
            <a:r>
              <a:rPr lang="he-IL" sz="2400" dirty="0">
                <a:solidFill>
                  <a:srgbClr val="008000"/>
                </a:solidFill>
              </a:rPr>
              <a:t>שרשרת ריקה </a:t>
            </a:r>
            <a:endParaRPr lang="he-IL" sz="2400" dirty="0">
              <a:solidFill>
                <a:srgbClr val="000000"/>
              </a:solidFill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Node&lt;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lst.GetNext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endParaRPr lang="en-US" sz="2400" dirty="0">
              <a:solidFill>
                <a:srgbClr val="000000"/>
              </a:solidFill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</a:t>
            </a:r>
            <a:r>
              <a:rPr lang="en-US" sz="2400" dirty="0">
                <a:solidFill>
                  <a:srgbClr val="0000FF"/>
                </a:solidFill>
              </a:rPr>
              <a:t>while</a:t>
            </a:r>
            <a:r>
              <a:rPr lang="en-US" sz="2400" dirty="0">
                <a:solidFill>
                  <a:srgbClr val="000000"/>
                </a:solidFill>
              </a:rPr>
              <a:t> (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!= 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 &amp;&amp;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!=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pos.GetNext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endParaRPr lang="en-US" sz="2400" dirty="0">
              <a:solidFill>
                <a:srgbClr val="000000"/>
              </a:solidFill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==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{</a:t>
            </a:r>
            <a:endParaRPr lang="he-IL" sz="2400" dirty="0"/>
          </a:p>
        </p:txBody>
      </p:sp>
      <p:grpSp>
        <p:nvGrpSpPr>
          <p:cNvPr id="28" name="קבוצה 27"/>
          <p:cNvGrpSpPr/>
          <p:nvPr/>
        </p:nvGrpSpPr>
        <p:grpSpPr>
          <a:xfrm>
            <a:off x="6177239" y="3961883"/>
            <a:ext cx="5208800" cy="531778"/>
            <a:chOff x="608162" y="4666942"/>
            <a:chExt cx="5208800" cy="531778"/>
          </a:xfrm>
        </p:grpSpPr>
        <p:grpSp>
          <p:nvGrpSpPr>
            <p:cNvPr id="29" name="קבוצה 28"/>
            <p:cNvGrpSpPr/>
            <p:nvPr/>
          </p:nvGrpSpPr>
          <p:grpSpPr>
            <a:xfrm>
              <a:off x="608162" y="4666942"/>
              <a:ext cx="4135134" cy="531778"/>
              <a:chOff x="608162" y="4666942"/>
              <a:chExt cx="4135134" cy="531778"/>
            </a:xfrm>
          </p:grpSpPr>
          <p:sp>
            <p:nvSpPr>
              <p:cNvPr id="32" name="אליפסה 31"/>
              <p:cNvSpPr/>
              <p:nvPr/>
            </p:nvSpPr>
            <p:spPr>
              <a:xfrm>
                <a:off x="608162" y="4666942"/>
                <a:ext cx="831932" cy="5317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lst4</a:t>
                </a:r>
              </a:p>
            </p:txBody>
          </p:sp>
          <p:sp>
            <p:nvSpPr>
              <p:cNvPr id="33" name="מלבן מעוגל 32"/>
              <p:cNvSpPr/>
              <p:nvPr/>
            </p:nvSpPr>
            <p:spPr>
              <a:xfrm>
                <a:off x="1910761" y="4774145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5</a:t>
                </a:r>
                <a:endParaRPr lang="he-IL" sz="2000" b="1" dirty="0"/>
              </a:p>
            </p:txBody>
          </p:sp>
          <p:sp>
            <p:nvSpPr>
              <p:cNvPr id="34" name="מלבן מעוגל 33"/>
              <p:cNvSpPr/>
              <p:nvPr/>
            </p:nvSpPr>
            <p:spPr>
              <a:xfrm>
                <a:off x="2926236" y="4803472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8</a:t>
                </a:r>
                <a:endParaRPr lang="he-IL" sz="2000" b="1" dirty="0"/>
              </a:p>
            </p:txBody>
          </p:sp>
          <p:cxnSp>
            <p:nvCxnSpPr>
              <p:cNvPr id="35" name="מחבר חץ ישר 34"/>
              <p:cNvCxnSpPr/>
              <p:nvPr/>
            </p:nvCxnSpPr>
            <p:spPr>
              <a:xfrm>
                <a:off x="2565690" y="4966692"/>
                <a:ext cx="396922" cy="3608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6" name="מחבר חץ ישר 35"/>
              <p:cNvCxnSpPr>
                <a:stCxn id="34" idx="3"/>
              </p:cNvCxnSpPr>
              <p:nvPr/>
            </p:nvCxnSpPr>
            <p:spPr>
              <a:xfrm>
                <a:off x="3621588" y="4984732"/>
                <a:ext cx="462732" cy="1804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7" name="מחבר חץ ישר 36"/>
              <p:cNvCxnSpPr>
                <a:stCxn id="32" idx="6"/>
              </p:cNvCxnSpPr>
              <p:nvPr/>
            </p:nvCxnSpPr>
            <p:spPr>
              <a:xfrm flipV="1">
                <a:off x="1440094" y="4922899"/>
                <a:ext cx="434548" cy="9932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38" name="מלבן מעוגל 37"/>
              <p:cNvSpPr/>
              <p:nvPr/>
            </p:nvSpPr>
            <p:spPr>
              <a:xfrm>
                <a:off x="4047944" y="4812492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9</a:t>
                </a:r>
                <a:endParaRPr lang="he-IL" sz="2000" b="1" dirty="0"/>
              </a:p>
            </p:txBody>
          </p:sp>
        </p:grpSp>
        <p:cxnSp>
          <p:nvCxnSpPr>
            <p:cNvPr id="30" name="מחבר חץ ישר 29"/>
            <p:cNvCxnSpPr/>
            <p:nvPr/>
          </p:nvCxnSpPr>
          <p:spPr>
            <a:xfrm>
              <a:off x="4723104" y="4958812"/>
              <a:ext cx="446548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1" name="מלבן מעוגל 30"/>
            <p:cNvSpPr/>
            <p:nvPr/>
          </p:nvSpPr>
          <p:spPr>
            <a:xfrm>
              <a:off x="5121610" y="4793312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12</a:t>
              </a:r>
              <a:endParaRPr lang="he-IL" sz="2000" b="1" dirty="0"/>
            </a:p>
          </p:txBody>
        </p:sp>
      </p:grpSp>
      <p:grpSp>
        <p:nvGrpSpPr>
          <p:cNvPr id="42" name="קבוצה 41"/>
          <p:cNvGrpSpPr/>
          <p:nvPr/>
        </p:nvGrpSpPr>
        <p:grpSpPr>
          <a:xfrm>
            <a:off x="8654421" y="1637744"/>
            <a:ext cx="1997951" cy="531778"/>
            <a:chOff x="983557" y="4751437"/>
            <a:chExt cx="1997951" cy="531778"/>
          </a:xfrm>
        </p:grpSpPr>
        <p:sp>
          <p:nvSpPr>
            <p:cNvPr id="39" name="אליפסה 38"/>
            <p:cNvSpPr/>
            <p:nvPr/>
          </p:nvSpPr>
          <p:spPr>
            <a:xfrm>
              <a:off x="983557" y="4751437"/>
              <a:ext cx="831932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lst2</a:t>
              </a:r>
            </a:p>
          </p:txBody>
        </p:sp>
        <p:sp>
          <p:nvSpPr>
            <p:cNvPr id="40" name="מלבן מעוגל 39"/>
            <p:cNvSpPr/>
            <p:nvPr/>
          </p:nvSpPr>
          <p:spPr>
            <a:xfrm>
              <a:off x="2286156" y="4858640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cxnSp>
          <p:nvCxnSpPr>
            <p:cNvPr id="41" name="מחבר חץ ישר 40"/>
            <p:cNvCxnSpPr>
              <a:stCxn id="39" idx="6"/>
            </p:cNvCxnSpPr>
            <p:nvPr/>
          </p:nvCxnSpPr>
          <p:spPr>
            <a:xfrm flipV="1">
              <a:off x="1815489" y="5007394"/>
              <a:ext cx="434548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8" name="קבוצה 57"/>
          <p:cNvGrpSpPr/>
          <p:nvPr/>
        </p:nvGrpSpPr>
        <p:grpSpPr>
          <a:xfrm>
            <a:off x="8080357" y="763266"/>
            <a:ext cx="1378376" cy="531778"/>
            <a:chOff x="200805" y="4829196"/>
            <a:chExt cx="1378376" cy="531778"/>
          </a:xfrm>
        </p:grpSpPr>
        <p:sp>
          <p:nvSpPr>
            <p:cNvPr id="43" name="אליפסה 42"/>
            <p:cNvSpPr/>
            <p:nvPr/>
          </p:nvSpPr>
          <p:spPr>
            <a:xfrm>
              <a:off x="200805" y="4829196"/>
              <a:ext cx="112563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lst1</a:t>
              </a:r>
            </a:p>
          </p:txBody>
        </p:sp>
        <p:cxnSp>
          <p:nvCxnSpPr>
            <p:cNvPr id="44" name="מחבר חץ ישר 43"/>
            <p:cNvCxnSpPr>
              <a:stCxn id="43" idx="6"/>
            </p:cNvCxnSpPr>
            <p:nvPr/>
          </p:nvCxnSpPr>
          <p:spPr>
            <a:xfrm flipV="1">
              <a:off x="1326440" y="5093960"/>
              <a:ext cx="252741" cy="1125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2" name="קבוצה 51"/>
          <p:cNvGrpSpPr/>
          <p:nvPr/>
        </p:nvGrpSpPr>
        <p:grpSpPr>
          <a:xfrm>
            <a:off x="8515643" y="3343443"/>
            <a:ext cx="827181" cy="744810"/>
            <a:chOff x="5813815" y="2550653"/>
            <a:chExt cx="827181" cy="969345"/>
          </a:xfrm>
        </p:grpSpPr>
        <p:sp>
          <p:nvSpPr>
            <p:cNvPr id="53" name="אליפסה 52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54" name="מחבר חץ ישר 53"/>
            <p:cNvCxnSpPr>
              <a:stCxn id="53" idx="4"/>
            </p:cNvCxnSpPr>
            <p:nvPr/>
          </p:nvCxnSpPr>
          <p:spPr>
            <a:xfrm flipH="1">
              <a:off x="6227405" y="3116711"/>
              <a:ext cx="1" cy="40328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9" name="קבוצה 58"/>
          <p:cNvGrpSpPr/>
          <p:nvPr/>
        </p:nvGrpSpPr>
        <p:grpSpPr>
          <a:xfrm>
            <a:off x="9676228" y="3361383"/>
            <a:ext cx="827181" cy="744810"/>
            <a:chOff x="5813815" y="2550653"/>
            <a:chExt cx="827181" cy="969345"/>
          </a:xfrm>
        </p:grpSpPr>
        <p:sp>
          <p:nvSpPr>
            <p:cNvPr id="60" name="אליפסה 59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61" name="מחבר חץ ישר 60"/>
            <p:cNvCxnSpPr>
              <a:stCxn id="60" idx="4"/>
            </p:cNvCxnSpPr>
            <p:nvPr/>
          </p:nvCxnSpPr>
          <p:spPr>
            <a:xfrm flipH="1">
              <a:off x="6227405" y="3116711"/>
              <a:ext cx="1" cy="40328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2" name="קבוצה 61"/>
          <p:cNvGrpSpPr/>
          <p:nvPr/>
        </p:nvGrpSpPr>
        <p:grpSpPr>
          <a:xfrm>
            <a:off x="10641976" y="3363369"/>
            <a:ext cx="827181" cy="744810"/>
            <a:chOff x="5813815" y="2550653"/>
            <a:chExt cx="827181" cy="969345"/>
          </a:xfrm>
        </p:grpSpPr>
        <p:sp>
          <p:nvSpPr>
            <p:cNvPr id="63" name="אליפסה 62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64" name="מחבר חץ ישר 63"/>
            <p:cNvCxnSpPr>
              <a:stCxn id="63" idx="4"/>
            </p:cNvCxnSpPr>
            <p:nvPr/>
          </p:nvCxnSpPr>
          <p:spPr>
            <a:xfrm flipH="1">
              <a:off x="6227405" y="3116711"/>
              <a:ext cx="1" cy="40328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" name="קבוצה 5"/>
          <p:cNvGrpSpPr/>
          <p:nvPr/>
        </p:nvGrpSpPr>
        <p:grpSpPr>
          <a:xfrm>
            <a:off x="769103" y="4722056"/>
            <a:ext cx="5117725" cy="1510773"/>
            <a:chOff x="3312713" y="3599175"/>
            <a:chExt cx="5117725" cy="1510773"/>
          </a:xfrm>
        </p:grpSpPr>
        <p:grpSp>
          <p:nvGrpSpPr>
            <p:cNvPr id="7" name="קבוצה 6"/>
            <p:cNvGrpSpPr/>
            <p:nvPr/>
          </p:nvGrpSpPr>
          <p:grpSpPr>
            <a:xfrm>
              <a:off x="5713368" y="3836297"/>
              <a:ext cx="1082195" cy="362520"/>
              <a:chOff x="5713368" y="3836297"/>
              <a:chExt cx="1082195" cy="362520"/>
            </a:xfrm>
          </p:grpSpPr>
          <p:cxnSp>
            <p:nvCxnSpPr>
              <p:cNvPr id="25" name="מחבר חץ ישר 24"/>
              <p:cNvCxnSpPr/>
              <p:nvPr/>
            </p:nvCxnSpPr>
            <p:spPr>
              <a:xfrm>
                <a:off x="5713368" y="3925710"/>
                <a:ext cx="446548" cy="3380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6" name="מלבן מעוגל 25"/>
              <p:cNvSpPr/>
              <p:nvPr/>
            </p:nvSpPr>
            <p:spPr>
              <a:xfrm>
                <a:off x="6100211" y="3836297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2</a:t>
                </a:r>
                <a:endParaRPr lang="he-IL" sz="2000" b="1" dirty="0"/>
              </a:p>
            </p:txBody>
          </p:sp>
        </p:grpSp>
        <p:grpSp>
          <p:nvGrpSpPr>
            <p:cNvPr id="8" name="קבוצה 7"/>
            <p:cNvGrpSpPr/>
            <p:nvPr/>
          </p:nvGrpSpPr>
          <p:grpSpPr>
            <a:xfrm>
              <a:off x="7494534" y="4120056"/>
              <a:ext cx="935904" cy="629692"/>
              <a:chOff x="7494534" y="4120056"/>
              <a:chExt cx="935904" cy="629692"/>
            </a:xfrm>
          </p:grpSpPr>
          <p:sp>
            <p:nvSpPr>
              <p:cNvPr id="23" name="מלבן מעוגל 22"/>
              <p:cNvSpPr/>
              <p:nvPr/>
            </p:nvSpPr>
            <p:spPr>
              <a:xfrm>
                <a:off x="7735086" y="4387228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9</a:t>
                </a:r>
                <a:endParaRPr lang="he-IL" sz="2000" b="1" dirty="0"/>
              </a:p>
            </p:txBody>
          </p:sp>
          <p:cxnSp>
            <p:nvCxnSpPr>
              <p:cNvPr id="24" name="מחבר חץ ישר 23"/>
              <p:cNvCxnSpPr>
                <a:stCxn id="21" idx="2"/>
                <a:endCxn id="23" idx="0"/>
              </p:cNvCxnSpPr>
              <p:nvPr/>
            </p:nvCxnSpPr>
            <p:spPr>
              <a:xfrm>
                <a:off x="7494534" y="4120056"/>
                <a:ext cx="588228" cy="267172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9" name="קבוצה 8"/>
            <p:cNvGrpSpPr/>
            <p:nvPr/>
          </p:nvGrpSpPr>
          <p:grpSpPr>
            <a:xfrm>
              <a:off x="6737118" y="3757536"/>
              <a:ext cx="1105092" cy="362520"/>
              <a:chOff x="6737118" y="3757536"/>
              <a:chExt cx="1105092" cy="362520"/>
            </a:xfrm>
          </p:grpSpPr>
          <p:sp>
            <p:nvSpPr>
              <p:cNvPr id="21" name="מלבן מעוגל 20"/>
              <p:cNvSpPr/>
              <p:nvPr/>
            </p:nvSpPr>
            <p:spPr>
              <a:xfrm>
                <a:off x="7146858" y="3757536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10</a:t>
                </a:r>
                <a:endParaRPr lang="he-IL" sz="2000" b="1" dirty="0"/>
              </a:p>
            </p:txBody>
          </p:sp>
          <p:cxnSp>
            <p:nvCxnSpPr>
              <p:cNvPr id="22" name="מחבר חץ ישר 21"/>
              <p:cNvCxnSpPr/>
              <p:nvPr/>
            </p:nvCxnSpPr>
            <p:spPr>
              <a:xfrm>
                <a:off x="6737118" y="3916283"/>
                <a:ext cx="446547" cy="3380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0" name="קבוצה 9"/>
            <p:cNvGrpSpPr/>
            <p:nvPr/>
          </p:nvGrpSpPr>
          <p:grpSpPr>
            <a:xfrm>
              <a:off x="6737118" y="4747428"/>
              <a:ext cx="1345644" cy="362520"/>
              <a:chOff x="6737118" y="4747428"/>
              <a:chExt cx="1345644" cy="362520"/>
            </a:xfrm>
          </p:grpSpPr>
          <p:sp>
            <p:nvSpPr>
              <p:cNvPr id="19" name="מלבן מעוגל 18"/>
              <p:cNvSpPr/>
              <p:nvPr/>
            </p:nvSpPr>
            <p:spPr>
              <a:xfrm>
                <a:off x="6737118" y="4747428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4</a:t>
                </a:r>
                <a:endParaRPr lang="he-IL" sz="2000" b="1" dirty="0"/>
              </a:p>
            </p:txBody>
          </p:sp>
          <p:cxnSp>
            <p:nvCxnSpPr>
              <p:cNvPr id="20" name="מחבר חץ ישר 19"/>
              <p:cNvCxnSpPr>
                <a:stCxn id="23" idx="2"/>
                <a:endCxn id="19" idx="3"/>
              </p:cNvCxnSpPr>
              <p:nvPr/>
            </p:nvCxnSpPr>
            <p:spPr>
              <a:xfrm flipH="1">
                <a:off x="7432470" y="4749748"/>
                <a:ext cx="650292" cy="17894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11" name="מחבר חץ ישר 10"/>
            <p:cNvCxnSpPr>
              <a:stCxn id="17" idx="1"/>
              <a:endCxn id="14" idx="2"/>
            </p:cNvCxnSpPr>
            <p:nvPr/>
          </p:nvCxnSpPr>
          <p:spPr>
            <a:xfrm flipH="1" flipV="1">
              <a:off x="5354458" y="4151854"/>
              <a:ext cx="308743" cy="767269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12" name="קבוצה 11"/>
            <p:cNvGrpSpPr/>
            <p:nvPr/>
          </p:nvGrpSpPr>
          <p:grpSpPr>
            <a:xfrm>
              <a:off x="5663201" y="4728298"/>
              <a:ext cx="1073917" cy="381650"/>
              <a:chOff x="5663201" y="4728298"/>
              <a:chExt cx="1073917" cy="381650"/>
            </a:xfrm>
          </p:grpSpPr>
          <p:sp>
            <p:nvSpPr>
              <p:cNvPr id="17" name="מלבן מעוגל 16"/>
              <p:cNvSpPr/>
              <p:nvPr/>
            </p:nvSpPr>
            <p:spPr>
              <a:xfrm>
                <a:off x="5663201" y="4728298"/>
                <a:ext cx="695352" cy="38165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20</a:t>
                </a:r>
                <a:endParaRPr lang="he-IL" sz="2000" b="1" dirty="0"/>
              </a:p>
            </p:txBody>
          </p:sp>
          <p:cxnSp>
            <p:nvCxnSpPr>
              <p:cNvPr id="18" name="מחבר חץ ישר 17"/>
              <p:cNvCxnSpPr>
                <a:stCxn id="19" idx="1"/>
                <a:endCxn id="17" idx="3"/>
              </p:cNvCxnSpPr>
              <p:nvPr/>
            </p:nvCxnSpPr>
            <p:spPr>
              <a:xfrm flipH="1" flipV="1">
                <a:off x="6358553" y="4919123"/>
                <a:ext cx="378565" cy="9565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3" name="קבוצה 12"/>
            <p:cNvGrpSpPr/>
            <p:nvPr/>
          </p:nvGrpSpPr>
          <p:grpSpPr>
            <a:xfrm>
              <a:off x="3312713" y="3599175"/>
              <a:ext cx="2389421" cy="552679"/>
              <a:chOff x="3312713" y="3599175"/>
              <a:chExt cx="2389421" cy="552679"/>
            </a:xfrm>
          </p:grpSpPr>
          <p:sp>
            <p:nvSpPr>
              <p:cNvPr id="14" name="מלבן מעוגל 13"/>
              <p:cNvSpPr/>
              <p:nvPr/>
            </p:nvSpPr>
            <p:spPr>
              <a:xfrm>
                <a:off x="5006782" y="3789334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6</a:t>
                </a:r>
                <a:endParaRPr lang="he-IL" sz="2000" b="1" dirty="0"/>
              </a:p>
            </p:txBody>
          </p:sp>
          <p:sp>
            <p:nvSpPr>
              <p:cNvPr id="15" name="אליפסה 14"/>
              <p:cNvSpPr/>
              <p:nvPr/>
            </p:nvSpPr>
            <p:spPr>
              <a:xfrm>
                <a:off x="3312713" y="3599175"/>
                <a:ext cx="1125635" cy="5317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lst5</a:t>
                </a:r>
              </a:p>
            </p:txBody>
          </p:sp>
          <p:cxnSp>
            <p:nvCxnSpPr>
              <p:cNvPr id="16" name="מחבר חץ ישר 15"/>
              <p:cNvCxnSpPr>
                <a:stCxn id="15" idx="6"/>
                <a:endCxn id="14" idx="1"/>
              </p:cNvCxnSpPr>
              <p:nvPr/>
            </p:nvCxnSpPr>
            <p:spPr>
              <a:xfrm>
                <a:off x="4438348" y="3865064"/>
                <a:ext cx="568434" cy="10553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5" name="קבוצה 54"/>
          <p:cNvGrpSpPr/>
          <p:nvPr/>
        </p:nvGrpSpPr>
        <p:grpSpPr>
          <a:xfrm>
            <a:off x="3389845" y="4263617"/>
            <a:ext cx="827181" cy="744810"/>
            <a:chOff x="5813815" y="2550653"/>
            <a:chExt cx="827181" cy="969345"/>
          </a:xfrm>
        </p:grpSpPr>
        <p:sp>
          <p:nvSpPr>
            <p:cNvPr id="56" name="אליפסה 55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57" name="מחבר חץ ישר 56"/>
            <p:cNvCxnSpPr>
              <a:stCxn id="56" idx="4"/>
            </p:cNvCxnSpPr>
            <p:nvPr/>
          </p:nvCxnSpPr>
          <p:spPr>
            <a:xfrm flipH="1">
              <a:off x="6227405" y="3116711"/>
              <a:ext cx="1" cy="40328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8" name="קבוצה 67"/>
          <p:cNvGrpSpPr/>
          <p:nvPr/>
        </p:nvGrpSpPr>
        <p:grpSpPr>
          <a:xfrm>
            <a:off x="4292773" y="4213512"/>
            <a:ext cx="827181" cy="744810"/>
            <a:chOff x="5813815" y="2550653"/>
            <a:chExt cx="827181" cy="969345"/>
          </a:xfrm>
        </p:grpSpPr>
        <p:sp>
          <p:nvSpPr>
            <p:cNvPr id="69" name="אליפסה 68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70" name="מחבר חץ ישר 69"/>
            <p:cNvCxnSpPr>
              <a:stCxn id="69" idx="4"/>
            </p:cNvCxnSpPr>
            <p:nvPr/>
          </p:nvCxnSpPr>
          <p:spPr>
            <a:xfrm flipH="1">
              <a:off x="6227405" y="3116711"/>
              <a:ext cx="1" cy="40328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1" name="קבוצה 70"/>
          <p:cNvGrpSpPr/>
          <p:nvPr/>
        </p:nvGrpSpPr>
        <p:grpSpPr>
          <a:xfrm>
            <a:off x="5754723" y="5941872"/>
            <a:ext cx="977346" cy="700482"/>
            <a:chOff x="5663650" y="2205058"/>
            <a:chExt cx="977346" cy="911654"/>
          </a:xfrm>
        </p:grpSpPr>
        <p:sp>
          <p:nvSpPr>
            <p:cNvPr id="72" name="אליפסה 71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73" name="מחבר חץ ישר 72"/>
            <p:cNvCxnSpPr>
              <a:stCxn id="72" idx="4"/>
            </p:cNvCxnSpPr>
            <p:nvPr/>
          </p:nvCxnSpPr>
          <p:spPr>
            <a:xfrm flipH="1" flipV="1">
              <a:off x="5663650" y="2205058"/>
              <a:ext cx="563756" cy="911654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5" name="קבוצה 74"/>
          <p:cNvGrpSpPr/>
          <p:nvPr/>
        </p:nvGrpSpPr>
        <p:grpSpPr>
          <a:xfrm>
            <a:off x="3946563" y="5197062"/>
            <a:ext cx="827181" cy="744810"/>
            <a:chOff x="5813815" y="2550653"/>
            <a:chExt cx="827181" cy="969345"/>
          </a:xfrm>
        </p:grpSpPr>
        <p:sp>
          <p:nvSpPr>
            <p:cNvPr id="76" name="אליפסה 75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77" name="מחבר חץ ישר 76"/>
            <p:cNvCxnSpPr>
              <a:stCxn id="76" idx="4"/>
            </p:cNvCxnSpPr>
            <p:nvPr/>
          </p:nvCxnSpPr>
          <p:spPr>
            <a:xfrm flipH="1">
              <a:off x="6227405" y="3116711"/>
              <a:ext cx="1" cy="40328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8" name="קבוצה 77"/>
          <p:cNvGrpSpPr/>
          <p:nvPr/>
        </p:nvGrpSpPr>
        <p:grpSpPr>
          <a:xfrm>
            <a:off x="2193911" y="6114501"/>
            <a:ext cx="895145" cy="571015"/>
            <a:chOff x="5780618" y="2982213"/>
            <a:chExt cx="895145" cy="827186"/>
          </a:xfrm>
        </p:grpSpPr>
        <p:sp>
          <p:nvSpPr>
            <p:cNvPr id="79" name="אליפסה 78"/>
            <p:cNvSpPr/>
            <p:nvPr/>
          </p:nvSpPr>
          <p:spPr>
            <a:xfrm>
              <a:off x="5780618" y="3243341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80" name="מחבר חץ ישר 79"/>
            <p:cNvCxnSpPr>
              <a:stCxn id="79" idx="4"/>
            </p:cNvCxnSpPr>
            <p:nvPr/>
          </p:nvCxnSpPr>
          <p:spPr>
            <a:xfrm flipV="1">
              <a:off x="6194209" y="2982213"/>
              <a:ext cx="481554" cy="827186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3" name="קבוצה 82"/>
          <p:cNvGrpSpPr/>
          <p:nvPr/>
        </p:nvGrpSpPr>
        <p:grpSpPr>
          <a:xfrm>
            <a:off x="1105695" y="5284130"/>
            <a:ext cx="1549437" cy="492073"/>
            <a:chOff x="5813815" y="2476295"/>
            <a:chExt cx="1549437" cy="640416"/>
          </a:xfrm>
        </p:grpSpPr>
        <p:sp>
          <p:nvSpPr>
            <p:cNvPr id="84" name="אליפסה 83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85" name="מחבר חץ ישר 84"/>
            <p:cNvCxnSpPr>
              <a:stCxn id="84" idx="4"/>
            </p:cNvCxnSpPr>
            <p:nvPr/>
          </p:nvCxnSpPr>
          <p:spPr>
            <a:xfrm flipV="1">
              <a:off x="6227406" y="2476295"/>
              <a:ext cx="1135846" cy="640416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5" name="קבוצה 114"/>
          <p:cNvGrpSpPr/>
          <p:nvPr/>
        </p:nvGrpSpPr>
        <p:grpSpPr>
          <a:xfrm>
            <a:off x="6020397" y="2412082"/>
            <a:ext cx="1997951" cy="531778"/>
            <a:chOff x="4020460" y="4149021"/>
            <a:chExt cx="1997951" cy="531778"/>
          </a:xfrm>
        </p:grpSpPr>
        <p:grpSp>
          <p:nvGrpSpPr>
            <p:cNvPr id="90" name="קבוצה 89"/>
            <p:cNvGrpSpPr/>
            <p:nvPr/>
          </p:nvGrpSpPr>
          <p:grpSpPr>
            <a:xfrm>
              <a:off x="4020460" y="4149021"/>
              <a:ext cx="1997951" cy="531778"/>
              <a:chOff x="983557" y="4751437"/>
              <a:chExt cx="1997951" cy="531778"/>
            </a:xfrm>
          </p:grpSpPr>
          <p:sp>
            <p:nvSpPr>
              <p:cNvPr id="91" name="אליפסה 90"/>
              <p:cNvSpPr/>
              <p:nvPr/>
            </p:nvSpPr>
            <p:spPr>
              <a:xfrm>
                <a:off x="983557" y="4751437"/>
                <a:ext cx="831932" cy="5317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lst3</a:t>
                </a:r>
              </a:p>
            </p:txBody>
          </p:sp>
          <p:sp>
            <p:nvSpPr>
              <p:cNvPr id="92" name="מלבן מעוגל 91"/>
              <p:cNvSpPr/>
              <p:nvPr/>
            </p:nvSpPr>
            <p:spPr>
              <a:xfrm>
                <a:off x="2286156" y="4858640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5</a:t>
                </a:r>
                <a:endParaRPr lang="he-IL" sz="2000" b="1" dirty="0"/>
              </a:p>
            </p:txBody>
          </p:sp>
          <p:cxnSp>
            <p:nvCxnSpPr>
              <p:cNvPr id="93" name="מחבר חץ ישר 92"/>
              <p:cNvCxnSpPr>
                <a:stCxn id="91" idx="6"/>
              </p:cNvCxnSpPr>
              <p:nvPr/>
            </p:nvCxnSpPr>
            <p:spPr>
              <a:xfrm flipV="1">
                <a:off x="1815489" y="5007394"/>
                <a:ext cx="434548" cy="9932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108" name="מחבר מעוקל 107"/>
            <p:cNvCxnSpPr>
              <a:stCxn id="92" idx="3"/>
              <a:endCxn id="92" idx="1"/>
            </p:cNvCxnSpPr>
            <p:nvPr/>
          </p:nvCxnSpPr>
          <p:spPr>
            <a:xfrm flipH="1">
              <a:off x="5323059" y="4437484"/>
              <a:ext cx="695352" cy="12700"/>
            </a:xfrm>
            <a:prstGeom prst="curvedConnector5">
              <a:avLst>
                <a:gd name="adj1" fmla="val -32875"/>
                <a:gd name="adj2" fmla="val 5884386"/>
                <a:gd name="adj3" fmla="val 132875"/>
              </a:avLst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6" name="קבוצה 115"/>
          <p:cNvGrpSpPr/>
          <p:nvPr/>
        </p:nvGrpSpPr>
        <p:grpSpPr>
          <a:xfrm>
            <a:off x="7286877" y="1864205"/>
            <a:ext cx="827181" cy="744810"/>
            <a:chOff x="5813815" y="2550653"/>
            <a:chExt cx="827181" cy="969345"/>
          </a:xfrm>
        </p:grpSpPr>
        <p:sp>
          <p:nvSpPr>
            <p:cNvPr id="117" name="אליפסה 116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118" name="מחבר חץ ישר 117"/>
            <p:cNvCxnSpPr>
              <a:stCxn id="117" idx="4"/>
            </p:cNvCxnSpPr>
            <p:nvPr/>
          </p:nvCxnSpPr>
          <p:spPr>
            <a:xfrm flipH="1">
              <a:off x="6227405" y="3116711"/>
              <a:ext cx="1" cy="40328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2" name="קבוצה 121"/>
          <p:cNvGrpSpPr/>
          <p:nvPr/>
        </p:nvGrpSpPr>
        <p:grpSpPr>
          <a:xfrm>
            <a:off x="10636505" y="1133741"/>
            <a:ext cx="827181" cy="973726"/>
            <a:chOff x="10636505" y="1133741"/>
            <a:chExt cx="827181" cy="973726"/>
          </a:xfrm>
        </p:grpSpPr>
        <p:grpSp>
          <p:nvGrpSpPr>
            <p:cNvPr id="45" name="קבוצה 44"/>
            <p:cNvGrpSpPr/>
            <p:nvPr/>
          </p:nvGrpSpPr>
          <p:grpSpPr>
            <a:xfrm>
              <a:off x="10636505" y="1133741"/>
              <a:ext cx="827181" cy="744810"/>
              <a:chOff x="5813815" y="2550653"/>
              <a:chExt cx="827181" cy="969345"/>
            </a:xfrm>
          </p:grpSpPr>
          <p:sp>
            <p:nvSpPr>
              <p:cNvPr id="46" name="אליפסה 45"/>
              <p:cNvSpPr/>
              <p:nvPr/>
            </p:nvSpPr>
            <p:spPr>
              <a:xfrm>
                <a:off x="5813815" y="2550653"/>
                <a:ext cx="827181" cy="566058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 err="1"/>
                  <a:t>pos</a:t>
                </a:r>
                <a:endParaRPr lang="he-IL" dirty="0"/>
              </a:p>
            </p:txBody>
          </p:sp>
          <p:cxnSp>
            <p:nvCxnSpPr>
              <p:cNvPr id="47" name="מחבר חץ ישר 46"/>
              <p:cNvCxnSpPr>
                <a:stCxn id="46" idx="4"/>
              </p:cNvCxnSpPr>
              <p:nvPr/>
            </p:nvCxnSpPr>
            <p:spPr>
              <a:xfrm flipH="1">
                <a:off x="6227405" y="3116711"/>
                <a:ext cx="1" cy="403287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19" name="מלבן מעוגל 118"/>
            <p:cNvSpPr/>
            <p:nvPr/>
          </p:nvSpPr>
          <p:spPr>
            <a:xfrm>
              <a:off x="10738729" y="1864205"/>
              <a:ext cx="724957" cy="24326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null</a:t>
              </a:r>
              <a:endParaRPr lang="he-IL" dirty="0"/>
            </a:p>
          </p:txBody>
        </p:sp>
      </p:grpSp>
      <p:grpSp>
        <p:nvGrpSpPr>
          <p:cNvPr id="121" name="קבוצה 120"/>
          <p:cNvGrpSpPr/>
          <p:nvPr/>
        </p:nvGrpSpPr>
        <p:grpSpPr>
          <a:xfrm>
            <a:off x="11433880" y="3363369"/>
            <a:ext cx="827181" cy="1019895"/>
            <a:chOff x="11433880" y="3363369"/>
            <a:chExt cx="827181" cy="1019895"/>
          </a:xfrm>
        </p:grpSpPr>
        <p:grpSp>
          <p:nvGrpSpPr>
            <p:cNvPr id="65" name="קבוצה 64"/>
            <p:cNvGrpSpPr/>
            <p:nvPr/>
          </p:nvGrpSpPr>
          <p:grpSpPr>
            <a:xfrm>
              <a:off x="11433880" y="3363369"/>
              <a:ext cx="827181" cy="744810"/>
              <a:chOff x="5813815" y="2550653"/>
              <a:chExt cx="827181" cy="969345"/>
            </a:xfrm>
          </p:grpSpPr>
          <p:sp>
            <p:nvSpPr>
              <p:cNvPr id="66" name="אליפסה 65"/>
              <p:cNvSpPr/>
              <p:nvPr/>
            </p:nvSpPr>
            <p:spPr>
              <a:xfrm>
                <a:off x="5813815" y="2550653"/>
                <a:ext cx="827181" cy="566058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 err="1"/>
                  <a:t>pos</a:t>
                </a:r>
                <a:endParaRPr lang="he-IL" dirty="0"/>
              </a:p>
            </p:txBody>
          </p:sp>
          <p:cxnSp>
            <p:nvCxnSpPr>
              <p:cNvPr id="67" name="מחבר חץ ישר 66"/>
              <p:cNvCxnSpPr>
                <a:stCxn id="66" idx="4"/>
              </p:cNvCxnSpPr>
              <p:nvPr/>
            </p:nvCxnSpPr>
            <p:spPr>
              <a:xfrm flipH="1">
                <a:off x="6227405" y="3116711"/>
                <a:ext cx="1" cy="403287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20" name="מלבן מעוגל 119"/>
            <p:cNvSpPr/>
            <p:nvPr/>
          </p:nvSpPr>
          <p:spPr>
            <a:xfrm>
              <a:off x="11484991" y="4140002"/>
              <a:ext cx="724957" cy="24326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null</a:t>
              </a:r>
              <a:endParaRPr lang="he-IL" dirty="0"/>
            </a:p>
          </p:txBody>
        </p:sp>
      </p:grpSp>
      <p:sp>
        <p:nvSpPr>
          <p:cNvPr id="123" name="חץ ימינה 122"/>
          <p:cNvSpPr/>
          <p:nvPr/>
        </p:nvSpPr>
        <p:spPr>
          <a:xfrm>
            <a:off x="-31187" y="1831652"/>
            <a:ext cx="478971" cy="41999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4" name="חץ ימינה 123"/>
          <p:cNvSpPr/>
          <p:nvPr/>
        </p:nvSpPr>
        <p:spPr>
          <a:xfrm>
            <a:off x="11370" y="2257307"/>
            <a:ext cx="478971" cy="41999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5" name="חץ ימינה 124"/>
          <p:cNvSpPr/>
          <p:nvPr/>
        </p:nvSpPr>
        <p:spPr>
          <a:xfrm>
            <a:off x="0" y="2974544"/>
            <a:ext cx="478971" cy="41999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6" name="חץ ימינה 125"/>
          <p:cNvSpPr/>
          <p:nvPr/>
        </p:nvSpPr>
        <p:spPr>
          <a:xfrm>
            <a:off x="19051" y="4030777"/>
            <a:ext cx="478971" cy="41999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7" name="פרצוף מחייך 126"/>
          <p:cNvSpPr/>
          <p:nvPr/>
        </p:nvSpPr>
        <p:spPr>
          <a:xfrm>
            <a:off x="7759375" y="745241"/>
            <a:ext cx="573853" cy="514490"/>
          </a:xfrm>
          <a:prstGeom prst="smileyFace">
            <a:avLst>
              <a:gd name="adj" fmla="val -4653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8" name="פרצוף מחייך 127"/>
          <p:cNvSpPr/>
          <p:nvPr/>
        </p:nvSpPr>
        <p:spPr>
          <a:xfrm>
            <a:off x="5603344" y="2548192"/>
            <a:ext cx="573853" cy="514490"/>
          </a:xfrm>
          <a:prstGeom prst="smileyFace">
            <a:avLst>
              <a:gd name="adj" fmla="val 4653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9" name="פרצוף מחייך 128"/>
          <p:cNvSpPr/>
          <p:nvPr/>
        </p:nvSpPr>
        <p:spPr>
          <a:xfrm>
            <a:off x="8211812" y="1526040"/>
            <a:ext cx="573853" cy="581427"/>
          </a:xfrm>
          <a:prstGeom prst="smileyFace">
            <a:avLst>
              <a:gd name="adj" fmla="val -4653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0" name="פרצוף מחייך 129"/>
          <p:cNvSpPr/>
          <p:nvPr/>
        </p:nvSpPr>
        <p:spPr>
          <a:xfrm>
            <a:off x="5758320" y="4020534"/>
            <a:ext cx="573853" cy="514490"/>
          </a:xfrm>
          <a:prstGeom prst="smileyFace">
            <a:avLst>
              <a:gd name="adj" fmla="val -4653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1" name="פרצוף מחייך 130"/>
          <p:cNvSpPr/>
          <p:nvPr/>
        </p:nvSpPr>
        <p:spPr>
          <a:xfrm>
            <a:off x="385469" y="4917423"/>
            <a:ext cx="573853" cy="514490"/>
          </a:xfrm>
          <a:prstGeom prst="smileyFace">
            <a:avLst>
              <a:gd name="adj" fmla="val 4653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8797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 animBg="1"/>
      <p:bldP spid="123" grpId="1" animBg="1"/>
      <p:bldP spid="124" grpId="0" animBg="1"/>
      <p:bldP spid="124" grpId="1" animBg="1"/>
      <p:bldP spid="125" grpId="0" animBg="1"/>
      <p:bldP spid="125" grpId="1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20470</TotalTime>
  <Words>2781</Words>
  <Application>Microsoft Macintosh PowerPoint</Application>
  <PresentationFormat>Widescreen</PresentationFormat>
  <Paragraphs>654</Paragraphs>
  <Slides>33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Consolas</vt:lpstr>
      <vt:lpstr>Varela Round</vt:lpstr>
      <vt:lpstr>ערכת נושא Office</vt:lpstr>
      <vt:lpstr>מערכת שידורים לאומית</vt:lpstr>
      <vt:lpstr>שרשרת חוליות – 4 </vt:lpstr>
      <vt:lpstr>מה נלמד היום </vt:lpstr>
      <vt:lpstr>שרשרת חוליות מעגלית </vt:lpstr>
      <vt:lpstr>שרשרת חוליות מעגלית-בניה </vt:lpstr>
      <vt:lpstr>שרשרת חוליות מעגלית –בניה </vt:lpstr>
      <vt:lpstr>שרשרת חוליות מעגלית- סריקה </vt:lpstr>
      <vt:lpstr>פעולת הסריקה- ספירת חוליות  </vt:lpstr>
      <vt:lpstr>שרשרת חוליות מעגלית – הבדיקה </vt:lpstr>
      <vt:lpstr>תרגיל- הוספת חוליות  </vt:lpstr>
      <vt:lpstr>ניתוח התרגיל – הוספת חוליות </vt:lpstr>
      <vt:lpstr>פתרון</vt:lpstr>
      <vt:lpstr>הוסף לתחילת השרשרת המעגלית  </vt:lpstr>
      <vt:lpstr>הפעולה </vt:lpstr>
      <vt:lpstr>תרגיל – מחיקת חוליות </vt:lpstr>
      <vt:lpstr>הפעולה</vt:lpstr>
      <vt:lpstr>הפסקה</vt:lpstr>
      <vt:lpstr>שרשרת חוליות דו כיוונית </vt:lpstr>
      <vt:lpstr>בניית שרשרת דו כיווניות </vt:lpstr>
      <vt:lpstr>סריקת שרשרת דו כיוונית</vt:lpstr>
      <vt:lpstr>סריקת שרשרת דו כיוונית </vt:lpstr>
      <vt:lpstr>המשך</vt:lpstr>
      <vt:lpstr>הוספת חוליה לשרשרת דו כיוונית </vt:lpstr>
      <vt:lpstr>PowerPoint Presentation</vt:lpstr>
      <vt:lpstr>הוספה בשלבים num=20</vt:lpstr>
      <vt:lpstr>הוספה בשלבים num=20</vt:lpstr>
      <vt:lpstr>מחיקת חוליה משרשרת דו כיוונית </vt:lpstr>
      <vt:lpstr> כותרת פעולת המחיקה </vt:lpstr>
      <vt:lpstr>פעולת חיפוש</vt:lpstr>
      <vt:lpstr>מחיקת חוליה מהקצה </vt:lpstr>
      <vt:lpstr>PowerPoint Presentation</vt:lpstr>
      <vt:lpstr>כותרת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Yuval Yadai</cp:lastModifiedBy>
  <cp:revision>241</cp:revision>
  <dcterms:created xsi:type="dcterms:W3CDTF">2020-03-15T19:13:03Z</dcterms:created>
  <dcterms:modified xsi:type="dcterms:W3CDTF">2020-08-12T18:23:04Z</dcterms:modified>
</cp:coreProperties>
</file>