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3"/>
  </p:notesMasterIdLst>
  <p:sldIdLst>
    <p:sldId id="257" r:id="rId2"/>
    <p:sldId id="262" r:id="rId3"/>
    <p:sldId id="368" r:id="rId4"/>
    <p:sldId id="450" r:id="rId5"/>
    <p:sldId id="569" r:id="rId6"/>
    <p:sldId id="552" r:id="rId7"/>
    <p:sldId id="553" r:id="rId8"/>
    <p:sldId id="572" r:id="rId9"/>
    <p:sldId id="571" r:id="rId10"/>
    <p:sldId id="557" r:id="rId11"/>
    <p:sldId id="573" r:id="rId12"/>
    <p:sldId id="537" r:id="rId13"/>
    <p:sldId id="531" r:id="rId14"/>
    <p:sldId id="560" r:id="rId15"/>
    <p:sldId id="570" r:id="rId16"/>
    <p:sldId id="533" r:id="rId17"/>
    <p:sldId id="536" r:id="rId18"/>
    <p:sldId id="551" r:id="rId19"/>
    <p:sldId id="559" r:id="rId20"/>
    <p:sldId id="544" r:id="rId21"/>
    <p:sldId id="463" r:id="rId22"/>
    <p:sldId id="574" r:id="rId23"/>
    <p:sldId id="541" r:id="rId24"/>
    <p:sldId id="549" r:id="rId25"/>
    <p:sldId id="555" r:id="rId26"/>
    <p:sldId id="575" r:id="rId27"/>
    <p:sldId id="556" r:id="rId28"/>
    <p:sldId id="567" r:id="rId29"/>
    <p:sldId id="576" r:id="rId30"/>
    <p:sldId id="283" r:id="rId31"/>
    <p:sldId id="284" r:id="rId32"/>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12FC"/>
    <a:srgbClr val="192A72"/>
    <a:srgbClr val="12B4BC"/>
    <a:srgbClr val="6886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925" autoAdjust="0"/>
    <p:restoredTop sz="97429" autoAdjust="0"/>
  </p:normalViewPr>
  <p:slideViewPr>
    <p:cSldViewPr snapToGrid="0" snapToObjects="1">
      <p:cViewPr>
        <p:scale>
          <a:sx n="69" d="100"/>
          <a:sy n="69" d="100"/>
        </p:scale>
        <p:origin x="-600" y="-48"/>
      </p:cViewPr>
      <p:guideLst>
        <p:guide orient="horz" pos="2137"/>
        <p:guide pos="3840"/>
      </p:guideLst>
    </p:cSldViewPr>
  </p:slid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32624-C93D-45AF-9683-272EF6A091E3}"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ZA"/>
        </a:p>
      </dgm:t>
    </dgm:pt>
    <dgm:pt modelId="{EB24CC37-8B26-49E2-BF60-5BC0F128B93F}">
      <dgm:prSet/>
      <dgm:spPr/>
      <dgm:t>
        <a:bodyPr/>
        <a:lstStyle/>
        <a:p>
          <a:r>
            <a:rPr lang="en-US" dirty="0">
              <a:latin typeface="Varela Round" panose="00000500000000000000" pitchFamily="2" charset="-79"/>
              <a:cs typeface="Varela Round" panose="00000500000000000000" pitchFamily="2" charset="-79"/>
            </a:rPr>
            <a:t>Before you listen </a:t>
          </a:r>
        </a:p>
      </dgm:t>
    </dgm:pt>
    <dgm:pt modelId="{EFEAAD3A-F6DA-4278-A085-33AEF047F3B8}" type="parTrans" cxnId="{6C590363-0B5C-4A58-B1A7-2C443F719944}">
      <dgm:prSet/>
      <dgm:spPr/>
      <dgm:t>
        <a:bodyPr/>
        <a:lstStyle/>
        <a:p>
          <a:endParaRPr lang="en-ZA"/>
        </a:p>
      </dgm:t>
    </dgm:pt>
    <dgm:pt modelId="{D52110A6-4164-4673-A46F-D00D422D3A9F}" type="sibTrans" cxnId="{6C590363-0B5C-4A58-B1A7-2C443F719944}">
      <dgm:prSet/>
      <dgm:spPr/>
      <dgm:t>
        <a:bodyPr/>
        <a:lstStyle/>
        <a:p>
          <a:endParaRPr lang="en-ZA"/>
        </a:p>
      </dgm:t>
    </dgm:pt>
    <dgm:pt modelId="{34020CA0-1701-4A3D-973C-299B75C837E4}">
      <dgm:prSet/>
      <dgm:spPr/>
      <dgm:t>
        <a:bodyPr/>
        <a:lstStyle/>
        <a:p>
          <a:r>
            <a:rPr lang="en-US" dirty="0">
              <a:latin typeface="Varela Round" panose="00000500000000000000" pitchFamily="2" charset="-79"/>
              <a:cs typeface="Varela Round" panose="00000500000000000000" pitchFamily="2" charset="-79"/>
            </a:rPr>
            <a:t>While </a:t>
          </a:r>
          <a:r>
            <a:rPr lang="en-US" dirty="0" smtClean="0">
              <a:latin typeface="Varela Round" panose="00000500000000000000" pitchFamily="2" charset="-79"/>
              <a:cs typeface="Varela Round" panose="00000500000000000000" pitchFamily="2" charset="-79"/>
            </a:rPr>
            <a:t>you listen</a:t>
          </a:r>
          <a:endParaRPr lang="en-US" dirty="0">
            <a:latin typeface="Varela Round" panose="00000500000000000000" pitchFamily="2" charset="-79"/>
            <a:cs typeface="Varela Round" panose="00000500000000000000" pitchFamily="2" charset="-79"/>
          </a:endParaRPr>
        </a:p>
      </dgm:t>
    </dgm:pt>
    <dgm:pt modelId="{CD7D2AC2-87D2-4A46-A2B4-B893FC43AD42}" type="parTrans" cxnId="{DD96BD2A-E17C-4862-85B8-E8E2A34D0E37}">
      <dgm:prSet/>
      <dgm:spPr/>
      <dgm:t>
        <a:bodyPr/>
        <a:lstStyle/>
        <a:p>
          <a:endParaRPr lang="en-ZA"/>
        </a:p>
      </dgm:t>
    </dgm:pt>
    <dgm:pt modelId="{1E0C4332-86F7-4F40-868A-FB402CFEF3F8}" type="sibTrans" cxnId="{DD96BD2A-E17C-4862-85B8-E8E2A34D0E37}">
      <dgm:prSet/>
      <dgm:spPr/>
      <dgm:t>
        <a:bodyPr/>
        <a:lstStyle/>
        <a:p>
          <a:endParaRPr lang="en-ZA"/>
        </a:p>
      </dgm:t>
    </dgm:pt>
    <dgm:pt modelId="{5E8844AC-CDFC-49CB-9262-00379C425894}">
      <dgm:prSet/>
      <dgm:spPr/>
      <dgm:t>
        <a:bodyPr/>
        <a:lstStyle/>
        <a:p>
          <a:r>
            <a:rPr lang="en-US" dirty="0">
              <a:latin typeface="Varela Round" panose="00000500000000000000" pitchFamily="2" charset="-79"/>
              <a:cs typeface="Varela Round" panose="00000500000000000000" pitchFamily="2" charset="-79"/>
            </a:rPr>
            <a:t>After you listen</a:t>
          </a:r>
          <a:endParaRPr lang="en-ZA" dirty="0">
            <a:latin typeface="Varela Round" panose="00000500000000000000" pitchFamily="2" charset="-79"/>
            <a:cs typeface="Varela Round" panose="00000500000000000000" pitchFamily="2" charset="-79"/>
          </a:endParaRPr>
        </a:p>
      </dgm:t>
    </dgm:pt>
    <dgm:pt modelId="{6D073BF8-5586-4D8E-89B0-FF1B3F00BD18}" type="parTrans" cxnId="{B87772D7-8BFE-45AA-8185-BE9CF7B45AA8}">
      <dgm:prSet/>
      <dgm:spPr/>
      <dgm:t>
        <a:bodyPr/>
        <a:lstStyle/>
        <a:p>
          <a:endParaRPr lang="en-ZA"/>
        </a:p>
      </dgm:t>
    </dgm:pt>
    <dgm:pt modelId="{ACE2F39C-236C-4BE2-B0BD-884B66732056}" type="sibTrans" cxnId="{B87772D7-8BFE-45AA-8185-BE9CF7B45AA8}">
      <dgm:prSet/>
      <dgm:spPr/>
      <dgm:t>
        <a:bodyPr/>
        <a:lstStyle/>
        <a:p>
          <a:endParaRPr lang="en-ZA"/>
        </a:p>
      </dgm:t>
    </dgm:pt>
    <dgm:pt modelId="{A8664C7A-5994-4DDB-B15B-1540674E0E8A}" type="pres">
      <dgm:prSet presAssocID="{08232624-C93D-45AF-9683-272EF6A091E3}" presName="CompostProcess" presStyleCnt="0">
        <dgm:presLayoutVars>
          <dgm:dir/>
          <dgm:resizeHandles val="exact"/>
        </dgm:presLayoutVars>
      </dgm:prSet>
      <dgm:spPr/>
      <dgm:t>
        <a:bodyPr/>
        <a:lstStyle/>
        <a:p>
          <a:endParaRPr lang="en-US"/>
        </a:p>
      </dgm:t>
    </dgm:pt>
    <dgm:pt modelId="{E59CBA47-67AC-4897-A2F9-1EB8C5774BFA}" type="pres">
      <dgm:prSet presAssocID="{08232624-C93D-45AF-9683-272EF6A091E3}" presName="arrow" presStyleLbl="bgShp" presStyleIdx="0" presStyleCnt="1"/>
      <dgm:spPr/>
    </dgm:pt>
    <dgm:pt modelId="{61415071-60DF-442F-9F67-29D53F911F4F}" type="pres">
      <dgm:prSet presAssocID="{08232624-C93D-45AF-9683-272EF6A091E3}" presName="linearProcess" presStyleCnt="0"/>
      <dgm:spPr/>
    </dgm:pt>
    <dgm:pt modelId="{FD4B2473-FD6E-42D2-8B6B-3B244EFB6553}" type="pres">
      <dgm:prSet presAssocID="{EB24CC37-8B26-49E2-BF60-5BC0F128B93F}" presName="textNode" presStyleLbl="node1" presStyleIdx="0" presStyleCnt="3">
        <dgm:presLayoutVars>
          <dgm:bulletEnabled val="1"/>
        </dgm:presLayoutVars>
      </dgm:prSet>
      <dgm:spPr/>
      <dgm:t>
        <a:bodyPr/>
        <a:lstStyle/>
        <a:p>
          <a:endParaRPr lang="en-US"/>
        </a:p>
      </dgm:t>
    </dgm:pt>
    <dgm:pt modelId="{3C4F5970-7B1E-4D25-9C1D-F193FF8FCC0C}" type="pres">
      <dgm:prSet presAssocID="{D52110A6-4164-4673-A46F-D00D422D3A9F}" presName="sibTrans" presStyleCnt="0"/>
      <dgm:spPr/>
    </dgm:pt>
    <dgm:pt modelId="{F17A18EB-72AF-4F61-9075-5B13C7412075}" type="pres">
      <dgm:prSet presAssocID="{34020CA0-1701-4A3D-973C-299B75C837E4}" presName="textNode" presStyleLbl="node1" presStyleIdx="1" presStyleCnt="3">
        <dgm:presLayoutVars>
          <dgm:bulletEnabled val="1"/>
        </dgm:presLayoutVars>
      </dgm:prSet>
      <dgm:spPr/>
      <dgm:t>
        <a:bodyPr/>
        <a:lstStyle/>
        <a:p>
          <a:endParaRPr lang="en-US"/>
        </a:p>
      </dgm:t>
    </dgm:pt>
    <dgm:pt modelId="{B4489302-37F5-42A6-8A2A-AA877BC70B19}" type="pres">
      <dgm:prSet presAssocID="{1E0C4332-86F7-4F40-868A-FB402CFEF3F8}" presName="sibTrans" presStyleCnt="0"/>
      <dgm:spPr/>
    </dgm:pt>
    <dgm:pt modelId="{4EF667A0-5047-4330-977A-D1CEC5AE57C8}" type="pres">
      <dgm:prSet presAssocID="{5E8844AC-CDFC-49CB-9262-00379C425894}" presName="textNode" presStyleLbl="node1" presStyleIdx="2" presStyleCnt="3">
        <dgm:presLayoutVars>
          <dgm:bulletEnabled val="1"/>
        </dgm:presLayoutVars>
      </dgm:prSet>
      <dgm:spPr/>
      <dgm:t>
        <a:bodyPr/>
        <a:lstStyle/>
        <a:p>
          <a:endParaRPr lang="en-US"/>
        </a:p>
      </dgm:t>
    </dgm:pt>
  </dgm:ptLst>
  <dgm:cxnLst>
    <dgm:cxn modelId="{D4E63A4B-CCFB-4CB5-A6F5-AC3C3400ECD6}" type="presOf" srcId="{08232624-C93D-45AF-9683-272EF6A091E3}" destId="{A8664C7A-5994-4DDB-B15B-1540674E0E8A}" srcOrd="0" destOrd="0" presId="urn:microsoft.com/office/officeart/2005/8/layout/hProcess9"/>
    <dgm:cxn modelId="{6C590363-0B5C-4A58-B1A7-2C443F719944}" srcId="{08232624-C93D-45AF-9683-272EF6A091E3}" destId="{EB24CC37-8B26-49E2-BF60-5BC0F128B93F}" srcOrd="0" destOrd="0" parTransId="{EFEAAD3A-F6DA-4278-A085-33AEF047F3B8}" sibTransId="{D52110A6-4164-4673-A46F-D00D422D3A9F}"/>
    <dgm:cxn modelId="{B87772D7-8BFE-45AA-8185-BE9CF7B45AA8}" srcId="{08232624-C93D-45AF-9683-272EF6A091E3}" destId="{5E8844AC-CDFC-49CB-9262-00379C425894}" srcOrd="2" destOrd="0" parTransId="{6D073BF8-5586-4D8E-89B0-FF1B3F00BD18}" sibTransId="{ACE2F39C-236C-4BE2-B0BD-884B66732056}"/>
    <dgm:cxn modelId="{447E4912-B73A-43DA-A62E-0C8810614C3E}" type="presOf" srcId="{5E8844AC-CDFC-49CB-9262-00379C425894}" destId="{4EF667A0-5047-4330-977A-D1CEC5AE57C8}" srcOrd="0" destOrd="0" presId="urn:microsoft.com/office/officeart/2005/8/layout/hProcess9"/>
    <dgm:cxn modelId="{DD96BD2A-E17C-4862-85B8-E8E2A34D0E37}" srcId="{08232624-C93D-45AF-9683-272EF6A091E3}" destId="{34020CA0-1701-4A3D-973C-299B75C837E4}" srcOrd="1" destOrd="0" parTransId="{CD7D2AC2-87D2-4A46-A2B4-B893FC43AD42}" sibTransId="{1E0C4332-86F7-4F40-868A-FB402CFEF3F8}"/>
    <dgm:cxn modelId="{EF1CAAB6-D001-4CB9-83D5-A838F2BF9D24}" type="presOf" srcId="{34020CA0-1701-4A3D-973C-299B75C837E4}" destId="{F17A18EB-72AF-4F61-9075-5B13C7412075}" srcOrd="0" destOrd="0" presId="urn:microsoft.com/office/officeart/2005/8/layout/hProcess9"/>
    <dgm:cxn modelId="{0AC99548-AF61-4695-824C-7C793818D384}" type="presOf" srcId="{EB24CC37-8B26-49E2-BF60-5BC0F128B93F}" destId="{FD4B2473-FD6E-42D2-8B6B-3B244EFB6553}" srcOrd="0" destOrd="0" presId="urn:microsoft.com/office/officeart/2005/8/layout/hProcess9"/>
    <dgm:cxn modelId="{9DDDE608-E656-4538-B018-6557EBB4A9E1}" type="presParOf" srcId="{A8664C7A-5994-4DDB-B15B-1540674E0E8A}" destId="{E59CBA47-67AC-4897-A2F9-1EB8C5774BFA}" srcOrd="0" destOrd="0" presId="urn:microsoft.com/office/officeart/2005/8/layout/hProcess9"/>
    <dgm:cxn modelId="{050C37D8-7A4D-4321-8D89-A7CEAD6ED181}" type="presParOf" srcId="{A8664C7A-5994-4DDB-B15B-1540674E0E8A}" destId="{61415071-60DF-442F-9F67-29D53F911F4F}" srcOrd="1" destOrd="0" presId="urn:microsoft.com/office/officeart/2005/8/layout/hProcess9"/>
    <dgm:cxn modelId="{7E2AA804-75A4-40A8-A8E3-E0DBF156CE45}" type="presParOf" srcId="{61415071-60DF-442F-9F67-29D53F911F4F}" destId="{FD4B2473-FD6E-42D2-8B6B-3B244EFB6553}" srcOrd="0" destOrd="0" presId="urn:microsoft.com/office/officeart/2005/8/layout/hProcess9"/>
    <dgm:cxn modelId="{BA6137CC-20E0-481F-84D6-6671FA43065C}" type="presParOf" srcId="{61415071-60DF-442F-9F67-29D53F911F4F}" destId="{3C4F5970-7B1E-4D25-9C1D-F193FF8FCC0C}" srcOrd="1" destOrd="0" presId="urn:microsoft.com/office/officeart/2005/8/layout/hProcess9"/>
    <dgm:cxn modelId="{566AB447-33DE-464A-B6EC-39EF7F073009}" type="presParOf" srcId="{61415071-60DF-442F-9F67-29D53F911F4F}" destId="{F17A18EB-72AF-4F61-9075-5B13C7412075}" srcOrd="2" destOrd="0" presId="urn:microsoft.com/office/officeart/2005/8/layout/hProcess9"/>
    <dgm:cxn modelId="{07F7CE21-8D8F-498F-8D65-57AF75DFDC9A}" type="presParOf" srcId="{61415071-60DF-442F-9F67-29D53F911F4F}" destId="{B4489302-37F5-42A6-8A2A-AA877BC70B19}" srcOrd="3" destOrd="0" presId="urn:microsoft.com/office/officeart/2005/8/layout/hProcess9"/>
    <dgm:cxn modelId="{DB7FACB8-8F07-4C19-9D01-5D9D35BFA752}" type="presParOf" srcId="{61415071-60DF-442F-9F67-29D53F911F4F}" destId="{4EF667A0-5047-4330-977A-D1CEC5AE57C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232624-C93D-45AF-9683-272EF6A091E3}"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ZA"/>
        </a:p>
      </dgm:t>
    </dgm:pt>
    <dgm:pt modelId="{EB24CC37-8B26-49E2-BF60-5BC0F128B93F}">
      <dgm:prSet/>
      <dgm:spPr/>
      <dgm:t>
        <a:bodyPr/>
        <a:lstStyle/>
        <a:p>
          <a:r>
            <a:rPr lang="en-US" dirty="0">
              <a:latin typeface="Varela Round" panose="00000500000000000000" pitchFamily="2" charset="-79"/>
              <a:cs typeface="Varela Round" panose="00000500000000000000" pitchFamily="2" charset="-79"/>
            </a:rPr>
            <a:t>Before you listen.. </a:t>
          </a:r>
        </a:p>
        <a:p>
          <a:r>
            <a:rPr lang="en-US" dirty="0">
              <a:solidFill>
                <a:srgbClr val="FFFF00"/>
              </a:solidFill>
              <a:latin typeface="Varela Round" panose="00000500000000000000" pitchFamily="2" charset="-79"/>
              <a:cs typeface="Varela Round" panose="00000500000000000000" pitchFamily="2" charset="-79"/>
            </a:rPr>
            <a:t>Picture clue </a:t>
          </a:r>
        </a:p>
      </dgm:t>
    </dgm:pt>
    <dgm:pt modelId="{EFEAAD3A-F6DA-4278-A085-33AEF047F3B8}" type="parTrans" cxnId="{6C590363-0B5C-4A58-B1A7-2C443F719944}">
      <dgm:prSet/>
      <dgm:spPr/>
      <dgm:t>
        <a:bodyPr/>
        <a:lstStyle/>
        <a:p>
          <a:endParaRPr lang="en-ZA"/>
        </a:p>
      </dgm:t>
    </dgm:pt>
    <dgm:pt modelId="{D52110A6-4164-4673-A46F-D00D422D3A9F}" type="sibTrans" cxnId="{6C590363-0B5C-4A58-B1A7-2C443F719944}">
      <dgm:prSet/>
      <dgm:spPr/>
      <dgm:t>
        <a:bodyPr/>
        <a:lstStyle/>
        <a:p>
          <a:endParaRPr lang="en-ZA"/>
        </a:p>
      </dgm:t>
    </dgm:pt>
    <dgm:pt modelId="{34020CA0-1701-4A3D-973C-299B75C837E4}">
      <dgm:prSet/>
      <dgm:spPr/>
      <dgm:t>
        <a:bodyPr/>
        <a:lstStyle/>
        <a:p>
          <a:r>
            <a:rPr lang="en-US" dirty="0">
              <a:latin typeface="Varela Round" panose="00000500000000000000" pitchFamily="2" charset="-79"/>
              <a:cs typeface="Varela Round" panose="00000500000000000000" pitchFamily="2" charset="-79"/>
            </a:rPr>
            <a:t>While </a:t>
          </a:r>
          <a:r>
            <a:rPr lang="en-US" dirty="0" smtClean="0">
              <a:latin typeface="Varela Round" panose="00000500000000000000" pitchFamily="2" charset="-79"/>
              <a:cs typeface="Varela Round" panose="00000500000000000000" pitchFamily="2" charset="-79"/>
            </a:rPr>
            <a:t>you listen… </a:t>
          </a:r>
          <a:endParaRPr lang="en-US" dirty="0">
            <a:latin typeface="Varela Round" panose="00000500000000000000" pitchFamily="2" charset="-79"/>
            <a:cs typeface="Varela Round" panose="00000500000000000000" pitchFamily="2" charset="-79"/>
          </a:endParaRPr>
        </a:p>
        <a:p>
          <a:r>
            <a:rPr lang="en-US" dirty="0">
              <a:solidFill>
                <a:srgbClr val="FFFF00"/>
              </a:solidFill>
              <a:latin typeface="Varela Round" panose="00000500000000000000" pitchFamily="2" charset="-79"/>
              <a:cs typeface="Varela Round" panose="00000500000000000000" pitchFamily="2" charset="-79"/>
            </a:rPr>
            <a:t>Think of the T/F</a:t>
          </a:r>
        </a:p>
      </dgm:t>
    </dgm:pt>
    <dgm:pt modelId="{CD7D2AC2-87D2-4A46-A2B4-B893FC43AD42}" type="parTrans" cxnId="{DD96BD2A-E17C-4862-85B8-E8E2A34D0E37}">
      <dgm:prSet/>
      <dgm:spPr/>
      <dgm:t>
        <a:bodyPr/>
        <a:lstStyle/>
        <a:p>
          <a:endParaRPr lang="en-ZA"/>
        </a:p>
      </dgm:t>
    </dgm:pt>
    <dgm:pt modelId="{1E0C4332-86F7-4F40-868A-FB402CFEF3F8}" type="sibTrans" cxnId="{DD96BD2A-E17C-4862-85B8-E8E2A34D0E37}">
      <dgm:prSet/>
      <dgm:spPr/>
      <dgm:t>
        <a:bodyPr/>
        <a:lstStyle/>
        <a:p>
          <a:endParaRPr lang="en-ZA"/>
        </a:p>
      </dgm:t>
    </dgm:pt>
    <dgm:pt modelId="{5E8844AC-CDFC-49CB-9262-00379C425894}">
      <dgm:prSet/>
      <dgm:spPr/>
      <dgm:t>
        <a:bodyPr/>
        <a:lstStyle/>
        <a:p>
          <a:r>
            <a:rPr lang="en-US" dirty="0">
              <a:latin typeface="Varela Round" panose="00000500000000000000" pitchFamily="2" charset="-79"/>
              <a:cs typeface="Varela Round" panose="00000500000000000000" pitchFamily="2" charset="-79"/>
            </a:rPr>
            <a:t>After you listen</a:t>
          </a:r>
          <a:endParaRPr lang="en-US" dirty="0">
            <a:solidFill>
              <a:srgbClr val="FFFF00"/>
            </a:solidFill>
            <a:latin typeface="Varela Round" panose="00000500000000000000" pitchFamily="2" charset="-79"/>
            <a:cs typeface="Varela Round" panose="00000500000000000000" pitchFamily="2" charset="-79"/>
          </a:endParaRPr>
        </a:p>
        <a:p>
          <a:r>
            <a:rPr lang="en-US" dirty="0">
              <a:solidFill>
                <a:srgbClr val="FFFF00"/>
              </a:solidFill>
              <a:latin typeface="Varela Round" panose="00000500000000000000" pitchFamily="2" charset="-79"/>
              <a:cs typeface="Varela Round" panose="00000500000000000000" pitchFamily="2" charset="-79"/>
            </a:rPr>
            <a:t>Exercise- T/F</a:t>
          </a:r>
          <a:endParaRPr lang="en-ZA" dirty="0">
            <a:solidFill>
              <a:srgbClr val="FFFF00"/>
            </a:solidFill>
            <a:latin typeface="Varela Round" panose="00000500000000000000" pitchFamily="2" charset="-79"/>
            <a:cs typeface="Varela Round" panose="00000500000000000000" pitchFamily="2" charset="-79"/>
          </a:endParaRPr>
        </a:p>
      </dgm:t>
    </dgm:pt>
    <dgm:pt modelId="{6D073BF8-5586-4D8E-89B0-FF1B3F00BD18}" type="parTrans" cxnId="{B87772D7-8BFE-45AA-8185-BE9CF7B45AA8}">
      <dgm:prSet/>
      <dgm:spPr/>
      <dgm:t>
        <a:bodyPr/>
        <a:lstStyle/>
        <a:p>
          <a:endParaRPr lang="en-ZA"/>
        </a:p>
      </dgm:t>
    </dgm:pt>
    <dgm:pt modelId="{ACE2F39C-236C-4BE2-B0BD-884B66732056}" type="sibTrans" cxnId="{B87772D7-8BFE-45AA-8185-BE9CF7B45AA8}">
      <dgm:prSet/>
      <dgm:spPr/>
      <dgm:t>
        <a:bodyPr/>
        <a:lstStyle/>
        <a:p>
          <a:endParaRPr lang="en-ZA"/>
        </a:p>
      </dgm:t>
    </dgm:pt>
    <dgm:pt modelId="{A8664C7A-5994-4DDB-B15B-1540674E0E8A}" type="pres">
      <dgm:prSet presAssocID="{08232624-C93D-45AF-9683-272EF6A091E3}" presName="CompostProcess" presStyleCnt="0">
        <dgm:presLayoutVars>
          <dgm:dir/>
          <dgm:resizeHandles val="exact"/>
        </dgm:presLayoutVars>
      </dgm:prSet>
      <dgm:spPr/>
      <dgm:t>
        <a:bodyPr/>
        <a:lstStyle/>
        <a:p>
          <a:endParaRPr lang="en-US"/>
        </a:p>
      </dgm:t>
    </dgm:pt>
    <dgm:pt modelId="{E59CBA47-67AC-4897-A2F9-1EB8C5774BFA}" type="pres">
      <dgm:prSet presAssocID="{08232624-C93D-45AF-9683-272EF6A091E3}" presName="arrow" presStyleLbl="bgShp" presStyleIdx="0" presStyleCnt="1"/>
      <dgm:spPr/>
    </dgm:pt>
    <dgm:pt modelId="{61415071-60DF-442F-9F67-29D53F911F4F}" type="pres">
      <dgm:prSet presAssocID="{08232624-C93D-45AF-9683-272EF6A091E3}" presName="linearProcess" presStyleCnt="0"/>
      <dgm:spPr/>
    </dgm:pt>
    <dgm:pt modelId="{FD4B2473-FD6E-42D2-8B6B-3B244EFB6553}" type="pres">
      <dgm:prSet presAssocID="{EB24CC37-8B26-49E2-BF60-5BC0F128B93F}" presName="textNode" presStyleLbl="node1" presStyleIdx="0" presStyleCnt="3">
        <dgm:presLayoutVars>
          <dgm:bulletEnabled val="1"/>
        </dgm:presLayoutVars>
      </dgm:prSet>
      <dgm:spPr/>
      <dgm:t>
        <a:bodyPr/>
        <a:lstStyle/>
        <a:p>
          <a:endParaRPr lang="en-US"/>
        </a:p>
      </dgm:t>
    </dgm:pt>
    <dgm:pt modelId="{3C4F5970-7B1E-4D25-9C1D-F193FF8FCC0C}" type="pres">
      <dgm:prSet presAssocID="{D52110A6-4164-4673-A46F-D00D422D3A9F}" presName="sibTrans" presStyleCnt="0"/>
      <dgm:spPr/>
    </dgm:pt>
    <dgm:pt modelId="{F17A18EB-72AF-4F61-9075-5B13C7412075}" type="pres">
      <dgm:prSet presAssocID="{34020CA0-1701-4A3D-973C-299B75C837E4}" presName="textNode" presStyleLbl="node1" presStyleIdx="1" presStyleCnt="3">
        <dgm:presLayoutVars>
          <dgm:bulletEnabled val="1"/>
        </dgm:presLayoutVars>
      </dgm:prSet>
      <dgm:spPr/>
      <dgm:t>
        <a:bodyPr/>
        <a:lstStyle/>
        <a:p>
          <a:endParaRPr lang="en-US"/>
        </a:p>
      </dgm:t>
    </dgm:pt>
    <dgm:pt modelId="{B4489302-37F5-42A6-8A2A-AA877BC70B19}" type="pres">
      <dgm:prSet presAssocID="{1E0C4332-86F7-4F40-868A-FB402CFEF3F8}" presName="sibTrans" presStyleCnt="0"/>
      <dgm:spPr/>
    </dgm:pt>
    <dgm:pt modelId="{4EF667A0-5047-4330-977A-D1CEC5AE57C8}" type="pres">
      <dgm:prSet presAssocID="{5E8844AC-CDFC-49CB-9262-00379C425894}" presName="textNode" presStyleLbl="node1" presStyleIdx="2" presStyleCnt="3">
        <dgm:presLayoutVars>
          <dgm:bulletEnabled val="1"/>
        </dgm:presLayoutVars>
      </dgm:prSet>
      <dgm:spPr/>
      <dgm:t>
        <a:bodyPr/>
        <a:lstStyle/>
        <a:p>
          <a:endParaRPr lang="en-US"/>
        </a:p>
      </dgm:t>
    </dgm:pt>
  </dgm:ptLst>
  <dgm:cxnLst>
    <dgm:cxn modelId="{1B7EB539-3AE4-4ED4-B1D6-212C189C5733}" type="presOf" srcId="{34020CA0-1701-4A3D-973C-299B75C837E4}" destId="{F17A18EB-72AF-4F61-9075-5B13C7412075}" srcOrd="0" destOrd="0" presId="urn:microsoft.com/office/officeart/2005/8/layout/hProcess9"/>
    <dgm:cxn modelId="{8F5F4F5C-7C1C-44CA-AD33-A9AEDB5FC163}" type="presOf" srcId="{5E8844AC-CDFC-49CB-9262-00379C425894}" destId="{4EF667A0-5047-4330-977A-D1CEC5AE57C8}" srcOrd="0" destOrd="0" presId="urn:microsoft.com/office/officeart/2005/8/layout/hProcess9"/>
    <dgm:cxn modelId="{6C590363-0B5C-4A58-B1A7-2C443F719944}" srcId="{08232624-C93D-45AF-9683-272EF6A091E3}" destId="{EB24CC37-8B26-49E2-BF60-5BC0F128B93F}" srcOrd="0" destOrd="0" parTransId="{EFEAAD3A-F6DA-4278-A085-33AEF047F3B8}" sibTransId="{D52110A6-4164-4673-A46F-D00D422D3A9F}"/>
    <dgm:cxn modelId="{B87772D7-8BFE-45AA-8185-BE9CF7B45AA8}" srcId="{08232624-C93D-45AF-9683-272EF6A091E3}" destId="{5E8844AC-CDFC-49CB-9262-00379C425894}" srcOrd="2" destOrd="0" parTransId="{6D073BF8-5586-4D8E-89B0-FF1B3F00BD18}" sibTransId="{ACE2F39C-236C-4BE2-B0BD-884B66732056}"/>
    <dgm:cxn modelId="{F9B693AE-9762-47BC-9D8A-1032A7B5E125}" type="presOf" srcId="{EB24CC37-8B26-49E2-BF60-5BC0F128B93F}" destId="{FD4B2473-FD6E-42D2-8B6B-3B244EFB6553}" srcOrd="0" destOrd="0" presId="urn:microsoft.com/office/officeart/2005/8/layout/hProcess9"/>
    <dgm:cxn modelId="{A0B8DF8F-13B3-402A-8B87-2C853A9CFCCC}" type="presOf" srcId="{08232624-C93D-45AF-9683-272EF6A091E3}" destId="{A8664C7A-5994-4DDB-B15B-1540674E0E8A}" srcOrd="0" destOrd="0" presId="urn:microsoft.com/office/officeart/2005/8/layout/hProcess9"/>
    <dgm:cxn modelId="{DD96BD2A-E17C-4862-85B8-E8E2A34D0E37}" srcId="{08232624-C93D-45AF-9683-272EF6A091E3}" destId="{34020CA0-1701-4A3D-973C-299B75C837E4}" srcOrd="1" destOrd="0" parTransId="{CD7D2AC2-87D2-4A46-A2B4-B893FC43AD42}" sibTransId="{1E0C4332-86F7-4F40-868A-FB402CFEF3F8}"/>
    <dgm:cxn modelId="{28E52F4E-DC7B-487C-8B7D-5E05787DB2B0}" type="presParOf" srcId="{A8664C7A-5994-4DDB-B15B-1540674E0E8A}" destId="{E59CBA47-67AC-4897-A2F9-1EB8C5774BFA}" srcOrd="0" destOrd="0" presId="urn:microsoft.com/office/officeart/2005/8/layout/hProcess9"/>
    <dgm:cxn modelId="{53BEE7D7-C7D6-4C9B-B8A6-EBBA463708D0}" type="presParOf" srcId="{A8664C7A-5994-4DDB-B15B-1540674E0E8A}" destId="{61415071-60DF-442F-9F67-29D53F911F4F}" srcOrd="1" destOrd="0" presId="urn:microsoft.com/office/officeart/2005/8/layout/hProcess9"/>
    <dgm:cxn modelId="{43963505-8C04-47E8-A6EE-F08628ED32E1}" type="presParOf" srcId="{61415071-60DF-442F-9F67-29D53F911F4F}" destId="{FD4B2473-FD6E-42D2-8B6B-3B244EFB6553}" srcOrd="0" destOrd="0" presId="urn:microsoft.com/office/officeart/2005/8/layout/hProcess9"/>
    <dgm:cxn modelId="{BE15BCED-E4F1-4DBC-814E-3F7C94DF4F8C}" type="presParOf" srcId="{61415071-60DF-442F-9F67-29D53F911F4F}" destId="{3C4F5970-7B1E-4D25-9C1D-F193FF8FCC0C}" srcOrd="1" destOrd="0" presId="urn:microsoft.com/office/officeart/2005/8/layout/hProcess9"/>
    <dgm:cxn modelId="{5319F08B-6E23-4748-B91B-2F40DDCA2525}" type="presParOf" srcId="{61415071-60DF-442F-9F67-29D53F911F4F}" destId="{F17A18EB-72AF-4F61-9075-5B13C7412075}" srcOrd="2" destOrd="0" presId="urn:microsoft.com/office/officeart/2005/8/layout/hProcess9"/>
    <dgm:cxn modelId="{9B886576-A16F-4306-86CD-74388257BE18}" type="presParOf" srcId="{61415071-60DF-442F-9F67-29D53F911F4F}" destId="{B4489302-37F5-42A6-8A2A-AA877BC70B19}" srcOrd="3" destOrd="0" presId="urn:microsoft.com/office/officeart/2005/8/layout/hProcess9"/>
    <dgm:cxn modelId="{5BB7BC2E-A0F6-471F-A587-BC2C1F855E5B}" type="presParOf" srcId="{61415071-60DF-442F-9F67-29D53F911F4F}" destId="{4EF667A0-5047-4330-977A-D1CEC5AE57C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CBA47-67AC-4897-A2F9-1EB8C5774BFA}">
      <dsp:nvSpPr>
        <dsp:cNvPr id="0" name=""/>
        <dsp:cNvSpPr/>
      </dsp:nvSpPr>
      <dsp:spPr>
        <a:xfrm>
          <a:off x="748501" y="0"/>
          <a:ext cx="8483021" cy="5418667"/>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4B2473-FD6E-42D2-8B6B-3B244EFB6553}">
      <dsp:nvSpPr>
        <dsp:cNvPr id="0" name=""/>
        <dsp:cNvSpPr/>
      </dsp:nvSpPr>
      <dsp:spPr>
        <a:xfrm>
          <a:off x="3502" y="1625600"/>
          <a:ext cx="3180584" cy="216746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a:latin typeface="Varela Round" panose="00000500000000000000" pitchFamily="2" charset="-79"/>
              <a:cs typeface="Varela Round" panose="00000500000000000000" pitchFamily="2" charset="-79"/>
            </a:rPr>
            <a:t>Before you listen </a:t>
          </a:r>
        </a:p>
      </dsp:txBody>
      <dsp:txXfrm>
        <a:off x="109309" y="1731407"/>
        <a:ext cx="2968970" cy="1955852"/>
      </dsp:txXfrm>
    </dsp:sp>
    <dsp:sp modelId="{F17A18EB-72AF-4F61-9075-5B13C7412075}">
      <dsp:nvSpPr>
        <dsp:cNvPr id="0" name=""/>
        <dsp:cNvSpPr/>
      </dsp:nvSpPr>
      <dsp:spPr>
        <a:xfrm>
          <a:off x="3399720" y="1625600"/>
          <a:ext cx="3180584" cy="2167466"/>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a:latin typeface="Varela Round" panose="00000500000000000000" pitchFamily="2" charset="-79"/>
              <a:cs typeface="Varela Round" panose="00000500000000000000" pitchFamily="2" charset="-79"/>
            </a:rPr>
            <a:t>While </a:t>
          </a:r>
          <a:r>
            <a:rPr lang="en-US" sz="4500" kern="1200" dirty="0" smtClean="0">
              <a:latin typeface="Varela Round" panose="00000500000000000000" pitchFamily="2" charset="-79"/>
              <a:cs typeface="Varela Round" panose="00000500000000000000" pitchFamily="2" charset="-79"/>
            </a:rPr>
            <a:t>you listen</a:t>
          </a:r>
          <a:endParaRPr lang="en-US" sz="4500" kern="1200" dirty="0">
            <a:latin typeface="Varela Round" panose="00000500000000000000" pitchFamily="2" charset="-79"/>
            <a:cs typeface="Varela Round" panose="00000500000000000000" pitchFamily="2" charset="-79"/>
          </a:endParaRPr>
        </a:p>
      </dsp:txBody>
      <dsp:txXfrm>
        <a:off x="3505527" y="1731407"/>
        <a:ext cx="2968970" cy="1955852"/>
      </dsp:txXfrm>
    </dsp:sp>
    <dsp:sp modelId="{4EF667A0-5047-4330-977A-D1CEC5AE57C8}">
      <dsp:nvSpPr>
        <dsp:cNvPr id="0" name=""/>
        <dsp:cNvSpPr/>
      </dsp:nvSpPr>
      <dsp:spPr>
        <a:xfrm>
          <a:off x="6795937" y="1625600"/>
          <a:ext cx="3180584" cy="216746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a:latin typeface="Varela Round" panose="00000500000000000000" pitchFamily="2" charset="-79"/>
              <a:cs typeface="Varela Round" panose="00000500000000000000" pitchFamily="2" charset="-79"/>
            </a:rPr>
            <a:t>After you listen</a:t>
          </a:r>
          <a:endParaRPr lang="en-ZA" sz="4500" kern="1200" dirty="0">
            <a:latin typeface="Varela Round" panose="00000500000000000000" pitchFamily="2" charset="-79"/>
            <a:cs typeface="Varela Round" panose="00000500000000000000" pitchFamily="2" charset="-79"/>
          </a:endParaRPr>
        </a:p>
      </dsp:txBody>
      <dsp:txXfrm>
        <a:off x="6901744" y="1731407"/>
        <a:ext cx="2968970" cy="1955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CBA47-67AC-4897-A2F9-1EB8C5774BFA}">
      <dsp:nvSpPr>
        <dsp:cNvPr id="0" name=""/>
        <dsp:cNvSpPr/>
      </dsp:nvSpPr>
      <dsp:spPr>
        <a:xfrm>
          <a:off x="748501" y="0"/>
          <a:ext cx="8483021" cy="507682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4B2473-FD6E-42D2-8B6B-3B244EFB6553}">
      <dsp:nvSpPr>
        <dsp:cNvPr id="0" name=""/>
        <dsp:cNvSpPr/>
      </dsp:nvSpPr>
      <dsp:spPr>
        <a:xfrm>
          <a:off x="335" y="1523047"/>
          <a:ext cx="3190330" cy="203073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latin typeface="Varela Round" panose="00000500000000000000" pitchFamily="2" charset="-79"/>
              <a:cs typeface="Varela Round" panose="00000500000000000000" pitchFamily="2" charset="-79"/>
            </a:rPr>
            <a:t>Before you listen.. </a:t>
          </a:r>
        </a:p>
        <a:p>
          <a:pPr lvl="0" algn="ctr" defTabSz="1244600">
            <a:lnSpc>
              <a:spcPct val="90000"/>
            </a:lnSpc>
            <a:spcBef>
              <a:spcPct val="0"/>
            </a:spcBef>
            <a:spcAft>
              <a:spcPct val="35000"/>
            </a:spcAft>
          </a:pPr>
          <a:r>
            <a:rPr lang="en-US" sz="2800" kern="1200" dirty="0">
              <a:solidFill>
                <a:srgbClr val="FFFF00"/>
              </a:solidFill>
              <a:latin typeface="Varela Round" panose="00000500000000000000" pitchFamily="2" charset="-79"/>
              <a:cs typeface="Varela Round" panose="00000500000000000000" pitchFamily="2" charset="-79"/>
            </a:rPr>
            <a:t>Picture clue </a:t>
          </a:r>
        </a:p>
      </dsp:txBody>
      <dsp:txXfrm>
        <a:off x="99467" y="1622179"/>
        <a:ext cx="2992066" cy="1832466"/>
      </dsp:txXfrm>
    </dsp:sp>
    <dsp:sp modelId="{F17A18EB-72AF-4F61-9075-5B13C7412075}">
      <dsp:nvSpPr>
        <dsp:cNvPr id="0" name=""/>
        <dsp:cNvSpPr/>
      </dsp:nvSpPr>
      <dsp:spPr>
        <a:xfrm>
          <a:off x="3394847" y="1523047"/>
          <a:ext cx="3190330" cy="203073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latin typeface="Varela Round" panose="00000500000000000000" pitchFamily="2" charset="-79"/>
              <a:cs typeface="Varela Round" panose="00000500000000000000" pitchFamily="2" charset="-79"/>
            </a:rPr>
            <a:t>While </a:t>
          </a:r>
          <a:r>
            <a:rPr lang="en-US" sz="2800" kern="1200" dirty="0" smtClean="0">
              <a:latin typeface="Varela Round" panose="00000500000000000000" pitchFamily="2" charset="-79"/>
              <a:cs typeface="Varela Round" panose="00000500000000000000" pitchFamily="2" charset="-79"/>
            </a:rPr>
            <a:t>you listen… </a:t>
          </a:r>
          <a:endParaRPr lang="en-US" sz="2800" kern="1200" dirty="0">
            <a:latin typeface="Varela Round" panose="00000500000000000000" pitchFamily="2" charset="-79"/>
            <a:cs typeface="Varela Round" panose="00000500000000000000" pitchFamily="2" charset="-79"/>
          </a:endParaRPr>
        </a:p>
        <a:p>
          <a:pPr lvl="0" algn="ctr" defTabSz="1244600">
            <a:lnSpc>
              <a:spcPct val="90000"/>
            </a:lnSpc>
            <a:spcBef>
              <a:spcPct val="0"/>
            </a:spcBef>
            <a:spcAft>
              <a:spcPct val="35000"/>
            </a:spcAft>
          </a:pPr>
          <a:r>
            <a:rPr lang="en-US" sz="2800" kern="1200" dirty="0">
              <a:solidFill>
                <a:srgbClr val="FFFF00"/>
              </a:solidFill>
              <a:latin typeface="Varela Round" panose="00000500000000000000" pitchFamily="2" charset="-79"/>
              <a:cs typeface="Varela Round" panose="00000500000000000000" pitchFamily="2" charset="-79"/>
            </a:rPr>
            <a:t>Think of the T/F</a:t>
          </a:r>
        </a:p>
      </dsp:txBody>
      <dsp:txXfrm>
        <a:off x="3493979" y="1622179"/>
        <a:ext cx="2992066" cy="1832466"/>
      </dsp:txXfrm>
    </dsp:sp>
    <dsp:sp modelId="{4EF667A0-5047-4330-977A-D1CEC5AE57C8}">
      <dsp:nvSpPr>
        <dsp:cNvPr id="0" name=""/>
        <dsp:cNvSpPr/>
      </dsp:nvSpPr>
      <dsp:spPr>
        <a:xfrm>
          <a:off x="6789359" y="1523047"/>
          <a:ext cx="3190330" cy="203073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latin typeface="Varela Round" panose="00000500000000000000" pitchFamily="2" charset="-79"/>
              <a:cs typeface="Varela Round" panose="00000500000000000000" pitchFamily="2" charset="-79"/>
            </a:rPr>
            <a:t>After you listen</a:t>
          </a:r>
          <a:endParaRPr lang="en-US" sz="2800" kern="1200" dirty="0">
            <a:solidFill>
              <a:srgbClr val="FFFF00"/>
            </a:solidFill>
            <a:latin typeface="Varela Round" panose="00000500000000000000" pitchFamily="2" charset="-79"/>
            <a:cs typeface="Varela Round" panose="00000500000000000000" pitchFamily="2" charset="-79"/>
          </a:endParaRPr>
        </a:p>
        <a:p>
          <a:pPr lvl="0" algn="ctr" defTabSz="1244600">
            <a:lnSpc>
              <a:spcPct val="90000"/>
            </a:lnSpc>
            <a:spcBef>
              <a:spcPct val="0"/>
            </a:spcBef>
            <a:spcAft>
              <a:spcPct val="35000"/>
            </a:spcAft>
          </a:pPr>
          <a:r>
            <a:rPr lang="en-US" sz="2800" kern="1200" dirty="0">
              <a:solidFill>
                <a:srgbClr val="FFFF00"/>
              </a:solidFill>
              <a:latin typeface="Varela Round" panose="00000500000000000000" pitchFamily="2" charset="-79"/>
              <a:cs typeface="Varela Round" panose="00000500000000000000" pitchFamily="2" charset="-79"/>
            </a:rPr>
            <a:t>Exercise- T/F</a:t>
          </a:r>
          <a:endParaRPr lang="en-ZA" sz="2800" kern="1200" dirty="0">
            <a:solidFill>
              <a:srgbClr val="FFFF00"/>
            </a:solidFill>
            <a:latin typeface="Varela Round" panose="00000500000000000000" pitchFamily="2" charset="-79"/>
            <a:cs typeface="Varela Round" panose="00000500000000000000" pitchFamily="2" charset="-79"/>
          </a:endParaRPr>
        </a:p>
      </dsp:txBody>
      <dsp:txXfrm>
        <a:off x="6888491" y="1622179"/>
        <a:ext cx="2992066" cy="183246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atin typeface="Varela Round" panose="00000500000000000000" pitchFamily="2" charset="-79"/>
              </a:defRPr>
            </a:lvl1pPr>
          </a:lstStyle>
          <a:p>
            <a:endParaRPr lang="he-IL" dirty="0"/>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atin typeface="Varela Round" panose="00000500000000000000" pitchFamily="2" charset="-79"/>
              </a:defRPr>
            </a:lvl1pPr>
          </a:lstStyle>
          <a:p>
            <a:fld id="{5EC061A6-0796-4DA4-BCCF-C39215C865B3}" type="datetimeFigureOut">
              <a:rPr lang="he-IL" smtClean="0"/>
              <a:pPr/>
              <a:t>כ'/אייר/תש"פ</a:t>
            </a:fld>
            <a:endParaRPr lang="he-IL" dirty="0"/>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atin typeface="Varela Round" panose="00000500000000000000" pitchFamily="2" charset="-79"/>
              </a:defRPr>
            </a:lvl1pPr>
          </a:lstStyle>
          <a:p>
            <a:endParaRPr lang="he-IL" dirty="0"/>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atin typeface="Varela Round" panose="00000500000000000000" pitchFamily="2" charset="-79"/>
              </a:defRPr>
            </a:lvl1pPr>
          </a:lstStyle>
          <a:p>
            <a:fld id="{E6DF83E7-A828-4E18-9E21-DA925548D1ED}" type="slidenum">
              <a:rPr lang="he-IL" smtClean="0"/>
              <a:pPr/>
              <a:t>‹#›</a:t>
            </a:fld>
            <a:endParaRPr lang="he-IL" dirty="0"/>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Varela Round" panose="00000500000000000000" pitchFamily="2" charset="-79"/>
        <a:ea typeface="+mn-ea"/>
        <a:cs typeface="+mn-cs"/>
      </a:defRPr>
    </a:lvl1pPr>
    <a:lvl2pPr marL="457200" algn="r" defTabSz="914400" rtl="1" eaLnBrk="1" latinLnBrk="0" hangingPunct="1">
      <a:defRPr sz="1200" kern="1200">
        <a:solidFill>
          <a:schemeClr val="tx1"/>
        </a:solidFill>
        <a:latin typeface="Varela Round" panose="00000500000000000000" pitchFamily="2" charset="-79"/>
        <a:ea typeface="+mn-ea"/>
        <a:cs typeface="+mn-cs"/>
      </a:defRPr>
    </a:lvl2pPr>
    <a:lvl3pPr marL="914400" algn="r" defTabSz="914400" rtl="1" eaLnBrk="1" latinLnBrk="0" hangingPunct="1">
      <a:defRPr sz="1200" kern="1200">
        <a:solidFill>
          <a:schemeClr val="tx1"/>
        </a:solidFill>
        <a:latin typeface="Varela Round" panose="00000500000000000000" pitchFamily="2" charset="-79"/>
        <a:ea typeface="+mn-ea"/>
        <a:cs typeface="+mn-cs"/>
      </a:defRPr>
    </a:lvl3pPr>
    <a:lvl4pPr marL="1371600" algn="r" defTabSz="914400" rtl="1" eaLnBrk="1" latinLnBrk="0" hangingPunct="1">
      <a:defRPr sz="1200" kern="1200">
        <a:solidFill>
          <a:schemeClr val="tx1"/>
        </a:solidFill>
        <a:latin typeface="Varela Round" panose="00000500000000000000" pitchFamily="2" charset="-79"/>
        <a:ea typeface="+mn-ea"/>
        <a:cs typeface="+mn-cs"/>
      </a:defRPr>
    </a:lvl4pPr>
    <a:lvl5pPr marL="1828800" algn="r" defTabSz="914400" rtl="1" eaLnBrk="1" latinLnBrk="0" hangingPunct="1">
      <a:defRPr sz="1200" kern="1200">
        <a:solidFill>
          <a:schemeClr val="tx1"/>
        </a:solidFill>
        <a:latin typeface="Varela Round" panose="00000500000000000000" pitchFamily="2" charset="-79"/>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dirty="0">
                <a:solidFill>
                  <a:srgbClr val="FF0000"/>
                </a:solidFill>
              </a:rPr>
              <a:t>כל התמונות כאן מ- </a:t>
            </a:r>
            <a:r>
              <a:rPr lang="fr-CA" sz="1200" dirty="0" err="1">
                <a:solidFill>
                  <a:srgbClr val="FF0000"/>
                </a:solidFill>
              </a:rPr>
              <a:t>freepic</a:t>
            </a:r>
            <a:r>
              <a:rPr lang="en-US" sz="1200" dirty="0">
                <a:solidFill>
                  <a:srgbClr val="FF0000"/>
                </a:solidFill>
              </a:rPr>
              <a:t> </a:t>
            </a:r>
            <a:r>
              <a:rPr lang="he-IL" sz="1200" dirty="0">
                <a:solidFill>
                  <a:srgbClr val="FF0000"/>
                </a:solidFill>
              </a:rPr>
              <a:t> ומהספר </a:t>
            </a:r>
            <a:r>
              <a:rPr lang="en-US" sz="1200" dirty="0">
                <a:solidFill>
                  <a:srgbClr val="FF0000"/>
                </a:solidFill>
              </a:rPr>
              <a:t>HIGH</a:t>
            </a:r>
            <a:r>
              <a:rPr lang="he-IL" sz="1200" dirty="0">
                <a:solidFill>
                  <a:srgbClr val="FF0000"/>
                </a:solidFill>
              </a:rPr>
              <a:t> </a:t>
            </a:r>
            <a:r>
              <a:rPr lang="en-US" sz="1200" dirty="0">
                <a:solidFill>
                  <a:srgbClr val="FF0000"/>
                </a:solidFill>
              </a:rPr>
              <a:t>SKY</a:t>
            </a:r>
            <a:r>
              <a:rPr lang="he-IL" sz="1200" dirty="0">
                <a:solidFill>
                  <a:srgbClr val="FF0000"/>
                </a:solidFill>
              </a:rPr>
              <a:t> שאושר לנו</a:t>
            </a:r>
            <a:endParaRPr lang="en-US" sz="1200" dirty="0">
              <a:solidFill>
                <a:srgbClr val="FF0000"/>
              </a:solidFill>
            </a:endParaRPr>
          </a:p>
          <a:p>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1</a:t>
            </a:fld>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806724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1afc9b17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1afc9b17a_0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71afc9b17a_0_34: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3080847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1afc9b17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1afc9b17a_0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71afc9b17a_0_34: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3080847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1afc9b17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1afc9b17a_0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71afc9b17a_0_34: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3080847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1afc9b17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1afc9b17a_0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71afc9b17a_0_34: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3080847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1afc9b17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1afc9b17a_0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71afc9b17a_0_34: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3080847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806724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תמונה עם טקסט תחת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258305" y="320178"/>
            <a:ext cx="6659754" cy="609078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7063296" y="320178"/>
            <a:ext cx="4916742" cy="3296783"/>
          </a:xfrm>
          <a:prstGeom prst="rect">
            <a:avLst/>
          </a:prstGeom>
        </p:spPr>
        <p:txBody>
          <a:bodyPr anchor="t">
            <a:noAutofit/>
          </a:bodyPr>
          <a:lstStyle>
            <a:lvl1pPr algn="ctr">
              <a:defRPr sz="4000">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6793898" y="5980332"/>
            <a:ext cx="5772704"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0" name="מלבן מעוגל 9"/>
          <p:cNvSpPr/>
          <p:nvPr userDrawn="1"/>
        </p:nvSpPr>
        <p:spPr>
          <a:xfrm>
            <a:off x="-412958" y="764743"/>
            <a:ext cx="1158948" cy="426915"/>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Varela Round" panose="00000500000000000000" pitchFamily="2" charset="-79"/>
              </a:rPr>
              <a:t> </a:t>
            </a:r>
          </a:p>
        </p:txBody>
      </p:sp>
      <p:sp>
        <p:nvSpPr>
          <p:cNvPr id="11" name="מלבן מעוגל 10"/>
          <p:cNvSpPr/>
          <p:nvPr userDrawn="1"/>
        </p:nvSpPr>
        <p:spPr>
          <a:xfrm>
            <a:off x="-484931" y="32017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2" name="מלבן מעוגל 11"/>
          <p:cNvSpPr/>
          <p:nvPr userDrawn="1"/>
        </p:nvSpPr>
        <p:spPr>
          <a:xfrm>
            <a:off x="6194146" y="6268720"/>
            <a:ext cx="6596264"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4" name="מציין מיקום טקסט 3"/>
          <p:cNvSpPr>
            <a:spLocks noGrp="1"/>
          </p:cNvSpPr>
          <p:nvPr>
            <p:ph type="body" sz="quarter" idx="10" hasCustomPrompt="1"/>
          </p:nvPr>
        </p:nvSpPr>
        <p:spPr>
          <a:xfrm>
            <a:off x="7063455" y="3856039"/>
            <a:ext cx="4915848" cy="2624137"/>
          </a:xfrm>
          <a:prstGeom prst="rect">
            <a:avLst/>
          </a:prstGeom>
        </p:spPr>
        <p:txBody>
          <a:bodyPr anchor="ctr"/>
          <a:lstStyle>
            <a:lvl1pPr marL="0" marR="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sz="2800">
                <a:latin typeface="Varela Round" panose="00000500000000000000" pitchFamily="2" charset="-79"/>
                <a:cs typeface="Varela Round" panose="00000500000000000000" pitchFamily="2" charset="-79"/>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sz="2400" dirty="0"/>
              <a:t>לחץ כדי לערוך סגנון טקסט</a:t>
            </a:r>
          </a:p>
        </p:txBody>
      </p:sp>
    </p:spTree>
    <p:extLst>
      <p:ext uri="{BB962C8B-B14F-4D97-AF65-F5344CB8AC3E}">
        <p14:creationId xmlns:p14="http://schemas.microsoft.com/office/powerpoint/2010/main" val="1991128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תמונה עם טקסט עלי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2042668" y="1648412"/>
            <a:ext cx="8018201"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343126" y="346715"/>
            <a:ext cx="11417284" cy="968519"/>
          </a:xfrm>
          <a:prstGeom prst="rect">
            <a:avLst/>
          </a:prstGeom>
        </p:spPr>
        <p:txBody>
          <a:bodyPr anchor="b">
            <a:noAutofit/>
          </a:bodyPr>
          <a:lstStyle>
            <a:lvl1pPr algn="ctr">
              <a:defRPr sz="4800">
                <a:latin typeface="Varela Round" panose="00000500000000000000" pitchFamily="2" charset="-79"/>
                <a:cs typeface="Varela Round" panose="00000500000000000000" pitchFamily="2" charset="-79"/>
              </a:defRPr>
            </a:lvl1pPr>
          </a:lstStyle>
          <a:p>
            <a:r>
              <a:rPr lang="he-IL"/>
              <a:t>לחץ כדי לערוך סגנון כותרת של תבנית בסיס</a:t>
            </a:r>
            <a:endParaRPr lang="he-IL" dirty="0"/>
          </a:p>
        </p:txBody>
      </p:sp>
      <p:sp>
        <p:nvSpPr>
          <p:cNvPr id="9" name="מלבן מעוגל 8"/>
          <p:cNvSpPr/>
          <p:nvPr userDrawn="1"/>
        </p:nvSpPr>
        <p:spPr>
          <a:xfrm>
            <a:off x="10908504" y="5948086"/>
            <a:ext cx="1590845" cy="398554"/>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0" name="מלבן מעוגל 9"/>
          <p:cNvSpPr/>
          <p:nvPr userDrawn="1"/>
        </p:nvSpPr>
        <p:spPr>
          <a:xfrm>
            <a:off x="-300585" y="5079668"/>
            <a:ext cx="1158948" cy="426915"/>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Varela Round" panose="00000500000000000000" pitchFamily="2" charset="-79"/>
              </a:rPr>
              <a:t> </a:t>
            </a:r>
          </a:p>
        </p:txBody>
      </p:sp>
      <p:sp>
        <p:nvSpPr>
          <p:cNvPr id="11" name="מלבן מעוגל 10"/>
          <p:cNvSpPr/>
          <p:nvPr userDrawn="1"/>
        </p:nvSpPr>
        <p:spPr>
          <a:xfrm>
            <a:off x="-300586" y="5618687"/>
            <a:ext cx="2095371"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2" name="מלבן מעוגל 11"/>
          <p:cNvSpPr/>
          <p:nvPr userDrawn="1"/>
        </p:nvSpPr>
        <p:spPr>
          <a:xfrm>
            <a:off x="10308750" y="6422305"/>
            <a:ext cx="2190598"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Tree>
    <p:extLst>
      <p:ext uri="{BB962C8B-B14F-4D97-AF65-F5344CB8AC3E}">
        <p14:creationId xmlns:p14="http://schemas.microsoft.com/office/powerpoint/2010/main" val="749806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הקניית ידע">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F3D0ADF1-D847-284D-AE47-771521E2B24A}"/>
              </a:ext>
            </a:extLst>
          </p:cNvPr>
          <p:cNvPicPr>
            <a:picLocks noChangeAspect="1"/>
          </p:cNvPicPr>
          <p:nvPr userDrawn="1"/>
        </p:nvPicPr>
        <p:blipFill rotWithShape="1">
          <a:blip r:embed="rId2"/>
          <a:srcRect t="12244" b="63870"/>
          <a:stretch/>
        </p:blipFill>
        <p:spPr>
          <a:xfrm flipH="1">
            <a:off x="0" y="16151"/>
            <a:ext cx="12190413" cy="1638096"/>
          </a:xfrm>
          <a:prstGeom prst="rect">
            <a:avLst/>
          </a:prstGeom>
        </p:spPr>
      </p:pic>
      <p:grpSp>
        <p:nvGrpSpPr>
          <p:cNvPr id="11" name="Group 10">
            <a:extLst>
              <a:ext uri="{FF2B5EF4-FFF2-40B4-BE49-F238E27FC236}">
                <a16:creationId xmlns:a16="http://schemas.microsoft.com/office/drawing/2014/main" xmlns="" id="{BF9495AA-1719-C54F-A2B2-87C6465A7079}"/>
              </a:ext>
            </a:extLst>
          </p:cNvPr>
          <p:cNvGrpSpPr/>
          <p:nvPr userDrawn="1"/>
        </p:nvGrpSpPr>
        <p:grpSpPr>
          <a:xfrm flipH="1">
            <a:off x="8728977" y="6290752"/>
            <a:ext cx="3116525" cy="403293"/>
            <a:chOff x="358720" y="6187719"/>
            <a:chExt cx="3913243" cy="506326"/>
          </a:xfrm>
        </p:grpSpPr>
        <p:cxnSp>
          <p:nvCxnSpPr>
            <p:cNvPr id="12" name="Straight Connector 11">
              <a:extLst>
                <a:ext uri="{FF2B5EF4-FFF2-40B4-BE49-F238E27FC236}">
                  <a16:creationId xmlns:a16="http://schemas.microsoft.com/office/drawing/2014/main" xmlns=""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latin typeface="Varela Round" panose="00000500000000000000" pitchFamily="2" charset="-79"/>
              </a:endParaRPr>
            </a:p>
          </p:txBody>
        </p:sp>
        <p:sp>
          <p:nvSpPr>
            <p:cNvPr id="14" name="Rectangle 13">
              <a:extLst>
                <a:ext uri="{FF2B5EF4-FFF2-40B4-BE49-F238E27FC236}">
                  <a16:creationId xmlns:a16="http://schemas.microsoft.com/office/drawing/2014/main" xmlns=""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latin typeface="Varela Round" panose="00000500000000000000" pitchFamily="2" charset="-79"/>
              </a:endParaRPr>
            </a:p>
          </p:txBody>
        </p:sp>
      </p:grpSp>
      <p:sp>
        <p:nvSpPr>
          <p:cNvPr id="2" name="Title 1">
            <a:extLst>
              <a:ext uri="{FF2B5EF4-FFF2-40B4-BE49-F238E27FC236}">
                <a16:creationId xmlns:a16="http://schemas.microsoft.com/office/drawing/2014/main" xmlns="" id="{3195C777-214E-CC4E-BBAB-5037EB3579FE}"/>
              </a:ext>
            </a:extLst>
          </p:cNvPr>
          <p:cNvSpPr>
            <a:spLocks noGrp="1"/>
          </p:cNvSpPr>
          <p:nvPr>
            <p:ph type="title" hasCustomPrompt="1"/>
          </p:nvPr>
        </p:nvSpPr>
        <p:spPr>
          <a:xfrm flipH="1">
            <a:off x="864933" y="433138"/>
            <a:ext cx="8903437" cy="805305"/>
          </a:xfrm>
          <a:solidFill>
            <a:schemeClr val="accent1"/>
          </a:solidFill>
        </p:spPr>
        <p:txBody>
          <a:bodyPr anchor="b"/>
          <a:lstStyle>
            <a:lvl1pPr algn="l" rtl="0">
              <a:defRPr>
                <a:solidFill>
                  <a:schemeClr val="bg1"/>
                </a:solidFill>
                <a:latin typeface="Varela Round" panose="00000500000000000000" pitchFamily="2" charset="-79"/>
                <a:cs typeface="Varela Round" panose="00000500000000000000" pitchFamily="2" charset="-79"/>
              </a:defRPr>
            </a:lvl1pPr>
          </a:lstStyle>
          <a:p>
            <a:r>
              <a:rPr lang="en-US" dirty="0"/>
              <a:t>  A fun beginning</a:t>
            </a:r>
            <a:endParaRPr lang="x-none" dirty="0"/>
          </a:p>
        </p:txBody>
      </p:sp>
      <p:sp>
        <p:nvSpPr>
          <p:cNvPr id="6" name="Text Placeholder 5">
            <a:extLst>
              <a:ext uri="{FF2B5EF4-FFF2-40B4-BE49-F238E27FC236}">
                <a16:creationId xmlns:a16="http://schemas.microsoft.com/office/drawing/2014/main" xmlns="" id="{35BD9B8B-E13B-EB49-B17F-97A61BE20F46}"/>
              </a:ext>
            </a:extLst>
          </p:cNvPr>
          <p:cNvSpPr>
            <a:spLocks noGrp="1"/>
          </p:cNvSpPr>
          <p:nvPr>
            <p:ph type="body" sz="quarter" idx="10" hasCustomPrompt="1"/>
          </p:nvPr>
        </p:nvSpPr>
        <p:spPr>
          <a:xfrm>
            <a:off x="948672" y="1928814"/>
            <a:ext cx="10294128" cy="3844925"/>
          </a:xfrm>
        </p:spPr>
        <p:txBody>
          <a:bodyPr>
            <a:normAutofit/>
          </a:bodyPr>
          <a:lstStyle>
            <a:lvl1pPr marL="0" indent="0" algn="l" rtl="0">
              <a:buNone/>
              <a:defRPr sz="4200" baseline="0">
                <a:latin typeface="Varela Round" panose="00000500000000000000" pitchFamily="2" charset="-79"/>
                <a:cs typeface="Varela Round" panose="00000500000000000000" pitchFamily="2" charset="-79"/>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Big text here</a:t>
            </a:r>
            <a:endParaRPr lang="x-none" dirty="0"/>
          </a:p>
        </p:txBody>
      </p:sp>
      <p:sp>
        <p:nvSpPr>
          <p:cNvPr id="16" name="Rectangle 15">
            <a:extLst>
              <a:ext uri="{FF2B5EF4-FFF2-40B4-BE49-F238E27FC236}">
                <a16:creationId xmlns:a16="http://schemas.microsoft.com/office/drawing/2014/main" xmlns="" id="{DF19C3E0-9540-994D-9F88-1AA758EA24E6}"/>
              </a:ext>
            </a:extLst>
          </p:cNvPr>
          <p:cNvSpPr/>
          <p:nvPr userDrawn="1"/>
        </p:nvSpPr>
        <p:spPr>
          <a:xfrm rot="5400000" flipH="1">
            <a:off x="692905" y="742038"/>
            <a:ext cx="176581" cy="176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latin typeface="Varela Round" panose="00000500000000000000" pitchFamily="2" charset="-79"/>
            </a:endParaRPr>
          </a:p>
        </p:txBody>
      </p:sp>
    </p:spTree>
    <p:extLst>
      <p:ext uri="{BB962C8B-B14F-4D97-AF65-F5344CB8AC3E}">
        <p14:creationId xmlns:p14="http://schemas.microsoft.com/office/powerpoint/2010/main" val="2093635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תרגול">
    <p:spTree>
      <p:nvGrpSpPr>
        <p:cNvPr id="1" name=""/>
        <p:cNvGrpSpPr/>
        <p:nvPr/>
      </p:nvGrpSpPr>
      <p:grpSpPr>
        <a:xfrm>
          <a:off x="0" y="0"/>
          <a:ext cx="0" cy="0"/>
          <a:chOff x="0" y="0"/>
          <a:chExt cx="0" cy="0"/>
        </a:xfrm>
      </p:grpSpPr>
      <p:grpSp>
        <p:nvGrpSpPr>
          <p:cNvPr id="5" name="Group 4"/>
          <p:cNvGrpSpPr/>
          <p:nvPr userDrawn="1"/>
        </p:nvGrpSpPr>
        <p:grpSpPr>
          <a:xfrm>
            <a:off x="358674" y="249375"/>
            <a:ext cx="3509408" cy="205896"/>
            <a:chOff x="8989719" y="249375"/>
            <a:chExt cx="3509865" cy="205896"/>
          </a:xfrm>
        </p:grpSpPr>
        <p:cxnSp>
          <p:nvCxnSpPr>
            <p:cNvPr id="15" name="Straight Connector 14">
              <a:extLst>
                <a:ext uri="{FF2B5EF4-FFF2-40B4-BE49-F238E27FC236}">
                  <a16:creationId xmlns:a16="http://schemas.microsoft.com/office/drawing/2014/main" xmlns="" id="{D02076BD-5D7C-FB4F-A698-C5362F42F443}"/>
                </a:ext>
              </a:extLst>
            </p:cNvPr>
            <p:cNvCxnSpPr>
              <a:cxnSpLocks/>
            </p:cNvCxnSpPr>
            <p:nvPr userDrawn="1"/>
          </p:nvCxnSpPr>
          <p:spPr>
            <a:xfrm>
              <a:off x="9092667" y="352323"/>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3CC66965-9479-AB40-A1AD-3AFCE0BDB4B6}"/>
                </a:ext>
              </a:extLst>
            </p:cNvPr>
            <p:cNvSpPr/>
            <p:nvPr userDrawn="1"/>
          </p:nvSpPr>
          <p:spPr>
            <a:xfrm rot="16200000">
              <a:off x="8989719" y="249375"/>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x-none" dirty="0">
                <a:latin typeface="Varela Round" panose="00000500000000000000" pitchFamily="2" charset="-79"/>
              </a:endParaRPr>
            </a:p>
          </p:txBody>
        </p:sp>
      </p:grpSp>
      <p:grpSp>
        <p:nvGrpSpPr>
          <p:cNvPr id="11" name="Group 10">
            <a:extLst>
              <a:ext uri="{FF2B5EF4-FFF2-40B4-BE49-F238E27FC236}">
                <a16:creationId xmlns:a16="http://schemas.microsoft.com/office/drawing/2014/main" xmlns="" id="{BF9495AA-1719-C54F-A2B2-87C6465A7079}"/>
              </a:ext>
            </a:extLst>
          </p:cNvPr>
          <p:cNvGrpSpPr/>
          <p:nvPr userDrawn="1"/>
        </p:nvGrpSpPr>
        <p:grpSpPr>
          <a:xfrm flipH="1">
            <a:off x="7952017" y="6187719"/>
            <a:ext cx="3912734" cy="506326"/>
            <a:chOff x="358720" y="6187719"/>
            <a:chExt cx="3913243" cy="506326"/>
          </a:xfrm>
        </p:grpSpPr>
        <p:cxnSp>
          <p:nvCxnSpPr>
            <p:cNvPr id="12" name="Straight Connector 11">
              <a:extLst>
                <a:ext uri="{FF2B5EF4-FFF2-40B4-BE49-F238E27FC236}">
                  <a16:creationId xmlns:a16="http://schemas.microsoft.com/office/drawing/2014/main" xmlns=""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latin typeface="Varela Round" panose="00000500000000000000" pitchFamily="2" charset="-79"/>
              </a:endParaRPr>
            </a:p>
          </p:txBody>
        </p:sp>
        <p:sp>
          <p:nvSpPr>
            <p:cNvPr id="14" name="Rectangle 13">
              <a:extLst>
                <a:ext uri="{FF2B5EF4-FFF2-40B4-BE49-F238E27FC236}">
                  <a16:creationId xmlns:a16="http://schemas.microsoft.com/office/drawing/2014/main" xmlns=""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x-none" dirty="0">
                <a:latin typeface="Varela Round" panose="00000500000000000000" pitchFamily="2" charset="-79"/>
              </a:endParaRPr>
            </a:p>
          </p:txBody>
        </p:sp>
      </p:grpSp>
      <p:sp>
        <p:nvSpPr>
          <p:cNvPr id="2" name="Title 1">
            <a:extLst>
              <a:ext uri="{FF2B5EF4-FFF2-40B4-BE49-F238E27FC236}">
                <a16:creationId xmlns:a16="http://schemas.microsoft.com/office/drawing/2014/main" xmlns="" id="{3195C777-214E-CC4E-BBAB-5037EB3579FE}"/>
              </a:ext>
            </a:extLst>
          </p:cNvPr>
          <p:cNvSpPr>
            <a:spLocks noGrp="1"/>
          </p:cNvSpPr>
          <p:nvPr>
            <p:ph type="title" hasCustomPrompt="1"/>
          </p:nvPr>
        </p:nvSpPr>
        <p:spPr/>
        <p:txBody>
          <a:bodyPr/>
          <a:lstStyle>
            <a:lvl1pPr algn="l" rtl="0">
              <a:defRPr>
                <a:solidFill>
                  <a:schemeClr val="tx1"/>
                </a:solidFill>
                <a:latin typeface="Varela Round" panose="00000500000000000000" pitchFamily="2" charset="-79"/>
                <a:cs typeface="Varela Round" panose="00000500000000000000" pitchFamily="2" charset="-79"/>
              </a:defRPr>
            </a:lvl1pPr>
          </a:lstStyle>
          <a:p>
            <a:r>
              <a:rPr lang="en-US" sz="4400" dirty="0"/>
              <a:t>Practice</a:t>
            </a:r>
            <a:endParaRPr lang="x-none" dirty="0"/>
          </a:p>
        </p:txBody>
      </p:sp>
      <p:sp>
        <p:nvSpPr>
          <p:cNvPr id="4" name="Content Placeholder 3">
            <a:extLst>
              <a:ext uri="{FF2B5EF4-FFF2-40B4-BE49-F238E27FC236}">
                <a16:creationId xmlns:a16="http://schemas.microsoft.com/office/drawing/2014/main" xmlns="" id="{2A2DAA31-6933-314B-860C-C516AAD66558}"/>
              </a:ext>
            </a:extLst>
          </p:cNvPr>
          <p:cNvSpPr>
            <a:spLocks noGrp="1"/>
          </p:cNvSpPr>
          <p:nvPr>
            <p:ph sz="half" idx="2" hasCustomPrompt="1"/>
          </p:nvPr>
        </p:nvSpPr>
        <p:spPr>
          <a:xfrm>
            <a:off x="781196" y="1825625"/>
            <a:ext cx="10571127" cy="4351338"/>
          </a:xfrm>
        </p:spPr>
        <p:txBody>
          <a:bodyPr/>
          <a:lstStyle>
            <a:lvl1pPr marL="228600" marR="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sz="3400">
                <a:latin typeface="Varela Round" panose="00000500000000000000" pitchFamily="2" charset="-79"/>
                <a:cs typeface="Varela Round" panose="00000500000000000000" pitchFamily="2" charset="-79"/>
              </a:defRPr>
            </a:lvl1pPr>
          </a:lstStyle>
          <a:p>
            <a:pPr lvl="0"/>
            <a:r>
              <a:rPr lang="en-US" dirty="0"/>
              <a:t>English</a:t>
            </a:r>
          </a:p>
          <a:p>
            <a:pPr lvl="0"/>
            <a:r>
              <a:rPr lang="en-US" dirty="0" err="1"/>
              <a:t>Jnfkjnbfjkbngjkb</a:t>
            </a:r>
            <a:endParaRPr lang="en-US" dirty="0"/>
          </a:p>
          <a:p>
            <a:pPr lvl="0"/>
            <a:r>
              <a:rPr lang="en-US" dirty="0" err="1"/>
              <a:t>gfkmgfkbmgkbmgf</a:t>
            </a:r>
            <a:endParaRPr lang="en-US" dirty="0"/>
          </a:p>
          <a:p>
            <a:pPr lvl="0"/>
            <a:endParaRPr lang="en-US" dirty="0"/>
          </a:p>
          <a:p>
            <a:pPr lvl="0"/>
            <a:endParaRPr lang="en-US" dirty="0"/>
          </a:p>
        </p:txBody>
      </p:sp>
    </p:spTree>
    <p:extLst>
      <p:ext uri="{BB962C8B-B14F-4D97-AF65-F5344CB8AC3E}">
        <p14:creationId xmlns:p14="http://schemas.microsoft.com/office/powerpoint/2010/main" val="4239091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 כותרות ותוכן">
  <p:cSld name="1_2 כותרות ותוכן">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2549438" y="213094"/>
            <a:ext cx="9640976" cy="720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515208" y="1185681"/>
            <a:ext cx="8030917" cy="540000"/>
          </a:xfrm>
          <a:prstGeom prst="rect">
            <a:avLst/>
          </a:prstGeom>
          <a:noFill/>
          <a:ln>
            <a:noFill/>
          </a:ln>
        </p:spPr>
        <p:txBody>
          <a:bodyPr spcFirstLastPara="1" wrap="square" lIns="91425" tIns="45700" rIns="91425" bIns="45700" anchor="ctr" anchorCtr="0">
            <a:noAutofit/>
          </a:bodyPr>
          <a:lstStyle>
            <a:lvl1pPr marL="457200" lvl="0" indent="-228600" algn="ctr">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34" name="Google Shape;34;p4"/>
          <p:cNvSpPr txBox="1">
            <a:spLocks noGrp="1"/>
          </p:cNvSpPr>
          <p:nvPr>
            <p:ph type="body" idx="2"/>
          </p:nvPr>
        </p:nvSpPr>
        <p:spPr>
          <a:xfrm>
            <a:off x="515206" y="1725683"/>
            <a:ext cx="8030918" cy="4152517"/>
          </a:xfrm>
          <a:prstGeom prst="rect">
            <a:avLst/>
          </a:prstGeom>
          <a:noFill/>
          <a:ln>
            <a:noFill/>
          </a:ln>
        </p:spPr>
        <p:txBody>
          <a:bodyPr spcFirstLastPara="1" wrap="square" lIns="91425" tIns="45700" rIns="91425" bIns="45700" anchor="ctr" anchorCtr="0">
            <a:no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35" name="Google Shape;35;p4"/>
          <p:cNvSpPr/>
          <p:nvPr/>
        </p:nvSpPr>
        <p:spPr>
          <a:xfrm>
            <a:off x="9663546" y="5699023"/>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4"/>
          <p:cNvSpPr/>
          <p:nvPr/>
        </p:nvSpPr>
        <p:spPr>
          <a:xfrm>
            <a:off x="-260528" y="181685"/>
            <a:ext cx="2598484"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4"/>
          <p:cNvSpPr/>
          <p:nvPr/>
        </p:nvSpPr>
        <p:spPr>
          <a:xfrm>
            <a:off x="-488761" y="468418"/>
            <a:ext cx="2968915"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4"/>
          <p:cNvSpPr/>
          <p:nvPr/>
        </p:nvSpPr>
        <p:spPr>
          <a:xfrm>
            <a:off x="9008919" y="6104088"/>
            <a:ext cx="3755104"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492810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dirty="0">
                <a:latin typeface="Varela Round" panose="00000500000000000000" pitchFamily="2" charset="-79"/>
              </a:rPr>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rtl="0">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latin typeface="Varela Round" panose="00000500000000000000" pitchFamily="2" charset="-79"/>
            </a:endParaRPr>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latin typeface="Varela Round" panose="00000500000000000000" pitchFamily="2" charset="-79"/>
            </a:endParaRPr>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latin typeface="Varela Round" panose="00000500000000000000" pitchFamily="2" charset="-79"/>
            </a:endParaRPr>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latin typeface="Varela Round" panose="00000500000000000000" pitchFamily="2" charset="-79"/>
            </a:endParaRPr>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rtl="0">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0"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p:spPr>
        <p:txBody>
          <a:bodyPr lIns="36000" tIns="0" rIns="36000" bIns="0">
            <a:noAutofit/>
          </a:bodyPr>
          <a:lstStyle>
            <a:lvl1pPr rtl="0">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11160000" cy="4680000"/>
          </a:xfrm>
        </p:spPr>
        <p:txBody>
          <a:bodyPr>
            <a:normAutofit/>
          </a:bodyPr>
          <a:lstStyle>
            <a:lvl1pPr algn="l" rtl="0">
              <a:lnSpc>
                <a:spcPct val="150000"/>
              </a:lnSpc>
              <a:spcBef>
                <a:spcPts val="0"/>
              </a:spcBef>
              <a:spcAft>
                <a:spcPts val="600"/>
              </a:spcAft>
              <a:defRPr sz="2400">
                <a:solidFill>
                  <a:srgbClr val="002060"/>
                </a:solidFill>
                <a:latin typeface="Varela Round" pitchFamily="2" charset="-79"/>
                <a:cs typeface="Varela Round" pitchFamily="2" charset="-79"/>
              </a:defRPr>
            </a:lvl1pPr>
            <a:lvl2pPr algn="l" rtl="0">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Varela Round" pitchFamily="2" charset="-79"/>
              <a:cs typeface="Varela Round" pitchFamily="2" charset="-79"/>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marL="0" marR="0" indent="0" algn="ctr" defTabSz="914400" rtl="0"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185681"/>
            <a:ext cx="11159999" cy="540000"/>
          </a:xfrm>
        </p:spPr>
        <p:txBody>
          <a:bodyPr anchor="b">
            <a:noAutofit/>
          </a:bodyPr>
          <a:lstStyle>
            <a:lvl1pPr marL="0" indent="0" algn="l" rtl="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1"/>
            <a:ext cx="11160000" cy="4152517"/>
          </a:xfrm>
        </p:spPr>
        <p:txBody>
          <a:bodyPr>
            <a:normAutofit/>
          </a:bodyPr>
          <a:lstStyle>
            <a:lvl1pPr algn="l" rtl="0">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gn="l" rtl="0">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Varela Round" pitchFamily="2" charset="-79"/>
              <a:cs typeface="Varela Round" pitchFamily="2" charset="-79"/>
            </a:endParaRPr>
          </a:p>
        </p:txBody>
      </p:sp>
      <p:sp>
        <p:nvSpPr>
          <p:cNvPr id="11" name="מלבן מעוגל 10"/>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Varela Round" pitchFamily="2" charset="-79"/>
              <a:cs typeface="Varela Round" pitchFamily="2" charset="-79"/>
            </a:endParaRPr>
          </a:p>
        </p:txBody>
      </p:sp>
      <p:sp>
        <p:nvSpPr>
          <p:cNvPr id="12" name="מלבן מעוגל 11"/>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rtl="0">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Varela Round" pitchFamily="2" charset="-79"/>
              <a:cs typeface="Varela Round"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ריק">
    <p:spTree>
      <p:nvGrpSpPr>
        <p:cNvPr id="1" name=""/>
        <p:cNvGrpSpPr/>
        <p:nvPr/>
      </p:nvGrpSpPr>
      <p:grpSpPr>
        <a:xfrm>
          <a:off x="0" y="0"/>
          <a:ext cx="0" cy="0"/>
          <a:chOff x="0" y="0"/>
          <a:chExt cx="0" cy="0"/>
        </a:xfrm>
      </p:grpSpPr>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Varela Round" pitchFamily="2" charset="-79"/>
              <a:cs typeface="Varela Round" pitchFamily="2" charset="-79"/>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סרט על פורמט מלא">
    <p:spTree>
      <p:nvGrpSpPr>
        <p:cNvPr id="1" name=""/>
        <p:cNvGrpSpPr/>
        <p:nvPr/>
      </p:nvGrpSpPr>
      <p:grpSpPr>
        <a:xfrm>
          <a:off x="0" y="0"/>
          <a:ext cx="0" cy="0"/>
          <a:chOff x="0" y="0"/>
          <a:chExt cx="0" cy="0"/>
        </a:xfrm>
      </p:grpSpPr>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xmlns="" id="{DD834E78-91D0-4CCC-9C3F-C5C504CFBE13}"/>
              </a:ext>
            </a:extLst>
          </p:cNvPr>
          <p:cNvSpPr>
            <a:spLocks noGrp="1"/>
          </p:cNvSpPr>
          <p:nvPr>
            <p:ph type="media" sz="quarter" idx="10" hasCustomPrompt="1"/>
          </p:nvPr>
        </p:nvSpPr>
        <p:spPr>
          <a:xfrm>
            <a:off x="193675" y="228600"/>
            <a:ext cx="11780838" cy="6470650"/>
          </a:xfrm>
        </p:spPr>
        <p:txBody>
          <a:bodyPr/>
          <a:lstStyle>
            <a:lvl1pPr>
              <a:defRPr>
                <a:latin typeface="Varela Round" panose="00000500000000000000" pitchFamily="2" charset="-79"/>
                <a:cs typeface="Varela Round" panose="00000500000000000000" pitchFamily="2" charset="-79"/>
              </a:defRPr>
            </a:lvl1pPr>
          </a:lstStyle>
          <a:p>
            <a:r>
              <a:rPr lang="he-IL" dirty="0"/>
              <a:t>מיועד לסרטים</a:t>
            </a:r>
          </a:p>
        </p:txBody>
      </p:sp>
    </p:spTree>
    <p:extLst>
      <p:ext uri="{BB962C8B-B14F-4D97-AF65-F5344CB8AC3E}">
        <p14:creationId xmlns:p14="http://schemas.microsoft.com/office/powerpoint/2010/main" val="3687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טקסט גדול-X2">
    <p:spTree>
      <p:nvGrpSpPr>
        <p:cNvPr id="1" name=""/>
        <p:cNvGrpSpPr/>
        <p:nvPr/>
      </p:nvGrpSpPr>
      <p:grpSpPr>
        <a:xfrm>
          <a:off x="0" y="0"/>
          <a:ext cx="0" cy="0"/>
          <a:chOff x="0" y="0"/>
          <a:chExt cx="0" cy="0"/>
        </a:xfrm>
      </p:grpSpPr>
      <p:sp>
        <p:nvSpPr>
          <p:cNvPr id="2" name="כותרת 1"/>
          <p:cNvSpPr>
            <a:spLocks noGrp="1"/>
          </p:cNvSpPr>
          <p:nvPr>
            <p:ph type="ctrTitle"/>
          </p:nvPr>
        </p:nvSpPr>
        <p:spPr>
          <a:xfrm>
            <a:off x="551073" y="334188"/>
            <a:ext cx="10871177" cy="2845206"/>
          </a:xfrm>
          <a:prstGeom prst="rect">
            <a:avLst/>
          </a:prstGeom>
        </p:spPr>
        <p:txBody>
          <a:bodyPr anchor="b">
            <a:noAutofit/>
          </a:bodyPr>
          <a:lstStyle>
            <a:lvl1pPr algn="ctr">
              <a:defRPr sz="8000">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9662287" y="5699022"/>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8" name="מלבן מעוגל 7"/>
          <p:cNvSpPr/>
          <p:nvPr userDrawn="1"/>
        </p:nvSpPr>
        <p:spPr>
          <a:xfrm>
            <a:off x="-260494" y="181684"/>
            <a:ext cx="2598146" cy="216817"/>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9" name="מלבן מעוגל 8"/>
          <p:cNvSpPr/>
          <p:nvPr userDrawn="1"/>
        </p:nvSpPr>
        <p:spPr>
          <a:xfrm>
            <a:off x="-488698" y="468418"/>
            <a:ext cx="2968529"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1" name="מלבן מעוגל 10"/>
          <p:cNvSpPr/>
          <p:nvPr userDrawn="1"/>
        </p:nvSpPr>
        <p:spPr>
          <a:xfrm>
            <a:off x="9007745" y="6104087"/>
            <a:ext cx="3754615"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4" name="מציין מיקום טקסט 3"/>
          <p:cNvSpPr>
            <a:spLocks noGrp="1"/>
          </p:cNvSpPr>
          <p:nvPr>
            <p:ph type="body" sz="quarter" idx="10" hasCustomPrompt="1"/>
          </p:nvPr>
        </p:nvSpPr>
        <p:spPr>
          <a:xfrm>
            <a:off x="550792" y="3498851"/>
            <a:ext cx="10871372" cy="2854325"/>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6000" dirty="0"/>
              <a:t>לחץ כדי לערוך סגנון טקסט</a:t>
            </a:r>
          </a:p>
        </p:txBody>
      </p:sp>
    </p:spTree>
    <p:extLst>
      <p:ext uri="{BB962C8B-B14F-4D97-AF65-F5344CB8AC3E}">
        <p14:creationId xmlns:p14="http://schemas.microsoft.com/office/powerpoint/2010/main" val="2464242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623800" y="1645659"/>
            <a:ext cx="10871177" cy="4053362"/>
          </a:xfrm>
          <a:prstGeom prst="rect">
            <a:avLst/>
          </a:prstGeom>
        </p:spPr>
        <p:txBody>
          <a:bodyPr anchor="ctr">
            <a:noAutofit/>
          </a:bodyPr>
          <a:lstStyle>
            <a:lvl1pPr algn="ctr">
              <a:defRPr sz="3600">
                <a:latin typeface="Varela Round" panose="00000500000000000000" pitchFamily="2" charset="-79"/>
                <a:cs typeface="Varela Round" panose="00000500000000000000" pitchFamily="2" charset="-79"/>
              </a:defRPr>
            </a:lvl1pPr>
          </a:lstStyle>
          <a:p>
            <a:r>
              <a:rPr lang="he-IL" dirty="0"/>
              <a:t>לחץ כדי לערוך סגנון טקסט של תבנית בסיס</a:t>
            </a:r>
          </a:p>
        </p:txBody>
      </p:sp>
      <p:sp>
        <p:nvSpPr>
          <p:cNvPr id="7" name="מלבן מעוגל 6"/>
          <p:cNvSpPr/>
          <p:nvPr userDrawn="1"/>
        </p:nvSpPr>
        <p:spPr>
          <a:xfrm>
            <a:off x="7718159" y="5699022"/>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8" name="מלבן מעוגל 7"/>
          <p:cNvSpPr/>
          <p:nvPr userDrawn="1"/>
        </p:nvSpPr>
        <p:spPr>
          <a:xfrm>
            <a:off x="-260495" y="181684"/>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11" name="מלבן מעוגל 10"/>
          <p:cNvSpPr/>
          <p:nvPr userDrawn="1"/>
        </p:nvSpPr>
        <p:spPr>
          <a:xfrm>
            <a:off x="5038935" y="6104087"/>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Varela Round" panose="00000500000000000000" pitchFamily="2" charset="-79"/>
            </a:endParaRPr>
          </a:p>
        </p:txBody>
      </p:sp>
      <p:sp>
        <p:nvSpPr>
          <p:cNvPr id="4" name="מציין מיקום טקסט 3"/>
          <p:cNvSpPr>
            <a:spLocks noGrp="1"/>
          </p:cNvSpPr>
          <p:nvPr>
            <p:ph type="body" sz="quarter" idx="10" hasCustomPrompt="1"/>
          </p:nvPr>
        </p:nvSpPr>
        <p:spPr>
          <a:xfrm>
            <a:off x="623807" y="533400"/>
            <a:ext cx="10871170" cy="1009650"/>
          </a:xfrm>
          <a:prstGeom prst="rect">
            <a:avLst/>
          </a:prstGeom>
        </p:spPr>
        <p:txBody>
          <a:bodyPr/>
          <a:lstStyle>
            <a:lvl1pPr marL="0" indent="0" algn="ctr">
              <a:buNone/>
              <a:defRPr sz="2800">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
        <p:nvSpPr>
          <p:cNvPr id="10" name="מלבן 9">
            <a:extLst>
              <a:ext uri="{FF2B5EF4-FFF2-40B4-BE49-F238E27FC236}">
                <a16:creationId xmlns:a16="http://schemas.microsoft.com/office/drawing/2014/main" xmlns="" id="{02A0E754-38C7-43A0-A655-37D8A5FD0B5B}"/>
              </a:ext>
            </a:extLst>
          </p:cNvPr>
          <p:cNvSpPr/>
          <p:nvPr userDrawn="1"/>
        </p:nvSpPr>
        <p:spPr>
          <a:xfrm>
            <a:off x="9643907" y="5424855"/>
            <a:ext cx="2429771" cy="1331745"/>
          </a:xfrm>
          <a:prstGeom prst="rect">
            <a:avLst/>
          </a:prstGeom>
          <a:solidFill>
            <a:schemeClr val="bg1"/>
          </a:solidFill>
          <a:ln>
            <a:solidFill>
              <a:srgbClr val="192A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2060"/>
                </a:solidFill>
                <a:latin typeface="Assistant SemiBold" panose="00000700000000000000" pitchFamily="2" charset="-79"/>
                <a:cs typeface="Assistant SemiBold" panose="00000700000000000000" pitchFamily="2" charset="-79"/>
              </a:rPr>
              <a:t>חלון מורה</a:t>
            </a:r>
            <a:r>
              <a:rPr lang="en-US" dirty="0">
                <a:solidFill>
                  <a:srgbClr val="002060"/>
                </a:solidFill>
                <a:latin typeface="Assistant SemiBold" panose="00000700000000000000" pitchFamily="2" charset="-79"/>
                <a:cs typeface="Assistant SemiBold" panose="00000700000000000000" pitchFamily="2" charset="-79"/>
              </a:rPr>
              <a:t/>
            </a:r>
            <a:br>
              <a:rPr lang="en-US" dirty="0">
                <a:solidFill>
                  <a:srgbClr val="002060"/>
                </a:solidFill>
                <a:latin typeface="Assistant SemiBold" panose="00000700000000000000" pitchFamily="2" charset="-79"/>
                <a:cs typeface="Assistant SemiBold" panose="00000700000000000000" pitchFamily="2" charset="-79"/>
              </a:rPr>
            </a:br>
            <a:r>
              <a:rPr lang="he-IL" dirty="0">
                <a:solidFill>
                  <a:srgbClr val="002060"/>
                </a:solidFill>
                <a:latin typeface="Assistant SemiBold" panose="00000700000000000000" pitchFamily="2" charset="-79"/>
                <a:cs typeface="Assistant SemiBold" panose="00000700000000000000" pitchFamily="2" charset="-79"/>
              </a:rPr>
              <a:t>אין למקם מידע</a:t>
            </a:r>
          </a:p>
        </p:txBody>
      </p:sp>
    </p:spTree>
    <p:extLst>
      <p:ext uri="{BB962C8B-B14F-4D97-AF65-F5344CB8AC3E}">
        <p14:creationId xmlns:p14="http://schemas.microsoft.com/office/powerpoint/2010/main" val="273946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dirty="0"/>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latin typeface="Varela Round" panose="00000500000000000000" pitchFamily="2" charset="-79"/>
              </a:defRPr>
            </a:lvl1pPr>
          </a:lstStyle>
          <a:p>
            <a:fld id="{BB6F552B-607E-4869-A917-C44959BDCB12}" type="datetimeFigureOut">
              <a:rPr lang="he-IL" smtClean="0"/>
              <a:pPr/>
              <a:t>כ'/אייר/תש"פ</a:t>
            </a:fld>
            <a:endParaRPr lang="he-IL" dirty="0"/>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latin typeface="Varela Round" panose="00000500000000000000" pitchFamily="2" charset="-79"/>
              </a:defRPr>
            </a:lvl1pPr>
          </a:lstStyle>
          <a:p>
            <a:endParaRPr lang="he-IL" dirty="0"/>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latin typeface="Varela Round" panose="00000500000000000000" pitchFamily="2" charset="-79"/>
              </a:defRPr>
            </a:lvl1pPr>
          </a:lstStyle>
          <a:p>
            <a:fld id="{16478A40-4CDB-4A89-A7AB-ED0E5AEAC786}" type="slidenum">
              <a:rPr lang="he-IL" smtClean="0"/>
              <a:pPr/>
              <a:t>‹#›</a:t>
            </a:fld>
            <a:endParaRPr lang="he-IL" dirty="0"/>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3" r:id="rId4"/>
    <p:sldLayoutId id="2147483663" r:id="rId5"/>
    <p:sldLayoutId id="2147483675" r:id="rId6"/>
    <p:sldLayoutId id="2147483666" r:id="rId7"/>
    <p:sldLayoutId id="2147483671" r:id="rId8"/>
    <p:sldLayoutId id="2147483672" r:id="rId9"/>
    <p:sldLayoutId id="2147483673" r:id="rId10"/>
    <p:sldLayoutId id="2147483674" r:id="rId11"/>
    <p:sldLayoutId id="2147483697" r:id="rId12"/>
    <p:sldLayoutId id="2147483698" r:id="rId13"/>
    <p:sldLayoutId id="2147483699" r:id="rId14"/>
  </p:sldLayoutIdLst>
  <p:txStyles>
    <p:titleStyle>
      <a:lvl1pPr algn="ctr" defTabSz="914400" rtl="1" eaLnBrk="1" latinLnBrk="0" hangingPunct="1">
        <a:spcBef>
          <a:spcPct val="0"/>
        </a:spcBef>
        <a:buNone/>
        <a:defRPr sz="4400" kern="1200">
          <a:solidFill>
            <a:schemeClr val="tx1"/>
          </a:solidFill>
          <a:latin typeface="Varela Round" panose="00000500000000000000" pitchFamily="2" charset="-79"/>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Varela Round" panose="00000500000000000000" pitchFamily="2" charset="-79"/>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Varela Round" panose="00000500000000000000" pitchFamily="2" charset="-79"/>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Varela Round" panose="00000500000000000000" pitchFamily="2" charset="-79"/>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Varela Round" panose="00000500000000000000" pitchFamily="2" charset="-79"/>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Varela Round" panose="00000500000000000000" pitchFamily="2" charset="-79"/>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yzdU3N0_D6o"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618842" y="44143"/>
            <a:ext cx="11238934" cy="713054"/>
          </a:xfrm>
          <a:prstGeom prst="rect">
            <a:avLst/>
          </a:prstGeom>
        </p:spPr>
        <p:txBody>
          <a:bodyPr/>
          <a:lstStyle>
            <a:defPPr>
              <a:defRPr lang="he-IL"/>
            </a:defPPr>
            <a:lvl1pPr algn="ctr">
              <a:spcBef>
                <a:spcPct val="0"/>
              </a:spcBef>
              <a:buNone/>
              <a:defRPr sz="4400" b="1">
                <a:solidFill>
                  <a:schemeClr val="tx2">
                    <a:lumMod val="75000"/>
                  </a:schemeClr>
                </a:solidFill>
                <a:latin typeface="Varela Round" panose="00000500000000000000" pitchFamily="2" charset="-79"/>
                <a:ea typeface="+mj-ea"/>
                <a:cs typeface="Varela Round" panose="00000500000000000000" pitchFamily="2" charset="-79"/>
              </a:defRPr>
            </a:lvl1pPr>
          </a:lstStyle>
          <a:p>
            <a:r>
              <a:rPr lang="en-US" sz="2600" dirty="0"/>
              <a:t>Exercise </a:t>
            </a:r>
            <a:r>
              <a:rPr lang="en-US" sz="2600" dirty="0" smtClean="0"/>
              <a:t>– Complete the words in the sentences</a:t>
            </a:r>
            <a:endParaRPr lang="en-US" sz="2600" dirty="0"/>
          </a:p>
        </p:txBody>
      </p:sp>
      <p:sp>
        <p:nvSpPr>
          <p:cNvPr id="8" name="AutoShape 2" descr="Triangular piece of cheese Royalty Free Vector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Varela Round" panose="00000500000000000000" pitchFamily="2" charset="-79"/>
            </a:endParaRPr>
          </a:p>
        </p:txBody>
      </p:sp>
      <p:sp>
        <p:nvSpPr>
          <p:cNvPr id="9" name="AutoShape 6" descr="Fall On Banana. Slip On Banana Peel. Guy Flopped. Man Fell Stock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Varela Round" panose="00000500000000000000" pitchFamily="2" charset="-79"/>
            </a:endParaRPr>
          </a:p>
        </p:txBody>
      </p:sp>
      <p:graphicFrame>
        <p:nvGraphicFramePr>
          <p:cNvPr id="14" name="טבלה 14">
            <a:extLst>
              <a:ext uri="{FF2B5EF4-FFF2-40B4-BE49-F238E27FC236}">
                <a16:creationId xmlns:a16="http://schemas.microsoft.com/office/drawing/2014/main" xmlns="" id="{4620D214-FEA4-4A2D-A39B-4EF82099958E}"/>
              </a:ext>
            </a:extLst>
          </p:cNvPr>
          <p:cNvGraphicFramePr>
            <a:graphicFrameLocks noGrp="1"/>
          </p:cNvGraphicFramePr>
          <p:nvPr>
            <p:extLst>
              <p:ext uri="{D42A27DB-BD31-4B8C-83A1-F6EECF244321}">
                <p14:modId xmlns:p14="http://schemas.microsoft.com/office/powerpoint/2010/main" val="3828115497"/>
              </p:ext>
            </p:extLst>
          </p:nvPr>
        </p:nvGraphicFramePr>
        <p:xfrm>
          <a:off x="307976" y="887768"/>
          <a:ext cx="11606320" cy="3824478"/>
        </p:xfrm>
        <a:graphic>
          <a:graphicData uri="http://schemas.openxmlformats.org/drawingml/2006/table">
            <a:tbl>
              <a:tblPr rtl="1" firstRow="1" bandRow="1">
                <a:tableStyleId>{5C22544A-7EE6-4342-B048-85BDC9FD1C3A}</a:tableStyleId>
              </a:tblPr>
              <a:tblGrid>
                <a:gridCol w="11606320">
                  <a:extLst>
                    <a:ext uri="{9D8B030D-6E8A-4147-A177-3AD203B41FA5}">
                      <a16:colId xmlns:a16="http://schemas.microsoft.com/office/drawing/2014/main" xmlns="" val="3661130435"/>
                    </a:ext>
                  </a:extLst>
                </a:gridCol>
              </a:tblGrid>
              <a:tr h="939546">
                <a:tc>
                  <a:txBody>
                    <a:bodyPr/>
                    <a:lstStyle/>
                    <a:p>
                      <a:pPr algn="l" rtl="0">
                        <a:lnSpc>
                          <a:spcPct val="100000"/>
                        </a:lnSpc>
                        <a:spcAft>
                          <a:spcPts val="600"/>
                        </a:spcAft>
                      </a:pPr>
                      <a:r>
                        <a:rPr lang="fr-CA" sz="3000" b="0" kern="1200" baseline="0" dirty="0" smtClean="0">
                          <a:solidFill>
                            <a:schemeClr val="tx1"/>
                          </a:solidFill>
                          <a:latin typeface="Varela Round" panose="00000500000000000000" pitchFamily="2" charset="-79"/>
                          <a:ea typeface="+mn-ea"/>
                          <a:cs typeface="Varela Round" panose="00000500000000000000" pitchFamily="2" charset="-79"/>
                        </a:rPr>
                        <a:t>Dana </a:t>
                      </a:r>
                      <a:r>
                        <a:rPr lang="fr-CA" sz="3000" b="0" kern="1200" baseline="0" dirty="0" err="1" smtClean="0">
                          <a:solidFill>
                            <a:schemeClr val="tx1"/>
                          </a:solidFill>
                          <a:latin typeface="Varela Round" panose="00000500000000000000" pitchFamily="2" charset="-79"/>
                          <a:ea typeface="+mn-ea"/>
                          <a:cs typeface="Varela Round" panose="00000500000000000000" pitchFamily="2" charset="-79"/>
                        </a:rPr>
                        <a:t>is</a:t>
                      </a:r>
                      <a:r>
                        <a:rPr lang="fr-CA" sz="3000" b="0" kern="1200" baseline="0" dirty="0" smtClean="0">
                          <a:solidFill>
                            <a:schemeClr val="tx1"/>
                          </a:solidFill>
                          <a:latin typeface="Varela Round" panose="00000500000000000000" pitchFamily="2" charset="-79"/>
                          <a:ea typeface="+mn-ea"/>
                          <a:cs typeface="Varela Round" panose="00000500000000000000" pitchFamily="2" charset="-79"/>
                        </a:rPr>
                        <a:t> a </a:t>
                      </a:r>
                      <a:r>
                        <a:rPr lang="fr-CA" sz="3000" b="0" kern="1200" baseline="0" dirty="0" err="1" smtClean="0">
                          <a:solidFill>
                            <a:schemeClr val="tx1"/>
                          </a:solidFill>
                          <a:latin typeface="Varela Round" panose="00000500000000000000" pitchFamily="2" charset="-79"/>
                          <a:ea typeface="+mn-ea"/>
                          <a:cs typeface="Varela Round" panose="00000500000000000000" pitchFamily="2" charset="-79"/>
                        </a:rPr>
                        <a:t>very</a:t>
                      </a:r>
                      <a:r>
                        <a:rPr lang="fr-CA" sz="3000" b="0" kern="1200" baseline="0" dirty="0" smtClean="0">
                          <a:solidFill>
                            <a:schemeClr val="tx1"/>
                          </a:solidFill>
                          <a:latin typeface="Varela Round" panose="00000500000000000000" pitchFamily="2" charset="-79"/>
                          <a:ea typeface="+mn-ea"/>
                          <a:cs typeface="Varela Round" panose="00000500000000000000" pitchFamily="2" charset="-79"/>
                        </a:rPr>
                        <a:t> </a:t>
                      </a:r>
                      <a:r>
                        <a:rPr lang="fr-CA" sz="3000" b="0" kern="1200" baseline="0" dirty="0" err="1" smtClean="0">
                          <a:solidFill>
                            <a:schemeClr val="tx1"/>
                          </a:solidFill>
                          <a:latin typeface="Varela Round" panose="00000500000000000000" pitchFamily="2" charset="-79"/>
                          <a:ea typeface="+mn-ea"/>
                          <a:cs typeface="Varela Round" panose="00000500000000000000" pitchFamily="2" charset="-79"/>
                        </a:rPr>
                        <a:t>serious</a:t>
                      </a:r>
                      <a:r>
                        <a:rPr lang="fr-CA" sz="3000" b="0" kern="1200" baseline="0" dirty="0" smtClean="0">
                          <a:solidFill>
                            <a:schemeClr val="tx1"/>
                          </a:solidFill>
                          <a:latin typeface="Varela Round" panose="00000500000000000000" pitchFamily="2" charset="-79"/>
                          <a:ea typeface="+mn-ea"/>
                          <a:cs typeface="Varela Round" panose="00000500000000000000" pitchFamily="2" charset="-79"/>
                        </a:rPr>
                        <a:t> </a:t>
                      </a:r>
                      <a:r>
                        <a:rPr lang="fr-CA" sz="3000" b="0" kern="1200" baseline="0" dirty="0" err="1" smtClean="0">
                          <a:solidFill>
                            <a:schemeClr val="tx1"/>
                          </a:solidFill>
                          <a:latin typeface="Varela Round" panose="00000500000000000000" pitchFamily="2" charset="-79"/>
                          <a:ea typeface="+mn-ea"/>
                          <a:cs typeface="Varela Round" panose="00000500000000000000" pitchFamily="2" charset="-79"/>
                        </a:rPr>
                        <a:t>swimmer</a:t>
                      </a:r>
                      <a:r>
                        <a:rPr lang="fr-CA" sz="3000" b="0" kern="1200" baseline="0" dirty="0" smtClean="0">
                          <a:solidFill>
                            <a:schemeClr val="tx1"/>
                          </a:solidFill>
                          <a:latin typeface="Varela Round" panose="00000500000000000000" pitchFamily="2" charset="-79"/>
                          <a:ea typeface="+mn-ea"/>
                          <a:cs typeface="Varela Round" panose="00000500000000000000" pitchFamily="2" charset="-79"/>
                        </a:rPr>
                        <a:t>.  </a:t>
                      </a:r>
                      <a:r>
                        <a:rPr lang="fr-CA" sz="3000" b="0" kern="1200" baseline="0" dirty="0" err="1" smtClean="0">
                          <a:solidFill>
                            <a:schemeClr val="tx1"/>
                          </a:solidFill>
                          <a:latin typeface="Varela Round" panose="00000500000000000000" pitchFamily="2" charset="-79"/>
                          <a:ea typeface="+mn-ea"/>
                          <a:cs typeface="Varela Round" panose="00000500000000000000" pitchFamily="2" charset="-79"/>
                        </a:rPr>
                        <a:t>She</a:t>
                      </a:r>
                      <a:r>
                        <a:rPr lang="fr-CA" sz="3000" b="0" kern="1200" baseline="0" dirty="0" smtClean="0">
                          <a:solidFill>
                            <a:schemeClr val="tx1"/>
                          </a:solidFill>
                          <a:latin typeface="Varela Round" panose="00000500000000000000" pitchFamily="2" charset="-79"/>
                          <a:ea typeface="+mn-ea"/>
                          <a:cs typeface="Varela Round" panose="00000500000000000000" pitchFamily="2" charset="-79"/>
                        </a:rPr>
                        <a:t> ___ </a:t>
                      </a:r>
                      <a:r>
                        <a:rPr lang="fr-CA" sz="3000" b="0" kern="1200" baseline="0" dirty="0" err="1" smtClean="0">
                          <a:solidFill>
                            <a:schemeClr val="tx1"/>
                          </a:solidFill>
                          <a:latin typeface="Varela Round" panose="00000500000000000000" pitchFamily="2" charset="-79"/>
                          <a:ea typeface="+mn-ea"/>
                          <a:cs typeface="Varela Round" panose="00000500000000000000" pitchFamily="2" charset="-79"/>
                        </a:rPr>
                        <a:t>early</a:t>
                      </a:r>
                      <a:r>
                        <a:rPr lang="fr-CA" sz="3000" b="0" kern="1200" baseline="0" dirty="0" smtClean="0">
                          <a:solidFill>
                            <a:schemeClr val="tx1"/>
                          </a:solidFill>
                          <a:latin typeface="Varela Round" panose="00000500000000000000" pitchFamily="2" charset="-79"/>
                          <a:ea typeface="+mn-ea"/>
                          <a:cs typeface="Varela Round" panose="00000500000000000000" pitchFamily="2" charset="-79"/>
                        </a:rPr>
                        <a:t> to practice. </a:t>
                      </a:r>
                      <a:endParaRPr lang="he-IL" sz="3000" b="0" kern="1200" dirty="0">
                        <a:solidFill>
                          <a:schemeClr val="tx1"/>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67538623"/>
                  </a:ext>
                </a:extLst>
              </a:tr>
              <a:tr h="939546">
                <a:tc>
                  <a:txBody>
                    <a:bodyPr/>
                    <a:lstStyle/>
                    <a:p>
                      <a:pPr algn="l" rtl="0">
                        <a:lnSpc>
                          <a:spcPct val="100000"/>
                        </a:lnSpc>
                        <a:spcAft>
                          <a:spcPts val="600"/>
                        </a:spcAft>
                      </a:pPr>
                      <a:r>
                        <a:rPr lang="en-US" sz="3000" b="0" kern="1200" baseline="0" dirty="0" smtClean="0">
                          <a:solidFill>
                            <a:schemeClr val="tx1"/>
                          </a:solidFill>
                          <a:latin typeface="Varela Round" panose="00000500000000000000" pitchFamily="2" charset="-79"/>
                          <a:ea typeface="+mn-ea"/>
                          <a:cs typeface="Varela Round" panose="00000500000000000000" pitchFamily="2" charset="-79"/>
                        </a:rPr>
                        <a:t>Dana ________. She gets up every day at 7AM, swims for 9 hours and then goes to sleep at 9PM.</a:t>
                      </a:r>
                      <a:endParaRPr lang="he-IL" sz="3000" b="0" kern="1200" dirty="0">
                        <a:solidFill>
                          <a:schemeClr val="tx1"/>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36139809"/>
                  </a:ext>
                </a:extLst>
              </a:tr>
              <a:tr h="939546">
                <a:tc>
                  <a:txBody>
                    <a:bodyPr/>
                    <a:lstStyle/>
                    <a:p>
                      <a:pPr algn="l" rtl="1">
                        <a:lnSpc>
                          <a:spcPct val="100000"/>
                        </a:lnSpc>
                        <a:spcAft>
                          <a:spcPts val="600"/>
                        </a:spcAft>
                      </a:pPr>
                      <a:r>
                        <a:rPr lang="en-US" sz="3000" b="0" kern="1200" baseline="0" dirty="0" smtClean="0">
                          <a:solidFill>
                            <a:schemeClr val="tx1"/>
                          </a:solidFill>
                          <a:latin typeface="Varela Round" panose="00000500000000000000" pitchFamily="2" charset="-79"/>
                          <a:ea typeface="+mn-ea"/>
                          <a:cs typeface="Varela Round" panose="00000500000000000000" pitchFamily="2" charset="-79"/>
                        </a:rPr>
                        <a:t>Dana ____ so she must work hard.</a:t>
                      </a:r>
                      <a:endParaRPr lang="he-IL" sz="3000" b="0" kern="1200" baseline="0" dirty="0">
                        <a:solidFill>
                          <a:schemeClr val="tx1"/>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07670435"/>
                  </a:ext>
                </a:extLst>
              </a:tr>
              <a:tr h="939546">
                <a:tc>
                  <a:txBody>
                    <a:bodyPr/>
                    <a:lstStyle/>
                    <a:p>
                      <a:pPr algn="l" rtl="0">
                        <a:lnSpc>
                          <a:spcPct val="100000"/>
                        </a:lnSpc>
                        <a:spcAft>
                          <a:spcPts val="600"/>
                        </a:spcAft>
                      </a:pPr>
                      <a:r>
                        <a:rPr lang="en-US" sz="3000" b="0" kern="1200" baseline="0" dirty="0" smtClean="0">
                          <a:solidFill>
                            <a:schemeClr val="tx1"/>
                          </a:solidFill>
                          <a:latin typeface="Varela Round" panose="00000500000000000000" pitchFamily="2" charset="-79"/>
                          <a:ea typeface="+mn-ea"/>
                          <a:cs typeface="Varela Round" panose="00000500000000000000" pitchFamily="2" charset="-79"/>
                        </a:rPr>
                        <a:t>Her ____is to win a gold medal in swimming.</a:t>
                      </a:r>
                      <a:endParaRPr lang="he-IL" sz="3000" b="0" kern="1200" baseline="0" dirty="0">
                        <a:solidFill>
                          <a:schemeClr val="tx1"/>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a:extLst>
              <a:ext uri="{FF2B5EF4-FFF2-40B4-BE49-F238E27FC236}">
                <a16:creationId xmlns:a16="http://schemas.microsoft.com/office/drawing/2014/main" xmlns="" id="{0E0651D6-137F-4BA9-B225-AA7DF7355AA2}"/>
              </a:ext>
            </a:extLst>
          </p:cNvPr>
          <p:cNvSpPr txBox="1"/>
          <p:nvPr/>
        </p:nvSpPr>
        <p:spPr>
          <a:xfrm>
            <a:off x="155575" y="4917170"/>
            <a:ext cx="11638181" cy="954107"/>
          </a:xfrm>
          <a:prstGeom prst="rect">
            <a:avLst/>
          </a:prstGeom>
          <a:solidFill>
            <a:schemeClr val="accent3">
              <a:lumMod val="40000"/>
              <a:lumOff val="60000"/>
            </a:schemeClr>
          </a:solidFill>
          <a:ln w="3175">
            <a:solidFill>
              <a:srgbClr val="0070C0"/>
            </a:solidFill>
          </a:ln>
        </p:spPr>
        <p:txBody>
          <a:bodyPr wrap="square" rtlCol="0">
            <a:spAutoFit/>
          </a:bodyPr>
          <a:lstStyle/>
          <a:p>
            <a:pPr marL="542925" algn="ctr" rtl="0"/>
            <a:r>
              <a:rPr lang="fr-CA" sz="2800" b="1" dirty="0" smtClean="0">
                <a:solidFill>
                  <a:srgbClr val="002060"/>
                </a:solidFill>
                <a:latin typeface="Varela Round" panose="00000500000000000000" pitchFamily="2" charset="-79"/>
                <a:cs typeface="Varela Round" panose="00000500000000000000" pitchFamily="2" charset="-79"/>
              </a:rPr>
              <a:t>1.</a:t>
            </a:r>
            <a:r>
              <a:rPr lang="fr-CA" sz="2800" b="1" dirty="0" smtClean="0">
                <a:solidFill>
                  <a:srgbClr val="0070C0"/>
                </a:solidFill>
                <a:latin typeface="Varela Round" panose="00000500000000000000" pitchFamily="2" charset="-79"/>
                <a:cs typeface="Varela Round" panose="00000500000000000000" pitchFamily="2" charset="-79"/>
              </a:rPr>
              <a:t>gets </a:t>
            </a:r>
            <a:r>
              <a:rPr lang="fr-CA" sz="2800" b="1" dirty="0">
                <a:solidFill>
                  <a:srgbClr val="0070C0"/>
                </a:solidFill>
                <a:latin typeface="Varela Round" panose="00000500000000000000" pitchFamily="2" charset="-79"/>
                <a:cs typeface="Varela Round" panose="00000500000000000000" pitchFamily="2" charset="-79"/>
              </a:rPr>
              <a:t>up	</a:t>
            </a:r>
            <a:r>
              <a:rPr lang="en-US" sz="2800" b="1" dirty="0">
                <a:solidFill>
                  <a:srgbClr val="192A72"/>
                </a:solidFill>
                <a:latin typeface="Varela Round" panose="00000500000000000000" pitchFamily="2" charset="-79"/>
                <a:cs typeface="Varela Round" panose="00000500000000000000" pitchFamily="2" charset="-79"/>
              </a:rPr>
              <a:t>2. </a:t>
            </a:r>
            <a:r>
              <a:rPr lang="en-US" sz="2800" b="1" dirty="0" smtClean="0">
                <a:solidFill>
                  <a:srgbClr val="0070C0"/>
                </a:solidFill>
                <a:latin typeface="Varela Round" panose="00000500000000000000" pitchFamily="2" charset="-79"/>
                <a:cs typeface="Varela Round" panose="00000500000000000000" pitchFamily="2" charset="-79"/>
              </a:rPr>
              <a:t>goal</a:t>
            </a:r>
            <a:r>
              <a:rPr lang="en-US" sz="2800" b="1" dirty="0">
                <a:solidFill>
                  <a:srgbClr val="0070C0"/>
                </a:solidFill>
                <a:latin typeface="Varela Round" panose="00000500000000000000" pitchFamily="2" charset="-79"/>
                <a:cs typeface="Varela Round" panose="00000500000000000000" pitchFamily="2" charset="-79"/>
              </a:rPr>
              <a:t>	</a:t>
            </a:r>
            <a:r>
              <a:rPr lang="en-US" sz="2800" b="1" dirty="0">
                <a:solidFill>
                  <a:srgbClr val="002060"/>
                </a:solidFill>
                <a:latin typeface="Varela Round" panose="00000500000000000000" pitchFamily="2" charset="-79"/>
                <a:cs typeface="Varela Round" panose="00000500000000000000" pitchFamily="2" charset="-79"/>
              </a:rPr>
              <a:t>3.</a:t>
            </a:r>
            <a:r>
              <a:rPr lang="en-US" sz="2800" b="1" dirty="0">
                <a:solidFill>
                  <a:srgbClr val="0070C0"/>
                </a:solidFill>
                <a:latin typeface="Varela Round" panose="00000500000000000000" pitchFamily="2" charset="-79"/>
                <a:cs typeface="Varela Round" panose="00000500000000000000" pitchFamily="2" charset="-79"/>
              </a:rPr>
              <a:t> </a:t>
            </a:r>
            <a:r>
              <a:rPr lang="en-US" sz="2800" b="1" dirty="0" smtClean="0">
                <a:solidFill>
                  <a:srgbClr val="0070C0"/>
                </a:solidFill>
                <a:latin typeface="Varela Round" panose="00000500000000000000" pitchFamily="2" charset="-79"/>
                <a:cs typeface="Varela Round" panose="00000500000000000000" pitchFamily="2" charset="-79"/>
              </a:rPr>
              <a:t>follows a routine</a:t>
            </a:r>
            <a:endParaRPr lang="en-US" sz="2800" b="1" dirty="0">
              <a:solidFill>
                <a:srgbClr val="0070C0"/>
              </a:solidFill>
              <a:latin typeface="Varela Round" panose="00000500000000000000" pitchFamily="2" charset="-79"/>
              <a:cs typeface="Varela Round" panose="00000500000000000000" pitchFamily="2" charset="-79"/>
            </a:endParaRPr>
          </a:p>
          <a:p>
            <a:pPr marL="542925" algn="ctr" rtl="0"/>
            <a:r>
              <a:rPr lang="en-US" sz="2800" b="1" dirty="0">
                <a:solidFill>
                  <a:srgbClr val="002060"/>
                </a:solidFill>
                <a:latin typeface="Varela Round" panose="00000500000000000000" pitchFamily="2" charset="-79"/>
                <a:cs typeface="Varela Round" panose="00000500000000000000" pitchFamily="2" charset="-79"/>
              </a:rPr>
              <a:t>4</a:t>
            </a:r>
            <a:r>
              <a:rPr lang="en-US" sz="2800" b="1" dirty="0">
                <a:solidFill>
                  <a:srgbClr val="0070C0"/>
                </a:solidFill>
                <a:latin typeface="Varela Round" panose="00000500000000000000" pitchFamily="2" charset="-79"/>
                <a:cs typeface="Varela Round" panose="00000500000000000000" pitchFamily="2" charset="-79"/>
              </a:rPr>
              <a:t>. s</a:t>
            </a:r>
            <a:r>
              <a:rPr lang="en-US" sz="2800" b="1" dirty="0" smtClean="0">
                <a:solidFill>
                  <a:srgbClr val="0070C0"/>
                </a:solidFill>
                <a:latin typeface="Varela Round" panose="00000500000000000000" pitchFamily="2" charset="-79"/>
                <a:cs typeface="Varela Round" panose="00000500000000000000" pitchFamily="2" charset="-79"/>
              </a:rPr>
              <a:t>trives for excellence</a:t>
            </a:r>
            <a:endParaRPr lang="en-US" sz="2800" b="1" dirty="0">
              <a:solidFill>
                <a:srgbClr val="0070C0"/>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49084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618842" y="44143"/>
            <a:ext cx="11238934" cy="713054"/>
          </a:xfrm>
          <a:prstGeom prst="rect">
            <a:avLst/>
          </a:prstGeom>
        </p:spPr>
        <p:txBody>
          <a:bodyPr/>
          <a:lstStyle>
            <a:defPPr>
              <a:defRPr lang="he-IL"/>
            </a:defPPr>
            <a:lvl1pPr algn="ctr">
              <a:spcBef>
                <a:spcPct val="0"/>
              </a:spcBef>
              <a:buNone/>
              <a:defRPr sz="4400" b="1">
                <a:solidFill>
                  <a:schemeClr val="tx2">
                    <a:lumMod val="75000"/>
                  </a:schemeClr>
                </a:solidFill>
                <a:latin typeface="Varela Round" panose="00000500000000000000" pitchFamily="2" charset="-79"/>
                <a:ea typeface="+mj-ea"/>
                <a:cs typeface="Varela Round" panose="00000500000000000000" pitchFamily="2" charset="-79"/>
              </a:defRPr>
            </a:lvl1pPr>
          </a:lstStyle>
          <a:p>
            <a:r>
              <a:rPr lang="en-US" sz="3600" dirty="0" smtClean="0"/>
              <a:t>Answers</a:t>
            </a:r>
            <a:endParaRPr lang="en-US" sz="3600" dirty="0"/>
          </a:p>
        </p:txBody>
      </p:sp>
      <p:sp>
        <p:nvSpPr>
          <p:cNvPr id="8" name="AutoShape 2" descr="Triangular piece of cheese Royalty Free Vector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Varela Round" panose="00000500000000000000" pitchFamily="2" charset="-79"/>
            </a:endParaRPr>
          </a:p>
        </p:txBody>
      </p:sp>
      <p:sp>
        <p:nvSpPr>
          <p:cNvPr id="9" name="AutoShape 6" descr="Fall On Banana. Slip On Banana Peel. Guy Flopped. Man Fell Stock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Varela Round" panose="00000500000000000000" pitchFamily="2" charset="-79"/>
            </a:endParaRPr>
          </a:p>
        </p:txBody>
      </p:sp>
      <p:graphicFrame>
        <p:nvGraphicFramePr>
          <p:cNvPr id="14" name="טבלה 14">
            <a:extLst>
              <a:ext uri="{FF2B5EF4-FFF2-40B4-BE49-F238E27FC236}">
                <a16:creationId xmlns:a16="http://schemas.microsoft.com/office/drawing/2014/main" xmlns="" id="{4620D214-FEA4-4A2D-A39B-4EF82099958E}"/>
              </a:ext>
            </a:extLst>
          </p:cNvPr>
          <p:cNvGraphicFramePr>
            <a:graphicFrameLocks noGrp="1"/>
          </p:cNvGraphicFramePr>
          <p:nvPr>
            <p:extLst>
              <p:ext uri="{D42A27DB-BD31-4B8C-83A1-F6EECF244321}">
                <p14:modId xmlns:p14="http://schemas.microsoft.com/office/powerpoint/2010/main" val="1105134364"/>
              </p:ext>
            </p:extLst>
          </p:nvPr>
        </p:nvGraphicFramePr>
        <p:xfrm>
          <a:off x="307976" y="887768"/>
          <a:ext cx="11606320" cy="3890772"/>
        </p:xfrm>
        <a:graphic>
          <a:graphicData uri="http://schemas.openxmlformats.org/drawingml/2006/table">
            <a:tbl>
              <a:tblPr rtl="1" firstRow="1" bandRow="1">
                <a:tableStyleId>{5C22544A-7EE6-4342-B048-85BDC9FD1C3A}</a:tableStyleId>
              </a:tblPr>
              <a:tblGrid>
                <a:gridCol w="11606320">
                  <a:extLst>
                    <a:ext uri="{9D8B030D-6E8A-4147-A177-3AD203B41FA5}">
                      <a16:colId xmlns:a16="http://schemas.microsoft.com/office/drawing/2014/main" xmlns="" val="3661130435"/>
                    </a:ext>
                  </a:extLst>
                </a:gridCol>
              </a:tblGrid>
              <a:tr h="939546">
                <a:tc>
                  <a:txBody>
                    <a:bodyPr/>
                    <a:lstStyle/>
                    <a:p>
                      <a:pPr algn="l" rtl="0">
                        <a:lnSpc>
                          <a:spcPct val="100000"/>
                        </a:lnSpc>
                        <a:spcAft>
                          <a:spcPts val="600"/>
                        </a:spcAft>
                      </a:pPr>
                      <a:r>
                        <a:rPr lang="fr-CA" sz="3000" b="0" kern="1200" baseline="0" dirty="0" smtClean="0">
                          <a:solidFill>
                            <a:schemeClr val="tx1"/>
                          </a:solidFill>
                          <a:latin typeface="Varela Round" panose="00000500000000000000" pitchFamily="2" charset="-79"/>
                          <a:ea typeface="+mn-ea"/>
                          <a:cs typeface="Varela Round" panose="00000500000000000000" pitchFamily="2" charset="-79"/>
                        </a:rPr>
                        <a:t>Dana </a:t>
                      </a:r>
                      <a:r>
                        <a:rPr lang="fr-CA" sz="3000" b="0" kern="1200" baseline="0" dirty="0" err="1" smtClean="0">
                          <a:solidFill>
                            <a:schemeClr val="tx1"/>
                          </a:solidFill>
                          <a:latin typeface="Varela Round" panose="00000500000000000000" pitchFamily="2" charset="-79"/>
                          <a:ea typeface="+mn-ea"/>
                          <a:cs typeface="Varela Round" panose="00000500000000000000" pitchFamily="2" charset="-79"/>
                        </a:rPr>
                        <a:t>is</a:t>
                      </a:r>
                      <a:r>
                        <a:rPr lang="fr-CA" sz="3000" b="0" kern="1200" baseline="0" dirty="0" smtClean="0">
                          <a:solidFill>
                            <a:schemeClr val="tx1"/>
                          </a:solidFill>
                          <a:latin typeface="Varela Round" panose="00000500000000000000" pitchFamily="2" charset="-79"/>
                          <a:ea typeface="+mn-ea"/>
                          <a:cs typeface="Varela Round" panose="00000500000000000000" pitchFamily="2" charset="-79"/>
                        </a:rPr>
                        <a:t> a </a:t>
                      </a:r>
                      <a:r>
                        <a:rPr lang="fr-CA" sz="3000" b="0" kern="1200" baseline="0" dirty="0" err="1" smtClean="0">
                          <a:solidFill>
                            <a:schemeClr val="tx1"/>
                          </a:solidFill>
                          <a:latin typeface="Varela Round" panose="00000500000000000000" pitchFamily="2" charset="-79"/>
                          <a:ea typeface="+mn-ea"/>
                          <a:cs typeface="Varela Round" panose="00000500000000000000" pitchFamily="2" charset="-79"/>
                        </a:rPr>
                        <a:t>very</a:t>
                      </a:r>
                      <a:r>
                        <a:rPr lang="fr-CA" sz="3000" b="0" kern="1200" baseline="0" dirty="0" smtClean="0">
                          <a:solidFill>
                            <a:schemeClr val="tx1"/>
                          </a:solidFill>
                          <a:latin typeface="Varela Round" panose="00000500000000000000" pitchFamily="2" charset="-79"/>
                          <a:ea typeface="+mn-ea"/>
                          <a:cs typeface="Varela Round" panose="00000500000000000000" pitchFamily="2" charset="-79"/>
                        </a:rPr>
                        <a:t> </a:t>
                      </a:r>
                      <a:r>
                        <a:rPr lang="fr-CA" sz="3000" b="0" kern="1200" baseline="0" dirty="0" err="1" smtClean="0">
                          <a:solidFill>
                            <a:schemeClr val="tx1"/>
                          </a:solidFill>
                          <a:latin typeface="Varela Round" panose="00000500000000000000" pitchFamily="2" charset="-79"/>
                          <a:ea typeface="+mn-ea"/>
                          <a:cs typeface="Varela Round" panose="00000500000000000000" pitchFamily="2" charset="-79"/>
                        </a:rPr>
                        <a:t>serious</a:t>
                      </a:r>
                      <a:r>
                        <a:rPr lang="fr-CA" sz="3000" b="0" kern="1200" baseline="0" dirty="0" smtClean="0">
                          <a:solidFill>
                            <a:schemeClr val="tx1"/>
                          </a:solidFill>
                          <a:latin typeface="Varela Round" panose="00000500000000000000" pitchFamily="2" charset="-79"/>
                          <a:ea typeface="+mn-ea"/>
                          <a:cs typeface="Varela Round" panose="00000500000000000000" pitchFamily="2" charset="-79"/>
                        </a:rPr>
                        <a:t> </a:t>
                      </a:r>
                      <a:r>
                        <a:rPr lang="fr-CA" sz="3000" b="0" kern="1200" baseline="0" dirty="0" err="1" smtClean="0">
                          <a:solidFill>
                            <a:schemeClr val="tx1"/>
                          </a:solidFill>
                          <a:latin typeface="Varela Round" panose="00000500000000000000" pitchFamily="2" charset="-79"/>
                          <a:ea typeface="+mn-ea"/>
                          <a:cs typeface="Varela Round" panose="00000500000000000000" pitchFamily="2" charset="-79"/>
                        </a:rPr>
                        <a:t>swimmer</a:t>
                      </a:r>
                      <a:r>
                        <a:rPr lang="fr-CA" sz="3000" b="0" kern="1200" baseline="0" dirty="0" smtClean="0">
                          <a:solidFill>
                            <a:schemeClr val="tx1"/>
                          </a:solidFill>
                          <a:latin typeface="Varela Round" panose="00000500000000000000" pitchFamily="2" charset="-79"/>
                          <a:ea typeface="+mn-ea"/>
                          <a:cs typeface="Varela Round" panose="00000500000000000000" pitchFamily="2" charset="-79"/>
                        </a:rPr>
                        <a:t>.  </a:t>
                      </a:r>
                      <a:r>
                        <a:rPr lang="fr-CA" sz="3000" b="0" kern="1200" baseline="0" dirty="0" err="1" smtClean="0">
                          <a:solidFill>
                            <a:schemeClr val="tx1"/>
                          </a:solidFill>
                          <a:latin typeface="Varela Round" panose="00000500000000000000" pitchFamily="2" charset="-79"/>
                          <a:ea typeface="+mn-ea"/>
                          <a:cs typeface="Varela Round" panose="00000500000000000000" pitchFamily="2" charset="-79"/>
                        </a:rPr>
                        <a:t>She</a:t>
                      </a:r>
                      <a:r>
                        <a:rPr lang="fr-CA" sz="3000" b="0" kern="1200" baseline="0" dirty="0" smtClean="0">
                          <a:solidFill>
                            <a:schemeClr val="tx1"/>
                          </a:solidFill>
                          <a:latin typeface="Varela Round" panose="00000500000000000000" pitchFamily="2" charset="-79"/>
                          <a:ea typeface="+mn-ea"/>
                          <a:cs typeface="Varela Round" panose="00000500000000000000" pitchFamily="2" charset="-79"/>
                        </a:rPr>
                        <a:t> _</a:t>
                      </a:r>
                      <a:r>
                        <a:rPr lang="fr-CA" sz="3000" b="1" kern="1200" baseline="0" dirty="0" err="1" smtClean="0">
                          <a:solidFill>
                            <a:srgbClr val="92D050"/>
                          </a:solidFill>
                          <a:latin typeface="Varela Round" panose="00000500000000000000" pitchFamily="2" charset="-79"/>
                          <a:ea typeface="+mn-ea"/>
                          <a:cs typeface="Varela Round" panose="00000500000000000000" pitchFamily="2" charset="-79"/>
                        </a:rPr>
                        <a:t>gets</a:t>
                      </a:r>
                      <a:r>
                        <a:rPr lang="fr-CA" sz="3000" b="1" kern="1200" baseline="0" dirty="0" smtClean="0">
                          <a:solidFill>
                            <a:srgbClr val="92D050"/>
                          </a:solidFill>
                          <a:latin typeface="Varela Round" panose="00000500000000000000" pitchFamily="2" charset="-79"/>
                          <a:ea typeface="+mn-ea"/>
                          <a:cs typeface="Varela Round" panose="00000500000000000000" pitchFamily="2" charset="-79"/>
                        </a:rPr>
                        <a:t> up</a:t>
                      </a:r>
                      <a:r>
                        <a:rPr lang="fr-CA" sz="3000" b="0" kern="1200" baseline="0" dirty="0" smtClean="0">
                          <a:solidFill>
                            <a:schemeClr val="tx1"/>
                          </a:solidFill>
                          <a:latin typeface="Varela Round" panose="00000500000000000000" pitchFamily="2" charset="-79"/>
                          <a:ea typeface="+mn-ea"/>
                          <a:cs typeface="Varela Round" panose="00000500000000000000" pitchFamily="2" charset="-79"/>
                        </a:rPr>
                        <a:t>_ </a:t>
                      </a:r>
                      <a:r>
                        <a:rPr lang="fr-CA" sz="3000" b="0" kern="1200" baseline="0" dirty="0" err="1" smtClean="0">
                          <a:solidFill>
                            <a:schemeClr val="tx1"/>
                          </a:solidFill>
                          <a:latin typeface="Varela Round" panose="00000500000000000000" pitchFamily="2" charset="-79"/>
                          <a:ea typeface="+mn-ea"/>
                          <a:cs typeface="Varela Round" panose="00000500000000000000" pitchFamily="2" charset="-79"/>
                        </a:rPr>
                        <a:t>early</a:t>
                      </a:r>
                      <a:r>
                        <a:rPr lang="fr-CA" sz="3000" b="0" kern="1200" baseline="0" dirty="0" smtClean="0">
                          <a:solidFill>
                            <a:schemeClr val="tx1"/>
                          </a:solidFill>
                          <a:latin typeface="Varela Round" panose="00000500000000000000" pitchFamily="2" charset="-79"/>
                          <a:ea typeface="+mn-ea"/>
                          <a:cs typeface="Varela Round" panose="00000500000000000000" pitchFamily="2" charset="-79"/>
                        </a:rPr>
                        <a:t> to practice. </a:t>
                      </a:r>
                      <a:endParaRPr lang="he-IL" sz="3000" b="0" kern="1200" dirty="0">
                        <a:solidFill>
                          <a:schemeClr val="tx1"/>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67538623"/>
                  </a:ext>
                </a:extLst>
              </a:tr>
              <a:tr h="939546">
                <a:tc>
                  <a:txBody>
                    <a:bodyPr/>
                    <a:lstStyle/>
                    <a:p>
                      <a:pPr algn="l" rtl="0">
                        <a:lnSpc>
                          <a:spcPct val="100000"/>
                        </a:lnSpc>
                        <a:spcAft>
                          <a:spcPts val="600"/>
                        </a:spcAft>
                      </a:pPr>
                      <a:r>
                        <a:rPr lang="en-US" sz="3000" b="0" kern="1200" baseline="0" dirty="0" smtClean="0">
                          <a:solidFill>
                            <a:schemeClr val="tx1"/>
                          </a:solidFill>
                          <a:latin typeface="Varela Round" panose="00000500000000000000" pitchFamily="2" charset="-79"/>
                          <a:ea typeface="+mn-ea"/>
                          <a:cs typeface="Varela Round" panose="00000500000000000000" pitchFamily="2" charset="-79"/>
                        </a:rPr>
                        <a:t>Dana _</a:t>
                      </a:r>
                      <a:r>
                        <a:rPr lang="en-US" sz="3000" b="1" kern="1200" baseline="0" dirty="0" smtClean="0">
                          <a:solidFill>
                            <a:srgbClr val="92D050"/>
                          </a:solidFill>
                          <a:latin typeface="Varela Round" panose="00000500000000000000" pitchFamily="2" charset="-79"/>
                          <a:ea typeface="+mn-ea"/>
                          <a:cs typeface="Varela Round" panose="00000500000000000000" pitchFamily="2" charset="-79"/>
                        </a:rPr>
                        <a:t>follows a routine</a:t>
                      </a:r>
                      <a:r>
                        <a:rPr lang="en-US" sz="3000" b="0" kern="1200" baseline="0" dirty="0" smtClean="0">
                          <a:solidFill>
                            <a:schemeClr val="tx1"/>
                          </a:solidFill>
                          <a:latin typeface="Varela Round" panose="00000500000000000000" pitchFamily="2" charset="-79"/>
                          <a:ea typeface="+mn-ea"/>
                          <a:cs typeface="Varela Round" panose="00000500000000000000" pitchFamily="2" charset="-79"/>
                        </a:rPr>
                        <a:t>__. She gets up every day at 7AM, swims for 9 hours and then goes to sleep at 9PM.</a:t>
                      </a:r>
                      <a:endParaRPr lang="he-IL" sz="3000" b="0" kern="1200" dirty="0">
                        <a:solidFill>
                          <a:schemeClr val="tx1"/>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36139809"/>
                  </a:ext>
                </a:extLst>
              </a:tr>
              <a:tr h="939546">
                <a:tc>
                  <a:txBody>
                    <a:bodyPr/>
                    <a:lstStyle/>
                    <a:p>
                      <a:pPr algn="l" rtl="1">
                        <a:lnSpc>
                          <a:spcPct val="100000"/>
                        </a:lnSpc>
                        <a:spcAft>
                          <a:spcPts val="600"/>
                        </a:spcAft>
                      </a:pPr>
                      <a:r>
                        <a:rPr lang="en-US" sz="3000" b="0" kern="1200" baseline="0" dirty="0" smtClean="0">
                          <a:solidFill>
                            <a:schemeClr val="tx1"/>
                          </a:solidFill>
                          <a:latin typeface="Varela Round" panose="00000500000000000000" pitchFamily="2" charset="-79"/>
                          <a:ea typeface="+mn-ea"/>
                          <a:cs typeface="Varela Round" panose="00000500000000000000" pitchFamily="2" charset="-79"/>
                        </a:rPr>
                        <a:t>Dana _</a:t>
                      </a:r>
                      <a:r>
                        <a:rPr lang="en-US" sz="3000" b="1" kern="1200" baseline="0" dirty="0" smtClean="0">
                          <a:solidFill>
                            <a:srgbClr val="92D050"/>
                          </a:solidFill>
                          <a:latin typeface="Varela Round" panose="00000500000000000000" pitchFamily="2" charset="-79"/>
                          <a:ea typeface="+mn-ea"/>
                          <a:cs typeface="Varela Round" panose="00000500000000000000" pitchFamily="2" charset="-79"/>
                        </a:rPr>
                        <a:t>strives for excellence</a:t>
                      </a:r>
                      <a:r>
                        <a:rPr lang="en-US" sz="3000" b="0" kern="1200" baseline="0" dirty="0" smtClean="0">
                          <a:solidFill>
                            <a:schemeClr val="tx1"/>
                          </a:solidFill>
                          <a:latin typeface="Varela Round" panose="00000500000000000000" pitchFamily="2" charset="-79"/>
                          <a:ea typeface="+mn-ea"/>
                          <a:cs typeface="Varela Round" panose="00000500000000000000" pitchFamily="2" charset="-79"/>
                        </a:rPr>
                        <a:t>_ so she must work hard.</a:t>
                      </a:r>
                      <a:endParaRPr lang="he-IL" sz="3000" b="0" kern="1200" baseline="0" dirty="0">
                        <a:solidFill>
                          <a:schemeClr val="tx1"/>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07670435"/>
                  </a:ext>
                </a:extLst>
              </a:tr>
              <a:tr h="939546">
                <a:tc>
                  <a:txBody>
                    <a:bodyPr/>
                    <a:lstStyle/>
                    <a:p>
                      <a:pPr algn="l" rtl="0">
                        <a:lnSpc>
                          <a:spcPct val="100000"/>
                        </a:lnSpc>
                        <a:spcAft>
                          <a:spcPts val="600"/>
                        </a:spcAft>
                      </a:pPr>
                      <a:r>
                        <a:rPr lang="en-US" sz="3000" b="0" kern="1200" baseline="0" dirty="0" smtClean="0">
                          <a:solidFill>
                            <a:schemeClr val="tx1"/>
                          </a:solidFill>
                          <a:latin typeface="Varela Round" panose="00000500000000000000" pitchFamily="2" charset="-79"/>
                          <a:ea typeface="+mn-ea"/>
                          <a:cs typeface="Varela Round" panose="00000500000000000000" pitchFamily="2" charset="-79"/>
                        </a:rPr>
                        <a:t>Her _</a:t>
                      </a:r>
                      <a:r>
                        <a:rPr lang="en-US" sz="3000" b="1" kern="1200" baseline="0" dirty="0" err="1" smtClean="0">
                          <a:solidFill>
                            <a:srgbClr val="92D050"/>
                          </a:solidFill>
                          <a:latin typeface="Varela Round" panose="00000500000000000000" pitchFamily="2" charset="-79"/>
                          <a:ea typeface="+mn-ea"/>
                          <a:cs typeface="Varela Round" panose="00000500000000000000" pitchFamily="2" charset="-79"/>
                        </a:rPr>
                        <a:t>goal</a:t>
                      </a:r>
                      <a:r>
                        <a:rPr lang="en-US" sz="3000" b="0" kern="1200" baseline="0" dirty="0" err="1" smtClean="0">
                          <a:solidFill>
                            <a:schemeClr val="tx1"/>
                          </a:solidFill>
                          <a:latin typeface="Varela Round" panose="00000500000000000000" pitchFamily="2" charset="-79"/>
                          <a:ea typeface="+mn-ea"/>
                          <a:cs typeface="Varela Round" panose="00000500000000000000" pitchFamily="2" charset="-79"/>
                        </a:rPr>
                        <a:t>_is</a:t>
                      </a:r>
                      <a:r>
                        <a:rPr lang="en-US" sz="3000" b="0" kern="1200" baseline="0" dirty="0" smtClean="0">
                          <a:solidFill>
                            <a:schemeClr val="tx1"/>
                          </a:solidFill>
                          <a:latin typeface="Varela Round" panose="00000500000000000000" pitchFamily="2" charset="-79"/>
                          <a:ea typeface="+mn-ea"/>
                          <a:cs typeface="Varela Round" panose="00000500000000000000" pitchFamily="2" charset="-79"/>
                        </a:rPr>
                        <a:t> to win a gold medal in swimming.</a:t>
                      </a:r>
                      <a:endParaRPr lang="he-IL" sz="3000" b="0" kern="1200" baseline="0" dirty="0">
                        <a:solidFill>
                          <a:schemeClr val="tx1"/>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a:extLst>
              <a:ext uri="{FF2B5EF4-FFF2-40B4-BE49-F238E27FC236}">
                <a16:creationId xmlns:a16="http://schemas.microsoft.com/office/drawing/2014/main" xmlns="" id="{0E0651D6-137F-4BA9-B225-AA7DF7355AA2}"/>
              </a:ext>
            </a:extLst>
          </p:cNvPr>
          <p:cNvSpPr txBox="1"/>
          <p:nvPr/>
        </p:nvSpPr>
        <p:spPr>
          <a:xfrm>
            <a:off x="155575" y="4917170"/>
            <a:ext cx="11638181" cy="954107"/>
          </a:xfrm>
          <a:prstGeom prst="rect">
            <a:avLst/>
          </a:prstGeom>
          <a:solidFill>
            <a:schemeClr val="accent3">
              <a:lumMod val="40000"/>
              <a:lumOff val="60000"/>
            </a:schemeClr>
          </a:solidFill>
          <a:ln w="3175">
            <a:solidFill>
              <a:srgbClr val="0070C0"/>
            </a:solidFill>
          </a:ln>
        </p:spPr>
        <p:txBody>
          <a:bodyPr wrap="square" rtlCol="0">
            <a:spAutoFit/>
          </a:bodyPr>
          <a:lstStyle/>
          <a:p>
            <a:pPr marL="542925" algn="ctr" rtl="0"/>
            <a:r>
              <a:rPr lang="fr-CA" sz="2800" b="1" dirty="0" smtClean="0">
                <a:solidFill>
                  <a:srgbClr val="002060"/>
                </a:solidFill>
                <a:latin typeface="Varela Round" panose="00000500000000000000" pitchFamily="2" charset="-79"/>
                <a:cs typeface="Varela Round" panose="00000500000000000000" pitchFamily="2" charset="-79"/>
              </a:rPr>
              <a:t>1.</a:t>
            </a:r>
            <a:r>
              <a:rPr lang="fr-CA" sz="2800" b="1" dirty="0" smtClean="0">
                <a:solidFill>
                  <a:srgbClr val="0070C0"/>
                </a:solidFill>
                <a:latin typeface="Varela Round" panose="00000500000000000000" pitchFamily="2" charset="-79"/>
                <a:cs typeface="Varela Round" panose="00000500000000000000" pitchFamily="2" charset="-79"/>
              </a:rPr>
              <a:t>gets </a:t>
            </a:r>
            <a:r>
              <a:rPr lang="fr-CA" sz="2800" b="1" dirty="0">
                <a:solidFill>
                  <a:srgbClr val="0070C0"/>
                </a:solidFill>
                <a:latin typeface="Varela Round" panose="00000500000000000000" pitchFamily="2" charset="-79"/>
                <a:cs typeface="Varela Round" panose="00000500000000000000" pitchFamily="2" charset="-79"/>
              </a:rPr>
              <a:t>up	</a:t>
            </a:r>
            <a:r>
              <a:rPr lang="en-US" sz="2800" b="1" dirty="0">
                <a:solidFill>
                  <a:srgbClr val="192A72"/>
                </a:solidFill>
                <a:latin typeface="Varela Round" panose="00000500000000000000" pitchFamily="2" charset="-79"/>
                <a:cs typeface="Varela Round" panose="00000500000000000000" pitchFamily="2" charset="-79"/>
              </a:rPr>
              <a:t>2. </a:t>
            </a:r>
            <a:r>
              <a:rPr lang="en-US" sz="2800" b="1" dirty="0" smtClean="0">
                <a:solidFill>
                  <a:srgbClr val="0070C0"/>
                </a:solidFill>
                <a:latin typeface="Varela Round" panose="00000500000000000000" pitchFamily="2" charset="-79"/>
                <a:cs typeface="Varela Round" panose="00000500000000000000" pitchFamily="2" charset="-79"/>
              </a:rPr>
              <a:t>goal</a:t>
            </a:r>
            <a:r>
              <a:rPr lang="en-US" sz="2800" b="1" dirty="0">
                <a:solidFill>
                  <a:srgbClr val="0070C0"/>
                </a:solidFill>
                <a:latin typeface="Varela Round" panose="00000500000000000000" pitchFamily="2" charset="-79"/>
                <a:cs typeface="Varela Round" panose="00000500000000000000" pitchFamily="2" charset="-79"/>
              </a:rPr>
              <a:t>	</a:t>
            </a:r>
            <a:r>
              <a:rPr lang="en-US" sz="2800" b="1" dirty="0">
                <a:solidFill>
                  <a:srgbClr val="002060"/>
                </a:solidFill>
                <a:latin typeface="Varela Round" panose="00000500000000000000" pitchFamily="2" charset="-79"/>
                <a:cs typeface="Varela Round" panose="00000500000000000000" pitchFamily="2" charset="-79"/>
              </a:rPr>
              <a:t>3.</a:t>
            </a:r>
            <a:r>
              <a:rPr lang="en-US" sz="2800" b="1" dirty="0">
                <a:solidFill>
                  <a:srgbClr val="0070C0"/>
                </a:solidFill>
                <a:latin typeface="Varela Round" panose="00000500000000000000" pitchFamily="2" charset="-79"/>
                <a:cs typeface="Varela Round" panose="00000500000000000000" pitchFamily="2" charset="-79"/>
              </a:rPr>
              <a:t> </a:t>
            </a:r>
            <a:r>
              <a:rPr lang="en-US" sz="2800" b="1" dirty="0" smtClean="0">
                <a:solidFill>
                  <a:srgbClr val="0070C0"/>
                </a:solidFill>
                <a:latin typeface="Varela Round" panose="00000500000000000000" pitchFamily="2" charset="-79"/>
                <a:cs typeface="Varela Round" panose="00000500000000000000" pitchFamily="2" charset="-79"/>
              </a:rPr>
              <a:t>follows a routine</a:t>
            </a:r>
            <a:endParaRPr lang="en-US" sz="2800" b="1" dirty="0">
              <a:solidFill>
                <a:srgbClr val="0070C0"/>
              </a:solidFill>
              <a:latin typeface="Varela Round" panose="00000500000000000000" pitchFamily="2" charset="-79"/>
              <a:cs typeface="Varela Round" panose="00000500000000000000" pitchFamily="2" charset="-79"/>
            </a:endParaRPr>
          </a:p>
          <a:p>
            <a:pPr marL="542925" algn="ctr" rtl="0"/>
            <a:r>
              <a:rPr lang="en-US" sz="2800" b="1" dirty="0">
                <a:solidFill>
                  <a:srgbClr val="002060"/>
                </a:solidFill>
                <a:latin typeface="Varela Round" panose="00000500000000000000" pitchFamily="2" charset="-79"/>
                <a:cs typeface="Varela Round" panose="00000500000000000000" pitchFamily="2" charset="-79"/>
              </a:rPr>
              <a:t>4</a:t>
            </a:r>
            <a:r>
              <a:rPr lang="en-US" sz="2800" b="1" dirty="0">
                <a:solidFill>
                  <a:srgbClr val="0070C0"/>
                </a:solidFill>
                <a:latin typeface="Varela Round" panose="00000500000000000000" pitchFamily="2" charset="-79"/>
                <a:cs typeface="Varela Round" panose="00000500000000000000" pitchFamily="2" charset="-79"/>
              </a:rPr>
              <a:t>. s</a:t>
            </a:r>
            <a:r>
              <a:rPr lang="en-US" sz="2800" b="1" dirty="0" smtClean="0">
                <a:solidFill>
                  <a:srgbClr val="0070C0"/>
                </a:solidFill>
                <a:latin typeface="Varela Round" panose="00000500000000000000" pitchFamily="2" charset="-79"/>
                <a:cs typeface="Varela Round" panose="00000500000000000000" pitchFamily="2" charset="-79"/>
              </a:rPr>
              <a:t>trives for excellence</a:t>
            </a:r>
            <a:endParaRPr lang="en-US" sz="2800" b="1" dirty="0">
              <a:solidFill>
                <a:srgbClr val="0070C0"/>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955007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2549438" y="213094"/>
            <a:ext cx="9640976" cy="72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2A72"/>
              </a:buClr>
              <a:buSzPts val="4000"/>
              <a:buFont typeface="Varela Round"/>
              <a:buNone/>
            </a:pPr>
            <a:r>
              <a:rPr lang="en-US" sz="4000">
                <a:solidFill>
                  <a:srgbClr val="192A72"/>
                </a:solidFill>
              </a:rPr>
              <a:t>What are we going to learn today</a:t>
            </a:r>
            <a:endParaRPr sz="4000">
              <a:solidFill>
                <a:srgbClr val="192A72"/>
              </a:solidFill>
            </a:endParaRPr>
          </a:p>
        </p:txBody>
      </p:sp>
      <p:sp>
        <p:nvSpPr>
          <p:cNvPr id="122" name="Google Shape;122;p16"/>
          <p:cNvSpPr txBox="1">
            <a:spLocks noGrp="1"/>
          </p:cNvSpPr>
          <p:nvPr>
            <p:ph type="body" idx="1"/>
          </p:nvPr>
        </p:nvSpPr>
        <p:spPr>
          <a:xfrm>
            <a:off x="515206" y="1185389"/>
            <a:ext cx="8536432" cy="540070"/>
          </a:xfrm>
          <a:prstGeom prst="rect">
            <a:avLst/>
          </a:prstGeom>
          <a:noFill/>
          <a:ln>
            <a:noFill/>
          </a:ln>
        </p:spPr>
        <p:txBody>
          <a:bodyPr spcFirstLastPara="1" wrap="square" lIns="91425" tIns="45700" rIns="91425" bIns="45700" anchor="ctr" anchorCtr="0">
            <a:noAutofit/>
          </a:bodyPr>
          <a:lstStyle/>
          <a:p>
            <a:pPr marL="185757" lvl="0" indent="0" algn="ctr" rtl="0">
              <a:spcBef>
                <a:spcPts val="0"/>
              </a:spcBef>
              <a:spcAft>
                <a:spcPts val="0"/>
              </a:spcAft>
              <a:buClr>
                <a:srgbClr val="12B4BC"/>
              </a:buClr>
              <a:buSzPts val="2800"/>
              <a:buNone/>
            </a:pPr>
            <a:r>
              <a:rPr lang="en-US"/>
              <a:t>Listening Comprehension</a:t>
            </a:r>
            <a:endParaRPr/>
          </a:p>
        </p:txBody>
      </p:sp>
      <p:graphicFrame>
        <p:nvGraphicFramePr>
          <p:cNvPr id="4" name="Diagram 3">
            <a:extLst>
              <a:ext uri="{FF2B5EF4-FFF2-40B4-BE49-F238E27FC236}">
                <a16:creationId xmlns:a16="http://schemas.microsoft.com/office/drawing/2014/main" xmlns="" id="{9DEAABCB-A603-4AE5-8E8A-EC1148F7ED6D}"/>
              </a:ext>
            </a:extLst>
          </p:cNvPr>
          <p:cNvGraphicFramePr/>
          <p:nvPr>
            <p:extLst>
              <p:ext uri="{D42A27DB-BD31-4B8C-83A1-F6EECF244321}">
                <p14:modId xmlns:p14="http://schemas.microsoft.com/office/powerpoint/2010/main" val="1864470443"/>
              </p:ext>
            </p:extLst>
          </p:nvPr>
        </p:nvGraphicFramePr>
        <p:xfrm>
          <a:off x="812694" y="1034978"/>
          <a:ext cx="998002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3498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p:nvPr>
        </p:nvSpPr>
        <p:spPr>
          <a:xfrm>
            <a:off x="2346237" y="573094"/>
            <a:ext cx="9641045"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t>Preparation - </a:t>
            </a:r>
            <a:r>
              <a:rPr lang="en-US" sz="4000" dirty="0">
                <a:solidFill>
                  <a:srgbClr val="00B050"/>
                </a:solidFill>
              </a:rPr>
              <a:t>Before you Listen</a:t>
            </a:r>
            <a:r>
              <a:rPr lang="en-US" sz="3600" dirty="0"/>
              <a:t/>
            </a:r>
            <a:br>
              <a:rPr lang="en-US" sz="3600" dirty="0"/>
            </a:br>
            <a:r>
              <a:rPr lang="en-US" sz="3600" dirty="0"/>
              <a:t>Write a number (1-5) to put these </a:t>
            </a:r>
            <a:r>
              <a:rPr lang="en-US" sz="3600" dirty="0">
                <a:solidFill>
                  <a:srgbClr val="00B050"/>
                </a:solidFill>
              </a:rPr>
              <a:t>activities</a:t>
            </a:r>
            <a:r>
              <a:rPr lang="en-US" sz="3600" dirty="0"/>
              <a:t> in the normal order in the day</a:t>
            </a:r>
            <a:endParaRPr sz="36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7507" r="54122"/>
          <a:stretch/>
        </p:blipFill>
        <p:spPr bwMode="auto">
          <a:xfrm>
            <a:off x="442045" y="1935702"/>
            <a:ext cx="6716137" cy="45851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99226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p:nvPr>
        </p:nvSpPr>
        <p:spPr>
          <a:xfrm>
            <a:off x="2346237" y="573094"/>
            <a:ext cx="9641045"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smtClean="0"/>
              <a:t>Answers</a:t>
            </a:r>
            <a:endParaRPr sz="36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7507" r="54122"/>
          <a:stretch/>
        </p:blipFill>
        <p:spPr bwMode="auto">
          <a:xfrm>
            <a:off x="442045" y="1935702"/>
            <a:ext cx="6716137" cy="45851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369032" y="4793675"/>
            <a:ext cx="367408" cy="523220"/>
          </a:xfrm>
          <a:prstGeom prst="rect">
            <a:avLst/>
          </a:prstGeom>
          <a:noFill/>
        </p:spPr>
        <p:txBody>
          <a:bodyPr wrap="none" rtlCol="0">
            <a:spAutoFit/>
          </a:bodyPr>
          <a:lstStyle/>
          <a:p>
            <a:r>
              <a:rPr lang="en-US" sz="2800" dirty="0" smtClean="0"/>
              <a:t>1</a:t>
            </a:r>
            <a:endParaRPr lang="en-US" sz="2800" dirty="0"/>
          </a:p>
        </p:txBody>
      </p:sp>
      <p:sp>
        <p:nvSpPr>
          <p:cNvPr id="5" name="TextBox 4"/>
          <p:cNvSpPr txBox="1"/>
          <p:nvPr/>
        </p:nvSpPr>
        <p:spPr>
          <a:xfrm>
            <a:off x="1521432" y="1990555"/>
            <a:ext cx="367408" cy="523220"/>
          </a:xfrm>
          <a:prstGeom prst="rect">
            <a:avLst/>
          </a:prstGeom>
          <a:noFill/>
        </p:spPr>
        <p:txBody>
          <a:bodyPr wrap="none" rtlCol="0">
            <a:spAutoFit/>
          </a:bodyPr>
          <a:lstStyle/>
          <a:p>
            <a:r>
              <a:rPr lang="en-US" sz="2800" dirty="0"/>
              <a:t>2</a:t>
            </a:r>
          </a:p>
        </p:txBody>
      </p:sp>
      <p:sp>
        <p:nvSpPr>
          <p:cNvPr id="6" name="TextBox 5"/>
          <p:cNvSpPr txBox="1"/>
          <p:nvPr/>
        </p:nvSpPr>
        <p:spPr>
          <a:xfrm>
            <a:off x="1512196" y="2960335"/>
            <a:ext cx="367408" cy="523220"/>
          </a:xfrm>
          <a:prstGeom prst="rect">
            <a:avLst/>
          </a:prstGeom>
          <a:noFill/>
        </p:spPr>
        <p:txBody>
          <a:bodyPr wrap="none" rtlCol="0">
            <a:spAutoFit/>
          </a:bodyPr>
          <a:lstStyle/>
          <a:p>
            <a:r>
              <a:rPr lang="en-US" sz="2800" dirty="0"/>
              <a:t>3</a:t>
            </a:r>
          </a:p>
        </p:txBody>
      </p:sp>
      <p:sp>
        <p:nvSpPr>
          <p:cNvPr id="7" name="TextBox 6"/>
          <p:cNvSpPr txBox="1"/>
          <p:nvPr/>
        </p:nvSpPr>
        <p:spPr>
          <a:xfrm>
            <a:off x="1521432" y="3736159"/>
            <a:ext cx="367408" cy="523220"/>
          </a:xfrm>
          <a:prstGeom prst="rect">
            <a:avLst/>
          </a:prstGeom>
          <a:noFill/>
        </p:spPr>
        <p:txBody>
          <a:bodyPr wrap="none" rtlCol="0">
            <a:spAutoFit/>
          </a:bodyPr>
          <a:lstStyle/>
          <a:p>
            <a:r>
              <a:rPr lang="en-US" sz="2800" dirty="0"/>
              <a:t>4</a:t>
            </a:r>
          </a:p>
        </p:txBody>
      </p:sp>
      <p:sp>
        <p:nvSpPr>
          <p:cNvPr id="8" name="TextBox 7"/>
          <p:cNvSpPr txBox="1"/>
          <p:nvPr/>
        </p:nvSpPr>
        <p:spPr>
          <a:xfrm>
            <a:off x="1521432" y="5620303"/>
            <a:ext cx="367408" cy="523220"/>
          </a:xfrm>
          <a:prstGeom prst="rect">
            <a:avLst/>
          </a:prstGeom>
          <a:noFill/>
        </p:spPr>
        <p:txBody>
          <a:bodyPr wrap="none" rtlCol="0">
            <a:spAutoFit/>
          </a:bodyPr>
          <a:lstStyle/>
          <a:p>
            <a:r>
              <a:rPr lang="en-US" sz="2800" dirty="0"/>
              <a:t>5</a:t>
            </a:r>
          </a:p>
        </p:txBody>
      </p:sp>
    </p:spTree>
    <p:extLst>
      <p:ext uri="{BB962C8B-B14F-4D97-AF65-F5344CB8AC3E}">
        <p14:creationId xmlns:p14="http://schemas.microsoft.com/office/powerpoint/2010/main" val="630252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שגרה</a:t>
            </a:r>
            <a:r>
              <a:rPr lang="en-US" dirty="0"/>
              <a:t>Routine </a:t>
            </a:r>
            <a:r>
              <a:rPr lang="en-US" dirty="0" smtClean="0"/>
              <a:t>      </a:t>
            </a:r>
            <a:endParaRPr lang="en-US" dirty="0"/>
          </a:p>
        </p:txBody>
      </p:sp>
      <p:sp>
        <p:nvSpPr>
          <p:cNvPr id="3" name="Text Placeholder 2"/>
          <p:cNvSpPr>
            <a:spLocks noGrp="1"/>
          </p:cNvSpPr>
          <p:nvPr>
            <p:ph type="body" idx="1"/>
          </p:nvPr>
        </p:nvSpPr>
        <p:spPr>
          <a:xfrm>
            <a:off x="450553" y="3187172"/>
            <a:ext cx="10392937" cy="540000"/>
          </a:xfrm>
        </p:spPr>
        <p:txBody>
          <a:bodyPr/>
          <a:lstStyle/>
          <a:p>
            <a:pPr algn="l"/>
            <a:r>
              <a:rPr lang="en-US" sz="4000" dirty="0" smtClean="0"/>
              <a:t>It is important to follow a routine,  </a:t>
            </a:r>
          </a:p>
          <a:p>
            <a:pPr algn="l" rtl="0"/>
            <a:r>
              <a:rPr lang="en-US" sz="4000" dirty="0" smtClean="0"/>
              <a:t>in order to reach your goal.</a:t>
            </a:r>
          </a:p>
          <a:p>
            <a:pPr algn="l" rtl="0"/>
            <a:endParaRPr lang="en-US" sz="4000" dirty="0"/>
          </a:p>
          <a:p>
            <a:pPr algn="l" rtl="0"/>
            <a:r>
              <a:rPr lang="en-US" sz="4000" dirty="0" smtClean="0">
                <a:solidFill>
                  <a:srgbClr val="0070C0"/>
                </a:solidFill>
              </a:rPr>
              <a:t>What is your routine?</a:t>
            </a:r>
          </a:p>
          <a:p>
            <a:pPr algn="l" rtl="0"/>
            <a:r>
              <a:rPr lang="en-US" sz="4000" dirty="0" smtClean="0">
                <a:solidFill>
                  <a:srgbClr val="0070C0"/>
                </a:solidFill>
              </a:rPr>
              <a:t>How can you improve your routine to reach your goal?</a:t>
            </a:r>
            <a:endParaRPr lang="en-US" sz="4000" dirty="0">
              <a:solidFill>
                <a:srgbClr val="0070C0"/>
              </a:solidFill>
            </a:endParaRPr>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5778" b="89778" l="8889" r="92000"/>
                    </a14:imgEffect>
                  </a14:imgLayer>
                </a14:imgProps>
              </a:ext>
              <a:ext uri="{28A0092B-C50C-407E-A947-70E740481C1C}">
                <a14:useLocalDpi xmlns:a14="http://schemas.microsoft.com/office/drawing/2010/main" val="0"/>
              </a:ext>
            </a:extLst>
          </a:blip>
          <a:srcRect t="2557" r="4436"/>
          <a:stretch/>
        </p:blipFill>
        <p:spPr bwMode="auto">
          <a:xfrm>
            <a:off x="8690197" y="1006763"/>
            <a:ext cx="3061634" cy="3121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560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idx="4294967295"/>
          </p:nvPr>
        </p:nvSpPr>
        <p:spPr>
          <a:xfrm>
            <a:off x="977900" y="132028"/>
            <a:ext cx="9640888" cy="720725"/>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a:solidFill>
                  <a:srgbClr val="00B050"/>
                </a:solidFill>
              </a:rPr>
              <a:t>While you listen</a:t>
            </a:r>
            <a:r>
              <a:rPr lang="en-US" sz="3600" b="1" dirty="0"/>
              <a:t>, </a:t>
            </a:r>
            <a:r>
              <a:rPr lang="en-US" sz="3600" b="1" dirty="0" smtClean="0"/>
              <a:t>look for…</a:t>
            </a:r>
            <a:endParaRPr sz="3600" b="1"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685" r="41145"/>
          <a:stretch/>
        </p:blipFill>
        <p:spPr bwMode="auto">
          <a:xfrm>
            <a:off x="82864" y="977345"/>
            <a:ext cx="9569015" cy="49033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9" name="Rectangle 8"/>
          <p:cNvSpPr/>
          <p:nvPr/>
        </p:nvSpPr>
        <p:spPr>
          <a:xfrm>
            <a:off x="8751777" y="155328"/>
            <a:ext cx="3301678" cy="6280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Varela Round" panose="00000500000000000000" pitchFamily="2" charset="-79"/>
                <a:cs typeface="Varela Round" panose="00000500000000000000" pitchFamily="2" charset="-79"/>
              </a:rPr>
              <a:t>True  </a:t>
            </a:r>
            <a:r>
              <a:rPr lang="en-US" sz="2800" dirty="0" smtClean="0">
                <a:latin typeface="Varela Round" panose="00000500000000000000" pitchFamily="2" charset="-79"/>
                <a:cs typeface="Varela Round" panose="00000500000000000000" pitchFamily="2" charset="-79"/>
              </a:rPr>
              <a:t>or   </a:t>
            </a:r>
            <a:r>
              <a:rPr lang="en-US" sz="2800" dirty="0">
                <a:latin typeface="Varela Round" panose="00000500000000000000" pitchFamily="2" charset="-79"/>
                <a:cs typeface="Varela Round" panose="00000500000000000000" pitchFamily="2" charset="-79"/>
              </a:rPr>
              <a:t>False</a:t>
            </a:r>
          </a:p>
        </p:txBody>
      </p:sp>
    </p:spTree>
    <p:extLst>
      <p:ext uri="{BB962C8B-B14F-4D97-AF65-F5344CB8AC3E}">
        <p14:creationId xmlns:p14="http://schemas.microsoft.com/office/powerpoint/2010/main" val="3171029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329" y="2457530"/>
            <a:ext cx="9640976" cy="720000"/>
          </a:xfrm>
        </p:spPr>
        <p:txBody>
          <a:bodyPr/>
          <a:lstStyle/>
          <a:p>
            <a:r>
              <a:rPr lang="en-US" dirty="0"/>
              <a:t>Let us listen!</a:t>
            </a:r>
          </a:p>
        </p:txBody>
      </p:sp>
      <p:pic>
        <p:nvPicPr>
          <p:cNvPr id="4" name="A1_interview_with_a_swimm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91213" y="3225800"/>
            <a:ext cx="406400" cy="406400"/>
          </a:xfrm>
          <a:prstGeom prst="rect">
            <a:avLst/>
          </a:prstGeom>
        </p:spPr>
      </p:pic>
    </p:spTree>
    <p:extLst>
      <p:ext uri="{BB962C8B-B14F-4D97-AF65-F5344CB8AC3E}">
        <p14:creationId xmlns:p14="http://schemas.microsoft.com/office/powerpoint/2010/main" val="3333631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39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idx="4294967295"/>
          </p:nvPr>
        </p:nvSpPr>
        <p:spPr>
          <a:xfrm>
            <a:off x="1274762" y="65087"/>
            <a:ext cx="9640888" cy="720725"/>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002060"/>
                </a:solidFill>
              </a:rPr>
              <a:t>Exercise</a:t>
            </a:r>
            <a:endParaRPr b="1" dirty="0">
              <a:solidFill>
                <a:srgbClr val="002060"/>
              </a:solidFill>
            </a:endParaRPr>
          </a:p>
        </p:txBody>
      </p:sp>
      <p:pic>
        <p:nvPicPr>
          <p:cNvPr id="10" name="Picture 2">
            <a:extLst>
              <a:ext uri="{FF2B5EF4-FFF2-40B4-BE49-F238E27FC236}">
                <a16:creationId xmlns:a16="http://schemas.microsoft.com/office/drawing/2014/main" xmlns="" id="{8DA892CB-97EC-4BF8-A4E2-6DDF90EAD2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685" r="41145"/>
          <a:stretch/>
        </p:blipFill>
        <p:spPr bwMode="auto">
          <a:xfrm>
            <a:off x="82864" y="977345"/>
            <a:ext cx="9569015" cy="49033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11" name="Rectangle 1">
            <a:extLst>
              <a:ext uri="{FF2B5EF4-FFF2-40B4-BE49-F238E27FC236}">
                <a16:creationId xmlns:a16="http://schemas.microsoft.com/office/drawing/2014/main" xmlns="" id="{666EE2F0-59D4-46EB-A902-B4D7543662AA}"/>
              </a:ext>
            </a:extLst>
          </p:cNvPr>
          <p:cNvSpPr/>
          <p:nvPr/>
        </p:nvSpPr>
        <p:spPr>
          <a:xfrm>
            <a:off x="6562293" y="1134028"/>
            <a:ext cx="2447638" cy="6280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Varela Round" panose="00000500000000000000" pitchFamily="2" charset="-79"/>
                <a:cs typeface="Varela Round" panose="00000500000000000000" pitchFamily="2" charset="-79"/>
              </a:rPr>
              <a:t>True    False</a:t>
            </a:r>
          </a:p>
        </p:txBody>
      </p:sp>
      <p:sp>
        <p:nvSpPr>
          <p:cNvPr id="12" name="Rectangle 4">
            <a:extLst>
              <a:ext uri="{FF2B5EF4-FFF2-40B4-BE49-F238E27FC236}">
                <a16:creationId xmlns:a16="http://schemas.microsoft.com/office/drawing/2014/main" xmlns="" id="{827936DE-1C5B-4597-A28E-7FA83AD59238}"/>
              </a:ext>
            </a:extLst>
          </p:cNvPr>
          <p:cNvSpPr/>
          <p:nvPr/>
        </p:nvSpPr>
        <p:spPr>
          <a:xfrm>
            <a:off x="6562293" y="1885609"/>
            <a:ext cx="2447638" cy="6280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Varela Round" panose="00000500000000000000" pitchFamily="2" charset="-79"/>
                <a:cs typeface="Varela Round" panose="00000500000000000000" pitchFamily="2" charset="-79"/>
              </a:rPr>
              <a:t>True    False</a:t>
            </a:r>
          </a:p>
        </p:txBody>
      </p:sp>
      <p:sp>
        <p:nvSpPr>
          <p:cNvPr id="13" name="Rectangle 5">
            <a:extLst>
              <a:ext uri="{FF2B5EF4-FFF2-40B4-BE49-F238E27FC236}">
                <a16:creationId xmlns:a16="http://schemas.microsoft.com/office/drawing/2014/main" xmlns="" id="{AE83F261-4F70-49F5-B700-0C950EE747A0}"/>
              </a:ext>
            </a:extLst>
          </p:cNvPr>
          <p:cNvSpPr/>
          <p:nvPr/>
        </p:nvSpPr>
        <p:spPr>
          <a:xfrm>
            <a:off x="6562293" y="2637190"/>
            <a:ext cx="2447638" cy="6280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Varela Round" panose="00000500000000000000" pitchFamily="2" charset="-79"/>
                <a:cs typeface="Varela Round" panose="00000500000000000000" pitchFamily="2" charset="-79"/>
              </a:rPr>
              <a:t>True    False</a:t>
            </a:r>
          </a:p>
        </p:txBody>
      </p:sp>
      <p:sp>
        <p:nvSpPr>
          <p:cNvPr id="14" name="Rectangle 6">
            <a:extLst>
              <a:ext uri="{FF2B5EF4-FFF2-40B4-BE49-F238E27FC236}">
                <a16:creationId xmlns:a16="http://schemas.microsoft.com/office/drawing/2014/main" xmlns="" id="{E04E08A8-4573-4856-80EE-0BB33155BF51}"/>
              </a:ext>
            </a:extLst>
          </p:cNvPr>
          <p:cNvSpPr/>
          <p:nvPr/>
        </p:nvSpPr>
        <p:spPr>
          <a:xfrm>
            <a:off x="6562293" y="3388771"/>
            <a:ext cx="2447638" cy="6280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Varela Round" panose="00000500000000000000" pitchFamily="2" charset="-79"/>
                <a:cs typeface="Varela Round" panose="00000500000000000000" pitchFamily="2" charset="-79"/>
              </a:rPr>
              <a:t>True    False</a:t>
            </a:r>
          </a:p>
        </p:txBody>
      </p:sp>
      <p:sp>
        <p:nvSpPr>
          <p:cNvPr id="15" name="Rectangle 7">
            <a:extLst>
              <a:ext uri="{FF2B5EF4-FFF2-40B4-BE49-F238E27FC236}">
                <a16:creationId xmlns:a16="http://schemas.microsoft.com/office/drawing/2014/main" xmlns="" id="{AD8CCEC4-5444-4794-9FFE-FEF0B2D48820}"/>
              </a:ext>
            </a:extLst>
          </p:cNvPr>
          <p:cNvSpPr/>
          <p:nvPr/>
        </p:nvSpPr>
        <p:spPr>
          <a:xfrm>
            <a:off x="6562293" y="4140352"/>
            <a:ext cx="2447638" cy="6280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Varela Round" panose="00000500000000000000" pitchFamily="2" charset="-79"/>
                <a:cs typeface="Varela Round" panose="00000500000000000000" pitchFamily="2" charset="-79"/>
              </a:rPr>
              <a:t>True    False</a:t>
            </a:r>
          </a:p>
        </p:txBody>
      </p:sp>
      <p:sp>
        <p:nvSpPr>
          <p:cNvPr id="16" name="Rectangle 8">
            <a:extLst>
              <a:ext uri="{FF2B5EF4-FFF2-40B4-BE49-F238E27FC236}">
                <a16:creationId xmlns:a16="http://schemas.microsoft.com/office/drawing/2014/main" xmlns="" id="{287B2157-A574-4870-B2CE-879D56AC1AA0}"/>
              </a:ext>
            </a:extLst>
          </p:cNvPr>
          <p:cNvSpPr/>
          <p:nvPr/>
        </p:nvSpPr>
        <p:spPr>
          <a:xfrm>
            <a:off x="9472211" y="4893092"/>
            <a:ext cx="2447638" cy="6280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Varela Round" panose="00000500000000000000" pitchFamily="2" charset="-79"/>
                <a:cs typeface="Varela Round" panose="00000500000000000000" pitchFamily="2" charset="-79"/>
              </a:rPr>
              <a:t>True    False</a:t>
            </a:r>
          </a:p>
        </p:txBody>
      </p:sp>
    </p:spTree>
    <p:extLst>
      <p:ext uri="{BB962C8B-B14F-4D97-AF65-F5344CB8AC3E}">
        <p14:creationId xmlns:p14="http://schemas.microsoft.com/office/powerpoint/2010/main" val="2977256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idx="4294967295"/>
          </p:nvPr>
        </p:nvSpPr>
        <p:spPr>
          <a:xfrm>
            <a:off x="1274762" y="65087"/>
            <a:ext cx="9640888" cy="720725"/>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smtClean="0">
                <a:solidFill>
                  <a:srgbClr val="002060"/>
                </a:solidFill>
              </a:rPr>
              <a:t>Answers</a:t>
            </a:r>
            <a:endParaRPr b="1" dirty="0">
              <a:solidFill>
                <a:srgbClr val="002060"/>
              </a:solidFill>
            </a:endParaRPr>
          </a:p>
        </p:txBody>
      </p:sp>
      <p:pic>
        <p:nvPicPr>
          <p:cNvPr id="10" name="Picture 2">
            <a:extLst>
              <a:ext uri="{FF2B5EF4-FFF2-40B4-BE49-F238E27FC236}">
                <a16:creationId xmlns:a16="http://schemas.microsoft.com/office/drawing/2014/main" xmlns="" id="{8DA892CB-97EC-4BF8-A4E2-6DDF90EAD2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685" r="41145"/>
          <a:stretch/>
        </p:blipFill>
        <p:spPr bwMode="auto">
          <a:xfrm>
            <a:off x="82864" y="977345"/>
            <a:ext cx="9569015" cy="49033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11" name="Rectangle 1">
            <a:extLst>
              <a:ext uri="{FF2B5EF4-FFF2-40B4-BE49-F238E27FC236}">
                <a16:creationId xmlns:a16="http://schemas.microsoft.com/office/drawing/2014/main" xmlns="" id="{666EE2F0-59D4-46EB-A902-B4D7543662AA}"/>
              </a:ext>
            </a:extLst>
          </p:cNvPr>
          <p:cNvSpPr/>
          <p:nvPr/>
        </p:nvSpPr>
        <p:spPr>
          <a:xfrm>
            <a:off x="6562293" y="1134028"/>
            <a:ext cx="2447638" cy="6280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latin typeface="Varela Round" panose="00000500000000000000" pitchFamily="2" charset="-79"/>
                <a:cs typeface="Varela Round" panose="00000500000000000000" pitchFamily="2" charset="-79"/>
              </a:rPr>
              <a:t>True</a:t>
            </a:r>
            <a:endParaRPr lang="en-US" sz="2800" dirty="0">
              <a:latin typeface="Varela Round" panose="00000500000000000000" pitchFamily="2" charset="-79"/>
              <a:cs typeface="Varela Round" panose="00000500000000000000" pitchFamily="2" charset="-79"/>
            </a:endParaRPr>
          </a:p>
        </p:txBody>
      </p:sp>
      <p:sp>
        <p:nvSpPr>
          <p:cNvPr id="12" name="Rectangle 4">
            <a:extLst>
              <a:ext uri="{FF2B5EF4-FFF2-40B4-BE49-F238E27FC236}">
                <a16:creationId xmlns:a16="http://schemas.microsoft.com/office/drawing/2014/main" xmlns="" id="{827936DE-1C5B-4597-A28E-7FA83AD59238}"/>
              </a:ext>
            </a:extLst>
          </p:cNvPr>
          <p:cNvSpPr/>
          <p:nvPr/>
        </p:nvSpPr>
        <p:spPr>
          <a:xfrm>
            <a:off x="6562293" y="1885609"/>
            <a:ext cx="2447638" cy="6280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latin typeface="Varela Round" panose="00000500000000000000" pitchFamily="2" charset="-79"/>
                <a:cs typeface="Varela Round" panose="00000500000000000000" pitchFamily="2" charset="-79"/>
              </a:rPr>
              <a:t>False</a:t>
            </a:r>
            <a:endParaRPr lang="en-US" sz="2800" dirty="0">
              <a:latin typeface="Varela Round" panose="00000500000000000000" pitchFamily="2" charset="-79"/>
              <a:cs typeface="Varela Round" panose="00000500000000000000" pitchFamily="2" charset="-79"/>
            </a:endParaRPr>
          </a:p>
        </p:txBody>
      </p:sp>
      <p:sp>
        <p:nvSpPr>
          <p:cNvPr id="13" name="Rectangle 5">
            <a:extLst>
              <a:ext uri="{FF2B5EF4-FFF2-40B4-BE49-F238E27FC236}">
                <a16:creationId xmlns:a16="http://schemas.microsoft.com/office/drawing/2014/main" xmlns="" id="{AE83F261-4F70-49F5-B700-0C950EE747A0}"/>
              </a:ext>
            </a:extLst>
          </p:cNvPr>
          <p:cNvSpPr/>
          <p:nvPr/>
        </p:nvSpPr>
        <p:spPr>
          <a:xfrm>
            <a:off x="6562293" y="2637190"/>
            <a:ext cx="2447638" cy="6280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latin typeface="Varela Round" panose="00000500000000000000" pitchFamily="2" charset="-79"/>
                <a:cs typeface="Varela Round" panose="00000500000000000000" pitchFamily="2" charset="-79"/>
              </a:rPr>
              <a:t>True</a:t>
            </a:r>
            <a:endParaRPr lang="en-US" sz="2800" dirty="0">
              <a:latin typeface="Varela Round" panose="00000500000000000000" pitchFamily="2" charset="-79"/>
              <a:cs typeface="Varela Round" panose="00000500000000000000" pitchFamily="2" charset="-79"/>
            </a:endParaRPr>
          </a:p>
        </p:txBody>
      </p:sp>
      <p:sp>
        <p:nvSpPr>
          <p:cNvPr id="14" name="Rectangle 6">
            <a:extLst>
              <a:ext uri="{FF2B5EF4-FFF2-40B4-BE49-F238E27FC236}">
                <a16:creationId xmlns:a16="http://schemas.microsoft.com/office/drawing/2014/main" xmlns="" id="{E04E08A8-4573-4856-80EE-0BB33155BF51}"/>
              </a:ext>
            </a:extLst>
          </p:cNvPr>
          <p:cNvSpPr/>
          <p:nvPr/>
        </p:nvSpPr>
        <p:spPr>
          <a:xfrm>
            <a:off x="6562293" y="3388771"/>
            <a:ext cx="2447638" cy="6280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latin typeface="Varela Round" panose="00000500000000000000" pitchFamily="2" charset="-79"/>
                <a:cs typeface="Varela Round" panose="00000500000000000000" pitchFamily="2" charset="-79"/>
              </a:rPr>
              <a:t>False</a:t>
            </a:r>
            <a:endParaRPr lang="en-US" sz="2800" dirty="0">
              <a:latin typeface="Varela Round" panose="00000500000000000000" pitchFamily="2" charset="-79"/>
              <a:cs typeface="Varela Round" panose="00000500000000000000" pitchFamily="2" charset="-79"/>
            </a:endParaRPr>
          </a:p>
        </p:txBody>
      </p:sp>
      <p:sp>
        <p:nvSpPr>
          <p:cNvPr id="15" name="Rectangle 7">
            <a:extLst>
              <a:ext uri="{FF2B5EF4-FFF2-40B4-BE49-F238E27FC236}">
                <a16:creationId xmlns:a16="http://schemas.microsoft.com/office/drawing/2014/main" xmlns="" id="{AD8CCEC4-5444-4794-9FFE-FEF0B2D48820}"/>
              </a:ext>
            </a:extLst>
          </p:cNvPr>
          <p:cNvSpPr/>
          <p:nvPr/>
        </p:nvSpPr>
        <p:spPr>
          <a:xfrm>
            <a:off x="6562293" y="4140352"/>
            <a:ext cx="2447638" cy="6280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latin typeface="Varela Round" panose="00000500000000000000" pitchFamily="2" charset="-79"/>
                <a:cs typeface="Varela Round" panose="00000500000000000000" pitchFamily="2" charset="-79"/>
              </a:rPr>
              <a:t>False</a:t>
            </a:r>
            <a:endParaRPr lang="en-US" sz="2800" dirty="0">
              <a:latin typeface="Varela Round" panose="00000500000000000000" pitchFamily="2" charset="-79"/>
              <a:cs typeface="Varela Round" panose="00000500000000000000" pitchFamily="2" charset="-79"/>
            </a:endParaRPr>
          </a:p>
        </p:txBody>
      </p:sp>
      <p:sp>
        <p:nvSpPr>
          <p:cNvPr id="16" name="Rectangle 8">
            <a:extLst>
              <a:ext uri="{FF2B5EF4-FFF2-40B4-BE49-F238E27FC236}">
                <a16:creationId xmlns:a16="http://schemas.microsoft.com/office/drawing/2014/main" xmlns="" id="{287B2157-A574-4870-B2CE-879D56AC1AA0}"/>
              </a:ext>
            </a:extLst>
          </p:cNvPr>
          <p:cNvSpPr/>
          <p:nvPr/>
        </p:nvSpPr>
        <p:spPr>
          <a:xfrm>
            <a:off x="9472211" y="4893092"/>
            <a:ext cx="2447638" cy="6280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latin typeface="Varela Round" panose="00000500000000000000" pitchFamily="2" charset="-79"/>
                <a:cs typeface="Varela Round" panose="00000500000000000000" pitchFamily="2" charset="-79"/>
              </a:rPr>
              <a:t>True</a:t>
            </a:r>
            <a:endParaRPr lang="en-US" sz="2800"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774315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latin typeface="Varela Round" panose="00000500000000000000" pitchFamily="2" charset="-79"/>
            </a:endParaRPr>
          </a:p>
        </p:txBody>
      </p:sp>
      <p:sp>
        <p:nvSpPr>
          <p:cNvPr id="2" name="Title 1"/>
          <p:cNvSpPr>
            <a:spLocks noGrp="1"/>
          </p:cNvSpPr>
          <p:nvPr>
            <p:ph type="ctrTitle"/>
          </p:nvPr>
        </p:nvSpPr>
        <p:spPr/>
        <p:txBody>
          <a:bodyPr/>
          <a:lstStyle/>
          <a:p>
            <a:r>
              <a:rPr lang="fr-CA" dirty="0"/>
              <a:t>A Day in Life of a </a:t>
            </a:r>
            <a:r>
              <a:rPr lang="fr-CA" smtClean="0"/>
              <a:t>Swimmer</a:t>
            </a:r>
            <a:endParaRPr lang="en-US" dirty="0"/>
          </a:p>
        </p:txBody>
      </p:sp>
      <p:sp>
        <p:nvSpPr>
          <p:cNvPr id="7" name="כותרת משנה 6"/>
          <p:cNvSpPr>
            <a:spLocks noGrp="1"/>
          </p:cNvSpPr>
          <p:nvPr>
            <p:ph type="subTitle" idx="1"/>
          </p:nvPr>
        </p:nvSpPr>
        <p:spPr>
          <a:xfrm>
            <a:off x="738117" y="3066268"/>
            <a:ext cx="10872000" cy="720000"/>
          </a:xfrm>
        </p:spPr>
        <p:txBody>
          <a:bodyPr/>
          <a:lstStyle/>
          <a:p>
            <a:r>
              <a:rPr lang="en-US" dirty="0"/>
              <a:t>English 10</a:t>
            </a:r>
            <a:r>
              <a:rPr lang="en-US" baseline="30000" dirty="0"/>
              <a:t>th</a:t>
            </a:r>
            <a:r>
              <a:rPr lang="en-US" dirty="0"/>
              <a:t> </a:t>
            </a:r>
            <a:r>
              <a:rPr lang="en-US" dirty="0" smtClean="0"/>
              <a:t>Grade- 3 points</a:t>
            </a:r>
            <a:endParaRPr lang="he-IL" dirty="0">
              <a:sym typeface="Varela Round"/>
            </a:endParaRPr>
          </a:p>
        </p:txBody>
      </p:sp>
      <p:sp>
        <p:nvSpPr>
          <p:cNvPr id="4" name="מציין מיקום תוכן 3"/>
          <p:cNvSpPr>
            <a:spLocks noGrp="1"/>
          </p:cNvSpPr>
          <p:nvPr>
            <p:ph idx="10"/>
          </p:nvPr>
        </p:nvSpPr>
        <p:spPr>
          <a:xfrm>
            <a:off x="738117" y="3785136"/>
            <a:ext cx="10872000" cy="720000"/>
          </a:xfrm>
        </p:spPr>
        <p:txBody>
          <a:bodyPr/>
          <a:lstStyle/>
          <a:p>
            <a:r>
              <a:rPr lang="en-US" dirty="0"/>
              <a:t>Teacher: Rivka Rosenberg</a:t>
            </a:r>
            <a:endParaRPr lang="he-IL" dirty="0">
              <a:sym typeface="Varela Rou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1449231" y="213094"/>
            <a:ext cx="9640976" cy="720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2A72"/>
              </a:buClr>
              <a:buSzPts val="4000"/>
              <a:buFont typeface="Varela Round"/>
              <a:buNone/>
            </a:pPr>
            <a:r>
              <a:rPr lang="en-US" sz="4000" dirty="0">
                <a:solidFill>
                  <a:srgbClr val="192A72"/>
                </a:solidFill>
              </a:rPr>
              <a:t>Review</a:t>
            </a:r>
            <a:endParaRPr sz="4000" dirty="0">
              <a:solidFill>
                <a:srgbClr val="192A72"/>
              </a:solidFill>
            </a:endParaRPr>
          </a:p>
        </p:txBody>
      </p:sp>
      <p:sp>
        <p:nvSpPr>
          <p:cNvPr id="122" name="Google Shape;122;p16"/>
          <p:cNvSpPr txBox="1">
            <a:spLocks noGrp="1"/>
          </p:cNvSpPr>
          <p:nvPr>
            <p:ph type="body" idx="1"/>
          </p:nvPr>
        </p:nvSpPr>
        <p:spPr>
          <a:xfrm>
            <a:off x="515206" y="1185389"/>
            <a:ext cx="8536432" cy="540070"/>
          </a:xfrm>
          <a:prstGeom prst="rect">
            <a:avLst/>
          </a:prstGeom>
          <a:noFill/>
          <a:ln>
            <a:noFill/>
          </a:ln>
        </p:spPr>
        <p:txBody>
          <a:bodyPr spcFirstLastPara="1" wrap="square" lIns="91425" tIns="45700" rIns="91425" bIns="45700" anchor="ctr" anchorCtr="0">
            <a:noAutofit/>
          </a:bodyPr>
          <a:lstStyle/>
          <a:p>
            <a:pPr marL="185757" lvl="0" indent="0" algn="ctr" rtl="0">
              <a:spcBef>
                <a:spcPts val="0"/>
              </a:spcBef>
              <a:spcAft>
                <a:spcPts val="0"/>
              </a:spcAft>
              <a:buClr>
                <a:srgbClr val="12B4BC"/>
              </a:buClr>
              <a:buSzPts val="2800"/>
              <a:buNone/>
            </a:pPr>
            <a:r>
              <a:rPr lang="en-US"/>
              <a:t>Listening Comprehension</a:t>
            </a:r>
            <a:endParaRPr/>
          </a:p>
        </p:txBody>
      </p:sp>
      <p:graphicFrame>
        <p:nvGraphicFramePr>
          <p:cNvPr id="4" name="Diagram 3">
            <a:extLst>
              <a:ext uri="{FF2B5EF4-FFF2-40B4-BE49-F238E27FC236}">
                <a16:creationId xmlns:a16="http://schemas.microsoft.com/office/drawing/2014/main" xmlns="" id="{9DEAABCB-A603-4AE5-8E8A-EC1148F7ED6D}"/>
              </a:ext>
            </a:extLst>
          </p:cNvPr>
          <p:cNvGraphicFramePr/>
          <p:nvPr>
            <p:extLst>
              <p:ext uri="{D42A27DB-BD31-4B8C-83A1-F6EECF244321}">
                <p14:modId xmlns:p14="http://schemas.microsoft.com/office/powerpoint/2010/main" val="3207599613"/>
              </p:ext>
            </p:extLst>
          </p:nvPr>
        </p:nvGraphicFramePr>
        <p:xfrm>
          <a:off x="812694" y="752475"/>
          <a:ext cx="9980025" cy="5076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1083" y="4430031"/>
            <a:ext cx="1618673" cy="2023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949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Title 1"/>
          <p:cNvSpPr>
            <a:spLocks noGrp="1"/>
          </p:cNvSpPr>
          <p:nvPr>
            <p:ph type="ctrTitle"/>
          </p:nvPr>
        </p:nvSpPr>
        <p:spPr>
          <a:xfrm>
            <a:off x="822067" y="2270910"/>
            <a:ext cx="10871177" cy="1260000"/>
          </a:xfrm>
        </p:spPr>
        <p:txBody>
          <a:bodyPr/>
          <a:lstStyle/>
          <a:p>
            <a:r>
              <a:rPr lang="fr-CA" dirty="0"/>
              <a:t>Break</a:t>
            </a:r>
            <a:endParaRPr lang="en-US" dirty="0"/>
          </a:p>
        </p:txBody>
      </p:sp>
    </p:spTree>
    <p:extLst>
      <p:ext uri="{BB962C8B-B14F-4D97-AF65-F5344CB8AC3E}">
        <p14:creationId xmlns:p14="http://schemas.microsoft.com/office/powerpoint/2010/main" val="2110324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4">
            <a:extLst>
              <a:ext uri="{FF2B5EF4-FFF2-40B4-BE49-F238E27FC236}">
                <a16:creationId xmlns:a16="http://schemas.microsoft.com/office/drawing/2014/main" xmlns="" id="{4620D214-FEA4-4A2D-A39B-4EF82099958E}"/>
              </a:ext>
            </a:extLst>
          </p:cNvPr>
          <p:cNvGraphicFramePr>
            <a:graphicFrameLocks noGrp="1"/>
          </p:cNvGraphicFramePr>
          <p:nvPr>
            <p:extLst>
              <p:ext uri="{D42A27DB-BD31-4B8C-83A1-F6EECF244321}">
                <p14:modId xmlns:p14="http://schemas.microsoft.com/office/powerpoint/2010/main" val="1746558542"/>
              </p:ext>
            </p:extLst>
          </p:nvPr>
        </p:nvGraphicFramePr>
        <p:xfrm>
          <a:off x="468321" y="678663"/>
          <a:ext cx="11253770" cy="5516166"/>
        </p:xfrm>
        <a:graphic>
          <a:graphicData uri="http://schemas.openxmlformats.org/drawingml/2006/table">
            <a:tbl>
              <a:tblPr rtl="1" firstRow="1" bandRow="1">
                <a:tableStyleId>{5C22544A-7EE6-4342-B048-85BDC9FD1C3A}</a:tableStyleId>
              </a:tblPr>
              <a:tblGrid>
                <a:gridCol w="3286443">
                  <a:extLst>
                    <a:ext uri="{9D8B030D-6E8A-4147-A177-3AD203B41FA5}">
                      <a16:colId xmlns:a16="http://schemas.microsoft.com/office/drawing/2014/main" xmlns="" val="2227589154"/>
                    </a:ext>
                  </a:extLst>
                </a:gridCol>
                <a:gridCol w="2448289">
                  <a:extLst>
                    <a:ext uri="{9D8B030D-6E8A-4147-A177-3AD203B41FA5}">
                      <a16:colId xmlns:a16="http://schemas.microsoft.com/office/drawing/2014/main" xmlns="" val="3849437973"/>
                    </a:ext>
                  </a:extLst>
                </a:gridCol>
                <a:gridCol w="3140393">
                  <a:extLst>
                    <a:ext uri="{9D8B030D-6E8A-4147-A177-3AD203B41FA5}">
                      <a16:colId xmlns:a16="http://schemas.microsoft.com/office/drawing/2014/main" xmlns="" val="3661130435"/>
                    </a:ext>
                  </a:extLst>
                </a:gridCol>
                <a:gridCol w="2378645">
                  <a:extLst>
                    <a:ext uri="{9D8B030D-6E8A-4147-A177-3AD203B41FA5}">
                      <a16:colId xmlns:a16="http://schemas.microsoft.com/office/drawing/2014/main" xmlns="" val="3588950640"/>
                    </a:ext>
                  </a:extLst>
                </a:gridCol>
              </a:tblGrid>
              <a:tr h="939546">
                <a:tc>
                  <a:txBody>
                    <a:bodyPr/>
                    <a:lstStyle/>
                    <a:p>
                      <a:pPr algn="l" rtl="1">
                        <a:lnSpc>
                          <a:spcPct val="100000"/>
                        </a:lnSpc>
                      </a:pPr>
                      <a:r>
                        <a:rPr lang="fr-CA" sz="2800" b="0" kern="1200" dirty="0" smtClean="0">
                          <a:solidFill>
                            <a:srgbClr val="00B0F0"/>
                          </a:solidFill>
                          <a:latin typeface="Varela Round" panose="00000500000000000000" pitchFamily="2" charset="-79"/>
                          <a:ea typeface="+mn-ea"/>
                          <a:cs typeface="Varela Round" panose="00000500000000000000" pitchFamily="2" charset="-79"/>
                        </a:rPr>
                        <a:t>athlete</a:t>
                      </a:r>
                      <a:endParaRPr lang="he-IL" sz="2800" b="0" kern="1200" dirty="0">
                        <a:solidFill>
                          <a:srgbClr val="00B0F0"/>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lnSpc>
                          <a:spcPct val="100000"/>
                        </a:lnSpc>
                      </a:pPr>
                      <a:r>
                        <a:rPr lang="he-IL" sz="2400" b="0" kern="1200" dirty="0" smtClean="0">
                          <a:solidFill>
                            <a:srgbClr val="002060"/>
                          </a:solidFill>
                          <a:latin typeface="Varela Round" panose="00000500000000000000" pitchFamily="2" charset="-79"/>
                          <a:ea typeface="+mn-ea"/>
                          <a:cs typeface="Varela Round" panose="00000500000000000000" pitchFamily="2" charset="-79"/>
                        </a:rPr>
                        <a:t>ספורטאי</a:t>
                      </a:r>
                      <a:endParaRPr lang="he-IL" sz="2400" b="0" kern="1200" dirty="0">
                        <a:solidFill>
                          <a:srgbClr val="002060"/>
                        </a:solidFill>
                        <a:latin typeface="Varela Round" panose="00000500000000000000" pitchFamily="2" charset="-79"/>
                        <a:ea typeface="+mn-ea"/>
                        <a:cs typeface="Varela Round" panose="00000500000000000000" pitchFamily="2" charset="-79"/>
                      </a:endParaRPr>
                    </a:p>
                  </a:txBody>
                  <a:tcPr anchor="ctr">
                    <a:lnL w="12700" cap="flat" cmpd="sng" algn="ctr">
                      <a:no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1">
                        <a:lnSpc>
                          <a:spcPct val="100000"/>
                        </a:lnSpc>
                      </a:pPr>
                      <a:r>
                        <a:rPr lang="fr-CA" sz="2800" b="0" dirty="0" smtClean="0">
                          <a:solidFill>
                            <a:srgbClr val="00B0F0"/>
                          </a:solidFill>
                          <a:latin typeface="Varela Round" panose="00000500000000000000" pitchFamily="2" charset="-79"/>
                          <a:cs typeface="Varela Round" panose="00000500000000000000" pitchFamily="2" charset="-79"/>
                        </a:rPr>
                        <a:t>get</a:t>
                      </a:r>
                      <a:r>
                        <a:rPr lang="fr-CA" sz="2800" b="0" baseline="0" dirty="0" smtClean="0">
                          <a:solidFill>
                            <a:srgbClr val="00B0F0"/>
                          </a:solidFill>
                          <a:latin typeface="Varela Round" panose="00000500000000000000" pitchFamily="2" charset="-79"/>
                          <a:cs typeface="Varela Round" panose="00000500000000000000" pitchFamily="2" charset="-79"/>
                        </a:rPr>
                        <a:t> up</a:t>
                      </a:r>
                      <a:endParaRPr lang="en-US" sz="2800" b="0" dirty="0">
                        <a:solidFill>
                          <a:srgbClr val="00B0F0"/>
                        </a:solidFill>
                        <a:latin typeface="Varela Round" panose="00000500000000000000" pitchFamily="2" charset="-79"/>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lnSpc>
                          <a:spcPct val="100000"/>
                        </a:lnSpc>
                      </a:pPr>
                      <a:r>
                        <a:rPr lang="he-IL" sz="2800" b="0" kern="1200" dirty="0">
                          <a:solidFill>
                            <a:srgbClr val="002060"/>
                          </a:solidFill>
                          <a:latin typeface="Varela Round" panose="00000500000000000000" pitchFamily="2" charset="-79"/>
                          <a:ea typeface="+mn-ea"/>
                          <a:cs typeface="Varela Round" panose="00000500000000000000" pitchFamily="2" charset="-79"/>
                        </a:rPr>
                        <a:t>לקום</a:t>
                      </a:r>
                    </a:p>
                  </a:txBody>
                  <a:tcPr anchor="ctr">
                    <a:lnL w="12700" cap="flat" cmpd="sng" algn="ctr">
                      <a:no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67538623"/>
                  </a:ext>
                </a:extLst>
              </a:tr>
              <a:tr h="939546">
                <a:tc>
                  <a:txBody>
                    <a:bodyPr/>
                    <a:lstStyle/>
                    <a:p>
                      <a:pPr algn="l" rtl="1">
                        <a:lnSpc>
                          <a:spcPct val="100000"/>
                        </a:lnSpc>
                      </a:pPr>
                      <a:r>
                        <a:rPr lang="fr-CA" sz="2800" b="0" kern="1200" baseline="0" dirty="0" smtClean="0">
                          <a:solidFill>
                            <a:srgbClr val="00B0F0"/>
                          </a:solidFill>
                          <a:latin typeface="Varela Round" panose="00000500000000000000" pitchFamily="2" charset="-79"/>
                          <a:ea typeface="+mn-ea"/>
                          <a:cs typeface="Varela Round" panose="00000500000000000000" pitchFamily="2" charset="-79"/>
                        </a:rPr>
                        <a:t>goal</a:t>
                      </a:r>
                      <a:endParaRPr lang="en-US" sz="2800" b="0" kern="1200" baseline="0" dirty="0">
                        <a:solidFill>
                          <a:srgbClr val="00B0F0"/>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lnSpc>
                          <a:spcPct val="100000"/>
                        </a:lnSpc>
                      </a:pPr>
                      <a:r>
                        <a:rPr lang="he-IL" sz="2400" b="0" kern="1200" dirty="0" smtClean="0">
                          <a:solidFill>
                            <a:srgbClr val="002060"/>
                          </a:solidFill>
                          <a:latin typeface="Varela Round" panose="00000500000000000000" pitchFamily="2" charset="-79"/>
                          <a:ea typeface="+mn-ea"/>
                          <a:cs typeface="Varela Round" panose="00000500000000000000" pitchFamily="2" charset="-79"/>
                        </a:rPr>
                        <a:t>מטרה</a:t>
                      </a:r>
                      <a:endParaRPr lang="he-IL" sz="2400" b="0" kern="1200" dirty="0">
                        <a:solidFill>
                          <a:srgbClr val="002060"/>
                        </a:solidFill>
                        <a:latin typeface="Varela Round" panose="00000500000000000000" pitchFamily="2" charset="-79"/>
                        <a:ea typeface="+mn-ea"/>
                        <a:cs typeface="Varela Round" panose="00000500000000000000" pitchFamily="2" charset="-79"/>
                      </a:endParaRPr>
                    </a:p>
                  </a:txBody>
                  <a:tcPr anchor="ctr">
                    <a:lnL w="12700" cap="flat" cmpd="sng" algn="ctr">
                      <a:no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100000"/>
                        </a:lnSpc>
                      </a:pPr>
                      <a:r>
                        <a:rPr lang="fr-CA" sz="2800" b="0" kern="1200" dirty="0" smtClean="0">
                          <a:solidFill>
                            <a:srgbClr val="00B0F0"/>
                          </a:solidFill>
                          <a:latin typeface="Varela Round" panose="00000500000000000000" pitchFamily="2" charset="-79"/>
                          <a:ea typeface="+mn-ea"/>
                          <a:cs typeface="Varela Round" panose="00000500000000000000" pitchFamily="2" charset="-79"/>
                        </a:rPr>
                        <a:t>competition</a:t>
                      </a:r>
                      <a:endParaRPr lang="he-IL" sz="2800" b="0" kern="1200" dirty="0">
                        <a:solidFill>
                          <a:srgbClr val="FF0000"/>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lnSpc>
                          <a:spcPct val="100000"/>
                        </a:lnSpc>
                      </a:pPr>
                      <a:r>
                        <a:rPr lang="he-IL" sz="2400" b="0" kern="1200" dirty="0" smtClean="0">
                          <a:solidFill>
                            <a:srgbClr val="002060"/>
                          </a:solidFill>
                          <a:latin typeface="Varela Round" panose="00000500000000000000" pitchFamily="2" charset="-79"/>
                          <a:ea typeface="+mn-ea"/>
                          <a:cs typeface="Varela Round" panose="00000500000000000000" pitchFamily="2" charset="-79"/>
                        </a:rPr>
                        <a:t>תחרות</a:t>
                      </a:r>
                      <a:endParaRPr lang="he-IL" sz="2400" b="0" kern="1200" dirty="0">
                        <a:solidFill>
                          <a:srgbClr val="002060"/>
                        </a:solidFill>
                        <a:latin typeface="Varela Round" panose="00000500000000000000" pitchFamily="2" charset="-79"/>
                        <a:ea typeface="+mn-ea"/>
                        <a:cs typeface="Varela Round" panose="00000500000000000000" pitchFamily="2" charset="-79"/>
                      </a:endParaRPr>
                    </a:p>
                  </a:txBody>
                  <a:tcPr anchor="ctr">
                    <a:lnL w="12700" cap="flat" cmpd="sng" algn="ctr">
                      <a:no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36139809"/>
                  </a:ext>
                </a:extLst>
              </a:tr>
              <a:tr h="939546">
                <a:tc>
                  <a:txBody>
                    <a:bodyPr/>
                    <a:lstStyle/>
                    <a:p>
                      <a:pPr algn="l" rtl="1">
                        <a:lnSpc>
                          <a:spcPct val="100000"/>
                        </a:lnSpc>
                      </a:pPr>
                      <a:r>
                        <a:rPr lang="fr-CA" sz="2800" b="0" kern="1200" dirty="0" smtClean="0">
                          <a:solidFill>
                            <a:srgbClr val="00B0F0"/>
                          </a:solidFill>
                          <a:latin typeface="Varela Round" panose="00000500000000000000" pitchFamily="2" charset="-79"/>
                          <a:ea typeface="+mn-ea"/>
                          <a:cs typeface="Varela Round" panose="00000500000000000000" pitchFamily="2" charset="-79"/>
                        </a:rPr>
                        <a:t>go</a:t>
                      </a:r>
                      <a:r>
                        <a:rPr lang="fr-CA" sz="2800" b="0" kern="1200" baseline="0" dirty="0" smtClean="0">
                          <a:solidFill>
                            <a:srgbClr val="00B0F0"/>
                          </a:solidFill>
                          <a:latin typeface="Varela Round" panose="00000500000000000000" pitchFamily="2" charset="-79"/>
                          <a:ea typeface="+mn-ea"/>
                          <a:cs typeface="Varela Round" panose="00000500000000000000" pitchFamily="2" charset="-79"/>
                        </a:rPr>
                        <a:t> </a:t>
                      </a:r>
                      <a:r>
                        <a:rPr lang="fr-CA" sz="2800" b="0" kern="1200" baseline="0" dirty="0">
                          <a:solidFill>
                            <a:srgbClr val="00B0F0"/>
                          </a:solidFill>
                          <a:latin typeface="Varela Round" panose="00000500000000000000" pitchFamily="2" charset="-79"/>
                          <a:ea typeface="+mn-ea"/>
                          <a:cs typeface="Varela Round" panose="00000500000000000000" pitchFamily="2" charset="-79"/>
                        </a:rPr>
                        <a:t>swimming</a:t>
                      </a:r>
                      <a:endParaRPr lang="he-IL" sz="2800" b="0" kern="1200" dirty="0">
                        <a:solidFill>
                          <a:srgbClr val="00B0F0"/>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lnSpc>
                          <a:spcPct val="100000"/>
                        </a:lnSpc>
                      </a:pPr>
                      <a:r>
                        <a:rPr lang="he-IL" sz="2400" b="0" kern="1200" dirty="0">
                          <a:solidFill>
                            <a:srgbClr val="002060"/>
                          </a:solidFill>
                          <a:latin typeface="Varela Round" panose="00000500000000000000" pitchFamily="2" charset="-79"/>
                          <a:ea typeface="+mn-ea"/>
                          <a:cs typeface="Varela Round" panose="00000500000000000000" pitchFamily="2" charset="-79"/>
                        </a:rPr>
                        <a:t>לשחות</a:t>
                      </a:r>
                    </a:p>
                  </a:txBody>
                  <a:tcPr anchor="ctr">
                    <a:lnL w="12700" cap="flat" cmpd="sng" algn="ctr">
                      <a:no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100000"/>
                        </a:lnSpc>
                      </a:pPr>
                      <a:r>
                        <a:rPr lang="fr-CA" sz="2800" b="0" kern="1200" dirty="0" smtClean="0">
                          <a:solidFill>
                            <a:srgbClr val="00B0F0"/>
                          </a:solidFill>
                          <a:latin typeface="Varela Round" panose="00000500000000000000" pitchFamily="2" charset="-79"/>
                          <a:ea typeface="+mn-ea"/>
                          <a:cs typeface="Varela Round" panose="00000500000000000000" pitchFamily="2" charset="-79"/>
                        </a:rPr>
                        <a:t>have</a:t>
                      </a:r>
                      <a:r>
                        <a:rPr lang="fr-CA" sz="2800" b="0" kern="1200" baseline="0" dirty="0" smtClean="0">
                          <a:solidFill>
                            <a:srgbClr val="00B0F0"/>
                          </a:solidFill>
                          <a:latin typeface="Varela Round" panose="00000500000000000000" pitchFamily="2" charset="-79"/>
                          <a:ea typeface="+mn-ea"/>
                          <a:cs typeface="Varela Round" panose="00000500000000000000" pitchFamily="2" charset="-79"/>
                        </a:rPr>
                        <a:t> lunch / dinner</a:t>
                      </a:r>
                      <a:endParaRPr lang="he-IL" sz="2800" b="0" kern="1200" dirty="0">
                        <a:solidFill>
                          <a:srgbClr val="00B0F0"/>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lnSpc>
                          <a:spcPct val="100000"/>
                        </a:lnSpc>
                      </a:pPr>
                      <a:r>
                        <a:rPr lang="he-IL" sz="2400" b="0" kern="1200" dirty="0">
                          <a:solidFill>
                            <a:srgbClr val="002060"/>
                          </a:solidFill>
                          <a:latin typeface="Varela Round" panose="00000500000000000000" pitchFamily="2" charset="-79"/>
                          <a:ea typeface="+mn-ea"/>
                          <a:cs typeface="Varela Round" panose="00000500000000000000" pitchFamily="2" charset="-79"/>
                        </a:rPr>
                        <a:t>לאכול </a:t>
                      </a:r>
                      <a:r>
                        <a:rPr lang="en-US" sz="2400" b="0" kern="1200" dirty="0">
                          <a:solidFill>
                            <a:srgbClr val="002060"/>
                          </a:solidFill>
                          <a:latin typeface="Varela Round" panose="00000500000000000000" pitchFamily="2" charset="-79"/>
                          <a:ea typeface="+mn-ea"/>
                          <a:cs typeface="Varela Round" panose="00000500000000000000" pitchFamily="2" charset="-79"/>
                        </a:rPr>
                        <a:t/>
                      </a:r>
                      <a:br>
                        <a:rPr lang="en-US" sz="2400" b="0" kern="1200" dirty="0">
                          <a:solidFill>
                            <a:srgbClr val="002060"/>
                          </a:solidFill>
                          <a:latin typeface="Varela Round" panose="00000500000000000000" pitchFamily="2" charset="-79"/>
                          <a:ea typeface="+mn-ea"/>
                          <a:cs typeface="Varela Round" panose="00000500000000000000" pitchFamily="2" charset="-79"/>
                        </a:rPr>
                      </a:br>
                      <a:r>
                        <a:rPr lang="he-IL" sz="2400" b="0" kern="1200" dirty="0">
                          <a:solidFill>
                            <a:srgbClr val="002060"/>
                          </a:solidFill>
                          <a:latin typeface="Varela Round" panose="00000500000000000000" pitchFamily="2" charset="-79"/>
                          <a:ea typeface="+mn-ea"/>
                          <a:cs typeface="Varela Round" panose="00000500000000000000" pitchFamily="2" charset="-79"/>
                        </a:rPr>
                        <a:t>ארוחת </a:t>
                      </a:r>
                      <a:r>
                        <a:rPr lang="he-IL" sz="2400" b="0" kern="1200" dirty="0" smtClean="0">
                          <a:solidFill>
                            <a:srgbClr val="002060"/>
                          </a:solidFill>
                          <a:latin typeface="Varela Round" panose="00000500000000000000" pitchFamily="2" charset="-79"/>
                          <a:ea typeface="+mn-ea"/>
                          <a:cs typeface="Varela Round" panose="00000500000000000000" pitchFamily="2" charset="-79"/>
                        </a:rPr>
                        <a:t>צהריים-ערב</a:t>
                      </a:r>
                      <a:endParaRPr lang="he-IL" sz="2400" b="0" kern="1200" dirty="0">
                        <a:solidFill>
                          <a:srgbClr val="002060"/>
                        </a:solidFill>
                        <a:latin typeface="Varela Round" panose="00000500000000000000" pitchFamily="2" charset="-79"/>
                        <a:ea typeface="+mn-ea"/>
                        <a:cs typeface="Varela Round" panose="00000500000000000000" pitchFamily="2" charset="-79"/>
                      </a:endParaRPr>
                    </a:p>
                  </a:txBody>
                  <a:tcPr anchor="ctr">
                    <a:lnL w="12700" cap="flat" cmpd="sng" algn="ctr">
                      <a:no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07670435"/>
                  </a:ext>
                </a:extLst>
              </a:tr>
              <a:tr h="760663">
                <a:tc gridSpan="4">
                  <a:txBody>
                    <a:bodyPr/>
                    <a:lstStyle/>
                    <a:p>
                      <a:pPr algn="ctr" rtl="1">
                        <a:lnSpc>
                          <a:spcPct val="100000"/>
                        </a:lnSpc>
                      </a:pPr>
                      <a:r>
                        <a:rPr lang="en-US" sz="2800" b="0" kern="1200" dirty="0" smtClean="0">
                          <a:solidFill>
                            <a:srgbClr val="00B0F0"/>
                          </a:solidFill>
                          <a:latin typeface="Varela Round" panose="00000500000000000000" pitchFamily="2" charset="-79"/>
                          <a:ea typeface="+mn-ea"/>
                          <a:cs typeface="Varela Round" panose="00000500000000000000" pitchFamily="2" charset="-79"/>
                        </a:rPr>
                        <a:t>reach</a:t>
                      </a:r>
                      <a:r>
                        <a:rPr lang="en-US" sz="2800" b="0" kern="1200" baseline="0" dirty="0" smtClean="0">
                          <a:solidFill>
                            <a:srgbClr val="00B0F0"/>
                          </a:solidFill>
                          <a:latin typeface="Varela Round" panose="00000500000000000000" pitchFamily="2" charset="-79"/>
                          <a:ea typeface="+mn-ea"/>
                          <a:cs typeface="Varela Round" panose="00000500000000000000" pitchFamily="2" charset="-79"/>
                        </a:rPr>
                        <a:t> your </a:t>
                      </a:r>
                      <a:r>
                        <a:rPr lang="en-US" sz="2800" b="0" kern="1200" dirty="0" smtClean="0">
                          <a:solidFill>
                            <a:srgbClr val="00B0F0"/>
                          </a:solidFill>
                          <a:latin typeface="Varela Round" panose="00000500000000000000" pitchFamily="2" charset="-79"/>
                          <a:ea typeface="+mn-ea"/>
                          <a:cs typeface="Varela Round" panose="00000500000000000000" pitchFamily="2" charset="-79"/>
                        </a:rPr>
                        <a:t>goal</a:t>
                      </a:r>
                      <a:r>
                        <a:rPr lang="he-IL" sz="2800" b="0" kern="1200" dirty="0" smtClean="0">
                          <a:solidFill>
                            <a:srgbClr val="00B0F0"/>
                          </a:solidFill>
                          <a:latin typeface="Varela Round" panose="00000500000000000000" pitchFamily="2" charset="-79"/>
                          <a:ea typeface="+mn-ea"/>
                          <a:cs typeface="Varela Round" panose="00000500000000000000" pitchFamily="2" charset="-79"/>
                        </a:rPr>
                        <a:t>  </a:t>
                      </a:r>
                      <a:r>
                        <a:rPr lang="he-IL" sz="2400" b="0" kern="1200" dirty="0" smtClean="0">
                          <a:solidFill>
                            <a:srgbClr val="002060"/>
                          </a:solidFill>
                          <a:latin typeface="Varela Round" panose="00000500000000000000" pitchFamily="2" charset="-79"/>
                          <a:ea typeface="+mn-ea"/>
                          <a:cs typeface="Varela Round" panose="00000500000000000000" pitchFamily="2" charset="-79"/>
                        </a:rPr>
                        <a:t>להגיע למטרה  </a:t>
                      </a:r>
                      <a:endParaRPr lang="he-IL" sz="2400" b="0" kern="1200" dirty="0">
                        <a:solidFill>
                          <a:srgbClr val="002060"/>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rtl="1">
                        <a:lnSpc>
                          <a:spcPct val="100000"/>
                        </a:lnSpc>
                      </a:pPr>
                      <a:endParaRPr lang="he-IL" sz="2800" b="0" kern="1200" dirty="0">
                        <a:solidFill>
                          <a:srgbClr val="002060"/>
                        </a:solidFill>
                        <a:latin typeface="Varela Round" panose="00000500000000000000" pitchFamily="2" charset="-79"/>
                        <a:ea typeface="+mn-ea"/>
                        <a:cs typeface="Varela Round" panose="00000500000000000000" pitchFamily="2" charset="-79"/>
                      </a:endParaRPr>
                    </a:p>
                  </a:txBody>
                  <a:tcPr anchor="ctr">
                    <a:lnL w="12700" cap="flat" cmpd="sng" algn="ctr">
                      <a:no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1">
                        <a:lnSpc>
                          <a:spcPct val="100000"/>
                        </a:lnSpc>
                      </a:pPr>
                      <a:endParaRPr lang="he-IL" sz="3200" b="0" kern="1200" dirty="0">
                        <a:solidFill>
                          <a:srgbClr val="00B0F0"/>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rtl="1">
                        <a:lnSpc>
                          <a:spcPct val="100000"/>
                        </a:lnSpc>
                      </a:pPr>
                      <a:endParaRPr lang="he-IL" sz="2800" b="0" kern="1200" dirty="0">
                        <a:solidFill>
                          <a:srgbClr val="002060"/>
                        </a:solidFill>
                        <a:latin typeface="Varela Round" panose="00000500000000000000" pitchFamily="2" charset="-79"/>
                        <a:ea typeface="+mn-ea"/>
                        <a:cs typeface="Varela Round" panose="00000500000000000000" pitchFamily="2" charset="-79"/>
                      </a:endParaRPr>
                    </a:p>
                  </a:txBody>
                  <a:tcPr anchor="ctr">
                    <a:lnL w="12700" cap="flat" cmpd="sng" algn="ctr">
                      <a:no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r>
              <a:tr h="748145">
                <a:tc gridSpan="4">
                  <a:txBody>
                    <a:bodyPr/>
                    <a:lstStyle/>
                    <a:p>
                      <a:pPr algn="ctr" rtl="1">
                        <a:lnSpc>
                          <a:spcPct val="100000"/>
                        </a:lnSpc>
                      </a:pPr>
                      <a:r>
                        <a:rPr lang="en-US" sz="2800" b="0" kern="1200" dirty="0" smtClean="0">
                          <a:solidFill>
                            <a:srgbClr val="00B0F0"/>
                          </a:solidFill>
                          <a:latin typeface="Varela Round" panose="00000500000000000000" pitchFamily="2" charset="-79"/>
                          <a:ea typeface="+mn-ea"/>
                          <a:cs typeface="Varela Round" panose="00000500000000000000" pitchFamily="2" charset="-79"/>
                        </a:rPr>
                        <a:t>strive for excellence</a:t>
                      </a:r>
                      <a:r>
                        <a:rPr lang="he-IL" sz="2800" b="0" kern="1200" dirty="0" smtClean="0">
                          <a:solidFill>
                            <a:srgbClr val="00B0F0"/>
                          </a:solidFill>
                          <a:latin typeface="Varela Round" panose="00000500000000000000" pitchFamily="2" charset="-79"/>
                          <a:ea typeface="+mn-ea"/>
                          <a:cs typeface="Varela Round" panose="00000500000000000000" pitchFamily="2" charset="-79"/>
                        </a:rPr>
                        <a:t> </a:t>
                      </a:r>
                      <a:r>
                        <a:rPr lang="he-IL" sz="2400" b="0" kern="1200" dirty="0" smtClean="0">
                          <a:solidFill>
                            <a:srgbClr val="002060"/>
                          </a:solidFill>
                          <a:latin typeface="Varela Round" panose="00000500000000000000" pitchFamily="2" charset="-79"/>
                          <a:ea typeface="+mn-ea"/>
                          <a:cs typeface="Varela Round" panose="00000500000000000000" pitchFamily="2" charset="-79"/>
                        </a:rPr>
                        <a:t>לשאוף למצויינות</a:t>
                      </a:r>
                      <a:endParaRPr lang="he-IL" sz="2400" b="0" kern="1200" dirty="0">
                        <a:solidFill>
                          <a:srgbClr val="002060"/>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939546">
                <a:tc gridSpan="4">
                  <a:txBody>
                    <a:bodyPr/>
                    <a:lstStyle/>
                    <a:p>
                      <a:pPr marL="0" algn="ctr" defTabSz="914400" rtl="1" eaLnBrk="1" latinLnBrk="0" hangingPunct="1">
                        <a:lnSpc>
                          <a:spcPct val="100000"/>
                        </a:lnSpc>
                      </a:pPr>
                      <a:r>
                        <a:rPr lang="en-US" sz="2800" b="0" kern="1200" dirty="0" smtClean="0">
                          <a:solidFill>
                            <a:srgbClr val="00B0F0"/>
                          </a:solidFill>
                          <a:latin typeface="Varela Round" panose="00000500000000000000" pitchFamily="2" charset="-79"/>
                          <a:ea typeface="+mn-ea"/>
                          <a:cs typeface="Varela Round" panose="00000500000000000000" pitchFamily="2" charset="-79"/>
                        </a:rPr>
                        <a:t>follow a routine</a:t>
                      </a:r>
                      <a:r>
                        <a:rPr lang="he-IL" sz="2800" b="0" kern="1200" dirty="0" smtClean="0">
                          <a:solidFill>
                            <a:srgbClr val="00B0F0"/>
                          </a:solidFill>
                          <a:latin typeface="Varela Round" panose="00000500000000000000" pitchFamily="2" charset="-79"/>
                          <a:ea typeface="+mn-ea"/>
                          <a:cs typeface="Varela Round" panose="00000500000000000000" pitchFamily="2" charset="-79"/>
                        </a:rPr>
                        <a:t> </a:t>
                      </a:r>
                      <a:r>
                        <a:rPr lang="he-IL" sz="2400" b="0" kern="1200" dirty="0" smtClean="0">
                          <a:solidFill>
                            <a:srgbClr val="002060"/>
                          </a:solidFill>
                          <a:latin typeface="Varela Round" panose="00000500000000000000" pitchFamily="2" charset="-79"/>
                          <a:ea typeface="+mn-ea"/>
                          <a:cs typeface="Varela Round" panose="00000500000000000000" pitchFamily="2" charset="-79"/>
                        </a:rPr>
                        <a:t>לשמור על שגרה</a:t>
                      </a:r>
                      <a:endParaRPr lang="he-IL" sz="2400" b="0" kern="1200" dirty="0">
                        <a:solidFill>
                          <a:srgbClr val="002060"/>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Title 1"/>
          <p:cNvSpPr txBox="1">
            <a:spLocks/>
          </p:cNvSpPr>
          <p:nvPr/>
        </p:nvSpPr>
        <p:spPr>
          <a:xfrm>
            <a:off x="-553195" y="-22494"/>
            <a:ext cx="13333195" cy="937327"/>
          </a:xfrm>
          <a:prstGeom prst="rect">
            <a:avLst/>
          </a:prstGeom>
        </p:spPr>
        <p:txBody>
          <a:bodyPr/>
          <a:lstStyle>
            <a:defPPr>
              <a:defRPr lang="he-IL"/>
            </a:defPPr>
            <a:lvl1pPr algn="ctr">
              <a:spcBef>
                <a:spcPct val="0"/>
              </a:spcBef>
              <a:buNone/>
              <a:defRPr sz="4400" b="1">
                <a:solidFill>
                  <a:schemeClr val="tx2">
                    <a:lumMod val="75000"/>
                  </a:schemeClr>
                </a:solidFill>
                <a:latin typeface="Varela Round" panose="00000500000000000000" pitchFamily="2" charset="-79"/>
                <a:ea typeface="+mj-ea"/>
                <a:cs typeface="Varela Round" panose="00000500000000000000" pitchFamily="2" charset="-79"/>
              </a:defRPr>
            </a:lvl1pPr>
          </a:lstStyle>
          <a:p>
            <a:r>
              <a:rPr lang="en-US" sz="4000" dirty="0"/>
              <a:t>New Vocabulary Words</a:t>
            </a:r>
          </a:p>
        </p:txBody>
      </p:sp>
    </p:spTree>
    <p:extLst>
      <p:ext uri="{BB962C8B-B14F-4D97-AF65-F5344CB8AC3E}">
        <p14:creationId xmlns:p14="http://schemas.microsoft.com/office/powerpoint/2010/main" val="1982235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370" y="1931058"/>
            <a:ext cx="11160000" cy="720000"/>
          </a:xfrm>
        </p:spPr>
        <p:txBody>
          <a:bodyPr/>
          <a:lstStyle/>
          <a:p>
            <a:r>
              <a:rPr lang="en-US" dirty="0"/>
              <a:t>Let us listen again</a:t>
            </a:r>
          </a:p>
        </p:txBody>
      </p:sp>
      <p:pic>
        <p:nvPicPr>
          <p:cNvPr id="2" name="A1_interview_with_a_swimm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91213" y="3225800"/>
            <a:ext cx="406400" cy="406400"/>
          </a:xfrm>
          <a:prstGeom prst="rect">
            <a:avLst/>
          </a:prstGeom>
        </p:spPr>
      </p:pic>
    </p:spTree>
    <p:extLst>
      <p:ext uri="{BB962C8B-B14F-4D97-AF65-F5344CB8AC3E}">
        <p14:creationId xmlns:p14="http://schemas.microsoft.com/office/powerpoint/2010/main" val="7083088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39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0900" y="2530767"/>
            <a:ext cx="11160000" cy="720000"/>
          </a:xfrm>
        </p:spPr>
        <p:txBody>
          <a:bodyPr/>
          <a:lstStyle/>
          <a:p>
            <a:pPr algn="l">
              <a:lnSpc>
                <a:spcPct val="150000"/>
              </a:lnSpc>
            </a:pPr>
            <a:r>
              <a:rPr lang="en-US" dirty="0"/>
              <a:t>Writing Exercise</a:t>
            </a:r>
            <a:br>
              <a:rPr lang="en-US" dirty="0"/>
            </a:br>
            <a:r>
              <a:rPr lang="en-US" sz="3600" dirty="0">
                <a:solidFill>
                  <a:srgbClr val="0070C0"/>
                </a:solidFill>
              </a:rPr>
              <a:t>Answer in your notebook:</a:t>
            </a:r>
            <a:br>
              <a:rPr lang="en-US" sz="3600" dirty="0">
                <a:solidFill>
                  <a:srgbClr val="0070C0"/>
                </a:solidFill>
              </a:rPr>
            </a:br>
            <a:r>
              <a:rPr lang="en-US" sz="2800" b="0" dirty="0"/>
              <a:t>What is your daily </a:t>
            </a:r>
            <a:r>
              <a:rPr lang="en-US" sz="2800" b="0" dirty="0">
                <a:solidFill>
                  <a:srgbClr val="00B050"/>
                </a:solidFill>
              </a:rPr>
              <a:t>routine</a:t>
            </a:r>
            <a:r>
              <a:rPr lang="en-US" sz="2800" b="0" dirty="0"/>
              <a:t> like?</a:t>
            </a:r>
            <a:br>
              <a:rPr lang="en-US" sz="2800" b="0" dirty="0"/>
            </a:br>
            <a:r>
              <a:rPr lang="en-US" sz="2800" b="0" dirty="0"/>
              <a:t>What time do you get up?</a:t>
            </a:r>
            <a:br>
              <a:rPr lang="en-US" sz="2800" b="0" dirty="0"/>
            </a:br>
            <a:r>
              <a:rPr lang="en-US" sz="2800" b="0" dirty="0"/>
              <a:t>What time do you start and finish school?</a:t>
            </a:r>
            <a:br>
              <a:rPr lang="en-US" sz="2800" b="0" dirty="0"/>
            </a:br>
            <a:r>
              <a:rPr lang="en-US" sz="2800" b="0" dirty="0"/>
              <a:t>Do you do any </a:t>
            </a:r>
            <a:r>
              <a:rPr lang="en-US" sz="2800" b="0" dirty="0" smtClean="0">
                <a:solidFill>
                  <a:srgbClr val="00B050"/>
                </a:solidFill>
              </a:rPr>
              <a:t>activities</a:t>
            </a:r>
            <a:r>
              <a:rPr lang="en-US" sz="2800" b="0" dirty="0" smtClean="0"/>
              <a:t> </a:t>
            </a:r>
            <a:r>
              <a:rPr lang="en-US" sz="2800" b="0" dirty="0"/>
              <a:t>after school?</a:t>
            </a:r>
            <a:br>
              <a:rPr lang="en-US" sz="2800" b="0" dirty="0"/>
            </a:br>
            <a:r>
              <a:rPr lang="en-US" sz="2800" b="0" dirty="0"/>
              <a:t>What do you do?</a:t>
            </a:r>
            <a:br>
              <a:rPr lang="en-US" sz="2800" b="0" dirty="0"/>
            </a:br>
            <a:r>
              <a:rPr lang="en-US" sz="2800" b="0" dirty="0"/>
              <a:t>What time do you go to school? </a:t>
            </a:r>
            <a:endParaRPr lang="en-US" sz="24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640"/>
          <a:stretch/>
        </p:blipFill>
        <p:spPr bwMode="auto">
          <a:xfrm>
            <a:off x="6173667" y="615444"/>
            <a:ext cx="5571812" cy="229920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031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333" y="213094"/>
            <a:ext cx="11160000" cy="720000"/>
          </a:xfrm>
        </p:spPr>
        <p:txBody>
          <a:bodyPr/>
          <a:lstStyle/>
          <a:p>
            <a:r>
              <a:rPr lang="en-US" dirty="0"/>
              <a:t>Let us watch</a:t>
            </a:r>
          </a:p>
        </p:txBody>
      </p:sp>
      <p:sp>
        <p:nvSpPr>
          <p:cNvPr id="3" name="Rectangle 2"/>
          <p:cNvSpPr/>
          <p:nvPr/>
        </p:nvSpPr>
        <p:spPr>
          <a:xfrm>
            <a:off x="432080" y="933094"/>
            <a:ext cx="9797769" cy="1446550"/>
          </a:xfrm>
          <a:prstGeom prst="rect">
            <a:avLst/>
          </a:prstGeom>
        </p:spPr>
        <p:txBody>
          <a:bodyPr wrap="square">
            <a:spAutoFit/>
          </a:bodyPr>
          <a:lstStyle/>
          <a:p>
            <a:pPr algn="l"/>
            <a:r>
              <a:rPr lang="en-US" sz="4400" b="1" dirty="0">
                <a:solidFill>
                  <a:srgbClr val="0070C0"/>
                </a:solidFill>
                <a:latin typeface="Varela Round" pitchFamily="2" charset="-79"/>
                <a:ea typeface="+mj-ea"/>
                <a:cs typeface="Varela Round" pitchFamily="2" charset="-79"/>
              </a:rPr>
              <a:t>Michael Phelps  </a:t>
            </a:r>
          </a:p>
          <a:p>
            <a:r>
              <a:rPr lang="en-US" sz="4400" b="1" dirty="0">
                <a:solidFill>
                  <a:srgbClr val="0070C0"/>
                </a:solidFill>
                <a:latin typeface="Varela Round" pitchFamily="2" charset="-79"/>
                <a:ea typeface="+mj-ea"/>
                <a:cs typeface="Varela Round" pitchFamily="2" charset="-79"/>
              </a:rPr>
              <a:t>The Greatest Swimmer </a:t>
            </a:r>
            <a:r>
              <a:rPr lang="en-US" sz="4400" b="1" dirty="0" smtClean="0">
                <a:solidFill>
                  <a:srgbClr val="0070C0"/>
                </a:solidFill>
                <a:latin typeface="Varela Round" pitchFamily="2" charset="-79"/>
                <a:ea typeface="+mj-ea"/>
                <a:cs typeface="Varela Round" pitchFamily="2" charset="-79"/>
              </a:rPr>
              <a:t>Ever</a:t>
            </a:r>
            <a:endParaRPr lang="en-US" sz="4400" b="1" dirty="0">
              <a:solidFill>
                <a:srgbClr val="0070C0"/>
              </a:solidFill>
              <a:latin typeface="Varela Round" pitchFamily="2" charset="-79"/>
              <a:ea typeface="+mj-ea"/>
              <a:cs typeface="Varela Round" pitchFamily="2" charset="-79"/>
            </a:endParaRPr>
          </a:p>
        </p:txBody>
      </p:sp>
      <p:sp>
        <p:nvSpPr>
          <p:cNvPr id="4" name="Rectangle 3"/>
          <p:cNvSpPr/>
          <p:nvPr/>
        </p:nvSpPr>
        <p:spPr>
          <a:xfrm>
            <a:off x="3480518" y="2665870"/>
            <a:ext cx="4999189" cy="369332"/>
          </a:xfrm>
          <a:prstGeom prst="rect">
            <a:avLst/>
          </a:prstGeom>
        </p:spPr>
        <p:txBody>
          <a:bodyPr wrap="none">
            <a:spAutoFit/>
          </a:bodyPr>
          <a:lstStyle/>
          <a:p>
            <a:r>
              <a:rPr lang="en-US" dirty="0">
                <a:hlinkClick r:id="rId2"/>
              </a:rPr>
              <a:t>https://www.youtube.com/watch?v=yzdU3N0_D6o</a:t>
            </a:r>
            <a:endParaRPr lang="en-US" dirty="0"/>
          </a:p>
        </p:txBody>
      </p:sp>
      <p:sp>
        <p:nvSpPr>
          <p:cNvPr id="7" name="Title 1"/>
          <p:cNvSpPr txBox="1">
            <a:spLocks/>
          </p:cNvSpPr>
          <p:nvPr/>
        </p:nvSpPr>
        <p:spPr>
          <a:xfrm>
            <a:off x="279679" y="3995247"/>
            <a:ext cx="11160000" cy="720000"/>
          </a:xfrm>
          <a:prstGeom prst="rect">
            <a:avLst/>
          </a:prstGeom>
          <a:noFill/>
        </p:spPr>
        <p:txBody>
          <a:bodyPr vert="horz" lIns="91440" tIns="45720" rIns="91440" bIns="45720" rtlCol="1" anchor="ctr">
            <a:noAutofit/>
          </a:bodyPr>
          <a:lstStyle>
            <a:lvl1pPr algn="ctr" defTabSz="914400" rtl="0" eaLnBrk="1" latinLnBrk="0" hangingPunct="1">
              <a:spcBef>
                <a:spcPct val="0"/>
              </a:spcBef>
              <a:buNone/>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algn="l"/>
            <a:r>
              <a:rPr lang="en-US" sz="4400" dirty="0">
                <a:solidFill>
                  <a:srgbClr val="00B0F0"/>
                </a:solidFill>
              </a:rPr>
              <a:t>While you watch</a:t>
            </a:r>
            <a:r>
              <a:rPr lang="en-US" sz="4400" dirty="0"/>
              <a:t>, please </a:t>
            </a:r>
            <a:r>
              <a:rPr lang="en-US" sz="4400" dirty="0" smtClean="0"/>
              <a:t>look for</a:t>
            </a:r>
            <a:r>
              <a:rPr lang="en-US" sz="4400" dirty="0" smtClean="0"/>
              <a:t>:  </a:t>
            </a:r>
            <a:endParaRPr lang="en-US" sz="4400" dirty="0" smtClean="0"/>
          </a:p>
          <a:p>
            <a:pPr algn="l"/>
            <a:r>
              <a:rPr lang="en-US" sz="4400" dirty="0"/>
              <a:t> </a:t>
            </a:r>
            <a:r>
              <a:rPr lang="en-US" sz="4400" dirty="0" smtClean="0"/>
              <a:t>         </a:t>
            </a:r>
            <a:r>
              <a:rPr lang="en-US" sz="4400" dirty="0">
                <a:solidFill>
                  <a:srgbClr val="00B0F0"/>
                </a:solidFill>
              </a:rPr>
              <a:t>What can </a:t>
            </a:r>
            <a:r>
              <a:rPr lang="en-US" sz="4400" dirty="0" smtClean="0">
                <a:solidFill>
                  <a:srgbClr val="00B0F0"/>
                </a:solidFill>
              </a:rPr>
              <a:t>“push </a:t>
            </a:r>
            <a:r>
              <a:rPr lang="en-US" sz="4400" dirty="0">
                <a:solidFill>
                  <a:srgbClr val="00B0F0"/>
                </a:solidFill>
              </a:rPr>
              <a:t>all the pain </a:t>
            </a:r>
            <a:r>
              <a:rPr lang="en-US" sz="4400" dirty="0" smtClean="0">
                <a:solidFill>
                  <a:srgbClr val="00B0F0"/>
                </a:solidFill>
              </a:rPr>
              <a:t>aside”?</a:t>
            </a:r>
            <a:endParaRPr lang="en-US" sz="4400" dirty="0">
              <a:solidFill>
                <a:srgbClr val="00B0F0"/>
              </a:solidFill>
            </a:endParaRPr>
          </a:p>
        </p:txBody>
      </p:sp>
    </p:spTree>
    <p:extLst>
      <p:ext uri="{BB962C8B-B14F-4D97-AF65-F5344CB8AC3E}">
        <p14:creationId xmlns:p14="http://schemas.microsoft.com/office/powerpoint/2010/main" val="1519101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Expressions</a:t>
            </a:r>
            <a:endParaRPr lang="en-US" dirty="0"/>
          </a:p>
        </p:txBody>
      </p:sp>
      <p:sp>
        <p:nvSpPr>
          <p:cNvPr id="4" name="Title 2"/>
          <p:cNvSpPr txBox="1">
            <a:spLocks/>
          </p:cNvSpPr>
          <p:nvPr/>
        </p:nvSpPr>
        <p:spPr>
          <a:xfrm>
            <a:off x="230900" y="1727246"/>
            <a:ext cx="11850264" cy="720000"/>
          </a:xfrm>
          <a:prstGeom prst="rect">
            <a:avLst/>
          </a:prstGeom>
          <a:noFill/>
        </p:spPr>
        <p:txBody>
          <a:bodyPr vert="horz" lIns="91440" tIns="45720" rIns="91440" bIns="45720" rtlCol="1" anchor="ctr">
            <a:noAutofit/>
          </a:bodyPr>
          <a:lstStyle>
            <a:lvl1pPr algn="ctr" defTabSz="914400" rtl="0" eaLnBrk="1" latinLnBrk="0" hangingPunct="1">
              <a:spcBef>
                <a:spcPct val="0"/>
              </a:spcBef>
              <a:buNone/>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algn="l">
              <a:lnSpc>
                <a:spcPct val="150000"/>
              </a:lnSpc>
            </a:pPr>
            <a:r>
              <a:rPr lang="en-US" sz="2800" dirty="0"/>
              <a:t>r</a:t>
            </a:r>
            <a:r>
              <a:rPr lang="en-US" sz="2800" dirty="0" smtClean="0"/>
              <a:t>each a goal                 striving for excellence                   follow a </a:t>
            </a:r>
            <a:r>
              <a:rPr lang="en-US" sz="2800" dirty="0"/>
              <a:t>r</a:t>
            </a:r>
            <a:r>
              <a:rPr lang="en-US" sz="2800" dirty="0" smtClean="0"/>
              <a:t>outine</a:t>
            </a:r>
          </a:p>
          <a:p>
            <a:pPr algn="l">
              <a:lnSpc>
                <a:spcPct val="150000"/>
              </a:lnSpc>
            </a:pPr>
            <a:r>
              <a:rPr lang="en-US" sz="2800" dirty="0"/>
              <a:t> </a:t>
            </a:r>
            <a:r>
              <a:rPr lang="en-US" sz="2800" dirty="0" smtClean="0"/>
              <a:t>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81" y="2678545"/>
            <a:ext cx="3890538" cy="287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415" y="2956069"/>
            <a:ext cx="3526013" cy="2096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6218"/>
          <a:stretch/>
        </p:blipFill>
        <p:spPr bwMode="auto">
          <a:xfrm>
            <a:off x="8490816" y="2510224"/>
            <a:ext cx="3461039" cy="2431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0812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333" y="213094"/>
            <a:ext cx="11160000" cy="720000"/>
          </a:xfrm>
        </p:spPr>
        <p:txBody>
          <a:bodyPr/>
          <a:lstStyle/>
          <a:p>
            <a:r>
              <a:rPr lang="en-US" dirty="0" smtClean="0"/>
              <a:t>According to the video…</a:t>
            </a:r>
            <a:endParaRPr lang="en-US" dirty="0"/>
          </a:p>
        </p:txBody>
      </p:sp>
      <p:sp>
        <p:nvSpPr>
          <p:cNvPr id="7" name="Title 1"/>
          <p:cNvSpPr txBox="1">
            <a:spLocks/>
          </p:cNvSpPr>
          <p:nvPr/>
        </p:nvSpPr>
        <p:spPr>
          <a:xfrm>
            <a:off x="196552" y="3722033"/>
            <a:ext cx="11160000" cy="720000"/>
          </a:xfrm>
          <a:prstGeom prst="rect">
            <a:avLst/>
          </a:prstGeom>
          <a:noFill/>
        </p:spPr>
        <p:txBody>
          <a:bodyPr vert="horz" lIns="91440" tIns="45720" rIns="91440" bIns="45720" rtlCol="1" anchor="ctr">
            <a:noAutofit/>
          </a:bodyPr>
          <a:lstStyle>
            <a:lvl1pPr algn="ctr" defTabSz="914400" rtl="0" eaLnBrk="1" latinLnBrk="0" hangingPunct="1">
              <a:spcBef>
                <a:spcPct val="0"/>
              </a:spcBef>
              <a:buNone/>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algn="l"/>
            <a:r>
              <a:rPr lang="en-US" sz="4000" dirty="0"/>
              <a:t>What does </a:t>
            </a:r>
            <a:r>
              <a:rPr lang="en-US" sz="4000" dirty="0" smtClean="0"/>
              <a:t>“Mental Power” </a:t>
            </a:r>
            <a:r>
              <a:rPr lang="en-US" sz="4000" dirty="0"/>
              <a:t>mean?</a:t>
            </a:r>
          </a:p>
          <a:p>
            <a:pPr algn="l"/>
            <a:r>
              <a:rPr lang="en-US" sz="4000" dirty="0">
                <a:solidFill>
                  <a:srgbClr val="00B050"/>
                </a:solidFill>
              </a:rPr>
              <a:t>Mental power is the ability to think clearly and put all parts of a problem together. </a:t>
            </a:r>
            <a:endParaRPr lang="en-US" sz="4000" dirty="0" smtClean="0">
              <a:solidFill>
                <a:srgbClr val="00B050"/>
              </a:solidFill>
            </a:endParaRPr>
          </a:p>
          <a:p>
            <a:pPr algn="l"/>
            <a:endParaRPr lang="en-US" sz="4000" dirty="0">
              <a:solidFill>
                <a:srgbClr val="00B050"/>
              </a:solidFill>
            </a:endParaRPr>
          </a:p>
          <a:p>
            <a:pPr algn="l"/>
            <a:endParaRPr lang="en-US" sz="4000" dirty="0" smtClean="0"/>
          </a:p>
          <a:p>
            <a:pPr algn="l"/>
            <a:r>
              <a:rPr lang="en-US" sz="4000" dirty="0" smtClean="0"/>
              <a:t>What </a:t>
            </a:r>
            <a:r>
              <a:rPr lang="en-US" sz="4000" dirty="0"/>
              <a:t>can </a:t>
            </a:r>
            <a:r>
              <a:rPr lang="en-US" sz="4000" dirty="0" smtClean="0"/>
              <a:t>“push </a:t>
            </a:r>
            <a:r>
              <a:rPr lang="en-US" sz="4000" dirty="0"/>
              <a:t>all the pain </a:t>
            </a:r>
            <a:r>
              <a:rPr lang="en-US" sz="4000" dirty="0" smtClean="0"/>
              <a:t>aside”?</a:t>
            </a:r>
            <a:endParaRPr lang="en-US" sz="4000" dirty="0"/>
          </a:p>
          <a:p>
            <a:r>
              <a:rPr lang="en-US" sz="4000" dirty="0">
                <a:solidFill>
                  <a:srgbClr val="00B050"/>
                </a:solidFill>
              </a:rPr>
              <a:t>Mental Power</a:t>
            </a:r>
          </a:p>
          <a:p>
            <a:pPr algn="l"/>
            <a:endParaRPr lang="en-US" dirty="0"/>
          </a:p>
          <a:p>
            <a:pPr algn="l"/>
            <a:endParaRPr lang="en-US" sz="4000" dirty="0">
              <a:solidFill>
                <a:srgbClr val="00B050"/>
              </a:solidFill>
            </a:endParaRPr>
          </a:p>
        </p:txBody>
      </p:sp>
    </p:spTree>
    <p:extLst>
      <p:ext uri="{BB962C8B-B14F-4D97-AF65-F5344CB8AC3E}">
        <p14:creationId xmlns:p14="http://schemas.microsoft.com/office/powerpoint/2010/main" val="1897039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0900" y="2447422"/>
            <a:ext cx="11160000" cy="720000"/>
          </a:xfrm>
        </p:spPr>
        <p:txBody>
          <a:bodyPr/>
          <a:lstStyle/>
          <a:p>
            <a:pPr algn="l">
              <a:lnSpc>
                <a:spcPct val="150000"/>
              </a:lnSpc>
            </a:pPr>
            <a:r>
              <a:rPr lang="he-IL" dirty="0" smtClean="0"/>
              <a:t>                       </a:t>
            </a:r>
            <a:r>
              <a:rPr lang="en-US" dirty="0" smtClean="0"/>
              <a:t>Writing </a:t>
            </a:r>
            <a:r>
              <a:rPr lang="en-US" dirty="0"/>
              <a:t>Exercise</a:t>
            </a:r>
            <a:br>
              <a:rPr lang="en-US" dirty="0"/>
            </a:br>
            <a:r>
              <a:rPr lang="en-US" sz="2800" dirty="0">
                <a:solidFill>
                  <a:srgbClr val="0070C0"/>
                </a:solidFill>
              </a:rPr>
              <a:t>Answer in your notebook</a:t>
            </a:r>
            <a:r>
              <a:rPr lang="en-US" sz="2800" dirty="0" smtClean="0">
                <a:solidFill>
                  <a:srgbClr val="0070C0"/>
                </a:solidFill>
              </a:rPr>
              <a:t>:</a:t>
            </a:r>
            <a:br>
              <a:rPr lang="en-US" sz="2800" dirty="0" smtClean="0">
                <a:solidFill>
                  <a:srgbClr val="0070C0"/>
                </a:solidFill>
              </a:rPr>
            </a:br>
            <a:r>
              <a:rPr lang="en-US" sz="2800" b="0" dirty="0" smtClean="0"/>
              <a:t>What is your goal in life?</a:t>
            </a:r>
            <a:br>
              <a:rPr lang="en-US" sz="2800" b="0" dirty="0" smtClean="0"/>
            </a:br>
            <a:r>
              <a:rPr lang="en-US" sz="2800" b="0" dirty="0" smtClean="0"/>
              <a:t>What do you do to keep your goal?</a:t>
            </a:r>
            <a:r>
              <a:rPr lang="en-US" sz="2800" b="0" dirty="0"/>
              <a:t/>
            </a:r>
            <a:br>
              <a:rPr lang="en-US" sz="2800" b="0" dirty="0"/>
            </a:br>
            <a:r>
              <a:rPr lang="en-US" sz="2800" b="0" dirty="0" smtClean="0"/>
              <a:t>How do you strive for excellence?</a:t>
            </a:r>
            <a:r>
              <a:rPr lang="en-US" sz="2800" b="0" dirty="0"/>
              <a:t/>
            </a:r>
            <a:br>
              <a:rPr lang="en-US" sz="2800" b="0" dirty="0"/>
            </a:br>
            <a:r>
              <a:rPr lang="en-US" sz="2800" b="0" dirty="0" smtClean="0"/>
              <a:t>How do you keep a routine?  </a:t>
            </a:r>
            <a:br>
              <a:rPr lang="en-US" sz="2800" b="0" dirty="0" smtClean="0"/>
            </a:br>
            <a:r>
              <a:rPr lang="en-US" sz="2800" b="0" dirty="0" smtClean="0"/>
              <a:t>How can you improve your routine?</a:t>
            </a:r>
            <a:br>
              <a:rPr lang="en-US" sz="2800" b="0" dirty="0" smtClean="0"/>
            </a:br>
            <a:endParaRPr lang="en-US" sz="2400" dirty="0"/>
          </a:p>
        </p:txBody>
      </p:sp>
      <p:sp>
        <p:nvSpPr>
          <p:cNvPr id="4" name="Rectangle 3"/>
          <p:cNvSpPr/>
          <p:nvPr/>
        </p:nvSpPr>
        <p:spPr>
          <a:xfrm>
            <a:off x="7906327" y="2133822"/>
            <a:ext cx="3870036" cy="2308324"/>
          </a:xfrm>
          <a:prstGeom prst="rect">
            <a:avLst/>
          </a:prstGeom>
        </p:spPr>
        <p:txBody>
          <a:bodyPr wrap="square">
            <a:spAutoFit/>
          </a:bodyPr>
          <a:lstStyle/>
          <a:p>
            <a:pPr algn="l"/>
            <a:r>
              <a:rPr lang="en-US" sz="2400" b="1" dirty="0" smtClean="0">
                <a:solidFill>
                  <a:srgbClr val="00B050"/>
                </a:solidFill>
                <a:latin typeface="Varela Round" pitchFamily="2" charset="-79"/>
                <a:ea typeface="+mj-ea"/>
                <a:cs typeface="Varela Round" pitchFamily="2" charset="-79"/>
              </a:rPr>
              <a:t>For example:</a:t>
            </a:r>
          </a:p>
          <a:p>
            <a:pPr algn="l"/>
            <a:r>
              <a:rPr lang="en-US" sz="2400" b="1" dirty="0" smtClean="0">
                <a:solidFill>
                  <a:srgbClr val="00B050"/>
                </a:solidFill>
                <a:latin typeface="Varela Round" pitchFamily="2" charset="-79"/>
                <a:ea typeface="+mj-ea"/>
                <a:cs typeface="Varela Round" pitchFamily="2" charset="-79"/>
              </a:rPr>
              <a:t>My goal was to become a teacher.</a:t>
            </a:r>
          </a:p>
          <a:p>
            <a:pPr algn="l"/>
            <a:r>
              <a:rPr lang="en-US" sz="2400" b="1" dirty="0" smtClean="0">
                <a:solidFill>
                  <a:srgbClr val="00B050"/>
                </a:solidFill>
                <a:latin typeface="Varela Round" pitchFamily="2" charset="-79"/>
                <a:ea typeface="+mj-ea"/>
                <a:cs typeface="Varela Round" pitchFamily="2" charset="-79"/>
              </a:rPr>
              <a:t>Every day I made a list to do for the day.  Every day I practiced my English.</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2679" y="208107"/>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474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Now you can…</a:t>
            </a:r>
            <a:endParaRPr lang="en-US" dirty="0"/>
          </a:p>
        </p:txBody>
      </p:sp>
      <p:sp>
        <p:nvSpPr>
          <p:cNvPr id="2" name="Rectangle 1"/>
          <p:cNvSpPr/>
          <p:nvPr/>
        </p:nvSpPr>
        <p:spPr>
          <a:xfrm>
            <a:off x="1191490" y="1028698"/>
            <a:ext cx="9578110" cy="3970318"/>
          </a:xfrm>
          <a:prstGeom prst="rect">
            <a:avLst/>
          </a:prstGeom>
        </p:spPr>
        <p:txBody>
          <a:bodyPr wrap="square">
            <a:spAutoFit/>
          </a:bodyPr>
          <a:lstStyle/>
          <a:p>
            <a:pPr algn="l"/>
            <a:endParaRPr lang="fr-CA" sz="3600" b="1" dirty="0">
              <a:solidFill>
                <a:srgbClr val="92D050"/>
              </a:solidFill>
              <a:latin typeface="Varela Round" panose="00000500000000000000" pitchFamily="2" charset="-79"/>
              <a:cs typeface="Varela Round" panose="00000500000000000000" pitchFamily="2" charset="-79"/>
            </a:endParaRPr>
          </a:p>
          <a:p>
            <a:pPr algn="l"/>
            <a:r>
              <a:rPr lang="en-US" sz="3600" b="1" dirty="0">
                <a:solidFill>
                  <a:srgbClr val="92D050"/>
                </a:solidFill>
                <a:latin typeface="Varela Round" panose="00000500000000000000" pitchFamily="2" charset="-79"/>
                <a:cs typeface="Varela Round" panose="00000500000000000000" pitchFamily="2" charset="-79"/>
              </a:rPr>
              <a:t>listen to a radio broadcast and access </a:t>
            </a:r>
            <a:endParaRPr lang="en-US" sz="3600" b="1" dirty="0" smtClean="0">
              <a:solidFill>
                <a:srgbClr val="92D050"/>
              </a:solidFill>
              <a:latin typeface="Varela Round" panose="00000500000000000000" pitchFamily="2" charset="-79"/>
              <a:cs typeface="Varela Round" panose="00000500000000000000" pitchFamily="2" charset="-79"/>
            </a:endParaRPr>
          </a:p>
          <a:p>
            <a:pPr algn="l"/>
            <a:r>
              <a:rPr lang="en-US" sz="3600" b="1" dirty="0" smtClean="0">
                <a:solidFill>
                  <a:srgbClr val="92D050"/>
                </a:solidFill>
                <a:latin typeface="Varela Round" panose="00000500000000000000" pitchFamily="2" charset="-79"/>
                <a:cs typeface="Varela Round" panose="00000500000000000000" pitchFamily="2" charset="-79"/>
              </a:rPr>
              <a:t>information </a:t>
            </a:r>
            <a:r>
              <a:rPr lang="en-US" sz="3600" b="1" dirty="0">
                <a:solidFill>
                  <a:srgbClr val="92D050"/>
                </a:solidFill>
                <a:latin typeface="Varela Round" panose="00000500000000000000" pitchFamily="2" charset="-79"/>
                <a:cs typeface="Varela Round" panose="00000500000000000000" pitchFamily="2" charset="-79"/>
              </a:rPr>
              <a:t>from it</a:t>
            </a:r>
          </a:p>
          <a:p>
            <a:pPr algn="l"/>
            <a:endParaRPr lang="en-US" sz="3600" b="1" dirty="0" smtClean="0">
              <a:solidFill>
                <a:srgbClr val="92D050"/>
              </a:solidFill>
              <a:latin typeface="Varela Round" panose="00000500000000000000" pitchFamily="2" charset="-79"/>
              <a:cs typeface="Varela Round" panose="00000500000000000000" pitchFamily="2" charset="-79"/>
            </a:endParaRPr>
          </a:p>
          <a:p>
            <a:pPr algn="l"/>
            <a:r>
              <a:rPr lang="en-US" sz="3600" b="1" dirty="0" smtClean="0">
                <a:solidFill>
                  <a:srgbClr val="92D050"/>
                </a:solidFill>
                <a:latin typeface="Varela Round" panose="00000500000000000000" pitchFamily="2" charset="-79"/>
                <a:cs typeface="Varela Round" panose="00000500000000000000" pitchFamily="2" charset="-79"/>
              </a:rPr>
              <a:t>find important information in a</a:t>
            </a:r>
          </a:p>
          <a:p>
            <a:pPr algn="l" rtl="0"/>
            <a:r>
              <a:rPr lang="en-US" sz="3600" b="1" dirty="0">
                <a:solidFill>
                  <a:srgbClr val="92D050"/>
                </a:solidFill>
                <a:latin typeface="Varela Round" panose="00000500000000000000" pitchFamily="2" charset="-79"/>
                <a:cs typeface="Varela Round" panose="00000500000000000000" pitchFamily="2" charset="-79"/>
              </a:rPr>
              <a:t>v</a:t>
            </a:r>
            <a:r>
              <a:rPr lang="en-US" sz="3600" b="1" dirty="0" smtClean="0">
                <a:solidFill>
                  <a:srgbClr val="92D050"/>
                </a:solidFill>
                <a:latin typeface="Varela Round" panose="00000500000000000000" pitchFamily="2" charset="-79"/>
                <a:cs typeface="Varela Round" panose="00000500000000000000" pitchFamily="2" charset="-79"/>
              </a:rPr>
              <a:t>ideo.</a:t>
            </a:r>
          </a:p>
          <a:p>
            <a:pPr algn="l" rtl="0"/>
            <a:endParaRPr lang="en-US" sz="3600" b="1" dirty="0" smtClean="0">
              <a:solidFill>
                <a:srgbClr val="92D050"/>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786224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Can you</a:t>
            </a:r>
            <a:r>
              <a:rPr lang="en-US" dirty="0" smtClean="0"/>
              <a:t>…? </a:t>
            </a:r>
            <a:endParaRPr lang="en-US" dirty="0"/>
          </a:p>
        </p:txBody>
      </p:sp>
      <p:sp>
        <p:nvSpPr>
          <p:cNvPr id="2" name="Rectangle 1"/>
          <p:cNvSpPr/>
          <p:nvPr/>
        </p:nvSpPr>
        <p:spPr>
          <a:xfrm>
            <a:off x="1191490" y="1028698"/>
            <a:ext cx="9578110" cy="3970318"/>
          </a:xfrm>
          <a:prstGeom prst="rect">
            <a:avLst/>
          </a:prstGeom>
        </p:spPr>
        <p:txBody>
          <a:bodyPr wrap="square">
            <a:spAutoFit/>
          </a:bodyPr>
          <a:lstStyle/>
          <a:p>
            <a:pPr algn="l"/>
            <a:endParaRPr lang="fr-CA" sz="3600" b="1" dirty="0">
              <a:solidFill>
                <a:srgbClr val="92D050"/>
              </a:solidFill>
              <a:latin typeface="Varela Round" panose="00000500000000000000" pitchFamily="2" charset="-79"/>
              <a:cs typeface="Varela Round" panose="00000500000000000000" pitchFamily="2" charset="-79"/>
            </a:endParaRPr>
          </a:p>
          <a:p>
            <a:pPr algn="l"/>
            <a:r>
              <a:rPr lang="en-US" sz="3600" b="1" dirty="0">
                <a:solidFill>
                  <a:srgbClr val="92D050"/>
                </a:solidFill>
                <a:latin typeface="Varela Round" panose="00000500000000000000" pitchFamily="2" charset="-79"/>
                <a:cs typeface="Varela Round" panose="00000500000000000000" pitchFamily="2" charset="-79"/>
              </a:rPr>
              <a:t>listen to a radio broadcast and access </a:t>
            </a:r>
            <a:endParaRPr lang="en-US" sz="3600" b="1" dirty="0" smtClean="0">
              <a:solidFill>
                <a:srgbClr val="92D050"/>
              </a:solidFill>
              <a:latin typeface="Varela Round" panose="00000500000000000000" pitchFamily="2" charset="-79"/>
              <a:cs typeface="Varela Round" panose="00000500000000000000" pitchFamily="2" charset="-79"/>
            </a:endParaRPr>
          </a:p>
          <a:p>
            <a:pPr algn="l"/>
            <a:r>
              <a:rPr lang="en-US" sz="3600" b="1" dirty="0" smtClean="0">
                <a:solidFill>
                  <a:srgbClr val="92D050"/>
                </a:solidFill>
                <a:latin typeface="Varela Round" panose="00000500000000000000" pitchFamily="2" charset="-79"/>
                <a:cs typeface="Varela Round" panose="00000500000000000000" pitchFamily="2" charset="-79"/>
              </a:rPr>
              <a:t>information </a:t>
            </a:r>
            <a:r>
              <a:rPr lang="en-US" sz="3600" b="1" dirty="0">
                <a:solidFill>
                  <a:srgbClr val="92D050"/>
                </a:solidFill>
                <a:latin typeface="Varela Round" panose="00000500000000000000" pitchFamily="2" charset="-79"/>
                <a:cs typeface="Varela Round" panose="00000500000000000000" pitchFamily="2" charset="-79"/>
              </a:rPr>
              <a:t>from it</a:t>
            </a:r>
          </a:p>
          <a:p>
            <a:pPr algn="l"/>
            <a:endParaRPr lang="en-US" sz="3600" b="1" dirty="0" smtClean="0">
              <a:solidFill>
                <a:srgbClr val="92D050"/>
              </a:solidFill>
              <a:latin typeface="Varela Round" panose="00000500000000000000" pitchFamily="2" charset="-79"/>
              <a:cs typeface="Varela Round" panose="00000500000000000000" pitchFamily="2" charset="-79"/>
            </a:endParaRPr>
          </a:p>
          <a:p>
            <a:pPr algn="l"/>
            <a:r>
              <a:rPr lang="en-US" sz="3600" b="1" dirty="0" smtClean="0">
                <a:solidFill>
                  <a:srgbClr val="92D050"/>
                </a:solidFill>
                <a:latin typeface="Varela Round" panose="00000500000000000000" pitchFamily="2" charset="-79"/>
                <a:cs typeface="Varela Round" panose="00000500000000000000" pitchFamily="2" charset="-79"/>
              </a:rPr>
              <a:t>find important information in a</a:t>
            </a:r>
          </a:p>
          <a:p>
            <a:pPr algn="l" rtl="0"/>
            <a:r>
              <a:rPr lang="en-US" sz="3600" b="1" dirty="0" smtClean="0">
                <a:solidFill>
                  <a:srgbClr val="92D050"/>
                </a:solidFill>
                <a:latin typeface="Varela Round" panose="00000500000000000000" pitchFamily="2" charset="-79"/>
                <a:cs typeface="Varela Round" panose="00000500000000000000" pitchFamily="2" charset="-79"/>
              </a:rPr>
              <a:t>video</a:t>
            </a:r>
          </a:p>
          <a:p>
            <a:pPr algn="l" rtl="0"/>
            <a:endParaRPr lang="en-US" sz="3600" b="1" dirty="0" smtClean="0">
              <a:solidFill>
                <a:srgbClr val="92D050"/>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508426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3;p9"/>
          <p:cNvSpPr txBox="1"/>
          <p:nvPr/>
        </p:nvSpPr>
        <p:spPr>
          <a:xfrm>
            <a:off x="1454026" y="1571437"/>
            <a:ext cx="9066113" cy="2308284"/>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4800" b="1" dirty="0">
                <a:solidFill>
                  <a:srgbClr val="002060"/>
                </a:solidFill>
                <a:latin typeface="Varela round" panose="00000500000000000000" pitchFamily="2" charset="-79"/>
                <a:cs typeface="Varela round" panose="00000500000000000000" pitchFamily="2" charset="-79"/>
              </a:rPr>
              <a:t>Today’s lesson was about</a:t>
            </a:r>
          </a:p>
          <a:p>
            <a:pPr marL="457200" marR="0" lvl="1" indent="0" algn="ctr" rtl="0">
              <a:spcBef>
                <a:spcPts val="0"/>
              </a:spcBef>
              <a:spcAft>
                <a:spcPts val="0"/>
              </a:spcAft>
              <a:buNone/>
            </a:pPr>
            <a:r>
              <a:rPr lang="en-US" sz="4800" b="1" i="0" u="none" strike="noStrike" cap="none" dirty="0">
                <a:solidFill>
                  <a:srgbClr val="002060"/>
                </a:solidFill>
                <a:latin typeface="Varela round" panose="00000500000000000000" pitchFamily="2" charset="-79"/>
                <a:cs typeface="Varela round" panose="00000500000000000000" pitchFamily="2" charset="-79"/>
                <a:sym typeface="Arial"/>
              </a:rPr>
              <a:t> </a:t>
            </a:r>
            <a:endParaRPr sz="4800" dirty="0">
              <a:solidFill>
                <a:srgbClr val="002060"/>
              </a:solidFill>
              <a:latin typeface="Varela round" panose="00000500000000000000" pitchFamily="2" charset="-79"/>
              <a:cs typeface="Varela round" panose="00000500000000000000" pitchFamily="2" charset="-79"/>
            </a:endParaRPr>
          </a:p>
          <a:p>
            <a:pPr lvl="1" algn="ctr" rtl="0"/>
            <a:r>
              <a:rPr lang="en-US" sz="4800" b="1" dirty="0">
                <a:solidFill>
                  <a:srgbClr val="002060"/>
                </a:solidFill>
                <a:latin typeface="Varela round" panose="00000500000000000000" pitchFamily="2" charset="-79"/>
                <a:cs typeface="Varela round" panose="00000500000000000000" pitchFamily="2" charset="-79"/>
                <a:sym typeface="Arial"/>
              </a:rPr>
              <a:t>A Day in a Life of a Swimmer</a:t>
            </a:r>
            <a:endParaRPr lang="en-US" sz="1400" b="1" i="0" u="none" strike="noStrike" cap="none" dirty="0">
              <a:solidFill>
                <a:srgbClr val="002060"/>
              </a:solidFill>
              <a:latin typeface="Varela round" panose="00000500000000000000" pitchFamily="2" charset="-79"/>
              <a:cs typeface="Varela round" panose="00000500000000000000" pitchFamily="2" charset="-79"/>
              <a:sym typeface="Arial"/>
            </a:endParaRPr>
          </a:p>
        </p:txBody>
      </p:sp>
    </p:spTree>
    <p:extLst>
      <p:ext uri="{BB962C8B-B14F-4D97-AF65-F5344CB8AC3E}">
        <p14:creationId xmlns:p14="http://schemas.microsoft.com/office/powerpoint/2010/main" val="4272961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Autofit/>
          </a:bodyPr>
          <a:lstStyle/>
          <a:p>
            <a:pPr algn="r" rtl="1">
              <a:lnSpc>
                <a:spcPct val="150000"/>
              </a:lnSpc>
            </a:pPr>
            <a:r>
              <a:rPr lang="he-IL" sz="2000" dirty="0"/>
              <a:t>השימוש ביצירות במהלך שידור זה נעשה לפי סעיף 27א לחוק זכות יוצרים, תשס"ח-2007.</a:t>
            </a:r>
            <a:br>
              <a:rPr lang="he-IL" sz="2000" dirty="0"/>
            </a:br>
            <a:r>
              <a:rPr lang="he-IL" sz="2000" dirty="0"/>
              <a:t>אם הינך בעל הזכויות באחת היצירות, באפשרותך לבקש מאיתנו לחדול מהשימוש ביצירה, </a:t>
            </a:r>
            <a:br>
              <a:rPr lang="he-IL" sz="2000" dirty="0"/>
            </a:br>
            <a:r>
              <a:rPr lang="he-IL" sz="2000" dirty="0"/>
              <a:t>זאת באמצעות פנייה לדוא"ל  </a:t>
            </a:r>
            <a:r>
              <a:rPr lang="en-US" sz="2000" dirty="0"/>
              <a:t>rights@education.gov.il</a:t>
            </a:r>
            <a:endParaRPr lang="he-IL"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flipH="1">
            <a:off x="36937" y="1739757"/>
            <a:ext cx="12071930" cy="1247838"/>
          </a:xfrm>
        </p:spPr>
        <p:txBody>
          <a:bodyPr>
            <a:noAutofit/>
          </a:bodyPr>
          <a:lstStyle/>
          <a:p>
            <a:pPr algn="l"/>
            <a:r>
              <a:rPr lang="en-US" altLang="en-US" sz="3200" b="1" dirty="0">
                <a:solidFill>
                  <a:srgbClr val="0070C0"/>
                </a:solidFill>
                <a:ea typeface="+mn-ea"/>
                <a:cs typeface="Varela Round" panose="00000500000000000000" pitchFamily="2" charset="-79"/>
              </a:rPr>
              <a:t>What do you see in the picture</a:t>
            </a:r>
            <a:r>
              <a:rPr lang="en-US" altLang="en-US" sz="3200" b="1" dirty="0" smtClean="0">
                <a:solidFill>
                  <a:srgbClr val="0070C0"/>
                </a:solidFill>
                <a:ea typeface="+mn-ea"/>
                <a:cs typeface="Varela Round" panose="00000500000000000000" pitchFamily="2" charset="-79"/>
              </a:rPr>
              <a:t>?</a:t>
            </a:r>
            <a:br>
              <a:rPr lang="en-US" altLang="en-US" sz="3200" b="1" dirty="0" smtClean="0">
                <a:solidFill>
                  <a:srgbClr val="0070C0"/>
                </a:solidFill>
                <a:ea typeface="+mn-ea"/>
                <a:cs typeface="Varela Round" panose="00000500000000000000" pitchFamily="2" charset="-79"/>
              </a:rPr>
            </a:br>
            <a:r>
              <a:rPr lang="en-US" altLang="en-US" sz="3200" b="1" dirty="0">
                <a:solidFill>
                  <a:srgbClr val="0070C0"/>
                </a:solidFill>
                <a:ea typeface="+mn-ea"/>
                <a:cs typeface="Varela Round" panose="00000500000000000000" pitchFamily="2" charset="-79"/>
              </a:rPr>
              <a:t/>
            </a:r>
            <a:br>
              <a:rPr lang="en-US" altLang="en-US" sz="3200" b="1" dirty="0">
                <a:solidFill>
                  <a:srgbClr val="0070C0"/>
                </a:solidFill>
                <a:ea typeface="+mn-ea"/>
                <a:cs typeface="Varela Round" panose="00000500000000000000" pitchFamily="2" charset="-79"/>
              </a:rPr>
            </a:br>
            <a:r>
              <a:rPr lang="en-US" altLang="en-US" sz="3200" b="1" dirty="0" smtClean="0">
                <a:solidFill>
                  <a:srgbClr val="0070C0"/>
                </a:solidFill>
                <a:ea typeface="+mn-ea"/>
                <a:cs typeface="Varela Round" panose="00000500000000000000" pitchFamily="2" charset="-79"/>
              </a:rPr>
              <a:t>What is she doing? </a:t>
            </a:r>
            <a:r>
              <a:rPr lang="en-US" altLang="en-US" sz="3200" b="1" dirty="0">
                <a:solidFill>
                  <a:srgbClr val="0070C0"/>
                </a:solidFill>
                <a:ea typeface="+mn-ea"/>
                <a:cs typeface="Varela Round" panose="00000500000000000000" pitchFamily="2" charset="-79"/>
              </a:rPr>
              <a:t/>
            </a:r>
            <a:br>
              <a:rPr lang="en-US" altLang="en-US" sz="3200" b="1" dirty="0">
                <a:solidFill>
                  <a:srgbClr val="0070C0"/>
                </a:solidFill>
                <a:ea typeface="+mn-ea"/>
                <a:cs typeface="Varela Round" panose="00000500000000000000" pitchFamily="2" charset="-79"/>
              </a:rPr>
            </a:br>
            <a:r>
              <a:rPr lang="en-US" altLang="en-US" sz="3200" b="1" dirty="0">
                <a:solidFill>
                  <a:srgbClr val="0070C0"/>
                </a:solidFill>
                <a:ea typeface="+mn-ea"/>
                <a:cs typeface="Varela Round" panose="00000500000000000000" pitchFamily="2" charset="-79"/>
              </a:rPr>
              <a:t/>
            </a:r>
            <a:br>
              <a:rPr lang="en-US" altLang="en-US" sz="3200" b="1" dirty="0">
                <a:solidFill>
                  <a:srgbClr val="0070C0"/>
                </a:solidFill>
                <a:ea typeface="+mn-ea"/>
                <a:cs typeface="Varela Round" panose="00000500000000000000" pitchFamily="2" charset="-79"/>
              </a:rPr>
            </a:br>
            <a:r>
              <a:rPr lang="en-US" altLang="en-US" sz="3200" b="1" dirty="0">
                <a:solidFill>
                  <a:srgbClr val="0070C0"/>
                </a:solidFill>
                <a:ea typeface="+mn-ea"/>
                <a:cs typeface="Varela Round" panose="00000500000000000000" pitchFamily="2" charset="-79"/>
              </a:rPr>
              <a:t/>
            </a:r>
            <a:br>
              <a:rPr lang="en-US" altLang="en-US" sz="3200" b="1" dirty="0">
                <a:solidFill>
                  <a:srgbClr val="0070C0"/>
                </a:solidFill>
                <a:ea typeface="+mn-ea"/>
                <a:cs typeface="Varela Round" panose="00000500000000000000" pitchFamily="2" charset="-79"/>
              </a:rPr>
            </a:br>
            <a:r>
              <a:rPr lang="en-US" altLang="en-US" sz="3200" b="1" dirty="0" smtClean="0">
                <a:solidFill>
                  <a:srgbClr val="0070C0"/>
                </a:solidFill>
                <a:ea typeface="+mn-ea"/>
                <a:cs typeface="Varela Round" panose="00000500000000000000" pitchFamily="2" charset="-79"/>
              </a:rPr>
              <a:t>What do you think of when you </a:t>
            </a:r>
            <a:br>
              <a:rPr lang="en-US" altLang="en-US" sz="3200" b="1" dirty="0" smtClean="0">
                <a:solidFill>
                  <a:srgbClr val="0070C0"/>
                </a:solidFill>
                <a:ea typeface="+mn-ea"/>
                <a:cs typeface="Varela Round" panose="00000500000000000000" pitchFamily="2" charset="-79"/>
              </a:rPr>
            </a:br>
            <a:r>
              <a:rPr lang="en-US" altLang="en-US" sz="3200" b="1" dirty="0" smtClean="0">
                <a:solidFill>
                  <a:srgbClr val="0070C0"/>
                </a:solidFill>
                <a:ea typeface="+mn-ea"/>
                <a:cs typeface="Varela Round" panose="00000500000000000000" pitchFamily="2" charset="-79"/>
              </a:rPr>
              <a:t>look at this picture?</a:t>
            </a:r>
            <a:endParaRPr lang="en-US" altLang="en-US" sz="4000" dirty="0">
              <a:solidFill>
                <a:srgbClr val="0070C0"/>
              </a:solidFill>
            </a:endParaRPr>
          </a:p>
        </p:txBody>
      </p:sp>
      <p:sp>
        <p:nvSpPr>
          <p:cNvPr id="2" name="AutoShape 2" descr="How to Celebrate Hanukkah At Home | My Jewish Lear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Varela Round" panose="00000500000000000000" pitchFamily="2" charset="-79"/>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733309" y="244538"/>
            <a:ext cx="4498745" cy="56234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828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flipH="1">
            <a:off x="36937" y="1739757"/>
            <a:ext cx="12071930" cy="1247838"/>
          </a:xfrm>
        </p:spPr>
        <p:txBody>
          <a:bodyPr>
            <a:noAutofit/>
          </a:bodyPr>
          <a:lstStyle/>
          <a:p>
            <a:pPr algn="l"/>
            <a:r>
              <a:rPr lang="en-US" altLang="en-US" sz="3200" b="1" dirty="0" smtClean="0">
                <a:solidFill>
                  <a:srgbClr val="0070C0"/>
                </a:solidFill>
                <a:ea typeface="+mn-ea"/>
                <a:cs typeface="Varela Round" panose="00000500000000000000" pitchFamily="2" charset="-79"/>
              </a:rPr>
              <a:t>The </a:t>
            </a:r>
            <a:r>
              <a:rPr lang="en-US" altLang="en-US" sz="3200" b="1" dirty="0" smtClean="0">
                <a:solidFill>
                  <a:srgbClr val="00B050"/>
                </a:solidFill>
                <a:ea typeface="+mn-ea"/>
                <a:cs typeface="Varela Round" panose="00000500000000000000" pitchFamily="2" charset="-79"/>
              </a:rPr>
              <a:t>goal</a:t>
            </a:r>
            <a:r>
              <a:rPr lang="en-US" altLang="en-US" sz="3200" b="1" dirty="0" smtClean="0">
                <a:solidFill>
                  <a:srgbClr val="0070C0"/>
                </a:solidFill>
                <a:ea typeface="+mn-ea"/>
                <a:cs typeface="Varela Round" panose="00000500000000000000" pitchFamily="2" charset="-79"/>
              </a:rPr>
              <a:t> of this </a:t>
            </a:r>
            <a:r>
              <a:rPr lang="en-US" altLang="en-US" sz="3200" b="1" dirty="0" smtClean="0">
                <a:solidFill>
                  <a:srgbClr val="00B050"/>
                </a:solidFill>
                <a:ea typeface="+mn-ea"/>
                <a:cs typeface="Varela Round" panose="00000500000000000000" pitchFamily="2" charset="-79"/>
              </a:rPr>
              <a:t>swimmer</a:t>
            </a:r>
            <a:r>
              <a:rPr lang="en-US" altLang="en-US" sz="3200" b="1" dirty="0" smtClean="0">
                <a:solidFill>
                  <a:srgbClr val="0070C0"/>
                </a:solidFill>
                <a:ea typeface="+mn-ea"/>
                <a:cs typeface="Varela Round" panose="00000500000000000000" pitchFamily="2" charset="-79"/>
              </a:rPr>
              <a:t> is to be</a:t>
            </a:r>
            <a:br>
              <a:rPr lang="en-US" altLang="en-US" sz="3200" b="1" dirty="0" smtClean="0">
                <a:solidFill>
                  <a:srgbClr val="0070C0"/>
                </a:solidFill>
                <a:ea typeface="+mn-ea"/>
                <a:cs typeface="Varela Round" panose="00000500000000000000" pitchFamily="2" charset="-79"/>
              </a:rPr>
            </a:br>
            <a:r>
              <a:rPr lang="en-US" altLang="en-US" sz="3200" b="1" dirty="0" smtClean="0">
                <a:solidFill>
                  <a:srgbClr val="0070C0"/>
                </a:solidFill>
                <a:ea typeface="+mn-ea"/>
                <a:cs typeface="Varela Round" panose="00000500000000000000" pitchFamily="2" charset="-79"/>
              </a:rPr>
              <a:t>her best and win </a:t>
            </a:r>
            <a:r>
              <a:rPr lang="en-US" altLang="en-US" sz="3200" b="1" dirty="0" smtClean="0">
                <a:solidFill>
                  <a:srgbClr val="00B050"/>
                </a:solidFill>
                <a:ea typeface="+mn-ea"/>
                <a:cs typeface="Varela Round" panose="00000500000000000000" pitchFamily="2" charset="-79"/>
              </a:rPr>
              <a:t>competitions</a:t>
            </a:r>
            <a:r>
              <a:rPr lang="en-US" altLang="en-US" sz="3200" b="1" dirty="0" smtClean="0">
                <a:solidFill>
                  <a:srgbClr val="0070C0"/>
                </a:solidFill>
                <a:ea typeface="+mn-ea"/>
                <a:cs typeface="Varela Round" panose="00000500000000000000" pitchFamily="2" charset="-79"/>
              </a:rPr>
              <a:t>.</a:t>
            </a:r>
            <a:r>
              <a:rPr lang="en-US" altLang="en-US" sz="3200" b="1" dirty="0">
                <a:solidFill>
                  <a:srgbClr val="0070C0"/>
                </a:solidFill>
                <a:ea typeface="+mn-ea"/>
                <a:cs typeface="Varela Round" panose="00000500000000000000" pitchFamily="2" charset="-79"/>
              </a:rPr>
              <a:t/>
            </a:r>
            <a:br>
              <a:rPr lang="en-US" altLang="en-US" sz="3200" b="1" dirty="0">
                <a:solidFill>
                  <a:srgbClr val="0070C0"/>
                </a:solidFill>
                <a:ea typeface="+mn-ea"/>
                <a:cs typeface="Varela Round" panose="00000500000000000000" pitchFamily="2" charset="-79"/>
              </a:rPr>
            </a:br>
            <a:r>
              <a:rPr lang="en-US" altLang="en-US" sz="3200" b="1" dirty="0">
                <a:solidFill>
                  <a:srgbClr val="0070C0"/>
                </a:solidFill>
                <a:ea typeface="+mn-ea"/>
                <a:cs typeface="Varela Round" panose="00000500000000000000" pitchFamily="2" charset="-79"/>
              </a:rPr>
              <a:t/>
            </a:r>
            <a:br>
              <a:rPr lang="en-US" altLang="en-US" sz="3200" b="1" dirty="0">
                <a:solidFill>
                  <a:srgbClr val="0070C0"/>
                </a:solidFill>
                <a:ea typeface="+mn-ea"/>
                <a:cs typeface="Varela Round" panose="00000500000000000000" pitchFamily="2" charset="-79"/>
              </a:rPr>
            </a:br>
            <a:r>
              <a:rPr lang="en-US" altLang="en-US" sz="3200" b="1" dirty="0">
                <a:solidFill>
                  <a:srgbClr val="0070C0"/>
                </a:solidFill>
                <a:ea typeface="+mn-ea"/>
                <a:cs typeface="Varela Round" panose="00000500000000000000" pitchFamily="2" charset="-79"/>
              </a:rPr>
              <a:t/>
            </a:r>
            <a:br>
              <a:rPr lang="en-US" altLang="en-US" sz="3200" b="1" dirty="0">
                <a:solidFill>
                  <a:srgbClr val="0070C0"/>
                </a:solidFill>
                <a:ea typeface="+mn-ea"/>
                <a:cs typeface="Varela Round" panose="00000500000000000000" pitchFamily="2" charset="-79"/>
              </a:rPr>
            </a:br>
            <a:r>
              <a:rPr lang="en-US" altLang="en-US" sz="3200" b="1" dirty="0" smtClean="0">
                <a:solidFill>
                  <a:srgbClr val="0070C0"/>
                </a:solidFill>
                <a:ea typeface="+mn-ea"/>
                <a:cs typeface="Varela Round" panose="00000500000000000000" pitchFamily="2" charset="-79"/>
              </a:rPr>
              <a:t>Do you have a </a:t>
            </a:r>
            <a:r>
              <a:rPr lang="en-US" altLang="en-US" sz="3200" b="1" dirty="0" smtClean="0">
                <a:solidFill>
                  <a:srgbClr val="00B050"/>
                </a:solidFill>
                <a:ea typeface="+mn-ea"/>
                <a:cs typeface="Varela Round" panose="00000500000000000000" pitchFamily="2" charset="-79"/>
              </a:rPr>
              <a:t>goal</a:t>
            </a:r>
            <a:r>
              <a:rPr lang="en-US" altLang="en-US" sz="3200" b="1" dirty="0" smtClean="0">
                <a:solidFill>
                  <a:srgbClr val="0070C0"/>
                </a:solidFill>
                <a:ea typeface="+mn-ea"/>
                <a:cs typeface="Varela Round" panose="00000500000000000000" pitchFamily="2" charset="-79"/>
              </a:rPr>
              <a:t>?</a:t>
            </a:r>
            <a:br>
              <a:rPr lang="en-US" altLang="en-US" sz="3200" b="1" dirty="0" smtClean="0">
                <a:solidFill>
                  <a:srgbClr val="0070C0"/>
                </a:solidFill>
                <a:ea typeface="+mn-ea"/>
                <a:cs typeface="Varela Round" panose="00000500000000000000" pitchFamily="2" charset="-79"/>
              </a:rPr>
            </a:br>
            <a:r>
              <a:rPr lang="en-US" altLang="en-US" sz="3200" b="1" dirty="0">
                <a:solidFill>
                  <a:srgbClr val="0070C0"/>
                </a:solidFill>
                <a:ea typeface="+mn-ea"/>
                <a:cs typeface="Varela Round" panose="00000500000000000000" pitchFamily="2" charset="-79"/>
              </a:rPr>
              <a:t/>
            </a:r>
            <a:br>
              <a:rPr lang="en-US" altLang="en-US" sz="3200" b="1" dirty="0">
                <a:solidFill>
                  <a:srgbClr val="0070C0"/>
                </a:solidFill>
                <a:ea typeface="+mn-ea"/>
                <a:cs typeface="Varela Round" panose="00000500000000000000" pitchFamily="2" charset="-79"/>
              </a:rPr>
            </a:br>
            <a:r>
              <a:rPr lang="en-US" altLang="en-US" sz="3200" b="1" dirty="0" smtClean="0">
                <a:solidFill>
                  <a:srgbClr val="0070C0"/>
                </a:solidFill>
                <a:ea typeface="+mn-ea"/>
                <a:cs typeface="Varela Round" panose="00000500000000000000" pitchFamily="2" charset="-79"/>
              </a:rPr>
              <a:t>What do you do to </a:t>
            </a:r>
            <a:r>
              <a:rPr lang="en-US" altLang="en-US" sz="3200" b="1" dirty="0" smtClean="0">
                <a:solidFill>
                  <a:srgbClr val="00B050"/>
                </a:solidFill>
                <a:ea typeface="+mn-ea"/>
                <a:cs typeface="Varela Round" panose="00000500000000000000" pitchFamily="2" charset="-79"/>
              </a:rPr>
              <a:t>reach</a:t>
            </a:r>
            <a:r>
              <a:rPr lang="en-US" altLang="en-US" sz="3200" b="1" dirty="0" smtClean="0">
                <a:solidFill>
                  <a:srgbClr val="0070C0"/>
                </a:solidFill>
                <a:ea typeface="+mn-ea"/>
                <a:cs typeface="Varela Round" panose="00000500000000000000" pitchFamily="2" charset="-79"/>
              </a:rPr>
              <a:t> your </a:t>
            </a:r>
            <a:r>
              <a:rPr lang="en-US" altLang="en-US" sz="3200" b="1" dirty="0" smtClean="0">
                <a:solidFill>
                  <a:srgbClr val="00B050"/>
                </a:solidFill>
                <a:ea typeface="+mn-ea"/>
                <a:cs typeface="Varela Round" panose="00000500000000000000" pitchFamily="2" charset="-79"/>
              </a:rPr>
              <a:t>goal</a:t>
            </a:r>
            <a:r>
              <a:rPr lang="en-US" altLang="en-US" sz="3200" b="1" dirty="0" smtClean="0">
                <a:solidFill>
                  <a:srgbClr val="0070C0"/>
                </a:solidFill>
                <a:ea typeface="+mn-ea"/>
                <a:cs typeface="Varela Round" panose="00000500000000000000" pitchFamily="2" charset="-79"/>
              </a:rPr>
              <a:t>?</a:t>
            </a:r>
            <a:endParaRPr lang="en-US" altLang="en-US" sz="4000" dirty="0">
              <a:solidFill>
                <a:srgbClr val="0070C0"/>
              </a:solidFill>
            </a:endParaRPr>
          </a:p>
        </p:txBody>
      </p:sp>
      <p:sp>
        <p:nvSpPr>
          <p:cNvPr id="2" name="AutoShape 2" descr="How to Celebrate Hanukkah At Home | My Jewish Lear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Varela Round" panose="00000500000000000000" pitchFamily="2" charset="-79"/>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10122" y="76432"/>
            <a:ext cx="4498745" cy="56234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6887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4">
            <a:extLst>
              <a:ext uri="{FF2B5EF4-FFF2-40B4-BE49-F238E27FC236}">
                <a16:creationId xmlns:a16="http://schemas.microsoft.com/office/drawing/2014/main" xmlns="" id="{4620D214-FEA4-4A2D-A39B-4EF82099958E}"/>
              </a:ext>
            </a:extLst>
          </p:cNvPr>
          <p:cNvGraphicFramePr>
            <a:graphicFrameLocks noGrp="1"/>
          </p:cNvGraphicFramePr>
          <p:nvPr>
            <p:extLst>
              <p:ext uri="{D42A27DB-BD31-4B8C-83A1-F6EECF244321}">
                <p14:modId xmlns:p14="http://schemas.microsoft.com/office/powerpoint/2010/main" val="3621175176"/>
              </p:ext>
            </p:extLst>
          </p:nvPr>
        </p:nvGraphicFramePr>
        <p:xfrm>
          <a:off x="468321" y="678663"/>
          <a:ext cx="11253770" cy="5516166"/>
        </p:xfrm>
        <a:graphic>
          <a:graphicData uri="http://schemas.openxmlformats.org/drawingml/2006/table">
            <a:tbl>
              <a:tblPr rtl="1" firstRow="1" bandRow="1">
                <a:tableStyleId>{5C22544A-7EE6-4342-B048-85BDC9FD1C3A}</a:tableStyleId>
              </a:tblPr>
              <a:tblGrid>
                <a:gridCol w="3286443">
                  <a:extLst>
                    <a:ext uri="{9D8B030D-6E8A-4147-A177-3AD203B41FA5}">
                      <a16:colId xmlns:a16="http://schemas.microsoft.com/office/drawing/2014/main" xmlns="" val="2227589154"/>
                    </a:ext>
                  </a:extLst>
                </a:gridCol>
                <a:gridCol w="2448289">
                  <a:extLst>
                    <a:ext uri="{9D8B030D-6E8A-4147-A177-3AD203B41FA5}">
                      <a16:colId xmlns:a16="http://schemas.microsoft.com/office/drawing/2014/main" xmlns="" val="3849437973"/>
                    </a:ext>
                  </a:extLst>
                </a:gridCol>
                <a:gridCol w="3140393">
                  <a:extLst>
                    <a:ext uri="{9D8B030D-6E8A-4147-A177-3AD203B41FA5}">
                      <a16:colId xmlns:a16="http://schemas.microsoft.com/office/drawing/2014/main" xmlns="" val="3661130435"/>
                    </a:ext>
                  </a:extLst>
                </a:gridCol>
                <a:gridCol w="2378645">
                  <a:extLst>
                    <a:ext uri="{9D8B030D-6E8A-4147-A177-3AD203B41FA5}">
                      <a16:colId xmlns:a16="http://schemas.microsoft.com/office/drawing/2014/main" xmlns="" val="3588950640"/>
                    </a:ext>
                  </a:extLst>
                </a:gridCol>
              </a:tblGrid>
              <a:tr h="939546">
                <a:tc>
                  <a:txBody>
                    <a:bodyPr/>
                    <a:lstStyle/>
                    <a:p>
                      <a:pPr algn="l" rtl="1">
                        <a:lnSpc>
                          <a:spcPct val="100000"/>
                        </a:lnSpc>
                      </a:pPr>
                      <a:r>
                        <a:rPr lang="fr-CA" sz="2800" b="0" kern="1200" dirty="0" smtClean="0">
                          <a:solidFill>
                            <a:srgbClr val="00B0F0"/>
                          </a:solidFill>
                          <a:latin typeface="Varela Round" panose="00000500000000000000" pitchFamily="2" charset="-79"/>
                          <a:ea typeface="+mn-ea"/>
                          <a:cs typeface="Varela Round" panose="00000500000000000000" pitchFamily="2" charset="-79"/>
                        </a:rPr>
                        <a:t>athlete</a:t>
                      </a:r>
                      <a:endParaRPr lang="he-IL" sz="2800" b="0" kern="1200" dirty="0">
                        <a:solidFill>
                          <a:srgbClr val="00B0F0"/>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lnSpc>
                          <a:spcPct val="100000"/>
                        </a:lnSpc>
                      </a:pPr>
                      <a:r>
                        <a:rPr lang="he-IL" sz="2400" b="0" kern="1200" dirty="0" smtClean="0">
                          <a:solidFill>
                            <a:srgbClr val="002060"/>
                          </a:solidFill>
                          <a:latin typeface="Varela Round" panose="00000500000000000000" pitchFamily="2" charset="-79"/>
                          <a:ea typeface="+mn-ea"/>
                          <a:cs typeface="Varela Round" panose="00000500000000000000" pitchFamily="2" charset="-79"/>
                        </a:rPr>
                        <a:t>ספורטאי</a:t>
                      </a:r>
                      <a:endParaRPr lang="he-IL" sz="2400" b="0" kern="1200" dirty="0">
                        <a:solidFill>
                          <a:srgbClr val="002060"/>
                        </a:solidFill>
                        <a:latin typeface="Varela Round" panose="00000500000000000000" pitchFamily="2" charset="-79"/>
                        <a:ea typeface="+mn-ea"/>
                        <a:cs typeface="Varela Round" panose="00000500000000000000" pitchFamily="2" charset="-79"/>
                      </a:endParaRPr>
                    </a:p>
                  </a:txBody>
                  <a:tcPr anchor="ctr">
                    <a:lnL w="12700" cap="flat" cmpd="sng" algn="ctr">
                      <a:no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1">
                        <a:lnSpc>
                          <a:spcPct val="100000"/>
                        </a:lnSpc>
                      </a:pPr>
                      <a:r>
                        <a:rPr lang="fr-CA" sz="2800" b="0" dirty="0" smtClean="0">
                          <a:solidFill>
                            <a:srgbClr val="00B0F0"/>
                          </a:solidFill>
                          <a:latin typeface="Varela Round" panose="00000500000000000000" pitchFamily="2" charset="-79"/>
                          <a:cs typeface="Varela Round" panose="00000500000000000000" pitchFamily="2" charset="-79"/>
                        </a:rPr>
                        <a:t>get</a:t>
                      </a:r>
                      <a:r>
                        <a:rPr lang="fr-CA" sz="2800" b="0" baseline="0" dirty="0" smtClean="0">
                          <a:solidFill>
                            <a:srgbClr val="00B0F0"/>
                          </a:solidFill>
                          <a:latin typeface="Varela Round" panose="00000500000000000000" pitchFamily="2" charset="-79"/>
                          <a:cs typeface="Varela Round" panose="00000500000000000000" pitchFamily="2" charset="-79"/>
                        </a:rPr>
                        <a:t> up</a:t>
                      </a:r>
                      <a:endParaRPr lang="en-US" sz="2800" b="0" dirty="0">
                        <a:solidFill>
                          <a:srgbClr val="00B0F0"/>
                        </a:solidFill>
                        <a:latin typeface="Varela Round" panose="00000500000000000000" pitchFamily="2" charset="-79"/>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lnSpc>
                          <a:spcPct val="100000"/>
                        </a:lnSpc>
                      </a:pPr>
                      <a:r>
                        <a:rPr lang="he-IL" sz="2800" b="0" kern="1200" dirty="0">
                          <a:solidFill>
                            <a:srgbClr val="002060"/>
                          </a:solidFill>
                          <a:latin typeface="Varela Round" panose="00000500000000000000" pitchFamily="2" charset="-79"/>
                          <a:ea typeface="+mn-ea"/>
                          <a:cs typeface="Varela Round" panose="00000500000000000000" pitchFamily="2" charset="-79"/>
                        </a:rPr>
                        <a:t>לקום</a:t>
                      </a:r>
                    </a:p>
                  </a:txBody>
                  <a:tcPr anchor="ctr">
                    <a:lnL w="12700" cap="flat" cmpd="sng" algn="ctr">
                      <a:no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67538623"/>
                  </a:ext>
                </a:extLst>
              </a:tr>
              <a:tr h="939546">
                <a:tc>
                  <a:txBody>
                    <a:bodyPr/>
                    <a:lstStyle/>
                    <a:p>
                      <a:pPr algn="l" rtl="1">
                        <a:lnSpc>
                          <a:spcPct val="100000"/>
                        </a:lnSpc>
                      </a:pPr>
                      <a:r>
                        <a:rPr lang="fr-CA" sz="2800" b="0" kern="1200" baseline="0" dirty="0" smtClean="0">
                          <a:solidFill>
                            <a:srgbClr val="00B0F0"/>
                          </a:solidFill>
                          <a:latin typeface="Varela Round" panose="00000500000000000000" pitchFamily="2" charset="-79"/>
                          <a:ea typeface="+mn-ea"/>
                          <a:cs typeface="Varela Round" panose="00000500000000000000" pitchFamily="2" charset="-79"/>
                        </a:rPr>
                        <a:t>goal</a:t>
                      </a:r>
                      <a:endParaRPr lang="en-US" sz="2800" b="0" kern="1200" baseline="0" dirty="0">
                        <a:solidFill>
                          <a:srgbClr val="00B0F0"/>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lnSpc>
                          <a:spcPct val="100000"/>
                        </a:lnSpc>
                      </a:pPr>
                      <a:r>
                        <a:rPr lang="he-IL" sz="2400" b="0" kern="1200" dirty="0" smtClean="0">
                          <a:solidFill>
                            <a:srgbClr val="002060"/>
                          </a:solidFill>
                          <a:latin typeface="Varela Round" panose="00000500000000000000" pitchFamily="2" charset="-79"/>
                          <a:ea typeface="+mn-ea"/>
                          <a:cs typeface="Varela Round" panose="00000500000000000000" pitchFamily="2" charset="-79"/>
                        </a:rPr>
                        <a:t>מטרה</a:t>
                      </a:r>
                      <a:endParaRPr lang="he-IL" sz="2400" b="0" kern="1200" dirty="0">
                        <a:solidFill>
                          <a:srgbClr val="002060"/>
                        </a:solidFill>
                        <a:latin typeface="Varela Round" panose="00000500000000000000" pitchFamily="2" charset="-79"/>
                        <a:ea typeface="+mn-ea"/>
                        <a:cs typeface="Varela Round" panose="00000500000000000000" pitchFamily="2" charset="-79"/>
                      </a:endParaRPr>
                    </a:p>
                  </a:txBody>
                  <a:tcPr anchor="ctr">
                    <a:lnL w="12700" cap="flat" cmpd="sng" algn="ctr">
                      <a:no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100000"/>
                        </a:lnSpc>
                      </a:pPr>
                      <a:r>
                        <a:rPr lang="fr-CA" sz="2800" b="0" kern="1200" dirty="0" smtClean="0">
                          <a:solidFill>
                            <a:srgbClr val="00B0F0"/>
                          </a:solidFill>
                          <a:latin typeface="Varela Round" panose="00000500000000000000" pitchFamily="2" charset="-79"/>
                          <a:ea typeface="+mn-ea"/>
                          <a:cs typeface="Varela Round" panose="00000500000000000000" pitchFamily="2" charset="-79"/>
                        </a:rPr>
                        <a:t>competition</a:t>
                      </a:r>
                      <a:endParaRPr lang="he-IL" sz="2800" b="0" kern="1200" dirty="0">
                        <a:solidFill>
                          <a:srgbClr val="FF0000"/>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lnSpc>
                          <a:spcPct val="100000"/>
                        </a:lnSpc>
                      </a:pPr>
                      <a:r>
                        <a:rPr lang="he-IL" sz="2400" b="0" kern="1200" dirty="0" smtClean="0">
                          <a:solidFill>
                            <a:srgbClr val="002060"/>
                          </a:solidFill>
                          <a:latin typeface="Varela Round" panose="00000500000000000000" pitchFamily="2" charset="-79"/>
                          <a:ea typeface="+mn-ea"/>
                          <a:cs typeface="Varela Round" panose="00000500000000000000" pitchFamily="2" charset="-79"/>
                        </a:rPr>
                        <a:t>תחרות</a:t>
                      </a:r>
                      <a:endParaRPr lang="he-IL" sz="2400" b="0" kern="1200" dirty="0">
                        <a:solidFill>
                          <a:srgbClr val="002060"/>
                        </a:solidFill>
                        <a:latin typeface="Varela Round" panose="00000500000000000000" pitchFamily="2" charset="-79"/>
                        <a:ea typeface="+mn-ea"/>
                        <a:cs typeface="Varela Round" panose="00000500000000000000" pitchFamily="2" charset="-79"/>
                      </a:endParaRPr>
                    </a:p>
                  </a:txBody>
                  <a:tcPr anchor="ctr">
                    <a:lnL w="12700" cap="flat" cmpd="sng" algn="ctr">
                      <a:no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36139809"/>
                  </a:ext>
                </a:extLst>
              </a:tr>
              <a:tr h="939546">
                <a:tc>
                  <a:txBody>
                    <a:bodyPr/>
                    <a:lstStyle/>
                    <a:p>
                      <a:pPr algn="l" rtl="1">
                        <a:lnSpc>
                          <a:spcPct val="100000"/>
                        </a:lnSpc>
                      </a:pPr>
                      <a:r>
                        <a:rPr lang="fr-CA" sz="2800" b="0" kern="1200" dirty="0" smtClean="0">
                          <a:solidFill>
                            <a:srgbClr val="00B0F0"/>
                          </a:solidFill>
                          <a:latin typeface="Varela Round" panose="00000500000000000000" pitchFamily="2" charset="-79"/>
                          <a:ea typeface="+mn-ea"/>
                          <a:cs typeface="Varela Round" panose="00000500000000000000" pitchFamily="2" charset="-79"/>
                        </a:rPr>
                        <a:t>go</a:t>
                      </a:r>
                      <a:r>
                        <a:rPr lang="fr-CA" sz="2800" b="0" kern="1200" baseline="0" dirty="0" smtClean="0">
                          <a:solidFill>
                            <a:srgbClr val="00B0F0"/>
                          </a:solidFill>
                          <a:latin typeface="Varela Round" panose="00000500000000000000" pitchFamily="2" charset="-79"/>
                          <a:ea typeface="+mn-ea"/>
                          <a:cs typeface="Varela Round" panose="00000500000000000000" pitchFamily="2" charset="-79"/>
                        </a:rPr>
                        <a:t> </a:t>
                      </a:r>
                      <a:r>
                        <a:rPr lang="fr-CA" sz="2800" b="0" kern="1200" baseline="0" dirty="0">
                          <a:solidFill>
                            <a:srgbClr val="00B0F0"/>
                          </a:solidFill>
                          <a:latin typeface="Varela Round" panose="00000500000000000000" pitchFamily="2" charset="-79"/>
                          <a:ea typeface="+mn-ea"/>
                          <a:cs typeface="Varela Round" panose="00000500000000000000" pitchFamily="2" charset="-79"/>
                        </a:rPr>
                        <a:t>swimming</a:t>
                      </a:r>
                      <a:endParaRPr lang="he-IL" sz="2800" b="0" kern="1200" dirty="0">
                        <a:solidFill>
                          <a:srgbClr val="00B0F0"/>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lnSpc>
                          <a:spcPct val="100000"/>
                        </a:lnSpc>
                      </a:pPr>
                      <a:r>
                        <a:rPr lang="he-IL" sz="2400" b="0" kern="1200" dirty="0">
                          <a:solidFill>
                            <a:srgbClr val="002060"/>
                          </a:solidFill>
                          <a:latin typeface="Varela Round" panose="00000500000000000000" pitchFamily="2" charset="-79"/>
                          <a:ea typeface="+mn-ea"/>
                          <a:cs typeface="Varela Round" panose="00000500000000000000" pitchFamily="2" charset="-79"/>
                        </a:rPr>
                        <a:t>לשחות</a:t>
                      </a:r>
                    </a:p>
                  </a:txBody>
                  <a:tcPr anchor="ctr">
                    <a:lnL w="12700" cap="flat" cmpd="sng" algn="ctr">
                      <a:no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100000"/>
                        </a:lnSpc>
                      </a:pPr>
                      <a:r>
                        <a:rPr lang="fr-CA" sz="2800" b="0" kern="1200" dirty="0" smtClean="0">
                          <a:solidFill>
                            <a:srgbClr val="00B0F0"/>
                          </a:solidFill>
                          <a:latin typeface="Varela Round" panose="00000500000000000000" pitchFamily="2" charset="-79"/>
                          <a:ea typeface="+mn-ea"/>
                          <a:cs typeface="Varela Round" panose="00000500000000000000" pitchFamily="2" charset="-79"/>
                        </a:rPr>
                        <a:t>have</a:t>
                      </a:r>
                      <a:r>
                        <a:rPr lang="fr-CA" sz="2800" b="0" kern="1200" baseline="0" dirty="0" smtClean="0">
                          <a:solidFill>
                            <a:srgbClr val="00B0F0"/>
                          </a:solidFill>
                          <a:latin typeface="Varela Round" panose="00000500000000000000" pitchFamily="2" charset="-79"/>
                          <a:ea typeface="+mn-ea"/>
                          <a:cs typeface="Varela Round" panose="00000500000000000000" pitchFamily="2" charset="-79"/>
                        </a:rPr>
                        <a:t> lunch / dinner</a:t>
                      </a:r>
                      <a:endParaRPr lang="he-IL" sz="2800" b="0" kern="1200" dirty="0">
                        <a:solidFill>
                          <a:srgbClr val="00B0F0"/>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lnSpc>
                          <a:spcPct val="100000"/>
                        </a:lnSpc>
                      </a:pPr>
                      <a:r>
                        <a:rPr lang="he-IL" sz="2400" b="0" kern="1200" dirty="0">
                          <a:solidFill>
                            <a:srgbClr val="002060"/>
                          </a:solidFill>
                          <a:latin typeface="Varela Round" panose="00000500000000000000" pitchFamily="2" charset="-79"/>
                          <a:ea typeface="+mn-ea"/>
                          <a:cs typeface="Varela Round" panose="00000500000000000000" pitchFamily="2" charset="-79"/>
                        </a:rPr>
                        <a:t>לאכול </a:t>
                      </a:r>
                      <a:r>
                        <a:rPr lang="en-US" sz="2400" b="0" kern="1200" dirty="0">
                          <a:solidFill>
                            <a:srgbClr val="002060"/>
                          </a:solidFill>
                          <a:latin typeface="Varela Round" panose="00000500000000000000" pitchFamily="2" charset="-79"/>
                          <a:ea typeface="+mn-ea"/>
                          <a:cs typeface="Varela Round" panose="00000500000000000000" pitchFamily="2" charset="-79"/>
                        </a:rPr>
                        <a:t/>
                      </a:r>
                      <a:br>
                        <a:rPr lang="en-US" sz="2400" b="0" kern="1200" dirty="0">
                          <a:solidFill>
                            <a:srgbClr val="002060"/>
                          </a:solidFill>
                          <a:latin typeface="Varela Round" panose="00000500000000000000" pitchFamily="2" charset="-79"/>
                          <a:ea typeface="+mn-ea"/>
                          <a:cs typeface="Varela Round" panose="00000500000000000000" pitchFamily="2" charset="-79"/>
                        </a:rPr>
                      </a:br>
                      <a:r>
                        <a:rPr lang="he-IL" sz="2400" b="0" kern="1200" dirty="0">
                          <a:solidFill>
                            <a:srgbClr val="002060"/>
                          </a:solidFill>
                          <a:latin typeface="Varela Round" panose="00000500000000000000" pitchFamily="2" charset="-79"/>
                          <a:ea typeface="+mn-ea"/>
                          <a:cs typeface="Varela Round" panose="00000500000000000000" pitchFamily="2" charset="-79"/>
                        </a:rPr>
                        <a:t>ארוחת </a:t>
                      </a:r>
                      <a:r>
                        <a:rPr lang="he-IL" sz="2400" b="0" kern="1200" dirty="0" smtClean="0">
                          <a:solidFill>
                            <a:srgbClr val="002060"/>
                          </a:solidFill>
                          <a:latin typeface="Varela Round" panose="00000500000000000000" pitchFamily="2" charset="-79"/>
                          <a:ea typeface="+mn-ea"/>
                          <a:cs typeface="Varela Round" panose="00000500000000000000" pitchFamily="2" charset="-79"/>
                        </a:rPr>
                        <a:t>צהריים-ערב</a:t>
                      </a:r>
                      <a:endParaRPr lang="he-IL" sz="2400" b="0" kern="1200" dirty="0">
                        <a:solidFill>
                          <a:srgbClr val="002060"/>
                        </a:solidFill>
                        <a:latin typeface="Varela Round" panose="00000500000000000000" pitchFamily="2" charset="-79"/>
                        <a:ea typeface="+mn-ea"/>
                        <a:cs typeface="Varela Round" panose="00000500000000000000" pitchFamily="2" charset="-79"/>
                      </a:endParaRPr>
                    </a:p>
                  </a:txBody>
                  <a:tcPr anchor="ctr">
                    <a:lnL w="12700" cap="flat" cmpd="sng" algn="ctr">
                      <a:no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07670435"/>
                  </a:ext>
                </a:extLst>
              </a:tr>
              <a:tr h="760663">
                <a:tc gridSpan="4">
                  <a:txBody>
                    <a:bodyPr/>
                    <a:lstStyle/>
                    <a:p>
                      <a:pPr algn="ctr" rtl="1">
                        <a:lnSpc>
                          <a:spcPct val="100000"/>
                        </a:lnSpc>
                      </a:pPr>
                      <a:r>
                        <a:rPr lang="en-US" sz="2800" b="0" kern="1200" dirty="0" smtClean="0">
                          <a:solidFill>
                            <a:srgbClr val="00B0F0"/>
                          </a:solidFill>
                          <a:latin typeface="Varela Round" panose="00000500000000000000" pitchFamily="2" charset="-79"/>
                          <a:ea typeface="+mn-ea"/>
                          <a:cs typeface="Varela Round" panose="00000500000000000000" pitchFamily="2" charset="-79"/>
                        </a:rPr>
                        <a:t>reach</a:t>
                      </a:r>
                      <a:r>
                        <a:rPr lang="en-US" sz="2800" b="0" kern="1200" baseline="0" dirty="0" smtClean="0">
                          <a:solidFill>
                            <a:srgbClr val="00B0F0"/>
                          </a:solidFill>
                          <a:latin typeface="Varela Round" panose="00000500000000000000" pitchFamily="2" charset="-79"/>
                          <a:ea typeface="+mn-ea"/>
                          <a:cs typeface="Varela Round" panose="00000500000000000000" pitchFamily="2" charset="-79"/>
                        </a:rPr>
                        <a:t> your </a:t>
                      </a:r>
                      <a:r>
                        <a:rPr lang="en-US" sz="2800" b="0" kern="1200" dirty="0" smtClean="0">
                          <a:solidFill>
                            <a:srgbClr val="00B0F0"/>
                          </a:solidFill>
                          <a:latin typeface="Varela Round" panose="00000500000000000000" pitchFamily="2" charset="-79"/>
                          <a:ea typeface="+mn-ea"/>
                          <a:cs typeface="Varela Round" panose="00000500000000000000" pitchFamily="2" charset="-79"/>
                        </a:rPr>
                        <a:t>goal</a:t>
                      </a:r>
                      <a:r>
                        <a:rPr lang="he-IL" sz="2800" b="0" kern="1200" dirty="0" smtClean="0">
                          <a:solidFill>
                            <a:srgbClr val="00B0F0"/>
                          </a:solidFill>
                          <a:latin typeface="Varela Round" panose="00000500000000000000" pitchFamily="2" charset="-79"/>
                          <a:ea typeface="+mn-ea"/>
                          <a:cs typeface="Varela Round" panose="00000500000000000000" pitchFamily="2" charset="-79"/>
                        </a:rPr>
                        <a:t>  </a:t>
                      </a:r>
                      <a:r>
                        <a:rPr lang="he-IL" sz="2400" b="0" kern="1200" dirty="0" smtClean="0">
                          <a:solidFill>
                            <a:srgbClr val="002060"/>
                          </a:solidFill>
                          <a:latin typeface="Varela Round" panose="00000500000000000000" pitchFamily="2" charset="-79"/>
                          <a:ea typeface="+mn-ea"/>
                          <a:cs typeface="Varela Round" panose="00000500000000000000" pitchFamily="2" charset="-79"/>
                        </a:rPr>
                        <a:t>להגיע למטרה  </a:t>
                      </a:r>
                      <a:endParaRPr lang="he-IL" sz="2400" b="0" kern="1200" dirty="0">
                        <a:solidFill>
                          <a:srgbClr val="002060"/>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rtl="1">
                        <a:lnSpc>
                          <a:spcPct val="100000"/>
                        </a:lnSpc>
                      </a:pPr>
                      <a:endParaRPr lang="he-IL" sz="2800" b="0" kern="1200" dirty="0">
                        <a:solidFill>
                          <a:srgbClr val="002060"/>
                        </a:solidFill>
                        <a:latin typeface="Varela Round" panose="00000500000000000000" pitchFamily="2" charset="-79"/>
                        <a:ea typeface="+mn-ea"/>
                        <a:cs typeface="Varela Round" panose="00000500000000000000" pitchFamily="2" charset="-79"/>
                      </a:endParaRPr>
                    </a:p>
                  </a:txBody>
                  <a:tcPr anchor="ctr">
                    <a:lnL w="12700" cap="flat" cmpd="sng" algn="ctr">
                      <a:no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1">
                        <a:lnSpc>
                          <a:spcPct val="100000"/>
                        </a:lnSpc>
                      </a:pPr>
                      <a:endParaRPr lang="he-IL" sz="3200" b="0" kern="1200" dirty="0">
                        <a:solidFill>
                          <a:srgbClr val="00B0F0"/>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rtl="1">
                        <a:lnSpc>
                          <a:spcPct val="100000"/>
                        </a:lnSpc>
                      </a:pPr>
                      <a:endParaRPr lang="he-IL" sz="2800" b="0" kern="1200" dirty="0">
                        <a:solidFill>
                          <a:srgbClr val="002060"/>
                        </a:solidFill>
                        <a:latin typeface="Varela Round" panose="00000500000000000000" pitchFamily="2" charset="-79"/>
                        <a:ea typeface="+mn-ea"/>
                        <a:cs typeface="Varela Round" panose="00000500000000000000" pitchFamily="2" charset="-79"/>
                      </a:endParaRPr>
                    </a:p>
                  </a:txBody>
                  <a:tcPr anchor="ctr">
                    <a:lnL w="12700" cap="flat" cmpd="sng" algn="ctr">
                      <a:no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r>
              <a:tr h="748145">
                <a:tc gridSpan="4">
                  <a:txBody>
                    <a:bodyPr/>
                    <a:lstStyle/>
                    <a:p>
                      <a:pPr algn="ctr" rtl="1">
                        <a:lnSpc>
                          <a:spcPct val="100000"/>
                        </a:lnSpc>
                      </a:pPr>
                      <a:r>
                        <a:rPr lang="en-US" sz="2800" b="0" kern="1200" dirty="0" smtClean="0">
                          <a:solidFill>
                            <a:srgbClr val="00B0F0"/>
                          </a:solidFill>
                          <a:latin typeface="Varela Round" panose="00000500000000000000" pitchFamily="2" charset="-79"/>
                          <a:ea typeface="+mn-ea"/>
                          <a:cs typeface="Varela Round" panose="00000500000000000000" pitchFamily="2" charset="-79"/>
                        </a:rPr>
                        <a:t>strive for excellence</a:t>
                      </a:r>
                      <a:r>
                        <a:rPr lang="he-IL" sz="2800" b="0" kern="1200" dirty="0" smtClean="0">
                          <a:solidFill>
                            <a:srgbClr val="00B0F0"/>
                          </a:solidFill>
                          <a:latin typeface="Varela Round" panose="00000500000000000000" pitchFamily="2" charset="-79"/>
                          <a:ea typeface="+mn-ea"/>
                          <a:cs typeface="Varela Round" panose="00000500000000000000" pitchFamily="2" charset="-79"/>
                        </a:rPr>
                        <a:t> </a:t>
                      </a:r>
                      <a:r>
                        <a:rPr lang="he-IL" sz="2400" b="0" kern="1200" dirty="0" smtClean="0">
                          <a:solidFill>
                            <a:srgbClr val="002060"/>
                          </a:solidFill>
                          <a:latin typeface="Varela Round" panose="00000500000000000000" pitchFamily="2" charset="-79"/>
                          <a:ea typeface="+mn-ea"/>
                          <a:cs typeface="Varela Round" panose="00000500000000000000" pitchFamily="2" charset="-79"/>
                        </a:rPr>
                        <a:t>לשאוף למצויינות</a:t>
                      </a:r>
                      <a:endParaRPr lang="he-IL" sz="2400" b="0" kern="1200" dirty="0">
                        <a:solidFill>
                          <a:srgbClr val="002060"/>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939546">
                <a:tc gridSpan="4">
                  <a:txBody>
                    <a:bodyPr/>
                    <a:lstStyle/>
                    <a:p>
                      <a:pPr marL="0" algn="ctr" defTabSz="914400" rtl="1" eaLnBrk="1" latinLnBrk="0" hangingPunct="1">
                        <a:lnSpc>
                          <a:spcPct val="100000"/>
                        </a:lnSpc>
                      </a:pPr>
                      <a:r>
                        <a:rPr lang="en-US" sz="2800" b="0" kern="1200" dirty="0" smtClean="0">
                          <a:solidFill>
                            <a:srgbClr val="00B0F0"/>
                          </a:solidFill>
                          <a:latin typeface="Varela Round" panose="00000500000000000000" pitchFamily="2" charset="-79"/>
                          <a:ea typeface="+mn-ea"/>
                          <a:cs typeface="Varela Round" panose="00000500000000000000" pitchFamily="2" charset="-79"/>
                        </a:rPr>
                        <a:t>follow a routine</a:t>
                      </a:r>
                      <a:r>
                        <a:rPr lang="he-IL" sz="2800" b="0" kern="1200" dirty="0" smtClean="0">
                          <a:solidFill>
                            <a:srgbClr val="00B0F0"/>
                          </a:solidFill>
                          <a:latin typeface="Varela Round" panose="00000500000000000000" pitchFamily="2" charset="-79"/>
                          <a:ea typeface="+mn-ea"/>
                          <a:cs typeface="Varela Round" panose="00000500000000000000" pitchFamily="2" charset="-79"/>
                        </a:rPr>
                        <a:t> </a:t>
                      </a:r>
                      <a:r>
                        <a:rPr lang="he-IL" sz="2400" b="0" kern="1200" dirty="0" smtClean="0">
                          <a:solidFill>
                            <a:srgbClr val="002060"/>
                          </a:solidFill>
                          <a:latin typeface="Varela Round" panose="00000500000000000000" pitchFamily="2" charset="-79"/>
                          <a:ea typeface="+mn-ea"/>
                          <a:cs typeface="Varela Round" panose="00000500000000000000" pitchFamily="2" charset="-79"/>
                        </a:rPr>
                        <a:t>לשמור על שגרה</a:t>
                      </a:r>
                      <a:endParaRPr lang="he-IL" sz="2400" b="0" kern="1200" dirty="0">
                        <a:solidFill>
                          <a:srgbClr val="002060"/>
                        </a:solidFill>
                        <a:latin typeface="Varela Round" panose="00000500000000000000" pitchFamily="2" charset="-79"/>
                        <a:ea typeface="+mn-ea"/>
                        <a:cs typeface="Varela Round" panose="00000500000000000000" pitchFamily="2" charset="-79"/>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Title 1"/>
          <p:cNvSpPr txBox="1">
            <a:spLocks/>
          </p:cNvSpPr>
          <p:nvPr/>
        </p:nvSpPr>
        <p:spPr>
          <a:xfrm>
            <a:off x="-553195" y="-22494"/>
            <a:ext cx="13333195" cy="937327"/>
          </a:xfrm>
          <a:prstGeom prst="rect">
            <a:avLst/>
          </a:prstGeom>
        </p:spPr>
        <p:txBody>
          <a:bodyPr/>
          <a:lstStyle>
            <a:defPPr>
              <a:defRPr lang="he-IL"/>
            </a:defPPr>
            <a:lvl1pPr algn="ctr">
              <a:spcBef>
                <a:spcPct val="0"/>
              </a:spcBef>
              <a:buNone/>
              <a:defRPr sz="4400" b="1">
                <a:solidFill>
                  <a:schemeClr val="tx2">
                    <a:lumMod val="75000"/>
                  </a:schemeClr>
                </a:solidFill>
                <a:latin typeface="Varela Round" panose="00000500000000000000" pitchFamily="2" charset="-79"/>
                <a:ea typeface="+mj-ea"/>
                <a:cs typeface="Varela Round" panose="00000500000000000000" pitchFamily="2" charset="-79"/>
              </a:defRPr>
            </a:lvl1pPr>
          </a:lstStyle>
          <a:p>
            <a:r>
              <a:rPr lang="en-US" sz="4000" dirty="0"/>
              <a:t>New Vocabulary Words</a:t>
            </a:r>
          </a:p>
        </p:txBody>
      </p:sp>
    </p:spTree>
    <p:extLst>
      <p:ext uri="{BB962C8B-B14F-4D97-AF65-F5344CB8AC3E}">
        <p14:creationId xmlns:p14="http://schemas.microsoft.com/office/powerpoint/2010/main" val="303549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618842" y="44143"/>
            <a:ext cx="11238934" cy="713054"/>
          </a:xfrm>
          <a:prstGeom prst="rect">
            <a:avLst/>
          </a:prstGeom>
        </p:spPr>
        <p:txBody>
          <a:bodyPr/>
          <a:lstStyle>
            <a:defPPr>
              <a:defRPr lang="he-IL"/>
            </a:defPPr>
            <a:lvl1pPr algn="ctr">
              <a:spcBef>
                <a:spcPct val="0"/>
              </a:spcBef>
              <a:buNone/>
              <a:defRPr sz="4400" b="1">
                <a:solidFill>
                  <a:schemeClr val="tx2">
                    <a:lumMod val="75000"/>
                  </a:schemeClr>
                </a:solidFill>
                <a:latin typeface="Varela Round" panose="00000500000000000000" pitchFamily="2" charset="-79"/>
                <a:ea typeface="+mj-ea"/>
                <a:cs typeface="Varela Round" panose="00000500000000000000" pitchFamily="2" charset="-79"/>
              </a:defRPr>
            </a:lvl1pPr>
          </a:lstStyle>
          <a:p>
            <a:r>
              <a:rPr lang="en-US" sz="4000" dirty="0"/>
              <a:t>Exercise - Match </a:t>
            </a:r>
            <a:r>
              <a:rPr lang="en-US" sz="4000" dirty="0" smtClean="0"/>
              <a:t>the word to </a:t>
            </a:r>
            <a:r>
              <a:rPr lang="en-US" sz="4000" dirty="0"/>
              <a:t>its </a:t>
            </a:r>
            <a:r>
              <a:rPr lang="en-US" sz="4000" dirty="0" smtClean="0"/>
              <a:t>picture</a:t>
            </a:r>
          </a:p>
        </p:txBody>
      </p:sp>
      <p:sp>
        <p:nvSpPr>
          <p:cNvPr id="8" name="AutoShape 2" descr="Triangular piece of cheese Royalty Free Vector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Varela Round" panose="00000500000000000000" pitchFamily="2" charset="-79"/>
            </a:endParaRPr>
          </a:p>
        </p:txBody>
      </p:sp>
      <p:sp>
        <p:nvSpPr>
          <p:cNvPr id="9" name="AutoShape 6" descr="Fall On Banana. Slip On Banana Peel. Guy Flopped. Man Fell Stock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Varela Round" panose="00000500000000000000" pitchFamily="2" charset="-79"/>
            </a:endParaRPr>
          </a:p>
        </p:txBody>
      </p:sp>
      <p:sp>
        <p:nvSpPr>
          <p:cNvPr id="14" name="TextBox 6">
            <a:extLst>
              <a:ext uri="{FF2B5EF4-FFF2-40B4-BE49-F238E27FC236}">
                <a16:creationId xmlns:a16="http://schemas.microsoft.com/office/drawing/2014/main" xmlns="" id="{B3B9B50A-3600-4270-88AE-DFB5EF0CF35E}"/>
              </a:ext>
            </a:extLst>
          </p:cNvPr>
          <p:cNvSpPr txBox="1"/>
          <p:nvPr/>
        </p:nvSpPr>
        <p:spPr>
          <a:xfrm>
            <a:off x="276115" y="4201263"/>
            <a:ext cx="11638181" cy="954107"/>
          </a:xfrm>
          <a:prstGeom prst="rect">
            <a:avLst/>
          </a:prstGeom>
          <a:noFill/>
          <a:ln w="3175">
            <a:solidFill>
              <a:srgbClr val="0070C0"/>
            </a:solidFill>
          </a:ln>
        </p:spPr>
        <p:txBody>
          <a:bodyPr wrap="square" rtlCol="0">
            <a:spAutoFit/>
          </a:bodyPr>
          <a:lstStyle/>
          <a:p>
            <a:pPr marL="542925" algn="l" rtl="0"/>
            <a:r>
              <a:rPr lang="fr-CA" sz="2800" b="1" dirty="0" smtClean="0">
                <a:solidFill>
                  <a:srgbClr val="002060"/>
                </a:solidFill>
                <a:latin typeface="Varela Round" panose="00000500000000000000" pitchFamily="2" charset="-79"/>
                <a:cs typeface="Varela Round" panose="00000500000000000000" pitchFamily="2" charset="-79"/>
              </a:rPr>
              <a:t>1.</a:t>
            </a:r>
            <a:r>
              <a:rPr lang="fr-CA" sz="2800" b="1" dirty="0" smtClean="0">
                <a:solidFill>
                  <a:srgbClr val="0070C0"/>
                </a:solidFill>
                <a:latin typeface="Varela Round" panose="00000500000000000000" pitchFamily="2" charset="-79"/>
                <a:cs typeface="Varela Round" panose="00000500000000000000" pitchFamily="2" charset="-79"/>
              </a:rPr>
              <a:t>follow a routine	</a:t>
            </a:r>
            <a:r>
              <a:rPr lang="fr-CA" sz="2800" b="1" dirty="0">
                <a:solidFill>
                  <a:srgbClr val="0070C0"/>
                </a:solidFill>
                <a:latin typeface="Varela Round" panose="00000500000000000000" pitchFamily="2" charset="-79"/>
                <a:cs typeface="Varela Round" panose="00000500000000000000" pitchFamily="2" charset="-79"/>
              </a:rPr>
              <a:t>	</a:t>
            </a:r>
            <a:r>
              <a:rPr lang="en-US" sz="2800" b="1" dirty="0">
                <a:solidFill>
                  <a:srgbClr val="192A72"/>
                </a:solidFill>
                <a:latin typeface="Varela Round" panose="00000500000000000000" pitchFamily="2" charset="-79"/>
                <a:cs typeface="Varela Round" panose="00000500000000000000" pitchFamily="2" charset="-79"/>
              </a:rPr>
              <a:t>2. </a:t>
            </a:r>
            <a:r>
              <a:rPr lang="en-US" sz="2800" b="1" dirty="0" smtClean="0">
                <a:solidFill>
                  <a:srgbClr val="0070C0"/>
                </a:solidFill>
                <a:latin typeface="Varela Round" panose="00000500000000000000" pitchFamily="2" charset="-79"/>
                <a:cs typeface="Varela Round" panose="00000500000000000000" pitchFamily="2" charset="-79"/>
              </a:rPr>
              <a:t>competition</a:t>
            </a:r>
            <a:r>
              <a:rPr lang="en-US" sz="2800" b="1" dirty="0">
                <a:solidFill>
                  <a:srgbClr val="0070C0"/>
                </a:solidFill>
                <a:latin typeface="Varela Round" panose="00000500000000000000" pitchFamily="2" charset="-79"/>
                <a:cs typeface="Varela Round" panose="00000500000000000000" pitchFamily="2" charset="-79"/>
              </a:rPr>
              <a:t>	</a:t>
            </a:r>
            <a:r>
              <a:rPr lang="en-US" sz="2800" b="1" dirty="0" smtClean="0">
                <a:solidFill>
                  <a:srgbClr val="0070C0"/>
                </a:solidFill>
                <a:latin typeface="Varela Round" panose="00000500000000000000" pitchFamily="2" charset="-79"/>
                <a:cs typeface="Varela Round" panose="00000500000000000000" pitchFamily="2" charset="-79"/>
              </a:rPr>
              <a:t>                    </a:t>
            </a:r>
            <a:r>
              <a:rPr lang="en-US" sz="2800" b="1" dirty="0" smtClean="0">
                <a:solidFill>
                  <a:srgbClr val="002060"/>
                </a:solidFill>
                <a:latin typeface="Varela Round" panose="00000500000000000000" pitchFamily="2" charset="-79"/>
                <a:cs typeface="Varela Round" panose="00000500000000000000" pitchFamily="2" charset="-79"/>
              </a:rPr>
              <a:t>3</a:t>
            </a:r>
            <a:r>
              <a:rPr lang="en-US" sz="2800" b="1" dirty="0">
                <a:solidFill>
                  <a:srgbClr val="002060"/>
                </a:solidFill>
                <a:latin typeface="Varela Round" panose="00000500000000000000" pitchFamily="2" charset="-79"/>
                <a:cs typeface="Varela Round" panose="00000500000000000000" pitchFamily="2" charset="-79"/>
              </a:rPr>
              <a:t>.</a:t>
            </a:r>
            <a:r>
              <a:rPr lang="en-US" sz="2800" b="1" dirty="0">
                <a:solidFill>
                  <a:srgbClr val="0070C0"/>
                </a:solidFill>
                <a:latin typeface="Varela Round" panose="00000500000000000000" pitchFamily="2" charset="-79"/>
                <a:cs typeface="Varela Round" panose="00000500000000000000" pitchFamily="2" charset="-79"/>
              </a:rPr>
              <a:t> </a:t>
            </a:r>
            <a:r>
              <a:rPr lang="en-US" sz="2800" b="1" dirty="0" smtClean="0">
                <a:solidFill>
                  <a:srgbClr val="0070C0"/>
                </a:solidFill>
                <a:latin typeface="Varela Round" panose="00000500000000000000" pitchFamily="2" charset="-79"/>
                <a:cs typeface="Varela Round" panose="00000500000000000000" pitchFamily="2" charset="-79"/>
              </a:rPr>
              <a:t>goal</a:t>
            </a:r>
            <a:endParaRPr lang="en-US" sz="2800" b="1" dirty="0">
              <a:solidFill>
                <a:srgbClr val="0070C0"/>
              </a:solidFill>
              <a:latin typeface="Varela Round" panose="00000500000000000000" pitchFamily="2" charset="-79"/>
              <a:cs typeface="Varela Round" panose="00000500000000000000" pitchFamily="2" charset="-79"/>
            </a:endParaRPr>
          </a:p>
          <a:p>
            <a:pPr marL="542925" algn="ctr" rtl="0"/>
            <a:r>
              <a:rPr lang="en-US" sz="2800" b="1" dirty="0" smtClean="0">
                <a:solidFill>
                  <a:srgbClr val="002060"/>
                </a:solidFill>
                <a:latin typeface="Varela Round" panose="00000500000000000000" pitchFamily="2" charset="-79"/>
                <a:cs typeface="Varela Round" panose="00000500000000000000" pitchFamily="2" charset="-79"/>
              </a:rPr>
              <a:t>                                            4</a:t>
            </a:r>
            <a:r>
              <a:rPr lang="en-US" sz="2800" b="1" dirty="0">
                <a:solidFill>
                  <a:srgbClr val="0070C0"/>
                </a:solidFill>
                <a:latin typeface="Varela Round" panose="00000500000000000000" pitchFamily="2" charset="-79"/>
                <a:cs typeface="Varela Round" panose="00000500000000000000" pitchFamily="2" charset="-79"/>
              </a:rPr>
              <a:t>. </a:t>
            </a:r>
            <a:r>
              <a:rPr lang="en-US" sz="2800" b="1" dirty="0" smtClean="0">
                <a:solidFill>
                  <a:srgbClr val="0070C0"/>
                </a:solidFill>
                <a:latin typeface="Varela Round" panose="00000500000000000000" pitchFamily="2" charset="-79"/>
                <a:cs typeface="Varela Round" panose="00000500000000000000" pitchFamily="2" charset="-79"/>
              </a:rPr>
              <a:t>athlete</a:t>
            </a:r>
            <a:endParaRPr lang="en-US" sz="2800" b="1" dirty="0">
              <a:solidFill>
                <a:srgbClr val="0070C0"/>
              </a:solidFill>
              <a:latin typeface="Varela Round" panose="00000500000000000000" pitchFamily="2" charset="-79"/>
              <a:cs typeface="Varela Round" panose="00000500000000000000" pitchFamily="2" charset="-79"/>
            </a:endParaRPr>
          </a:p>
        </p:txBody>
      </p:sp>
      <p:sp>
        <p:nvSpPr>
          <p:cNvPr id="15" name="TextBox 9">
            <a:extLst>
              <a:ext uri="{FF2B5EF4-FFF2-40B4-BE49-F238E27FC236}">
                <a16:creationId xmlns:a16="http://schemas.microsoft.com/office/drawing/2014/main" xmlns="" id="{20AA5D29-1469-4875-8D71-8BCDA2DA6B9E}"/>
              </a:ext>
            </a:extLst>
          </p:cNvPr>
          <p:cNvSpPr txBox="1"/>
          <p:nvPr/>
        </p:nvSpPr>
        <p:spPr>
          <a:xfrm>
            <a:off x="1876381" y="3133482"/>
            <a:ext cx="399468" cy="461665"/>
          </a:xfrm>
          <a:prstGeom prst="rect">
            <a:avLst/>
          </a:prstGeom>
          <a:solidFill>
            <a:srgbClr val="FFFF00"/>
          </a:solidFill>
        </p:spPr>
        <p:txBody>
          <a:bodyPr wrap="none" rtlCol="0">
            <a:spAutoFit/>
          </a:bodyPr>
          <a:lstStyle/>
          <a:p>
            <a:pPr algn="ctr"/>
            <a:r>
              <a:rPr lang="en-US" sz="2400" dirty="0">
                <a:latin typeface="Varela Round" panose="00000500000000000000" pitchFamily="2" charset="-79"/>
              </a:rPr>
              <a:t>A</a:t>
            </a:r>
          </a:p>
        </p:txBody>
      </p:sp>
      <p:sp>
        <p:nvSpPr>
          <p:cNvPr id="16" name="TextBox 18">
            <a:extLst>
              <a:ext uri="{FF2B5EF4-FFF2-40B4-BE49-F238E27FC236}">
                <a16:creationId xmlns:a16="http://schemas.microsoft.com/office/drawing/2014/main" xmlns="" id="{3A75136E-5678-46F2-9C98-6F98D5604ADE}"/>
              </a:ext>
            </a:extLst>
          </p:cNvPr>
          <p:cNvSpPr txBox="1"/>
          <p:nvPr/>
        </p:nvSpPr>
        <p:spPr>
          <a:xfrm>
            <a:off x="5305756" y="3133482"/>
            <a:ext cx="397866" cy="461665"/>
          </a:xfrm>
          <a:prstGeom prst="rect">
            <a:avLst/>
          </a:prstGeom>
          <a:solidFill>
            <a:srgbClr val="FFFF00"/>
          </a:solidFill>
        </p:spPr>
        <p:txBody>
          <a:bodyPr wrap="none" rtlCol="0">
            <a:spAutoFit/>
          </a:bodyPr>
          <a:lstStyle/>
          <a:p>
            <a:pPr algn="ctr"/>
            <a:r>
              <a:rPr lang="en-US" sz="2400" dirty="0">
                <a:latin typeface="Varela Round" panose="00000500000000000000" pitchFamily="2" charset="-79"/>
              </a:rPr>
              <a:t>B</a:t>
            </a:r>
          </a:p>
        </p:txBody>
      </p:sp>
      <p:sp>
        <p:nvSpPr>
          <p:cNvPr id="18" name="TextBox 19">
            <a:extLst>
              <a:ext uri="{FF2B5EF4-FFF2-40B4-BE49-F238E27FC236}">
                <a16:creationId xmlns:a16="http://schemas.microsoft.com/office/drawing/2014/main" xmlns="" id="{A8D15566-79FE-4696-A780-AB63D38A82F2}"/>
              </a:ext>
            </a:extLst>
          </p:cNvPr>
          <p:cNvSpPr txBox="1"/>
          <p:nvPr/>
        </p:nvSpPr>
        <p:spPr>
          <a:xfrm>
            <a:off x="7833529" y="3133482"/>
            <a:ext cx="399468" cy="461665"/>
          </a:xfrm>
          <a:prstGeom prst="rect">
            <a:avLst/>
          </a:prstGeom>
          <a:solidFill>
            <a:srgbClr val="FFFF00"/>
          </a:solidFill>
        </p:spPr>
        <p:txBody>
          <a:bodyPr wrap="none" rtlCol="0">
            <a:spAutoFit/>
          </a:bodyPr>
          <a:lstStyle/>
          <a:p>
            <a:pPr algn="ctr"/>
            <a:r>
              <a:rPr lang="en-US" sz="2400" dirty="0">
                <a:latin typeface="Varela Round" panose="00000500000000000000" pitchFamily="2" charset="-79"/>
              </a:rPr>
              <a:t>C</a:t>
            </a:r>
          </a:p>
        </p:txBody>
      </p:sp>
      <p:sp>
        <p:nvSpPr>
          <p:cNvPr id="19" name="TextBox 19">
            <a:extLst>
              <a:ext uri="{FF2B5EF4-FFF2-40B4-BE49-F238E27FC236}">
                <a16:creationId xmlns:a16="http://schemas.microsoft.com/office/drawing/2014/main" xmlns="" id="{AFB4ED75-4F63-4DC1-B673-1612DF26B4B0}"/>
              </a:ext>
            </a:extLst>
          </p:cNvPr>
          <p:cNvSpPr txBox="1"/>
          <p:nvPr/>
        </p:nvSpPr>
        <p:spPr>
          <a:xfrm>
            <a:off x="10354088" y="3133482"/>
            <a:ext cx="415498" cy="461665"/>
          </a:xfrm>
          <a:prstGeom prst="rect">
            <a:avLst/>
          </a:prstGeom>
          <a:solidFill>
            <a:srgbClr val="FFFF00"/>
          </a:solidFill>
        </p:spPr>
        <p:txBody>
          <a:bodyPr wrap="none" rtlCol="0">
            <a:spAutoFit/>
          </a:bodyPr>
          <a:lstStyle/>
          <a:p>
            <a:pPr algn="ctr"/>
            <a:r>
              <a:rPr lang="en-US" sz="2400" dirty="0">
                <a:latin typeface="Varela Round" panose="00000500000000000000" pitchFamily="2" charset="-79"/>
              </a:rPr>
              <a:t>D</a:t>
            </a:r>
          </a:p>
        </p:txBody>
      </p:sp>
      <p:pic>
        <p:nvPicPr>
          <p:cNvPr id="23" name="Picture 6">
            <a:extLst>
              <a:ext uri="{FF2B5EF4-FFF2-40B4-BE49-F238E27FC236}">
                <a16:creationId xmlns:a16="http://schemas.microsoft.com/office/drawing/2014/main" xmlns="" id="{CEAD89E5-AFF3-4FD4-8D06-07F5C859F7D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6115" y="1191242"/>
            <a:ext cx="3600000" cy="180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763" b="7925"/>
          <a:stretch/>
        </p:blipFill>
        <p:spPr bwMode="auto">
          <a:xfrm>
            <a:off x="9614665" y="1143392"/>
            <a:ext cx="2374135" cy="170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713" y="1191017"/>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1504" y="114732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9498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618842" y="44143"/>
            <a:ext cx="11238934" cy="713054"/>
          </a:xfrm>
          <a:prstGeom prst="rect">
            <a:avLst/>
          </a:prstGeom>
        </p:spPr>
        <p:txBody>
          <a:bodyPr/>
          <a:lstStyle>
            <a:defPPr>
              <a:defRPr lang="he-IL"/>
            </a:defPPr>
            <a:lvl1pPr algn="ctr">
              <a:spcBef>
                <a:spcPct val="0"/>
              </a:spcBef>
              <a:buNone/>
              <a:defRPr sz="4400" b="1">
                <a:solidFill>
                  <a:schemeClr val="tx2">
                    <a:lumMod val="75000"/>
                  </a:schemeClr>
                </a:solidFill>
                <a:latin typeface="Varela Round" panose="00000500000000000000" pitchFamily="2" charset="-79"/>
                <a:ea typeface="+mj-ea"/>
                <a:cs typeface="Varela Round" panose="00000500000000000000" pitchFamily="2" charset="-79"/>
              </a:defRPr>
            </a:lvl1pPr>
          </a:lstStyle>
          <a:p>
            <a:r>
              <a:rPr lang="en-US" sz="4000" dirty="0" smtClean="0"/>
              <a:t>Answers</a:t>
            </a:r>
          </a:p>
        </p:txBody>
      </p:sp>
      <p:sp>
        <p:nvSpPr>
          <p:cNvPr id="8" name="AutoShape 2" descr="Triangular piece of cheese Royalty Free Vector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Varela Round" panose="00000500000000000000" pitchFamily="2" charset="-79"/>
            </a:endParaRPr>
          </a:p>
        </p:txBody>
      </p:sp>
      <p:sp>
        <p:nvSpPr>
          <p:cNvPr id="9" name="AutoShape 6" descr="Fall On Banana. Slip On Banana Peel. Guy Flopped. Man Fell Stock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Varela Round" panose="00000500000000000000" pitchFamily="2" charset="-79"/>
            </a:endParaRPr>
          </a:p>
        </p:txBody>
      </p:sp>
      <p:sp>
        <p:nvSpPr>
          <p:cNvPr id="14" name="TextBox 6">
            <a:extLst>
              <a:ext uri="{FF2B5EF4-FFF2-40B4-BE49-F238E27FC236}">
                <a16:creationId xmlns:a16="http://schemas.microsoft.com/office/drawing/2014/main" xmlns="" id="{B3B9B50A-3600-4270-88AE-DFB5EF0CF35E}"/>
              </a:ext>
            </a:extLst>
          </p:cNvPr>
          <p:cNvSpPr txBox="1"/>
          <p:nvPr/>
        </p:nvSpPr>
        <p:spPr>
          <a:xfrm>
            <a:off x="276115" y="4201263"/>
            <a:ext cx="11638181" cy="954107"/>
          </a:xfrm>
          <a:prstGeom prst="rect">
            <a:avLst/>
          </a:prstGeom>
          <a:noFill/>
          <a:ln w="3175">
            <a:solidFill>
              <a:srgbClr val="0070C0"/>
            </a:solidFill>
          </a:ln>
        </p:spPr>
        <p:txBody>
          <a:bodyPr wrap="square" rtlCol="0">
            <a:spAutoFit/>
          </a:bodyPr>
          <a:lstStyle/>
          <a:p>
            <a:pPr marL="542925" algn="l" rtl="0"/>
            <a:r>
              <a:rPr lang="fr-CA" sz="2800" b="1" dirty="0" smtClean="0">
                <a:solidFill>
                  <a:srgbClr val="002060"/>
                </a:solidFill>
                <a:latin typeface="Varela Round" panose="00000500000000000000" pitchFamily="2" charset="-79"/>
                <a:cs typeface="Varela Round" panose="00000500000000000000" pitchFamily="2" charset="-79"/>
              </a:rPr>
              <a:t>1.</a:t>
            </a:r>
            <a:r>
              <a:rPr lang="fr-CA" sz="2800" b="1" dirty="0" smtClean="0">
                <a:solidFill>
                  <a:srgbClr val="0070C0"/>
                </a:solidFill>
                <a:latin typeface="Varela Round" panose="00000500000000000000" pitchFamily="2" charset="-79"/>
                <a:cs typeface="Varela Round" panose="00000500000000000000" pitchFamily="2" charset="-79"/>
              </a:rPr>
              <a:t>follow a routine	</a:t>
            </a:r>
            <a:r>
              <a:rPr lang="fr-CA" sz="2800" b="1" dirty="0">
                <a:solidFill>
                  <a:srgbClr val="0070C0"/>
                </a:solidFill>
                <a:latin typeface="Varela Round" panose="00000500000000000000" pitchFamily="2" charset="-79"/>
                <a:cs typeface="Varela Round" panose="00000500000000000000" pitchFamily="2" charset="-79"/>
              </a:rPr>
              <a:t>	</a:t>
            </a:r>
            <a:r>
              <a:rPr lang="en-US" sz="2800" b="1" dirty="0">
                <a:solidFill>
                  <a:srgbClr val="192A72"/>
                </a:solidFill>
                <a:latin typeface="Varela Round" panose="00000500000000000000" pitchFamily="2" charset="-79"/>
                <a:cs typeface="Varela Round" panose="00000500000000000000" pitchFamily="2" charset="-79"/>
              </a:rPr>
              <a:t>2. </a:t>
            </a:r>
            <a:r>
              <a:rPr lang="en-US" sz="2800" b="1" dirty="0" smtClean="0">
                <a:solidFill>
                  <a:srgbClr val="0070C0"/>
                </a:solidFill>
                <a:latin typeface="Varela Round" panose="00000500000000000000" pitchFamily="2" charset="-79"/>
                <a:cs typeface="Varela Round" panose="00000500000000000000" pitchFamily="2" charset="-79"/>
              </a:rPr>
              <a:t>competition</a:t>
            </a:r>
            <a:r>
              <a:rPr lang="en-US" sz="2800" b="1" dirty="0">
                <a:solidFill>
                  <a:srgbClr val="0070C0"/>
                </a:solidFill>
                <a:latin typeface="Varela Round" panose="00000500000000000000" pitchFamily="2" charset="-79"/>
                <a:cs typeface="Varela Round" panose="00000500000000000000" pitchFamily="2" charset="-79"/>
              </a:rPr>
              <a:t>	</a:t>
            </a:r>
            <a:r>
              <a:rPr lang="en-US" sz="2800" b="1" dirty="0" smtClean="0">
                <a:solidFill>
                  <a:srgbClr val="0070C0"/>
                </a:solidFill>
                <a:latin typeface="Varela Round" panose="00000500000000000000" pitchFamily="2" charset="-79"/>
                <a:cs typeface="Varela Round" panose="00000500000000000000" pitchFamily="2" charset="-79"/>
              </a:rPr>
              <a:t>                    </a:t>
            </a:r>
            <a:r>
              <a:rPr lang="en-US" sz="2800" b="1" dirty="0" smtClean="0">
                <a:solidFill>
                  <a:srgbClr val="002060"/>
                </a:solidFill>
                <a:latin typeface="Varela Round" panose="00000500000000000000" pitchFamily="2" charset="-79"/>
                <a:cs typeface="Varela Round" panose="00000500000000000000" pitchFamily="2" charset="-79"/>
              </a:rPr>
              <a:t>3</a:t>
            </a:r>
            <a:r>
              <a:rPr lang="en-US" sz="2800" b="1" dirty="0">
                <a:solidFill>
                  <a:srgbClr val="002060"/>
                </a:solidFill>
                <a:latin typeface="Varela Round" panose="00000500000000000000" pitchFamily="2" charset="-79"/>
                <a:cs typeface="Varela Round" panose="00000500000000000000" pitchFamily="2" charset="-79"/>
              </a:rPr>
              <a:t>.</a:t>
            </a:r>
            <a:r>
              <a:rPr lang="en-US" sz="2800" b="1" dirty="0">
                <a:solidFill>
                  <a:srgbClr val="0070C0"/>
                </a:solidFill>
                <a:latin typeface="Varela Round" panose="00000500000000000000" pitchFamily="2" charset="-79"/>
                <a:cs typeface="Varela Round" panose="00000500000000000000" pitchFamily="2" charset="-79"/>
              </a:rPr>
              <a:t> </a:t>
            </a:r>
            <a:r>
              <a:rPr lang="en-US" sz="2800" b="1" dirty="0" smtClean="0">
                <a:solidFill>
                  <a:srgbClr val="0070C0"/>
                </a:solidFill>
                <a:latin typeface="Varela Round" panose="00000500000000000000" pitchFamily="2" charset="-79"/>
                <a:cs typeface="Varela Round" panose="00000500000000000000" pitchFamily="2" charset="-79"/>
              </a:rPr>
              <a:t>goal</a:t>
            </a:r>
            <a:endParaRPr lang="en-US" sz="2800" b="1" dirty="0">
              <a:solidFill>
                <a:srgbClr val="0070C0"/>
              </a:solidFill>
              <a:latin typeface="Varela Round" panose="00000500000000000000" pitchFamily="2" charset="-79"/>
              <a:cs typeface="Varela Round" panose="00000500000000000000" pitchFamily="2" charset="-79"/>
            </a:endParaRPr>
          </a:p>
          <a:p>
            <a:pPr marL="542925" algn="ctr" rtl="0"/>
            <a:r>
              <a:rPr lang="en-US" sz="2800" b="1" dirty="0" smtClean="0">
                <a:solidFill>
                  <a:srgbClr val="002060"/>
                </a:solidFill>
                <a:latin typeface="Varela Round" panose="00000500000000000000" pitchFamily="2" charset="-79"/>
                <a:cs typeface="Varela Round" panose="00000500000000000000" pitchFamily="2" charset="-79"/>
              </a:rPr>
              <a:t>                                            4</a:t>
            </a:r>
            <a:r>
              <a:rPr lang="en-US" sz="2800" b="1" dirty="0">
                <a:solidFill>
                  <a:srgbClr val="0070C0"/>
                </a:solidFill>
                <a:latin typeface="Varela Round" panose="00000500000000000000" pitchFamily="2" charset="-79"/>
                <a:cs typeface="Varela Round" panose="00000500000000000000" pitchFamily="2" charset="-79"/>
              </a:rPr>
              <a:t>. </a:t>
            </a:r>
            <a:r>
              <a:rPr lang="en-US" sz="2800" b="1" dirty="0" smtClean="0">
                <a:solidFill>
                  <a:srgbClr val="0070C0"/>
                </a:solidFill>
                <a:latin typeface="Varela Round" panose="00000500000000000000" pitchFamily="2" charset="-79"/>
                <a:cs typeface="Varela Round" panose="00000500000000000000" pitchFamily="2" charset="-79"/>
              </a:rPr>
              <a:t>athlete</a:t>
            </a:r>
            <a:endParaRPr lang="en-US" sz="2800" b="1" dirty="0">
              <a:solidFill>
                <a:srgbClr val="0070C0"/>
              </a:solidFill>
              <a:latin typeface="Varela Round" panose="00000500000000000000" pitchFamily="2" charset="-79"/>
              <a:cs typeface="Varela Round" panose="00000500000000000000" pitchFamily="2" charset="-79"/>
            </a:endParaRPr>
          </a:p>
        </p:txBody>
      </p:sp>
      <p:sp>
        <p:nvSpPr>
          <p:cNvPr id="15" name="TextBox 9">
            <a:extLst>
              <a:ext uri="{FF2B5EF4-FFF2-40B4-BE49-F238E27FC236}">
                <a16:creationId xmlns:a16="http://schemas.microsoft.com/office/drawing/2014/main" xmlns="" id="{20AA5D29-1469-4875-8D71-8BCDA2DA6B9E}"/>
              </a:ext>
            </a:extLst>
          </p:cNvPr>
          <p:cNvSpPr txBox="1"/>
          <p:nvPr/>
        </p:nvSpPr>
        <p:spPr>
          <a:xfrm>
            <a:off x="1779399" y="3133482"/>
            <a:ext cx="593432" cy="461665"/>
          </a:xfrm>
          <a:prstGeom prst="rect">
            <a:avLst/>
          </a:prstGeom>
          <a:solidFill>
            <a:srgbClr val="FFFF00"/>
          </a:solidFill>
        </p:spPr>
        <p:txBody>
          <a:bodyPr wrap="none" rtlCol="0">
            <a:spAutoFit/>
          </a:bodyPr>
          <a:lstStyle/>
          <a:p>
            <a:pPr algn="ctr"/>
            <a:r>
              <a:rPr lang="en-US" sz="2400" dirty="0" smtClean="0">
                <a:latin typeface="Varela Round" panose="00000500000000000000" pitchFamily="2" charset="-79"/>
              </a:rPr>
              <a:t>4A</a:t>
            </a:r>
            <a:endParaRPr lang="en-US" sz="2400" dirty="0">
              <a:latin typeface="Varela Round" panose="00000500000000000000" pitchFamily="2" charset="-79"/>
            </a:endParaRPr>
          </a:p>
        </p:txBody>
      </p:sp>
      <p:sp>
        <p:nvSpPr>
          <p:cNvPr id="16" name="TextBox 18">
            <a:extLst>
              <a:ext uri="{FF2B5EF4-FFF2-40B4-BE49-F238E27FC236}">
                <a16:creationId xmlns:a16="http://schemas.microsoft.com/office/drawing/2014/main" xmlns="" id="{3A75136E-5678-46F2-9C98-6F98D5604ADE}"/>
              </a:ext>
            </a:extLst>
          </p:cNvPr>
          <p:cNvSpPr txBox="1"/>
          <p:nvPr/>
        </p:nvSpPr>
        <p:spPr>
          <a:xfrm>
            <a:off x="5208774" y="3133482"/>
            <a:ext cx="591830" cy="461665"/>
          </a:xfrm>
          <a:prstGeom prst="rect">
            <a:avLst/>
          </a:prstGeom>
          <a:solidFill>
            <a:srgbClr val="FFFF00"/>
          </a:solidFill>
        </p:spPr>
        <p:txBody>
          <a:bodyPr wrap="none" rtlCol="0">
            <a:spAutoFit/>
          </a:bodyPr>
          <a:lstStyle/>
          <a:p>
            <a:pPr algn="ctr"/>
            <a:r>
              <a:rPr lang="en-US" sz="2400" dirty="0" smtClean="0">
                <a:latin typeface="Varela Round" panose="00000500000000000000" pitchFamily="2" charset="-79"/>
              </a:rPr>
              <a:t>3B</a:t>
            </a:r>
            <a:endParaRPr lang="en-US" sz="2400" dirty="0">
              <a:latin typeface="Varela Round" panose="00000500000000000000" pitchFamily="2" charset="-79"/>
            </a:endParaRPr>
          </a:p>
        </p:txBody>
      </p:sp>
      <p:sp>
        <p:nvSpPr>
          <p:cNvPr id="18" name="TextBox 19">
            <a:extLst>
              <a:ext uri="{FF2B5EF4-FFF2-40B4-BE49-F238E27FC236}">
                <a16:creationId xmlns:a16="http://schemas.microsoft.com/office/drawing/2014/main" xmlns="" id="{A8D15566-79FE-4696-A780-AB63D38A82F2}"/>
              </a:ext>
            </a:extLst>
          </p:cNvPr>
          <p:cNvSpPr txBox="1"/>
          <p:nvPr/>
        </p:nvSpPr>
        <p:spPr>
          <a:xfrm>
            <a:off x="7736547" y="3133482"/>
            <a:ext cx="593432" cy="461665"/>
          </a:xfrm>
          <a:prstGeom prst="rect">
            <a:avLst/>
          </a:prstGeom>
          <a:solidFill>
            <a:srgbClr val="FFFF00"/>
          </a:solidFill>
        </p:spPr>
        <p:txBody>
          <a:bodyPr wrap="none" rtlCol="0">
            <a:spAutoFit/>
          </a:bodyPr>
          <a:lstStyle/>
          <a:p>
            <a:pPr algn="ctr"/>
            <a:r>
              <a:rPr lang="en-US" sz="2400" dirty="0" smtClean="0">
                <a:latin typeface="Varela Round" panose="00000500000000000000" pitchFamily="2" charset="-79"/>
              </a:rPr>
              <a:t>2C</a:t>
            </a:r>
            <a:endParaRPr lang="en-US" sz="2400" dirty="0">
              <a:latin typeface="Varela Round" panose="00000500000000000000" pitchFamily="2" charset="-79"/>
            </a:endParaRPr>
          </a:p>
        </p:txBody>
      </p:sp>
      <p:sp>
        <p:nvSpPr>
          <p:cNvPr id="19" name="TextBox 19">
            <a:extLst>
              <a:ext uri="{FF2B5EF4-FFF2-40B4-BE49-F238E27FC236}">
                <a16:creationId xmlns:a16="http://schemas.microsoft.com/office/drawing/2014/main" xmlns="" id="{AFB4ED75-4F63-4DC1-B673-1612DF26B4B0}"/>
              </a:ext>
            </a:extLst>
          </p:cNvPr>
          <p:cNvSpPr txBox="1"/>
          <p:nvPr/>
        </p:nvSpPr>
        <p:spPr>
          <a:xfrm>
            <a:off x="10257106" y="3133482"/>
            <a:ext cx="609462" cy="461665"/>
          </a:xfrm>
          <a:prstGeom prst="rect">
            <a:avLst/>
          </a:prstGeom>
          <a:solidFill>
            <a:srgbClr val="FFFF00"/>
          </a:solidFill>
        </p:spPr>
        <p:txBody>
          <a:bodyPr wrap="none" rtlCol="0">
            <a:spAutoFit/>
          </a:bodyPr>
          <a:lstStyle/>
          <a:p>
            <a:pPr algn="ctr"/>
            <a:r>
              <a:rPr lang="en-US" sz="2400" dirty="0" smtClean="0">
                <a:latin typeface="Varela Round" panose="00000500000000000000" pitchFamily="2" charset="-79"/>
              </a:rPr>
              <a:t>1D</a:t>
            </a:r>
            <a:endParaRPr lang="en-US" sz="2400" dirty="0">
              <a:latin typeface="Varela Round" panose="00000500000000000000" pitchFamily="2" charset="-79"/>
            </a:endParaRPr>
          </a:p>
        </p:txBody>
      </p:sp>
      <p:pic>
        <p:nvPicPr>
          <p:cNvPr id="23" name="Picture 6">
            <a:extLst>
              <a:ext uri="{FF2B5EF4-FFF2-40B4-BE49-F238E27FC236}">
                <a16:creationId xmlns:a16="http://schemas.microsoft.com/office/drawing/2014/main" xmlns="" id="{CEAD89E5-AFF3-4FD4-8D06-07F5C859F7D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6115" y="1191242"/>
            <a:ext cx="3600000" cy="180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425"/>
          <a:stretch/>
        </p:blipFill>
        <p:spPr bwMode="auto">
          <a:xfrm>
            <a:off x="9614665" y="1143392"/>
            <a:ext cx="2466975" cy="171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713" y="1191017"/>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1504" y="114732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976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Expressions</a:t>
            </a:r>
            <a:endParaRPr lang="en-US" dirty="0"/>
          </a:p>
        </p:txBody>
      </p:sp>
      <p:sp>
        <p:nvSpPr>
          <p:cNvPr id="4" name="Title 2"/>
          <p:cNvSpPr txBox="1">
            <a:spLocks/>
          </p:cNvSpPr>
          <p:nvPr/>
        </p:nvSpPr>
        <p:spPr>
          <a:xfrm>
            <a:off x="230900" y="1727246"/>
            <a:ext cx="11850264" cy="720000"/>
          </a:xfrm>
          <a:prstGeom prst="rect">
            <a:avLst/>
          </a:prstGeom>
          <a:noFill/>
        </p:spPr>
        <p:txBody>
          <a:bodyPr vert="horz" lIns="91440" tIns="45720" rIns="91440" bIns="45720" rtlCol="1" anchor="ctr">
            <a:noAutofit/>
          </a:bodyPr>
          <a:lstStyle>
            <a:lvl1pPr algn="ctr" defTabSz="914400" rtl="0" eaLnBrk="1" latinLnBrk="0" hangingPunct="1">
              <a:spcBef>
                <a:spcPct val="0"/>
              </a:spcBef>
              <a:buNone/>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algn="l">
              <a:lnSpc>
                <a:spcPct val="150000"/>
              </a:lnSpc>
            </a:pPr>
            <a:r>
              <a:rPr lang="en-US" sz="2800" dirty="0"/>
              <a:t>r</a:t>
            </a:r>
            <a:r>
              <a:rPr lang="en-US" sz="2800" dirty="0" smtClean="0"/>
              <a:t>each a goal                 striving for excellence                   follow a </a:t>
            </a:r>
            <a:r>
              <a:rPr lang="en-US" sz="2800" dirty="0"/>
              <a:t>r</a:t>
            </a:r>
            <a:r>
              <a:rPr lang="en-US" sz="2800" dirty="0" smtClean="0"/>
              <a:t>outine</a:t>
            </a:r>
          </a:p>
          <a:p>
            <a:pPr algn="l">
              <a:lnSpc>
                <a:spcPct val="150000"/>
              </a:lnSpc>
            </a:pPr>
            <a:r>
              <a:rPr lang="en-US" sz="2800" dirty="0"/>
              <a:t> </a:t>
            </a:r>
            <a:r>
              <a:rPr lang="en-US" sz="2800" dirty="0" smtClean="0"/>
              <a:t>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81" y="2678545"/>
            <a:ext cx="3890538" cy="287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415" y="2956069"/>
            <a:ext cx="3526013" cy="2096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6218"/>
          <a:stretch/>
        </p:blipFill>
        <p:spPr bwMode="auto">
          <a:xfrm>
            <a:off x="8490816" y="2510224"/>
            <a:ext cx="3461039" cy="2431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213128"/>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13112</TotalTime>
  <Words>571</Words>
  <Application>Microsoft Office PowerPoint</Application>
  <PresentationFormat>Custom</PresentationFormat>
  <Paragraphs>160</Paragraphs>
  <Slides>31</Slides>
  <Notes>10</Notes>
  <HiddenSlides>0</HiddenSlides>
  <MMClips>2</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ערכת נושא Office</vt:lpstr>
      <vt:lpstr>מערכת שידורים לאומית</vt:lpstr>
      <vt:lpstr>A Day in Life of a Swimmer</vt:lpstr>
      <vt:lpstr>Can you…? </vt:lpstr>
      <vt:lpstr>What do you see in the picture?  What is she doing?    What do you think of when you  look at this picture?</vt:lpstr>
      <vt:lpstr>The goal of this swimmer is to be her best and win competitions.   Do you have a goal?  What do you do to reach your goal?</vt:lpstr>
      <vt:lpstr>PowerPoint Presentation</vt:lpstr>
      <vt:lpstr>PowerPoint Presentation</vt:lpstr>
      <vt:lpstr>PowerPoint Presentation</vt:lpstr>
      <vt:lpstr>Expressions</vt:lpstr>
      <vt:lpstr>PowerPoint Presentation</vt:lpstr>
      <vt:lpstr>PowerPoint Presentation</vt:lpstr>
      <vt:lpstr>What are we going to learn today</vt:lpstr>
      <vt:lpstr>Preparation - Before you Listen Write a number (1-5) to put these activities in the normal order in the day</vt:lpstr>
      <vt:lpstr>Answers</vt:lpstr>
      <vt:lpstr>שגרהRoutine       </vt:lpstr>
      <vt:lpstr>While you listen, look for…</vt:lpstr>
      <vt:lpstr>Let us listen!</vt:lpstr>
      <vt:lpstr>Exercise</vt:lpstr>
      <vt:lpstr>Answers</vt:lpstr>
      <vt:lpstr>Review</vt:lpstr>
      <vt:lpstr>Break</vt:lpstr>
      <vt:lpstr>PowerPoint Presentation</vt:lpstr>
      <vt:lpstr>Let us listen again</vt:lpstr>
      <vt:lpstr>Writing Exercise Answer in your notebook: What is your daily routine like? What time do you get up? What time do you start and finish school? Do you do any activities after school? What do you do? What time do you go to school? </vt:lpstr>
      <vt:lpstr>Let us watch</vt:lpstr>
      <vt:lpstr>Expressions</vt:lpstr>
      <vt:lpstr>According to the video…</vt:lpstr>
      <vt:lpstr>                       Writing Exercise Answer in your notebook: What is your goal in life? What do you do to keep your goal? How do you strive for excellence? How do you keep a routine?   How can you improve your routine? </vt:lpstr>
      <vt:lpstr>Now you can…</vt:lpstr>
      <vt:lpstr>PowerPoint Presentation</vt:lpstr>
      <vt:lpstr>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XX</cp:lastModifiedBy>
  <cp:revision>321</cp:revision>
  <dcterms:created xsi:type="dcterms:W3CDTF">2020-03-15T19:13:03Z</dcterms:created>
  <dcterms:modified xsi:type="dcterms:W3CDTF">2020-05-14T04:09:41Z</dcterms:modified>
</cp:coreProperties>
</file>