
<file path=[Content_Types].xml><?xml version="1.0" encoding="utf-8"?>
<Types xmlns="http://schemas.openxmlformats.org/package/2006/content-types">
  <Default Extension="bin" ContentType="application/vnd.openxmlformats-officedocument.oleObject"/>
  <Default Extension="fntdata" ContentType="application/x-fontdata"/>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1" r:id="rId2"/>
  </p:sldMasterIdLst>
  <p:notesMasterIdLst>
    <p:notesMasterId r:id="rId31"/>
  </p:notesMasterIdLst>
  <p:sldIdLst>
    <p:sldId id="256" r:id="rId3"/>
    <p:sldId id="257" r:id="rId4"/>
    <p:sldId id="258" r:id="rId5"/>
    <p:sldId id="259" r:id="rId6"/>
    <p:sldId id="466" r:id="rId7"/>
    <p:sldId id="451" r:id="rId8"/>
    <p:sldId id="443" r:id="rId9"/>
    <p:sldId id="450" r:id="rId10"/>
    <p:sldId id="462" r:id="rId11"/>
    <p:sldId id="461" r:id="rId12"/>
    <p:sldId id="377" r:id="rId13"/>
    <p:sldId id="457" r:id="rId14"/>
    <p:sldId id="458" r:id="rId15"/>
    <p:sldId id="453" r:id="rId16"/>
    <p:sldId id="465" r:id="rId17"/>
    <p:sldId id="459" r:id="rId18"/>
    <p:sldId id="455" r:id="rId19"/>
    <p:sldId id="460" r:id="rId20"/>
    <p:sldId id="445" r:id="rId21"/>
    <p:sldId id="446" r:id="rId22"/>
    <p:sldId id="463" r:id="rId23"/>
    <p:sldId id="442" r:id="rId24"/>
    <p:sldId id="438" r:id="rId25"/>
    <p:sldId id="433" r:id="rId26"/>
    <p:sldId id="326" r:id="rId27"/>
    <p:sldId id="434" r:id="rId28"/>
    <p:sldId id="439" r:id="rId29"/>
    <p:sldId id="435" r:id="rId30"/>
  </p:sldIdLst>
  <p:sldSz cx="12192000" cy="6858000"/>
  <p:notesSz cx="6858000" cy="9144000"/>
  <p:embeddedFontLst>
    <p:embeddedFont>
      <p:font typeface="Calibri" panose="020F0502020204030204" pitchFamily="34" charset="0"/>
      <p:regular r:id="rId32"/>
      <p:bold r:id="rId33"/>
      <p:italic r:id="rId34"/>
      <p:boldItalic r:id="rId35"/>
    </p:embeddedFont>
    <p:embeddedFont>
      <p:font typeface="Varela Round" panose="020B0604020202020204" charset="-79"/>
      <p:regular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1">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71" roundtripDataSignature="AMtx7mjVAp0669xlZZdN5cjoSy+qGcDV+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0F55"/>
    <a:srgbClr val="B54B8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2D9D0F3-2199-473D-AE0D-BFBF3AA64FCB}">
  <a:tblStyle styleId="{D2D9D0F3-2199-473D-AE0D-BFBF3AA64FCB}" styleName="Table_0">
    <a:wholeTbl>
      <a:tcTxStyle b="off" i="off">
        <a:font>
          <a:latin typeface="Varela Round"/>
          <a:ea typeface="Varela Round"/>
          <a:cs typeface="Varela Round"/>
        </a:font>
        <a:schemeClr val="dk1"/>
      </a:tcTxStyle>
      <a:tcStyle>
        <a:tcBdr>
          <a:left>
            <a:ln w="12700" cap="flat" cmpd="sng">
              <a:solidFill>
                <a:schemeClr val="dk1"/>
              </a:solidFill>
              <a:prstDash val="solid"/>
              <a:round/>
              <a:headEnd type="none" w="sm" len="sm"/>
              <a:tailEnd type="none" w="sm" len="sm"/>
            </a:ln>
          </a:left>
          <a:right>
            <a:ln w="12700" cap="flat" cmpd="sng">
              <a:solidFill>
                <a:schemeClr val="dk1"/>
              </a:solidFill>
              <a:prstDash val="solid"/>
              <a:round/>
              <a:headEnd type="none" w="sm" len="sm"/>
              <a:tailEnd type="none" w="sm" len="sm"/>
            </a:ln>
          </a:right>
          <a:top>
            <a:ln w="12700" cap="flat" cmpd="sng">
              <a:solidFill>
                <a:schemeClr val="dk1"/>
              </a:solidFill>
              <a:prstDash val="solid"/>
              <a:round/>
              <a:headEnd type="none" w="sm" len="sm"/>
              <a:tailEnd type="none" w="sm" len="sm"/>
            </a:ln>
          </a:top>
          <a:bottom>
            <a:ln w="12700" cap="flat" cmpd="sng">
              <a:solidFill>
                <a:schemeClr val="dk1"/>
              </a:solidFill>
              <a:prstDash val="solid"/>
              <a:round/>
              <a:headEnd type="none" w="sm" len="sm"/>
              <a:tailEnd type="none" w="sm" len="sm"/>
            </a:ln>
          </a:bottom>
          <a:insideH>
            <a:ln w="12700" cap="flat" cmpd="sng">
              <a:solidFill>
                <a:schemeClr val="dk1"/>
              </a:solidFill>
              <a:prstDash val="solid"/>
              <a:round/>
              <a:headEnd type="none" w="sm" len="sm"/>
              <a:tailEnd type="none" w="sm" len="sm"/>
            </a:ln>
          </a:insideH>
          <a:insideV>
            <a:ln w="12700" cap="flat" cmpd="sng">
              <a:solidFill>
                <a:schemeClr val="dk1"/>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494" y="106"/>
      </p:cViewPr>
      <p:guideLst>
        <p:guide orient="horz" pos="2160"/>
        <p:guide pos="384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72"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3.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2.fntdata"/><Relationship Id="rId71" Type="http://customschemas.google.com/relationships/presentationmetadata" Target="meta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1.fntdata"/><Relationship Id="rId7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5.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73"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4.fntdata"/></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image" Target="../media/image3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3886200" y="0"/>
            <a:ext cx="2971800" cy="457200"/>
          </a:xfrm>
          <a:prstGeom prst="rect">
            <a:avLst/>
          </a:prstGeom>
          <a:noFill/>
          <a:ln>
            <a:noFill/>
          </a:ln>
        </p:spPr>
        <p:txBody>
          <a:bodyPr spcFirstLastPara="1" wrap="square" lIns="91425" tIns="45700" rIns="91425" bIns="45700" anchor="t" anchorCtr="0">
            <a:noAutofit/>
          </a:bodyPr>
          <a:lstStyle>
            <a:lvl1pPr marR="0" lvl="0" algn="r" rtl="1">
              <a:spcBef>
                <a:spcPts val="0"/>
              </a:spcBef>
              <a:spcAft>
                <a:spcPts val="0"/>
              </a:spcAft>
              <a:buSzPts val="1400"/>
              <a:buNone/>
              <a:defRPr sz="1200" b="0" i="0" u="none" strike="noStrike" cap="none">
                <a:solidFill>
                  <a:schemeClr val="dk1"/>
                </a:solidFill>
                <a:latin typeface="Varela Round" panose="00000500000000000000" pitchFamily="2" charset="-79"/>
                <a:ea typeface="Varela Round" panose="00000500000000000000" pitchFamily="2" charset="-79"/>
                <a:cs typeface="Varela Round" panose="00000500000000000000" pitchFamily="2" charset="-79"/>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he-IL" dirty="0"/>
          </a:p>
        </p:txBody>
      </p:sp>
      <p:sp>
        <p:nvSpPr>
          <p:cNvPr id="4" name="Google Shape;4;n"/>
          <p:cNvSpPr txBox="1">
            <a:spLocks noGrp="1"/>
          </p:cNvSpPr>
          <p:nvPr>
            <p:ph type="dt" idx="10"/>
          </p:nvPr>
        </p:nvSpPr>
        <p:spPr>
          <a:xfrm>
            <a:off x="1588" y="0"/>
            <a:ext cx="2971800" cy="457200"/>
          </a:xfrm>
          <a:prstGeom prst="rect">
            <a:avLst/>
          </a:prstGeom>
          <a:noFill/>
          <a:ln>
            <a:noFill/>
          </a:ln>
        </p:spPr>
        <p:txBody>
          <a:bodyPr spcFirstLastPara="1" wrap="square" lIns="91425" tIns="45700" rIns="91425" bIns="45700" anchor="t" anchorCtr="0">
            <a:noAutofit/>
          </a:bodyPr>
          <a:lstStyle>
            <a:lvl1pPr marR="0" lvl="0" algn="l" rtl="1">
              <a:spcBef>
                <a:spcPts val="0"/>
              </a:spcBef>
              <a:spcAft>
                <a:spcPts val="0"/>
              </a:spcAft>
              <a:buSzPts val="1400"/>
              <a:buNone/>
              <a:defRPr sz="1200" b="0" i="0" u="none" strike="noStrike" cap="none">
                <a:solidFill>
                  <a:schemeClr val="dk1"/>
                </a:solidFill>
                <a:latin typeface="Varela Round" panose="00000500000000000000" pitchFamily="2" charset="-79"/>
                <a:ea typeface="Varela Round" panose="00000500000000000000" pitchFamily="2" charset="-79"/>
                <a:cs typeface="Varela Round" panose="00000500000000000000" pitchFamily="2" charset="-79"/>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he-IL" dirty="0"/>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lvl1pPr marL="457200" marR="0" lvl="0"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dirty="0"/>
          </a:p>
        </p:txBody>
      </p:sp>
      <p:sp>
        <p:nvSpPr>
          <p:cNvPr id="7" name="Google Shape;7;n"/>
          <p:cNvSpPr txBox="1">
            <a:spLocks noGrp="1"/>
          </p:cNvSpPr>
          <p:nvPr>
            <p:ph type="ftr" idx="11"/>
          </p:nvPr>
        </p:nvSpPr>
        <p:spPr>
          <a:xfrm>
            <a:off x="3886200" y="8685213"/>
            <a:ext cx="2971800" cy="457200"/>
          </a:xfrm>
          <a:prstGeom prst="rect">
            <a:avLst/>
          </a:prstGeom>
          <a:noFill/>
          <a:ln>
            <a:noFill/>
          </a:ln>
        </p:spPr>
        <p:txBody>
          <a:bodyPr spcFirstLastPara="1" wrap="square" lIns="91425" tIns="45700" rIns="91425" bIns="45700" anchor="b" anchorCtr="0">
            <a:noAutofit/>
          </a:bodyPr>
          <a:lstStyle>
            <a:lvl1pPr marR="0" lvl="0" algn="r" rtl="1">
              <a:spcBef>
                <a:spcPts val="0"/>
              </a:spcBef>
              <a:spcAft>
                <a:spcPts val="0"/>
              </a:spcAft>
              <a:buSzPts val="1400"/>
              <a:buNone/>
              <a:defRPr sz="1200" b="0" i="0" u="none" strike="noStrike" cap="none">
                <a:solidFill>
                  <a:schemeClr val="dk1"/>
                </a:solidFill>
                <a:latin typeface="Varela Round" panose="00000500000000000000" pitchFamily="2" charset="-79"/>
                <a:ea typeface="Varela Round" panose="00000500000000000000" pitchFamily="2" charset="-79"/>
                <a:cs typeface="Varela Round" panose="00000500000000000000" pitchFamily="2" charset="-79"/>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he-IL" dirty="0"/>
          </a:p>
        </p:txBody>
      </p:sp>
      <p:sp>
        <p:nvSpPr>
          <p:cNvPr id="8" name="Google Shape;8;n"/>
          <p:cNvSpPr txBox="1">
            <a:spLocks noGrp="1"/>
          </p:cNvSpPr>
          <p:nvPr>
            <p:ph type="sldNum" idx="12"/>
          </p:nvPr>
        </p:nvSpPr>
        <p:spPr>
          <a:xfrm>
            <a:off x="1588" y="8685213"/>
            <a:ext cx="2971800" cy="457200"/>
          </a:xfrm>
          <a:prstGeom prst="rect">
            <a:avLst/>
          </a:prstGeom>
          <a:noFill/>
          <a:ln>
            <a:noFill/>
          </a:ln>
        </p:spPr>
        <p:txBody>
          <a:bodyPr spcFirstLastPara="1" wrap="square" lIns="91425" tIns="45700" rIns="91425" bIns="45700" anchor="b" anchorCtr="0">
            <a:noAutofit/>
          </a:bodyPr>
          <a:lstStyle>
            <a:lvl1pPr>
              <a:defRPr>
                <a:latin typeface="Varela Round" panose="00000500000000000000" pitchFamily="2" charset="-79"/>
                <a:cs typeface="Varela Round" panose="00000500000000000000" pitchFamily="2" charset="-79"/>
              </a:defRPr>
            </a:lvl1pPr>
          </a:lstStyle>
          <a:p>
            <a:pPr rtl="1"/>
            <a:fld id="{00000000-1234-1234-1234-123412341234}" type="slidenum">
              <a:rPr lang="x-none" sz="1200" smtClean="0">
                <a:solidFill>
                  <a:schemeClr val="dk1"/>
                </a:solidFill>
                <a:ea typeface="Calibri"/>
                <a:sym typeface="Calibri"/>
              </a:rPr>
              <a:pPr rtl="1"/>
              <a:t>‹#›</a:t>
            </a:fld>
            <a:endParaRPr lang="x-none" sz="1200" dirty="0">
              <a:solidFill>
                <a:schemeClr val="dk1"/>
              </a:solidFill>
              <a:ea typeface="Calibri"/>
              <a:sym typeface="Calibri"/>
            </a:endParaRPr>
          </a:p>
        </p:txBody>
      </p:sp>
    </p:spTree>
    <p:extLst>
      <p:ext uri="{BB962C8B-B14F-4D97-AF65-F5344CB8AC3E}">
        <p14:creationId xmlns:p14="http://schemas.microsoft.com/office/powerpoint/2010/main" val="216590269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Varela Round" panose="00000500000000000000" pitchFamily="2" charset="-79"/>
        <a:ea typeface="Varela Round" panose="00000500000000000000" pitchFamily="2" charset="-79"/>
        <a:cs typeface="Varela Round" panose="00000500000000000000" pitchFamily="2" charset="-79"/>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Varela Round" panose="00000500000000000000" pitchFamily="2" charset="-79"/>
              <a:cs typeface="Varela Round" panose="00000500000000000000" pitchFamily="2" charset="-79"/>
            </a:endParaRPr>
          </a:p>
        </p:txBody>
      </p:sp>
      <p:sp>
        <p:nvSpPr>
          <p:cNvPr id="106" name="Google Shape;10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287226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 name="Google Shape;111;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latin typeface="Varela Round" panose="00000500000000000000" pitchFamily="2" charset="-79"/>
              <a:cs typeface="Varela Round" panose="00000500000000000000" pitchFamily="2" charset="-79"/>
            </a:endParaRPr>
          </a:p>
        </p:txBody>
      </p:sp>
    </p:spTree>
    <p:extLst>
      <p:ext uri="{BB962C8B-B14F-4D97-AF65-F5344CB8AC3E}">
        <p14:creationId xmlns:p14="http://schemas.microsoft.com/office/powerpoint/2010/main" val="2585273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 name="Google Shape;119;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latin typeface="Varela Round" panose="00000500000000000000" pitchFamily="2" charset="-79"/>
              <a:cs typeface="Varela Round" panose="00000500000000000000" pitchFamily="2" charset="-79"/>
            </a:endParaRPr>
          </a:p>
        </p:txBody>
      </p:sp>
    </p:spTree>
    <p:extLst>
      <p:ext uri="{BB962C8B-B14F-4D97-AF65-F5344CB8AC3E}">
        <p14:creationId xmlns:p14="http://schemas.microsoft.com/office/powerpoint/2010/main" val="40304543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 name="Google Shape;126;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latin typeface="Varela Round" panose="00000500000000000000" pitchFamily="2" charset="-79"/>
              <a:cs typeface="Varela Round" panose="00000500000000000000" pitchFamily="2" charset="-79"/>
            </a:endParaRPr>
          </a:p>
        </p:txBody>
      </p:sp>
    </p:spTree>
    <p:extLst>
      <p:ext uri="{BB962C8B-B14F-4D97-AF65-F5344CB8AC3E}">
        <p14:creationId xmlns:p14="http://schemas.microsoft.com/office/powerpoint/2010/main" val="12416392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Varela Round" panose="00000500000000000000" pitchFamily="2" charset="-79"/>
              <a:cs typeface="Varela Round" panose="00000500000000000000" pitchFamily="2" charset="-79"/>
            </a:endParaRPr>
          </a:p>
        </p:txBody>
      </p:sp>
      <p:sp>
        <p:nvSpPr>
          <p:cNvPr id="264" name="Google Shape;264;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846849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שער">
  <p:cSld name="שער">
    <p:spTree>
      <p:nvGrpSpPr>
        <p:cNvPr id="1" name="Shape 15"/>
        <p:cNvGrpSpPr/>
        <p:nvPr/>
      </p:nvGrpSpPr>
      <p:grpSpPr>
        <a:xfrm>
          <a:off x="0" y="0"/>
          <a:ext cx="0" cy="0"/>
          <a:chOff x="0" y="0"/>
          <a:chExt cx="0" cy="0"/>
        </a:xfrm>
      </p:grpSpPr>
      <p:sp>
        <p:nvSpPr>
          <p:cNvPr id="16" name="Google Shape;16;p16"/>
          <p:cNvSpPr txBox="1">
            <a:spLocks noGrp="1"/>
          </p:cNvSpPr>
          <p:nvPr>
            <p:ph type="ctrTitle"/>
          </p:nvPr>
        </p:nvSpPr>
        <p:spPr>
          <a:xfrm>
            <a:off x="1" y="2693989"/>
            <a:ext cx="12192000" cy="1470025"/>
          </a:xfrm>
          <a:prstGeom prst="rect">
            <a:avLst/>
          </a:prstGeom>
          <a:noFill/>
          <a:ln>
            <a:noFill/>
          </a:ln>
        </p:spPr>
        <p:txBody>
          <a:bodyPr spcFirstLastPara="1" wrap="square" lIns="91425" tIns="45700" rIns="91425" bIns="45700" anchor="ctr" anchorCtr="0">
            <a:normAutofit/>
          </a:bodyPr>
          <a:lstStyle>
            <a:lvl1pPr lvl="0" algn="ctr" rtl="1">
              <a:spcBef>
                <a:spcPts val="0"/>
              </a:spcBef>
              <a:spcAft>
                <a:spcPts val="0"/>
              </a:spcAft>
              <a:buClr>
                <a:srgbClr val="192A72"/>
              </a:buClr>
              <a:buSzPts val="6601"/>
              <a:buFont typeface="Varela Round"/>
              <a:buNone/>
              <a:defRPr sz="6601" b="1" i="0" u="none" strike="noStrike" cap="none">
                <a:solidFill>
                  <a:srgbClr val="192A72"/>
                </a:solidFill>
                <a:latin typeface="Varela Round"/>
                <a:ea typeface="Varela Round"/>
                <a:cs typeface="Varela Round"/>
                <a:sym typeface="Varela Rou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6"/>
          <p:cNvSpPr/>
          <p:nvPr/>
        </p:nvSpPr>
        <p:spPr>
          <a:xfrm>
            <a:off x="-670069" y="6569428"/>
            <a:ext cx="2623961" cy="459108"/>
          </a:xfrm>
          <a:prstGeom prst="roundRect">
            <a:avLst>
              <a:gd name="adj" fmla="val 50000"/>
            </a:avLst>
          </a:prstGeom>
          <a:solidFill>
            <a:srgbClr val="6CF0FF"/>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18" name="Google Shape;18;p16"/>
          <p:cNvSpPr/>
          <p:nvPr/>
        </p:nvSpPr>
        <p:spPr>
          <a:xfrm>
            <a:off x="-1488810" y="6304086"/>
            <a:ext cx="3246400" cy="192925"/>
          </a:xfrm>
          <a:prstGeom prst="roundRect">
            <a:avLst>
              <a:gd name="adj" fmla="val 49359"/>
            </a:avLst>
          </a:prstGeom>
          <a:solidFill>
            <a:srgbClr val="92D050"/>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19" name="Google Shape;19;p16"/>
          <p:cNvSpPr/>
          <p:nvPr/>
        </p:nvSpPr>
        <p:spPr>
          <a:xfrm>
            <a:off x="9986482" y="-439221"/>
            <a:ext cx="4205647" cy="631862"/>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20" name="Google Shape;20;p16"/>
          <p:cNvSpPr/>
          <p:nvPr/>
        </p:nvSpPr>
        <p:spPr>
          <a:xfrm>
            <a:off x="8259471" y="6565100"/>
            <a:ext cx="4434214" cy="796532"/>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pic>
        <p:nvPicPr>
          <p:cNvPr id="21" name="Google Shape;21;p16"/>
          <p:cNvPicPr preferRelativeResize="0"/>
          <p:nvPr/>
        </p:nvPicPr>
        <p:blipFill rotWithShape="1">
          <a:blip r:embed="rId2">
            <a:alphaModFix/>
          </a:blip>
          <a:srcRect l="33058" r="33511" b="26248"/>
          <a:stretch/>
        </p:blipFill>
        <p:spPr>
          <a:xfrm>
            <a:off x="5445286" y="369916"/>
            <a:ext cx="1301430" cy="159743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2 כותרות ותוכן">
  <p:cSld name="2 כותרות ותוכן">
    <p:spTree>
      <p:nvGrpSpPr>
        <p:cNvPr id="1" name="Shape 31"/>
        <p:cNvGrpSpPr/>
        <p:nvPr/>
      </p:nvGrpSpPr>
      <p:grpSpPr>
        <a:xfrm>
          <a:off x="0" y="0"/>
          <a:ext cx="0" cy="0"/>
          <a:chOff x="0" y="0"/>
          <a:chExt cx="0" cy="0"/>
        </a:xfrm>
      </p:grpSpPr>
      <p:sp>
        <p:nvSpPr>
          <p:cNvPr id="32" name="Google Shape;32;p18"/>
          <p:cNvSpPr txBox="1">
            <a:spLocks noGrp="1"/>
          </p:cNvSpPr>
          <p:nvPr>
            <p:ph type="title"/>
          </p:nvPr>
        </p:nvSpPr>
        <p:spPr>
          <a:xfrm>
            <a:off x="2549770" y="213094"/>
            <a:ext cx="9642231" cy="720000"/>
          </a:xfrm>
          <a:prstGeom prst="rect">
            <a:avLst/>
          </a:prstGeom>
          <a:noFill/>
          <a:ln>
            <a:noFill/>
          </a:ln>
        </p:spPr>
        <p:txBody>
          <a:bodyPr spcFirstLastPara="1" wrap="square" lIns="91425" tIns="45700" rIns="91425" bIns="45700" anchor="ctr" anchorCtr="0">
            <a:noAutofit/>
          </a:bodyPr>
          <a:lstStyle>
            <a:lvl1pPr marR="0" lvl="0" algn="ctr" rtl="1">
              <a:lnSpc>
                <a:spcPct val="100000"/>
              </a:lnSpc>
              <a:spcBef>
                <a:spcPts val="0"/>
              </a:spcBef>
              <a:spcAft>
                <a:spcPts val="0"/>
              </a:spcAft>
              <a:buClr>
                <a:srgbClr val="002060"/>
              </a:buClr>
              <a:buSzPts val="4400"/>
              <a:buFont typeface="Varela Round"/>
              <a:buNone/>
              <a:defRPr sz="4400" b="1" i="0" u="none" strike="noStrike" cap="none">
                <a:solidFill>
                  <a:srgbClr val="002060"/>
                </a:solidFill>
                <a:latin typeface="Varela Round"/>
                <a:ea typeface="Varela Round"/>
                <a:cs typeface="Varela Round"/>
                <a:sym typeface="Varela Rou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18"/>
          <p:cNvSpPr txBox="1">
            <a:spLocks noGrp="1"/>
          </p:cNvSpPr>
          <p:nvPr>
            <p:ph type="body" idx="1"/>
          </p:nvPr>
        </p:nvSpPr>
        <p:spPr>
          <a:xfrm>
            <a:off x="515275" y="1185681"/>
            <a:ext cx="8306992" cy="540000"/>
          </a:xfrm>
          <a:prstGeom prst="rect">
            <a:avLst/>
          </a:prstGeom>
          <a:noFill/>
          <a:ln>
            <a:noFill/>
          </a:ln>
        </p:spPr>
        <p:txBody>
          <a:bodyPr spcFirstLastPara="1" wrap="square" lIns="91425" tIns="45700" rIns="91425" bIns="45700" anchor="ctr" anchorCtr="0">
            <a:noAutofit/>
          </a:bodyPr>
          <a:lstStyle>
            <a:lvl1pPr marL="457189" lvl="0" indent="-228594" algn="r" rtl="1">
              <a:spcBef>
                <a:spcPts val="560"/>
              </a:spcBef>
              <a:spcAft>
                <a:spcPts val="0"/>
              </a:spcAft>
              <a:buClr>
                <a:srgbClr val="12B4BC"/>
              </a:buClr>
              <a:buSzPts val="2800"/>
              <a:buNone/>
              <a:defRPr sz="2800" b="1">
                <a:solidFill>
                  <a:srgbClr val="12B4BC"/>
                </a:solidFill>
                <a:latin typeface="Varela Round"/>
                <a:ea typeface="Varela Round"/>
                <a:cs typeface="Varela Round"/>
                <a:sym typeface="Varela Round"/>
              </a:defRPr>
            </a:lvl1pPr>
            <a:lvl2pPr marL="914377" lvl="1" indent="-228594" algn="r" rtl="1">
              <a:spcBef>
                <a:spcPts val="400"/>
              </a:spcBef>
              <a:spcAft>
                <a:spcPts val="0"/>
              </a:spcAft>
              <a:buClr>
                <a:schemeClr val="dk1"/>
              </a:buClr>
              <a:buSzPts val="2000"/>
              <a:buNone/>
              <a:defRPr sz="2000" b="1"/>
            </a:lvl2pPr>
            <a:lvl3pPr marL="1371566" lvl="2" indent="-228594" algn="r" rtl="1">
              <a:spcBef>
                <a:spcPts val="360"/>
              </a:spcBef>
              <a:spcAft>
                <a:spcPts val="0"/>
              </a:spcAft>
              <a:buClr>
                <a:schemeClr val="dk1"/>
              </a:buClr>
              <a:buSzPts val="1800"/>
              <a:buNone/>
              <a:defRPr sz="1800" b="1"/>
            </a:lvl3pPr>
            <a:lvl4pPr marL="1828754" lvl="3" indent="-228594" algn="r" rtl="1">
              <a:spcBef>
                <a:spcPts val="320"/>
              </a:spcBef>
              <a:spcAft>
                <a:spcPts val="0"/>
              </a:spcAft>
              <a:buClr>
                <a:schemeClr val="dk1"/>
              </a:buClr>
              <a:buSzPts val="1600"/>
              <a:buNone/>
              <a:defRPr sz="1600" b="1"/>
            </a:lvl4pPr>
            <a:lvl5pPr marL="2285943" lvl="4" indent="-228594" algn="r" rtl="1">
              <a:spcBef>
                <a:spcPts val="320"/>
              </a:spcBef>
              <a:spcAft>
                <a:spcPts val="0"/>
              </a:spcAft>
              <a:buClr>
                <a:schemeClr val="dk1"/>
              </a:buClr>
              <a:buSzPts val="1600"/>
              <a:buNone/>
              <a:defRPr sz="1600" b="1"/>
            </a:lvl5pPr>
            <a:lvl6pPr marL="2743131" lvl="5" indent="-228594" algn="r" rtl="1">
              <a:spcBef>
                <a:spcPts val="320"/>
              </a:spcBef>
              <a:spcAft>
                <a:spcPts val="0"/>
              </a:spcAft>
              <a:buClr>
                <a:schemeClr val="dk1"/>
              </a:buClr>
              <a:buSzPts val="1600"/>
              <a:buNone/>
              <a:defRPr sz="1600" b="1"/>
            </a:lvl6pPr>
            <a:lvl7pPr marL="3200320" lvl="6" indent="-228594" algn="r" rtl="1">
              <a:spcBef>
                <a:spcPts val="320"/>
              </a:spcBef>
              <a:spcAft>
                <a:spcPts val="0"/>
              </a:spcAft>
              <a:buClr>
                <a:schemeClr val="dk1"/>
              </a:buClr>
              <a:buSzPts val="1600"/>
              <a:buNone/>
              <a:defRPr sz="1600" b="1"/>
            </a:lvl7pPr>
            <a:lvl8pPr marL="3657509" lvl="7" indent="-228594" algn="r" rtl="1">
              <a:spcBef>
                <a:spcPts val="320"/>
              </a:spcBef>
              <a:spcAft>
                <a:spcPts val="0"/>
              </a:spcAft>
              <a:buClr>
                <a:schemeClr val="dk1"/>
              </a:buClr>
              <a:buSzPts val="1600"/>
              <a:buNone/>
              <a:defRPr sz="1600" b="1"/>
            </a:lvl8pPr>
            <a:lvl9pPr marL="4114697" lvl="8" indent="-228594" algn="r" rtl="1">
              <a:spcBef>
                <a:spcPts val="320"/>
              </a:spcBef>
              <a:spcAft>
                <a:spcPts val="0"/>
              </a:spcAft>
              <a:buClr>
                <a:schemeClr val="dk1"/>
              </a:buClr>
              <a:buSzPts val="1600"/>
              <a:buNone/>
              <a:defRPr sz="1600" b="1"/>
            </a:lvl9pPr>
          </a:lstStyle>
          <a:p>
            <a:endParaRPr/>
          </a:p>
        </p:txBody>
      </p:sp>
      <p:sp>
        <p:nvSpPr>
          <p:cNvPr id="34" name="Google Shape;34;p18"/>
          <p:cNvSpPr txBox="1">
            <a:spLocks noGrp="1"/>
          </p:cNvSpPr>
          <p:nvPr>
            <p:ph type="body" idx="2"/>
          </p:nvPr>
        </p:nvSpPr>
        <p:spPr>
          <a:xfrm>
            <a:off x="515273" y="1725684"/>
            <a:ext cx="8031963" cy="4152517"/>
          </a:xfrm>
          <a:prstGeom prst="rect">
            <a:avLst/>
          </a:prstGeom>
          <a:noFill/>
          <a:ln>
            <a:noFill/>
          </a:ln>
        </p:spPr>
        <p:txBody>
          <a:bodyPr spcFirstLastPara="1" wrap="square" lIns="91425" tIns="45700" rIns="91425" bIns="45700" anchor="t" anchorCtr="0">
            <a:normAutofit/>
          </a:bodyPr>
          <a:lstStyle>
            <a:lvl1pPr marL="457189" lvl="0" indent="-380990" algn="r" rtl="1">
              <a:lnSpc>
                <a:spcPct val="100000"/>
              </a:lnSpc>
              <a:spcBef>
                <a:spcPts val="0"/>
              </a:spcBef>
              <a:spcAft>
                <a:spcPts val="0"/>
              </a:spcAft>
              <a:buClr>
                <a:srgbClr val="002060"/>
              </a:buClr>
              <a:buSzPts val="2400"/>
              <a:buChar char="•"/>
              <a:defRPr sz="2400">
                <a:solidFill>
                  <a:srgbClr val="002060"/>
                </a:solidFill>
                <a:latin typeface="Varela Round"/>
                <a:ea typeface="Varela Round"/>
                <a:cs typeface="Varela Round"/>
                <a:sym typeface="Varela Round"/>
              </a:defRPr>
            </a:lvl1pPr>
            <a:lvl2pPr marL="914377" lvl="1" indent="-380990" algn="r" rtl="1">
              <a:lnSpc>
                <a:spcPct val="100000"/>
              </a:lnSpc>
              <a:spcBef>
                <a:spcPts val="600"/>
              </a:spcBef>
              <a:spcAft>
                <a:spcPts val="0"/>
              </a:spcAft>
              <a:buClr>
                <a:srgbClr val="002060"/>
              </a:buClr>
              <a:buSzPts val="2400"/>
              <a:buChar char="–"/>
              <a:defRPr sz="2400">
                <a:solidFill>
                  <a:srgbClr val="002060"/>
                </a:solidFill>
                <a:latin typeface="Varela Round"/>
                <a:ea typeface="Varela Round"/>
                <a:cs typeface="Varela Round"/>
                <a:sym typeface="Varela Round"/>
              </a:defRPr>
            </a:lvl2pPr>
            <a:lvl3pPr marL="1371566" lvl="2" indent="-342891" algn="r" rtl="1">
              <a:spcBef>
                <a:spcPts val="600"/>
              </a:spcBef>
              <a:spcAft>
                <a:spcPts val="0"/>
              </a:spcAft>
              <a:buClr>
                <a:schemeClr val="dk1"/>
              </a:buClr>
              <a:buSzPts val="1800"/>
              <a:buChar char="•"/>
              <a:defRPr sz="1800"/>
            </a:lvl3pPr>
            <a:lvl4pPr marL="1828754" lvl="3" indent="-330192" algn="r" rtl="1">
              <a:spcBef>
                <a:spcPts val="320"/>
              </a:spcBef>
              <a:spcAft>
                <a:spcPts val="0"/>
              </a:spcAft>
              <a:buClr>
                <a:schemeClr val="dk1"/>
              </a:buClr>
              <a:buSzPts val="1600"/>
              <a:buChar char="–"/>
              <a:defRPr sz="1600"/>
            </a:lvl4pPr>
            <a:lvl5pPr marL="2285943" lvl="4" indent="-330192" algn="r" rtl="1">
              <a:spcBef>
                <a:spcPts val="320"/>
              </a:spcBef>
              <a:spcAft>
                <a:spcPts val="0"/>
              </a:spcAft>
              <a:buClr>
                <a:schemeClr val="dk1"/>
              </a:buClr>
              <a:buSzPts val="1600"/>
              <a:buChar char="»"/>
              <a:defRPr sz="1600"/>
            </a:lvl5pPr>
            <a:lvl6pPr marL="2743131" lvl="5" indent="-330192" algn="r" rtl="1">
              <a:spcBef>
                <a:spcPts val="320"/>
              </a:spcBef>
              <a:spcAft>
                <a:spcPts val="0"/>
              </a:spcAft>
              <a:buClr>
                <a:schemeClr val="dk1"/>
              </a:buClr>
              <a:buSzPts val="1600"/>
              <a:buChar char="•"/>
              <a:defRPr sz="1600"/>
            </a:lvl6pPr>
            <a:lvl7pPr marL="3200320" lvl="6" indent="-330192" algn="r" rtl="1">
              <a:spcBef>
                <a:spcPts val="320"/>
              </a:spcBef>
              <a:spcAft>
                <a:spcPts val="0"/>
              </a:spcAft>
              <a:buClr>
                <a:schemeClr val="dk1"/>
              </a:buClr>
              <a:buSzPts val="1600"/>
              <a:buChar char="•"/>
              <a:defRPr sz="1600"/>
            </a:lvl7pPr>
            <a:lvl8pPr marL="3657509" lvl="7" indent="-330192" algn="r" rtl="1">
              <a:spcBef>
                <a:spcPts val="320"/>
              </a:spcBef>
              <a:spcAft>
                <a:spcPts val="0"/>
              </a:spcAft>
              <a:buClr>
                <a:schemeClr val="dk1"/>
              </a:buClr>
              <a:buSzPts val="1600"/>
              <a:buChar char="•"/>
              <a:defRPr sz="1600"/>
            </a:lvl8pPr>
            <a:lvl9pPr marL="4114697" lvl="8" indent="-330192" algn="r" rtl="1">
              <a:spcBef>
                <a:spcPts val="320"/>
              </a:spcBef>
              <a:spcAft>
                <a:spcPts val="0"/>
              </a:spcAft>
              <a:buClr>
                <a:schemeClr val="dk1"/>
              </a:buClr>
              <a:buSzPts val="1600"/>
              <a:buChar char="•"/>
              <a:defRPr sz="1600"/>
            </a:lvl9pPr>
          </a:lstStyle>
          <a:p>
            <a:endParaRPr/>
          </a:p>
        </p:txBody>
      </p:sp>
      <p:sp>
        <p:nvSpPr>
          <p:cNvPr id="35" name="Google Shape;35;p18"/>
          <p:cNvSpPr/>
          <p:nvPr/>
        </p:nvSpPr>
        <p:spPr>
          <a:xfrm>
            <a:off x="9664805" y="5699024"/>
            <a:ext cx="4766811" cy="357667"/>
          </a:xfrm>
          <a:prstGeom prst="roundRect">
            <a:avLst>
              <a:gd name="adj" fmla="val 50000"/>
            </a:avLst>
          </a:prstGeom>
          <a:solidFill>
            <a:srgbClr val="6CF0FF"/>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36" name="Google Shape;36;p18"/>
          <p:cNvSpPr/>
          <p:nvPr/>
        </p:nvSpPr>
        <p:spPr>
          <a:xfrm>
            <a:off x="-260562" y="181686"/>
            <a:ext cx="2598823" cy="216817"/>
          </a:xfrm>
          <a:prstGeom prst="roundRect">
            <a:avLst>
              <a:gd name="adj" fmla="val 50000"/>
            </a:avLst>
          </a:prstGeom>
          <a:solidFill>
            <a:srgbClr val="92D050"/>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37" name="Google Shape;37;p18"/>
          <p:cNvSpPr/>
          <p:nvPr/>
        </p:nvSpPr>
        <p:spPr>
          <a:xfrm>
            <a:off x="-488825" y="468418"/>
            <a:ext cx="2969303" cy="369516"/>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38" name="Google Shape;38;p18"/>
          <p:cNvSpPr/>
          <p:nvPr/>
        </p:nvSpPr>
        <p:spPr>
          <a:xfrm>
            <a:off x="9010093" y="6104089"/>
            <a:ext cx="3755593" cy="674541"/>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Tree>
    <p:extLst>
      <p:ext uri="{BB962C8B-B14F-4D97-AF65-F5344CB8AC3E}">
        <p14:creationId xmlns:p14="http://schemas.microsoft.com/office/powerpoint/2010/main" val="10795524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פרק חדש">
  <p:cSld name="פרק חדש">
    <p:spTree>
      <p:nvGrpSpPr>
        <p:cNvPr id="1" name="Shape 39"/>
        <p:cNvGrpSpPr/>
        <p:nvPr/>
      </p:nvGrpSpPr>
      <p:grpSpPr>
        <a:xfrm>
          <a:off x="0" y="0"/>
          <a:ext cx="0" cy="0"/>
          <a:chOff x="0" y="0"/>
          <a:chExt cx="0" cy="0"/>
        </a:xfrm>
      </p:grpSpPr>
      <p:sp>
        <p:nvSpPr>
          <p:cNvPr id="40" name="Google Shape;40;p19"/>
          <p:cNvSpPr/>
          <p:nvPr/>
        </p:nvSpPr>
        <p:spPr>
          <a:xfrm>
            <a:off x="212944" y="1396872"/>
            <a:ext cx="13177381" cy="2978963"/>
          </a:xfrm>
          <a:prstGeom prst="roundRect">
            <a:avLst>
              <a:gd name="adj" fmla="val 50000"/>
            </a:avLst>
          </a:prstGeom>
          <a:solidFill>
            <a:srgbClr val="D8D8D8"/>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x-none" sz="1800" b="0" i="0" u="none" strike="noStrike" cap="none" dirty="0">
                <a:solidFill>
                  <a:srgbClr val="192A72"/>
                </a:solidFill>
                <a:latin typeface="Varela Round"/>
                <a:ea typeface="Varela Round"/>
                <a:cs typeface="Varela Round"/>
                <a:sym typeface="Varela Round"/>
              </a:rPr>
              <a:t>  </a:t>
            </a:r>
            <a:endParaRPr sz="1400" dirty="0">
              <a:latin typeface="Varela Round" panose="00000500000000000000" pitchFamily="2" charset="-79"/>
              <a:cs typeface="Varela Round" panose="00000500000000000000" pitchFamily="2" charset="-79"/>
            </a:endParaRPr>
          </a:p>
        </p:txBody>
      </p:sp>
      <p:sp>
        <p:nvSpPr>
          <p:cNvPr id="41" name="Google Shape;41;p19"/>
          <p:cNvSpPr txBox="1">
            <a:spLocks noGrp="1"/>
          </p:cNvSpPr>
          <p:nvPr>
            <p:ph type="ctrTitle"/>
          </p:nvPr>
        </p:nvSpPr>
        <p:spPr>
          <a:xfrm>
            <a:off x="1" y="1666940"/>
            <a:ext cx="12192000" cy="1260000"/>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Clr>
                <a:srgbClr val="192A72"/>
              </a:buClr>
              <a:buSzPts val="6601"/>
              <a:buFont typeface="Varela Round"/>
              <a:buNone/>
              <a:defRPr sz="6601" b="1">
                <a:solidFill>
                  <a:srgbClr val="192A72"/>
                </a:solidFill>
                <a:latin typeface="Varela Round"/>
                <a:ea typeface="Varela Round"/>
                <a:cs typeface="Varela Round"/>
                <a:sym typeface="Varela Rou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9"/>
          <p:cNvSpPr txBox="1">
            <a:spLocks noGrp="1"/>
          </p:cNvSpPr>
          <p:nvPr>
            <p:ph type="subTitle" idx="1"/>
          </p:nvPr>
        </p:nvSpPr>
        <p:spPr>
          <a:xfrm>
            <a:off x="1" y="2956966"/>
            <a:ext cx="12192000" cy="565146"/>
          </a:xfrm>
          <a:prstGeom prst="rect">
            <a:avLst/>
          </a:prstGeom>
          <a:noFill/>
          <a:ln>
            <a:noFill/>
          </a:ln>
        </p:spPr>
        <p:txBody>
          <a:bodyPr spcFirstLastPara="1" wrap="square" lIns="36000" tIns="36000" rIns="36000" bIns="36000" anchor="ctr" anchorCtr="0">
            <a:spAutoFit/>
          </a:bodyPr>
          <a:lstStyle>
            <a:lvl1pPr lvl="0" algn="ctr" rtl="1">
              <a:lnSpc>
                <a:spcPct val="100000"/>
              </a:lnSpc>
              <a:spcBef>
                <a:spcPts val="0"/>
              </a:spcBef>
              <a:spcAft>
                <a:spcPts val="0"/>
              </a:spcAft>
              <a:buClr>
                <a:srgbClr val="192A72"/>
              </a:buClr>
              <a:buSzPts val="2800"/>
              <a:buNone/>
              <a:defRPr sz="3200" b="1">
                <a:solidFill>
                  <a:srgbClr val="192A72"/>
                </a:solidFill>
                <a:latin typeface="Varela Round"/>
                <a:ea typeface="Varela Round"/>
                <a:cs typeface="Varela Round"/>
                <a:sym typeface="Varela Round"/>
              </a:defRPr>
            </a:lvl1pPr>
            <a:lvl2pPr lvl="1" algn="ctr" rtl="1">
              <a:lnSpc>
                <a:spcPct val="100000"/>
              </a:lnSpc>
              <a:spcBef>
                <a:spcPts val="600"/>
              </a:spcBef>
              <a:spcAft>
                <a:spcPts val="0"/>
              </a:spcAft>
              <a:buClr>
                <a:schemeClr val="dk1"/>
              </a:buClr>
              <a:buSzPts val="2800"/>
              <a:buNone/>
              <a:defRPr sz="3700"/>
            </a:lvl2pPr>
            <a:lvl3pPr lvl="2" algn="ctr" rtl="1">
              <a:lnSpc>
                <a:spcPct val="100000"/>
              </a:lnSpc>
              <a:spcBef>
                <a:spcPts val="0"/>
              </a:spcBef>
              <a:spcAft>
                <a:spcPts val="0"/>
              </a:spcAft>
              <a:buClr>
                <a:schemeClr val="dk1"/>
              </a:buClr>
              <a:buSzPts val="2800"/>
              <a:buNone/>
              <a:defRPr sz="3700"/>
            </a:lvl3pPr>
            <a:lvl4pPr lvl="3" algn="ctr" rtl="1">
              <a:lnSpc>
                <a:spcPct val="100000"/>
              </a:lnSpc>
              <a:spcBef>
                <a:spcPts val="0"/>
              </a:spcBef>
              <a:spcAft>
                <a:spcPts val="0"/>
              </a:spcAft>
              <a:buClr>
                <a:schemeClr val="dk1"/>
              </a:buClr>
              <a:buSzPts val="2800"/>
              <a:buNone/>
              <a:defRPr sz="3700"/>
            </a:lvl4pPr>
            <a:lvl5pPr lvl="4" algn="ctr" rtl="1">
              <a:lnSpc>
                <a:spcPct val="100000"/>
              </a:lnSpc>
              <a:spcBef>
                <a:spcPts val="0"/>
              </a:spcBef>
              <a:spcAft>
                <a:spcPts val="0"/>
              </a:spcAft>
              <a:buClr>
                <a:schemeClr val="dk1"/>
              </a:buClr>
              <a:buSzPts val="2800"/>
              <a:buNone/>
              <a:defRPr sz="3700"/>
            </a:lvl5pPr>
            <a:lvl6pPr lvl="5" algn="ctr" rtl="1">
              <a:lnSpc>
                <a:spcPct val="100000"/>
              </a:lnSpc>
              <a:spcBef>
                <a:spcPts val="0"/>
              </a:spcBef>
              <a:spcAft>
                <a:spcPts val="0"/>
              </a:spcAft>
              <a:buClr>
                <a:schemeClr val="dk1"/>
              </a:buClr>
              <a:buSzPts val="2800"/>
              <a:buNone/>
              <a:defRPr sz="3700"/>
            </a:lvl6pPr>
            <a:lvl7pPr lvl="6" algn="ctr" rtl="1">
              <a:lnSpc>
                <a:spcPct val="100000"/>
              </a:lnSpc>
              <a:spcBef>
                <a:spcPts val="0"/>
              </a:spcBef>
              <a:spcAft>
                <a:spcPts val="0"/>
              </a:spcAft>
              <a:buClr>
                <a:schemeClr val="dk1"/>
              </a:buClr>
              <a:buSzPts val="2800"/>
              <a:buNone/>
              <a:defRPr sz="3700"/>
            </a:lvl7pPr>
            <a:lvl8pPr lvl="7" algn="ctr" rtl="1">
              <a:lnSpc>
                <a:spcPct val="100000"/>
              </a:lnSpc>
              <a:spcBef>
                <a:spcPts val="0"/>
              </a:spcBef>
              <a:spcAft>
                <a:spcPts val="0"/>
              </a:spcAft>
              <a:buClr>
                <a:schemeClr val="dk1"/>
              </a:buClr>
              <a:buSzPts val="2800"/>
              <a:buNone/>
              <a:defRPr sz="3700"/>
            </a:lvl8pPr>
            <a:lvl9pPr lvl="8" algn="ctr" rtl="1">
              <a:lnSpc>
                <a:spcPct val="100000"/>
              </a:lnSpc>
              <a:spcBef>
                <a:spcPts val="0"/>
              </a:spcBef>
              <a:spcAft>
                <a:spcPts val="0"/>
              </a:spcAft>
              <a:buClr>
                <a:schemeClr val="dk1"/>
              </a:buClr>
              <a:buSzPts val="2800"/>
              <a:buNone/>
              <a:defRPr sz="3700"/>
            </a:lvl9pPr>
          </a:lstStyle>
          <a:p>
            <a:endParaRPr/>
          </a:p>
        </p:txBody>
      </p:sp>
      <p:sp>
        <p:nvSpPr>
          <p:cNvPr id="43" name="Google Shape;43;p19"/>
          <p:cNvSpPr/>
          <p:nvPr/>
        </p:nvSpPr>
        <p:spPr>
          <a:xfrm>
            <a:off x="9664805" y="5699024"/>
            <a:ext cx="4766811" cy="357667"/>
          </a:xfrm>
          <a:prstGeom prst="roundRect">
            <a:avLst>
              <a:gd name="adj" fmla="val 50000"/>
            </a:avLst>
          </a:prstGeom>
          <a:solidFill>
            <a:srgbClr val="6CF0FF"/>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44" name="Google Shape;44;p19"/>
          <p:cNvSpPr/>
          <p:nvPr/>
        </p:nvSpPr>
        <p:spPr>
          <a:xfrm>
            <a:off x="-260562" y="181686"/>
            <a:ext cx="2598823" cy="216817"/>
          </a:xfrm>
          <a:prstGeom prst="roundRect">
            <a:avLst>
              <a:gd name="adj" fmla="val 50000"/>
            </a:avLst>
          </a:prstGeom>
          <a:solidFill>
            <a:srgbClr val="92D050"/>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45" name="Google Shape;45;p19"/>
          <p:cNvSpPr/>
          <p:nvPr/>
        </p:nvSpPr>
        <p:spPr>
          <a:xfrm>
            <a:off x="-488825" y="468418"/>
            <a:ext cx="2969303" cy="369516"/>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46" name="Google Shape;46;p19"/>
          <p:cNvSpPr/>
          <p:nvPr/>
        </p:nvSpPr>
        <p:spPr>
          <a:xfrm>
            <a:off x="9010093" y="6104089"/>
            <a:ext cx="3755593" cy="674541"/>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Tree>
    <p:extLst>
      <p:ext uri="{BB962C8B-B14F-4D97-AF65-F5344CB8AC3E}">
        <p14:creationId xmlns:p14="http://schemas.microsoft.com/office/powerpoint/2010/main" val="8582298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כותרת בלבד">
  <p:cSld name="כותרת בלבד">
    <p:spTree>
      <p:nvGrpSpPr>
        <p:cNvPr id="1" name="Shape 47"/>
        <p:cNvGrpSpPr/>
        <p:nvPr/>
      </p:nvGrpSpPr>
      <p:grpSpPr>
        <a:xfrm>
          <a:off x="0" y="0"/>
          <a:ext cx="0" cy="0"/>
          <a:chOff x="0" y="0"/>
          <a:chExt cx="0" cy="0"/>
        </a:xfrm>
      </p:grpSpPr>
      <p:sp>
        <p:nvSpPr>
          <p:cNvPr id="48" name="Google Shape;48;p20"/>
          <p:cNvSpPr txBox="1">
            <a:spLocks noGrp="1"/>
          </p:cNvSpPr>
          <p:nvPr>
            <p:ph type="title"/>
          </p:nvPr>
        </p:nvSpPr>
        <p:spPr>
          <a:xfrm>
            <a:off x="2" y="213094"/>
            <a:ext cx="12191999" cy="720000"/>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Clr>
                <a:srgbClr val="002060"/>
              </a:buClr>
              <a:buSzPts val="4400"/>
              <a:buFont typeface="Varela Round"/>
              <a:buNone/>
              <a:defRPr sz="4400" b="1" i="0" u="none" strike="noStrike" cap="none">
                <a:solidFill>
                  <a:srgbClr val="002060"/>
                </a:solidFill>
                <a:latin typeface="Varela Round"/>
                <a:ea typeface="Varela Round"/>
                <a:cs typeface="Varela Round"/>
                <a:sym typeface="Varela Rou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20"/>
          <p:cNvSpPr/>
          <p:nvPr/>
        </p:nvSpPr>
        <p:spPr>
          <a:xfrm>
            <a:off x="2" y="5878201"/>
            <a:ext cx="4766191" cy="357667"/>
          </a:xfrm>
          <a:prstGeom prst="roundRect">
            <a:avLst>
              <a:gd name="adj" fmla="val 50000"/>
            </a:avLst>
          </a:prstGeom>
          <a:solidFill>
            <a:srgbClr val="6CF0FF"/>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50" name="Google Shape;50;p20"/>
          <p:cNvSpPr/>
          <p:nvPr/>
        </p:nvSpPr>
        <p:spPr>
          <a:xfrm>
            <a:off x="8667717" y="-110812"/>
            <a:ext cx="5300119" cy="221623"/>
          </a:xfrm>
          <a:prstGeom prst="roundRect">
            <a:avLst>
              <a:gd name="adj" fmla="val 50000"/>
            </a:avLst>
          </a:prstGeom>
          <a:solidFill>
            <a:srgbClr val="92D050"/>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51" name="Google Shape;51;p20"/>
          <p:cNvSpPr/>
          <p:nvPr/>
        </p:nvSpPr>
        <p:spPr>
          <a:xfrm>
            <a:off x="2" y="6306751"/>
            <a:ext cx="7724431" cy="674541"/>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Tree>
    <p:extLst>
      <p:ext uri="{BB962C8B-B14F-4D97-AF65-F5344CB8AC3E}">
        <p14:creationId xmlns:p14="http://schemas.microsoft.com/office/powerpoint/2010/main" val="3742125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כותרת ותוכן" type="obj">
  <p:cSld name="כותרת ותוכן">
    <p:spTree>
      <p:nvGrpSpPr>
        <p:cNvPr id="1" name="Shape 92"/>
        <p:cNvGrpSpPr/>
        <p:nvPr/>
      </p:nvGrpSpPr>
      <p:grpSpPr>
        <a:xfrm>
          <a:off x="0" y="0"/>
          <a:ext cx="0" cy="0"/>
          <a:chOff x="0" y="0"/>
          <a:chExt cx="0" cy="0"/>
        </a:xfrm>
      </p:grpSpPr>
      <p:sp>
        <p:nvSpPr>
          <p:cNvPr id="93" name="Google Shape;93;p26"/>
          <p:cNvSpPr txBox="1">
            <a:spLocks noGrp="1"/>
          </p:cNvSpPr>
          <p:nvPr>
            <p:ph type="title"/>
          </p:nvPr>
        </p:nvSpPr>
        <p:spPr>
          <a:xfrm>
            <a:off x="2" y="213094"/>
            <a:ext cx="12191999" cy="720000"/>
          </a:xfrm>
          <a:prstGeom prst="rect">
            <a:avLst/>
          </a:prstGeom>
          <a:noFill/>
          <a:ln>
            <a:noFill/>
          </a:ln>
        </p:spPr>
        <p:txBody>
          <a:bodyPr spcFirstLastPara="1" wrap="square" lIns="36000" tIns="0" rIns="36000" bIns="0" anchor="ctr" anchorCtr="0">
            <a:noAutofit/>
          </a:bodyPr>
          <a:lstStyle>
            <a:lvl1pPr lvl="0" algn="ctr" rtl="1">
              <a:spcBef>
                <a:spcPts val="0"/>
              </a:spcBef>
              <a:spcAft>
                <a:spcPts val="0"/>
              </a:spcAft>
              <a:buClr>
                <a:srgbClr val="002060"/>
              </a:buClr>
              <a:buSzPts val="4400"/>
              <a:buFont typeface="Varela Round"/>
              <a:buNone/>
              <a:defRPr sz="4400" b="1">
                <a:solidFill>
                  <a:srgbClr val="002060"/>
                </a:solidFill>
                <a:latin typeface="Varela Round"/>
                <a:ea typeface="Varela Round"/>
                <a:cs typeface="Varela Round"/>
                <a:sym typeface="Varela Rou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 name="Google Shape;94;p26"/>
          <p:cNvSpPr txBox="1">
            <a:spLocks noGrp="1"/>
          </p:cNvSpPr>
          <p:nvPr>
            <p:ph type="body" idx="1"/>
          </p:nvPr>
        </p:nvSpPr>
        <p:spPr>
          <a:xfrm>
            <a:off x="515273" y="1195759"/>
            <a:ext cx="8031963" cy="4611559"/>
          </a:xfrm>
          <a:prstGeom prst="rect">
            <a:avLst/>
          </a:prstGeom>
          <a:noFill/>
          <a:ln>
            <a:noFill/>
          </a:ln>
        </p:spPr>
        <p:txBody>
          <a:bodyPr spcFirstLastPara="1" wrap="square" lIns="91425" tIns="45700" rIns="91425" bIns="45700" anchor="t" anchorCtr="0">
            <a:normAutofit/>
          </a:bodyPr>
          <a:lstStyle>
            <a:lvl1pPr marL="457189" lvl="0" indent="-380990" algn="r" rtl="1">
              <a:lnSpc>
                <a:spcPct val="150000"/>
              </a:lnSpc>
              <a:spcBef>
                <a:spcPts val="0"/>
              </a:spcBef>
              <a:spcAft>
                <a:spcPts val="0"/>
              </a:spcAft>
              <a:buClr>
                <a:srgbClr val="002060"/>
              </a:buClr>
              <a:buSzPts val="2400"/>
              <a:buChar char="•"/>
              <a:defRPr sz="2400">
                <a:solidFill>
                  <a:srgbClr val="002060"/>
                </a:solidFill>
                <a:latin typeface="Varela Round"/>
                <a:ea typeface="Varela Round"/>
                <a:cs typeface="Varela Round"/>
                <a:sym typeface="Varela Round"/>
              </a:defRPr>
            </a:lvl1pPr>
            <a:lvl2pPr marL="914377" lvl="1" indent="-380990" algn="r" rtl="1">
              <a:lnSpc>
                <a:spcPct val="150000"/>
              </a:lnSpc>
              <a:spcBef>
                <a:spcPts val="600"/>
              </a:spcBef>
              <a:spcAft>
                <a:spcPts val="0"/>
              </a:spcAft>
              <a:buClr>
                <a:srgbClr val="002060"/>
              </a:buClr>
              <a:buSzPts val="2400"/>
              <a:buChar char="–"/>
              <a:defRPr sz="2400">
                <a:solidFill>
                  <a:srgbClr val="002060"/>
                </a:solidFill>
                <a:latin typeface="Varela Round"/>
                <a:ea typeface="Varela Round"/>
                <a:cs typeface="Varela Round"/>
                <a:sym typeface="Varela Round"/>
              </a:defRPr>
            </a:lvl2pPr>
            <a:lvl3pPr marL="1371566" lvl="2" indent="-380990" algn="r" rtl="1">
              <a:lnSpc>
                <a:spcPct val="150000"/>
              </a:lnSpc>
              <a:spcBef>
                <a:spcPts val="600"/>
              </a:spcBef>
              <a:spcAft>
                <a:spcPts val="0"/>
              </a:spcAft>
              <a:buClr>
                <a:srgbClr val="002060"/>
              </a:buClr>
              <a:buSzPts val="2400"/>
              <a:buChar char="•"/>
              <a:defRPr>
                <a:solidFill>
                  <a:srgbClr val="002060"/>
                </a:solidFill>
                <a:latin typeface="Varela Round"/>
                <a:ea typeface="Varela Round"/>
                <a:cs typeface="Varela Round"/>
                <a:sym typeface="Varela Round"/>
              </a:defRPr>
            </a:lvl3pPr>
            <a:lvl4pPr marL="1828754" lvl="3" indent="-355591" algn="r" rtl="1">
              <a:lnSpc>
                <a:spcPct val="150000"/>
              </a:lnSpc>
              <a:spcBef>
                <a:spcPts val="400"/>
              </a:spcBef>
              <a:spcAft>
                <a:spcPts val="0"/>
              </a:spcAft>
              <a:buClr>
                <a:srgbClr val="002060"/>
              </a:buClr>
              <a:buSzPts val="2000"/>
              <a:buChar char="–"/>
              <a:defRPr>
                <a:solidFill>
                  <a:srgbClr val="002060"/>
                </a:solidFill>
                <a:latin typeface="Varela Round"/>
                <a:ea typeface="Varela Round"/>
                <a:cs typeface="Varela Round"/>
                <a:sym typeface="Varela Round"/>
              </a:defRPr>
            </a:lvl4pPr>
            <a:lvl5pPr marL="2285943" lvl="4" indent="-355591" algn="r" rtl="1">
              <a:lnSpc>
                <a:spcPct val="150000"/>
              </a:lnSpc>
              <a:spcBef>
                <a:spcPts val="400"/>
              </a:spcBef>
              <a:spcAft>
                <a:spcPts val="0"/>
              </a:spcAft>
              <a:buClr>
                <a:srgbClr val="002060"/>
              </a:buClr>
              <a:buSzPts val="2000"/>
              <a:buChar char="»"/>
              <a:defRPr>
                <a:solidFill>
                  <a:srgbClr val="002060"/>
                </a:solidFill>
                <a:latin typeface="Varela Round"/>
                <a:ea typeface="Varela Round"/>
                <a:cs typeface="Varela Round"/>
                <a:sym typeface="Varela Round"/>
              </a:defRPr>
            </a:lvl5pPr>
            <a:lvl6pPr marL="2743131" lvl="5" indent="-342891" algn="r" rtl="1">
              <a:spcBef>
                <a:spcPts val="360"/>
              </a:spcBef>
              <a:spcAft>
                <a:spcPts val="0"/>
              </a:spcAft>
              <a:buClr>
                <a:schemeClr val="dk1"/>
              </a:buClr>
              <a:buSzPts val="1800"/>
              <a:buChar char="•"/>
              <a:defRPr/>
            </a:lvl6pPr>
            <a:lvl7pPr marL="3200320" lvl="6" indent="-342891" algn="r" rtl="1">
              <a:spcBef>
                <a:spcPts val="360"/>
              </a:spcBef>
              <a:spcAft>
                <a:spcPts val="0"/>
              </a:spcAft>
              <a:buClr>
                <a:schemeClr val="dk1"/>
              </a:buClr>
              <a:buSzPts val="1800"/>
              <a:buChar char="•"/>
              <a:defRPr/>
            </a:lvl7pPr>
            <a:lvl8pPr marL="3657509" lvl="7" indent="-342891" algn="r" rtl="1">
              <a:spcBef>
                <a:spcPts val="360"/>
              </a:spcBef>
              <a:spcAft>
                <a:spcPts val="0"/>
              </a:spcAft>
              <a:buClr>
                <a:schemeClr val="dk1"/>
              </a:buClr>
              <a:buSzPts val="1800"/>
              <a:buChar char="•"/>
              <a:defRPr/>
            </a:lvl8pPr>
            <a:lvl9pPr marL="4114697" lvl="8" indent="-342891" algn="r" rtl="1">
              <a:spcBef>
                <a:spcPts val="360"/>
              </a:spcBef>
              <a:spcAft>
                <a:spcPts val="0"/>
              </a:spcAft>
              <a:buClr>
                <a:schemeClr val="dk1"/>
              </a:buClr>
              <a:buSzPts val="1800"/>
              <a:buChar char="•"/>
              <a:defRPr/>
            </a:lvl9pPr>
          </a:lstStyle>
          <a:p>
            <a:endParaRPr/>
          </a:p>
        </p:txBody>
      </p:sp>
      <p:sp>
        <p:nvSpPr>
          <p:cNvPr id="95" name="Google Shape;95;p26"/>
          <p:cNvSpPr/>
          <p:nvPr/>
        </p:nvSpPr>
        <p:spPr>
          <a:xfrm>
            <a:off x="2" y="5878201"/>
            <a:ext cx="4766191" cy="357667"/>
          </a:xfrm>
          <a:prstGeom prst="roundRect">
            <a:avLst>
              <a:gd name="adj" fmla="val 50000"/>
            </a:avLst>
          </a:prstGeom>
          <a:solidFill>
            <a:srgbClr val="6CF0FF"/>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96" name="Google Shape;96;p26"/>
          <p:cNvSpPr/>
          <p:nvPr/>
        </p:nvSpPr>
        <p:spPr>
          <a:xfrm>
            <a:off x="8667717" y="-110812"/>
            <a:ext cx="5300119" cy="221623"/>
          </a:xfrm>
          <a:prstGeom prst="roundRect">
            <a:avLst>
              <a:gd name="adj" fmla="val 50000"/>
            </a:avLst>
          </a:prstGeom>
          <a:solidFill>
            <a:srgbClr val="92D050"/>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97" name="Google Shape;97;p26"/>
          <p:cNvSpPr/>
          <p:nvPr/>
        </p:nvSpPr>
        <p:spPr>
          <a:xfrm>
            <a:off x="2" y="6306751"/>
            <a:ext cx="7724431" cy="674541"/>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Tree>
    <p:extLst>
      <p:ext uri="{BB962C8B-B14F-4D97-AF65-F5344CB8AC3E}">
        <p14:creationId xmlns:p14="http://schemas.microsoft.com/office/powerpoint/2010/main" val="4166709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5_טקסט גדול-X2">
  <p:cSld name="5_טקסט גדול-X2">
    <p:spTree>
      <p:nvGrpSpPr>
        <p:cNvPr id="1" name="Shape 98"/>
        <p:cNvGrpSpPr/>
        <p:nvPr/>
      </p:nvGrpSpPr>
      <p:grpSpPr>
        <a:xfrm>
          <a:off x="0" y="0"/>
          <a:ext cx="0" cy="0"/>
          <a:chOff x="0" y="0"/>
          <a:chExt cx="0" cy="0"/>
        </a:xfrm>
      </p:grpSpPr>
      <p:sp>
        <p:nvSpPr>
          <p:cNvPr id="99" name="Google Shape;99;p27"/>
          <p:cNvSpPr txBox="1">
            <a:spLocks noGrp="1"/>
          </p:cNvSpPr>
          <p:nvPr>
            <p:ph type="ctrTitle"/>
          </p:nvPr>
        </p:nvSpPr>
        <p:spPr>
          <a:xfrm>
            <a:off x="234417" y="1312990"/>
            <a:ext cx="7910519" cy="5224442"/>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Clr>
                <a:srgbClr val="192A72"/>
              </a:buClr>
              <a:buSzPts val="2800"/>
              <a:buFont typeface="Varela Round"/>
              <a:buNone/>
              <a:defRPr sz="2800">
                <a:solidFill>
                  <a:srgbClr val="192A72"/>
                </a:solidFill>
                <a:latin typeface="Varela Round"/>
                <a:ea typeface="Varela Round"/>
                <a:cs typeface="Varela Round"/>
                <a:sym typeface="Varela Rou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0" name="Google Shape;100;p27"/>
          <p:cNvSpPr/>
          <p:nvPr/>
        </p:nvSpPr>
        <p:spPr>
          <a:xfrm>
            <a:off x="-910416" y="6189198"/>
            <a:ext cx="3068595" cy="118918"/>
          </a:xfrm>
          <a:prstGeom prst="roundRect">
            <a:avLst>
              <a:gd name="adj" fmla="val 50000"/>
            </a:avLst>
          </a:prstGeom>
          <a:solidFill>
            <a:srgbClr val="6CF0FF"/>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101" name="Google Shape;101;p27"/>
          <p:cNvSpPr/>
          <p:nvPr/>
        </p:nvSpPr>
        <p:spPr>
          <a:xfrm>
            <a:off x="10082354" y="81724"/>
            <a:ext cx="5300119" cy="221623"/>
          </a:xfrm>
          <a:prstGeom prst="roundRect">
            <a:avLst>
              <a:gd name="adj" fmla="val 50000"/>
            </a:avLst>
          </a:prstGeom>
          <a:solidFill>
            <a:srgbClr val="92D050"/>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102" name="Google Shape;102;p27"/>
          <p:cNvSpPr/>
          <p:nvPr/>
        </p:nvSpPr>
        <p:spPr>
          <a:xfrm>
            <a:off x="-2155687" y="6347806"/>
            <a:ext cx="5559136" cy="470511"/>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103" name="Google Shape;103;p27"/>
          <p:cNvSpPr txBox="1">
            <a:spLocks noGrp="1"/>
          </p:cNvSpPr>
          <p:nvPr>
            <p:ph type="body" idx="1"/>
          </p:nvPr>
        </p:nvSpPr>
        <p:spPr>
          <a:xfrm>
            <a:off x="0" y="192531"/>
            <a:ext cx="12192000" cy="1009650"/>
          </a:xfrm>
          <a:prstGeom prst="rect">
            <a:avLst/>
          </a:prstGeom>
          <a:noFill/>
          <a:ln>
            <a:noFill/>
          </a:ln>
        </p:spPr>
        <p:txBody>
          <a:bodyPr spcFirstLastPara="1" wrap="square" lIns="91425" tIns="45700" rIns="91425" bIns="45700" anchor="ctr" anchorCtr="0">
            <a:normAutofit/>
          </a:bodyPr>
          <a:lstStyle>
            <a:lvl1pPr marL="457189" lvl="0" indent="-228594" algn="ctr" rtl="1">
              <a:spcBef>
                <a:spcPts val="960"/>
              </a:spcBef>
              <a:spcAft>
                <a:spcPts val="0"/>
              </a:spcAft>
              <a:buClr>
                <a:srgbClr val="192A72"/>
              </a:buClr>
              <a:buSzPts val="4800"/>
              <a:buNone/>
              <a:defRPr sz="4800" b="1">
                <a:solidFill>
                  <a:srgbClr val="192A72"/>
                </a:solidFill>
                <a:latin typeface="Varela Round"/>
                <a:ea typeface="Varela Round"/>
                <a:cs typeface="Varela Round"/>
                <a:sym typeface="Varela Round"/>
              </a:defRPr>
            </a:lvl1pPr>
            <a:lvl2pPr marL="914377" lvl="1" indent="-342891" algn="r" rtl="1">
              <a:spcBef>
                <a:spcPts val="360"/>
              </a:spcBef>
              <a:spcAft>
                <a:spcPts val="0"/>
              </a:spcAft>
              <a:buClr>
                <a:schemeClr val="dk1"/>
              </a:buClr>
              <a:buSzPts val="1800"/>
              <a:buChar char="–"/>
              <a:defRPr/>
            </a:lvl2pPr>
            <a:lvl3pPr marL="1371566" lvl="2" indent="-342891" algn="r" rtl="1">
              <a:spcBef>
                <a:spcPts val="360"/>
              </a:spcBef>
              <a:spcAft>
                <a:spcPts val="0"/>
              </a:spcAft>
              <a:buClr>
                <a:schemeClr val="dk1"/>
              </a:buClr>
              <a:buSzPts val="1800"/>
              <a:buChar char="•"/>
              <a:defRPr/>
            </a:lvl3pPr>
            <a:lvl4pPr marL="1828754" lvl="3" indent="-342891" algn="r" rtl="1">
              <a:spcBef>
                <a:spcPts val="360"/>
              </a:spcBef>
              <a:spcAft>
                <a:spcPts val="0"/>
              </a:spcAft>
              <a:buClr>
                <a:schemeClr val="dk1"/>
              </a:buClr>
              <a:buSzPts val="1800"/>
              <a:buChar char="–"/>
              <a:defRPr/>
            </a:lvl4pPr>
            <a:lvl5pPr marL="2285943" lvl="4" indent="-342891" algn="r" rtl="1">
              <a:spcBef>
                <a:spcPts val="360"/>
              </a:spcBef>
              <a:spcAft>
                <a:spcPts val="0"/>
              </a:spcAft>
              <a:buClr>
                <a:schemeClr val="dk1"/>
              </a:buClr>
              <a:buSzPts val="1800"/>
              <a:buChar char="»"/>
              <a:defRPr/>
            </a:lvl5pPr>
            <a:lvl6pPr marL="2743131" lvl="5" indent="-342891" algn="r" rtl="1">
              <a:spcBef>
                <a:spcPts val="360"/>
              </a:spcBef>
              <a:spcAft>
                <a:spcPts val="0"/>
              </a:spcAft>
              <a:buClr>
                <a:schemeClr val="dk1"/>
              </a:buClr>
              <a:buSzPts val="1800"/>
              <a:buChar char="•"/>
              <a:defRPr/>
            </a:lvl6pPr>
            <a:lvl7pPr marL="3200320" lvl="6" indent="-342891" algn="r" rtl="1">
              <a:spcBef>
                <a:spcPts val="360"/>
              </a:spcBef>
              <a:spcAft>
                <a:spcPts val="0"/>
              </a:spcAft>
              <a:buClr>
                <a:schemeClr val="dk1"/>
              </a:buClr>
              <a:buSzPts val="1800"/>
              <a:buChar char="•"/>
              <a:defRPr/>
            </a:lvl7pPr>
            <a:lvl8pPr marL="3657509" lvl="7" indent="-342891" algn="r" rtl="1">
              <a:spcBef>
                <a:spcPts val="360"/>
              </a:spcBef>
              <a:spcAft>
                <a:spcPts val="0"/>
              </a:spcAft>
              <a:buClr>
                <a:schemeClr val="dk1"/>
              </a:buClr>
              <a:buSzPts val="1800"/>
              <a:buChar char="•"/>
              <a:defRPr/>
            </a:lvl8pPr>
            <a:lvl9pPr marL="4114697" lvl="8" indent="-342891" algn="r" rtl="1">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0593490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השיעור שכבה ושם המורה">
  <p:cSld name="השיעור שכבה ושם המורה">
    <p:spTree>
      <p:nvGrpSpPr>
        <p:cNvPr id="1" name="Shape 22"/>
        <p:cNvGrpSpPr/>
        <p:nvPr/>
      </p:nvGrpSpPr>
      <p:grpSpPr>
        <a:xfrm>
          <a:off x="0" y="0"/>
          <a:ext cx="0" cy="0"/>
          <a:chOff x="0" y="0"/>
          <a:chExt cx="0" cy="0"/>
        </a:xfrm>
      </p:grpSpPr>
      <p:sp>
        <p:nvSpPr>
          <p:cNvPr id="23" name="Google Shape;23;p17"/>
          <p:cNvSpPr/>
          <p:nvPr/>
        </p:nvSpPr>
        <p:spPr>
          <a:xfrm>
            <a:off x="212943" y="1396870"/>
            <a:ext cx="13177381" cy="2978963"/>
          </a:xfrm>
          <a:prstGeom prst="roundRect">
            <a:avLst>
              <a:gd name="adj" fmla="val 50000"/>
            </a:avLst>
          </a:prstGeom>
          <a:solidFill>
            <a:srgbClr val="D8D8D8"/>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x-none" sz="1800" b="0" i="0" u="none" strike="noStrike" cap="none" dirty="0">
                <a:solidFill>
                  <a:schemeClr val="lt1"/>
                </a:solidFill>
                <a:latin typeface="Varela Round"/>
                <a:ea typeface="Varela Round"/>
                <a:cs typeface="Varela Round"/>
                <a:sym typeface="Varela Round"/>
              </a:rPr>
              <a:t>  </a:t>
            </a:r>
            <a:endParaRPr dirty="0">
              <a:latin typeface="Varela Round" panose="00000500000000000000" pitchFamily="2" charset="-79"/>
              <a:cs typeface="Varela Round" panose="00000500000000000000" pitchFamily="2" charset="-79"/>
            </a:endParaRPr>
          </a:p>
        </p:txBody>
      </p:sp>
      <p:sp>
        <p:nvSpPr>
          <p:cNvPr id="24" name="Google Shape;24;p17"/>
          <p:cNvSpPr txBox="1">
            <a:spLocks noGrp="1"/>
          </p:cNvSpPr>
          <p:nvPr>
            <p:ph type="ctrTitle"/>
          </p:nvPr>
        </p:nvSpPr>
        <p:spPr>
          <a:xfrm>
            <a:off x="1" y="1640910"/>
            <a:ext cx="12192000" cy="1260000"/>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Clr>
                <a:srgbClr val="192A72"/>
              </a:buClr>
              <a:buSzPts val="6601"/>
              <a:buFont typeface="Varela Round"/>
              <a:buNone/>
              <a:defRPr sz="6601" b="1">
                <a:solidFill>
                  <a:srgbClr val="192A72"/>
                </a:solidFill>
                <a:latin typeface="Varela Round"/>
                <a:ea typeface="Varela Round"/>
                <a:cs typeface="Varela Round"/>
                <a:sym typeface="Varela Rou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7"/>
          <p:cNvSpPr/>
          <p:nvPr/>
        </p:nvSpPr>
        <p:spPr>
          <a:xfrm>
            <a:off x="7329949" y="6155858"/>
            <a:ext cx="5333866" cy="557618"/>
          </a:xfrm>
          <a:prstGeom prst="roundRect">
            <a:avLst>
              <a:gd name="adj" fmla="val 50000"/>
            </a:avLst>
          </a:prstGeom>
          <a:solidFill>
            <a:srgbClr val="6CF0FF"/>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26" name="Google Shape;26;p17"/>
          <p:cNvSpPr/>
          <p:nvPr/>
        </p:nvSpPr>
        <p:spPr>
          <a:xfrm>
            <a:off x="9501144" y="5870968"/>
            <a:ext cx="3049656" cy="205899"/>
          </a:xfrm>
          <a:prstGeom prst="roundRect">
            <a:avLst>
              <a:gd name="adj" fmla="val 50000"/>
            </a:avLst>
          </a:prstGeom>
          <a:solidFill>
            <a:srgbClr val="BDE686"/>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27" name="Google Shape;27;p17"/>
          <p:cNvSpPr/>
          <p:nvPr/>
        </p:nvSpPr>
        <p:spPr>
          <a:xfrm>
            <a:off x="-501113" y="163632"/>
            <a:ext cx="1428110" cy="322428"/>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28" name="Google Shape;28;p17"/>
          <p:cNvSpPr txBox="1">
            <a:spLocks noGrp="1"/>
          </p:cNvSpPr>
          <p:nvPr>
            <p:ph type="subTitle" idx="1"/>
          </p:nvPr>
        </p:nvSpPr>
        <p:spPr>
          <a:xfrm>
            <a:off x="1" y="2895892"/>
            <a:ext cx="12192000" cy="765200"/>
          </a:xfrm>
          <a:prstGeom prst="rect">
            <a:avLst/>
          </a:prstGeom>
          <a:noFill/>
          <a:ln>
            <a:noFill/>
          </a:ln>
        </p:spPr>
        <p:txBody>
          <a:bodyPr spcFirstLastPara="1" wrap="square" lIns="36000" tIns="36000" rIns="36000" bIns="36000" anchor="ctr" anchorCtr="0">
            <a:spAutoFit/>
          </a:bodyPr>
          <a:lstStyle>
            <a:lvl1pPr lvl="0" algn="ctr" rtl="1">
              <a:lnSpc>
                <a:spcPct val="100000"/>
              </a:lnSpc>
              <a:spcBef>
                <a:spcPts val="0"/>
              </a:spcBef>
              <a:spcAft>
                <a:spcPts val="0"/>
              </a:spcAft>
              <a:buClr>
                <a:srgbClr val="002060"/>
              </a:buClr>
              <a:buSzPts val="2800"/>
              <a:buNone/>
              <a:defRPr sz="4000" b="1">
                <a:solidFill>
                  <a:srgbClr val="002060"/>
                </a:solidFill>
                <a:latin typeface="Varela Round"/>
                <a:ea typeface="Varela Round"/>
                <a:cs typeface="Varela Round"/>
                <a:sym typeface="Varela Round"/>
              </a:defRPr>
            </a:lvl1pPr>
            <a:lvl2pPr lvl="1" algn="ctr" rtl="1">
              <a:lnSpc>
                <a:spcPct val="100000"/>
              </a:lnSpc>
              <a:spcBef>
                <a:spcPts val="600"/>
              </a:spcBef>
              <a:spcAft>
                <a:spcPts val="0"/>
              </a:spcAft>
              <a:buClr>
                <a:schemeClr val="dk1"/>
              </a:buClr>
              <a:buSzPts val="2800"/>
              <a:buNone/>
              <a:defRPr sz="3700"/>
            </a:lvl2pPr>
            <a:lvl3pPr lvl="2" algn="ctr" rtl="1">
              <a:lnSpc>
                <a:spcPct val="100000"/>
              </a:lnSpc>
              <a:spcBef>
                <a:spcPts val="0"/>
              </a:spcBef>
              <a:spcAft>
                <a:spcPts val="0"/>
              </a:spcAft>
              <a:buClr>
                <a:schemeClr val="dk1"/>
              </a:buClr>
              <a:buSzPts val="2800"/>
              <a:buNone/>
              <a:defRPr sz="3700"/>
            </a:lvl3pPr>
            <a:lvl4pPr lvl="3" algn="ctr" rtl="1">
              <a:lnSpc>
                <a:spcPct val="100000"/>
              </a:lnSpc>
              <a:spcBef>
                <a:spcPts val="0"/>
              </a:spcBef>
              <a:spcAft>
                <a:spcPts val="0"/>
              </a:spcAft>
              <a:buClr>
                <a:schemeClr val="dk1"/>
              </a:buClr>
              <a:buSzPts val="2800"/>
              <a:buNone/>
              <a:defRPr sz="3700"/>
            </a:lvl4pPr>
            <a:lvl5pPr lvl="4" algn="ctr" rtl="1">
              <a:lnSpc>
                <a:spcPct val="100000"/>
              </a:lnSpc>
              <a:spcBef>
                <a:spcPts val="0"/>
              </a:spcBef>
              <a:spcAft>
                <a:spcPts val="0"/>
              </a:spcAft>
              <a:buClr>
                <a:schemeClr val="dk1"/>
              </a:buClr>
              <a:buSzPts val="2800"/>
              <a:buNone/>
              <a:defRPr sz="3700"/>
            </a:lvl5pPr>
            <a:lvl6pPr lvl="5" algn="ctr" rtl="1">
              <a:lnSpc>
                <a:spcPct val="100000"/>
              </a:lnSpc>
              <a:spcBef>
                <a:spcPts val="0"/>
              </a:spcBef>
              <a:spcAft>
                <a:spcPts val="0"/>
              </a:spcAft>
              <a:buClr>
                <a:schemeClr val="dk1"/>
              </a:buClr>
              <a:buSzPts val="2800"/>
              <a:buNone/>
              <a:defRPr sz="3700"/>
            </a:lvl6pPr>
            <a:lvl7pPr lvl="6" algn="ctr" rtl="1">
              <a:lnSpc>
                <a:spcPct val="100000"/>
              </a:lnSpc>
              <a:spcBef>
                <a:spcPts val="0"/>
              </a:spcBef>
              <a:spcAft>
                <a:spcPts val="0"/>
              </a:spcAft>
              <a:buClr>
                <a:schemeClr val="dk1"/>
              </a:buClr>
              <a:buSzPts val="2800"/>
              <a:buNone/>
              <a:defRPr sz="3700"/>
            </a:lvl7pPr>
            <a:lvl8pPr lvl="7" algn="ctr" rtl="1">
              <a:lnSpc>
                <a:spcPct val="100000"/>
              </a:lnSpc>
              <a:spcBef>
                <a:spcPts val="0"/>
              </a:spcBef>
              <a:spcAft>
                <a:spcPts val="0"/>
              </a:spcAft>
              <a:buClr>
                <a:schemeClr val="dk1"/>
              </a:buClr>
              <a:buSzPts val="2800"/>
              <a:buNone/>
              <a:defRPr sz="3700"/>
            </a:lvl8pPr>
            <a:lvl9pPr lvl="8" algn="ctr" rtl="1">
              <a:lnSpc>
                <a:spcPct val="100000"/>
              </a:lnSpc>
              <a:spcBef>
                <a:spcPts val="0"/>
              </a:spcBef>
              <a:spcAft>
                <a:spcPts val="0"/>
              </a:spcAft>
              <a:buClr>
                <a:schemeClr val="dk1"/>
              </a:buClr>
              <a:buSzPts val="2800"/>
              <a:buNone/>
              <a:defRPr sz="3700"/>
            </a:lvl9pPr>
          </a:lstStyle>
          <a:p>
            <a:endParaRPr/>
          </a:p>
        </p:txBody>
      </p:sp>
      <p:sp>
        <p:nvSpPr>
          <p:cNvPr id="29" name="Google Shape;29;p17"/>
          <p:cNvSpPr txBox="1">
            <a:spLocks noGrp="1"/>
          </p:cNvSpPr>
          <p:nvPr>
            <p:ph type="body" idx="2"/>
          </p:nvPr>
        </p:nvSpPr>
        <p:spPr>
          <a:xfrm>
            <a:off x="0" y="3734824"/>
            <a:ext cx="12191999" cy="720000"/>
          </a:xfrm>
          <a:prstGeom prst="rect">
            <a:avLst/>
          </a:prstGeom>
          <a:noFill/>
          <a:ln>
            <a:noFill/>
          </a:ln>
        </p:spPr>
        <p:txBody>
          <a:bodyPr spcFirstLastPara="1" wrap="square" lIns="91425" tIns="45700" rIns="91425" bIns="45700" anchor="ctr" anchorCtr="0">
            <a:noAutofit/>
          </a:bodyPr>
          <a:lstStyle>
            <a:lvl1pPr marL="457200" lvl="0" indent="-228600" algn="ctr" rtl="1">
              <a:lnSpc>
                <a:spcPct val="100000"/>
              </a:lnSpc>
              <a:spcBef>
                <a:spcPts val="0"/>
              </a:spcBef>
              <a:spcAft>
                <a:spcPts val="0"/>
              </a:spcAft>
              <a:buClr>
                <a:srgbClr val="002060"/>
              </a:buClr>
              <a:buSzPts val="2800"/>
              <a:buFont typeface="Arial"/>
              <a:buNone/>
              <a:defRPr sz="3200" b="1">
                <a:solidFill>
                  <a:srgbClr val="002060"/>
                </a:solidFill>
                <a:latin typeface="Varela Round"/>
                <a:ea typeface="Varela Round"/>
                <a:cs typeface="Varela Round"/>
                <a:sym typeface="Varela Round"/>
              </a:defRPr>
            </a:lvl1pPr>
            <a:lvl2pPr marL="914400" lvl="1" indent="-228600" algn="ctr" rtl="1">
              <a:lnSpc>
                <a:spcPct val="100000"/>
              </a:lnSpc>
              <a:spcBef>
                <a:spcPts val="600"/>
              </a:spcBef>
              <a:spcAft>
                <a:spcPts val="0"/>
              </a:spcAft>
              <a:buClr>
                <a:srgbClr val="002060"/>
              </a:buClr>
              <a:buSzPts val="2800"/>
              <a:buFont typeface="Arial"/>
              <a:buNone/>
              <a:defRPr sz="3200" b="1">
                <a:solidFill>
                  <a:srgbClr val="002060"/>
                </a:solidFill>
                <a:latin typeface="Varela Round"/>
                <a:ea typeface="Varela Round"/>
                <a:cs typeface="Varela Round"/>
                <a:sym typeface="Varela Round"/>
              </a:defRPr>
            </a:lvl2pPr>
            <a:lvl3pPr marL="1371600" lvl="2" indent="-381000" algn="r" rtl="1">
              <a:lnSpc>
                <a:spcPct val="150000"/>
              </a:lnSpc>
              <a:spcBef>
                <a:spcPts val="600"/>
              </a:spcBef>
              <a:spcAft>
                <a:spcPts val="0"/>
              </a:spcAft>
              <a:buClr>
                <a:srgbClr val="002060"/>
              </a:buClr>
              <a:buSzPts val="2400"/>
              <a:buChar char="•"/>
              <a:defRPr>
                <a:solidFill>
                  <a:srgbClr val="002060"/>
                </a:solidFill>
                <a:latin typeface="Varela Round"/>
                <a:ea typeface="Varela Round"/>
                <a:cs typeface="Varela Round"/>
                <a:sym typeface="Varela Round"/>
              </a:defRPr>
            </a:lvl3pPr>
            <a:lvl4pPr marL="1828800" lvl="3" indent="-355600" algn="r" rtl="1">
              <a:lnSpc>
                <a:spcPct val="150000"/>
              </a:lnSpc>
              <a:spcBef>
                <a:spcPts val="400"/>
              </a:spcBef>
              <a:spcAft>
                <a:spcPts val="0"/>
              </a:spcAft>
              <a:buClr>
                <a:srgbClr val="002060"/>
              </a:buClr>
              <a:buSzPts val="2000"/>
              <a:buChar char="–"/>
              <a:defRPr>
                <a:solidFill>
                  <a:srgbClr val="002060"/>
                </a:solidFill>
                <a:latin typeface="Varela Round"/>
                <a:ea typeface="Varela Round"/>
                <a:cs typeface="Varela Round"/>
                <a:sym typeface="Varela Round"/>
              </a:defRPr>
            </a:lvl4pPr>
            <a:lvl5pPr marL="2286000" lvl="4" indent="-355600" algn="r" rtl="1">
              <a:lnSpc>
                <a:spcPct val="150000"/>
              </a:lnSpc>
              <a:spcBef>
                <a:spcPts val="400"/>
              </a:spcBef>
              <a:spcAft>
                <a:spcPts val="0"/>
              </a:spcAft>
              <a:buClr>
                <a:srgbClr val="002060"/>
              </a:buClr>
              <a:buSzPts val="2000"/>
              <a:buChar char="»"/>
              <a:defRPr>
                <a:solidFill>
                  <a:srgbClr val="002060"/>
                </a:solidFill>
                <a:latin typeface="Varela Round"/>
                <a:ea typeface="Varela Round"/>
                <a:cs typeface="Varela Round"/>
                <a:sym typeface="Varela Round"/>
              </a:defRPr>
            </a:lvl5pPr>
            <a:lvl6pPr marL="2743200" lvl="5" indent="-342900" algn="r" rtl="1">
              <a:spcBef>
                <a:spcPts val="360"/>
              </a:spcBef>
              <a:spcAft>
                <a:spcPts val="0"/>
              </a:spcAft>
              <a:buClr>
                <a:schemeClr val="dk1"/>
              </a:buClr>
              <a:buSzPts val="1800"/>
              <a:buChar char="•"/>
              <a:defRPr/>
            </a:lvl6pPr>
            <a:lvl7pPr marL="3200400" lvl="6" indent="-342900" algn="r" rtl="1">
              <a:spcBef>
                <a:spcPts val="360"/>
              </a:spcBef>
              <a:spcAft>
                <a:spcPts val="0"/>
              </a:spcAft>
              <a:buClr>
                <a:schemeClr val="dk1"/>
              </a:buClr>
              <a:buSzPts val="1800"/>
              <a:buChar char="•"/>
              <a:defRPr/>
            </a:lvl7pPr>
            <a:lvl8pPr marL="3657600" lvl="7" indent="-342900" algn="r" rtl="1">
              <a:spcBef>
                <a:spcPts val="360"/>
              </a:spcBef>
              <a:spcAft>
                <a:spcPts val="0"/>
              </a:spcAft>
              <a:buClr>
                <a:schemeClr val="dk1"/>
              </a:buClr>
              <a:buSzPts val="1800"/>
              <a:buChar char="•"/>
              <a:defRPr/>
            </a:lvl8pPr>
            <a:lvl9pPr marL="4114800" lvl="8" indent="-342900" algn="r" rtl="1">
              <a:spcBef>
                <a:spcPts val="360"/>
              </a:spcBef>
              <a:spcAft>
                <a:spcPts val="0"/>
              </a:spcAft>
              <a:buClr>
                <a:schemeClr val="dk1"/>
              </a:buClr>
              <a:buSzPts val="1800"/>
              <a:buChar char="•"/>
              <a:defRPr/>
            </a:lvl9pPr>
          </a:lstStyle>
          <a:p>
            <a:endParaRPr/>
          </a:p>
        </p:txBody>
      </p:sp>
      <p:sp>
        <p:nvSpPr>
          <p:cNvPr id="30" name="Google Shape;30;p17"/>
          <p:cNvSpPr/>
          <p:nvPr/>
        </p:nvSpPr>
        <p:spPr>
          <a:xfrm>
            <a:off x="10059465" y="87232"/>
            <a:ext cx="2768857" cy="451249"/>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 כותרות ותוכן">
  <p:cSld name="2 כותרות ותוכן">
    <p:spTree>
      <p:nvGrpSpPr>
        <p:cNvPr id="1" name="Shape 31"/>
        <p:cNvGrpSpPr/>
        <p:nvPr/>
      </p:nvGrpSpPr>
      <p:grpSpPr>
        <a:xfrm>
          <a:off x="0" y="0"/>
          <a:ext cx="0" cy="0"/>
          <a:chOff x="0" y="0"/>
          <a:chExt cx="0" cy="0"/>
        </a:xfrm>
      </p:grpSpPr>
      <p:sp>
        <p:nvSpPr>
          <p:cNvPr id="32" name="Google Shape;32;p18"/>
          <p:cNvSpPr txBox="1">
            <a:spLocks noGrp="1"/>
          </p:cNvSpPr>
          <p:nvPr>
            <p:ph type="title"/>
          </p:nvPr>
        </p:nvSpPr>
        <p:spPr>
          <a:xfrm>
            <a:off x="2549769" y="213094"/>
            <a:ext cx="9642231" cy="720000"/>
          </a:xfrm>
          <a:prstGeom prst="rect">
            <a:avLst/>
          </a:prstGeom>
          <a:noFill/>
          <a:ln>
            <a:noFill/>
          </a:ln>
        </p:spPr>
        <p:txBody>
          <a:bodyPr spcFirstLastPara="1" wrap="square" lIns="91425" tIns="45700" rIns="91425" bIns="45700" anchor="ctr" anchorCtr="0">
            <a:noAutofit/>
          </a:bodyPr>
          <a:lstStyle>
            <a:lvl1pPr marR="0" lvl="0" algn="ctr" rtl="1">
              <a:lnSpc>
                <a:spcPct val="100000"/>
              </a:lnSpc>
              <a:spcBef>
                <a:spcPts val="0"/>
              </a:spcBef>
              <a:spcAft>
                <a:spcPts val="0"/>
              </a:spcAft>
              <a:buClr>
                <a:srgbClr val="002060"/>
              </a:buClr>
              <a:buSzPts val="4400"/>
              <a:buFont typeface="Varela Round"/>
              <a:buNone/>
              <a:defRPr sz="4400" b="1" i="0" u="none" strike="noStrike" cap="none">
                <a:solidFill>
                  <a:srgbClr val="002060"/>
                </a:solidFill>
                <a:latin typeface="Varela Round"/>
                <a:ea typeface="Varela Round"/>
                <a:cs typeface="Varela Round"/>
                <a:sym typeface="Varela Rou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18"/>
          <p:cNvSpPr txBox="1">
            <a:spLocks noGrp="1"/>
          </p:cNvSpPr>
          <p:nvPr>
            <p:ph type="body" idx="1"/>
          </p:nvPr>
        </p:nvSpPr>
        <p:spPr>
          <a:xfrm>
            <a:off x="515275" y="1185681"/>
            <a:ext cx="8306992" cy="540000"/>
          </a:xfrm>
          <a:prstGeom prst="rect">
            <a:avLst/>
          </a:prstGeom>
          <a:noFill/>
          <a:ln>
            <a:noFill/>
          </a:ln>
        </p:spPr>
        <p:txBody>
          <a:bodyPr spcFirstLastPara="1" wrap="square" lIns="91425" tIns="45700" rIns="91425" bIns="45700" anchor="ctr" anchorCtr="0">
            <a:noAutofit/>
          </a:bodyPr>
          <a:lstStyle>
            <a:lvl1pPr marL="457200" lvl="0" indent="-228600" algn="r" rtl="1">
              <a:spcBef>
                <a:spcPts val="560"/>
              </a:spcBef>
              <a:spcAft>
                <a:spcPts val="0"/>
              </a:spcAft>
              <a:buClr>
                <a:srgbClr val="12B4BC"/>
              </a:buClr>
              <a:buSzPts val="2800"/>
              <a:buNone/>
              <a:defRPr sz="2800" b="1">
                <a:solidFill>
                  <a:srgbClr val="12B4BC"/>
                </a:solidFill>
                <a:latin typeface="Varela Round"/>
                <a:ea typeface="Varela Round"/>
                <a:cs typeface="Varela Round"/>
                <a:sym typeface="Varela Round"/>
              </a:defRPr>
            </a:lvl1pPr>
            <a:lvl2pPr marL="914400" lvl="1" indent="-228600" algn="r" rtl="1">
              <a:spcBef>
                <a:spcPts val="400"/>
              </a:spcBef>
              <a:spcAft>
                <a:spcPts val="0"/>
              </a:spcAft>
              <a:buClr>
                <a:schemeClr val="dk1"/>
              </a:buClr>
              <a:buSzPts val="2000"/>
              <a:buNone/>
              <a:defRPr sz="2000" b="1"/>
            </a:lvl2pPr>
            <a:lvl3pPr marL="1371600" lvl="2" indent="-228600" algn="r" rtl="1">
              <a:spcBef>
                <a:spcPts val="360"/>
              </a:spcBef>
              <a:spcAft>
                <a:spcPts val="0"/>
              </a:spcAft>
              <a:buClr>
                <a:schemeClr val="dk1"/>
              </a:buClr>
              <a:buSzPts val="1800"/>
              <a:buNone/>
              <a:defRPr sz="1800" b="1"/>
            </a:lvl3pPr>
            <a:lvl4pPr marL="1828800" lvl="3" indent="-228600" algn="r" rtl="1">
              <a:spcBef>
                <a:spcPts val="320"/>
              </a:spcBef>
              <a:spcAft>
                <a:spcPts val="0"/>
              </a:spcAft>
              <a:buClr>
                <a:schemeClr val="dk1"/>
              </a:buClr>
              <a:buSzPts val="1600"/>
              <a:buNone/>
              <a:defRPr sz="1600" b="1"/>
            </a:lvl4pPr>
            <a:lvl5pPr marL="2286000" lvl="4" indent="-228600" algn="r" rtl="1">
              <a:spcBef>
                <a:spcPts val="320"/>
              </a:spcBef>
              <a:spcAft>
                <a:spcPts val="0"/>
              </a:spcAft>
              <a:buClr>
                <a:schemeClr val="dk1"/>
              </a:buClr>
              <a:buSzPts val="1600"/>
              <a:buNone/>
              <a:defRPr sz="1600" b="1"/>
            </a:lvl5pPr>
            <a:lvl6pPr marL="2743200" lvl="5" indent="-228600" algn="r" rtl="1">
              <a:spcBef>
                <a:spcPts val="320"/>
              </a:spcBef>
              <a:spcAft>
                <a:spcPts val="0"/>
              </a:spcAft>
              <a:buClr>
                <a:schemeClr val="dk1"/>
              </a:buClr>
              <a:buSzPts val="1600"/>
              <a:buNone/>
              <a:defRPr sz="1600" b="1"/>
            </a:lvl6pPr>
            <a:lvl7pPr marL="3200400" lvl="6" indent="-228600" algn="r" rtl="1">
              <a:spcBef>
                <a:spcPts val="320"/>
              </a:spcBef>
              <a:spcAft>
                <a:spcPts val="0"/>
              </a:spcAft>
              <a:buClr>
                <a:schemeClr val="dk1"/>
              </a:buClr>
              <a:buSzPts val="1600"/>
              <a:buNone/>
              <a:defRPr sz="1600" b="1"/>
            </a:lvl7pPr>
            <a:lvl8pPr marL="3657600" lvl="7" indent="-228600" algn="r" rtl="1">
              <a:spcBef>
                <a:spcPts val="320"/>
              </a:spcBef>
              <a:spcAft>
                <a:spcPts val="0"/>
              </a:spcAft>
              <a:buClr>
                <a:schemeClr val="dk1"/>
              </a:buClr>
              <a:buSzPts val="1600"/>
              <a:buNone/>
              <a:defRPr sz="1600" b="1"/>
            </a:lvl8pPr>
            <a:lvl9pPr marL="4114800" lvl="8" indent="-228600" algn="r" rtl="1">
              <a:spcBef>
                <a:spcPts val="320"/>
              </a:spcBef>
              <a:spcAft>
                <a:spcPts val="0"/>
              </a:spcAft>
              <a:buClr>
                <a:schemeClr val="dk1"/>
              </a:buClr>
              <a:buSzPts val="1600"/>
              <a:buNone/>
              <a:defRPr sz="1600" b="1"/>
            </a:lvl9pPr>
          </a:lstStyle>
          <a:p>
            <a:endParaRPr/>
          </a:p>
        </p:txBody>
      </p:sp>
      <p:sp>
        <p:nvSpPr>
          <p:cNvPr id="34" name="Google Shape;34;p18"/>
          <p:cNvSpPr txBox="1">
            <a:spLocks noGrp="1"/>
          </p:cNvSpPr>
          <p:nvPr>
            <p:ph type="body" idx="2"/>
          </p:nvPr>
        </p:nvSpPr>
        <p:spPr>
          <a:xfrm>
            <a:off x="515273" y="1725682"/>
            <a:ext cx="8031963" cy="4152517"/>
          </a:xfrm>
          <a:prstGeom prst="rect">
            <a:avLst/>
          </a:prstGeom>
          <a:noFill/>
          <a:ln>
            <a:noFill/>
          </a:ln>
        </p:spPr>
        <p:txBody>
          <a:bodyPr spcFirstLastPara="1" wrap="square" lIns="91425" tIns="45700" rIns="91425" bIns="45700" anchor="t" anchorCtr="0">
            <a:normAutofit/>
          </a:bodyPr>
          <a:lstStyle>
            <a:lvl1pPr marL="457200" lvl="0" indent="-381000" algn="r" rtl="1">
              <a:lnSpc>
                <a:spcPct val="100000"/>
              </a:lnSpc>
              <a:spcBef>
                <a:spcPts val="0"/>
              </a:spcBef>
              <a:spcAft>
                <a:spcPts val="0"/>
              </a:spcAft>
              <a:buClr>
                <a:srgbClr val="002060"/>
              </a:buClr>
              <a:buSzPts val="2400"/>
              <a:buChar char="•"/>
              <a:defRPr sz="2400">
                <a:solidFill>
                  <a:srgbClr val="002060"/>
                </a:solidFill>
                <a:latin typeface="Varela Round"/>
                <a:ea typeface="Varela Round"/>
                <a:cs typeface="Varela Round"/>
                <a:sym typeface="Varela Round"/>
              </a:defRPr>
            </a:lvl1pPr>
            <a:lvl2pPr marL="914400" lvl="1" indent="-381000" algn="r" rtl="1">
              <a:lnSpc>
                <a:spcPct val="100000"/>
              </a:lnSpc>
              <a:spcBef>
                <a:spcPts val="600"/>
              </a:spcBef>
              <a:spcAft>
                <a:spcPts val="0"/>
              </a:spcAft>
              <a:buClr>
                <a:srgbClr val="002060"/>
              </a:buClr>
              <a:buSzPts val="2400"/>
              <a:buChar char="–"/>
              <a:defRPr sz="2400">
                <a:solidFill>
                  <a:srgbClr val="002060"/>
                </a:solidFill>
                <a:latin typeface="Varela Round"/>
                <a:ea typeface="Varela Round"/>
                <a:cs typeface="Varela Round"/>
                <a:sym typeface="Varela Round"/>
              </a:defRPr>
            </a:lvl2pPr>
            <a:lvl3pPr marL="1371600" lvl="2" indent="-342900" algn="r" rtl="1">
              <a:spcBef>
                <a:spcPts val="600"/>
              </a:spcBef>
              <a:spcAft>
                <a:spcPts val="0"/>
              </a:spcAft>
              <a:buClr>
                <a:schemeClr val="dk1"/>
              </a:buClr>
              <a:buSzPts val="1800"/>
              <a:buChar char="•"/>
              <a:defRPr sz="1800"/>
            </a:lvl3pPr>
            <a:lvl4pPr marL="1828800" lvl="3" indent="-330200" algn="r" rtl="1">
              <a:spcBef>
                <a:spcPts val="320"/>
              </a:spcBef>
              <a:spcAft>
                <a:spcPts val="0"/>
              </a:spcAft>
              <a:buClr>
                <a:schemeClr val="dk1"/>
              </a:buClr>
              <a:buSzPts val="1600"/>
              <a:buChar char="–"/>
              <a:defRPr sz="1600"/>
            </a:lvl4pPr>
            <a:lvl5pPr marL="2286000" lvl="4" indent="-330200" algn="r" rtl="1">
              <a:spcBef>
                <a:spcPts val="320"/>
              </a:spcBef>
              <a:spcAft>
                <a:spcPts val="0"/>
              </a:spcAft>
              <a:buClr>
                <a:schemeClr val="dk1"/>
              </a:buClr>
              <a:buSzPts val="1600"/>
              <a:buChar char="»"/>
              <a:defRPr sz="1600"/>
            </a:lvl5pPr>
            <a:lvl6pPr marL="2743200" lvl="5" indent="-330200" algn="r" rtl="1">
              <a:spcBef>
                <a:spcPts val="320"/>
              </a:spcBef>
              <a:spcAft>
                <a:spcPts val="0"/>
              </a:spcAft>
              <a:buClr>
                <a:schemeClr val="dk1"/>
              </a:buClr>
              <a:buSzPts val="1600"/>
              <a:buChar char="•"/>
              <a:defRPr sz="1600"/>
            </a:lvl6pPr>
            <a:lvl7pPr marL="3200400" lvl="6" indent="-330200" algn="r" rtl="1">
              <a:spcBef>
                <a:spcPts val="320"/>
              </a:spcBef>
              <a:spcAft>
                <a:spcPts val="0"/>
              </a:spcAft>
              <a:buClr>
                <a:schemeClr val="dk1"/>
              </a:buClr>
              <a:buSzPts val="1600"/>
              <a:buChar char="•"/>
              <a:defRPr sz="1600"/>
            </a:lvl7pPr>
            <a:lvl8pPr marL="3657600" lvl="7" indent="-330200" algn="r" rtl="1">
              <a:spcBef>
                <a:spcPts val="320"/>
              </a:spcBef>
              <a:spcAft>
                <a:spcPts val="0"/>
              </a:spcAft>
              <a:buClr>
                <a:schemeClr val="dk1"/>
              </a:buClr>
              <a:buSzPts val="1600"/>
              <a:buChar char="•"/>
              <a:defRPr sz="1600"/>
            </a:lvl8pPr>
            <a:lvl9pPr marL="4114800" lvl="8" indent="-330200" algn="r" rtl="1">
              <a:spcBef>
                <a:spcPts val="320"/>
              </a:spcBef>
              <a:spcAft>
                <a:spcPts val="0"/>
              </a:spcAft>
              <a:buClr>
                <a:schemeClr val="dk1"/>
              </a:buClr>
              <a:buSzPts val="1600"/>
              <a:buChar char="•"/>
              <a:defRPr sz="1600"/>
            </a:lvl9pPr>
          </a:lstStyle>
          <a:p>
            <a:endParaRPr/>
          </a:p>
        </p:txBody>
      </p:sp>
      <p:sp>
        <p:nvSpPr>
          <p:cNvPr id="35" name="Google Shape;35;p18"/>
          <p:cNvSpPr/>
          <p:nvPr/>
        </p:nvSpPr>
        <p:spPr>
          <a:xfrm>
            <a:off x="9664804" y="5699022"/>
            <a:ext cx="4766811" cy="357667"/>
          </a:xfrm>
          <a:prstGeom prst="roundRect">
            <a:avLst>
              <a:gd name="adj" fmla="val 50000"/>
            </a:avLst>
          </a:prstGeom>
          <a:solidFill>
            <a:srgbClr val="6CF0FF"/>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36" name="Google Shape;36;p18"/>
          <p:cNvSpPr/>
          <p:nvPr/>
        </p:nvSpPr>
        <p:spPr>
          <a:xfrm>
            <a:off x="-260562" y="181684"/>
            <a:ext cx="2598822" cy="216817"/>
          </a:xfrm>
          <a:prstGeom prst="roundRect">
            <a:avLst>
              <a:gd name="adj" fmla="val 50000"/>
            </a:avLst>
          </a:prstGeom>
          <a:solidFill>
            <a:srgbClr val="92D050"/>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37" name="Google Shape;37;p18"/>
          <p:cNvSpPr/>
          <p:nvPr/>
        </p:nvSpPr>
        <p:spPr>
          <a:xfrm>
            <a:off x="-488825" y="468418"/>
            <a:ext cx="2969302" cy="369516"/>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38" name="Google Shape;38;p18"/>
          <p:cNvSpPr/>
          <p:nvPr/>
        </p:nvSpPr>
        <p:spPr>
          <a:xfrm>
            <a:off x="9010091" y="6104087"/>
            <a:ext cx="3755593" cy="674541"/>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פרק חדש">
  <p:cSld name="פרק חדש">
    <p:spTree>
      <p:nvGrpSpPr>
        <p:cNvPr id="1" name="Shape 39"/>
        <p:cNvGrpSpPr/>
        <p:nvPr/>
      </p:nvGrpSpPr>
      <p:grpSpPr>
        <a:xfrm>
          <a:off x="0" y="0"/>
          <a:ext cx="0" cy="0"/>
          <a:chOff x="0" y="0"/>
          <a:chExt cx="0" cy="0"/>
        </a:xfrm>
      </p:grpSpPr>
      <p:sp>
        <p:nvSpPr>
          <p:cNvPr id="40" name="Google Shape;40;p19"/>
          <p:cNvSpPr/>
          <p:nvPr/>
        </p:nvSpPr>
        <p:spPr>
          <a:xfrm>
            <a:off x="212943" y="1396870"/>
            <a:ext cx="13177381" cy="2978963"/>
          </a:xfrm>
          <a:prstGeom prst="roundRect">
            <a:avLst>
              <a:gd name="adj" fmla="val 50000"/>
            </a:avLst>
          </a:prstGeom>
          <a:solidFill>
            <a:srgbClr val="D8D8D8"/>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x-none" sz="1800" b="0" i="0" u="none" strike="noStrike" cap="none" dirty="0">
                <a:solidFill>
                  <a:srgbClr val="192A72"/>
                </a:solidFill>
                <a:latin typeface="Varela Round"/>
                <a:ea typeface="Varela Round"/>
                <a:cs typeface="Varela Round"/>
                <a:sym typeface="Varela Round"/>
              </a:rPr>
              <a:t>  </a:t>
            </a:r>
            <a:endParaRPr dirty="0">
              <a:latin typeface="Varela Round" panose="00000500000000000000" pitchFamily="2" charset="-79"/>
              <a:cs typeface="Varela Round" panose="00000500000000000000" pitchFamily="2" charset="-79"/>
            </a:endParaRPr>
          </a:p>
        </p:txBody>
      </p:sp>
      <p:sp>
        <p:nvSpPr>
          <p:cNvPr id="41" name="Google Shape;41;p19"/>
          <p:cNvSpPr txBox="1">
            <a:spLocks noGrp="1"/>
          </p:cNvSpPr>
          <p:nvPr>
            <p:ph type="ctrTitle"/>
          </p:nvPr>
        </p:nvSpPr>
        <p:spPr>
          <a:xfrm>
            <a:off x="1" y="1666940"/>
            <a:ext cx="12192000" cy="1260000"/>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Clr>
                <a:srgbClr val="192A72"/>
              </a:buClr>
              <a:buSzPts val="6601"/>
              <a:buFont typeface="Varela Round"/>
              <a:buNone/>
              <a:defRPr sz="6601" b="1">
                <a:solidFill>
                  <a:srgbClr val="192A72"/>
                </a:solidFill>
                <a:latin typeface="Varela Round"/>
                <a:ea typeface="Varela Round"/>
                <a:cs typeface="Varela Round"/>
                <a:sym typeface="Varela Rou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9"/>
          <p:cNvSpPr txBox="1">
            <a:spLocks noGrp="1"/>
          </p:cNvSpPr>
          <p:nvPr>
            <p:ph type="subTitle" idx="1"/>
          </p:nvPr>
        </p:nvSpPr>
        <p:spPr>
          <a:xfrm>
            <a:off x="1" y="2918493"/>
            <a:ext cx="12192000" cy="642090"/>
          </a:xfrm>
          <a:prstGeom prst="rect">
            <a:avLst/>
          </a:prstGeom>
          <a:noFill/>
          <a:ln>
            <a:noFill/>
          </a:ln>
        </p:spPr>
        <p:txBody>
          <a:bodyPr spcFirstLastPara="1" wrap="square" lIns="36000" tIns="36000" rIns="36000" bIns="36000" anchor="ctr" anchorCtr="0">
            <a:spAutoFit/>
          </a:bodyPr>
          <a:lstStyle>
            <a:lvl1pPr lvl="0" algn="ctr" rtl="1">
              <a:lnSpc>
                <a:spcPct val="100000"/>
              </a:lnSpc>
              <a:spcBef>
                <a:spcPts val="0"/>
              </a:spcBef>
              <a:spcAft>
                <a:spcPts val="0"/>
              </a:spcAft>
              <a:buClr>
                <a:srgbClr val="192A72"/>
              </a:buClr>
              <a:buSzPts val="2800"/>
              <a:buNone/>
              <a:defRPr sz="3200" b="1">
                <a:solidFill>
                  <a:srgbClr val="192A72"/>
                </a:solidFill>
                <a:latin typeface="Varela Round"/>
                <a:ea typeface="Varela Round"/>
                <a:cs typeface="Varela Round"/>
                <a:sym typeface="Varela Round"/>
              </a:defRPr>
            </a:lvl1pPr>
            <a:lvl2pPr lvl="1" algn="ctr" rtl="1">
              <a:lnSpc>
                <a:spcPct val="100000"/>
              </a:lnSpc>
              <a:spcBef>
                <a:spcPts val="600"/>
              </a:spcBef>
              <a:spcAft>
                <a:spcPts val="0"/>
              </a:spcAft>
              <a:buClr>
                <a:schemeClr val="dk1"/>
              </a:buClr>
              <a:buSzPts val="2800"/>
              <a:buNone/>
              <a:defRPr sz="3700"/>
            </a:lvl2pPr>
            <a:lvl3pPr lvl="2" algn="ctr" rtl="1">
              <a:lnSpc>
                <a:spcPct val="100000"/>
              </a:lnSpc>
              <a:spcBef>
                <a:spcPts val="0"/>
              </a:spcBef>
              <a:spcAft>
                <a:spcPts val="0"/>
              </a:spcAft>
              <a:buClr>
                <a:schemeClr val="dk1"/>
              </a:buClr>
              <a:buSzPts val="2800"/>
              <a:buNone/>
              <a:defRPr sz="3700"/>
            </a:lvl3pPr>
            <a:lvl4pPr lvl="3" algn="ctr" rtl="1">
              <a:lnSpc>
                <a:spcPct val="100000"/>
              </a:lnSpc>
              <a:spcBef>
                <a:spcPts val="0"/>
              </a:spcBef>
              <a:spcAft>
                <a:spcPts val="0"/>
              </a:spcAft>
              <a:buClr>
                <a:schemeClr val="dk1"/>
              </a:buClr>
              <a:buSzPts val="2800"/>
              <a:buNone/>
              <a:defRPr sz="3700"/>
            </a:lvl4pPr>
            <a:lvl5pPr lvl="4" algn="ctr" rtl="1">
              <a:lnSpc>
                <a:spcPct val="100000"/>
              </a:lnSpc>
              <a:spcBef>
                <a:spcPts val="0"/>
              </a:spcBef>
              <a:spcAft>
                <a:spcPts val="0"/>
              </a:spcAft>
              <a:buClr>
                <a:schemeClr val="dk1"/>
              </a:buClr>
              <a:buSzPts val="2800"/>
              <a:buNone/>
              <a:defRPr sz="3700"/>
            </a:lvl5pPr>
            <a:lvl6pPr lvl="5" algn="ctr" rtl="1">
              <a:lnSpc>
                <a:spcPct val="100000"/>
              </a:lnSpc>
              <a:spcBef>
                <a:spcPts val="0"/>
              </a:spcBef>
              <a:spcAft>
                <a:spcPts val="0"/>
              </a:spcAft>
              <a:buClr>
                <a:schemeClr val="dk1"/>
              </a:buClr>
              <a:buSzPts val="2800"/>
              <a:buNone/>
              <a:defRPr sz="3700"/>
            </a:lvl6pPr>
            <a:lvl7pPr lvl="6" algn="ctr" rtl="1">
              <a:lnSpc>
                <a:spcPct val="100000"/>
              </a:lnSpc>
              <a:spcBef>
                <a:spcPts val="0"/>
              </a:spcBef>
              <a:spcAft>
                <a:spcPts val="0"/>
              </a:spcAft>
              <a:buClr>
                <a:schemeClr val="dk1"/>
              </a:buClr>
              <a:buSzPts val="2800"/>
              <a:buNone/>
              <a:defRPr sz="3700"/>
            </a:lvl7pPr>
            <a:lvl8pPr lvl="7" algn="ctr" rtl="1">
              <a:lnSpc>
                <a:spcPct val="100000"/>
              </a:lnSpc>
              <a:spcBef>
                <a:spcPts val="0"/>
              </a:spcBef>
              <a:spcAft>
                <a:spcPts val="0"/>
              </a:spcAft>
              <a:buClr>
                <a:schemeClr val="dk1"/>
              </a:buClr>
              <a:buSzPts val="2800"/>
              <a:buNone/>
              <a:defRPr sz="3700"/>
            </a:lvl8pPr>
            <a:lvl9pPr lvl="8" algn="ctr" rtl="1">
              <a:lnSpc>
                <a:spcPct val="100000"/>
              </a:lnSpc>
              <a:spcBef>
                <a:spcPts val="0"/>
              </a:spcBef>
              <a:spcAft>
                <a:spcPts val="0"/>
              </a:spcAft>
              <a:buClr>
                <a:schemeClr val="dk1"/>
              </a:buClr>
              <a:buSzPts val="2800"/>
              <a:buNone/>
              <a:defRPr sz="3700"/>
            </a:lvl9pPr>
          </a:lstStyle>
          <a:p>
            <a:endParaRPr/>
          </a:p>
        </p:txBody>
      </p:sp>
      <p:sp>
        <p:nvSpPr>
          <p:cNvPr id="43" name="Google Shape;43;p19"/>
          <p:cNvSpPr/>
          <p:nvPr/>
        </p:nvSpPr>
        <p:spPr>
          <a:xfrm>
            <a:off x="9664804" y="5699022"/>
            <a:ext cx="4766811" cy="357667"/>
          </a:xfrm>
          <a:prstGeom prst="roundRect">
            <a:avLst>
              <a:gd name="adj" fmla="val 50000"/>
            </a:avLst>
          </a:prstGeom>
          <a:solidFill>
            <a:srgbClr val="6CF0FF"/>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44" name="Google Shape;44;p19"/>
          <p:cNvSpPr/>
          <p:nvPr/>
        </p:nvSpPr>
        <p:spPr>
          <a:xfrm>
            <a:off x="-260562" y="181684"/>
            <a:ext cx="2598822" cy="216817"/>
          </a:xfrm>
          <a:prstGeom prst="roundRect">
            <a:avLst>
              <a:gd name="adj" fmla="val 50000"/>
            </a:avLst>
          </a:prstGeom>
          <a:solidFill>
            <a:srgbClr val="92D050"/>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45" name="Google Shape;45;p19"/>
          <p:cNvSpPr/>
          <p:nvPr/>
        </p:nvSpPr>
        <p:spPr>
          <a:xfrm>
            <a:off x="-488825" y="468418"/>
            <a:ext cx="2969302" cy="369516"/>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46" name="Google Shape;46;p19"/>
          <p:cNvSpPr/>
          <p:nvPr/>
        </p:nvSpPr>
        <p:spPr>
          <a:xfrm>
            <a:off x="9010091" y="6104087"/>
            <a:ext cx="3755593" cy="674541"/>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כותרת בלבד">
  <p:cSld name="כותרת בלבד">
    <p:spTree>
      <p:nvGrpSpPr>
        <p:cNvPr id="1" name="Shape 47"/>
        <p:cNvGrpSpPr/>
        <p:nvPr/>
      </p:nvGrpSpPr>
      <p:grpSpPr>
        <a:xfrm>
          <a:off x="0" y="0"/>
          <a:ext cx="0" cy="0"/>
          <a:chOff x="0" y="0"/>
          <a:chExt cx="0" cy="0"/>
        </a:xfrm>
      </p:grpSpPr>
      <p:sp>
        <p:nvSpPr>
          <p:cNvPr id="48" name="Google Shape;48;p20"/>
          <p:cNvSpPr txBox="1">
            <a:spLocks noGrp="1"/>
          </p:cNvSpPr>
          <p:nvPr>
            <p:ph type="title"/>
          </p:nvPr>
        </p:nvSpPr>
        <p:spPr>
          <a:xfrm>
            <a:off x="1" y="213094"/>
            <a:ext cx="12191999" cy="720000"/>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Clr>
                <a:srgbClr val="002060"/>
              </a:buClr>
              <a:buSzPts val="4400"/>
              <a:buFont typeface="Varela Round"/>
              <a:buNone/>
              <a:defRPr sz="4400" b="1" i="0" u="none" strike="noStrike" cap="none">
                <a:solidFill>
                  <a:srgbClr val="002060"/>
                </a:solidFill>
                <a:latin typeface="Varela Round"/>
                <a:ea typeface="Varela Round"/>
                <a:cs typeface="Varela Round"/>
                <a:sym typeface="Varela Rou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20"/>
          <p:cNvSpPr/>
          <p:nvPr/>
        </p:nvSpPr>
        <p:spPr>
          <a:xfrm>
            <a:off x="1" y="5878199"/>
            <a:ext cx="4766191" cy="357667"/>
          </a:xfrm>
          <a:prstGeom prst="roundRect">
            <a:avLst>
              <a:gd name="adj" fmla="val 50000"/>
            </a:avLst>
          </a:prstGeom>
          <a:solidFill>
            <a:srgbClr val="6CF0FF"/>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50" name="Google Shape;50;p20"/>
          <p:cNvSpPr/>
          <p:nvPr/>
        </p:nvSpPr>
        <p:spPr>
          <a:xfrm>
            <a:off x="8667715" y="-110812"/>
            <a:ext cx="5300119" cy="221623"/>
          </a:xfrm>
          <a:prstGeom prst="roundRect">
            <a:avLst>
              <a:gd name="adj" fmla="val 50000"/>
            </a:avLst>
          </a:prstGeom>
          <a:solidFill>
            <a:srgbClr val="92D050"/>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51" name="Google Shape;51;p20"/>
          <p:cNvSpPr/>
          <p:nvPr/>
        </p:nvSpPr>
        <p:spPr>
          <a:xfrm>
            <a:off x="0" y="6306749"/>
            <a:ext cx="7724431" cy="674541"/>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כותרת ותוכן" type="obj">
  <p:cSld name="OBJECT">
    <p:spTree>
      <p:nvGrpSpPr>
        <p:cNvPr id="1" name="Shape 92"/>
        <p:cNvGrpSpPr/>
        <p:nvPr/>
      </p:nvGrpSpPr>
      <p:grpSpPr>
        <a:xfrm>
          <a:off x="0" y="0"/>
          <a:ext cx="0" cy="0"/>
          <a:chOff x="0" y="0"/>
          <a:chExt cx="0" cy="0"/>
        </a:xfrm>
      </p:grpSpPr>
      <p:sp>
        <p:nvSpPr>
          <p:cNvPr id="93" name="Google Shape;93;p26"/>
          <p:cNvSpPr txBox="1">
            <a:spLocks noGrp="1"/>
          </p:cNvSpPr>
          <p:nvPr>
            <p:ph type="title"/>
          </p:nvPr>
        </p:nvSpPr>
        <p:spPr>
          <a:xfrm>
            <a:off x="1" y="213094"/>
            <a:ext cx="12191999" cy="720000"/>
          </a:xfrm>
          <a:prstGeom prst="rect">
            <a:avLst/>
          </a:prstGeom>
          <a:noFill/>
          <a:ln>
            <a:noFill/>
          </a:ln>
        </p:spPr>
        <p:txBody>
          <a:bodyPr spcFirstLastPara="1" wrap="square" lIns="36000" tIns="0" rIns="36000" bIns="0" anchor="ctr" anchorCtr="0">
            <a:noAutofit/>
          </a:bodyPr>
          <a:lstStyle>
            <a:lvl1pPr lvl="0" algn="ctr" rtl="1">
              <a:spcBef>
                <a:spcPts val="0"/>
              </a:spcBef>
              <a:spcAft>
                <a:spcPts val="0"/>
              </a:spcAft>
              <a:buClr>
                <a:srgbClr val="002060"/>
              </a:buClr>
              <a:buSzPts val="4400"/>
              <a:buFont typeface="Varela Round"/>
              <a:buNone/>
              <a:defRPr sz="4400" b="1">
                <a:solidFill>
                  <a:srgbClr val="002060"/>
                </a:solidFill>
                <a:latin typeface="Varela Round"/>
                <a:ea typeface="Varela Round"/>
                <a:cs typeface="Varela Round"/>
                <a:sym typeface="Varela Rou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 name="Google Shape;94;p26"/>
          <p:cNvSpPr txBox="1">
            <a:spLocks noGrp="1"/>
          </p:cNvSpPr>
          <p:nvPr>
            <p:ph type="body" idx="1"/>
          </p:nvPr>
        </p:nvSpPr>
        <p:spPr>
          <a:xfrm>
            <a:off x="515274" y="1195757"/>
            <a:ext cx="8031962" cy="4611559"/>
          </a:xfrm>
          <a:prstGeom prst="rect">
            <a:avLst/>
          </a:prstGeom>
          <a:noFill/>
          <a:ln>
            <a:noFill/>
          </a:ln>
        </p:spPr>
        <p:txBody>
          <a:bodyPr spcFirstLastPara="1" wrap="square" lIns="91425" tIns="45700" rIns="91425" bIns="45700" anchor="t" anchorCtr="0">
            <a:normAutofit/>
          </a:bodyPr>
          <a:lstStyle>
            <a:lvl1pPr marL="457200" lvl="0" indent="-381000" algn="r" rtl="1">
              <a:lnSpc>
                <a:spcPct val="150000"/>
              </a:lnSpc>
              <a:spcBef>
                <a:spcPts val="0"/>
              </a:spcBef>
              <a:spcAft>
                <a:spcPts val="0"/>
              </a:spcAft>
              <a:buClr>
                <a:srgbClr val="002060"/>
              </a:buClr>
              <a:buSzPts val="2400"/>
              <a:buChar char="•"/>
              <a:defRPr sz="2400">
                <a:solidFill>
                  <a:srgbClr val="002060"/>
                </a:solidFill>
                <a:latin typeface="Varela Round"/>
                <a:ea typeface="Varela Round"/>
                <a:cs typeface="Varela Round"/>
                <a:sym typeface="Varela Round"/>
              </a:defRPr>
            </a:lvl1pPr>
            <a:lvl2pPr marL="914400" lvl="1" indent="-381000" algn="r" rtl="1">
              <a:lnSpc>
                <a:spcPct val="150000"/>
              </a:lnSpc>
              <a:spcBef>
                <a:spcPts val="600"/>
              </a:spcBef>
              <a:spcAft>
                <a:spcPts val="0"/>
              </a:spcAft>
              <a:buClr>
                <a:srgbClr val="002060"/>
              </a:buClr>
              <a:buSzPts val="2400"/>
              <a:buChar char="–"/>
              <a:defRPr sz="2400">
                <a:solidFill>
                  <a:srgbClr val="002060"/>
                </a:solidFill>
                <a:latin typeface="Varela Round"/>
                <a:ea typeface="Varela Round"/>
                <a:cs typeface="Varela Round"/>
                <a:sym typeface="Varela Round"/>
              </a:defRPr>
            </a:lvl2pPr>
            <a:lvl3pPr marL="1371600" lvl="2" indent="-381000" algn="r" rtl="1">
              <a:lnSpc>
                <a:spcPct val="150000"/>
              </a:lnSpc>
              <a:spcBef>
                <a:spcPts val="600"/>
              </a:spcBef>
              <a:spcAft>
                <a:spcPts val="0"/>
              </a:spcAft>
              <a:buClr>
                <a:srgbClr val="002060"/>
              </a:buClr>
              <a:buSzPts val="2400"/>
              <a:buChar char="•"/>
              <a:defRPr>
                <a:solidFill>
                  <a:srgbClr val="002060"/>
                </a:solidFill>
                <a:latin typeface="Varela Round"/>
                <a:ea typeface="Varela Round"/>
                <a:cs typeface="Varela Round"/>
                <a:sym typeface="Varela Round"/>
              </a:defRPr>
            </a:lvl3pPr>
            <a:lvl4pPr marL="1828800" lvl="3" indent="-355600" algn="r" rtl="1">
              <a:lnSpc>
                <a:spcPct val="150000"/>
              </a:lnSpc>
              <a:spcBef>
                <a:spcPts val="400"/>
              </a:spcBef>
              <a:spcAft>
                <a:spcPts val="0"/>
              </a:spcAft>
              <a:buClr>
                <a:srgbClr val="002060"/>
              </a:buClr>
              <a:buSzPts val="2000"/>
              <a:buChar char="–"/>
              <a:defRPr>
                <a:solidFill>
                  <a:srgbClr val="002060"/>
                </a:solidFill>
                <a:latin typeface="Varela Round"/>
                <a:ea typeface="Varela Round"/>
                <a:cs typeface="Varela Round"/>
                <a:sym typeface="Varela Round"/>
              </a:defRPr>
            </a:lvl4pPr>
            <a:lvl5pPr marL="2286000" lvl="4" indent="-355600" algn="r" rtl="1">
              <a:lnSpc>
                <a:spcPct val="150000"/>
              </a:lnSpc>
              <a:spcBef>
                <a:spcPts val="400"/>
              </a:spcBef>
              <a:spcAft>
                <a:spcPts val="0"/>
              </a:spcAft>
              <a:buClr>
                <a:srgbClr val="002060"/>
              </a:buClr>
              <a:buSzPts val="2000"/>
              <a:buChar char="»"/>
              <a:defRPr>
                <a:solidFill>
                  <a:srgbClr val="002060"/>
                </a:solidFill>
                <a:latin typeface="Varela Round"/>
                <a:ea typeface="Varela Round"/>
                <a:cs typeface="Varela Round"/>
                <a:sym typeface="Varela Round"/>
              </a:defRPr>
            </a:lvl5pPr>
            <a:lvl6pPr marL="2743200" lvl="5" indent="-342900" algn="r" rtl="1">
              <a:spcBef>
                <a:spcPts val="360"/>
              </a:spcBef>
              <a:spcAft>
                <a:spcPts val="0"/>
              </a:spcAft>
              <a:buClr>
                <a:schemeClr val="dk1"/>
              </a:buClr>
              <a:buSzPts val="1800"/>
              <a:buChar char="•"/>
              <a:defRPr/>
            </a:lvl6pPr>
            <a:lvl7pPr marL="3200400" lvl="6" indent="-342900" algn="r" rtl="1">
              <a:spcBef>
                <a:spcPts val="360"/>
              </a:spcBef>
              <a:spcAft>
                <a:spcPts val="0"/>
              </a:spcAft>
              <a:buClr>
                <a:schemeClr val="dk1"/>
              </a:buClr>
              <a:buSzPts val="1800"/>
              <a:buChar char="•"/>
              <a:defRPr/>
            </a:lvl7pPr>
            <a:lvl8pPr marL="3657600" lvl="7" indent="-342900" algn="r" rtl="1">
              <a:spcBef>
                <a:spcPts val="360"/>
              </a:spcBef>
              <a:spcAft>
                <a:spcPts val="0"/>
              </a:spcAft>
              <a:buClr>
                <a:schemeClr val="dk1"/>
              </a:buClr>
              <a:buSzPts val="1800"/>
              <a:buChar char="•"/>
              <a:defRPr/>
            </a:lvl8pPr>
            <a:lvl9pPr marL="4114800" lvl="8" indent="-342900" algn="r" rtl="1">
              <a:spcBef>
                <a:spcPts val="360"/>
              </a:spcBef>
              <a:spcAft>
                <a:spcPts val="0"/>
              </a:spcAft>
              <a:buClr>
                <a:schemeClr val="dk1"/>
              </a:buClr>
              <a:buSzPts val="1800"/>
              <a:buChar char="•"/>
              <a:defRPr/>
            </a:lvl9pPr>
          </a:lstStyle>
          <a:p>
            <a:endParaRPr/>
          </a:p>
        </p:txBody>
      </p:sp>
      <p:sp>
        <p:nvSpPr>
          <p:cNvPr id="95" name="Google Shape;95;p26"/>
          <p:cNvSpPr/>
          <p:nvPr/>
        </p:nvSpPr>
        <p:spPr>
          <a:xfrm>
            <a:off x="1" y="5878199"/>
            <a:ext cx="4766191" cy="357667"/>
          </a:xfrm>
          <a:prstGeom prst="roundRect">
            <a:avLst>
              <a:gd name="adj" fmla="val 50000"/>
            </a:avLst>
          </a:prstGeom>
          <a:solidFill>
            <a:srgbClr val="6CF0FF"/>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96" name="Google Shape;96;p26"/>
          <p:cNvSpPr/>
          <p:nvPr/>
        </p:nvSpPr>
        <p:spPr>
          <a:xfrm>
            <a:off x="8667715" y="-110812"/>
            <a:ext cx="5300119" cy="221623"/>
          </a:xfrm>
          <a:prstGeom prst="roundRect">
            <a:avLst>
              <a:gd name="adj" fmla="val 50000"/>
            </a:avLst>
          </a:prstGeom>
          <a:solidFill>
            <a:srgbClr val="92D050"/>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97" name="Google Shape;97;p26"/>
          <p:cNvSpPr/>
          <p:nvPr/>
        </p:nvSpPr>
        <p:spPr>
          <a:xfrm>
            <a:off x="0" y="6306749"/>
            <a:ext cx="7724431" cy="674541"/>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5_טקסט גדול-X2">
  <p:cSld name="5_טקסט גדול-X2">
    <p:spTree>
      <p:nvGrpSpPr>
        <p:cNvPr id="1" name="Shape 98"/>
        <p:cNvGrpSpPr/>
        <p:nvPr/>
      </p:nvGrpSpPr>
      <p:grpSpPr>
        <a:xfrm>
          <a:off x="0" y="0"/>
          <a:ext cx="0" cy="0"/>
          <a:chOff x="0" y="0"/>
          <a:chExt cx="0" cy="0"/>
        </a:xfrm>
      </p:grpSpPr>
      <p:sp>
        <p:nvSpPr>
          <p:cNvPr id="99" name="Google Shape;99;p27"/>
          <p:cNvSpPr txBox="1">
            <a:spLocks noGrp="1"/>
          </p:cNvSpPr>
          <p:nvPr>
            <p:ph type="ctrTitle"/>
          </p:nvPr>
        </p:nvSpPr>
        <p:spPr>
          <a:xfrm>
            <a:off x="234416" y="1312990"/>
            <a:ext cx="7910518" cy="5224442"/>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Clr>
                <a:srgbClr val="192A72"/>
              </a:buClr>
              <a:buSzPts val="2800"/>
              <a:buFont typeface="Varela Round"/>
              <a:buNone/>
              <a:defRPr sz="2800">
                <a:solidFill>
                  <a:srgbClr val="192A72"/>
                </a:solidFill>
                <a:latin typeface="Varela Round"/>
                <a:ea typeface="Varela Round"/>
                <a:cs typeface="Varela Round"/>
                <a:sym typeface="Varela Rou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0" name="Google Shape;100;p27"/>
          <p:cNvSpPr/>
          <p:nvPr/>
        </p:nvSpPr>
        <p:spPr>
          <a:xfrm>
            <a:off x="-910416" y="6189198"/>
            <a:ext cx="3068595" cy="118918"/>
          </a:xfrm>
          <a:prstGeom prst="roundRect">
            <a:avLst>
              <a:gd name="adj" fmla="val 50000"/>
            </a:avLst>
          </a:prstGeom>
          <a:solidFill>
            <a:srgbClr val="6CF0FF"/>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101" name="Google Shape;101;p27"/>
          <p:cNvSpPr/>
          <p:nvPr/>
        </p:nvSpPr>
        <p:spPr>
          <a:xfrm>
            <a:off x="10082352" y="81722"/>
            <a:ext cx="5300119" cy="221623"/>
          </a:xfrm>
          <a:prstGeom prst="roundRect">
            <a:avLst>
              <a:gd name="adj" fmla="val 50000"/>
            </a:avLst>
          </a:prstGeom>
          <a:solidFill>
            <a:srgbClr val="92D050"/>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102" name="Google Shape;102;p27"/>
          <p:cNvSpPr/>
          <p:nvPr/>
        </p:nvSpPr>
        <p:spPr>
          <a:xfrm>
            <a:off x="-2155687" y="6347804"/>
            <a:ext cx="5559136" cy="470511"/>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103" name="Google Shape;103;p27"/>
          <p:cNvSpPr txBox="1">
            <a:spLocks noGrp="1"/>
          </p:cNvSpPr>
          <p:nvPr>
            <p:ph type="body" idx="1"/>
          </p:nvPr>
        </p:nvSpPr>
        <p:spPr>
          <a:xfrm>
            <a:off x="0" y="192531"/>
            <a:ext cx="12192000" cy="1009650"/>
          </a:xfrm>
          <a:prstGeom prst="rect">
            <a:avLst/>
          </a:prstGeom>
          <a:noFill/>
          <a:ln>
            <a:noFill/>
          </a:ln>
        </p:spPr>
        <p:txBody>
          <a:bodyPr spcFirstLastPara="1" wrap="square" lIns="91425" tIns="45700" rIns="91425" bIns="45700" anchor="ctr" anchorCtr="0">
            <a:normAutofit/>
          </a:bodyPr>
          <a:lstStyle>
            <a:lvl1pPr marL="457200" lvl="0" indent="-228600" algn="ctr" rtl="1">
              <a:spcBef>
                <a:spcPts val="960"/>
              </a:spcBef>
              <a:spcAft>
                <a:spcPts val="0"/>
              </a:spcAft>
              <a:buClr>
                <a:srgbClr val="192A72"/>
              </a:buClr>
              <a:buSzPts val="4800"/>
              <a:buNone/>
              <a:defRPr sz="4800" b="1">
                <a:solidFill>
                  <a:srgbClr val="192A72"/>
                </a:solidFill>
                <a:latin typeface="Varela Round"/>
                <a:ea typeface="Varela Round"/>
                <a:cs typeface="Varela Round"/>
                <a:sym typeface="Varela Round"/>
              </a:defRPr>
            </a:lvl1pPr>
            <a:lvl2pPr marL="914400" lvl="1" indent="-342900" algn="r" rtl="1">
              <a:spcBef>
                <a:spcPts val="360"/>
              </a:spcBef>
              <a:spcAft>
                <a:spcPts val="0"/>
              </a:spcAft>
              <a:buClr>
                <a:schemeClr val="dk1"/>
              </a:buClr>
              <a:buSzPts val="1800"/>
              <a:buChar char="–"/>
              <a:defRPr/>
            </a:lvl2pPr>
            <a:lvl3pPr marL="1371600" lvl="2" indent="-342900" algn="r" rtl="1">
              <a:spcBef>
                <a:spcPts val="360"/>
              </a:spcBef>
              <a:spcAft>
                <a:spcPts val="0"/>
              </a:spcAft>
              <a:buClr>
                <a:schemeClr val="dk1"/>
              </a:buClr>
              <a:buSzPts val="1800"/>
              <a:buChar char="•"/>
              <a:defRPr/>
            </a:lvl3pPr>
            <a:lvl4pPr marL="1828800" lvl="3" indent="-342900" algn="r" rtl="1">
              <a:spcBef>
                <a:spcPts val="360"/>
              </a:spcBef>
              <a:spcAft>
                <a:spcPts val="0"/>
              </a:spcAft>
              <a:buClr>
                <a:schemeClr val="dk1"/>
              </a:buClr>
              <a:buSzPts val="1800"/>
              <a:buChar char="–"/>
              <a:defRPr/>
            </a:lvl4pPr>
            <a:lvl5pPr marL="2286000" lvl="4" indent="-342900" algn="r" rtl="1">
              <a:spcBef>
                <a:spcPts val="360"/>
              </a:spcBef>
              <a:spcAft>
                <a:spcPts val="0"/>
              </a:spcAft>
              <a:buClr>
                <a:schemeClr val="dk1"/>
              </a:buClr>
              <a:buSzPts val="1800"/>
              <a:buChar char="»"/>
              <a:defRPr/>
            </a:lvl5pPr>
            <a:lvl6pPr marL="2743200" lvl="5" indent="-342900" algn="r" rtl="1">
              <a:spcBef>
                <a:spcPts val="360"/>
              </a:spcBef>
              <a:spcAft>
                <a:spcPts val="0"/>
              </a:spcAft>
              <a:buClr>
                <a:schemeClr val="dk1"/>
              </a:buClr>
              <a:buSzPts val="1800"/>
              <a:buChar char="•"/>
              <a:defRPr/>
            </a:lvl6pPr>
            <a:lvl7pPr marL="3200400" lvl="6" indent="-342900" algn="r" rtl="1">
              <a:spcBef>
                <a:spcPts val="360"/>
              </a:spcBef>
              <a:spcAft>
                <a:spcPts val="0"/>
              </a:spcAft>
              <a:buClr>
                <a:schemeClr val="dk1"/>
              </a:buClr>
              <a:buSzPts val="1800"/>
              <a:buChar char="•"/>
              <a:defRPr/>
            </a:lvl7pPr>
            <a:lvl8pPr marL="3657600" lvl="7" indent="-342900" algn="r" rtl="1">
              <a:spcBef>
                <a:spcPts val="360"/>
              </a:spcBef>
              <a:spcAft>
                <a:spcPts val="0"/>
              </a:spcAft>
              <a:buClr>
                <a:schemeClr val="dk1"/>
              </a:buClr>
              <a:buSzPts val="1800"/>
              <a:buChar char="•"/>
              <a:defRPr/>
            </a:lvl8pPr>
            <a:lvl9pPr marL="4114800" lvl="8" indent="-342900" algn="r" rtl="1">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שער">
  <p:cSld name="שער">
    <p:spTree>
      <p:nvGrpSpPr>
        <p:cNvPr id="1" name="Shape 15"/>
        <p:cNvGrpSpPr/>
        <p:nvPr/>
      </p:nvGrpSpPr>
      <p:grpSpPr>
        <a:xfrm>
          <a:off x="0" y="0"/>
          <a:ext cx="0" cy="0"/>
          <a:chOff x="0" y="0"/>
          <a:chExt cx="0" cy="0"/>
        </a:xfrm>
      </p:grpSpPr>
      <p:sp>
        <p:nvSpPr>
          <p:cNvPr id="16" name="Google Shape;16;p16"/>
          <p:cNvSpPr txBox="1">
            <a:spLocks noGrp="1"/>
          </p:cNvSpPr>
          <p:nvPr>
            <p:ph type="ctrTitle"/>
          </p:nvPr>
        </p:nvSpPr>
        <p:spPr>
          <a:xfrm>
            <a:off x="1" y="2693991"/>
            <a:ext cx="12192000" cy="1470025"/>
          </a:xfrm>
          <a:prstGeom prst="rect">
            <a:avLst/>
          </a:prstGeom>
          <a:noFill/>
          <a:ln>
            <a:noFill/>
          </a:ln>
        </p:spPr>
        <p:txBody>
          <a:bodyPr spcFirstLastPara="1" wrap="square" lIns="91425" tIns="45700" rIns="91425" bIns="45700" anchor="ctr" anchorCtr="0">
            <a:normAutofit/>
          </a:bodyPr>
          <a:lstStyle>
            <a:lvl1pPr lvl="0" algn="ctr" rtl="1">
              <a:spcBef>
                <a:spcPts val="0"/>
              </a:spcBef>
              <a:spcAft>
                <a:spcPts val="0"/>
              </a:spcAft>
              <a:buClr>
                <a:srgbClr val="192A72"/>
              </a:buClr>
              <a:buSzPts val="6601"/>
              <a:buFont typeface="Varela Round"/>
              <a:buNone/>
              <a:defRPr sz="6601" b="1" i="0" u="none" strike="noStrike" cap="none">
                <a:solidFill>
                  <a:srgbClr val="192A72"/>
                </a:solidFill>
                <a:latin typeface="Varela Round"/>
                <a:ea typeface="Varela Round"/>
                <a:cs typeface="Varela Round"/>
                <a:sym typeface="Varela Rou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6"/>
          <p:cNvSpPr/>
          <p:nvPr/>
        </p:nvSpPr>
        <p:spPr>
          <a:xfrm>
            <a:off x="-670069" y="6569428"/>
            <a:ext cx="2623961" cy="459108"/>
          </a:xfrm>
          <a:prstGeom prst="roundRect">
            <a:avLst>
              <a:gd name="adj" fmla="val 50000"/>
            </a:avLst>
          </a:prstGeom>
          <a:solidFill>
            <a:srgbClr val="6CF0FF"/>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18" name="Google Shape;18;p16"/>
          <p:cNvSpPr/>
          <p:nvPr/>
        </p:nvSpPr>
        <p:spPr>
          <a:xfrm>
            <a:off x="-1488811" y="6304088"/>
            <a:ext cx="3246400" cy="192925"/>
          </a:xfrm>
          <a:prstGeom prst="roundRect">
            <a:avLst>
              <a:gd name="adj" fmla="val 49359"/>
            </a:avLst>
          </a:prstGeom>
          <a:solidFill>
            <a:srgbClr val="92D050"/>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19" name="Google Shape;19;p16"/>
          <p:cNvSpPr/>
          <p:nvPr/>
        </p:nvSpPr>
        <p:spPr>
          <a:xfrm>
            <a:off x="9986483" y="-439221"/>
            <a:ext cx="4205647" cy="631862"/>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20" name="Google Shape;20;p16"/>
          <p:cNvSpPr/>
          <p:nvPr/>
        </p:nvSpPr>
        <p:spPr>
          <a:xfrm>
            <a:off x="8259471" y="6565100"/>
            <a:ext cx="4434215" cy="796532"/>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pic>
        <p:nvPicPr>
          <p:cNvPr id="21" name="Google Shape;21;p16"/>
          <p:cNvPicPr preferRelativeResize="0"/>
          <p:nvPr/>
        </p:nvPicPr>
        <p:blipFill rotWithShape="1">
          <a:blip r:embed="rId2">
            <a:alphaModFix/>
          </a:blip>
          <a:srcRect l="33058" r="33511" b="26248"/>
          <a:stretch/>
        </p:blipFill>
        <p:spPr>
          <a:xfrm>
            <a:off x="5445286" y="369916"/>
            <a:ext cx="1301431" cy="1597430"/>
          </a:xfrm>
          <a:prstGeom prst="rect">
            <a:avLst/>
          </a:prstGeom>
          <a:noFill/>
          <a:ln>
            <a:noFill/>
          </a:ln>
        </p:spPr>
      </p:pic>
    </p:spTree>
    <p:extLst>
      <p:ext uri="{BB962C8B-B14F-4D97-AF65-F5344CB8AC3E}">
        <p14:creationId xmlns:p14="http://schemas.microsoft.com/office/powerpoint/2010/main" val="32407346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השיעור שכבה ושם המורה">
  <p:cSld name="השיעור שכבה ושם המורה">
    <p:spTree>
      <p:nvGrpSpPr>
        <p:cNvPr id="1" name="Shape 22"/>
        <p:cNvGrpSpPr/>
        <p:nvPr/>
      </p:nvGrpSpPr>
      <p:grpSpPr>
        <a:xfrm>
          <a:off x="0" y="0"/>
          <a:ext cx="0" cy="0"/>
          <a:chOff x="0" y="0"/>
          <a:chExt cx="0" cy="0"/>
        </a:xfrm>
      </p:grpSpPr>
      <p:sp>
        <p:nvSpPr>
          <p:cNvPr id="23" name="Google Shape;23;p17"/>
          <p:cNvSpPr/>
          <p:nvPr/>
        </p:nvSpPr>
        <p:spPr>
          <a:xfrm>
            <a:off x="212944" y="1396872"/>
            <a:ext cx="13177381" cy="2978963"/>
          </a:xfrm>
          <a:prstGeom prst="roundRect">
            <a:avLst>
              <a:gd name="adj" fmla="val 50000"/>
            </a:avLst>
          </a:prstGeom>
          <a:solidFill>
            <a:srgbClr val="D8D8D8"/>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x-none" sz="1800" b="0" i="0" u="none" strike="noStrike" cap="none" dirty="0">
                <a:solidFill>
                  <a:schemeClr val="lt1"/>
                </a:solidFill>
                <a:latin typeface="Varela Round"/>
                <a:ea typeface="Varela Round"/>
                <a:cs typeface="Varela Round"/>
                <a:sym typeface="Varela Round"/>
              </a:rPr>
              <a:t>  </a:t>
            </a:r>
            <a:endParaRPr sz="1400" dirty="0">
              <a:latin typeface="Varela Round" panose="00000500000000000000" pitchFamily="2" charset="-79"/>
              <a:cs typeface="Varela Round" panose="00000500000000000000" pitchFamily="2" charset="-79"/>
            </a:endParaRPr>
          </a:p>
        </p:txBody>
      </p:sp>
      <p:sp>
        <p:nvSpPr>
          <p:cNvPr id="24" name="Google Shape;24;p17"/>
          <p:cNvSpPr txBox="1">
            <a:spLocks noGrp="1"/>
          </p:cNvSpPr>
          <p:nvPr>
            <p:ph type="ctrTitle"/>
          </p:nvPr>
        </p:nvSpPr>
        <p:spPr>
          <a:xfrm>
            <a:off x="1" y="1640910"/>
            <a:ext cx="12192000" cy="1260000"/>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Clr>
                <a:srgbClr val="192A72"/>
              </a:buClr>
              <a:buSzPts val="6601"/>
              <a:buFont typeface="Varela Round"/>
              <a:buNone/>
              <a:defRPr sz="6601" b="1">
                <a:solidFill>
                  <a:srgbClr val="192A72"/>
                </a:solidFill>
                <a:latin typeface="Varela Round"/>
                <a:ea typeface="Varela Round"/>
                <a:cs typeface="Varela Round"/>
                <a:sym typeface="Varela Rou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7"/>
          <p:cNvSpPr/>
          <p:nvPr/>
        </p:nvSpPr>
        <p:spPr>
          <a:xfrm>
            <a:off x="7329949" y="6155858"/>
            <a:ext cx="5333867" cy="557618"/>
          </a:xfrm>
          <a:prstGeom prst="roundRect">
            <a:avLst>
              <a:gd name="adj" fmla="val 50000"/>
            </a:avLst>
          </a:prstGeom>
          <a:solidFill>
            <a:srgbClr val="6CF0FF"/>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26" name="Google Shape;26;p17"/>
          <p:cNvSpPr/>
          <p:nvPr/>
        </p:nvSpPr>
        <p:spPr>
          <a:xfrm>
            <a:off x="9501144" y="5870970"/>
            <a:ext cx="3049656" cy="205899"/>
          </a:xfrm>
          <a:prstGeom prst="roundRect">
            <a:avLst>
              <a:gd name="adj" fmla="val 50000"/>
            </a:avLst>
          </a:prstGeom>
          <a:solidFill>
            <a:srgbClr val="BDE686"/>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27" name="Google Shape;27;p17"/>
          <p:cNvSpPr/>
          <p:nvPr/>
        </p:nvSpPr>
        <p:spPr>
          <a:xfrm>
            <a:off x="-501113" y="163632"/>
            <a:ext cx="1428111" cy="322428"/>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28" name="Google Shape;28;p17"/>
          <p:cNvSpPr txBox="1">
            <a:spLocks noGrp="1"/>
          </p:cNvSpPr>
          <p:nvPr>
            <p:ph type="subTitle" idx="1"/>
          </p:nvPr>
        </p:nvSpPr>
        <p:spPr>
          <a:xfrm>
            <a:off x="1" y="2934364"/>
            <a:ext cx="12192000" cy="688256"/>
          </a:xfrm>
          <a:prstGeom prst="rect">
            <a:avLst/>
          </a:prstGeom>
          <a:noFill/>
          <a:ln>
            <a:noFill/>
          </a:ln>
        </p:spPr>
        <p:txBody>
          <a:bodyPr spcFirstLastPara="1" wrap="square" lIns="36000" tIns="36000" rIns="36000" bIns="36000" anchor="ctr" anchorCtr="0">
            <a:spAutoFit/>
          </a:bodyPr>
          <a:lstStyle>
            <a:lvl1pPr lvl="0" algn="ctr" rtl="1">
              <a:lnSpc>
                <a:spcPct val="100000"/>
              </a:lnSpc>
              <a:spcBef>
                <a:spcPts val="0"/>
              </a:spcBef>
              <a:spcAft>
                <a:spcPts val="0"/>
              </a:spcAft>
              <a:buClr>
                <a:srgbClr val="002060"/>
              </a:buClr>
              <a:buSzPts val="2800"/>
              <a:buNone/>
              <a:defRPr sz="4000" b="1">
                <a:solidFill>
                  <a:srgbClr val="002060"/>
                </a:solidFill>
                <a:latin typeface="Varela Round"/>
                <a:ea typeface="Varela Round"/>
                <a:cs typeface="Varela Round"/>
                <a:sym typeface="Varela Round"/>
              </a:defRPr>
            </a:lvl1pPr>
            <a:lvl2pPr lvl="1" algn="ctr" rtl="1">
              <a:lnSpc>
                <a:spcPct val="100000"/>
              </a:lnSpc>
              <a:spcBef>
                <a:spcPts val="600"/>
              </a:spcBef>
              <a:spcAft>
                <a:spcPts val="0"/>
              </a:spcAft>
              <a:buClr>
                <a:schemeClr val="dk1"/>
              </a:buClr>
              <a:buSzPts val="2800"/>
              <a:buNone/>
              <a:defRPr sz="3700"/>
            </a:lvl2pPr>
            <a:lvl3pPr lvl="2" algn="ctr" rtl="1">
              <a:lnSpc>
                <a:spcPct val="100000"/>
              </a:lnSpc>
              <a:spcBef>
                <a:spcPts val="0"/>
              </a:spcBef>
              <a:spcAft>
                <a:spcPts val="0"/>
              </a:spcAft>
              <a:buClr>
                <a:schemeClr val="dk1"/>
              </a:buClr>
              <a:buSzPts val="2800"/>
              <a:buNone/>
              <a:defRPr sz="3700"/>
            </a:lvl3pPr>
            <a:lvl4pPr lvl="3" algn="ctr" rtl="1">
              <a:lnSpc>
                <a:spcPct val="100000"/>
              </a:lnSpc>
              <a:spcBef>
                <a:spcPts val="0"/>
              </a:spcBef>
              <a:spcAft>
                <a:spcPts val="0"/>
              </a:spcAft>
              <a:buClr>
                <a:schemeClr val="dk1"/>
              </a:buClr>
              <a:buSzPts val="2800"/>
              <a:buNone/>
              <a:defRPr sz="3700"/>
            </a:lvl4pPr>
            <a:lvl5pPr lvl="4" algn="ctr" rtl="1">
              <a:lnSpc>
                <a:spcPct val="100000"/>
              </a:lnSpc>
              <a:spcBef>
                <a:spcPts val="0"/>
              </a:spcBef>
              <a:spcAft>
                <a:spcPts val="0"/>
              </a:spcAft>
              <a:buClr>
                <a:schemeClr val="dk1"/>
              </a:buClr>
              <a:buSzPts val="2800"/>
              <a:buNone/>
              <a:defRPr sz="3700"/>
            </a:lvl5pPr>
            <a:lvl6pPr lvl="5" algn="ctr" rtl="1">
              <a:lnSpc>
                <a:spcPct val="100000"/>
              </a:lnSpc>
              <a:spcBef>
                <a:spcPts val="0"/>
              </a:spcBef>
              <a:spcAft>
                <a:spcPts val="0"/>
              </a:spcAft>
              <a:buClr>
                <a:schemeClr val="dk1"/>
              </a:buClr>
              <a:buSzPts val="2800"/>
              <a:buNone/>
              <a:defRPr sz="3700"/>
            </a:lvl6pPr>
            <a:lvl7pPr lvl="6" algn="ctr" rtl="1">
              <a:lnSpc>
                <a:spcPct val="100000"/>
              </a:lnSpc>
              <a:spcBef>
                <a:spcPts val="0"/>
              </a:spcBef>
              <a:spcAft>
                <a:spcPts val="0"/>
              </a:spcAft>
              <a:buClr>
                <a:schemeClr val="dk1"/>
              </a:buClr>
              <a:buSzPts val="2800"/>
              <a:buNone/>
              <a:defRPr sz="3700"/>
            </a:lvl7pPr>
            <a:lvl8pPr lvl="7" algn="ctr" rtl="1">
              <a:lnSpc>
                <a:spcPct val="100000"/>
              </a:lnSpc>
              <a:spcBef>
                <a:spcPts val="0"/>
              </a:spcBef>
              <a:spcAft>
                <a:spcPts val="0"/>
              </a:spcAft>
              <a:buClr>
                <a:schemeClr val="dk1"/>
              </a:buClr>
              <a:buSzPts val="2800"/>
              <a:buNone/>
              <a:defRPr sz="3700"/>
            </a:lvl8pPr>
            <a:lvl9pPr lvl="8" algn="ctr" rtl="1">
              <a:lnSpc>
                <a:spcPct val="100000"/>
              </a:lnSpc>
              <a:spcBef>
                <a:spcPts val="0"/>
              </a:spcBef>
              <a:spcAft>
                <a:spcPts val="0"/>
              </a:spcAft>
              <a:buClr>
                <a:schemeClr val="dk1"/>
              </a:buClr>
              <a:buSzPts val="2800"/>
              <a:buNone/>
              <a:defRPr sz="3700"/>
            </a:lvl9pPr>
          </a:lstStyle>
          <a:p>
            <a:endParaRPr/>
          </a:p>
        </p:txBody>
      </p:sp>
      <p:sp>
        <p:nvSpPr>
          <p:cNvPr id="29" name="Google Shape;29;p17"/>
          <p:cNvSpPr txBox="1">
            <a:spLocks noGrp="1"/>
          </p:cNvSpPr>
          <p:nvPr>
            <p:ph type="body" idx="2"/>
          </p:nvPr>
        </p:nvSpPr>
        <p:spPr>
          <a:xfrm>
            <a:off x="2" y="3734824"/>
            <a:ext cx="12191999" cy="720000"/>
          </a:xfrm>
          <a:prstGeom prst="rect">
            <a:avLst/>
          </a:prstGeom>
          <a:noFill/>
          <a:ln>
            <a:noFill/>
          </a:ln>
        </p:spPr>
        <p:txBody>
          <a:bodyPr spcFirstLastPara="1" wrap="square" lIns="91425" tIns="45700" rIns="91425" bIns="45700" anchor="ctr" anchorCtr="0">
            <a:noAutofit/>
          </a:bodyPr>
          <a:lstStyle>
            <a:lvl1pPr marL="457189" lvl="0" indent="-228594" algn="ctr" rtl="1">
              <a:lnSpc>
                <a:spcPct val="100000"/>
              </a:lnSpc>
              <a:spcBef>
                <a:spcPts val="0"/>
              </a:spcBef>
              <a:spcAft>
                <a:spcPts val="0"/>
              </a:spcAft>
              <a:buClr>
                <a:srgbClr val="002060"/>
              </a:buClr>
              <a:buSzPts val="2800"/>
              <a:buFont typeface="Arial"/>
              <a:buNone/>
              <a:defRPr sz="3200" b="1">
                <a:solidFill>
                  <a:srgbClr val="002060"/>
                </a:solidFill>
                <a:latin typeface="Varela Round"/>
                <a:ea typeface="Varela Round"/>
                <a:cs typeface="Varela Round"/>
                <a:sym typeface="Varela Round"/>
              </a:defRPr>
            </a:lvl1pPr>
            <a:lvl2pPr marL="914377" lvl="1" indent="-228594" algn="ctr" rtl="1">
              <a:lnSpc>
                <a:spcPct val="100000"/>
              </a:lnSpc>
              <a:spcBef>
                <a:spcPts val="600"/>
              </a:spcBef>
              <a:spcAft>
                <a:spcPts val="0"/>
              </a:spcAft>
              <a:buClr>
                <a:srgbClr val="002060"/>
              </a:buClr>
              <a:buSzPts val="2800"/>
              <a:buFont typeface="Arial"/>
              <a:buNone/>
              <a:defRPr sz="3200" b="1">
                <a:solidFill>
                  <a:srgbClr val="002060"/>
                </a:solidFill>
                <a:latin typeface="Varela Round"/>
                <a:ea typeface="Varela Round"/>
                <a:cs typeface="Varela Round"/>
                <a:sym typeface="Varela Round"/>
              </a:defRPr>
            </a:lvl2pPr>
            <a:lvl3pPr marL="1371566" lvl="2" indent="-380990" algn="r" rtl="1">
              <a:lnSpc>
                <a:spcPct val="150000"/>
              </a:lnSpc>
              <a:spcBef>
                <a:spcPts val="600"/>
              </a:spcBef>
              <a:spcAft>
                <a:spcPts val="0"/>
              </a:spcAft>
              <a:buClr>
                <a:srgbClr val="002060"/>
              </a:buClr>
              <a:buSzPts val="2400"/>
              <a:buChar char="•"/>
              <a:defRPr>
                <a:solidFill>
                  <a:srgbClr val="002060"/>
                </a:solidFill>
                <a:latin typeface="Varela Round"/>
                <a:ea typeface="Varela Round"/>
                <a:cs typeface="Varela Round"/>
                <a:sym typeface="Varela Round"/>
              </a:defRPr>
            </a:lvl3pPr>
            <a:lvl4pPr marL="1828754" lvl="3" indent="-355591" algn="r" rtl="1">
              <a:lnSpc>
                <a:spcPct val="150000"/>
              </a:lnSpc>
              <a:spcBef>
                <a:spcPts val="400"/>
              </a:spcBef>
              <a:spcAft>
                <a:spcPts val="0"/>
              </a:spcAft>
              <a:buClr>
                <a:srgbClr val="002060"/>
              </a:buClr>
              <a:buSzPts val="2000"/>
              <a:buChar char="–"/>
              <a:defRPr>
                <a:solidFill>
                  <a:srgbClr val="002060"/>
                </a:solidFill>
                <a:latin typeface="Varela Round"/>
                <a:ea typeface="Varela Round"/>
                <a:cs typeface="Varela Round"/>
                <a:sym typeface="Varela Round"/>
              </a:defRPr>
            </a:lvl4pPr>
            <a:lvl5pPr marL="2285943" lvl="4" indent="-355591" algn="r" rtl="1">
              <a:lnSpc>
                <a:spcPct val="150000"/>
              </a:lnSpc>
              <a:spcBef>
                <a:spcPts val="400"/>
              </a:spcBef>
              <a:spcAft>
                <a:spcPts val="0"/>
              </a:spcAft>
              <a:buClr>
                <a:srgbClr val="002060"/>
              </a:buClr>
              <a:buSzPts val="2000"/>
              <a:buChar char="»"/>
              <a:defRPr>
                <a:solidFill>
                  <a:srgbClr val="002060"/>
                </a:solidFill>
                <a:latin typeface="Varela Round"/>
                <a:ea typeface="Varela Round"/>
                <a:cs typeface="Varela Round"/>
                <a:sym typeface="Varela Round"/>
              </a:defRPr>
            </a:lvl5pPr>
            <a:lvl6pPr marL="2743131" lvl="5" indent="-342891" algn="r" rtl="1">
              <a:spcBef>
                <a:spcPts val="360"/>
              </a:spcBef>
              <a:spcAft>
                <a:spcPts val="0"/>
              </a:spcAft>
              <a:buClr>
                <a:schemeClr val="dk1"/>
              </a:buClr>
              <a:buSzPts val="1800"/>
              <a:buChar char="•"/>
              <a:defRPr/>
            </a:lvl6pPr>
            <a:lvl7pPr marL="3200320" lvl="6" indent="-342891" algn="r" rtl="1">
              <a:spcBef>
                <a:spcPts val="360"/>
              </a:spcBef>
              <a:spcAft>
                <a:spcPts val="0"/>
              </a:spcAft>
              <a:buClr>
                <a:schemeClr val="dk1"/>
              </a:buClr>
              <a:buSzPts val="1800"/>
              <a:buChar char="•"/>
              <a:defRPr/>
            </a:lvl7pPr>
            <a:lvl8pPr marL="3657509" lvl="7" indent="-342891" algn="r" rtl="1">
              <a:spcBef>
                <a:spcPts val="360"/>
              </a:spcBef>
              <a:spcAft>
                <a:spcPts val="0"/>
              </a:spcAft>
              <a:buClr>
                <a:schemeClr val="dk1"/>
              </a:buClr>
              <a:buSzPts val="1800"/>
              <a:buChar char="•"/>
              <a:defRPr/>
            </a:lvl8pPr>
            <a:lvl9pPr marL="4114697" lvl="8" indent="-342891" algn="r" rtl="1">
              <a:spcBef>
                <a:spcPts val="360"/>
              </a:spcBef>
              <a:spcAft>
                <a:spcPts val="0"/>
              </a:spcAft>
              <a:buClr>
                <a:schemeClr val="dk1"/>
              </a:buClr>
              <a:buSzPts val="1800"/>
              <a:buChar char="•"/>
              <a:defRPr/>
            </a:lvl9pPr>
          </a:lstStyle>
          <a:p>
            <a:endParaRPr/>
          </a:p>
        </p:txBody>
      </p:sp>
      <p:sp>
        <p:nvSpPr>
          <p:cNvPr id="30" name="Google Shape;30;p17"/>
          <p:cNvSpPr/>
          <p:nvPr/>
        </p:nvSpPr>
        <p:spPr>
          <a:xfrm>
            <a:off x="10059466" y="87234"/>
            <a:ext cx="2768857" cy="451249"/>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Tree>
    <p:extLst>
      <p:ext uri="{BB962C8B-B14F-4D97-AF65-F5344CB8AC3E}">
        <p14:creationId xmlns:p14="http://schemas.microsoft.com/office/powerpoint/2010/main" val="62050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5"/>
          <p:cNvSpPr txBox="1">
            <a:spLocks noGrp="1"/>
          </p:cNvSpPr>
          <p:nvPr>
            <p:ph type="title"/>
          </p:nvPr>
        </p:nvSpPr>
        <p:spPr>
          <a:xfrm>
            <a:off x="609601" y="274638"/>
            <a:ext cx="10972800" cy="1143000"/>
          </a:xfrm>
          <a:prstGeom prst="rect">
            <a:avLst/>
          </a:prstGeom>
          <a:noFill/>
          <a:ln>
            <a:noFill/>
          </a:ln>
        </p:spPr>
        <p:txBody>
          <a:bodyPr spcFirstLastPara="1" wrap="square" lIns="91425" tIns="45700" rIns="91425" bIns="45700" anchor="ctr" anchorCtr="0">
            <a:normAutofit/>
          </a:bodyPr>
          <a:lstStyle>
            <a:lvl1pPr marR="0" lvl="0" algn="ctr" rtl="1">
              <a:spcBef>
                <a:spcPts val="0"/>
              </a:spcBef>
              <a:spcAft>
                <a:spcPts val="0"/>
              </a:spcAft>
              <a:buClr>
                <a:schemeClr val="dk1"/>
              </a:buClr>
              <a:buSzPts val="4400"/>
              <a:buFont typeface="Varela Round"/>
              <a:buNone/>
              <a:defRPr sz="4400" b="0" i="0" u="none" strike="noStrike" cap="none">
                <a:solidFill>
                  <a:schemeClr val="dk1"/>
                </a:solidFill>
                <a:latin typeface="Varela Round"/>
                <a:ea typeface="Varela Round"/>
                <a:cs typeface="Varela Round"/>
                <a:sym typeface="Varela Roun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5"/>
          <p:cNvSpPr txBox="1">
            <a:spLocks noGrp="1"/>
          </p:cNvSpPr>
          <p:nvPr>
            <p:ph type="body" idx="1"/>
          </p:nvPr>
        </p:nvSpPr>
        <p:spPr>
          <a:xfrm>
            <a:off x="609601" y="1600202"/>
            <a:ext cx="10972800" cy="4525963"/>
          </a:xfrm>
          <a:prstGeom prst="rect">
            <a:avLst/>
          </a:prstGeom>
          <a:noFill/>
          <a:ln>
            <a:noFill/>
          </a:ln>
        </p:spPr>
        <p:txBody>
          <a:bodyPr spcFirstLastPara="1" wrap="square" lIns="91425" tIns="45700" rIns="91425" bIns="45700" anchor="t" anchorCtr="0">
            <a:normAutofit/>
          </a:bodyPr>
          <a:lstStyle>
            <a:lvl1pPr marL="457200" marR="0" lvl="0" indent="-431800" algn="r" rtl="1">
              <a:spcBef>
                <a:spcPts val="640"/>
              </a:spcBef>
              <a:spcAft>
                <a:spcPts val="0"/>
              </a:spcAft>
              <a:buClr>
                <a:schemeClr val="dk1"/>
              </a:buClr>
              <a:buSzPts val="3200"/>
              <a:buFont typeface="Arial"/>
              <a:buChar char="•"/>
              <a:defRPr sz="3200" b="0" i="0" u="none" strike="noStrike" cap="none">
                <a:solidFill>
                  <a:schemeClr val="dk1"/>
                </a:solidFill>
                <a:latin typeface="Varela Round"/>
                <a:ea typeface="Varela Round"/>
                <a:cs typeface="Varela Round"/>
                <a:sym typeface="Varela Round"/>
              </a:defRPr>
            </a:lvl1pPr>
            <a:lvl2pPr marL="914400" marR="0" lvl="1" indent="-406400" algn="r" rtl="1">
              <a:spcBef>
                <a:spcPts val="560"/>
              </a:spcBef>
              <a:spcAft>
                <a:spcPts val="0"/>
              </a:spcAft>
              <a:buClr>
                <a:schemeClr val="dk1"/>
              </a:buClr>
              <a:buSzPts val="2800"/>
              <a:buFont typeface="Arial"/>
              <a:buChar char="–"/>
              <a:defRPr sz="2800" b="0" i="0" u="none" strike="noStrike" cap="none">
                <a:solidFill>
                  <a:schemeClr val="dk1"/>
                </a:solidFill>
                <a:latin typeface="Varela Round"/>
                <a:ea typeface="Varela Round"/>
                <a:cs typeface="Varela Round"/>
                <a:sym typeface="Varela Round"/>
              </a:defRPr>
            </a:lvl2pPr>
            <a:lvl3pPr marL="1371600" marR="0" lvl="2" indent="-381000" algn="r" rtl="1">
              <a:spcBef>
                <a:spcPts val="480"/>
              </a:spcBef>
              <a:spcAft>
                <a:spcPts val="0"/>
              </a:spcAft>
              <a:buClr>
                <a:schemeClr val="dk1"/>
              </a:buClr>
              <a:buSzPts val="2400"/>
              <a:buFont typeface="Arial"/>
              <a:buChar char="•"/>
              <a:defRPr sz="2400" b="0" i="0" u="none" strike="noStrike" cap="none">
                <a:solidFill>
                  <a:schemeClr val="dk1"/>
                </a:solidFill>
                <a:latin typeface="Varela Round"/>
                <a:ea typeface="Varela Round"/>
                <a:cs typeface="Varela Round"/>
                <a:sym typeface="Varela Round"/>
              </a:defRPr>
            </a:lvl3pPr>
            <a:lvl4pPr marL="1828800" marR="0" lvl="3" indent="-355600" algn="r" rtl="1">
              <a:spcBef>
                <a:spcPts val="400"/>
              </a:spcBef>
              <a:spcAft>
                <a:spcPts val="0"/>
              </a:spcAft>
              <a:buClr>
                <a:schemeClr val="dk1"/>
              </a:buClr>
              <a:buSzPts val="2000"/>
              <a:buFont typeface="Arial"/>
              <a:buChar char="–"/>
              <a:defRPr sz="2000" b="0" i="0" u="none" strike="noStrike" cap="none">
                <a:solidFill>
                  <a:schemeClr val="dk1"/>
                </a:solidFill>
                <a:latin typeface="Varela Round"/>
                <a:ea typeface="Varela Round"/>
                <a:cs typeface="Varela Round"/>
                <a:sym typeface="Varela Round"/>
              </a:defRPr>
            </a:lvl4pPr>
            <a:lvl5pPr marL="2286000" marR="0" lvl="4" indent="-355600" algn="r" rtl="1">
              <a:spcBef>
                <a:spcPts val="400"/>
              </a:spcBef>
              <a:spcAft>
                <a:spcPts val="0"/>
              </a:spcAft>
              <a:buClr>
                <a:schemeClr val="dk1"/>
              </a:buClr>
              <a:buSzPts val="2000"/>
              <a:buFont typeface="Arial"/>
              <a:buChar char="»"/>
              <a:defRPr sz="2000" b="0" i="0" u="none" strike="noStrike" cap="none">
                <a:solidFill>
                  <a:schemeClr val="dk1"/>
                </a:solidFill>
                <a:latin typeface="Varela Round"/>
                <a:ea typeface="Varela Round"/>
                <a:cs typeface="Varela Round"/>
                <a:sym typeface="Varela Round"/>
              </a:defRPr>
            </a:lvl5pPr>
            <a:lvl6pPr marL="2743200" marR="0" lvl="5" indent="-355600" algn="r" rtl="1">
              <a:spcBef>
                <a:spcPts val="400"/>
              </a:spcBef>
              <a:spcAft>
                <a:spcPts val="0"/>
              </a:spcAft>
              <a:buClr>
                <a:schemeClr val="dk1"/>
              </a:buClr>
              <a:buSzPts val="2000"/>
              <a:buFont typeface="Arial"/>
              <a:buChar char="•"/>
              <a:defRPr sz="2000" b="0" i="0" u="none" strike="noStrike" cap="none">
                <a:solidFill>
                  <a:schemeClr val="dk1"/>
                </a:solidFill>
                <a:latin typeface="Varela Round"/>
                <a:ea typeface="Varela Round"/>
                <a:cs typeface="Varela Round"/>
                <a:sym typeface="Varela Round"/>
              </a:defRPr>
            </a:lvl6pPr>
            <a:lvl7pPr marL="3200400" marR="0" lvl="6" indent="-355600" algn="r" rtl="1">
              <a:spcBef>
                <a:spcPts val="400"/>
              </a:spcBef>
              <a:spcAft>
                <a:spcPts val="0"/>
              </a:spcAft>
              <a:buClr>
                <a:schemeClr val="dk1"/>
              </a:buClr>
              <a:buSzPts val="2000"/>
              <a:buFont typeface="Arial"/>
              <a:buChar char="•"/>
              <a:defRPr sz="2000" b="0" i="0" u="none" strike="noStrike" cap="none">
                <a:solidFill>
                  <a:schemeClr val="dk1"/>
                </a:solidFill>
                <a:latin typeface="Varela Round"/>
                <a:ea typeface="Varela Round"/>
                <a:cs typeface="Varela Round"/>
                <a:sym typeface="Varela Round"/>
              </a:defRPr>
            </a:lvl7pPr>
            <a:lvl8pPr marL="3657600" marR="0" lvl="7" indent="-355600" algn="r" rtl="1">
              <a:spcBef>
                <a:spcPts val="400"/>
              </a:spcBef>
              <a:spcAft>
                <a:spcPts val="0"/>
              </a:spcAft>
              <a:buClr>
                <a:schemeClr val="dk1"/>
              </a:buClr>
              <a:buSzPts val="2000"/>
              <a:buFont typeface="Arial"/>
              <a:buChar char="•"/>
              <a:defRPr sz="2000" b="0" i="0" u="none" strike="noStrike" cap="none">
                <a:solidFill>
                  <a:schemeClr val="dk1"/>
                </a:solidFill>
                <a:latin typeface="Varela Round"/>
                <a:ea typeface="Varela Round"/>
                <a:cs typeface="Varela Round"/>
                <a:sym typeface="Varela Round"/>
              </a:defRPr>
            </a:lvl8pPr>
            <a:lvl9pPr marL="4114800" marR="0" lvl="8" indent="-355600" algn="r" rtl="1">
              <a:spcBef>
                <a:spcPts val="400"/>
              </a:spcBef>
              <a:spcAft>
                <a:spcPts val="0"/>
              </a:spcAft>
              <a:buClr>
                <a:schemeClr val="dk1"/>
              </a:buClr>
              <a:buSzPts val="2000"/>
              <a:buFont typeface="Arial"/>
              <a:buChar char="•"/>
              <a:defRPr sz="2000" b="0" i="0" u="none" strike="noStrike" cap="none">
                <a:solidFill>
                  <a:schemeClr val="dk1"/>
                </a:solidFill>
                <a:latin typeface="Varela Round"/>
                <a:ea typeface="Varela Round"/>
                <a:cs typeface="Varela Round"/>
                <a:sym typeface="Varela Round"/>
              </a:defRPr>
            </a:lvl9pPr>
          </a:lstStyle>
          <a:p>
            <a:endParaRPr/>
          </a:p>
        </p:txBody>
      </p:sp>
      <p:sp>
        <p:nvSpPr>
          <p:cNvPr id="12" name="Google Shape;12;p15"/>
          <p:cNvSpPr txBox="1">
            <a:spLocks noGrp="1"/>
          </p:cNvSpPr>
          <p:nvPr>
            <p:ph type="dt" idx="10"/>
          </p:nvPr>
        </p:nvSpPr>
        <p:spPr>
          <a:xfrm>
            <a:off x="8737601" y="6356352"/>
            <a:ext cx="2844800" cy="365125"/>
          </a:xfrm>
          <a:prstGeom prst="rect">
            <a:avLst/>
          </a:prstGeom>
          <a:noFill/>
          <a:ln>
            <a:noFill/>
          </a:ln>
        </p:spPr>
        <p:txBody>
          <a:bodyPr spcFirstLastPara="1" wrap="square" lIns="91425" tIns="45700" rIns="91425" bIns="45700" anchor="ctr" anchorCtr="0">
            <a:noAutofit/>
          </a:bodyPr>
          <a:lstStyle>
            <a:lvl1pPr marR="0" lvl="0" algn="r" rtl="1">
              <a:spcBef>
                <a:spcPts val="0"/>
              </a:spcBef>
              <a:spcAft>
                <a:spcPts val="0"/>
              </a:spcAft>
              <a:buSzPts val="1400"/>
              <a:buNone/>
              <a:defRPr sz="1200" b="0" i="0" u="none" strike="noStrike" cap="none">
                <a:solidFill>
                  <a:srgbClr val="888A9C"/>
                </a:solidFill>
                <a:latin typeface="Varela Round"/>
                <a:ea typeface="Varela Round"/>
                <a:cs typeface="Varela Round"/>
                <a:sym typeface="Varela Round"/>
              </a:defRPr>
            </a:lvl1pPr>
            <a:lvl2pPr marR="0" lvl="1"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2pPr>
            <a:lvl3pPr marR="0" lvl="2"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3pPr>
            <a:lvl4pPr marR="0" lvl="3"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4pPr>
            <a:lvl5pPr marR="0" lvl="4"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5pPr>
            <a:lvl6pPr marR="0" lvl="5"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6pPr>
            <a:lvl7pPr marR="0" lvl="6"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7pPr>
            <a:lvl8pPr marR="0" lvl="7"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8pPr>
            <a:lvl9pPr marR="0" lvl="8"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9pPr>
          </a:lstStyle>
          <a:p>
            <a:endParaRPr/>
          </a:p>
        </p:txBody>
      </p:sp>
      <p:sp>
        <p:nvSpPr>
          <p:cNvPr id="13" name="Google Shape;13;p15"/>
          <p:cNvSpPr txBox="1">
            <a:spLocks noGrp="1"/>
          </p:cNvSpPr>
          <p:nvPr>
            <p:ph type="ftr" idx="11"/>
          </p:nvPr>
        </p:nvSpPr>
        <p:spPr>
          <a:xfrm>
            <a:off x="4165601" y="6356352"/>
            <a:ext cx="3860800" cy="365125"/>
          </a:xfrm>
          <a:prstGeom prst="rect">
            <a:avLst/>
          </a:prstGeom>
          <a:noFill/>
          <a:ln>
            <a:noFill/>
          </a:ln>
        </p:spPr>
        <p:txBody>
          <a:bodyPr spcFirstLastPara="1" wrap="square" lIns="91425" tIns="45700" rIns="91425" bIns="45700" anchor="ctr" anchorCtr="0">
            <a:noAutofit/>
          </a:bodyPr>
          <a:lstStyle>
            <a:lvl1pPr marR="0" lvl="0" algn="ctr" rtl="1">
              <a:spcBef>
                <a:spcPts val="0"/>
              </a:spcBef>
              <a:spcAft>
                <a:spcPts val="0"/>
              </a:spcAft>
              <a:buSzPts val="1400"/>
              <a:buNone/>
              <a:defRPr sz="1200" b="0" i="0" u="none" strike="noStrike" cap="none">
                <a:solidFill>
                  <a:srgbClr val="888A9C"/>
                </a:solidFill>
                <a:latin typeface="Varela Round"/>
                <a:ea typeface="Varela Round"/>
                <a:cs typeface="Varela Round"/>
                <a:sym typeface="Varela Round"/>
              </a:defRPr>
            </a:lvl1pPr>
            <a:lvl2pPr marR="0" lvl="1"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2pPr>
            <a:lvl3pPr marR="0" lvl="2"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3pPr>
            <a:lvl4pPr marR="0" lvl="3"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4pPr>
            <a:lvl5pPr marR="0" lvl="4"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5pPr>
            <a:lvl6pPr marR="0" lvl="5"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6pPr>
            <a:lvl7pPr marR="0" lvl="6"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7pPr>
            <a:lvl8pPr marR="0" lvl="7"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8pPr>
            <a:lvl9pPr marR="0" lvl="8"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9pPr>
          </a:lstStyle>
          <a:p>
            <a:endParaRPr/>
          </a:p>
        </p:txBody>
      </p:sp>
      <p:sp>
        <p:nvSpPr>
          <p:cNvPr id="14" name="Google Shape;14;p15"/>
          <p:cNvSpPr txBox="1">
            <a:spLocks noGrp="1"/>
          </p:cNvSpPr>
          <p:nvPr>
            <p:ph type="sldNum" idx="12"/>
          </p:nvPr>
        </p:nvSpPr>
        <p:spPr>
          <a:xfrm>
            <a:off x="609601" y="6356352"/>
            <a:ext cx="2844800" cy="365125"/>
          </a:xfrm>
          <a:prstGeom prst="rect">
            <a:avLst/>
          </a:prstGeom>
          <a:noFill/>
          <a:ln>
            <a:noFill/>
          </a:ln>
        </p:spPr>
        <p:txBody>
          <a:bodyPr spcFirstLastPara="1" wrap="square" lIns="91425" tIns="45700" rIns="91425" bIns="45700" anchor="ctr" anchorCtr="0">
            <a:noAutofit/>
          </a:bodyPr>
          <a:lstStyle>
            <a:lvl1pPr marL="0" marR="0" lvl="0" indent="0" algn="l" rtl="1">
              <a:spcBef>
                <a:spcPts val="0"/>
              </a:spcBef>
              <a:buNone/>
              <a:defRPr sz="1200" b="0" i="0" u="none" strike="noStrike" cap="none">
                <a:solidFill>
                  <a:srgbClr val="888A9C"/>
                </a:solidFill>
                <a:latin typeface="Varela Round"/>
                <a:ea typeface="Varela Round"/>
                <a:cs typeface="Varela Round"/>
                <a:sym typeface="Varela Round"/>
              </a:defRPr>
            </a:lvl1pPr>
            <a:lvl2pPr marL="0" marR="0" lvl="1" indent="0" algn="l" rtl="1">
              <a:spcBef>
                <a:spcPts val="0"/>
              </a:spcBef>
              <a:buNone/>
              <a:defRPr sz="1200" b="0" i="0" u="none" strike="noStrike" cap="none">
                <a:solidFill>
                  <a:srgbClr val="888A9C"/>
                </a:solidFill>
                <a:latin typeface="Varela Round"/>
                <a:ea typeface="Varela Round"/>
                <a:cs typeface="Varela Round"/>
                <a:sym typeface="Varela Round"/>
              </a:defRPr>
            </a:lvl2pPr>
            <a:lvl3pPr marL="0" marR="0" lvl="2" indent="0" algn="l" rtl="1">
              <a:spcBef>
                <a:spcPts val="0"/>
              </a:spcBef>
              <a:buNone/>
              <a:defRPr sz="1200" b="0" i="0" u="none" strike="noStrike" cap="none">
                <a:solidFill>
                  <a:srgbClr val="888A9C"/>
                </a:solidFill>
                <a:latin typeface="Varela Round"/>
                <a:ea typeface="Varela Round"/>
                <a:cs typeface="Varela Round"/>
                <a:sym typeface="Varela Round"/>
              </a:defRPr>
            </a:lvl3pPr>
            <a:lvl4pPr marL="0" marR="0" lvl="3" indent="0" algn="l" rtl="1">
              <a:spcBef>
                <a:spcPts val="0"/>
              </a:spcBef>
              <a:buNone/>
              <a:defRPr sz="1200" b="0" i="0" u="none" strike="noStrike" cap="none">
                <a:solidFill>
                  <a:srgbClr val="888A9C"/>
                </a:solidFill>
                <a:latin typeface="Varela Round"/>
                <a:ea typeface="Varela Round"/>
                <a:cs typeface="Varela Round"/>
                <a:sym typeface="Varela Round"/>
              </a:defRPr>
            </a:lvl4pPr>
            <a:lvl5pPr marL="0" marR="0" lvl="4" indent="0" algn="l" rtl="1">
              <a:spcBef>
                <a:spcPts val="0"/>
              </a:spcBef>
              <a:buNone/>
              <a:defRPr sz="1200" b="0" i="0" u="none" strike="noStrike" cap="none">
                <a:solidFill>
                  <a:srgbClr val="888A9C"/>
                </a:solidFill>
                <a:latin typeface="Varela Round"/>
                <a:ea typeface="Varela Round"/>
                <a:cs typeface="Varela Round"/>
                <a:sym typeface="Varela Round"/>
              </a:defRPr>
            </a:lvl5pPr>
            <a:lvl6pPr marL="0" marR="0" lvl="5" indent="0" algn="l" rtl="1">
              <a:spcBef>
                <a:spcPts val="0"/>
              </a:spcBef>
              <a:buNone/>
              <a:defRPr sz="1200" b="0" i="0" u="none" strike="noStrike" cap="none">
                <a:solidFill>
                  <a:srgbClr val="888A9C"/>
                </a:solidFill>
                <a:latin typeface="Varela Round"/>
                <a:ea typeface="Varela Round"/>
                <a:cs typeface="Varela Round"/>
                <a:sym typeface="Varela Round"/>
              </a:defRPr>
            </a:lvl6pPr>
            <a:lvl7pPr marL="0" marR="0" lvl="6" indent="0" algn="l" rtl="1">
              <a:spcBef>
                <a:spcPts val="0"/>
              </a:spcBef>
              <a:buNone/>
              <a:defRPr sz="1200" b="0" i="0" u="none" strike="noStrike" cap="none">
                <a:solidFill>
                  <a:srgbClr val="888A9C"/>
                </a:solidFill>
                <a:latin typeface="Varela Round"/>
                <a:ea typeface="Varela Round"/>
                <a:cs typeface="Varela Round"/>
                <a:sym typeface="Varela Round"/>
              </a:defRPr>
            </a:lvl7pPr>
            <a:lvl8pPr marL="0" marR="0" lvl="7" indent="0" algn="l" rtl="1">
              <a:spcBef>
                <a:spcPts val="0"/>
              </a:spcBef>
              <a:buNone/>
              <a:defRPr sz="1200" b="0" i="0" u="none" strike="noStrike" cap="none">
                <a:solidFill>
                  <a:srgbClr val="888A9C"/>
                </a:solidFill>
                <a:latin typeface="Varela Round"/>
                <a:ea typeface="Varela Round"/>
                <a:cs typeface="Varela Round"/>
                <a:sym typeface="Varela Round"/>
              </a:defRPr>
            </a:lvl8pPr>
            <a:lvl9pPr marL="0" marR="0" lvl="8" indent="0" algn="l" rtl="1">
              <a:spcBef>
                <a:spcPts val="0"/>
              </a:spcBef>
              <a:buNone/>
              <a:defRPr sz="1200" b="0" i="0" u="none" strike="noStrike" cap="none">
                <a:solidFill>
                  <a:srgbClr val="888A9C"/>
                </a:solidFill>
                <a:latin typeface="Varela Round"/>
                <a:ea typeface="Varela Round"/>
                <a:cs typeface="Varela Round"/>
                <a:sym typeface="Varela Round"/>
              </a:defRPr>
            </a:lvl9pPr>
          </a:lstStyle>
          <a:p>
            <a:pPr marL="0" lvl="0" indent="0" algn="l" rtl="1">
              <a:spcBef>
                <a:spcPts val="0"/>
              </a:spcBef>
              <a:spcAft>
                <a:spcPts val="0"/>
              </a:spcAft>
              <a:buNone/>
            </a:pPr>
            <a:fld id="{00000000-1234-1234-1234-123412341234}" type="slidenum">
              <a:rPr lang="x-none"/>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9" r:id="rId6"/>
    <p:sldLayoutId id="2147483660"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5"/>
          <p:cNvSpPr txBox="1">
            <a:spLocks noGrp="1"/>
          </p:cNvSpPr>
          <p:nvPr>
            <p:ph type="title"/>
          </p:nvPr>
        </p:nvSpPr>
        <p:spPr>
          <a:xfrm>
            <a:off x="609601" y="274638"/>
            <a:ext cx="10972800" cy="1143000"/>
          </a:xfrm>
          <a:prstGeom prst="rect">
            <a:avLst/>
          </a:prstGeom>
          <a:noFill/>
          <a:ln>
            <a:noFill/>
          </a:ln>
        </p:spPr>
        <p:txBody>
          <a:bodyPr spcFirstLastPara="1" wrap="square" lIns="91425" tIns="45700" rIns="91425" bIns="45700" anchor="ctr" anchorCtr="0">
            <a:normAutofit/>
          </a:bodyPr>
          <a:lstStyle>
            <a:lvl1pPr marR="0" lvl="0" algn="ctr" rtl="1">
              <a:spcBef>
                <a:spcPts val="0"/>
              </a:spcBef>
              <a:spcAft>
                <a:spcPts val="0"/>
              </a:spcAft>
              <a:buClr>
                <a:schemeClr val="dk1"/>
              </a:buClr>
              <a:buSzPts val="4400"/>
              <a:buFont typeface="Varela Round"/>
              <a:buNone/>
              <a:defRPr sz="4400" b="0" i="0" u="none" strike="noStrike" cap="none">
                <a:solidFill>
                  <a:schemeClr val="dk1"/>
                </a:solidFill>
                <a:latin typeface="Varela Round"/>
                <a:ea typeface="Varela Round"/>
                <a:cs typeface="Varela Round"/>
                <a:sym typeface="Varela Roun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5"/>
          <p:cNvSpPr txBox="1">
            <a:spLocks noGrp="1"/>
          </p:cNvSpPr>
          <p:nvPr>
            <p:ph type="body" idx="1"/>
          </p:nvPr>
        </p:nvSpPr>
        <p:spPr>
          <a:xfrm>
            <a:off x="609601" y="1600204"/>
            <a:ext cx="10972800" cy="4525963"/>
          </a:xfrm>
          <a:prstGeom prst="rect">
            <a:avLst/>
          </a:prstGeom>
          <a:noFill/>
          <a:ln>
            <a:noFill/>
          </a:ln>
        </p:spPr>
        <p:txBody>
          <a:bodyPr spcFirstLastPara="1" wrap="square" lIns="91425" tIns="45700" rIns="91425" bIns="45700" anchor="t" anchorCtr="0">
            <a:normAutofit/>
          </a:bodyPr>
          <a:lstStyle>
            <a:lvl1pPr marL="457200" marR="0" lvl="0" indent="-431800" algn="r" rtl="1">
              <a:spcBef>
                <a:spcPts val="640"/>
              </a:spcBef>
              <a:spcAft>
                <a:spcPts val="0"/>
              </a:spcAft>
              <a:buClr>
                <a:schemeClr val="dk1"/>
              </a:buClr>
              <a:buSzPts val="3200"/>
              <a:buFont typeface="Arial"/>
              <a:buChar char="•"/>
              <a:defRPr sz="3200" b="0" i="0" u="none" strike="noStrike" cap="none">
                <a:solidFill>
                  <a:schemeClr val="dk1"/>
                </a:solidFill>
                <a:latin typeface="Varela Round"/>
                <a:ea typeface="Varela Round"/>
                <a:cs typeface="Varela Round"/>
                <a:sym typeface="Varela Round"/>
              </a:defRPr>
            </a:lvl1pPr>
            <a:lvl2pPr marL="914400" marR="0" lvl="1" indent="-406400" algn="r" rtl="1">
              <a:spcBef>
                <a:spcPts val="560"/>
              </a:spcBef>
              <a:spcAft>
                <a:spcPts val="0"/>
              </a:spcAft>
              <a:buClr>
                <a:schemeClr val="dk1"/>
              </a:buClr>
              <a:buSzPts val="2800"/>
              <a:buFont typeface="Arial"/>
              <a:buChar char="–"/>
              <a:defRPr sz="2800" b="0" i="0" u="none" strike="noStrike" cap="none">
                <a:solidFill>
                  <a:schemeClr val="dk1"/>
                </a:solidFill>
                <a:latin typeface="Varela Round"/>
                <a:ea typeface="Varela Round"/>
                <a:cs typeface="Varela Round"/>
                <a:sym typeface="Varela Round"/>
              </a:defRPr>
            </a:lvl2pPr>
            <a:lvl3pPr marL="1371600" marR="0" lvl="2" indent="-381000" algn="r" rtl="1">
              <a:spcBef>
                <a:spcPts val="480"/>
              </a:spcBef>
              <a:spcAft>
                <a:spcPts val="0"/>
              </a:spcAft>
              <a:buClr>
                <a:schemeClr val="dk1"/>
              </a:buClr>
              <a:buSzPts val="2400"/>
              <a:buFont typeface="Arial"/>
              <a:buChar char="•"/>
              <a:defRPr sz="2400" b="0" i="0" u="none" strike="noStrike" cap="none">
                <a:solidFill>
                  <a:schemeClr val="dk1"/>
                </a:solidFill>
                <a:latin typeface="Varela Round"/>
                <a:ea typeface="Varela Round"/>
                <a:cs typeface="Varela Round"/>
                <a:sym typeface="Varela Round"/>
              </a:defRPr>
            </a:lvl3pPr>
            <a:lvl4pPr marL="1828800" marR="0" lvl="3" indent="-355600" algn="r" rtl="1">
              <a:spcBef>
                <a:spcPts val="400"/>
              </a:spcBef>
              <a:spcAft>
                <a:spcPts val="0"/>
              </a:spcAft>
              <a:buClr>
                <a:schemeClr val="dk1"/>
              </a:buClr>
              <a:buSzPts val="2000"/>
              <a:buFont typeface="Arial"/>
              <a:buChar char="–"/>
              <a:defRPr sz="2000" b="0" i="0" u="none" strike="noStrike" cap="none">
                <a:solidFill>
                  <a:schemeClr val="dk1"/>
                </a:solidFill>
                <a:latin typeface="Varela Round"/>
                <a:ea typeface="Varela Round"/>
                <a:cs typeface="Varela Round"/>
                <a:sym typeface="Varela Round"/>
              </a:defRPr>
            </a:lvl4pPr>
            <a:lvl5pPr marL="2286000" marR="0" lvl="4" indent="-355600" algn="r" rtl="1">
              <a:spcBef>
                <a:spcPts val="400"/>
              </a:spcBef>
              <a:spcAft>
                <a:spcPts val="0"/>
              </a:spcAft>
              <a:buClr>
                <a:schemeClr val="dk1"/>
              </a:buClr>
              <a:buSzPts val="2000"/>
              <a:buFont typeface="Arial"/>
              <a:buChar char="»"/>
              <a:defRPr sz="2000" b="0" i="0" u="none" strike="noStrike" cap="none">
                <a:solidFill>
                  <a:schemeClr val="dk1"/>
                </a:solidFill>
                <a:latin typeface="Varela Round"/>
                <a:ea typeface="Varela Round"/>
                <a:cs typeface="Varela Round"/>
                <a:sym typeface="Varela Round"/>
              </a:defRPr>
            </a:lvl5pPr>
            <a:lvl6pPr marL="2743200" marR="0" lvl="5" indent="-355600" algn="r" rtl="1">
              <a:spcBef>
                <a:spcPts val="400"/>
              </a:spcBef>
              <a:spcAft>
                <a:spcPts val="0"/>
              </a:spcAft>
              <a:buClr>
                <a:schemeClr val="dk1"/>
              </a:buClr>
              <a:buSzPts val="2000"/>
              <a:buFont typeface="Arial"/>
              <a:buChar char="•"/>
              <a:defRPr sz="2000" b="0" i="0" u="none" strike="noStrike" cap="none">
                <a:solidFill>
                  <a:schemeClr val="dk1"/>
                </a:solidFill>
                <a:latin typeface="Varela Round"/>
                <a:ea typeface="Varela Round"/>
                <a:cs typeface="Varela Round"/>
                <a:sym typeface="Varela Round"/>
              </a:defRPr>
            </a:lvl6pPr>
            <a:lvl7pPr marL="3200400" marR="0" lvl="6" indent="-355600" algn="r" rtl="1">
              <a:spcBef>
                <a:spcPts val="400"/>
              </a:spcBef>
              <a:spcAft>
                <a:spcPts val="0"/>
              </a:spcAft>
              <a:buClr>
                <a:schemeClr val="dk1"/>
              </a:buClr>
              <a:buSzPts val="2000"/>
              <a:buFont typeface="Arial"/>
              <a:buChar char="•"/>
              <a:defRPr sz="2000" b="0" i="0" u="none" strike="noStrike" cap="none">
                <a:solidFill>
                  <a:schemeClr val="dk1"/>
                </a:solidFill>
                <a:latin typeface="Varela Round"/>
                <a:ea typeface="Varela Round"/>
                <a:cs typeface="Varela Round"/>
                <a:sym typeface="Varela Round"/>
              </a:defRPr>
            </a:lvl7pPr>
            <a:lvl8pPr marL="3657600" marR="0" lvl="7" indent="-355600" algn="r" rtl="1">
              <a:spcBef>
                <a:spcPts val="400"/>
              </a:spcBef>
              <a:spcAft>
                <a:spcPts val="0"/>
              </a:spcAft>
              <a:buClr>
                <a:schemeClr val="dk1"/>
              </a:buClr>
              <a:buSzPts val="2000"/>
              <a:buFont typeface="Arial"/>
              <a:buChar char="•"/>
              <a:defRPr sz="2000" b="0" i="0" u="none" strike="noStrike" cap="none">
                <a:solidFill>
                  <a:schemeClr val="dk1"/>
                </a:solidFill>
                <a:latin typeface="Varela Round"/>
                <a:ea typeface="Varela Round"/>
                <a:cs typeface="Varela Round"/>
                <a:sym typeface="Varela Round"/>
              </a:defRPr>
            </a:lvl8pPr>
            <a:lvl9pPr marL="4114800" marR="0" lvl="8" indent="-355600" algn="r" rtl="1">
              <a:spcBef>
                <a:spcPts val="400"/>
              </a:spcBef>
              <a:spcAft>
                <a:spcPts val="0"/>
              </a:spcAft>
              <a:buClr>
                <a:schemeClr val="dk1"/>
              </a:buClr>
              <a:buSzPts val="2000"/>
              <a:buFont typeface="Arial"/>
              <a:buChar char="•"/>
              <a:defRPr sz="2000" b="0" i="0" u="none" strike="noStrike" cap="none">
                <a:solidFill>
                  <a:schemeClr val="dk1"/>
                </a:solidFill>
                <a:latin typeface="Varela Round"/>
                <a:ea typeface="Varela Round"/>
                <a:cs typeface="Varela Round"/>
                <a:sym typeface="Varela Round"/>
              </a:defRPr>
            </a:lvl9pPr>
          </a:lstStyle>
          <a:p>
            <a:endParaRPr/>
          </a:p>
        </p:txBody>
      </p:sp>
      <p:sp>
        <p:nvSpPr>
          <p:cNvPr id="12" name="Google Shape;12;p15"/>
          <p:cNvSpPr txBox="1">
            <a:spLocks noGrp="1"/>
          </p:cNvSpPr>
          <p:nvPr>
            <p:ph type="dt" idx="10"/>
          </p:nvPr>
        </p:nvSpPr>
        <p:spPr>
          <a:xfrm>
            <a:off x="8737601" y="6356354"/>
            <a:ext cx="2844800" cy="365125"/>
          </a:xfrm>
          <a:prstGeom prst="rect">
            <a:avLst/>
          </a:prstGeom>
          <a:noFill/>
          <a:ln>
            <a:noFill/>
          </a:ln>
        </p:spPr>
        <p:txBody>
          <a:bodyPr spcFirstLastPara="1" wrap="square" lIns="91425" tIns="45700" rIns="91425" bIns="45700" anchor="ctr" anchorCtr="0">
            <a:noAutofit/>
          </a:bodyPr>
          <a:lstStyle>
            <a:lvl1pPr marR="0" lvl="0" algn="r" rtl="1">
              <a:spcBef>
                <a:spcPts val="0"/>
              </a:spcBef>
              <a:spcAft>
                <a:spcPts val="0"/>
              </a:spcAft>
              <a:buSzPts val="1400"/>
              <a:buNone/>
              <a:defRPr sz="1200" b="0" i="0" u="none" strike="noStrike" cap="none">
                <a:solidFill>
                  <a:srgbClr val="888A9C"/>
                </a:solidFill>
                <a:latin typeface="Varela Round"/>
                <a:ea typeface="Varela Round"/>
                <a:cs typeface="Varela Round"/>
                <a:sym typeface="Varela Round"/>
              </a:defRPr>
            </a:lvl1pPr>
            <a:lvl2pPr marR="0" lvl="1"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2pPr>
            <a:lvl3pPr marR="0" lvl="2"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3pPr>
            <a:lvl4pPr marR="0" lvl="3"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4pPr>
            <a:lvl5pPr marR="0" lvl="4"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5pPr>
            <a:lvl6pPr marR="0" lvl="5"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6pPr>
            <a:lvl7pPr marR="0" lvl="6"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7pPr>
            <a:lvl8pPr marR="0" lvl="7"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8pPr>
            <a:lvl9pPr marR="0" lvl="8"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9pPr>
          </a:lstStyle>
          <a:p>
            <a:endParaRPr/>
          </a:p>
        </p:txBody>
      </p:sp>
      <p:sp>
        <p:nvSpPr>
          <p:cNvPr id="13" name="Google Shape;13;p15"/>
          <p:cNvSpPr txBox="1">
            <a:spLocks noGrp="1"/>
          </p:cNvSpPr>
          <p:nvPr>
            <p:ph type="ftr" idx="11"/>
          </p:nvPr>
        </p:nvSpPr>
        <p:spPr>
          <a:xfrm>
            <a:off x="4165601" y="6356354"/>
            <a:ext cx="3860800" cy="365125"/>
          </a:xfrm>
          <a:prstGeom prst="rect">
            <a:avLst/>
          </a:prstGeom>
          <a:noFill/>
          <a:ln>
            <a:noFill/>
          </a:ln>
        </p:spPr>
        <p:txBody>
          <a:bodyPr spcFirstLastPara="1" wrap="square" lIns="91425" tIns="45700" rIns="91425" bIns="45700" anchor="ctr" anchorCtr="0">
            <a:noAutofit/>
          </a:bodyPr>
          <a:lstStyle>
            <a:lvl1pPr marR="0" lvl="0" algn="ctr" rtl="1">
              <a:spcBef>
                <a:spcPts val="0"/>
              </a:spcBef>
              <a:spcAft>
                <a:spcPts val="0"/>
              </a:spcAft>
              <a:buSzPts val="1400"/>
              <a:buNone/>
              <a:defRPr sz="1200" b="0" i="0" u="none" strike="noStrike" cap="none">
                <a:solidFill>
                  <a:srgbClr val="888A9C"/>
                </a:solidFill>
                <a:latin typeface="Varela Round"/>
                <a:ea typeface="Varela Round"/>
                <a:cs typeface="Varela Round"/>
                <a:sym typeface="Varela Round"/>
              </a:defRPr>
            </a:lvl1pPr>
            <a:lvl2pPr marR="0" lvl="1"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2pPr>
            <a:lvl3pPr marR="0" lvl="2"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3pPr>
            <a:lvl4pPr marR="0" lvl="3"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4pPr>
            <a:lvl5pPr marR="0" lvl="4"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5pPr>
            <a:lvl6pPr marR="0" lvl="5"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6pPr>
            <a:lvl7pPr marR="0" lvl="6"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7pPr>
            <a:lvl8pPr marR="0" lvl="7"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8pPr>
            <a:lvl9pPr marR="0" lvl="8"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9pPr>
          </a:lstStyle>
          <a:p>
            <a:endParaRPr/>
          </a:p>
        </p:txBody>
      </p:sp>
      <p:sp>
        <p:nvSpPr>
          <p:cNvPr id="14" name="Google Shape;14;p15"/>
          <p:cNvSpPr txBox="1">
            <a:spLocks noGrp="1"/>
          </p:cNvSpPr>
          <p:nvPr>
            <p:ph type="sldNum" idx="12"/>
          </p:nvPr>
        </p:nvSpPr>
        <p:spPr>
          <a:xfrm>
            <a:off x="609601" y="6356354"/>
            <a:ext cx="2844800" cy="365125"/>
          </a:xfrm>
          <a:prstGeom prst="rect">
            <a:avLst/>
          </a:prstGeom>
          <a:noFill/>
          <a:ln>
            <a:noFill/>
          </a:ln>
        </p:spPr>
        <p:txBody>
          <a:bodyPr spcFirstLastPara="1" wrap="square" lIns="91425" tIns="45700" rIns="91425" bIns="45700" anchor="ctr" anchorCtr="0">
            <a:noAutofit/>
          </a:bodyPr>
          <a:lstStyle>
            <a:lvl1pPr marL="0" marR="0" lvl="0" indent="0" algn="l" rtl="1">
              <a:spcBef>
                <a:spcPts val="0"/>
              </a:spcBef>
              <a:buNone/>
              <a:defRPr sz="1200" b="0" i="0" u="none" strike="noStrike" cap="none">
                <a:solidFill>
                  <a:srgbClr val="888A9C"/>
                </a:solidFill>
                <a:latin typeface="Varela Round"/>
                <a:ea typeface="Varela Round"/>
                <a:cs typeface="Varela Round"/>
                <a:sym typeface="Varela Round"/>
              </a:defRPr>
            </a:lvl1pPr>
            <a:lvl2pPr marL="0" marR="0" lvl="1" indent="0" algn="l" rtl="1">
              <a:spcBef>
                <a:spcPts val="0"/>
              </a:spcBef>
              <a:buNone/>
              <a:defRPr sz="1200" b="0" i="0" u="none" strike="noStrike" cap="none">
                <a:solidFill>
                  <a:srgbClr val="888A9C"/>
                </a:solidFill>
                <a:latin typeface="Varela Round"/>
                <a:ea typeface="Varela Round"/>
                <a:cs typeface="Varela Round"/>
                <a:sym typeface="Varela Round"/>
              </a:defRPr>
            </a:lvl2pPr>
            <a:lvl3pPr marL="0" marR="0" lvl="2" indent="0" algn="l" rtl="1">
              <a:spcBef>
                <a:spcPts val="0"/>
              </a:spcBef>
              <a:buNone/>
              <a:defRPr sz="1200" b="0" i="0" u="none" strike="noStrike" cap="none">
                <a:solidFill>
                  <a:srgbClr val="888A9C"/>
                </a:solidFill>
                <a:latin typeface="Varela Round"/>
                <a:ea typeface="Varela Round"/>
                <a:cs typeface="Varela Round"/>
                <a:sym typeface="Varela Round"/>
              </a:defRPr>
            </a:lvl3pPr>
            <a:lvl4pPr marL="0" marR="0" lvl="3" indent="0" algn="l" rtl="1">
              <a:spcBef>
                <a:spcPts val="0"/>
              </a:spcBef>
              <a:buNone/>
              <a:defRPr sz="1200" b="0" i="0" u="none" strike="noStrike" cap="none">
                <a:solidFill>
                  <a:srgbClr val="888A9C"/>
                </a:solidFill>
                <a:latin typeface="Varela Round"/>
                <a:ea typeface="Varela Round"/>
                <a:cs typeface="Varela Round"/>
                <a:sym typeface="Varela Round"/>
              </a:defRPr>
            </a:lvl4pPr>
            <a:lvl5pPr marL="0" marR="0" lvl="4" indent="0" algn="l" rtl="1">
              <a:spcBef>
                <a:spcPts val="0"/>
              </a:spcBef>
              <a:buNone/>
              <a:defRPr sz="1200" b="0" i="0" u="none" strike="noStrike" cap="none">
                <a:solidFill>
                  <a:srgbClr val="888A9C"/>
                </a:solidFill>
                <a:latin typeface="Varela Round"/>
                <a:ea typeface="Varela Round"/>
                <a:cs typeface="Varela Round"/>
                <a:sym typeface="Varela Round"/>
              </a:defRPr>
            </a:lvl5pPr>
            <a:lvl6pPr marL="0" marR="0" lvl="5" indent="0" algn="l" rtl="1">
              <a:spcBef>
                <a:spcPts val="0"/>
              </a:spcBef>
              <a:buNone/>
              <a:defRPr sz="1200" b="0" i="0" u="none" strike="noStrike" cap="none">
                <a:solidFill>
                  <a:srgbClr val="888A9C"/>
                </a:solidFill>
                <a:latin typeface="Varela Round"/>
                <a:ea typeface="Varela Round"/>
                <a:cs typeface="Varela Round"/>
                <a:sym typeface="Varela Round"/>
              </a:defRPr>
            </a:lvl6pPr>
            <a:lvl7pPr marL="0" marR="0" lvl="6" indent="0" algn="l" rtl="1">
              <a:spcBef>
                <a:spcPts val="0"/>
              </a:spcBef>
              <a:buNone/>
              <a:defRPr sz="1200" b="0" i="0" u="none" strike="noStrike" cap="none">
                <a:solidFill>
                  <a:srgbClr val="888A9C"/>
                </a:solidFill>
                <a:latin typeface="Varela Round"/>
                <a:ea typeface="Varela Round"/>
                <a:cs typeface="Varela Round"/>
                <a:sym typeface="Varela Round"/>
              </a:defRPr>
            </a:lvl7pPr>
            <a:lvl8pPr marL="0" marR="0" lvl="7" indent="0" algn="l" rtl="1">
              <a:spcBef>
                <a:spcPts val="0"/>
              </a:spcBef>
              <a:buNone/>
              <a:defRPr sz="1200" b="0" i="0" u="none" strike="noStrike" cap="none">
                <a:solidFill>
                  <a:srgbClr val="888A9C"/>
                </a:solidFill>
                <a:latin typeface="Varela Round"/>
                <a:ea typeface="Varela Round"/>
                <a:cs typeface="Varela Round"/>
                <a:sym typeface="Varela Round"/>
              </a:defRPr>
            </a:lvl8pPr>
            <a:lvl9pPr marL="0" marR="0" lvl="8" indent="0" algn="l" rtl="1">
              <a:spcBef>
                <a:spcPts val="0"/>
              </a:spcBef>
              <a:buNone/>
              <a:defRPr sz="1200" b="0" i="0" u="none" strike="noStrike" cap="none">
                <a:solidFill>
                  <a:srgbClr val="888A9C"/>
                </a:solidFill>
                <a:latin typeface="Varela Round"/>
                <a:ea typeface="Varela Round"/>
                <a:cs typeface="Varela Round"/>
                <a:sym typeface="Varela Round"/>
              </a:defRPr>
            </a:lvl9pPr>
          </a:lstStyle>
          <a:p>
            <a:fld id="{00000000-1234-1234-1234-123412341234}" type="slidenum">
              <a:rPr lang="x-none" smtClean="0"/>
              <a:pPr/>
              <a:t>‹#›</a:t>
            </a:fld>
            <a:endParaRPr lang="x-none"/>
          </a:p>
        </p:txBody>
      </p:sp>
    </p:spTree>
    <p:extLst>
      <p:ext uri="{BB962C8B-B14F-4D97-AF65-F5344CB8AC3E}">
        <p14:creationId xmlns:p14="http://schemas.microsoft.com/office/powerpoint/2010/main" val="3878749439"/>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3.xml"/><Relationship Id="rId5" Type="http://schemas.openxmlformats.org/officeDocument/2006/relationships/image" Target="../media/image26.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8" Type="http://schemas.openxmlformats.org/officeDocument/2006/relationships/hyperlink" Target="https://he.wikipedia.org/wiki/%D7%A8%D7%91%22%D7%98" TargetMode="External"/><Relationship Id="rId13" Type="http://schemas.openxmlformats.org/officeDocument/2006/relationships/hyperlink" Target="https://he.wikipedia.org/wiki/%D7%A1%D7%A8%D7%9F" TargetMode="External"/><Relationship Id="rId18" Type="http://schemas.openxmlformats.org/officeDocument/2006/relationships/hyperlink" Target="https://he.wikipedia.org/w/index.php?title=%D7%99%D7%A9%D7%A8%D7%90%D7%9C_%D7%A6%D7%95%D7%A8%D7%99%D7%90%D7%9C&amp;action=edit&amp;redlink=1" TargetMode="External"/><Relationship Id="rId26" Type="http://schemas.openxmlformats.org/officeDocument/2006/relationships/image" Target="../media/image29.png"/><Relationship Id="rId3" Type="http://schemas.openxmlformats.org/officeDocument/2006/relationships/hyperlink" Target="https://he.wikipedia.org/wiki/%D7%A2%D7%99%D7%98%D7%95%D7%A8_%D7%94%D7%92%D7%91%D7%95%D7%A8%D7%94" TargetMode="External"/><Relationship Id="rId21" Type="http://schemas.openxmlformats.org/officeDocument/2006/relationships/hyperlink" Target="https://he.wikipedia.org/w/index.php?title=%D7%93%D7%99%D7%93%D7%99%D7%94_%D7%92%D7%95%D7%98%D7%9C&amp;action=edit&amp;redlink=1" TargetMode="External"/><Relationship Id="rId7" Type="http://schemas.openxmlformats.org/officeDocument/2006/relationships/hyperlink" Target="https://he.wikipedia.org/wiki/%D7%97%D7%95%D7%91%D7%A9#%D7%97%D7%95%D7%91%D7%A9%D7%99%D7%9D_%D7%91%D7%A6%D7%94%22%D7%9C" TargetMode="External"/><Relationship Id="rId12" Type="http://schemas.openxmlformats.org/officeDocument/2006/relationships/hyperlink" Target="https://he.wikipedia.org/wiki/%D7%A2%D7%99%D7%98%D7%95%D7%A8_%D7%94%D7%9E%D7%95%D7%A4%D7%AA" TargetMode="External"/><Relationship Id="rId17" Type="http://schemas.openxmlformats.org/officeDocument/2006/relationships/hyperlink" Target="https://he.wikipedia.org/wiki/%D7%90%D7%95%D7%A8%D7%99_%D7%A4%D7%A8%D7%A0%D7%93" TargetMode="External"/><Relationship Id="rId25" Type="http://schemas.openxmlformats.org/officeDocument/2006/relationships/image" Target="../media/image28.png"/><Relationship Id="rId2" Type="http://schemas.openxmlformats.org/officeDocument/2006/relationships/hyperlink" Target="https://he.wikipedia.org/wiki/%D7%A2%D7%99%D7%98%D7%95%D7%A8%D7%99_%D7%A6%D7%94%22%D7%9C" TargetMode="External"/><Relationship Id="rId16" Type="http://schemas.openxmlformats.org/officeDocument/2006/relationships/hyperlink" Target="https://he.wikipedia.org/wiki/%D7%A1%D7%92%D7%9F" TargetMode="External"/><Relationship Id="rId20" Type="http://schemas.openxmlformats.org/officeDocument/2006/relationships/hyperlink" Target="https://he.wikipedia.org/wiki/%D7%90%D7%95%D7%A8%D7%99_%D7%9C%D7%91%D7%95%D7%91%D7%99%D7%A5" TargetMode="External"/><Relationship Id="rId1" Type="http://schemas.openxmlformats.org/officeDocument/2006/relationships/slideLayout" Target="../slideLayouts/slideLayout13.xml"/><Relationship Id="rId6" Type="http://schemas.openxmlformats.org/officeDocument/2006/relationships/hyperlink" Target="https://he.wikipedia.org/wiki/%D7%A2%D7%99%D7%98%D7%95%D7%A8_%D7%94%D7%A2%D7%95%D7%96" TargetMode="External"/><Relationship Id="rId11" Type="http://schemas.openxmlformats.org/officeDocument/2006/relationships/hyperlink" Target="https://he.wikipedia.org/wiki/%D7%99%D7%A2%D7%A7%D7%91_%D7%97%D7%A5" TargetMode="External"/><Relationship Id="rId24" Type="http://schemas.openxmlformats.org/officeDocument/2006/relationships/image" Target="../media/image22.png"/><Relationship Id="rId5" Type="http://schemas.openxmlformats.org/officeDocument/2006/relationships/hyperlink" Target="https://he.wikipedia.org/wiki/%D7%90%D7%99%D7%AA%D7%9F_%D7%A0%D7%90%D7%95%D7%94" TargetMode="External"/><Relationship Id="rId15" Type="http://schemas.openxmlformats.org/officeDocument/2006/relationships/hyperlink" Target="https://he.wikipedia.org/w/index.php?title=%D7%99%D7%95%D7%A8%D7%9D_%D7%90%D7%9C%D7%99%D7%A9%D7%99%D7%91&amp;action=edit&amp;redlink=1" TargetMode="External"/><Relationship Id="rId23" Type="http://schemas.openxmlformats.org/officeDocument/2006/relationships/image" Target="../media/image27.png"/><Relationship Id="rId10" Type="http://schemas.openxmlformats.org/officeDocument/2006/relationships/hyperlink" Target="https://he.wikipedia.org/w/index.php?title=%D7%93%D7%95%D7%93_%D7%A9%D7%9C%D7%95%D7%9D&amp;action=edit&amp;redlink=1" TargetMode="External"/><Relationship Id="rId19" Type="http://schemas.openxmlformats.org/officeDocument/2006/relationships/hyperlink" Target="https://he.wikipedia.org/w/index.php?title=%D7%90%D7%91%D7%A8%D7%94%D7%9D_%D7%A7%D7%98%D7%9F&amp;action=edit&amp;redlink=1" TargetMode="External"/><Relationship Id="rId4" Type="http://schemas.openxmlformats.org/officeDocument/2006/relationships/hyperlink" Target="https://he.wikipedia.org/wiki/%D7%98%D7%95%D7%A8%D7%90%D7%99" TargetMode="External"/><Relationship Id="rId9" Type="http://schemas.openxmlformats.org/officeDocument/2006/relationships/hyperlink" Target="https://he.wikipedia.org/wiki/%D7%99%D7%92%D7%90%D7%9C_%D7%90%D7%A8%D7%93" TargetMode="External"/><Relationship Id="rId14" Type="http://schemas.openxmlformats.org/officeDocument/2006/relationships/hyperlink" Target="https://he.wikipedia.org/w/index.php?title=%D7%A0%D7%99%D7%A8_%D7%A0%D7%99%D7%A6%D7%9F&amp;action=edit&amp;redlink=1" TargetMode="External"/><Relationship Id="rId22" Type="http://schemas.openxmlformats.org/officeDocument/2006/relationships/hyperlink" Target="https://he.wikipedia.org/w/index.php?title=%D7%99%D7%94%D7%95%D7%93%D7%94_%D7%A7%D7%A0%D7%93%D7%9C&amp;action=edit&amp;redlink=1"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6.xml"/><Relationship Id="rId1" Type="http://schemas.openxmlformats.org/officeDocument/2006/relationships/video" Target="https://www.youtube.com/embed/mor8UmiyXl4?feature=oembed" TargetMode="Externa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34.jpeg"/><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33.png"/><Relationship Id="rId5" Type="http://schemas.openxmlformats.org/officeDocument/2006/relationships/oleObject" Target="../embeddings/oleObject2.bin"/><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6.xml"/><Relationship Id="rId1" Type="http://schemas.openxmlformats.org/officeDocument/2006/relationships/video" Target="https://www.youtube.com/embed/GFLGvSkmMZo?feature=oembed"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
          <p:cNvSpPr txBox="1">
            <a:spLocks noGrp="1"/>
          </p:cNvSpPr>
          <p:nvPr>
            <p:ph type="ctrTitle"/>
          </p:nvPr>
        </p:nvSpPr>
        <p:spPr>
          <a:xfrm>
            <a:off x="1" y="2693893"/>
            <a:ext cx="12192000" cy="1470216"/>
          </a:xfrm>
          <a:prstGeom prst="rect">
            <a:avLst/>
          </a:prstGeom>
          <a:noFill/>
          <a:ln>
            <a:noFill/>
          </a:ln>
        </p:spPr>
        <p:txBody>
          <a:bodyPr spcFirstLastPara="1" wrap="square" lIns="91425" tIns="45700" rIns="91425" bIns="45700" anchor="ctr" anchorCtr="0">
            <a:normAutofit/>
          </a:bodyPr>
          <a:lstStyle/>
          <a:p>
            <a:pPr marL="0" lvl="0" indent="0" algn="ctr" rtl="1">
              <a:spcBef>
                <a:spcPts val="0"/>
              </a:spcBef>
              <a:spcAft>
                <a:spcPts val="0"/>
              </a:spcAft>
              <a:buClr>
                <a:srgbClr val="192A72"/>
              </a:buClr>
              <a:buSzPts val="6600"/>
              <a:buFont typeface="Varela Round"/>
              <a:buNone/>
            </a:pPr>
            <a:r>
              <a:rPr lang="x-none"/>
              <a:t>מערכת שידורים לאומית</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CF7F5F3-D93A-4730-B15F-5BB6B8C62E7A}"/>
              </a:ext>
            </a:extLst>
          </p:cNvPr>
          <p:cNvSpPr>
            <a:spLocks noGrp="1"/>
          </p:cNvSpPr>
          <p:nvPr>
            <p:ph type="title"/>
          </p:nvPr>
        </p:nvSpPr>
        <p:spPr>
          <a:xfrm>
            <a:off x="-286358" y="-100956"/>
            <a:ext cx="12191999" cy="720000"/>
          </a:xfrm>
        </p:spPr>
        <p:txBody>
          <a:bodyPr/>
          <a:lstStyle/>
          <a:p>
            <a:r>
              <a:rPr lang="he-IL" dirty="0"/>
              <a:t>האתגרים</a:t>
            </a:r>
          </a:p>
        </p:txBody>
      </p:sp>
      <p:sp>
        <p:nvSpPr>
          <p:cNvPr id="3" name="מציין מיקום טקסט 2">
            <a:extLst>
              <a:ext uri="{FF2B5EF4-FFF2-40B4-BE49-F238E27FC236}">
                <a16:creationId xmlns:a16="http://schemas.microsoft.com/office/drawing/2014/main" id="{E885D3A6-2312-4920-A0A4-5ECFD3E8556A}"/>
              </a:ext>
            </a:extLst>
          </p:cNvPr>
          <p:cNvSpPr>
            <a:spLocks noGrp="1"/>
          </p:cNvSpPr>
          <p:nvPr>
            <p:ph type="body" idx="1"/>
          </p:nvPr>
        </p:nvSpPr>
        <p:spPr>
          <a:xfrm>
            <a:off x="2" y="619044"/>
            <a:ext cx="8279772" cy="5487143"/>
          </a:xfrm>
        </p:spPr>
        <p:txBody>
          <a:bodyPr>
            <a:normAutofit lnSpcReduction="10000"/>
          </a:bodyPr>
          <a:lstStyle/>
          <a:p>
            <a:r>
              <a:rPr lang="he-IL" b="1" dirty="0"/>
              <a:t>מודיעין לקוי</a:t>
            </a:r>
            <a:r>
              <a:rPr lang="he-IL" dirty="0"/>
              <a:t>: גדרות </a:t>
            </a:r>
            <a:r>
              <a:rPr lang="he-IL" dirty="0" err="1"/>
              <a:t>תייל</a:t>
            </a:r>
            <a:r>
              <a:rPr lang="he-IL" dirty="0"/>
              <a:t>, </a:t>
            </a:r>
            <a:r>
              <a:rPr lang="he-IL" dirty="0" err="1"/>
              <a:t>כח</a:t>
            </a:r>
            <a:r>
              <a:rPr lang="he-IL" dirty="0"/>
              <a:t> ירדני גדול יותר. למעשה החיילים יצאו לקרב ללא הכרות מספיקה עם תנאי השטח ועם מערך התעלות במוצב.</a:t>
            </a:r>
          </a:p>
          <a:p>
            <a:r>
              <a:rPr lang="he-IL" b="1" dirty="0"/>
              <a:t>'יעד מבוצר </a:t>
            </a:r>
            <a:r>
              <a:rPr lang="he-IL" dirty="0"/>
              <a:t>בצורה בלתי רגילה': תעלות ובונקרים</a:t>
            </a:r>
          </a:p>
          <a:p>
            <a:r>
              <a:rPr lang="he-IL" dirty="0"/>
              <a:t>תעלות קשר צרות שלא מאפשרות מעבר בכוחות גדולים</a:t>
            </a:r>
          </a:p>
          <a:p>
            <a:r>
              <a:rPr lang="he-IL" b="1" dirty="0"/>
              <a:t>נחיתות</a:t>
            </a:r>
            <a:r>
              <a:rPr lang="he-IL" dirty="0"/>
              <a:t> ביחס לעמדות התקיפה של </a:t>
            </a:r>
            <a:r>
              <a:rPr lang="he-IL" dirty="0" err="1"/>
              <a:t>האוייב</a:t>
            </a:r>
            <a:r>
              <a:rPr lang="he-IL" dirty="0"/>
              <a:t>: </a:t>
            </a:r>
            <a:r>
              <a:rPr lang="he-IL" dirty="0">
                <a:solidFill>
                  <a:srgbClr val="FF0000"/>
                </a:solidFill>
              </a:rPr>
              <a:t>משולש האש </a:t>
            </a:r>
            <a:r>
              <a:rPr lang="he-IL" dirty="0"/>
              <a:t>וגבעת המבתר</a:t>
            </a:r>
          </a:p>
          <a:p>
            <a:r>
              <a:rPr lang="he-IL" b="1" dirty="0"/>
              <a:t>שליטה</a:t>
            </a:r>
            <a:r>
              <a:rPr lang="he-IL" dirty="0"/>
              <a:t> לקויה עם הרבה כוחות: .למפקדי הכוח התוקף קשה לשלוט בכוחות ולנהל את הקרב בגלל הפיזור של החיילים בין התעלות השונות והתנועה מתקיימת בכוחות קטנים.</a:t>
            </a:r>
          </a:p>
          <a:p>
            <a:endParaRPr lang="he-IL" dirty="0"/>
          </a:p>
          <a:p>
            <a:endParaRPr lang="he-IL" dirty="0"/>
          </a:p>
        </p:txBody>
      </p:sp>
      <p:pic>
        <p:nvPicPr>
          <p:cNvPr id="5" name="תמונה 4">
            <a:extLst>
              <a:ext uri="{FF2B5EF4-FFF2-40B4-BE49-F238E27FC236}">
                <a16:creationId xmlns:a16="http://schemas.microsoft.com/office/drawing/2014/main" id="{6A852557-7D77-4E80-9B5D-C74CF70DA686}"/>
              </a:ext>
            </a:extLst>
          </p:cNvPr>
          <p:cNvPicPr>
            <a:picLocks noChangeAspect="1"/>
          </p:cNvPicPr>
          <p:nvPr/>
        </p:nvPicPr>
        <p:blipFill>
          <a:blip r:embed="rId2"/>
          <a:stretch>
            <a:fillRect/>
          </a:stretch>
        </p:blipFill>
        <p:spPr>
          <a:xfrm>
            <a:off x="8457591" y="1234670"/>
            <a:ext cx="3448050" cy="4762500"/>
          </a:xfrm>
          <a:prstGeom prst="rect">
            <a:avLst/>
          </a:prstGeom>
        </p:spPr>
      </p:pic>
    </p:spTree>
    <p:extLst>
      <p:ext uri="{BB962C8B-B14F-4D97-AF65-F5344CB8AC3E}">
        <p14:creationId xmlns:p14="http://schemas.microsoft.com/office/powerpoint/2010/main" val="12755220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לבן 1"/>
          <p:cNvSpPr/>
          <p:nvPr/>
        </p:nvSpPr>
        <p:spPr>
          <a:xfrm>
            <a:off x="6918960" y="6050280"/>
            <a:ext cx="1173480" cy="8403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4210" name="Rectangle 2">
            <a:extLst>
              <a:ext uri="{FF2B5EF4-FFF2-40B4-BE49-F238E27FC236}">
                <a16:creationId xmlns:a16="http://schemas.microsoft.com/office/drawing/2014/main" id="{D0BE8768-55F1-4700-B1CA-197ECB745028}"/>
              </a:ext>
            </a:extLst>
          </p:cNvPr>
          <p:cNvSpPr>
            <a:spLocks noGrp="1" noChangeArrowheads="1"/>
          </p:cNvSpPr>
          <p:nvPr>
            <p:ph type="title"/>
          </p:nvPr>
        </p:nvSpPr>
        <p:spPr/>
        <p:txBody>
          <a:bodyPr/>
          <a:lstStyle/>
          <a:p>
            <a:pPr eaLnBrk="1" hangingPunct="1"/>
            <a:endParaRPr lang="en-US" altLang="he-IL"/>
          </a:p>
        </p:txBody>
      </p:sp>
      <p:sp>
        <p:nvSpPr>
          <p:cNvPr id="3" name="מציין מיקום טקסט 2">
            <a:extLst>
              <a:ext uri="{FF2B5EF4-FFF2-40B4-BE49-F238E27FC236}">
                <a16:creationId xmlns:a16="http://schemas.microsoft.com/office/drawing/2014/main" id="{B55CA975-68B5-4D94-A176-46F54E0155BA}"/>
              </a:ext>
            </a:extLst>
          </p:cNvPr>
          <p:cNvSpPr>
            <a:spLocks noGrp="1"/>
          </p:cNvSpPr>
          <p:nvPr>
            <p:ph type="body" idx="1"/>
          </p:nvPr>
        </p:nvSpPr>
        <p:spPr/>
        <p:txBody>
          <a:bodyPr/>
          <a:lstStyle/>
          <a:p>
            <a:endParaRPr lang="he-IL"/>
          </a:p>
        </p:txBody>
      </p:sp>
      <p:pic>
        <p:nvPicPr>
          <p:cNvPr id="4" name="תמונה 3">
            <a:extLst>
              <a:ext uri="{FF2B5EF4-FFF2-40B4-BE49-F238E27FC236}">
                <a16:creationId xmlns:a16="http://schemas.microsoft.com/office/drawing/2014/main" id="{0F502F9E-AABC-402B-A26D-A205048ECF8B}"/>
              </a:ext>
            </a:extLst>
          </p:cNvPr>
          <p:cNvPicPr>
            <a:picLocks noChangeAspect="1"/>
          </p:cNvPicPr>
          <p:nvPr/>
        </p:nvPicPr>
        <p:blipFill>
          <a:blip r:embed="rId2"/>
          <a:stretch>
            <a:fillRect/>
          </a:stretch>
        </p:blipFill>
        <p:spPr>
          <a:xfrm>
            <a:off x="7605871" y="245265"/>
            <a:ext cx="1384828" cy="1023041"/>
          </a:xfrm>
          <a:prstGeom prst="rect">
            <a:avLst/>
          </a:prstGeom>
        </p:spPr>
      </p:pic>
      <p:pic>
        <p:nvPicPr>
          <p:cNvPr id="5" name="תמונה 4">
            <a:extLst>
              <a:ext uri="{FF2B5EF4-FFF2-40B4-BE49-F238E27FC236}">
                <a16:creationId xmlns:a16="http://schemas.microsoft.com/office/drawing/2014/main" id="{04B89CCF-FDDB-4000-9287-4644B4A03730}"/>
              </a:ext>
            </a:extLst>
          </p:cNvPr>
          <p:cNvPicPr>
            <a:picLocks noChangeAspect="1"/>
          </p:cNvPicPr>
          <p:nvPr/>
        </p:nvPicPr>
        <p:blipFill>
          <a:blip r:embed="rId3"/>
          <a:stretch>
            <a:fillRect/>
          </a:stretch>
        </p:blipFill>
        <p:spPr>
          <a:xfrm>
            <a:off x="0" y="32666"/>
            <a:ext cx="7168317" cy="6858000"/>
          </a:xfrm>
          <a:prstGeom prst="rect">
            <a:avLst/>
          </a:prstGeom>
        </p:spPr>
      </p:pic>
      <p:sp>
        <p:nvSpPr>
          <p:cNvPr id="7" name="מלבן 6">
            <a:extLst>
              <a:ext uri="{FF2B5EF4-FFF2-40B4-BE49-F238E27FC236}">
                <a16:creationId xmlns:a16="http://schemas.microsoft.com/office/drawing/2014/main" id="{358E4257-59E3-4D42-82FF-014B9807FDF4}"/>
              </a:ext>
            </a:extLst>
          </p:cNvPr>
          <p:cNvSpPr/>
          <p:nvPr/>
        </p:nvSpPr>
        <p:spPr>
          <a:xfrm>
            <a:off x="7229420" y="1249612"/>
            <a:ext cx="4962581" cy="5324535"/>
          </a:xfrm>
          <a:prstGeom prst="rect">
            <a:avLst/>
          </a:prstGeom>
          <a:solidFill>
            <a:schemeClr val="bg1"/>
          </a:solidFill>
        </p:spPr>
        <p:txBody>
          <a:bodyPr wrap="square">
            <a:spAutoFit/>
          </a:bodyPr>
          <a:lstStyle/>
          <a:p>
            <a:pPr algn="just" rtl="1"/>
            <a:r>
              <a:rPr lang="he-IL" sz="2000" dirty="0">
                <a:solidFill>
                  <a:srgbClr val="002060"/>
                </a:solidFill>
                <a:latin typeface="Varela Round" panose="00000500000000000000" pitchFamily="2" charset="-79"/>
                <a:cs typeface="Varela Round" panose="00000500000000000000" pitchFamily="2" charset="-79"/>
              </a:rPr>
              <a:t>חטיבת הצנחנים, שהייתה מיועדת לצנוח באזור אל-עריש, לא הייתה מוכנה לקרב בירושלים. בידי החטיבה </a:t>
            </a:r>
            <a:r>
              <a:rPr lang="he-IL" sz="2000" b="1" dirty="0">
                <a:solidFill>
                  <a:srgbClr val="002060"/>
                </a:solidFill>
                <a:latin typeface="Varela Round" panose="00000500000000000000" pitchFamily="2" charset="-79"/>
                <a:cs typeface="Varela Round" panose="00000500000000000000" pitchFamily="2" charset="-79"/>
              </a:rPr>
              <a:t>לא הייתה תמונת מודיעין</a:t>
            </a:r>
            <a:r>
              <a:rPr lang="he-IL" sz="2000" dirty="0">
                <a:solidFill>
                  <a:srgbClr val="002060"/>
                </a:solidFill>
                <a:latin typeface="Varela Round" panose="00000500000000000000" pitchFamily="2" charset="-79"/>
                <a:cs typeface="Varela Round" panose="00000500000000000000" pitchFamily="2" charset="-79"/>
              </a:rPr>
              <a:t> של היעדים ולא היה ציוד מתאים. לפיכך, זמן ההתארגנות של החטיבה לקראת תנועה היה ארוך והיא הושלמה רק לאחר חצות. כיוון, שנותרו שעות חושך מעטות הוצע לחטיבה להמשיך להתארגן עד אור הבוקר, ולקבל סיוע אווירי בהפצצת המוצבים בגבעת התחמושת, גבעת המבתר והגבעה הצרפתית. </a:t>
            </a:r>
            <a:r>
              <a:rPr lang="he-IL" sz="2000" b="1" dirty="0">
                <a:solidFill>
                  <a:srgbClr val="002060"/>
                </a:solidFill>
                <a:latin typeface="Varela Round" panose="00000500000000000000" pitchFamily="2" charset="-79"/>
                <a:cs typeface="Varela Round" panose="00000500000000000000" pitchFamily="2" charset="-79"/>
              </a:rPr>
              <a:t>מפקדי החטיבה העדיפו שלא להמתין עד הבוקר ולנצל את שעות החשיכה </a:t>
            </a:r>
            <a:r>
              <a:rPr lang="he-IL" sz="2000" dirty="0">
                <a:solidFill>
                  <a:srgbClr val="002060"/>
                </a:solidFill>
                <a:latin typeface="Varela Round" panose="00000500000000000000" pitchFamily="2" charset="-79"/>
                <a:cs typeface="Varela Round" panose="00000500000000000000" pitchFamily="2" charset="-79"/>
              </a:rPr>
              <a:t>המעטות לתנועה לעבר היעדים. לטענתם, גם תחושת הדחיפות באשר לגורל הר הצופים והחשש שהסיוע האווירי והארטילרי לא יהיו יעילים מספיק הכריעו את הכף לטובת תקיפה מידית.</a:t>
            </a:r>
          </a:p>
        </p:txBody>
      </p:sp>
    </p:spTree>
    <p:extLst>
      <p:ext uri="{BB962C8B-B14F-4D97-AF65-F5344CB8AC3E}">
        <p14:creationId xmlns:p14="http://schemas.microsoft.com/office/powerpoint/2010/main" val="30888690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מלבן 6"/>
          <p:cNvSpPr/>
          <p:nvPr/>
        </p:nvSpPr>
        <p:spPr>
          <a:xfrm>
            <a:off x="-106680" y="5273040"/>
            <a:ext cx="7924800" cy="16384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כותרת 1">
            <a:extLst>
              <a:ext uri="{FF2B5EF4-FFF2-40B4-BE49-F238E27FC236}">
                <a16:creationId xmlns:a16="http://schemas.microsoft.com/office/drawing/2014/main" id="{7D04C4D1-3BFB-4131-B8AB-DF8BDB49F93A}"/>
              </a:ext>
            </a:extLst>
          </p:cNvPr>
          <p:cNvSpPr>
            <a:spLocks noGrp="1"/>
          </p:cNvSpPr>
          <p:nvPr>
            <p:ph type="title"/>
          </p:nvPr>
        </p:nvSpPr>
        <p:spPr/>
        <p:txBody>
          <a:bodyPr/>
          <a:lstStyle/>
          <a:p>
            <a:endParaRPr lang="he-IL"/>
          </a:p>
        </p:txBody>
      </p:sp>
      <p:sp>
        <p:nvSpPr>
          <p:cNvPr id="3" name="מציין מיקום טקסט 2">
            <a:extLst>
              <a:ext uri="{FF2B5EF4-FFF2-40B4-BE49-F238E27FC236}">
                <a16:creationId xmlns:a16="http://schemas.microsoft.com/office/drawing/2014/main" id="{280D37BD-7879-4F19-99D9-B7DE28C97829}"/>
              </a:ext>
            </a:extLst>
          </p:cNvPr>
          <p:cNvSpPr>
            <a:spLocks noGrp="1"/>
          </p:cNvSpPr>
          <p:nvPr>
            <p:ph type="body" idx="1"/>
          </p:nvPr>
        </p:nvSpPr>
        <p:spPr/>
        <p:txBody>
          <a:bodyPr/>
          <a:lstStyle/>
          <a:p>
            <a:endParaRPr lang="he-IL"/>
          </a:p>
        </p:txBody>
      </p:sp>
      <p:pic>
        <p:nvPicPr>
          <p:cNvPr id="4" name="תמונה 3">
            <a:extLst>
              <a:ext uri="{FF2B5EF4-FFF2-40B4-BE49-F238E27FC236}">
                <a16:creationId xmlns:a16="http://schemas.microsoft.com/office/drawing/2014/main" id="{8B300208-ED47-4441-BAD3-DC0E86BE2106}"/>
              </a:ext>
            </a:extLst>
          </p:cNvPr>
          <p:cNvPicPr>
            <a:picLocks noChangeAspect="1"/>
          </p:cNvPicPr>
          <p:nvPr/>
        </p:nvPicPr>
        <p:blipFill>
          <a:blip r:embed="rId2"/>
          <a:stretch>
            <a:fillRect/>
          </a:stretch>
        </p:blipFill>
        <p:spPr>
          <a:xfrm>
            <a:off x="348604" y="53502"/>
            <a:ext cx="6164036" cy="6858000"/>
          </a:xfrm>
          <a:prstGeom prst="rect">
            <a:avLst/>
          </a:prstGeom>
        </p:spPr>
      </p:pic>
      <p:sp>
        <p:nvSpPr>
          <p:cNvPr id="5" name="מלבן 4">
            <a:extLst>
              <a:ext uri="{FF2B5EF4-FFF2-40B4-BE49-F238E27FC236}">
                <a16:creationId xmlns:a16="http://schemas.microsoft.com/office/drawing/2014/main" id="{AEB54477-B2AB-47F2-BCB4-6D8F9107507E}"/>
              </a:ext>
            </a:extLst>
          </p:cNvPr>
          <p:cNvSpPr/>
          <p:nvPr/>
        </p:nvSpPr>
        <p:spPr>
          <a:xfrm>
            <a:off x="6685803" y="768594"/>
            <a:ext cx="5333034" cy="5632311"/>
          </a:xfrm>
          <a:prstGeom prst="rect">
            <a:avLst/>
          </a:prstGeom>
          <a:solidFill>
            <a:schemeClr val="bg1"/>
          </a:solidFill>
        </p:spPr>
        <p:txBody>
          <a:bodyPr wrap="square">
            <a:spAutoFit/>
          </a:bodyPr>
          <a:lstStyle/>
          <a:p>
            <a:pPr algn="just" rtl="1"/>
            <a:r>
              <a:rPr lang="he-IL" sz="2400" dirty="0">
                <a:solidFill>
                  <a:srgbClr val="002060"/>
                </a:solidFill>
                <a:latin typeface="Varela Round" panose="00000500000000000000" pitchFamily="2" charset="-79"/>
                <a:cs typeface="Varela Round" panose="00000500000000000000" pitchFamily="2" charset="-79"/>
              </a:rPr>
              <a:t>משימת כיבוש הגבעה הוטלה, כאמור, על </a:t>
            </a:r>
            <a:r>
              <a:rPr lang="he-IL" sz="2400" b="1" dirty="0">
                <a:solidFill>
                  <a:srgbClr val="002060"/>
                </a:solidFill>
                <a:latin typeface="Varela Round" panose="00000500000000000000" pitchFamily="2" charset="-79"/>
                <a:cs typeface="Varela Round" panose="00000500000000000000" pitchFamily="2" charset="-79"/>
              </a:rPr>
              <a:t>גדוד 66 </a:t>
            </a:r>
            <a:r>
              <a:rPr lang="he-IL" sz="2400" dirty="0">
                <a:solidFill>
                  <a:srgbClr val="002060"/>
                </a:solidFill>
                <a:latin typeface="Varela Round" panose="00000500000000000000" pitchFamily="2" charset="-79"/>
                <a:cs typeface="Varela Round" panose="00000500000000000000" pitchFamily="2" charset="-79"/>
              </a:rPr>
              <a:t>מחטיבת הצנחנים. </a:t>
            </a:r>
          </a:p>
          <a:p>
            <a:pPr algn="just" rtl="1"/>
            <a:r>
              <a:rPr lang="he-IL" sz="2400" dirty="0">
                <a:solidFill>
                  <a:srgbClr val="002060"/>
                </a:solidFill>
                <a:latin typeface="Varela Round" panose="00000500000000000000" pitchFamily="2" charset="-79"/>
                <a:cs typeface="Varela Round" panose="00000500000000000000" pitchFamily="2" charset="-79"/>
              </a:rPr>
              <a:t>מפקד הגדוד – יוסי יפה, הקצה לכיבוש המוצב עצמו פלוגה אחת, </a:t>
            </a:r>
            <a:r>
              <a:rPr lang="he-IL" sz="2400" b="1" dirty="0">
                <a:solidFill>
                  <a:srgbClr val="002060"/>
                </a:solidFill>
                <a:latin typeface="Varela Round" panose="00000500000000000000" pitchFamily="2" charset="-79"/>
                <a:cs typeface="Varela Round" panose="00000500000000000000" pitchFamily="2" charset="-79"/>
              </a:rPr>
              <a:t>פלוגה ג'</a:t>
            </a:r>
            <a:r>
              <a:rPr lang="he-IL" sz="2400" dirty="0">
                <a:solidFill>
                  <a:srgbClr val="002060"/>
                </a:solidFill>
                <a:latin typeface="Varela Round" panose="00000500000000000000" pitchFamily="2" charset="-79"/>
                <a:cs typeface="Varela Round" panose="00000500000000000000" pitchFamily="2" charset="-79"/>
              </a:rPr>
              <a:t>, בפיקודו של עובד יעקובי ("דדי"). </a:t>
            </a:r>
          </a:p>
          <a:p>
            <a:pPr algn="just" rtl="1"/>
            <a:r>
              <a:rPr lang="he-IL" sz="2400" dirty="0">
                <a:solidFill>
                  <a:srgbClr val="002060"/>
                </a:solidFill>
                <a:latin typeface="Varela Round" panose="00000500000000000000" pitchFamily="2" charset="-79"/>
                <a:cs typeface="Varela Round" panose="00000500000000000000" pitchFamily="2" charset="-79"/>
              </a:rPr>
              <a:t>פלוגה נוספת, </a:t>
            </a:r>
            <a:r>
              <a:rPr lang="he-IL" sz="2400" b="1" dirty="0">
                <a:solidFill>
                  <a:srgbClr val="002060"/>
                </a:solidFill>
                <a:latin typeface="Varela Round" panose="00000500000000000000" pitchFamily="2" charset="-79"/>
                <a:cs typeface="Varela Round" panose="00000500000000000000" pitchFamily="2" charset="-79"/>
              </a:rPr>
              <a:t>פלוגה ב'</a:t>
            </a:r>
            <a:r>
              <a:rPr lang="he-IL" sz="2400" dirty="0">
                <a:solidFill>
                  <a:srgbClr val="002060"/>
                </a:solidFill>
                <a:latin typeface="Varela Round" panose="00000500000000000000" pitchFamily="2" charset="-79"/>
                <a:cs typeface="Varela Round" panose="00000500000000000000" pitchFamily="2" charset="-79"/>
              </a:rPr>
              <a:t>, בפיקודו של דוד רוטנברג ("</a:t>
            </a:r>
            <a:r>
              <a:rPr lang="he-IL" sz="2400" dirty="0" err="1">
                <a:solidFill>
                  <a:srgbClr val="002060"/>
                </a:solidFill>
                <a:latin typeface="Varela Round" panose="00000500000000000000" pitchFamily="2" charset="-79"/>
                <a:cs typeface="Varela Round" panose="00000500000000000000" pitchFamily="2" charset="-79"/>
              </a:rPr>
              <a:t>דודיק</a:t>
            </a:r>
            <a:r>
              <a:rPr lang="he-IL" sz="2400" dirty="0">
                <a:solidFill>
                  <a:srgbClr val="002060"/>
                </a:solidFill>
                <a:latin typeface="Varela Round" panose="00000500000000000000" pitchFamily="2" charset="-79"/>
                <a:cs typeface="Varela Round" panose="00000500000000000000" pitchFamily="2" charset="-79"/>
              </a:rPr>
              <a:t>"), יועדה לטהר את התעלה המקשרת את בית הספר לשוטרים עם גבעת התחמושת ואחר כך להמתין כעתודה. </a:t>
            </a:r>
          </a:p>
          <a:p>
            <a:pPr algn="just" rtl="1"/>
            <a:r>
              <a:rPr lang="he-IL" sz="2400" dirty="0">
                <a:solidFill>
                  <a:srgbClr val="002060"/>
                </a:solidFill>
                <a:latin typeface="Varela Round" panose="00000500000000000000" pitchFamily="2" charset="-79"/>
                <a:cs typeface="Varela Round" panose="00000500000000000000" pitchFamily="2" charset="-79"/>
              </a:rPr>
              <a:t>שתי פלוגות נוספות יועדו לביצוע השלב השני של משימת הגדוד – ההשתלטות על צומת הדרכים באזור מלון </a:t>
            </a:r>
            <a:r>
              <a:rPr lang="he-IL" sz="2400" dirty="0" err="1">
                <a:solidFill>
                  <a:srgbClr val="002060"/>
                </a:solidFill>
                <a:latin typeface="Varela Round" panose="00000500000000000000" pitchFamily="2" charset="-79"/>
                <a:cs typeface="Varela Round" panose="00000500000000000000" pitchFamily="2" charset="-79"/>
              </a:rPr>
              <a:t>אמבסדור</a:t>
            </a:r>
            <a:r>
              <a:rPr lang="he-IL" sz="2400" dirty="0">
                <a:solidFill>
                  <a:srgbClr val="002060"/>
                </a:solidFill>
                <a:latin typeface="Varela Round" panose="00000500000000000000" pitchFamily="2" charset="-79"/>
                <a:cs typeface="Varela Round" panose="00000500000000000000" pitchFamily="2" charset="-79"/>
              </a:rPr>
              <a:t>, אחרי סיום ההשתלטות על גבעת התחמושת.</a:t>
            </a:r>
          </a:p>
        </p:txBody>
      </p:sp>
    </p:spTree>
    <p:extLst>
      <p:ext uri="{BB962C8B-B14F-4D97-AF65-F5344CB8AC3E}">
        <p14:creationId xmlns:p14="http://schemas.microsoft.com/office/powerpoint/2010/main" val="36275321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מלבן 6"/>
          <p:cNvSpPr/>
          <p:nvPr/>
        </p:nvSpPr>
        <p:spPr>
          <a:xfrm>
            <a:off x="-106680" y="5273040"/>
            <a:ext cx="7924800" cy="16384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כותרת 1">
            <a:extLst>
              <a:ext uri="{FF2B5EF4-FFF2-40B4-BE49-F238E27FC236}">
                <a16:creationId xmlns:a16="http://schemas.microsoft.com/office/drawing/2014/main" id="{1F752148-4D1B-4AEC-834C-B12F71D17C80}"/>
              </a:ext>
            </a:extLst>
          </p:cNvPr>
          <p:cNvSpPr>
            <a:spLocks noGrp="1"/>
          </p:cNvSpPr>
          <p:nvPr>
            <p:ph type="title"/>
          </p:nvPr>
        </p:nvSpPr>
        <p:spPr/>
        <p:txBody>
          <a:bodyPr/>
          <a:lstStyle/>
          <a:p>
            <a:endParaRPr lang="he-IL"/>
          </a:p>
        </p:txBody>
      </p:sp>
      <p:sp>
        <p:nvSpPr>
          <p:cNvPr id="3" name="מציין מיקום טקסט 2">
            <a:extLst>
              <a:ext uri="{FF2B5EF4-FFF2-40B4-BE49-F238E27FC236}">
                <a16:creationId xmlns:a16="http://schemas.microsoft.com/office/drawing/2014/main" id="{26D2CC3E-9578-4E44-A8B9-6C3D6A258438}"/>
              </a:ext>
            </a:extLst>
          </p:cNvPr>
          <p:cNvSpPr>
            <a:spLocks noGrp="1"/>
          </p:cNvSpPr>
          <p:nvPr>
            <p:ph type="body" idx="1"/>
          </p:nvPr>
        </p:nvSpPr>
        <p:spPr/>
        <p:txBody>
          <a:bodyPr/>
          <a:lstStyle/>
          <a:p>
            <a:endParaRPr lang="he-IL"/>
          </a:p>
        </p:txBody>
      </p:sp>
      <p:sp>
        <p:nvSpPr>
          <p:cNvPr id="5" name="מלבן 4">
            <a:extLst>
              <a:ext uri="{FF2B5EF4-FFF2-40B4-BE49-F238E27FC236}">
                <a16:creationId xmlns:a16="http://schemas.microsoft.com/office/drawing/2014/main" id="{8A8597FD-875F-41A1-A28C-6FBECC8F8C41}"/>
              </a:ext>
            </a:extLst>
          </p:cNvPr>
          <p:cNvSpPr/>
          <p:nvPr/>
        </p:nvSpPr>
        <p:spPr>
          <a:xfrm>
            <a:off x="7698405" y="121178"/>
            <a:ext cx="4328970" cy="6524863"/>
          </a:xfrm>
          <a:prstGeom prst="rect">
            <a:avLst/>
          </a:prstGeom>
          <a:solidFill>
            <a:schemeClr val="bg1"/>
          </a:solidFill>
        </p:spPr>
        <p:txBody>
          <a:bodyPr wrap="square">
            <a:spAutoFit/>
          </a:bodyPr>
          <a:lstStyle/>
          <a:p>
            <a:pPr lvl="0" algn="just" rtl="1"/>
            <a:r>
              <a:rPr lang="he-IL" sz="2200" dirty="0">
                <a:solidFill>
                  <a:srgbClr val="002060"/>
                </a:solidFill>
                <a:latin typeface="Varela Round" panose="00000500000000000000" pitchFamily="2" charset="-79"/>
                <a:cs typeface="Varela Round" panose="00000500000000000000" pitchFamily="2" charset="-79"/>
              </a:rPr>
              <a:t>הקרב החל בשעה 02:15 בהפגזה ארטילרית על גבעת התחמושת וסביבתה – הפגזה </a:t>
            </a:r>
            <a:r>
              <a:rPr lang="he-IL" sz="2200" b="1" dirty="0">
                <a:solidFill>
                  <a:srgbClr val="002060"/>
                </a:solidFill>
                <a:latin typeface="Varela Round" panose="00000500000000000000" pitchFamily="2" charset="-79"/>
                <a:cs typeface="Varela Round" panose="00000500000000000000" pitchFamily="2" charset="-79"/>
              </a:rPr>
              <a:t>שגרמה לכוחות הירדניים בבית הספר לשוטרים לסגת אל גבעת התחמושת</a:t>
            </a:r>
            <a:r>
              <a:rPr lang="he-IL" sz="2200" dirty="0">
                <a:solidFill>
                  <a:srgbClr val="002060"/>
                </a:solidFill>
                <a:latin typeface="Varela Round" panose="00000500000000000000" pitchFamily="2" charset="-79"/>
                <a:cs typeface="Varela Round" panose="00000500000000000000" pitchFamily="2" charset="-79"/>
              </a:rPr>
              <a:t>, ובכך לחזק את הגנתה.</a:t>
            </a:r>
          </a:p>
          <a:p>
            <a:pPr lvl="0" algn="just" rtl="1"/>
            <a:r>
              <a:rPr lang="he-IL" sz="2200" dirty="0">
                <a:solidFill>
                  <a:srgbClr val="002060"/>
                </a:solidFill>
                <a:latin typeface="Varela Round" panose="00000500000000000000" pitchFamily="2" charset="-79"/>
                <a:cs typeface="Varela Round" panose="00000500000000000000" pitchFamily="2" charset="-79"/>
              </a:rPr>
              <a:t>גדוד 66 החל בתנועה לעבר בית הספר לשוטרים. </a:t>
            </a:r>
          </a:p>
          <a:p>
            <a:pPr lvl="0" algn="just" rtl="1"/>
            <a:r>
              <a:rPr lang="he-IL" sz="2200" dirty="0">
                <a:solidFill>
                  <a:srgbClr val="002060"/>
                </a:solidFill>
                <a:latin typeface="Varela Round" panose="00000500000000000000" pitchFamily="2" charset="-79"/>
                <a:cs typeface="Varela Round" panose="00000500000000000000" pitchFamily="2" charset="-79"/>
              </a:rPr>
              <a:t>הכוח הפורץ (פלוגה ד') ספג אבדות רבות במהלך </a:t>
            </a:r>
            <a:r>
              <a:rPr lang="he-IL" sz="2200" b="1" dirty="0">
                <a:solidFill>
                  <a:srgbClr val="002060"/>
                </a:solidFill>
                <a:latin typeface="Varela Round" panose="00000500000000000000" pitchFamily="2" charset="-79"/>
                <a:cs typeface="Varela Round" panose="00000500000000000000" pitchFamily="2" charset="-79"/>
              </a:rPr>
              <a:t>הפריצה</a:t>
            </a:r>
            <a:r>
              <a:rPr lang="he-IL" sz="2200" dirty="0">
                <a:solidFill>
                  <a:srgbClr val="002060"/>
                </a:solidFill>
                <a:latin typeface="Varela Round" panose="00000500000000000000" pitchFamily="2" charset="-79"/>
                <a:cs typeface="Varela Round" panose="00000500000000000000" pitchFamily="2" charset="-79"/>
              </a:rPr>
              <a:t>, שכלל חיתוך של </a:t>
            </a:r>
            <a:r>
              <a:rPr lang="he-IL" sz="2200" b="1" dirty="0">
                <a:solidFill>
                  <a:srgbClr val="002060"/>
                </a:solidFill>
                <a:latin typeface="Varela Round" panose="00000500000000000000" pitchFamily="2" charset="-79"/>
                <a:cs typeface="Varela Round" panose="00000500000000000000" pitchFamily="2" charset="-79"/>
              </a:rPr>
              <a:t>ארבע גדרות תיל </a:t>
            </a:r>
            <a:r>
              <a:rPr lang="he-IL" sz="2200" dirty="0">
                <a:solidFill>
                  <a:srgbClr val="002060"/>
                </a:solidFill>
                <a:latin typeface="Varela Round" panose="00000500000000000000" pitchFamily="2" charset="-79"/>
                <a:cs typeface="Varela Round" panose="00000500000000000000" pitchFamily="2" charset="-79"/>
              </a:rPr>
              <a:t>(אחת לא הייתה ידועה לכוח מראש). </a:t>
            </a:r>
          </a:p>
          <a:p>
            <a:pPr lvl="0" algn="just" rtl="1"/>
            <a:r>
              <a:rPr lang="he-IL" sz="2200" b="1" dirty="0">
                <a:solidFill>
                  <a:srgbClr val="002060"/>
                </a:solidFill>
                <a:latin typeface="Varela Round" panose="00000500000000000000" pitchFamily="2" charset="-79"/>
                <a:cs typeface="Varela Round" panose="00000500000000000000" pitchFamily="2" charset="-79"/>
              </a:rPr>
              <a:t>ההשתלטות על בית הספר לשוטרים עצמו הייתה מהירה וקלה</a:t>
            </a:r>
            <a:r>
              <a:rPr lang="he-IL" sz="2200" dirty="0">
                <a:solidFill>
                  <a:srgbClr val="002060"/>
                </a:solidFill>
                <a:latin typeface="Varela Round" panose="00000500000000000000" pitchFamily="2" charset="-79"/>
                <a:cs typeface="Varela Round" panose="00000500000000000000" pitchFamily="2" charset="-79"/>
              </a:rPr>
              <a:t>.</a:t>
            </a:r>
          </a:p>
          <a:p>
            <a:pPr lvl="0" algn="just" rtl="1"/>
            <a:r>
              <a:rPr lang="he-IL" sz="2200" dirty="0">
                <a:solidFill>
                  <a:srgbClr val="002060"/>
                </a:solidFill>
                <a:latin typeface="Varela Round" panose="00000500000000000000" pitchFamily="2" charset="-79"/>
                <a:cs typeface="Varela Round" panose="00000500000000000000" pitchFamily="2" charset="-79"/>
              </a:rPr>
              <a:t>פלוגה ב' המשיכה בתנועה בתעלות הקשר, שבין בית הספר לשוטרים לבין גבעת התחמושת, </a:t>
            </a:r>
            <a:r>
              <a:rPr lang="he-IL" sz="2200" b="1" dirty="0">
                <a:solidFill>
                  <a:srgbClr val="002060"/>
                </a:solidFill>
                <a:latin typeface="Varela Round" panose="00000500000000000000" pitchFamily="2" charset="-79"/>
                <a:cs typeface="Varela Round" panose="00000500000000000000" pitchFamily="2" charset="-79"/>
              </a:rPr>
              <a:t>והצליחה להשתלט על הכניסה המערבית למוצב</a:t>
            </a:r>
            <a:r>
              <a:rPr lang="he-IL" sz="2200" dirty="0">
                <a:solidFill>
                  <a:srgbClr val="002060"/>
                </a:solidFill>
                <a:latin typeface="Varela Round" panose="00000500000000000000" pitchFamily="2" charset="-79"/>
                <a:cs typeface="Varela Round" panose="00000500000000000000" pitchFamily="2" charset="-79"/>
              </a:rPr>
              <a:t>.</a:t>
            </a:r>
          </a:p>
        </p:txBody>
      </p:sp>
      <p:pic>
        <p:nvPicPr>
          <p:cNvPr id="6" name="תמונה 5">
            <a:extLst>
              <a:ext uri="{FF2B5EF4-FFF2-40B4-BE49-F238E27FC236}">
                <a16:creationId xmlns:a16="http://schemas.microsoft.com/office/drawing/2014/main" id="{80A4C0DD-AF9D-4722-A3B8-21115E607286}"/>
              </a:ext>
            </a:extLst>
          </p:cNvPr>
          <p:cNvPicPr>
            <a:picLocks noChangeAspect="1"/>
          </p:cNvPicPr>
          <p:nvPr/>
        </p:nvPicPr>
        <p:blipFill>
          <a:blip r:embed="rId2"/>
          <a:stretch>
            <a:fillRect/>
          </a:stretch>
        </p:blipFill>
        <p:spPr>
          <a:xfrm>
            <a:off x="0" y="0"/>
            <a:ext cx="7420871" cy="6858000"/>
          </a:xfrm>
          <a:prstGeom prst="rect">
            <a:avLst/>
          </a:prstGeom>
        </p:spPr>
      </p:pic>
    </p:spTree>
    <p:extLst>
      <p:ext uri="{BB962C8B-B14F-4D97-AF65-F5344CB8AC3E}">
        <p14:creationId xmlns:p14="http://schemas.microsoft.com/office/powerpoint/2010/main" val="14015948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מלבן 7"/>
          <p:cNvSpPr/>
          <p:nvPr/>
        </p:nvSpPr>
        <p:spPr>
          <a:xfrm>
            <a:off x="-106680" y="5273040"/>
            <a:ext cx="7924800" cy="16384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כותרת 1">
            <a:extLst>
              <a:ext uri="{FF2B5EF4-FFF2-40B4-BE49-F238E27FC236}">
                <a16:creationId xmlns:a16="http://schemas.microsoft.com/office/drawing/2014/main" id="{71FF7AD9-37A8-4ADA-88D3-6B3F45E62CC0}"/>
              </a:ext>
            </a:extLst>
          </p:cNvPr>
          <p:cNvSpPr>
            <a:spLocks noGrp="1"/>
          </p:cNvSpPr>
          <p:nvPr>
            <p:ph type="title"/>
          </p:nvPr>
        </p:nvSpPr>
        <p:spPr/>
        <p:txBody>
          <a:bodyPr/>
          <a:lstStyle/>
          <a:p>
            <a:endParaRPr lang="he-IL"/>
          </a:p>
        </p:txBody>
      </p:sp>
      <p:sp>
        <p:nvSpPr>
          <p:cNvPr id="3" name="מציין מיקום טקסט 2">
            <a:extLst>
              <a:ext uri="{FF2B5EF4-FFF2-40B4-BE49-F238E27FC236}">
                <a16:creationId xmlns:a16="http://schemas.microsoft.com/office/drawing/2014/main" id="{D0B3E9B8-A6EE-477F-A435-D0B73A052EFD}"/>
              </a:ext>
            </a:extLst>
          </p:cNvPr>
          <p:cNvSpPr>
            <a:spLocks noGrp="1"/>
          </p:cNvSpPr>
          <p:nvPr>
            <p:ph type="body" idx="1"/>
          </p:nvPr>
        </p:nvSpPr>
        <p:spPr/>
        <p:txBody>
          <a:bodyPr/>
          <a:lstStyle/>
          <a:p>
            <a:endParaRPr lang="he-IL"/>
          </a:p>
        </p:txBody>
      </p:sp>
      <p:pic>
        <p:nvPicPr>
          <p:cNvPr id="5" name="תמונה 4">
            <a:extLst>
              <a:ext uri="{FF2B5EF4-FFF2-40B4-BE49-F238E27FC236}">
                <a16:creationId xmlns:a16="http://schemas.microsoft.com/office/drawing/2014/main" id="{4040FD77-6CA6-44B7-92A8-EB145B18F3C5}"/>
              </a:ext>
            </a:extLst>
          </p:cNvPr>
          <p:cNvPicPr>
            <a:picLocks noChangeAspect="1"/>
          </p:cNvPicPr>
          <p:nvPr/>
        </p:nvPicPr>
        <p:blipFill>
          <a:blip r:embed="rId2"/>
          <a:stretch>
            <a:fillRect/>
          </a:stretch>
        </p:blipFill>
        <p:spPr>
          <a:xfrm>
            <a:off x="515273" y="0"/>
            <a:ext cx="11449219" cy="6858000"/>
          </a:xfrm>
          <a:prstGeom prst="rect">
            <a:avLst/>
          </a:prstGeom>
        </p:spPr>
      </p:pic>
      <p:sp>
        <p:nvSpPr>
          <p:cNvPr id="7" name="משולש שווה-שוקיים 6">
            <a:extLst>
              <a:ext uri="{FF2B5EF4-FFF2-40B4-BE49-F238E27FC236}">
                <a16:creationId xmlns:a16="http://schemas.microsoft.com/office/drawing/2014/main" id="{21A23E78-DE02-450E-A274-886728F3F7F2}"/>
              </a:ext>
            </a:extLst>
          </p:cNvPr>
          <p:cNvSpPr/>
          <p:nvPr/>
        </p:nvSpPr>
        <p:spPr>
          <a:xfrm>
            <a:off x="3735422" y="3083668"/>
            <a:ext cx="2752928" cy="1760706"/>
          </a:xfrm>
          <a:prstGeom prst="triangl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latin typeface="Varela Round" panose="00000500000000000000" pitchFamily="2" charset="-79"/>
              <a:cs typeface="Varela Round" panose="00000500000000000000" pitchFamily="2" charset="-79"/>
            </a:endParaRPr>
          </a:p>
        </p:txBody>
      </p:sp>
    </p:spTree>
    <p:extLst>
      <p:ext uri="{BB962C8B-B14F-4D97-AF65-F5344CB8AC3E}">
        <p14:creationId xmlns:p14="http://schemas.microsoft.com/office/powerpoint/2010/main" val="225693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9F54265-FA5F-4A4F-BEC8-EE557AC0B103}"/>
              </a:ext>
            </a:extLst>
          </p:cNvPr>
          <p:cNvSpPr>
            <a:spLocks noGrp="1"/>
          </p:cNvSpPr>
          <p:nvPr>
            <p:ph type="title"/>
          </p:nvPr>
        </p:nvSpPr>
        <p:spPr/>
        <p:txBody>
          <a:bodyPr/>
          <a:lstStyle/>
          <a:p>
            <a:r>
              <a:rPr lang="he-IL" dirty="0"/>
              <a:t>משימת הפסקה</a:t>
            </a:r>
          </a:p>
        </p:txBody>
      </p:sp>
      <p:sp>
        <p:nvSpPr>
          <p:cNvPr id="3" name="מציין מיקום טקסט 2">
            <a:extLst>
              <a:ext uri="{FF2B5EF4-FFF2-40B4-BE49-F238E27FC236}">
                <a16:creationId xmlns:a16="http://schemas.microsoft.com/office/drawing/2014/main" id="{57D7549E-3BED-4BC9-999F-60C773A4937C}"/>
              </a:ext>
            </a:extLst>
          </p:cNvPr>
          <p:cNvSpPr>
            <a:spLocks noGrp="1"/>
          </p:cNvSpPr>
          <p:nvPr>
            <p:ph type="body" idx="1"/>
          </p:nvPr>
        </p:nvSpPr>
        <p:spPr/>
        <p:txBody>
          <a:bodyPr/>
          <a:lstStyle/>
          <a:p>
            <a:r>
              <a:rPr lang="he-IL" dirty="0"/>
              <a:t>חשבו: מהי תחושת הלוחמים אחרי הכיבוש הפשוט יחסית של בית הספר לשוטרים וההתקדמות המהירה של הכוחות לכוון גבעת התחמושת?</a:t>
            </a:r>
          </a:p>
        </p:txBody>
      </p:sp>
    </p:spTree>
    <p:extLst>
      <p:ext uri="{BB962C8B-B14F-4D97-AF65-F5344CB8AC3E}">
        <p14:creationId xmlns:p14="http://schemas.microsoft.com/office/powerpoint/2010/main" val="25030830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CF4B7E8-2E56-4635-967F-3CBFA896C451}"/>
              </a:ext>
            </a:extLst>
          </p:cNvPr>
          <p:cNvSpPr>
            <a:spLocks noGrp="1"/>
          </p:cNvSpPr>
          <p:nvPr>
            <p:ph type="title"/>
          </p:nvPr>
        </p:nvSpPr>
        <p:spPr/>
        <p:txBody>
          <a:bodyPr/>
          <a:lstStyle/>
          <a:p>
            <a:endParaRPr lang="he-IL"/>
          </a:p>
        </p:txBody>
      </p:sp>
      <p:sp>
        <p:nvSpPr>
          <p:cNvPr id="3" name="מציין מיקום טקסט 2">
            <a:extLst>
              <a:ext uri="{FF2B5EF4-FFF2-40B4-BE49-F238E27FC236}">
                <a16:creationId xmlns:a16="http://schemas.microsoft.com/office/drawing/2014/main" id="{2DA68F42-8488-46E4-962D-AB8FAC80E027}"/>
              </a:ext>
            </a:extLst>
          </p:cNvPr>
          <p:cNvSpPr>
            <a:spLocks noGrp="1"/>
          </p:cNvSpPr>
          <p:nvPr>
            <p:ph type="body" idx="1"/>
          </p:nvPr>
        </p:nvSpPr>
        <p:spPr/>
        <p:txBody>
          <a:bodyPr/>
          <a:lstStyle/>
          <a:p>
            <a:endParaRPr lang="he-IL"/>
          </a:p>
        </p:txBody>
      </p:sp>
      <p:pic>
        <p:nvPicPr>
          <p:cNvPr id="4" name="תמונה 3">
            <a:extLst>
              <a:ext uri="{FF2B5EF4-FFF2-40B4-BE49-F238E27FC236}">
                <a16:creationId xmlns:a16="http://schemas.microsoft.com/office/drawing/2014/main" id="{652CDD2B-0950-4382-897D-68F31628C79F}"/>
              </a:ext>
            </a:extLst>
          </p:cNvPr>
          <p:cNvPicPr>
            <a:picLocks noChangeAspect="1"/>
          </p:cNvPicPr>
          <p:nvPr/>
        </p:nvPicPr>
        <p:blipFill>
          <a:blip r:embed="rId2"/>
          <a:stretch>
            <a:fillRect/>
          </a:stretch>
        </p:blipFill>
        <p:spPr>
          <a:xfrm>
            <a:off x="0" y="0"/>
            <a:ext cx="8775192" cy="6858000"/>
          </a:xfrm>
          <a:prstGeom prst="rect">
            <a:avLst/>
          </a:prstGeom>
        </p:spPr>
      </p:pic>
      <p:sp>
        <p:nvSpPr>
          <p:cNvPr id="5" name="מלבן 4">
            <a:extLst>
              <a:ext uri="{FF2B5EF4-FFF2-40B4-BE49-F238E27FC236}">
                <a16:creationId xmlns:a16="http://schemas.microsoft.com/office/drawing/2014/main" id="{F3FBF143-E2ED-4CCE-A7EB-9E5923DFBE3A}"/>
              </a:ext>
            </a:extLst>
          </p:cNvPr>
          <p:cNvSpPr/>
          <p:nvPr/>
        </p:nvSpPr>
        <p:spPr>
          <a:xfrm>
            <a:off x="8775192" y="117693"/>
            <a:ext cx="3415207" cy="6740307"/>
          </a:xfrm>
          <a:prstGeom prst="rect">
            <a:avLst/>
          </a:prstGeom>
          <a:solidFill>
            <a:schemeClr val="bg1"/>
          </a:solidFill>
        </p:spPr>
        <p:txBody>
          <a:bodyPr wrap="square">
            <a:spAutoFit/>
          </a:bodyPr>
          <a:lstStyle/>
          <a:p>
            <a:pPr marL="0" marR="0" lvl="0" indent="0" algn="just"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2400" b="0" i="0" u="none" strike="noStrike" kern="0" cap="none" spc="0" normalizeH="0" baseline="0" noProof="0" dirty="0">
                <a:ln>
                  <a:noFill/>
                </a:ln>
                <a:solidFill>
                  <a:srgbClr val="002060"/>
                </a:solidFill>
                <a:effectLst/>
                <a:uLnTx/>
                <a:uFillTx/>
                <a:latin typeface="Varela Round" panose="00000500000000000000" pitchFamily="2" charset="-79"/>
                <a:cs typeface="Varela Round" panose="00000500000000000000" pitchFamily="2" charset="-79"/>
                <a:sym typeface="Arial"/>
              </a:rPr>
              <a:t>עתה נכנסה לפעולה </a:t>
            </a:r>
            <a:r>
              <a:rPr kumimoji="0" lang="he-IL" sz="2400" b="1" i="0" u="none" strike="noStrike" kern="0" cap="none" spc="0" normalizeH="0" baseline="0" noProof="0" dirty="0">
                <a:ln>
                  <a:noFill/>
                </a:ln>
                <a:solidFill>
                  <a:srgbClr val="002060"/>
                </a:solidFill>
                <a:effectLst/>
                <a:uLnTx/>
                <a:uFillTx/>
                <a:latin typeface="Varela Round" panose="00000500000000000000" pitchFamily="2" charset="-79"/>
                <a:cs typeface="Varela Round" panose="00000500000000000000" pitchFamily="2" charset="-79"/>
                <a:sym typeface="Arial"/>
              </a:rPr>
              <a:t>פלוגה ג'. </a:t>
            </a:r>
            <a:r>
              <a:rPr kumimoji="0" lang="he-IL" sz="2400" b="0" i="0" u="none" strike="noStrike" kern="0" cap="none" spc="0" normalizeH="0" baseline="0" noProof="0" dirty="0">
                <a:ln>
                  <a:noFill/>
                </a:ln>
                <a:solidFill>
                  <a:srgbClr val="002060"/>
                </a:solidFill>
                <a:effectLst/>
                <a:uLnTx/>
                <a:uFillTx/>
                <a:latin typeface="Varela Round" panose="00000500000000000000" pitchFamily="2" charset="-79"/>
                <a:cs typeface="Varela Round" panose="00000500000000000000" pitchFamily="2" charset="-79"/>
                <a:sym typeface="Arial"/>
              </a:rPr>
              <a:t>על פי תכנית הקרב של מפקד הפלוגה עובד יעקובי ("</a:t>
            </a:r>
            <a:r>
              <a:rPr kumimoji="0" lang="he-IL" sz="2400" b="1" i="0" u="none" strike="noStrike" kern="0" cap="none" spc="0" normalizeH="0" baseline="0" noProof="0" dirty="0">
                <a:ln>
                  <a:noFill/>
                </a:ln>
                <a:solidFill>
                  <a:srgbClr val="002060"/>
                </a:solidFill>
                <a:effectLst/>
                <a:uLnTx/>
                <a:uFillTx/>
                <a:latin typeface="Varela Round" panose="00000500000000000000" pitchFamily="2" charset="-79"/>
                <a:cs typeface="Varela Round" panose="00000500000000000000" pitchFamily="2" charset="-79"/>
                <a:sym typeface="Arial"/>
              </a:rPr>
              <a:t>דדי</a:t>
            </a:r>
            <a:r>
              <a:rPr kumimoji="0" lang="he-IL" sz="2400" b="0" i="0" u="none" strike="noStrike" kern="0" cap="none" spc="0" normalizeH="0" baseline="0" noProof="0" dirty="0">
                <a:ln>
                  <a:noFill/>
                </a:ln>
                <a:solidFill>
                  <a:srgbClr val="002060"/>
                </a:solidFill>
                <a:effectLst/>
                <a:uLnTx/>
                <a:uFillTx/>
                <a:latin typeface="Varela Round" panose="00000500000000000000" pitchFamily="2" charset="-79"/>
                <a:cs typeface="Varela Round" panose="00000500000000000000" pitchFamily="2" charset="-79"/>
                <a:sym typeface="Arial"/>
              </a:rPr>
              <a:t>"), מחלקה אחת בפיקודו של </a:t>
            </a:r>
            <a:r>
              <a:rPr kumimoji="0" lang="he-IL" sz="2400" b="1" i="0" u="none" strike="noStrike" kern="0" cap="none" spc="0" normalizeH="0" baseline="0" noProof="0" dirty="0">
                <a:ln>
                  <a:noFill/>
                </a:ln>
                <a:solidFill>
                  <a:srgbClr val="002060"/>
                </a:solidFill>
                <a:effectLst/>
                <a:uLnTx/>
                <a:uFillTx/>
                <a:latin typeface="Varela Round" panose="00000500000000000000" pitchFamily="2" charset="-79"/>
                <a:cs typeface="Varela Round" panose="00000500000000000000" pitchFamily="2" charset="-79"/>
                <a:sym typeface="Arial"/>
              </a:rPr>
              <a:t>יורם</a:t>
            </a:r>
            <a:r>
              <a:rPr kumimoji="0" lang="he-IL" sz="2400" b="0" i="0" u="none" strike="noStrike" kern="0" cap="none" spc="0" normalizeH="0" baseline="0" noProof="0" dirty="0">
                <a:ln>
                  <a:noFill/>
                </a:ln>
                <a:solidFill>
                  <a:srgbClr val="002060"/>
                </a:solidFill>
                <a:effectLst/>
                <a:uLnTx/>
                <a:uFillTx/>
                <a:latin typeface="Varela Round" panose="00000500000000000000" pitchFamily="2" charset="-79"/>
                <a:cs typeface="Varela Round" panose="00000500000000000000" pitchFamily="2" charset="-79"/>
                <a:sym typeface="Arial"/>
              </a:rPr>
              <a:t> אלישיב הייתה אמורה לתקוף את התעלה המערבית, מחלקה שנייה בפיקודו של דני יצחקי יועדה לתקוף את התעלה המזרחית, והמחלקה השלישית בפיקודו של מילר תוכננה לתקוף את התעלה המרכזית. </a:t>
            </a:r>
          </a:p>
          <a:p>
            <a:pPr marL="0" marR="0" lvl="0" indent="0" algn="just"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2400" b="0" i="0" u="none" strike="noStrike" kern="0" cap="none" spc="0" normalizeH="0" baseline="0" noProof="0" dirty="0">
                <a:ln>
                  <a:noFill/>
                </a:ln>
                <a:solidFill>
                  <a:srgbClr val="002060"/>
                </a:solidFill>
                <a:effectLst/>
                <a:uLnTx/>
                <a:uFillTx/>
                <a:latin typeface="Varela Round" panose="00000500000000000000" pitchFamily="2" charset="-79"/>
                <a:cs typeface="Varela Round" panose="00000500000000000000" pitchFamily="2" charset="-79"/>
                <a:sym typeface="Arial"/>
              </a:rPr>
              <a:t>דדי עצמו התכוון לנוע בעקבות מחלקתו של מילר.</a:t>
            </a:r>
          </a:p>
        </p:txBody>
      </p:sp>
    </p:spTree>
    <p:extLst>
      <p:ext uri="{BB962C8B-B14F-4D97-AF65-F5344CB8AC3E}">
        <p14:creationId xmlns:p14="http://schemas.microsoft.com/office/powerpoint/2010/main" val="34445463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מלבן 7"/>
          <p:cNvSpPr/>
          <p:nvPr/>
        </p:nvSpPr>
        <p:spPr>
          <a:xfrm>
            <a:off x="-106680" y="5273040"/>
            <a:ext cx="7924800" cy="16384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כותרת 1">
            <a:extLst>
              <a:ext uri="{FF2B5EF4-FFF2-40B4-BE49-F238E27FC236}">
                <a16:creationId xmlns:a16="http://schemas.microsoft.com/office/drawing/2014/main" id="{81BB60EF-1B0F-40BB-B0DF-69B0A2E5B691}"/>
              </a:ext>
            </a:extLst>
          </p:cNvPr>
          <p:cNvSpPr>
            <a:spLocks noGrp="1"/>
          </p:cNvSpPr>
          <p:nvPr>
            <p:ph type="title"/>
          </p:nvPr>
        </p:nvSpPr>
        <p:spPr/>
        <p:txBody>
          <a:bodyPr/>
          <a:lstStyle/>
          <a:p>
            <a:endParaRPr lang="he-IL"/>
          </a:p>
        </p:txBody>
      </p:sp>
      <p:sp>
        <p:nvSpPr>
          <p:cNvPr id="3" name="מציין מיקום טקסט 2">
            <a:extLst>
              <a:ext uri="{FF2B5EF4-FFF2-40B4-BE49-F238E27FC236}">
                <a16:creationId xmlns:a16="http://schemas.microsoft.com/office/drawing/2014/main" id="{A9B72CDE-E467-4219-87D7-A3D70938D26A}"/>
              </a:ext>
            </a:extLst>
          </p:cNvPr>
          <p:cNvSpPr>
            <a:spLocks noGrp="1"/>
          </p:cNvSpPr>
          <p:nvPr>
            <p:ph type="body" idx="1"/>
          </p:nvPr>
        </p:nvSpPr>
        <p:spPr/>
        <p:txBody>
          <a:bodyPr/>
          <a:lstStyle/>
          <a:p>
            <a:endParaRPr lang="he-IL" dirty="0"/>
          </a:p>
        </p:txBody>
      </p:sp>
      <p:pic>
        <p:nvPicPr>
          <p:cNvPr id="7" name="תמונה 6">
            <a:extLst>
              <a:ext uri="{FF2B5EF4-FFF2-40B4-BE49-F238E27FC236}">
                <a16:creationId xmlns:a16="http://schemas.microsoft.com/office/drawing/2014/main" id="{B9EA5ABA-E86A-4439-B1AA-77F8A04073DA}"/>
              </a:ext>
            </a:extLst>
          </p:cNvPr>
          <p:cNvPicPr>
            <a:picLocks noChangeAspect="1"/>
          </p:cNvPicPr>
          <p:nvPr/>
        </p:nvPicPr>
        <p:blipFill>
          <a:blip r:embed="rId2"/>
          <a:stretch>
            <a:fillRect/>
          </a:stretch>
        </p:blipFill>
        <p:spPr>
          <a:xfrm>
            <a:off x="74034" y="0"/>
            <a:ext cx="8580886" cy="6858000"/>
          </a:xfrm>
          <a:prstGeom prst="rect">
            <a:avLst/>
          </a:prstGeom>
        </p:spPr>
      </p:pic>
      <p:sp>
        <p:nvSpPr>
          <p:cNvPr id="9" name="מלבן 8">
            <a:extLst>
              <a:ext uri="{FF2B5EF4-FFF2-40B4-BE49-F238E27FC236}">
                <a16:creationId xmlns:a16="http://schemas.microsoft.com/office/drawing/2014/main" id="{EAD67837-2A3F-4415-9360-1B479354BDB6}"/>
              </a:ext>
            </a:extLst>
          </p:cNvPr>
          <p:cNvSpPr/>
          <p:nvPr/>
        </p:nvSpPr>
        <p:spPr>
          <a:xfrm>
            <a:off x="8424153" y="89265"/>
            <a:ext cx="3767847" cy="6186309"/>
          </a:xfrm>
          <a:prstGeom prst="rect">
            <a:avLst/>
          </a:prstGeom>
          <a:solidFill>
            <a:schemeClr val="bg1"/>
          </a:solidFill>
        </p:spPr>
        <p:txBody>
          <a:bodyPr wrap="square">
            <a:spAutoFit/>
          </a:bodyPr>
          <a:lstStyle/>
          <a:p>
            <a:pPr algn="just" rtl="1"/>
            <a:r>
              <a:rPr lang="he-IL" sz="1800" dirty="0">
                <a:solidFill>
                  <a:srgbClr val="002060"/>
                </a:solidFill>
                <a:latin typeface="Varela Round" panose="00000500000000000000" pitchFamily="2" charset="-79"/>
                <a:cs typeface="Varela Round" panose="00000500000000000000" pitchFamily="2" charset="-79"/>
              </a:rPr>
              <a:t>אולם, בעת הכניסה למתחם דרך התעלה הרדודה נפתחה על הכוח אש עזה והדבר גרם לבלבול בהמשך התנועה. </a:t>
            </a:r>
            <a:r>
              <a:rPr lang="he-IL" sz="1800" b="1" dirty="0">
                <a:solidFill>
                  <a:srgbClr val="002060"/>
                </a:solidFill>
                <a:latin typeface="Varela Round" panose="00000500000000000000" pitchFamily="2" charset="-79"/>
                <a:cs typeface="Varela Round" panose="00000500000000000000" pitchFamily="2" charset="-79"/>
              </a:rPr>
              <a:t>מחלקתו של יורם נכנסה לתעלה המרכזית ולא למערבית</a:t>
            </a:r>
            <a:r>
              <a:rPr lang="he-IL" sz="1800" dirty="0">
                <a:solidFill>
                  <a:srgbClr val="002060"/>
                </a:solidFill>
                <a:latin typeface="Varela Round" panose="00000500000000000000" pitchFamily="2" charset="-79"/>
                <a:cs typeface="Varela Round" panose="00000500000000000000" pitchFamily="2" charset="-79"/>
              </a:rPr>
              <a:t>. </a:t>
            </a:r>
          </a:p>
          <a:p>
            <a:pPr algn="just" rtl="1"/>
            <a:r>
              <a:rPr lang="he-IL" sz="1800" dirty="0">
                <a:solidFill>
                  <a:srgbClr val="002060"/>
                </a:solidFill>
                <a:latin typeface="Varela Round" panose="00000500000000000000" pitchFamily="2" charset="-79"/>
                <a:cs typeface="Varela Round" panose="00000500000000000000" pitchFamily="2" charset="-79"/>
              </a:rPr>
              <a:t>בעקבות זאת, נכנסה </a:t>
            </a:r>
            <a:r>
              <a:rPr lang="he-IL" sz="1800" b="1" dirty="0">
                <a:solidFill>
                  <a:srgbClr val="002060"/>
                </a:solidFill>
                <a:latin typeface="Varela Round" panose="00000500000000000000" pitchFamily="2" charset="-79"/>
                <a:cs typeface="Varela Round" panose="00000500000000000000" pitchFamily="2" charset="-79"/>
              </a:rPr>
              <a:t>מחלקתו של מילר לתעלה המזרחית במקום למרכזית</a:t>
            </a:r>
            <a:r>
              <a:rPr lang="he-IL" sz="1800" dirty="0">
                <a:solidFill>
                  <a:srgbClr val="002060"/>
                </a:solidFill>
                <a:latin typeface="Varela Round" panose="00000500000000000000" pitchFamily="2" charset="-79"/>
                <a:cs typeface="Varela Round" panose="00000500000000000000" pitchFamily="2" charset="-79"/>
              </a:rPr>
              <a:t>. </a:t>
            </a:r>
          </a:p>
          <a:p>
            <a:pPr algn="just" rtl="1"/>
            <a:r>
              <a:rPr lang="he-IL" sz="1800" b="1" dirty="0">
                <a:solidFill>
                  <a:srgbClr val="002060"/>
                </a:solidFill>
                <a:latin typeface="Varela Round" panose="00000500000000000000" pitchFamily="2" charset="-79"/>
                <a:cs typeface="Varela Round" panose="00000500000000000000" pitchFamily="2" charset="-79"/>
              </a:rPr>
              <a:t>מחלקתו של דני נכנסה לתעלה המרכזית במקום למזרחית</a:t>
            </a:r>
            <a:r>
              <a:rPr lang="he-IL" sz="1800" dirty="0">
                <a:solidFill>
                  <a:srgbClr val="002060"/>
                </a:solidFill>
                <a:latin typeface="Varela Round" panose="00000500000000000000" pitchFamily="2" charset="-79"/>
                <a:cs typeface="Varela Round" panose="00000500000000000000" pitchFamily="2" charset="-79"/>
              </a:rPr>
              <a:t>, כשהיא נעה אחרי מחלקתו של יורם. </a:t>
            </a:r>
            <a:r>
              <a:rPr lang="he-IL" sz="1800" dirty="0" err="1">
                <a:solidFill>
                  <a:srgbClr val="002060"/>
                </a:solidFill>
                <a:latin typeface="Varela Round" panose="00000500000000000000" pitchFamily="2" charset="-79"/>
                <a:cs typeface="Varela Round" panose="00000500000000000000" pitchFamily="2" charset="-79"/>
              </a:rPr>
              <a:t>נסיון</a:t>
            </a:r>
            <a:r>
              <a:rPr lang="he-IL" sz="1800" dirty="0">
                <a:solidFill>
                  <a:srgbClr val="002060"/>
                </a:solidFill>
                <a:latin typeface="Varela Round" panose="00000500000000000000" pitchFamily="2" charset="-79"/>
                <a:cs typeface="Varela Round" panose="00000500000000000000" pitchFamily="2" charset="-79"/>
              </a:rPr>
              <a:t> של </a:t>
            </a:r>
            <a:r>
              <a:rPr lang="he-IL" sz="1800" dirty="0" err="1">
                <a:solidFill>
                  <a:srgbClr val="002060"/>
                </a:solidFill>
                <a:latin typeface="Varela Round" panose="00000500000000000000" pitchFamily="2" charset="-79"/>
                <a:cs typeface="Varela Round" panose="00000500000000000000" pitchFamily="2" charset="-79"/>
              </a:rPr>
              <a:t>כח</a:t>
            </a:r>
            <a:r>
              <a:rPr lang="he-IL" sz="1800" dirty="0">
                <a:solidFill>
                  <a:srgbClr val="002060"/>
                </a:solidFill>
                <a:latin typeface="Varela Round" panose="00000500000000000000" pitchFamily="2" charset="-79"/>
                <a:cs typeface="Varela Round" panose="00000500000000000000" pitchFamily="2" charset="-79"/>
              </a:rPr>
              <a:t> קטן לשתק את הירי </a:t>
            </a:r>
            <a:r>
              <a:rPr lang="he-IL" sz="1800" b="1" dirty="0">
                <a:solidFill>
                  <a:srgbClr val="002060"/>
                </a:solidFill>
                <a:latin typeface="Varela Round" panose="00000500000000000000" pitchFamily="2" charset="-79"/>
                <a:cs typeface="Varela Round" panose="00000500000000000000" pitchFamily="2" charset="-79"/>
              </a:rPr>
              <a:t>ממשולש האש,</a:t>
            </a:r>
            <a:r>
              <a:rPr lang="he-IL" sz="1800" dirty="0">
                <a:solidFill>
                  <a:srgbClr val="002060"/>
                </a:solidFill>
                <a:latin typeface="Varela Round" panose="00000500000000000000" pitchFamily="2" charset="-79"/>
                <a:cs typeface="Varela Round" panose="00000500000000000000" pitchFamily="2" charset="-79"/>
              </a:rPr>
              <a:t> הושמד כולו בירי הירדני. </a:t>
            </a:r>
          </a:p>
          <a:p>
            <a:pPr algn="just" rtl="1"/>
            <a:r>
              <a:rPr lang="he-IL" sz="1800" dirty="0">
                <a:solidFill>
                  <a:srgbClr val="002060"/>
                </a:solidFill>
                <a:latin typeface="Varela Round" panose="00000500000000000000" pitchFamily="2" charset="-79"/>
                <a:cs typeface="Varela Round" panose="00000500000000000000" pitchFamily="2" charset="-79"/>
              </a:rPr>
              <a:t>כיוון שהפלוגה לא נכנסה לתעלה המערבית, שהייתה המבוצרת ביותר, וכיוון שהתנועה בתעלות האחרות התנהלה במהירות ובקלות יחסית, </a:t>
            </a:r>
            <a:r>
              <a:rPr lang="he-IL" sz="1800" b="1" dirty="0">
                <a:solidFill>
                  <a:srgbClr val="002060"/>
                </a:solidFill>
                <a:latin typeface="Varela Round" panose="00000500000000000000" pitchFamily="2" charset="-79"/>
                <a:cs typeface="Varela Round" panose="00000500000000000000" pitchFamily="2" charset="-79"/>
              </a:rPr>
              <a:t>התקבלה אצל דדי תמונה מוטעית של הצלחה בהשתלטות על הגבעה</a:t>
            </a:r>
            <a:r>
              <a:rPr lang="he-IL" sz="1800" dirty="0">
                <a:solidFill>
                  <a:srgbClr val="002060"/>
                </a:solidFill>
                <a:latin typeface="Varela Round" panose="00000500000000000000" pitchFamily="2" charset="-79"/>
                <a:cs typeface="Varela Round" panose="00000500000000000000" pitchFamily="2" charset="-79"/>
              </a:rPr>
              <a:t>. בעקבות זאת, שלח המג"ד את שתי הפלוגות הנותרות (א' וד') להמשיך במשימה לכיוון מלון </a:t>
            </a:r>
            <a:r>
              <a:rPr lang="he-IL" sz="1800" dirty="0" err="1">
                <a:solidFill>
                  <a:srgbClr val="002060"/>
                </a:solidFill>
                <a:latin typeface="Varela Round" panose="00000500000000000000" pitchFamily="2" charset="-79"/>
                <a:cs typeface="Varela Round" panose="00000500000000000000" pitchFamily="2" charset="-79"/>
              </a:rPr>
              <a:t>אמבסדור</a:t>
            </a:r>
            <a:r>
              <a:rPr lang="he-IL" sz="1800" dirty="0">
                <a:solidFill>
                  <a:srgbClr val="002060"/>
                </a:solidFill>
                <a:latin typeface="Varela Round" panose="00000500000000000000" pitchFamily="2" charset="-79"/>
                <a:cs typeface="Varela Round" panose="00000500000000000000" pitchFamily="2" charset="-79"/>
              </a:rPr>
              <a:t>.</a:t>
            </a:r>
          </a:p>
        </p:txBody>
      </p:sp>
      <p:pic>
        <p:nvPicPr>
          <p:cNvPr id="10" name="תמונה 9">
            <a:extLst>
              <a:ext uri="{FF2B5EF4-FFF2-40B4-BE49-F238E27FC236}">
                <a16:creationId xmlns:a16="http://schemas.microsoft.com/office/drawing/2014/main" id="{CD0F8DA7-51E3-417C-85E9-865D03A119D2}"/>
              </a:ext>
            </a:extLst>
          </p:cNvPr>
          <p:cNvPicPr>
            <a:picLocks noChangeAspect="1"/>
          </p:cNvPicPr>
          <p:nvPr/>
        </p:nvPicPr>
        <p:blipFill>
          <a:blip r:embed="rId3"/>
          <a:stretch>
            <a:fillRect/>
          </a:stretch>
        </p:blipFill>
        <p:spPr>
          <a:xfrm>
            <a:off x="407589" y="213094"/>
            <a:ext cx="1426588" cy="1810669"/>
          </a:xfrm>
          <a:prstGeom prst="rect">
            <a:avLst/>
          </a:prstGeom>
        </p:spPr>
      </p:pic>
      <p:pic>
        <p:nvPicPr>
          <p:cNvPr id="11" name="תמונה 10">
            <a:extLst>
              <a:ext uri="{FF2B5EF4-FFF2-40B4-BE49-F238E27FC236}">
                <a16:creationId xmlns:a16="http://schemas.microsoft.com/office/drawing/2014/main" id="{F1CDE9B5-CA99-4912-B1DE-3FB086BEAE85}"/>
              </a:ext>
            </a:extLst>
          </p:cNvPr>
          <p:cNvPicPr>
            <a:picLocks noChangeAspect="1"/>
          </p:cNvPicPr>
          <p:nvPr/>
        </p:nvPicPr>
        <p:blipFill>
          <a:blip r:embed="rId4"/>
          <a:stretch>
            <a:fillRect/>
          </a:stretch>
        </p:blipFill>
        <p:spPr>
          <a:xfrm>
            <a:off x="343331" y="2236857"/>
            <a:ext cx="5505165" cy="2353260"/>
          </a:xfrm>
          <a:prstGeom prst="rect">
            <a:avLst/>
          </a:prstGeom>
        </p:spPr>
      </p:pic>
    </p:spTree>
    <p:extLst>
      <p:ext uri="{BB962C8B-B14F-4D97-AF65-F5344CB8AC3E}">
        <p14:creationId xmlns:p14="http://schemas.microsoft.com/office/powerpoint/2010/main" val="511345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heel(1)">
                                      <p:cBhvr>
                                        <p:cTn id="1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0E9C03E-B11A-46B3-90FF-5B88D0A75846}"/>
              </a:ext>
            </a:extLst>
          </p:cNvPr>
          <p:cNvSpPr>
            <a:spLocks noGrp="1"/>
          </p:cNvSpPr>
          <p:nvPr>
            <p:ph type="title"/>
          </p:nvPr>
        </p:nvSpPr>
        <p:spPr/>
        <p:txBody>
          <a:bodyPr/>
          <a:lstStyle/>
          <a:p>
            <a:endParaRPr lang="he-IL"/>
          </a:p>
        </p:txBody>
      </p:sp>
      <p:sp>
        <p:nvSpPr>
          <p:cNvPr id="3" name="מציין מיקום טקסט 2">
            <a:extLst>
              <a:ext uri="{FF2B5EF4-FFF2-40B4-BE49-F238E27FC236}">
                <a16:creationId xmlns:a16="http://schemas.microsoft.com/office/drawing/2014/main" id="{EADB13E8-5336-4EDB-9194-D07368B5B83E}"/>
              </a:ext>
            </a:extLst>
          </p:cNvPr>
          <p:cNvSpPr>
            <a:spLocks noGrp="1"/>
          </p:cNvSpPr>
          <p:nvPr>
            <p:ph type="body" idx="1"/>
          </p:nvPr>
        </p:nvSpPr>
        <p:spPr/>
        <p:txBody>
          <a:bodyPr/>
          <a:lstStyle/>
          <a:p>
            <a:endParaRPr lang="he-IL"/>
          </a:p>
        </p:txBody>
      </p:sp>
      <p:pic>
        <p:nvPicPr>
          <p:cNvPr id="4" name="תמונה 3">
            <a:extLst>
              <a:ext uri="{FF2B5EF4-FFF2-40B4-BE49-F238E27FC236}">
                <a16:creationId xmlns:a16="http://schemas.microsoft.com/office/drawing/2014/main" id="{FF4AD9B6-BBB5-455C-8B7B-22BA0CB9F8AB}"/>
              </a:ext>
            </a:extLst>
          </p:cNvPr>
          <p:cNvPicPr>
            <a:picLocks noChangeAspect="1"/>
          </p:cNvPicPr>
          <p:nvPr/>
        </p:nvPicPr>
        <p:blipFill>
          <a:blip r:embed="rId2"/>
          <a:stretch>
            <a:fillRect/>
          </a:stretch>
        </p:blipFill>
        <p:spPr>
          <a:xfrm>
            <a:off x="0" y="0"/>
            <a:ext cx="8931422" cy="6858000"/>
          </a:xfrm>
          <a:prstGeom prst="rect">
            <a:avLst/>
          </a:prstGeom>
        </p:spPr>
      </p:pic>
      <p:sp>
        <p:nvSpPr>
          <p:cNvPr id="5" name="מלבן 4">
            <a:extLst>
              <a:ext uri="{FF2B5EF4-FFF2-40B4-BE49-F238E27FC236}">
                <a16:creationId xmlns:a16="http://schemas.microsoft.com/office/drawing/2014/main" id="{85A8C9DD-520F-4470-944D-A419EF4BE6D2}"/>
              </a:ext>
            </a:extLst>
          </p:cNvPr>
          <p:cNvSpPr/>
          <p:nvPr/>
        </p:nvSpPr>
        <p:spPr>
          <a:xfrm>
            <a:off x="8326877" y="0"/>
            <a:ext cx="3865122" cy="6463308"/>
          </a:xfrm>
          <a:prstGeom prst="rect">
            <a:avLst/>
          </a:prstGeom>
          <a:solidFill>
            <a:schemeClr val="bg1"/>
          </a:solidFill>
        </p:spPr>
        <p:txBody>
          <a:bodyPr wrap="square">
            <a:spAutoFit/>
          </a:bodyPr>
          <a:lstStyle/>
          <a:p>
            <a:pPr algn="just" rtl="1"/>
            <a:r>
              <a:rPr lang="he-IL" sz="1800" dirty="0">
                <a:solidFill>
                  <a:srgbClr val="002060"/>
                </a:solidFill>
                <a:latin typeface="Varela Round" panose="00000500000000000000" pitchFamily="2" charset="-79"/>
                <a:cs typeface="Varela Round" panose="00000500000000000000" pitchFamily="2" charset="-79"/>
              </a:rPr>
              <a:t>כאשר כוחות פלוגה ג' פזורים בתעלות וכוחם הולך ונחלש, הכניס המג"ד את פלוגה ב' לקרב. </a:t>
            </a:r>
          </a:p>
          <a:p>
            <a:pPr algn="just" rtl="1"/>
            <a:r>
              <a:rPr lang="he-IL" sz="1800" b="1" dirty="0" err="1">
                <a:solidFill>
                  <a:srgbClr val="002060"/>
                </a:solidFill>
                <a:latin typeface="Varela Round" panose="00000500000000000000" pitchFamily="2" charset="-79"/>
                <a:cs typeface="Varela Round" panose="00000500000000000000" pitchFamily="2" charset="-79"/>
              </a:rPr>
              <a:t>דודיק</a:t>
            </a:r>
            <a:r>
              <a:rPr lang="he-IL" sz="1800" dirty="0">
                <a:solidFill>
                  <a:srgbClr val="002060"/>
                </a:solidFill>
                <a:latin typeface="Varela Round" panose="00000500000000000000" pitchFamily="2" charset="-79"/>
                <a:cs typeface="Varela Round" panose="00000500000000000000" pitchFamily="2" charset="-79"/>
              </a:rPr>
              <a:t>, מפקד הפלוגה, נע עם כוח אחד לכיוון התעלה המרכזית. בעת כניסת הכוח לשטח ההריגה בתעלה הרדודה נפגע הכוח מאש חזקה. </a:t>
            </a:r>
            <a:r>
              <a:rPr lang="he-IL" sz="1800" dirty="0" err="1">
                <a:solidFill>
                  <a:srgbClr val="002060"/>
                </a:solidFill>
                <a:latin typeface="Varela Round" panose="00000500000000000000" pitchFamily="2" charset="-79"/>
                <a:cs typeface="Varela Round" panose="00000500000000000000" pitchFamily="2" charset="-79"/>
              </a:rPr>
              <a:t>הרס"פ</a:t>
            </a:r>
            <a:r>
              <a:rPr lang="he-IL" sz="1800" dirty="0">
                <a:solidFill>
                  <a:srgbClr val="002060"/>
                </a:solidFill>
                <a:latin typeface="Varela Round" panose="00000500000000000000" pitchFamily="2" charset="-79"/>
                <a:cs typeface="Varela Round" panose="00000500000000000000" pitchFamily="2" charset="-79"/>
              </a:rPr>
              <a:t> אמנון </a:t>
            </a:r>
            <a:r>
              <a:rPr lang="he-IL" sz="1800" dirty="0" err="1">
                <a:solidFill>
                  <a:srgbClr val="002060"/>
                </a:solidFill>
                <a:latin typeface="Varela Round" panose="00000500000000000000" pitchFamily="2" charset="-79"/>
                <a:cs typeface="Varela Round" panose="00000500000000000000" pitchFamily="2" charset="-79"/>
              </a:rPr>
              <a:t>סלוצקי</a:t>
            </a:r>
            <a:r>
              <a:rPr lang="he-IL" sz="1800" dirty="0">
                <a:solidFill>
                  <a:srgbClr val="002060"/>
                </a:solidFill>
                <a:latin typeface="Varela Round" panose="00000500000000000000" pitchFamily="2" charset="-79"/>
                <a:cs typeface="Varela Round" panose="00000500000000000000" pitchFamily="2" charset="-79"/>
              </a:rPr>
              <a:t> יצא מהתעלה הרדודה עם כוח של לוחמים, כדי לשתק את </a:t>
            </a:r>
            <a:r>
              <a:rPr lang="he-IL" sz="1800" b="1" dirty="0">
                <a:solidFill>
                  <a:srgbClr val="002060"/>
                </a:solidFill>
                <a:latin typeface="Varela Round" panose="00000500000000000000" pitchFamily="2" charset="-79"/>
                <a:cs typeface="Varela Round" panose="00000500000000000000" pitchFamily="2" charset="-79"/>
              </a:rPr>
              <a:t>משולש האש</a:t>
            </a:r>
            <a:r>
              <a:rPr lang="he-IL" sz="1800" dirty="0">
                <a:solidFill>
                  <a:srgbClr val="002060"/>
                </a:solidFill>
                <a:latin typeface="Varela Round" panose="00000500000000000000" pitchFamily="2" charset="-79"/>
                <a:cs typeface="Varela Round" panose="00000500000000000000" pitchFamily="2" charset="-79"/>
              </a:rPr>
              <a:t>, אך נהדף במדרון באש ירדנית עזה. </a:t>
            </a:r>
          </a:p>
          <a:p>
            <a:pPr algn="just" rtl="1"/>
            <a:r>
              <a:rPr lang="he-IL" sz="1800" dirty="0">
                <a:solidFill>
                  <a:srgbClr val="002060"/>
                </a:solidFill>
                <a:latin typeface="Varela Round" panose="00000500000000000000" pitchFamily="2" charset="-79"/>
                <a:cs typeface="Varela Round" panose="00000500000000000000" pitchFamily="2" charset="-79"/>
              </a:rPr>
              <a:t>הכוח של </a:t>
            </a:r>
            <a:r>
              <a:rPr lang="he-IL" sz="1800" dirty="0" err="1">
                <a:solidFill>
                  <a:srgbClr val="002060"/>
                </a:solidFill>
                <a:latin typeface="Varela Round" panose="00000500000000000000" pitchFamily="2" charset="-79"/>
                <a:cs typeface="Varela Round" panose="00000500000000000000" pitchFamily="2" charset="-79"/>
              </a:rPr>
              <a:t>דודיק</a:t>
            </a:r>
            <a:r>
              <a:rPr lang="he-IL" sz="1800" dirty="0">
                <a:solidFill>
                  <a:srgbClr val="002060"/>
                </a:solidFill>
                <a:latin typeface="Varela Round" panose="00000500000000000000" pitchFamily="2" charset="-79"/>
                <a:cs typeface="Varela Round" panose="00000500000000000000" pitchFamily="2" charset="-79"/>
              </a:rPr>
              <a:t> הצליח להגיע לשארית כוחו של דדי בתעלה. כוח שני של פלוגה ב', בפיקוד סגן מפקד הפלוגה </a:t>
            </a:r>
            <a:r>
              <a:rPr lang="he-IL" sz="1800" b="1" dirty="0">
                <a:solidFill>
                  <a:srgbClr val="002060"/>
                </a:solidFill>
                <a:latin typeface="Varela Round" panose="00000500000000000000" pitchFamily="2" charset="-79"/>
                <a:cs typeface="Varela Round" panose="00000500000000000000" pitchFamily="2" charset="-79"/>
              </a:rPr>
              <a:t>ניר ניצן</a:t>
            </a:r>
            <a:r>
              <a:rPr lang="he-IL" sz="1800" dirty="0">
                <a:solidFill>
                  <a:srgbClr val="002060"/>
                </a:solidFill>
                <a:latin typeface="Varela Round" panose="00000500000000000000" pitchFamily="2" charset="-79"/>
                <a:cs typeface="Varela Round" panose="00000500000000000000" pitchFamily="2" charset="-79"/>
              </a:rPr>
              <a:t>, נע לכיוון התעלה המערבית. </a:t>
            </a:r>
          </a:p>
          <a:p>
            <a:pPr algn="just" rtl="1"/>
            <a:r>
              <a:rPr lang="he-IL" sz="1800" dirty="0">
                <a:solidFill>
                  <a:srgbClr val="002060"/>
                </a:solidFill>
                <a:latin typeface="Varela Round" panose="00000500000000000000" pitchFamily="2" charset="-79"/>
                <a:cs typeface="Varela Round" panose="00000500000000000000" pitchFamily="2" charset="-79"/>
              </a:rPr>
              <a:t>מחלקה מפלוגה ב', בפיקודו של </a:t>
            </a:r>
            <a:r>
              <a:rPr lang="he-IL" sz="1800" b="1" dirty="0">
                <a:solidFill>
                  <a:srgbClr val="002060"/>
                </a:solidFill>
                <a:latin typeface="Varela Round" panose="00000500000000000000" pitchFamily="2" charset="-79"/>
                <a:cs typeface="Varela Round" panose="00000500000000000000" pitchFamily="2" charset="-79"/>
              </a:rPr>
              <a:t>יואב צורי</a:t>
            </a:r>
            <a:r>
              <a:rPr lang="he-IL" sz="1800" dirty="0">
                <a:solidFill>
                  <a:srgbClr val="002060"/>
                </a:solidFill>
                <a:latin typeface="Varela Round" panose="00000500000000000000" pitchFamily="2" charset="-79"/>
                <a:cs typeface="Varela Round" panose="00000500000000000000" pitchFamily="2" charset="-79"/>
              </a:rPr>
              <a:t>, יצאה להסתערות נוספת על משולש האש בחיפוי הטנקים. הפעם הצליח הכוח להתקדם עד לתעלה הרוחבית ולשתק את משולש האש. מפקד המחלקה, יואב צורי, נהרג במהלך ההסתערות האחרונה על העמדות.</a:t>
            </a:r>
          </a:p>
        </p:txBody>
      </p:sp>
      <p:pic>
        <p:nvPicPr>
          <p:cNvPr id="6" name="תמונה 5">
            <a:extLst>
              <a:ext uri="{FF2B5EF4-FFF2-40B4-BE49-F238E27FC236}">
                <a16:creationId xmlns:a16="http://schemas.microsoft.com/office/drawing/2014/main" id="{4FFED001-644B-4112-A48E-C7F59D855BF3}"/>
              </a:ext>
            </a:extLst>
          </p:cNvPr>
          <p:cNvPicPr>
            <a:picLocks noChangeAspect="1"/>
          </p:cNvPicPr>
          <p:nvPr/>
        </p:nvPicPr>
        <p:blipFill>
          <a:blip r:embed="rId3"/>
          <a:stretch>
            <a:fillRect/>
          </a:stretch>
        </p:blipFill>
        <p:spPr>
          <a:xfrm>
            <a:off x="0" y="-30746"/>
            <a:ext cx="8326875" cy="2470052"/>
          </a:xfrm>
          <a:prstGeom prst="rect">
            <a:avLst/>
          </a:prstGeom>
        </p:spPr>
      </p:pic>
      <p:pic>
        <p:nvPicPr>
          <p:cNvPr id="7" name="תמונה 6">
            <a:extLst>
              <a:ext uri="{FF2B5EF4-FFF2-40B4-BE49-F238E27FC236}">
                <a16:creationId xmlns:a16="http://schemas.microsoft.com/office/drawing/2014/main" id="{98424C00-8396-450B-90DE-FD26FE0C1537}"/>
              </a:ext>
            </a:extLst>
          </p:cNvPr>
          <p:cNvPicPr>
            <a:picLocks noChangeAspect="1"/>
          </p:cNvPicPr>
          <p:nvPr/>
        </p:nvPicPr>
        <p:blipFill>
          <a:blip r:embed="rId4"/>
          <a:stretch>
            <a:fillRect/>
          </a:stretch>
        </p:blipFill>
        <p:spPr>
          <a:xfrm>
            <a:off x="3494240" y="3841006"/>
            <a:ext cx="3752850" cy="2152650"/>
          </a:xfrm>
          <a:prstGeom prst="rect">
            <a:avLst/>
          </a:prstGeom>
        </p:spPr>
      </p:pic>
    </p:spTree>
    <p:extLst>
      <p:ext uri="{BB962C8B-B14F-4D97-AF65-F5344CB8AC3E}">
        <p14:creationId xmlns:p14="http://schemas.microsoft.com/office/powerpoint/2010/main" val="3841323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DDB8120-378C-4185-9DAF-B0840E853952}"/>
              </a:ext>
            </a:extLst>
          </p:cNvPr>
          <p:cNvSpPr>
            <a:spLocks noGrp="1"/>
          </p:cNvSpPr>
          <p:nvPr>
            <p:ph type="title"/>
          </p:nvPr>
        </p:nvSpPr>
        <p:spPr>
          <a:xfrm>
            <a:off x="2818614" y="213094"/>
            <a:ext cx="9373387" cy="720000"/>
          </a:xfrm>
        </p:spPr>
        <p:txBody>
          <a:bodyPr/>
          <a:lstStyle/>
          <a:p>
            <a:r>
              <a:rPr lang="he-IL" dirty="0"/>
              <a:t>איתן לא היסס לרגע..</a:t>
            </a:r>
          </a:p>
        </p:txBody>
      </p:sp>
      <p:sp>
        <p:nvSpPr>
          <p:cNvPr id="3" name="מציין מיקום טקסט 2">
            <a:extLst>
              <a:ext uri="{FF2B5EF4-FFF2-40B4-BE49-F238E27FC236}">
                <a16:creationId xmlns:a16="http://schemas.microsoft.com/office/drawing/2014/main" id="{65F188D8-0242-43D1-9398-06A368F64E93}"/>
              </a:ext>
            </a:extLst>
          </p:cNvPr>
          <p:cNvSpPr>
            <a:spLocks noGrp="1"/>
          </p:cNvSpPr>
          <p:nvPr>
            <p:ph type="body" idx="1"/>
          </p:nvPr>
        </p:nvSpPr>
        <p:spPr/>
        <p:txBody>
          <a:bodyPr/>
          <a:lstStyle/>
          <a:p>
            <a:endParaRPr lang="he-IL"/>
          </a:p>
        </p:txBody>
      </p:sp>
      <p:pic>
        <p:nvPicPr>
          <p:cNvPr id="7" name="תמונה 6">
            <a:extLst>
              <a:ext uri="{FF2B5EF4-FFF2-40B4-BE49-F238E27FC236}">
                <a16:creationId xmlns:a16="http://schemas.microsoft.com/office/drawing/2014/main" id="{0993F036-4853-4C54-B241-157665F49E37}"/>
              </a:ext>
            </a:extLst>
          </p:cNvPr>
          <p:cNvPicPr>
            <a:picLocks noChangeAspect="1"/>
          </p:cNvPicPr>
          <p:nvPr/>
        </p:nvPicPr>
        <p:blipFill>
          <a:blip r:embed="rId2"/>
          <a:stretch>
            <a:fillRect/>
          </a:stretch>
        </p:blipFill>
        <p:spPr>
          <a:xfrm>
            <a:off x="848413" y="378905"/>
            <a:ext cx="4175543" cy="5428413"/>
          </a:xfrm>
          <a:prstGeom prst="rect">
            <a:avLst/>
          </a:prstGeom>
        </p:spPr>
      </p:pic>
      <p:sp>
        <p:nvSpPr>
          <p:cNvPr id="10" name="מלבן 9">
            <a:extLst>
              <a:ext uri="{FF2B5EF4-FFF2-40B4-BE49-F238E27FC236}">
                <a16:creationId xmlns:a16="http://schemas.microsoft.com/office/drawing/2014/main" id="{7F5FD697-B975-4EE2-AC4C-3F99D60FBE65}"/>
              </a:ext>
            </a:extLst>
          </p:cNvPr>
          <p:cNvSpPr/>
          <p:nvPr/>
        </p:nvSpPr>
        <p:spPr>
          <a:xfrm>
            <a:off x="6096000" y="1853325"/>
            <a:ext cx="6096000" cy="4401205"/>
          </a:xfrm>
          <a:prstGeom prst="rect">
            <a:avLst/>
          </a:prstGeom>
          <a:solidFill>
            <a:schemeClr val="bg1"/>
          </a:solidFill>
        </p:spPr>
        <p:txBody>
          <a:bodyPr>
            <a:spAutoFit/>
          </a:bodyPr>
          <a:lstStyle/>
          <a:p>
            <a:pPr marL="0" marR="0" lvl="0" indent="0" algn="just"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2000" b="0" i="0" u="none" strike="noStrike" kern="0" cap="none" spc="0" normalizeH="0" baseline="0" noProof="0" dirty="0">
                <a:ln>
                  <a:noFill/>
                </a:ln>
                <a:solidFill>
                  <a:srgbClr val="002060"/>
                </a:solidFill>
                <a:effectLst/>
                <a:uLnTx/>
                <a:uFillTx/>
                <a:latin typeface="Varela Round" panose="00000500000000000000" pitchFamily="2" charset="-79"/>
                <a:cs typeface="Varela Round" panose="00000500000000000000" pitchFamily="2" charset="-79"/>
                <a:sym typeface="Arial"/>
              </a:rPr>
              <a:t>הכוח של </a:t>
            </a:r>
            <a:r>
              <a:rPr kumimoji="0" lang="he-IL" sz="2000" b="1" i="0" u="none" strike="noStrike" kern="0" cap="none" spc="0" normalizeH="0" baseline="0" noProof="0" dirty="0">
                <a:ln>
                  <a:noFill/>
                </a:ln>
                <a:solidFill>
                  <a:srgbClr val="002060"/>
                </a:solidFill>
                <a:effectLst/>
                <a:uLnTx/>
                <a:uFillTx/>
                <a:latin typeface="Varela Round" panose="00000500000000000000" pitchFamily="2" charset="-79"/>
                <a:cs typeface="Varela Round" panose="00000500000000000000" pitchFamily="2" charset="-79"/>
                <a:sym typeface="Arial"/>
              </a:rPr>
              <a:t>ניר ניצן </a:t>
            </a:r>
            <a:r>
              <a:rPr kumimoji="0" lang="he-IL" sz="2000" b="0" i="0" u="none" strike="noStrike" kern="0" cap="none" spc="0" normalizeH="0" baseline="0" noProof="0" dirty="0">
                <a:ln>
                  <a:noFill/>
                </a:ln>
                <a:solidFill>
                  <a:srgbClr val="002060"/>
                </a:solidFill>
                <a:effectLst/>
                <a:uLnTx/>
                <a:uFillTx/>
                <a:latin typeface="Varela Round" panose="00000500000000000000" pitchFamily="2" charset="-79"/>
                <a:cs typeface="Varela Round" panose="00000500000000000000" pitchFamily="2" charset="-79"/>
                <a:sym typeface="Arial"/>
              </a:rPr>
              <a:t>נתקל בהתנגדות עזה, בעת תנועתו בתעלה המערבית. מהעמדות הירדניות הרבות שהיו לאורך התעלה ומחלקיה הגבוהים יותר נורתה אש ירדנית עזה, שעצרה את הכוח. </a:t>
            </a:r>
          </a:p>
          <a:p>
            <a:pPr marL="0" marR="0" lvl="0" indent="0" algn="just"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2000" b="0" i="0" u="none" strike="noStrike" kern="0" cap="none" spc="0" normalizeH="0" baseline="0" noProof="0" dirty="0">
                <a:ln>
                  <a:noFill/>
                </a:ln>
                <a:solidFill>
                  <a:srgbClr val="002060"/>
                </a:solidFill>
                <a:effectLst/>
                <a:uLnTx/>
                <a:uFillTx/>
                <a:latin typeface="Varela Round" panose="00000500000000000000" pitchFamily="2" charset="-79"/>
                <a:cs typeface="Varela Round" panose="00000500000000000000" pitchFamily="2" charset="-79"/>
                <a:sym typeface="Arial"/>
              </a:rPr>
              <a:t>על מנת להמשיך להתקדם שלח ניר מדי פעם מקלען אל מחוץ לתעלה, על מנת שיפגעו בחיילי הלגיון בחלקים הגבוהים יותר של הגבעה, או לפחות ימנעו מהם לירות על הכוח. </a:t>
            </a:r>
          </a:p>
          <a:p>
            <a:pPr marL="0" marR="0" lvl="0" indent="0" algn="just"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2000" b="0" i="0" u="none" strike="noStrike" kern="0" cap="none" spc="0" normalizeH="0" baseline="0" noProof="0" dirty="0">
                <a:ln>
                  <a:noFill/>
                </a:ln>
                <a:solidFill>
                  <a:srgbClr val="002060"/>
                </a:solidFill>
                <a:effectLst/>
                <a:uLnTx/>
                <a:uFillTx/>
                <a:latin typeface="Varela Round" panose="00000500000000000000" pitchFamily="2" charset="-79"/>
                <a:cs typeface="Varela Round" panose="00000500000000000000" pitchFamily="2" charset="-79"/>
                <a:sym typeface="Arial"/>
              </a:rPr>
              <a:t>אחד המקלענים – טוראי </a:t>
            </a:r>
            <a:r>
              <a:rPr kumimoji="0" lang="he-IL" sz="2000" b="1" i="0" u="none" strike="noStrike" kern="0" cap="none" spc="0" normalizeH="0" baseline="0" noProof="0" dirty="0">
                <a:ln>
                  <a:noFill/>
                </a:ln>
                <a:solidFill>
                  <a:srgbClr val="002060"/>
                </a:solidFill>
                <a:effectLst/>
                <a:uLnTx/>
                <a:uFillTx/>
                <a:latin typeface="Varela Round" panose="00000500000000000000" pitchFamily="2" charset="-79"/>
                <a:cs typeface="Varela Round" panose="00000500000000000000" pitchFamily="2" charset="-79"/>
                <a:sym typeface="Arial"/>
              </a:rPr>
              <a:t>איתן נאוה </a:t>
            </a:r>
            <a:r>
              <a:rPr kumimoji="0" lang="he-IL" sz="2000" b="0" i="0" u="none" strike="noStrike" kern="0" cap="none" spc="0" normalizeH="0" baseline="0" noProof="0" dirty="0">
                <a:ln>
                  <a:noFill/>
                </a:ln>
                <a:solidFill>
                  <a:srgbClr val="002060"/>
                </a:solidFill>
                <a:effectLst/>
                <a:uLnTx/>
                <a:uFillTx/>
                <a:latin typeface="Varela Round" panose="00000500000000000000" pitchFamily="2" charset="-79"/>
                <a:cs typeface="Varela Round" panose="00000500000000000000" pitchFamily="2" charset="-79"/>
                <a:sym typeface="Arial"/>
              </a:rPr>
              <a:t>– הצליח לפגוע בחיילים ירדניים רבים בעת תנועתו מחוץ לתעלה, ולאפשר בכך לכוח להתקדם ולעבור את השטח הנחות עד לצומת הפצועים, עד שחייל ירדני הצליח לפגוע בו. </a:t>
            </a:r>
          </a:p>
          <a:p>
            <a:pPr marL="0" marR="0" lvl="0" indent="0" algn="just"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2000" b="0" i="0" u="none" strike="noStrike" kern="0" cap="none" spc="0" normalizeH="0" baseline="0" noProof="0" dirty="0">
                <a:ln>
                  <a:noFill/>
                </a:ln>
                <a:solidFill>
                  <a:srgbClr val="002060"/>
                </a:solidFill>
                <a:effectLst/>
                <a:uLnTx/>
                <a:uFillTx/>
                <a:latin typeface="Varela Round" panose="00000500000000000000" pitchFamily="2" charset="-79"/>
                <a:cs typeface="Varela Round" panose="00000500000000000000" pitchFamily="2" charset="-79"/>
                <a:sym typeface="Arial"/>
              </a:rPr>
              <a:t>על מעשה זה הוענק לאיתן נאוה ז"ל עיטור הגבורה – העיטור הגבוה ביותר בצה"ל.</a:t>
            </a:r>
          </a:p>
        </p:txBody>
      </p:sp>
      <p:pic>
        <p:nvPicPr>
          <p:cNvPr id="11" name="תמונה 10">
            <a:extLst>
              <a:ext uri="{FF2B5EF4-FFF2-40B4-BE49-F238E27FC236}">
                <a16:creationId xmlns:a16="http://schemas.microsoft.com/office/drawing/2014/main" id="{9A70C9FA-25DA-455E-B605-3F11BA2B8EE7}"/>
              </a:ext>
            </a:extLst>
          </p:cNvPr>
          <p:cNvPicPr>
            <a:picLocks noChangeAspect="1"/>
          </p:cNvPicPr>
          <p:nvPr/>
        </p:nvPicPr>
        <p:blipFill>
          <a:blip r:embed="rId3"/>
          <a:stretch>
            <a:fillRect/>
          </a:stretch>
        </p:blipFill>
        <p:spPr>
          <a:xfrm>
            <a:off x="10132110" y="62269"/>
            <a:ext cx="1428750" cy="1809750"/>
          </a:xfrm>
          <a:prstGeom prst="rect">
            <a:avLst/>
          </a:prstGeom>
        </p:spPr>
      </p:pic>
      <p:pic>
        <p:nvPicPr>
          <p:cNvPr id="4" name="תמונה 3">
            <a:extLst>
              <a:ext uri="{FF2B5EF4-FFF2-40B4-BE49-F238E27FC236}">
                <a16:creationId xmlns:a16="http://schemas.microsoft.com/office/drawing/2014/main" id="{782A3E16-0CE0-499B-82B7-6D75558BB349}"/>
              </a:ext>
            </a:extLst>
          </p:cNvPr>
          <p:cNvPicPr>
            <a:picLocks noChangeAspect="1"/>
          </p:cNvPicPr>
          <p:nvPr/>
        </p:nvPicPr>
        <p:blipFill>
          <a:blip r:embed="rId4"/>
          <a:stretch>
            <a:fillRect/>
          </a:stretch>
        </p:blipFill>
        <p:spPr>
          <a:xfrm>
            <a:off x="4578485" y="967144"/>
            <a:ext cx="1264585" cy="2272881"/>
          </a:xfrm>
          <a:prstGeom prst="rect">
            <a:avLst/>
          </a:prstGeom>
        </p:spPr>
      </p:pic>
    </p:spTree>
    <p:extLst>
      <p:ext uri="{BB962C8B-B14F-4D97-AF65-F5344CB8AC3E}">
        <p14:creationId xmlns:p14="http://schemas.microsoft.com/office/powerpoint/2010/main" val="1178883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2"/>
          <p:cNvSpPr txBox="1"/>
          <p:nvPr/>
        </p:nvSpPr>
        <p:spPr>
          <a:xfrm>
            <a:off x="1629534" y="2695671"/>
            <a:ext cx="9208400" cy="1924651"/>
          </a:xfrm>
          <a:prstGeom prst="rect">
            <a:avLst/>
          </a:prstGeom>
          <a:noFill/>
          <a:ln>
            <a:noFill/>
          </a:ln>
        </p:spPr>
        <p:txBody>
          <a:bodyPr spcFirstLastPara="1" wrap="square" lIns="121900" tIns="121900" rIns="121900" bIns="121900" anchor="t" anchorCtr="0">
            <a:noAutofit/>
          </a:bodyPr>
          <a:lstStyle/>
          <a:p>
            <a:pPr marL="609600" marR="0" lvl="0" indent="0" algn="r" rtl="1">
              <a:lnSpc>
                <a:spcPct val="150000"/>
              </a:lnSpc>
              <a:spcBef>
                <a:spcPts val="0"/>
              </a:spcBef>
              <a:spcAft>
                <a:spcPts val="0"/>
              </a:spcAft>
              <a:buNone/>
            </a:pPr>
            <a:endParaRPr sz="1800" b="0" i="0" u="none" strike="noStrike" cap="none">
              <a:solidFill>
                <a:schemeClr val="dk1"/>
              </a:solidFill>
              <a:latin typeface="Varela Round"/>
              <a:ea typeface="Varela Round"/>
              <a:cs typeface="Varela Round"/>
              <a:sym typeface="Varela Round"/>
            </a:endParaRPr>
          </a:p>
        </p:txBody>
      </p:sp>
      <p:sp>
        <p:nvSpPr>
          <p:cNvPr id="114" name="Google Shape;114;p2"/>
          <p:cNvSpPr txBox="1">
            <a:spLocks noGrp="1"/>
          </p:cNvSpPr>
          <p:nvPr>
            <p:ph type="ctrTitle"/>
          </p:nvPr>
        </p:nvSpPr>
        <p:spPr>
          <a:xfrm>
            <a:off x="1" y="1640677"/>
            <a:ext cx="12192000" cy="1260164"/>
          </a:xfrm>
          <a:prstGeom prst="rect">
            <a:avLst/>
          </a:prstGeom>
          <a:noFill/>
          <a:ln>
            <a:noFill/>
          </a:ln>
        </p:spPr>
        <p:txBody>
          <a:bodyPr spcFirstLastPara="1" wrap="square" lIns="91425" tIns="45700" rIns="91425" bIns="45700" anchor="ctr" anchorCtr="0">
            <a:noAutofit/>
          </a:bodyPr>
          <a:lstStyle/>
          <a:p>
            <a:pPr lvl="0">
              <a:buSzPts val="6600"/>
            </a:pPr>
            <a:r>
              <a:rPr lang="he-IL" sz="4800" dirty="0"/>
              <a:t>ירושלים- הקרב על גבעת התחמושת</a:t>
            </a:r>
            <a:br>
              <a:rPr lang="he-IL" sz="4800" dirty="0"/>
            </a:br>
            <a:r>
              <a:rPr lang="he-IL" sz="4800" dirty="0"/>
              <a:t>במלחמת ששת הימים</a:t>
            </a:r>
            <a:endParaRPr sz="4800" dirty="0"/>
          </a:p>
        </p:txBody>
      </p:sp>
      <p:sp>
        <p:nvSpPr>
          <p:cNvPr id="115" name="Google Shape;115;p2"/>
          <p:cNvSpPr txBox="1">
            <a:spLocks noGrp="1"/>
          </p:cNvSpPr>
          <p:nvPr>
            <p:ph type="subTitle" idx="1"/>
          </p:nvPr>
        </p:nvSpPr>
        <p:spPr>
          <a:xfrm>
            <a:off x="0" y="3190535"/>
            <a:ext cx="12192000" cy="765300"/>
          </a:xfrm>
          <a:prstGeom prst="rect">
            <a:avLst/>
          </a:prstGeom>
          <a:noFill/>
          <a:ln>
            <a:noFill/>
          </a:ln>
        </p:spPr>
        <p:txBody>
          <a:bodyPr spcFirstLastPara="1" wrap="square" lIns="36000" tIns="36000" rIns="36000" bIns="36000" anchor="ctr" anchorCtr="0">
            <a:spAutoFit/>
          </a:bodyPr>
          <a:lstStyle/>
          <a:p>
            <a:pPr marL="0" lvl="0" indent="0" algn="ctr" rtl="1">
              <a:lnSpc>
                <a:spcPct val="100000"/>
              </a:lnSpc>
              <a:spcBef>
                <a:spcPts val="0"/>
              </a:spcBef>
              <a:spcAft>
                <a:spcPts val="600"/>
              </a:spcAft>
              <a:buClr>
                <a:srgbClr val="002060"/>
              </a:buClr>
              <a:buSzPts val="2800"/>
              <a:buNone/>
            </a:pPr>
            <a:r>
              <a:rPr lang="he-IL" dirty="0"/>
              <a:t>לימודי ארץ ישראל וארכיאולוגיה</a:t>
            </a:r>
            <a:endParaRPr dirty="0"/>
          </a:p>
        </p:txBody>
      </p:sp>
      <p:sp>
        <p:nvSpPr>
          <p:cNvPr id="116" name="Google Shape;116;p2"/>
          <p:cNvSpPr txBox="1">
            <a:spLocks noGrp="1"/>
          </p:cNvSpPr>
          <p:nvPr>
            <p:ph type="body" idx="2"/>
          </p:nvPr>
        </p:nvSpPr>
        <p:spPr>
          <a:xfrm>
            <a:off x="78934" y="3826291"/>
            <a:ext cx="12309600" cy="1125900"/>
          </a:xfrm>
          <a:prstGeom prst="rect">
            <a:avLst/>
          </a:prstGeom>
          <a:noFill/>
          <a:ln>
            <a:noFill/>
          </a:ln>
        </p:spPr>
        <p:txBody>
          <a:bodyPr spcFirstLastPara="1" wrap="square" lIns="91425" tIns="45700" rIns="91425" bIns="45700" anchor="ctr" anchorCtr="0">
            <a:noAutofit/>
          </a:bodyPr>
          <a:lstStyle/>
          <a:p>
            <a:pPr marL="0" lvl="0" indent="0" algn="ctr" rtl="1">
              <a:lnSpc>
                <a:spcPct val="100000"/>
              </a:lnSpc>
              <a:spcBef>
                <a:spcPts val="0"/>
              </a:spcBef>
              <a:spcAft>
                <a:spcPts val="0"/>
              </a:spcAft>
              <a:buClr>
                <a:srgbClr val="002060"/>
              </a:buClr>
              <a:buSzPts val="2800"/>
              <a:buFont typeface="Arial"/>
              <a:buNone/>
            </a:pPr>
            <a:r>
              <a:rPr lang="x-none" sz="3200" dirty="0"/>
              <a:t>שם המורה: ד"ר יורם אלמכיאס</a:t>
            </a:r>
            <a:endParaRPr sz="3200" dirty="0"/>
          </a:p>
          <a:p>
            <a:pPr marL="0" lvl="0" indent="0" algn="ctr" rtl="1">
              <a:lnSpc>
                <a:spcPct val="100000"/>
              </a:lnSpc>
              <a:spcBef>
                <a:spcPts val="0"/>
              </a:spcBef>
              <a:spcAft>
                <a:spcPts val="0"/>
              </a:spcAft>
              <a:buClr>
                <a:srgbClr val="002060"/>
              </a:buClr>
              <a:buSzPts val="2800"/>
              <a:buFont typeface="Arial"/>
              <a:buNone/>
            </a:pP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מלבן 11"/>
          <p:cNvSpPr/>
          <p:nvPr/>
        </p:nvSpPr>
        <p:spPr>
          <a:xfrm>
            <a:off x="-106680" y="5273040"/>
            <a:ext cx="7924800" cy="16384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כותרת 1">
            <a:extLst>
              <a:ext uri="{FF2B5EF4-FFF2-40B4-BE49-F238E27FC236}">
                <a16:creationId xmlns:a16="http://schemas.microsoft.com/office/drawing/2014/main" id="{969CDFCB-D2E6-4D42-A3C0-7FEA69EB0192}"/>
              </a:ext>
            </a:extLst>
          </p:cNvPr>
          <p:cNvSpPr>
            <a:spLocks noGrp="1"/>
          </p:cNvSpPr>
          <p:nvPr>
            <p:ph type="title"/>
          </p:nvPr>
        </p:nvSpPr>
        <p:spPr/>
        <p:txBody>
          <a:bodyPr/>
          <a:lstStyle/>
          <a:p>
            <a:endParaRPr lang="he-IL"/>
          </a:p>
        </p:txBody>
      </p:sp>
      <p:pic>
        <p:nvPicPr>
          <p:cNvPr id="9" name="תמונה 8">
            <a:extLst>
              <a:ext uri="{FF2B5EF4-FFF2-40B4-BE49-F238E27FC236}">
                <a16:creationId xmlns:a16="http://schemas.microsoft.com/office/drawing/2014/main" id="{12AD1428-5921-4D37-B3C2-78240B0C78AB}"/>
              </a:ext>
            </a:extLst>
          </p:cNvPr>
          <p:cNvPicPr>
            <a:picLocks noChangeAspect="1"/>
          </p:cNvPicPr>
          <p:nvPr/>
        </p:nvPicPr>
        <p:blipFill>
          <a:blip r:embed="rId2"/>
          <a:stretch>
            <a:fillRect/>
          </a:stretch>
        </p:blipFill>
        <p:spPr>
          <a:xfrm>
            <a:off x="5185074" y="41894"/>
            <a:ext cx="1464179" cy="1893335"/>
          </a:xfrm>
          <a:prstGeom prst="rect">
            <a:avLst/>
          </a:prstGeom>
        </p:spPr>
      </p:pic>
      <p:sp>
        <p:nvSpPr>
          <p:cNvPr id="3" name="מציין מיקום טקסט 2">
            <a:extLst>
              <a:ext uri="{FF2B5EF4-FFF2-40B4-BE49-F238E27FC236}">
                <a16:creationId xmlns:a16="http://schemas.microsoft.com/office/drawing/2014/main" id="{E9BA8FB1-9154-47DE-887B-869EFA2E8C2C}"/>
              </a:ext>
            </a:extLst>
          </p:cNvPr>
          <p:cNvSpPr>
            <a:spLocks noGrp="1"/>
          </p:cNvSpPr>
          <p:nvPr>
            <p:ph type="body" idx="1"/>
          </p:nvPr>
        </p:nvSpPr>
        <p:spPr/>
        <p:txBody>
          <a:bodyPr/>
          <a:lstStyle/>
          <a:p>
            <a:endParaRPr lang="he-IL" dirty="0"/>
          </a:p>
        </p:txBody>
      </p:sp>
      <p:sp>
        <p:nvSpPr>
          <p:cNvPr id="5" name="מלבן 4">
            <a:extLst>
              <a:ext uri="{FF2B5EF4-FFF2-40B4-BE49-F238E27FC236}">
                <a16:creationId xmlns:a16="http://schemas.microsoft.com/office/drawing/2014/main" id="{894FD1CE-5A5E-45D1-84B1-563435B41AC1}"/>
              </a:ext>
            </a:extLst>
          </p:cNvPr>
          <p:cNvSpPr/>
          <p:nvPr/>
        </p:nvSpPr>
        <p:spPr>
          <a:xfrm>
            <a:off x="7911119" y="213094"/>
            <a:ext cx="4099645" cy="6740307"/>
          </a:xfrm>
          <a:prstGeom prst="rect">
            <a:avLst/>
          </a:prstGeom>
          <a:solidFill>
            <a:schemeClr val="bg1"/>
          </a:solidFill>
        </p:spPr>
        <p:txBody>
          <a:bodyPr wrap="square">
            <a:spAutoFit/>
          </a:bodyPr>
          <a:lstStyle/>
          <a:p>
            <a:pPr algn="just" rtl="1"/>
            <a:r>
              <a:rPr lang="he-IL" sz="2400" dirty="0">
                <a:solidFill>
                  <a:srgbClr val="002060"/>
                </a:solidFill>
                <a:latin typeface="Varela Round" panose="00000500000000000000" pitchFamily="2" charset="-79"/>
                <a:cs typeface="Varela Round" panose="00000500000000000000" pitchFamily="2" charset="-79"/>
              </a:rPr>
              <a:t>כל הכוחות מהתעלות השונות התכנסו לכיוון </a:t>
            </a:r>
            <a:r>
              <a:rPr lang="he-IL" sz="2400" b="1" dirty="0">
                <a:solidFill>
                  <a:srgbClr val="002060"/>
                </a:solidFill>
                <a:latin typeface="Varela Round" panose="00000500000000000000" pitchFamily="2" charset="-79"/>
                <a:cs typeface="Varela Round" panose="00000500000000000000" pitchFamily="2" charset="-79"/>
              </a:rPr>
              <a:t>הבונקר הגדול </a:t>
            </a:r>
            <a:r>
              <a:rPr lang="he-IL" sz="2400" dirty="0">
                <a:solidFill>
                  <a:srgbClr val="002060"/>
                </a:solidFill>
                <a:latin typeface="Varela Round" panose="00000500000000000000" pitchFamily="2" charset="-79"/>
                <a:cs typeface="Varela Round" panose="00000500000000000000" pitchFamily="2" charset="-79"/>
              </a:rPr>
              <a:t>– בחלקה הגבוה של התעלה המערבית.</a:t>
            </a:r>
          </a:p>
          <a:p>
            <a:pPr algn="just" rtl="1"/>
            <a:r>
              <a:rPr lang="he-IL" sz="2400" dirty="0">
                <a:solidFill>
                  <a:srgbClr val="002060"/>
                </a:solidFill>
                <a:latin typeface="Varela Round" panose="00000500000000000000" pitchFamily="2" charset="-79"/>
                <a:cs typeface="Varela Round" panose="00000500000000000000" pitchFamily="2" charset="-79"/>
              </a:rPr>
              <a:t>בתוך הבונקר התבצרו כמה חיילי לגיון, האחרונים שנותרו במוצב, והם ירו לעבר הכוחות וזרקו לעברם רימונים. הבונקר הגדול היה מבוצר במעטפת כפולה – כעין בונקר בתוך</a:t>
            </a:r>
          </a:p>
          <a:p>
            <a:pPr algn="just" rtl="1"/>
            <a:r>
              <a:rPr lang="he-IL" sz="2400" dirty="0">
                <a:solidFill>
                  <a:srgbClr val="002060"/>
                </a:solidFill>
                <a:latin typeface="Varela Round" panose="00000500000000000000" pitchFamily="2" charset="-79"/>
                <a:cs typeface="Varela Round" panose="00000500000000000000" pitchFamily="2" charset="-79"/>
              </a:rPr>
              <a:t>בונקר. </a:t>
            </a:r>
            <a:r>
              <a:rPr lang="he-IL" sz="2400" b="1" dirty="0">
                <a:solidFill>
                  <a:srgbClr val="002060"/>
                </a:solidFill>
                <a:latin typeface="Varela Round" panose="00000500000000000000" pitchFamily="2" charset="-79"/>
                <a:cs typeface="Varela Round" panose="00000500000000000000" pitchFamily="2" charset="-79"/>
              </a:rPr>
              <a:t>ניסיונות לפרוץ לתוך הבונקר או לחדור אותו עם "בזוקה" לא הצליחו</a:t>
            </a:r>
            <a:r>
              <a:rPr lang="he-IL" sz="2400" dirty="0">
                <a:solidFill>
                  <a:srgbClr val="002060"/>
                </a:solidFill>
                <a:latin typeface="Varela Round" panose="00000500000000000000" pitchFamily="2" charset="-79"/>
                <a:cs typeface="Varela Round" panose="00000500000000000000" pitchFamily="2" charset="-79"/>
              </a:rPr>
              <a:t>.</a:t>
            </a:r>
          </a:p>
          <a:p>
            <a:pPr algn="just" rtl="1"/>
            <a:endParaRPr lang="he-IL" sz="2400" dirty="0">
              <a:solidFill>
                <a:srgbClr val="002060"/>
              </a:solidFill>
              <a:latin typeface="Varela Round" panose="00000500000000000000" pitchFamily="2" charset="-79"/>
              <a:cs typeface="Varela Round" panose="00000500000000000000" pitchFamily="2" charset="-79"/>
            </a:endParaRPr>
          </a:p>
          <a:p>
            <a:pPr algn="just" rtl="1"/>
            <a:r>
              <a:rPr lang="he-IL" sz="2400" dirty="0">
                <a:solidFill>
                  <a:srgbClr val="002060"/>
                </a:solidFill>
                <a:latin typeface="Varela Round" panose="00000500000000000000" pitchFamily="2" charset="-79"/>
                <a:cs typeface="Varela Round" panose="00000500000000000000" pitchFamily="2" charset="-79"/>
              </a:rPr>
              <a:t>לבסוף, הצליח הכוח להחדיר </a:t>
            </a:r>
            <a:r>
              <a:rPr lang="he-IL" sz="2400" b="1" dirty="0">
                <a:solidFill>
                  <a:srgbClr val="002060"/>
                </a:solidFill>
                <a:latin typeface="Varela Round" panose="00000500000000000000" pitchFamily="2" charset="-79"/>
                <a:cs typeface="Varela Round" panose="00000500000000000000" pitchFamily="2" charset="-79"/>
              </a:rPr>
              <a:t>חומר נפץ</a:t>
            </a:r>
            <a:r>
              <a:rPr lang="he-IL" sz="2400" dirty="0">
                <a:solidFill>
                  <a:srgbClr val="002060"/>
                </a:solidFill>
                <a:latin typeface="Varela Round" panose="00000500000000000000" pitchFamily="2" charset="-79"/>
                <a:cs typeface="Varela Round" panose="00000500000000000000" pitchFamily="2" charset="-79"/>
              </a:rPr>
              <a:t> אל בין דפנות הבונקר הגדול ולפוצצו על החיילים הירדניים שבתוכו</a:t>
            </a:r>
            <a:r>
              <a:rPr lang="he-IL" sz="2000" dirty="0">
                <a:solidFill>
                  <a:srgbClr val="002060"/>
                </a:solidFill>
                <a:latin typeface="Varela Round" panose="00000500000000000000" pitchFamily="2" charset="-79"/>
                <a:cs typeface="Varela Round" panose="00000500000000000000" pitchFamily="2" charset="-79"/>
              </a:rPr>
              <a:t>.</a:t>
            </a:r>
          </a:p>
        </p:txBody>
      </p:sp>
      <p:pic>
        <p:nvPicPr>
          <p:cNvPr id="6" name="תמונה 5">
            <a:extLst>
              <a:ext uri="{FF2B5EF4-FFF2-40B4-BE49-F238E27FC236}">
                <a16:creationId xmlns:a16="http://schemas.microsoft.com/office/drawing/2014/main" id="{4EEFD447-E6C0-4500-B876-DC50AB9A8272}"/>
              </a:ext>
            </a:extLst>
          </p:cNvPr>
          <p:cNvPicPr>
            <a:picLocks noChangeAspect="1"/>
          </p:cNvPicPr>
          <p:nvPr/>
        </p:nvPicPr>
        <p:blipFill>
          <a:blip r:embed="rId3"/>
          <a:stretch>
            <a:fillRect/>
          </a:stretch>
        </p:blipFill>
        <p:spPr>
          <a:xfrm>
            <a:off x="181236" y="2197894"/>
            <a:ext cx="7474344" cy="4480948"/>
          </a:xfrm>
          <a:prstGeom prst="rect">
            <a:avLst/>
          </a:prstGeom>
        </p:spPr>
      </p:pic>
      <p:pic>
        <p:nvPicPr>
          <p:cNvPr id="7" name="תמונה 6">
            <a:extLst>
              <a:ext uri="{FF2B5EF4-FFF2-40B4-BE49-F238E27FC236}">
                <a16:creationId xmlns:a16="http://schemas.microsoft.com/office/drawing/2014/main" id="{AFD03E82-0503-4851-8F0D-8B33534048B8}"/>
              </a:ext>
            </a:extLst>
          </p:cNvPr>
          <p:cNvPicPr>
            <a:picLocks noChangeAspect="1"/>
          </p:cNvPicPr>
          <p:nvPr/>
        </p:nvPicPr>
        <p:blipFill>
          <a:blip r:embed="rId4"/>
          <a:stretch>
            <a:fillRect/>
          </a:stretch>
        </p:blipFill>
        <p:spPr>
          <a:xfrm>
            <a:off x="328268" y="218718"/>
            <a:ext cx="2001535" cy="1853273"/>
          </a:xfrm>
          <a:prstGeom prst="rect">
            <a:avLst/>
          </a:prstGeom>
        </p:spPr>
      </p:pic>
      <p:pic>
        <p:nvPicPr>
          <p:cNvPr id="10" name="תמונה 9">
            <a:extLst>
              <a:ext uri="{FF2B5EF4-FFF2-40B4-BE49-F238E27FC236}">
                <a16:creationId xmlns:a16="http://schemas.microsoft.com/office/drawing/2014/main" id="{CFBCE89B-C581-4D5C-B52A-CB2140A3C2CB}"/>
              </a:ext>
            </a:extLst>
          </p:cNvPr>
          <p:cNvPicPr>
            <a:picLocks noChangeAspect="1"/>
          </p:cNvPicPr>
          <p:nvPr/>
        </p:nvPicPr>
        <p:blipFill>
          <a:blip r:embed="rId5"/>
          <a:stretch>
            <a:fillRect/>
          </a:stretch>
        </p:blipFill>
        <p:spPr>
          <a:xfrm>
            <a:off x="2658069" y="115696"/>
            <a:ext cx="1836288" cy="2006315"/>
          </a:xfrm>
          <a:prstGeom prst="rect">
            <a:avLst/>
          </a:prstGeom>
        </p:spPr>
      </p:pic>
      <p:sp>
        <p:nvSpPr>
          <p:cNvPr id="11" name="אליפסה 10">
            <a:extLst>
              <a:ext uri="{FF2B5EF4-FFF2-40B4-BE49-F238E27FC236}">
                <a16:creationId xmlns:a16="http://schemas.microsoft.com/office/drawing/2014/main" id="{879E89A6-705A-4D64-B118-FD5846DC59FD}"/>
              </a:ext>
            </a:extLst>
          </p:cNvPr>
          <p:cNvSpPr/>
          <p:nvPr/>
        </p:nvSpPr>
        <p:spPr>
          <a:xfrm>
            <a:off x="3852153" y="2343235"/>
            <a:ext cx="1332921" cy="123654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latin typeface="Varela Round" panose="00000500000000000000" pitchFamily="2" charset="-79"/>
              <a:cs typeface="Varela Round" panose="00000500000000000000" pitchFamily="2" charset="-79"/>
            </a:endParaRPr>
          </a:p>
        </p:txBody>
      </p:sp>
    </p:spTree>
    <p:extLst>
      <p:ext uri="{BB962C8B-B14F-4D97-AF65-F5344CB8AC3E}">
        <p14:creationId xmlns:p14="http://schemas.microsoft.com/office/powerpoint/2010/main" val="491931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heel(1)">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heel(1)">
                                      <p:cBhvr>
                                        <p:cTn id="1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9F068C1-D402-4C57-AFD5-586D48483EE4}"/>
              </a:ext>
            </a:extLst>
          </p:cNvPr>
          <p:cNvSpPr>
            <a:spLocks noGrp="1"/>
          </p:cNvSpPr>
          <p:nvPr>
            <p:ph type="title"/>
          </p:nvPr>
        </p:nvSpPr>
        <p:spPr/>
        <p:txBody>
          <a:bodyPr/>
          <a:lstStyle/>
          <a:p>
            <a:endParaRPr lang="he-IL"/>
          </a:p>
        </p:txBody>
      </p:sp>
      <p:sp>
        <p:nvSpPr>
          <p:cNvPr id="3" name="מציין מיקום טקסט 2">
            <a:extLst>
              <a:ext uri="{FF2B5EF4-FFF2-40B4-BE49-F238E27FC236}">
                <a16:creationId xmlns:a16="http://schemas.microsoft.com/office/drawing/2014/main" id="{5B41A259-3DBC-4BA9-8D88-BE013B40167D}"/>
              </a:ext>
            </a:extLst>
          </p:cNvPr>
          <p:cNvSpPr>
            <a:spLocks noGrp="1"/>
          </p:cNvSpPr>
          <p:nvPr>
            <p:ph type="body" idx="1"/>
          </p:nvPr>
        </p:nvSpPr>
        <p:spPr/>
        <p:txBody>
          <a:bodyPr/>
          <a:lstStyle/>
          <a:p>
            <a:endParaRPr lang="he-IL"/>
          </a:p>
        </p:txBody>
      </p:sp>
      <p:sp>
        <p:nvSpPr>
          <p:cNvPr id="4" name="מלבן 3">
            <a:extLst>
              <a:ext uri="{FF2B5EF4-FFF2-40B4-BE49-F238E27FC236}">
                <a16:creationId xmlns:a16="http://schemas.microsoft.com/office/drawing/2014/main" id="{1A12B879-F3A0-4B40-9B8A-C12A7DF8A282}"/>
              </a:ext>
            </a:extLst>
          </p:cNvPr>
          <p:cNvSpPr/>
          <p:nvPr/>
        </p:nvSpPr>
        <p:spPr>
          <a:xfrm>
            <a:off x="5318760" y="531495"/>
            <a:ext cx="6406369" cy="5579746"/>
          </a:xfrm>
          <a:prstGeom prst="rect">
            <a:avLst/>
          </a:prstGeom>
          <a:solidFill>
            <a:schemeClr val="bg1"/>
          </a:solidFill>
        </p:spPr>
        <p:txBody>
          <a:bodyPr wrap="square">
            <a:spAutoFit/>
          </a:bodyPr>
          <a:lstStyle/>
          <a:p>
            <a:pPr algn="r" rtl="1"/>
            <a:r>
              <a:rPr lang="he-IL" sz="2000" b="1" dirty="0">
                <a:solidFill>
                  <a:srgbClr val="002060"/>
                </a:solidFill>
                <a:latin typeface="Varela Round" panose="00000500000000000000" pitchFamily="2" charset="-79"/>
                <a:cs typeface="Varela Round" panose="00000500000000000000" pitchFamily="2" charset="-79"/>
              </a:rPr>
              <a:t>חמישה עשר לוחמים </a:t>
            </a:r>
            <a:r>
              <a:rPr lang="he-IL" sz="2000" dirty="0">
                <a:solidFill>
                  <a:srgbClr val="002060"/>
                </a:solidFill>
                <a:latin typeface="Varela Round" panose="00000500000000000000" pitchFamily="2" charset="-79"/>
                <a:cs typeface="Varela Round" panose="00000500000000000000" pitchFamily="2" charset="-79"/>
              </a:rPr>
              <a:t>בקרב זכו ל</a:t>
            </a:r>
            <a:r>
              <a:rPr lang="he-IL" sz="2000" dirty="0">
                <a:solidFill>
                  <a:srgbClr val="002060"/>
                </a:solidFill>
                <a:latin typeface="Varela Round" panose="00000500000000000000" pitchFamily="2" charset="-79"/>
                <a:cs typeface="Varela Round" panose="00000500000000000000" pitchFamily="2" charset="-79"/>
                <a:hlinkClick r:id="rId2" tooltip="עיטורי צה&quot;ל"/>
              </a:rPr>
              <a:t>עיטורים</a:t>
            </a:r>
            <a:r>
              <a:rPr lang="he-IL" sz="2000" dirty="0">
                <a:solidFill>
                  <a:srgbClr val="002060"/>
                </a:solidFill>
                <a:latin typeface="Varela Round" panose="00000500000000000000" pitchFamily="2" charset="-79"/>
                <a:cs typeface="Varela Round" panose="00000500000000000000" pitchFamily="2" charset="-79"/>
              </a:rPr>
              <a:t> שונים:</a:t>
            </a:r>
          </a:p>
          <a:p>
            <a:pPr algn="r" rtl="1">
              <a:buFont typeface="Arial" panose="020B0604020202020204" pitchFamily="34" charset="0"/>
              <a:buChar char="•"/>
            </a:pPr>
            <a:r>
              <a:rPr lang="he-IL" sz="2000" b="1" dirty="0">
                <a:solidFill>
                  <a:srgbClr val="002060"/>
                </a:solidFill>
                <a:latin typeface="Varela Round" panose="00000500000000000000" pitchFamily="2" charset="-79"/>
                <a:cs typeface="Varela Round" panose="00000500000000000000" pitchFamily="2" charset="-79"/>
                <a:hlinkClick r:id="rId3" tooltip="עיטור הגבורה"/>
              </a:rPr>
              <a:t>עיטור הגבורה</a:t>
            </a:r>
            <a:r>
              <a:rPr lang="he-IL" sz="2000" dirty="0">
                <a:solidFill>
                  <a:srgbClr val="002060"/>
                </a:solidFill>
                <a:latin typeface="Varela Round" panose="00000500000000000000" pitchFamily="2" charset="-79"/>
                <a:cs typeface="Varela Round" panose="00000500000000000000" pitchFamily="2" charset="-79"/>
              </a:rPr>
              <a:t> הוענק ל</a:t>
            </a:r>
            <a:r>
              <a:rPr lang="he-IL" sz="2000" dirty="0">
                <a:solidFill>
                  <a:srgbClr val="002060"/>
                </a:solidFill>
                <a:latin typeface="Varela Round" panose="00000500000000000000" pitchFamily="2" charset="-79"/>
                <a:cs typeface="Varela Round" panose="00000500000000000000" pitchFamily="2" charset="-79"/>
                <a:hlinkClick r:id="rId4" tooltip="טוראי"/>
              </a:rPr>
              <a:t>טוראי</a:t>
            </a:r>
            <a:r>
              <a:rPr lang="he-IL" sz="2000" dirty="0">
                <a:solidFill>
                  <a:srgbClr val="002060"/>
                </a:solidFill>
                <a:latin typeface="Varela Round" panose="00000500000000000000" pitchFamily="2" charset="-79"/>
                <a:cs typeface="Varela Round" panose="00000500000000000000" pitchFamily="2" charset="-79"/>
              </a:rPr>
              <a:t> </a:t>
            </a:r>
            <a:r>
              <a:rPr lang="he-IL" sz="2000" dirty="0">
                <a:solidFill>
                  <a:srgbClr val="002060"/>
                </a:solidFill>
                <a:latin typeface="Varela Round" panose="00000500000000000000" pitchFamily="2" charset="-79"/>
                <a:cs typeface="Varela Round" panose="00000500000000000000" pitchFamily="2" charset="-79"/>
                <a:hlinkClick r:id="rId5" tooltip="איתן נאוה"/>
              </a:rPr>
              <a:t>איתן נאוה</a:t>
            </a:r>
            <a:endParaRPr lang="he-IL" sz="2000" dirty="0">
              <a:solidFill>
                <a:srgbClr val="002060"/>
              </a:solidFill>
              <a:latin typeface="Varela Round" panose="00000500000000000000" pitchFamily="2" charset="-79"/>
              <a:cs typeface="Varela Round" panose="00000500000000000000" pitchFamily="2" charset="-79"/>
            </a:endParaRPr>
          </a:p>
          <a:p>
            <a:pPr algn="r" rtl="1">
              <a:buFont typeface="Arial" panose="020B0604020202020204" pitchFamily="34" charset="0"/>
              <a:buChar char="•"/>
            </a:pPr>
            <a:r>
              <a:rPr lang="he-IL" sz="2000" b="1" dirty="0">
                <a:solidFill>
                  <a:srgbClr val="002060"/>
                </a:solidFill>
                <a:latin typeface="Varela Round" panose="00000500000000000000" pitchFamily="2" charset="-79"/>
                <a:cs typeface="Varela Round" panose="00000500000000000000" pitchFamily="2" charset="-79"/>
                <a:hlinkClick r:id="rId6" tooltip="עיטור העוז"/>
              </a:rPr>
              <a:t>עיטור העוז</a:t>
            </a:r>
            <a:r>
              <a:rPr lang="he-IL" sz="2000" dirty="0">
                <a:solidFill>
                  <a:srgbClr val="002060"/>
                </a:solidFill>
                <a:latin typeface="Varela Round" panose="00000500000000000000" pitchFamily="2" charset="-79"/>
                <a:cs typeface="Varela Round" panose="00000500000000000000" pitchFamily="2" charset="-79"/>
              </a:rPr>
              <a:t> הוענק ללוחמים:</a:t>
            </a:r>
          </a:p>
          <a:p>
            <a:pPr marL="742950" lvl="1" indent="-285750" algn="r" rtl="1">
              <a:buFont typeface="Arial" panose="020B0604020202020204" pitchFamily="34" charset="0"/>
              <a:buChar char="•"/>
            </a:pPr>
            <a:r>
              <a:rPr lang="he-IL" sz="2000" dirty="0">
                <a:solidFill>
                  <a:srgbClr val="002060"/>
                </a:solidFill>
                <a:latin typeface="Varela Round" panose="00000500000000000000" pitchFamily="2" charset="-79"/>
                <a:cs typeface="Varela Round" panose="00000500000000000000" pitchFamily="2" charset="-79"/>
              </a:rPr>
              <a:t>ה</a:t>
            </a:r>
            <a:r>
              <a:rPr lang="he-IL" sz="2000" dirty="0">
                <a:solidFill>
                  <a:srgbClr val="002060"/>
                </a:solidFill>
                <a:latin typeface="Varela Round" panose="00000500000000000000" pitchFamily="2" charset="-79"/>
                <a:cs typeface="Varela Round" panose="00000500000000000000" pitchFamily="2" charset="-79"/>
                <a:hlinkClick r:id="rId7" tooltip="חובש"/>
              </a:rPr>
              <a:t>חובש</a:t>
            </a:r>
            <a:r>
              <a:rPr lang="he-IL" sz="2000" dirty="0">
                <a:solidFill>
                  <a:srgbClr val="002060"/>
                </a:solidFill>
                <a:latin typeface="Varela Round" panose="00000500000000000000" pitchFamily="2" charset="-79"/>
                <a:cs typeface="Varela Round" panose="00000500000000000000" pitchFamily="2" charset="-79"/>
              </a:rPr>
              <a:t> </a:t>
            </a:r>
            <a:r>
              <a:rPr lang="he-IL" sz="2000" dirty="0">
                <a:solidFill>
                  <a:srgbClr val="002060"/>
                </a:solidFill>
                <a:latin typeface="Varela Round" panose="00000500000000000000" pitchFamily="2" charset="-79"/>
                <a:cs typeface="Varela Round" panose="00000500000000000000" pitchFamily="2" charset="-79"/>
                <a:hlinkClick r:id="rId8" tooltip="רב&quot;ט"/>
              </a:rPr>
              <a:t>רב"ט</a:t>
            </a:r>
            <a:r>
              <a:rPr lang="he-IL" sz="2000" dirty="0">
                <a:solidFill>
                  <a:srgbClr val="002060"/>
                </a:solidFill>
                <a:latin typeface="Varela Round" panose="00000500000000000000" pitchFamily="2" charset="-79"/>
                <a:cs typeface="Varela Round" panose="00000500000000000000" pitchFamily="2" charset="-79"/>
              </a:rPr>
              <a:t> </a:t>
            </a:r>
            <a:r>
              <a:rPr lang="he-IL" sz="2000" dirty="0">
                <a:solidFill>
                  <a:srgbClr val="002060"/>
                </a:solidFill>
                <a:latin typeface="Varela Round" panose="00000500000000000000" pitchFamily="2" charset="-79"/>
                <a:cs typeface="Varela Round" panose="00000500000000000000" pitchFamily="2" charset="-79"/>
                <a:hlinkClick r:id="rId9" tooltip="יגאל ארד"/>
              </a:rPr>
              <a:t>יגאל ארד</a:t>
            </a:r>
            <a:endParaRPr lang="he-IL" sz="2000" dirty="0">
              <a:solidFill>
                <a:srgbClr val="002060"/>
              </a:solidFill>
              <a:latin typeface="Varela Round" panose="00000500000000000000" pitchFamily="2" charset="-79"/>
              <a:cs typeface="Varela Round" panose="00000500000000000000" pitchFamily="2" charset="-79"/>
            </a:endParaRPr>
          </a:p>
          <a:p>
            <a:pPr marL="742950" lvl="1" indent="-285750" algn="r" rtl="1">
              <a:buFont typeface="Arial" panose="020B0604020202020204" pitchFamily="34" charset="0"/>
              <a:buChar char="•"/>
            </a:pPr>
            <a:r>
              <a:rPr lang="he-IL" sz="2000" dirty="0">
                <a:solidFill>
                  <a:srgbClr val="002060"/>
                </a:solidFill>
                <a:latin typeface="Varela Round" panose="00000500000000000000" pitchFamily="2" charset="-79"/>
                <a:cs typeface="Varela Round" panose="00000500000000000000" pitchFamily="2" charset="-79"/>
              </a:rPr>
              <a:t>טוראי </a:t>
            </a:r>
            <a:r>
              <a:rPr lang="he-IL" sz="2000" dirty="0">
                <a:solidFill>
                  <a:srgbClr val="002060"/>
                </a:solidFill>
                <a:latin typeface="Varela Round" panose="00000500000000000000" pitchFamily="2" charset="-79"/>
                <a:cs typeface="Varela Round" panose="00000500000000000000" pitchFamily="2" charset="-79"/>
                <a:hlinkClick r:id="rId10" tooltip="דוד שלום (הדף אינו קיים)"/>
              </a:rPr>
              <a:t>דוד שלום</a:t>
            </a:r>
            <a:r>
              <a:rPr lang="he-IL" sz="2000" dirty="0">
                <a:solidFill>
                  <a:srgbClr val="002060"/>
                </a:solidFill>
                <a:latin typeface="Varela Round" panose="00000500000000000000" pitchFamily="2" charset="-79"/>
                <a:cs typeface="Varela Round" panose="00000500000000000000" pitchFamily="2" charset="-79"/>
              </a:rPr>
              <a:t> </a:t>
            </a:r>
          </a:p>
          <a:p>
            <a:pPr marL="742950" lvl="1" indent="-285750" algn="r" rtl="1">
              <a:buFont typeface="Arial" panose="020B0604020202020204" pitchFamily="34" charset="0"/>
              <a:buChar char="•"/>
            </a:pPr>
            <a:r>
              <a:rPr lang="he-IL" sz="2000" dirty="0">
                <a:solidFill>
                  <a:srgbClr val="002060"/>
                </a:solidFill>
                <a:latin typeface="Varela Round" panose="00000500000000000000" pitchFamily="2" charset="-79"/>
                <a:cs typeface="Varela Round" panose="00000500000000000000" pitchFamily="2" charset="-79"/>
              </a:rPr>
              <a:t>טוראי </a:t>
            </a:r>
            <a:r>
              <a:rPr lang="he-IL" sz="2000" dirty="0">
                <a:solidFill>
                  <a:srgbClr val="002060"/>
                </a:solidFill>
                <a:latin typeface="Varela Round" panose="00000500000000000000" pitchFamily="2" charset="-79"/>
                <a:cs typeface="Varela Round" panose="00000500000000000000" pitchFamily="2" charset="-79"/>
                <a:hlinkClick r:id="rId11" tooltip="יעקב חץ"/>
              </a:rPr>
              <a:t>יעקב חיימוביץ</a:t>
            </a:r>
            <a:r>
              <a:rPr lang="he-IL" sz="2000" dirty="0">
                <a:solidFill>
                  <a:srgbClr val="002060"/>
                </a:solidFill>
                <a:latin typeface="Varela Round" panose="00000500000000000000" pitchFamily="2" charset="-79"/>
                <a:cs typeface="Varela Round" panose="00000500000000000000" pitchFamily="2" charset="-79"/>
              </a:rPr>
              <a:t> </a:t>
            </a:r>
          </a:p>
          <a:p>
            <a:pPr algn="r" rtl="1">
              <a:buFont typeface="Arial" panose="020B0604020202020204" pitchFamily="34" charset="0"/>
              <a:buChar char="•"/>
            </a:pPr>
            <a:r>
              <a:rPr lang="he-IL" sz="2000" b="1" dirty="0">
                <a:solidFill>
                  <a:srgbClr val="002060"/>
                </a:solidFill>
                <a:latin typeface="Varela Round" panose="00000500000000000000" pitchFamily="2" charset="-79"/>
                <a:cs typeface="Varela Round" panose="00000500000000000000" pitchFamily="2" charset="-79"/>
                <a:hlinkClick r:id="rId12" tooltip="עיטור המופת"/>
              </a:rPr>
              <a:t>עיטור המופת</a:t>
            </a:r>
            <a:r>
              <a:rPr lang="he-IL" sz="2000" dirty="0">
                <a:solidFill>
                  <a:srgbClr val="002060"/>
                </a:solidFill>
                <a:latin typeface="Varela Round" panose="00000500000000000000" pitchFamily="2" charset="-79"/>
                <a:cs typeface="Varela Round" panose="00000500000000000000" pitchFamily="2" charset="-79"/>
              </a:rPr>
              <a:t> הוענק ללוחמים:</a:t>
            </a:r>
          </a:p>
          <a:p>
            <a:pPr marL="742950" lvl="1" indent="-285750" algn="r" rtl="1">
              <a:buFont typeface="Arial" panose="020B0604020202020204" pitchFamily="34" charset="0"/>
              <a:buChar char="•"/>
            </a:pPr>
            <a:r>
              <a:rPr lang="he-IL" sz="2000" dirty="0">
                <a:solidFill>
                  <a:srgbClr val="002060"/>
                </a:solidFill>
                <a:latin typeface="Varela Round" panose="00000500000000000000" pitchFamily="2" charset="-79"/>
                <a:cs typeface="Varela Round" panose="00000500000000000000" pitchFamily="2" charset="-79"/>
                <a:hlinkClick r:id="rId13" tooltip="סרן"/>
              </a:rPr>
              <a:t>סרן</a:t>
            </a:r>
            <a:r>
              <a:rPr lang="he-IL" sz="2000" dirty="0">
                <a:solidFill>
                  <a:srgbClr val="002060"/>
                </a:solidFill>
                <a:latin typeface="Varela Round" panose="00000500000000000000" pitchFamily="2" charset="-79"/>
                <a:cs typeface="Varela Round" panose="00000500000000000000" pitchFamily="2" charset="-79"/>
              </a:rPr>
              <a:t> </a:t>
            </a:r>
            <a:r>
              <a:rPr lang="he-IL" sz="2000" dirty="0">
                <a:solidFill>
                  <a:srgbClr val="002060"/>
                </a:solidFill>
                <a:latin typeface="Varela Round" panose="00000500000000000000" pitchFamily="2" charset="-79"/>
                <a:cs typeface="Varela Round" panose="00000500000000000000" pitchFamily="2" charset="-79"/>
                <a:hlinkClick r:id="rId14" tooltip="ניר ניצן (הדף אינו קיים)"/>
              </a:rPr>
              <a:t>ניר ניצן</a:t>
            </a:r>
            <a:endParaRPr lang="he-IL" sz="2000" dirty="0">
              <a:solidFill>
                <a:srgbClr val="002060"/>
              </a:solidFill>
              <a:latin typeface="Varela Round" panose="00000500000000000000" pitchFamily="2" charset="-79"/>
              <a:cs typeface="Varela Round" panose="00000500000000000000" pitchFamily="2" charset="-79"/>
            </a:endParaRPr>
          </a:p>
          <a:p>
            <a:pPr marL="742950" lvl="1" indent="-285750" algn="r" rtl="1">
              <a:buFont typeface="Arial" panose="020B0604020202020204" pitchFamily="34" charset="0"/>
              <a:buChar char="•"/>
            </a:pPr>
            <a:r>
              <a:rPr lang="he-IL" sz="2000" dirty="0">
                <a:solidFill>
                  <a:srgbClr val="002060"/>
                </a:solidFill>
                <a:latin typeface="Varela Round" panose="00000500000000000000" pitchFamily="2" charset="-79"/>
                <a:cs typeface="Varela Round" panose="00000500000000000000" pitchFamily="2" charset="-79"/>
              </a:rPr>
              <a:t>סגן מפקד פלוגת השריון סרן רפי ישעיה</a:t>
            </a:r>
          </a:p>
          <a:p>
            <a:pPr marL="742950" lvl="1" indent="-285750" algn="r" rtl="1">
              <a:buFont typeface="Arial" panose="020B0604020202020204" pitchFamily="34" charset="0"/>
              <a:buChar char="•"/>
            </a:pPr>
            <a:r>
              <a:rPr lang="he-IL" sz="2000" dirty="0">
                <a:solidFill>
                  <a:srgbClr val="002060"/>
                </a:solidFill>
                <a:latin typeface="Varela Round" panose="00000500000000000000" pitchFamily="2" charset="-79"/>
                <a:cs typeface="Varela Round" panose="00000500000000000000" pitchFamily="2" charset="-79"/>
              </a:rPr>
              <a:t>סגן צבי מגן </a:t>
            </a:r>
          </a:p>
          <a:p>
            <a:pPr marL="742950" lvl="1" indent="-285750" algn="r" rtl="1">
              <a:buFont typeface="Arial" panose="020B0604020202020204" pitchFamily="34" charset="0"/>
              <a:buChar char="•"/>
            </a:pPr>
            <a:r>
              <a:rPr lang="he-IL" sz="2000" dirty="0">
                <a:solidFill>
                  <a:srgbClr val="002060"/>
                </a:solidFill>
                <a:latin typeface="Varela Round" panose="00000500000000000000" pitchFamily="2" charset="-79"/>
                <a:cs typeface="Varela Round" panose="00000500000000000000" pitchFamily="2" charset="-79"/>
              </a:rPr>
              <a:t>סגן </a:t>
            </a:r>
            <a:r>
              <a:rPr lang="he-IL" sz="2000" dirty="0">
                <a:solidFill>
                  <a:srgbClr val="002060"/>
                </a:solidFill>
                <a:latin typeface="Varela Round" panose="00000500000000000000" pitchFamily="2" charset="-79"/>
                <a:cs typeface="Varela Round" panose="00000500000000000000" pitchFamily="2" charset="-79"/>
                <a:hlinkClick r:id="rId15" tooltip="יורם אלישיב (הדף אינו קיים)"/>
              </a:rPr>
              <a:t>יורם אלישיב</a:t>
            </a:r>
            <a:r>
              <a:rPr lang="he-IL" sz="2000" dirty="0">
                <a:solidFill>
                  <a:srgbClr val="002060"/>
                </a:solidFill>
                <a:latin typeface="Varela Round" panose="00000500000000000000" pitchFamily="2" charset="-79"/>
                <a:cs typeface="Varela Round" panose="00000500000000000000" pitchFamily="2" charset="-79"/>
              </a:rPr>
              <a:t> </a:t>
            </a:r>
          </a:p>
          <a:p>
            <a:pPr marL="742950" lvl="1" indent="-285750" algn="r" rtl="1">
              <a:buFont typeface="Arial" panose="020B0604020202020204" pitchFamily="34" charset="0"/>
              <a:buChar char="•"/>
            </a:pPr>
            <a:r>
              <a:rPr lang="he-IL" sz="2000" dirty="0">
                <a:solidFill>
                  <a:srgbClr val="002060"/>
                </a:solidFill>
                <a:latin typeface="Varela Round" panose="00000500000000000000" pitchFamily="2" charset="-79"/>
                <a:cs typeface="Varela Round" panose="00000500000000000000" pitchFamily="2" charset="-79"/>
              </a:rPr>
              <a:t>הרופא </a:t>
            </a:r>
            <a:r>
              <a:rPr lang="he-IL" sz="2000" dirty="0">
                <a:solidFill>
                  <a:srgbClr val="002060"/>
                </a:solidFill>
                <a:latin typeface="Varela Round" panose="00000500000000000000" pitchFamily="2" charset="-79"/>
                <a:cs typeface="Varela Round" panose="00000500000000000000" pitchFamily="2" charset="-79"/>
                <a:hlinkClick r:id="rId16" tooltip="סגן"/>
              </a:rPr>
              <a:t>סגן</a:t>
            </a:r>
            <a:r>
              <a:rPr lang="he-IL" sz="2000" dirty="0">
                <a:solidFill>
                  <a:srgbClr val="002060"/>
                </a:solidFill>
                <a:latin typeface="Varela Round" panose="00000500000000000000" pitchFamily="2" charset="-79"/>
                <a:cs typeface="Varela Round" panose="00000500000000000000" pitchFamily="2" charset="-79"/>
              </a:rPr>
              <a:t> ד"ר </a:t>
            </a:r>
            <a:r>
              <a:rPr lang="he-IL" sz="2000" dirty="0">
                <a:solidFill>
                  <a:srgbClr val="002060"/>
                </a:solidFill>
                <a:latin typeface="Varela Round" panose="00000500000000000000" pitchFamily="2" charset="-79"/>
                <a:cs typeface="Varela Round" panose="00000500000000000000" pitchFamily="2" charset="-79"/>
                <a:hlinkClick r:id="rId17" tooltip="אורי פרנד"/>
              </a:rPr>
              <a:t>אורי </a:t>
            </a:r>
            <a:r>
              <a:rPr lang="he-IL" sz="2000" dirty="0" err="1">
                <a:solidFill>
                  <a:srgbClr val="002060"/>
                </a:solidFill>
                <a:latin typeface="Varela Round" panose="00000500000000000000" pitchFamily="2" charset="-79"/>
                <a:cs typeface="Varela Round" panose="00000500000000000000" pitchFamily="2" charset="-79"/>
                <a:hlinkClick r:id="rId17" tooltip="אורי פרנד"/>
              </a:rPr>
              <a:t>פרנד</a:t>
            </a:r>
            <a:r>
              <a:rPr lang="he-IL" sz="2000" dirty="0">
                <a:solidFill>
                  <a:srgbClr val="002060"/>
                </a:solidFill>
                <a:latin typeface="Varela Round" panose="00000500000000000000" pitchFamily="2" charset="-79"/>
                <a:cs typeface="Varela Round" panose="00000500000000000000" pitchFamily="2" charset="-79"/>
              </a:rPr>
              <a:t> </a:t>
            </a:r>
          </a:p>
          <a:p>
            <a:pPr marL="742950" lvl="1" indent="-285750" algn="r" rtl="1">
              <a:buFont typeface="Arial" panose="020B0604020202020204" pitchFamily="34" charset="0"/>
              <a:buChar char="•"/>
            </a:pPr>
            <a:r>
              <a:rPr lang="he-IL" sz="2000" dirty="0">
                <a:solidFill>
                  <a:srgbClr val="002060"/>
                </a:solidFill>
                <a:latin typeface="Varela Round" panose="00000500000000000000" pitchFamily="2" charset="-79"/>
                <a:cs typeface="Varela Round" panose="00000500000000000000" pitchFamily="2" charset="-79"/>
              </a:rPr>
              <a:t>רב"ט </a:t>
            </a:r>
            <a:r>
              <a:rPr lang="he-IL" sz="2000" dirty="0">
                <a:solidFill>
                  <a:srgbClr val="002060"/>
                </a:solidFill>
                <a:latin typeface="Varela Round" panose="00000500000000000000" pitchFamily="2" charset="-79"/>
                <a:cs typeface="Varela Round" panose="00000500000000000000" pitchFamily="2" charset="-79"/>
                <a:hlinkClick r:id="rId18" tooltip="ישראל צוריאל (הדף אינו קיים)"/>
              </a:rPr>
              <a:t>ישראל צוריאל</a:t>
            </a:r>
            <a:r>
              <a:rPr lang="he-IL" sz="2000" dirty="0">
                <a:solidFill>
                  <a:srgbClr val="002060"/>
                </a:solidFill>
                <a:latin typeface="Varela Round" panose="00000500000000000000" pitchFamily="2" charset="-79"/>
                <a:cs typeface="Varela Round" panose="00000500000000000000" pitchFamily="2" charset="-79"/>
              </a:rPr>
              <a:t> </a:t>
            </a:r>
          </a:p>
          <a:p>
            <a:pPr marL="742950" lvl="1" indent="-285750" algn="r" rtl="1">
              <a:buFont typeface="Arial" panose="020B0604020202020204" pitchFamily="34" charset="0"/>
              <a:buChar char="•"/>
            </a:pPr>
            <a:r>
              <a:rPr lang="he-IL" sz="2000" dirty="0">
                <a:solidFill>
                  <a:srgbClr val="002060"/>
                </a:solidFill>
                <a:latin typeface="Varela Round" panose="00000500000000000000" pitchFamily="2" charset="-79"/>
                <a:cs typeface="Varela Round" panose="00000500000000000000" pitchFamily="2" charset="-79"/>
              </a:rPr>
              <a:t>רב"ט </a:t>
            </a:r>
            <a:r>
              <a:rPr lang="he-IL" sz="2000" dirty="0">
                <a:solidFill>
                  <a:srgbClr val="002060"/>
                </a:solidFill>
                <a:latin typeface="Varela Round" panose="00000500000000000000" pitchFamily="2" charset="-79"/>
                <a:cs typeface="Varela Round" panose="00000500000000000000" pitchFamily="2" charset="-79"/>
                <a:hlinkClick r:id="rId19" tooltip="אברהם קטן (הדף אינו קיים)"/>
              </a:rPr>
              <a:t>אברהם קטן</a:t>
            </a:r>
            <a:r>
              <a:rPr lang="he-IL" sz="2000" dirty="0">
                <a:solidFill>
                  <a:srgbClr val="002060"/>
                </a:solidFill>
                <a:latin typeface="Varela Round" panose="00000500000000000000" pitchFamily="2" charset="-79"/>
                <a:cs typeface="Varela Round" panose="00000500000000000000" pitchFamily="2" charset="-79"/>
              </a:rPr>
              <a:t> </a:t>
            </a:r>
          </a:p>
          <a:p>
            <a:pPr marL="742950" lvl="1" indent="-285750" algn="r" rtl="1">
              <a:buFont typeface="Arial" panose="020B0604020202020204" pitchFamily="34" charset="0"/>
              <a:buChar char="•"/>
            </a:pPr>
            <a:r>
              <a:rPr lang="he-IL" sz="2000" dirty="0">
                <a:solidFill>
                  <a:srgbClr val="002060"/>
                </a:solidFill>
                <a:latin typeface="Varela Round" panose="00000500000000000000" pitchFamily="2" charset="-79"/>
                <a:cs typeface="Varela Round" panose="00000500000000000000" pitchFamily="2" charset="-79"/>
              </a:rPr>
              <a:t>החובש רב-טוראי </a:t>
            </a:r>
            <a:r>
              <a:rPr lang="he-IL" sz="2000" dirty="0">
                <a:solidFill>
                  <a:srgbClr val="002060"/>
                </a:solidFill>
                <a:latin typeface="Varela Round" panose="00000500000000000000" pitchFamily="2" charset="-79"/>
                <a:cs typeface="Varela Round" panose="00000500000000000000" pitchFamily="2" charset="-79"/>
                <a:hlinkClick r:id="rId20" tooltip="אורי לבוביץ"/>
              </a:rPr>
              <a:t>אורי </a:t>
            </a:r>
            <a:r>
              <a:rPr lang="he-IL" sz="2000" dirty="0" err="1">
                <a:solidFill>
                  <a:srgbClr val="002060"/>
                </a:solidFill>
                <a:latin typeface="Varela Round" panose="00000500000000000000" pitchFamily="2" charset="-79"/>
                <a:cs typeface="Varela Round" panose="00000500000000000000" pitchFamily="2" charset="-79"/>
                <a:hlinkClick r:id="rId20" tooltip="אורי לבוביץ"/>
              </a:rPr>
              <a:t>לבוביץ</a:t>
            </a:r>
            <a:r>
              <a:rPr lang="he-IL" sz="2000" dirty="0">
                <a:solidFill>
                  <a:srgbClr val="002060"/>
                </a:solidFill>
                <a:latin typeface="Varela Round" panose="00000500000000000000" pitchFamily="2" charset="-79"/>
                <a:cs typeface="Varela Round" panose="00000500000000000000" pitchFamily="2" charset="-79"/>
              </a:rPr>
              <a:t> </a:t>
            </a:r>
          </a:p>
          <a:p>
            <a:pPr marL="742950" lvl="1" indent="-285750" algn="r" rtl="1">
              <a:buFont typeface="Arial" panose="020B0604020202020204" pitchFamily="34" charset="0"/>
              <a:buChar char="•"/>
            </a:pPr>
            <a:r>
              <a:rPr lang="he-IL" sz="2000" dirty="0">
                <a:solidFill>
                  <a:srgbClr val="002060"/>
                </a:solidFill>
                <a:latin typeface="Varela Round" panose="00000500000000000000" pitchFamily="2" charset="-79"/>
                <a:cs typeface="Varela Round" panose="00000500000000000000" pitchFamily="2" charset="-79"/>
              </a:rPr>
              <a:t>טוראי </a:t>
            </a:r>
            <a:r>
              <a:rPr lang="he-IL" sz="2000" dirty="0" err="1">
                <a:solidFill>
                  <a:srgbClr val="002060"/>
                </a:solidFill>
                <a:latin typeface="Varela Round" panose="00000500000000000000" pitchFamily="2" charset="-79"/>
                <a:cs typeface="Varela Round" panose="00000500000000000000" pitchFamily="2" charset="-79"/>
                <a:hlinkClick r:id="rId21" tooltip="דידיה גוטל (הדף אינו קיים)"/>
              </a:rPr>
              <a:t>דידיה</a:t>
            </a:r>
            <a:r>
              <a:rPr lang="he-IL" sz="2000" dirty="0">
                <a:solidFill>
                  <a:srgbClr val="002060"/>
                </a:solidFill>
                <a:latin typeface="Varela Round" panose="00000500000000000000" pitchFamily="2" charset="-79"/>
                <a:cs typeface="Varela Round" panose="00000500000000000000" pitchFamily="2" charset="-79"/>
                <a:hlinkClick r:id="rId21" tooltip="דידיה גוטל (הדף אינו קיים)"/>
              </a:rPr>
              <a:t> </a:t>
            </a:r>
            <a:r>
              <a:rPr lang="he-IL" sz="2000" dirty="0" err="1">
                <a:solidFill>
                  <a:srgbClr val="002060"/>
                </a:solidFill>
                <a:latin typeface="Varela Round" panose="00000500000000000000" pitchFamily="2" charset="-79"/>
                <a:cs typeface="Varela Round" panose="00000500000000000000" pitchFamily="2" charset="-79"/>
                <a:hlinkClick r:id="rId21" tooltip="דידיה גוטל (הדף אינו קיים)"/>
              </a:rPr>
              <a:t>גוטל</a:t>
            </a:r>
            <a:r>
              <a:rPr lang="he-IL" sz="2000" dirty="0">
                <a:solidFill>
                  <a:srgbClr val="002060"/>
                </a:solidFill>
                <a:latin typeface="Varela Round" panose="00000500000000000000" pitchFamily="2" charset="-79"/>
                <a:cs typeface="Varela Round" panose="00000500000000000000" pitchFamily="2" charset="-79"/>
              </a:rPr>
              <a:t> </a:t>
            </a:r>
          </a:p>
          <a:p>
            <a:pPr marL="742950" lvl="1" indent="-285750" algn="r" rtl="1">
              <a:buFont typeface="Arial" panose="020B0604020202020204" pitchFamily="34" charset="0"/>
              <a:buChar char="•"/>
            </a:pPr>
            <a:r>
              <a:rPr lang="he-IL" sz="2000" dirty="0">
                <a:solidFill>
                  <a:srgbClr val="002060"/>
                </a:solidFill>
                <a:latin typeface="Varela Round" panose="00000500000000000000" pitchFamily="2" charset="-79"/>
                <a:cs typeface="Varela Round" panose="00000500000000000000" pitchFamily="2" charset="-79"/>
              </a:rPr>
              <a:t>טוראי נפתלי כהן </a:t>
            </a:r>
          </a:p>
          <a:p>
            <a:pPr marL="742950" lvl="1" indent="-285750" algn="r" rtl="1">
              <a:buFont typeface="Arial" panose="020B0604020202020204" pitchFamily="34" charset="0"/>
              <a:buChar char="•"/>
            </a:pPr>
            <a:r>
              <a:rPr lang="he-IL" sz="2000" dirty="0">
                <a:solidFill>
                  <a:srgbClr val="002060"/>
                </a:solidFill>
                <a:latin typeface="Varela Round" panose="00000500000000000000" pitchFamily="2" charset="-79"/>
                <a:cs typeface="Varela Round" panose="00000500000000000000" pitchFamily="2" charset="-79"/>
              </a:rPr>
              <a:t>טוראי </a:t>
            </a:r>
            <a:r>
              <a:rPr lang="he-IL" sz="2000" dirty="0">
                <a:solidFill>
                  <a:srgbClr val="002060"/>
                </a:solidFill>
                <a:latin typeface="Varela Round" panose="00000500000000000000" pitchFamily="2" charset="-79"/>
                <a:cs typeface="Varela Round" panose="00000500000000000000" pitchFamily="2" charset="-79"/>
                <a:hlinkClick r:id="rId22" tooltip="יהודה קנדל (הדף אינו קיים)"/>
              </a:rPr>
              <a:t>יהודה </a:t>
            </a:r>
            <a:r>
              <a:rPr lang="he-IL" sz="2000" dirty="0" err="1">
                <a:solidFill>
                  <a:srgbClr val="002060"/>
                </a:solidFill>
                <a:latin typeface="Varela Round" panose="00000500000000000000" pitchFamily="2" charset="-79"/>
                <a:cs typeface="Varela Round" panose="00000500000000000000" pitchFamily="2" charset="-79"/>
                <a:hlinkClick r:id="rId22" tooltip="יהודה קנדל (הדף אינו קיים)"/>
              </a:rPr>
              <a:t>קנדל</a:t>
            </a:r>
            <a:r>
              <a:rPr lang="he-IL" sz="2000" dirty="0">
                <a:solidFill>
                  <a:srgbClr val="002060"/>
                </a:solidFill>
                <a:latin typeface="Varela Round" panose="00000500000000000000" pitchFamily="2" charset="-79"/>
                <a:cs typeface="Varela Round" panose="00000500000000000000" pitchFamily="2" charset="-79"/>
              </a:rPr>
              <a:t> </a:t>
            </a:r>
          </a:p>
        </p:txBody>
      </p:sp>
      <p:pic>
        <p:nvPicPr>
          <p:cNvPr id="5" name="תמונה 4">
            <a:extLst>
              <a:ext uri="{FF2B5EF4-FFF2-40B4-BE49-F238E27FC236}">
                <a16:creationId xmlns:a16="http://schemas.microsoft.com/office/drawing/2014/main" id="{F07443F2-00D6-42BD-9C74-1DF4150D1650}"/>
              </a:ext>
            </a:extLst>
          </p:cNvPr>
          <p:cNvPicPr>
            <a:picLocks noChangeAspect="1"/>
          </p:cNvPicPr>
          <p:nvPr/>
        </p:nvPicPr>
        <p:blipFill>
          <a:blip r:embed="rId23"/>
          <a:stretch>
            <a:fillRect/>
          </a:stretch>
        </p:blipFill>
        <p:spPr>
          <a:xfrm>
            <a:off x="810556" y="599236"/>
            <a:ext cx="3349963" cy="5013149"/>
          </a:xfrm>
          <a:prstGeom prst="rect">
            <a:avLst/>
          </a:prstGeom>
        </p:spPr>
      </p:pic>
      <p:pic>
        <p:nvPicPr>
          <p:cNvPr id="6" name="תמונה 5">
            <a:extLst>
              <a:ext uri="{FF2B5EF4-FFF2-40B4-BE49-F238E27FC236}">
                <a16:creationId xmlns:a16="http://schemas.microsoft.com/office/drawing/2014/main" id="{5FF6A414-C9A8-45E1-AB58-1B3FD49F40EE}"/>
              </a:ext>
            </a:extLst>
          </p:cNvPr>
          <p:cNvPicPr>
            <a:picLocks noChangeAspect="1"/>
          </p:cNvPicPr>
          <p:nvPr/>
        </p:nvPicPr>
        <p:blipFill>
          <a:blip r:embed="rId24"/>
          <a:stretch>
            <a:fillRect/>
          </a:stretch>
        </p:blipFill>
        <p:spPr>
          <a:xfrm>
            <a:off x="5318760" y="657209"/>
            <a:ext cx="1099226" cy="1557945"/>
          </a:xfrm>
          <a:prstGeom prst="rect">
            <a:avLst/>
          </a:prstGeom>
        </p:spPr>
      </p:pic>
      <p:pic>
        <p:nvPicPr>
          <p:cNvPr id="7" name="תמונה 6">
            <a:extLst>
              <a:ext uri="{FF2B5EF4-FFF2-40B4-BE49-F238E27FC236}">
                <a16:creationId xmlns:a16="http://schemas.microsoft.com/office/drawing/2014/main" id="{8CE5BEA5-C874-4F48-ABA7-BC37314B24A2}"/>
              </a:ext>
            </a:extLst>
          </p:cNvPr>
          <p:cNvPicPr>
            <a:picLocks noChangeAspect="1"/>
          </p:cNvPicPr>
          <p:nvPr/>
        </p:nvPicPr>
        <p:blipFill>
          <a:blip r:embed="rId25"/>
          <a:stretch>
            <a:fillRect/>
          </a:stretch>
        </p:blipFill>
        <p:spPr>
          <a:xfrm>
            <a:off x="5318760" y="2340868"/>
            <a:ext cx="1148084" cy="1636472"/>
          </a:xfrm>
          <a:prstGeom prst="rect">
            <a:avLst/>
          </a:prstGeom>
        </p:spPr>
      </p:pic>
      <p:pic>
        <p:nvPicPr>
          <p:cNvPr id="8" name="תמונה 7">
            <a:extLst>
              <a:ext uri="{FF2B5EF4-FFF2-40B4-BE49-F238E27FC236}">
                <a16:creationId xmlns:a16="http://schemas.microsoft.com/office/drawing/2014/main" id="{171D6014-6FC6-4443-ADE0-5C4CBC52490B}"/>
              </a:ext>
            </a:extLst>
          </p:cNvPr>
          <p:cNvPicPr>
            <a:picLocks noChangeAspect="1"/>
          </p:cNvPicPr>
          <p:nvPr/>
        </p:nvPicPr>
        <p:blipFill>
          <a:blip r:embed="rId26"/>
          <a:stretch>
            <a:fillRect/>
          </a:stretch>
        </p:blipFill>
        <p:spPr>
          <a:xfrm>
            <a:off x="5318760" y="4278184"/>
            <a:ext cx="1210171" cy="1688530"/>
          </a:xfrm>
          <a:prstGeom prst="rect">
            <a:avLst/>
          </a:prstGeom>
        </p:spPr>
      </p:pic>
    </p:spTree>
    <p:extLst>
      <p:ext uri="{BB962C8B-B14F-4D97-AF65-F5344CB8AC3E}">
        <p14:creationId xmlns:p14="http://schemas.microsoft.com/office/powerpoint/2010/main" val="10085760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3B976CB-3DB0-46A6-BD78-4294FFB856CE}"/>
              </a:ext>
            </a:extLst>
          </p:cNvPr>
          <p:cNvSpPr>
            <a:spLocks noGrp="1"/>
          </p:cNvSpPr>
          <p:nvPr>
            <p:ph type="title"/>
          </p:nvPr>
        </p:nvSpPr>
        <p:spPr/>
        <p:txBody>
          <a:bodyPr/>
          <a:lstStyle/>
          <a:p>
            <a:r>
              <a:rPr lang="he-IL" dirty="0"/>
              <a:t>גבעת התחמושת</a:t>
            </a:r>
          </a:p>
        </p:txBody>
      </p:sp>
      <p:sp>
        <p:nvSpPr>
          <p:cNvPr id="3" name="מציין מיקום טקסט 2">
            <a:extLst>
              <a:ext uri="{FF2B5EF4-FFF2-40B4-BE49-F238E27FC236}">
                <a16:creationId xmlns:a16="http://schemas.microsoft.com/office/drawing/2014/main" id="{065162B9-6C5D-4915-8882-25F1556A66FC}"/>
              </a:ext>
            </a:extLst>
          </p:cNvPr>
          <p:cNvSpPr>
            <a:spLocks noGrp="1"/>
          </p:cNvSpPr>
          <p:nvPr>
            <p:ph type="body" idx="1"/>
          </p:nvPr>
        </p:nvSpPr>
        <p:spPr/>
        <p:txBody>
          <a:bodyPr/>
          <a:lstStyle/>
          <a:p>
            <a:endParaRPr lang="he-IL"/>
          </a:p>
        </p:txBody>
      </p:sp>
      <p:sp>
        <p:nvSpPr>
          <p:cNvPr id="5" name="מלבן 4"/>
          <p:cNvSpPr/>
          <p:nvPr/>
        </p:nvSpPr>
        <p:spPr>
          <a:xfrm>
            <a:off x="-106680" y="5273040"/>
            <a:ext cx="7924800" cy="16384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4" name="תמונה 3">
            <a:extLst>
              <a:ext uri="{FF2B5EF4-FFF2-40B4-BE49-F238E27FC236}">
                <a16:creationId xmlns:a16="http://schemas.microsoft.com/office/drawing/2014/main" id="{E35CB0F8-EE99-42A6-8694-E019F5897DB7}"/>
              </a:ext>
            </a:extLst>
          </p:cNvPr>
          <p:cNvPicPr>
            <a:picLocks noChangeAspect="1"/>
          </p:cNvPicPr>
          <p:nvPr/>
        </p:nvPicPr>
        <p:blipFill>
          <a:blip r:embed="rId2"/>
          <a:stretch>
            <a:fillRect/>
          </a:stretch>
        </p:blipFill>
        <p:spPr>
          <a:xfrm>
            <a:off x="1777736" y="933094"/>
            <a:ext cx="8636527" cy="5780193"/>
          </a:xfrm>
          <a:prstGeom prst="rect">
            <a:avLst/>
          </a:prstGeom>
        </p:spPr>
      </p:pic>
    </p:spTree>
    <p:extLst>
      <p:ext uri="{BB962C8B-B14F-4D97-AF65-F5344CB8AC3E}">
        <p14:creationId xmlns:p14="http://schemas.microsoft.com/office/powerpoint/2010/main" val="7044753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9F54265-FA5F-4A4F-BEC8-EE557AC0B103}"/>
              </a:ext>
            </a:extLst>
          </p:cNvPr>
          <p:cNvSpPr>
            <a:spLocks noGrp="1"/>
          </p:cNvSpPr>
          <p:nvPr>
            <p:ph type="title"/>
          </p:nvPr>
        </p:nvSpPr>
        <p:spPr/>
        <p:txBody>
          <a:bodyPr/>
          <a:lstStyle/>
          <a:p>
            <a:endParaRPr lang="he-IL" dirty="0"/>
          </a:p>
        </p:txBody>
      </p:sp>
      <p:sp>
        <p:nvSpPr>
          <p:cNvPr id="3" name="מציין מיקום טקסט 2">
            <a:extLst>
              <a:ext uri="{FF2B5EF4-FFF2-40B4-BE49-F238E27FC236}">
                <a16:creationId xmlns:a16="http://schemas.microsoft.com/office/drawing/2014/main" id="{57D7549E-3BED-4BC9-999F-60C773A4937C}"/>
              </a:ext>
            </a:extLst>
          </p:cNvPr>
          <p:cNvSpPr>
            <a:spLocks noGrp="1"/>
          </p:cNvSpPr>
          <p:nvPr>
            <p:ph type="body" idx="1"/>
          </p:nvPr>
        </p:nvSpPr>
        <p:spPr/>
        <p:txBody>
          <a:bodyPr/>
          <a:lstStyle/>
          <a:p>
            <a:endParaRPr lang="he-IL" dirty="0"/>
          </a:p>
        </p:txBody>
      </p:sp>
      <p:sp>
        <p:nvSpPr>
          <p:cNvPr id="5" name="מלבן 4">
            <a:extLst>
              <a:ext uri="{FF2B5EF4-FFF2-40B4-BE49-F238E27FC236}">
                <a16:creationId xmlns:a16="http://schemas.microsoft.com/office/drawing/2014/main" id="{F2C20952-ACD6-4584-A603-11CC6CF481D5}"/>
              </a:ext>
            </a:extLst>
          </p:cNvPr>
          <p:cNvSpPr/>
          <p:nvPr/>
        </p:nvSpPr>
        <p:spPr>
          <a:xfrm>
            <a:off x="7518749" y="1814661"/>
            <a:ext cx="184731" cy="307777"/>
          </a:xfrm>
          <a:prstGeom prst="rect">
            <a:avLst/>
          </a:prstGeom>
          <a:solidFill>
            <a:srgbClr val="FFC000"/>
          </a:solidFill>
        </p:spPr>
        <p:txBody>
          <a:bodyPr wrap="none">
            <a:spAutoFit/>
          </a:bodyPr>
          <a:lstStyle/>
          <a:p>
            <a:endParaRPr lang="he-IL" dirty="0">
              <a:latin typeface="Varela Round" panose="00000500000000000000" pitchFamily="2" charset="-79"/>
              <a:cs typeface="Varela Round" panose="00000500000000000000" pitchFamily="2" charset="-79"/>
            </a:endParaRPr>
          </a:p>
        </p:txBody>
      </p:sp>
      <p:sp>
        <p:nvSpPr>
          <p:cNvPr id="7" name="מלבן 6"/>
          <p:cNvSpPr/>
          <p:nvPr/>
        </p:nvSpPr>
        <p:spPr>
          <a:xfrm>
            <a:off x="-106680" y="5273040"/>
            <a:ext cx="7924800" cy="16384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6" name="מדיה מקוונת 5" title="ￗﾞￗﾜￗﾗￗﾞￗﾪ ￗﾩￗﾩￗﾪ ￗﾔￗﾙￗﾞￗﾙￗﾝ - ￗﾒￗﾑￗﾢￗﾪ ￗﾔￗﾪￗﾗￗﾞￗﾕￗﾩￗﾪ | ￗﾛￗﾐￗﾟ 11 ￗﾜￗﾩￗﾢￗﾑￗﾨ ￗﾨￗﾩￗﾕￗﾪ ￗﾔￗﾩￗﾙￗﾓￗﾕￗﾨ">
            <a:hlinkClick r:id="" action="ppaction://media"/>
            <a:extLst>
              <a:ext uri="{FF2B5EF4-FFF2-40B4-BE49-F238E27FC236}">
                <a16:creationId xmlns:a16="http://schemas.microsoft.com/office/drawing/2014/main" id="{EFDEFC5F-8773-4236-B807-D60C0BBFC2A2}"/>
              </a:ext>
            </a:extLst>
          </p:cNvPr>
          <p:cNvPicPr>
            <a:picLocks noRot="1" noChangeAspect="1"/>
          </p:cNvPicPr>
          <p:nvPr>
            <a:videoFile r:link="rId1"/>
          </p:nvPr>
        </p:nvPicPr>
        <p:blipFill>
          <a:blip r:embed="rId3"/>
          <a:stretch>
            <a:fillRect/>
          </a:stretch>
        </p:blipFill>
        <p:spPr>
          <a:xfrm>
            <a:off x="515274" y="990151"/>
            <a:ext cx="10431731" cy="5867849"/>
          </a:xfrm>
          <a:prstGeom prst="rect">
            <a:avLst/>
          </a:prstGeom>
        </p:spPr>
      </p:pic>
    </p:spTree>
    <p:extLst>
      <p:ext uri="{BB962C8B-B14F-4D97-AF65-F5344CB8AC3E}">
        <p14:creationId xmlns:p14="http://schemas.microsoft.com/office/powerpoint/2010/main" val="802219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1F3B4AA9-1B88-4E17-8644-3495D889ADB3}"/>
              </a:ext>
            </a:extLst>
          </p:cNvPr>
          <p:cNvSpPr>
            <a:spLocks noGrp="1" noChangeArrowheads="1"/>
          </p:cNvSpPr>
          <p:nvPr>
            <p:ph type="title"/>
          </p:nvPr>
        </p:nvSpPr>
        <p:spPr/>
        <p:txBody>
          <a:bodyPr/>
          <a:lstStyle/>
          <a:p>
            <a:pPr eaLnBrk="1" hangingPunct="1">
              <a:defRPr/>
            </a:pPr>
            <a:endParaRPr lang="en-US" altLang="he-IL"/>
          </a:p>
        </p:txBody>
      </p:sp>
      <p:graphicFrame>
        <p:nvGraphicFramePr>
          <p:cNvPr id="19459" name="Object 3">
            <a:extLst>
              <a:ext uri="{FF2B5EF4-FFF2-40B4-BE49-F238E27FC236}">
                <a16:creationId xmlns:a16="http://schemas.microsoft.com/office/drawing/2014/main" id="{A55594F4-1933-4AD3-AB38-35BD7BFF213B}"/>
              </a:ext>
            </a:extLst>
          </p:cNvPr>
          <p:cNvGraphicFramePr>
            <a:graphicFrameLocks noGrp="1" noChangeAspect="1"/>
          </p:cNvGraphicFramePr>
          <p:nvPr>
            <p:ph idx="1"/>
          </p:nvPr>
        </p:nvGraphicFramePr>
        <p:xfrm>
          <a:off x="4335463" y="0"/>
          <a:ext cx="4032250" cy="6858000"/>
        </p:xfrm>
        <a:graphic>
          <a:graphicData uri="http://schemas.openxmlformats.org/presentationml/2006/ole">
            <mc:AlternateContent xmlns:mc="http://schemas.openxmlformats.org/markup-compatibility/2006">
              <mc:Choice xmlns:v="urn:schemas-microsoft-com:vml" Requires="v">
                <p:oleObj spid="_x0000_s2106" name="צילום של Photo Editor" r:id="rId3" imgW="5238095" imgH="8914286" progId="MSPhotoEd.3">
                  <p:embed/>
                </p:oleObj>
              </mc:Choice>
              <mc:Fallback>
                <p:oleObj name="צילום של Photo Editor" r:id="rId3" imgW="5238095" imgH="8914286" progId="MSPhotoEd.3">
                  <p:embed/>
                  <p:pic>
                    <p:nvPicPr>
                      <p:cNvPr id="19459" name="Object 3">
                        <a:extLst>
                          <a:ext uri="{FF2B5EF4-FFF2-40B4-BE49-F238E27FC236}">
                            <a16:creationId xmlns:a16="http://schemas.microsoft.com/office/drawing/2014/main" id="{A55594F4-1933-4AD3-AB38-35BD7BFF21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5463" y="0"/>
                        <a:ext cx="40322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9460" name="Object 4">
            <a:extLst>
              <a:ext uri="{FF2B5EF4-FFF2-40B4-BE49-F238E27FC236}">
                <a16:creationId xmlns:a16="http://schemas.microsoft.com/office/drawing/2014/main" id="{E0117C15-AB8E-4C9C-BEDC-5C96BDF0BE61}"/>
              </a:ext>
            </a:extLst>
          </p:cNvPr>
          <p:cNvGraphicFramePr>
            <a:graphicFrameLocks noChangeAspect="1"/>
          </p:cNvGraphicFramePr>
          <p:nvPr>
            <p:extLst>
              <p:ext uri="{D42A27DB-BD31-4B8C-83A1-F6EECF244321}">
                <p14:modId xmlns:p14="http://schemas.microsoft.com/office/powerpoint/2010/main" val="2491147444"/>
              </p:ext>
            </p:extLst>
          </p:nvPr>
        </p:nvGraphicFramePr>
        <p:xfrm>
          <a:off x="252445" y="0"/>
          <a:ext cx="3541341" cy="4968358"/>
        </p:xfrm>
        <a:graphic>
          <a:graphicData uri="http://schemas.openxmlformats.org/presentationml/2006/ole">
            <mc:AlternateContent xmlns:mc="http://schemas.openxmlformats.org/markup-compatibility/2006">
              <mc:Choice xmlns:v="urn:schemas-microsoft-com:vml" Requires="v">
                <p:oleObj spid="_x0000_s2107" name="צילום של Photo Editor" r:id="rId5" imgW="2514286" imgH="3524742" progId="MSPhotoEd.3">
                  <p:embed/>
                </p:oleObj>
              </mc:Choice>
              <mc:Fallback>
                <p:oleObj name="צילום של Photo Editor" r:id="rId5" imgW="2514286" imgH="3524742" progId="MSPhotoEd.3">
                  <p:embed/>
                  <p:pic>
                    <p:nvPicPr>
                      <p:cNvPr id="19460" name="Object 4">
                        <a:extLst>
                          <a:ext uri="{FF2B5EF4-FFF2-40B4-BE49-F238E27FC236}">
                            <a16:creationId xmlns:a16="http://schemas.microsoft.com/office/drawing/2014/main" id="{E0117C15-AB8E-4C9C-BEDC-5C96BDF0BE6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2445" y="0"/>
                        <a:ext cx="3541341" cy="4968358"/>
                      </a:xfrm>
                      <a:prstGeom prst="rect">
                        <a:avLst/>
                      </a:prstGeom>
                      <a:noFill/>
                      <a:ln>
                        <a:noFill/>
                      </a:ln>
                    </p:spPr>
                  </p:pic>
                </p:oleObj>
              </mc:Fallback>
            </mc:AlternateContent>
          </a:graphicData>
        </a:graphic>
      </p:graphicFrame>
      <p:pic>
        <p:nvPicPr>
          <p:cNvPr id="19461" name="Picture 6" descr="https://04410668596072878565.googlegroups.com/attach/2b600f63439e3/%D7%AA%D7%A6%D7%9C%D7%95%D7%9D%201%20%D7%9C%D7%99%D7%93%20%D7%94%D7%9B%D7%95%D7%AA%D7%9C.jpg?part=0.1&amp;view=1&amp;vt=ANaJVrEo8yFFhsrR-wco-9eRrXthN-EDOe4bgfmtU4BHoapZFx_BoOnuT_HtFEmbMn4iUh-3wUDDV7vujGIAIgutFGOMUNZvAnJOm0ygi-p8sOpQyvRlXSs">
            <a:extLst>
              <a:ext uri="{FF2B5EF4-FFF2-40B4-BE49-F238E27FC236}">
                <a16:creationId xmlns:a16="http://schemas.microsoft.com/office/drawing/2014/main" id="{7B9DB53D-CF1F-4E77-B786-48BFDE75961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64623" y="4202349"/>
            <a:ext cx="3915332" cy="2655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0802907"/>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7F5E74D9-E70B-41B4-9D5B-81CD3BA41F99}"/>
              </a:ext>
            </a:extLst>
          </p:cNvPr>
          <p:cNvSpPr>
            <a:spLocks noGrp="1"/>
          </p:cNvSpPr>
          <p:nvPr>
            <p:ph type="title"/>
          </p:nvPr>
        </p:nvSpPr>
        <p:spPr/>
        <p:txBody>
          <a:bodyPr/>
          <a:lstStyle/>
          <a:p>
            <a:pPr>
              <a:defRPr/>
            </a:pPr>
            <a:endParaRPr lang="he-IL"/>
          </a:p>
        </p:txBody>
      </p:sp>
      <p:sp>
        <p:nvSpPr>
          <p:cNvPr id="4" name="מלבן 3">
            <a:extLst>
              <a:ext uri="{FF2B5EF4-FFF2-40B4-BE49-F238E27FC236}">
                <a16:creationId xmlns:a16="http://schemas.microsoft.com/office/drawing/2014/main" id="{4221F21C-DF42-4361-8C3C-C48C7BA74A32}"/>
              </a:ext>
            </a:extLst>
          </p:cNvPr>
          <p:cNvSpPr/>
          <p:nvPr/>
        </p:nvSpPr>
        <p:spPr>
          <a:xfrm>
            <a:off x="-106680" y="5273040"/>
            <a:ext cx="7924800" cy="16384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מציין מיקום טקסט 5">
            <a:extLst>
              <a:ext uri="{FF2B5EF4-FFF2-40B4-BE49-F238E27FC236}">
                <a16:creationId xmlns:a16="http://schemas.microsoft.com/office/drawing/2014/main" id="{56FBE405-F9AD-48FA-87BB-65687D85B96E}"/>
              </a:ext>
            </a:extLst>
          </p:cNvPr>
          <p:cNvSpPr>
            <a:spLocks noGrp="1"/>
          </p:cNvSpPr>
          <p:nvPr>
            <p:ph type="body" idx="1"/>
          </p:nvPr>
        </p:nvSpPr>
        <p:spPr/>
        <p:txBody>
          <a:bodyPr/>
          <a:lstStyle/>
          <a:p>
            <a:endParaRPr lang="he-IL"/>
          </a:p>
        </p:txBody>
      </p:sp>
      <p:pic>
        <p:nvPicPr>
          <p:cNvPr id="7" name="מדיה מקוונת 6" title="ￗﾔￗﾙￗﾡￗﾘￗﾕￗﾨￗﾙￗﾙￗﾪ ￗﾞￗﾜￗﾗￗﾞￗﾪ ￗﾩￗﾩￗﾪ ￗﾔￗﾙￗﾞￗﾙￗﾝ: ￗﾤￗﾨￗﾧ 7 - ￗﾙￗﾨￗﾕￗﾩￗﾜￗﾙￗﾝ ￗﾞￗﾐￗﾕￗﾗￗﾓￗﾪ">
            <a:hlinkClick r:id="" action="ppaction://media"/>
            <a:extLst>
              <a:ext uri="{FF2B5EF4-FFF2-40B4-BE49-F238E27FC236}">
                <a16:creationId xmlns:a16="http://schemas.microsoft.com/office/drawing/2014/main" id="{21BCA05C-C927-4B79-8FE2-F4B6CC5974C9}"/>
              </a:ext>
            </a:extLst>
          </p:cNvPr>
          <p:cNvPicPr>
            <a:picLocks noRot="1" noChangeAspect="1"/>
          </p:cNvPicPr>
          <p:nvPr>
            <a:videoFile r:link="rId1"/>
          </p:nvPr>
        </p:nvPicPr>
        <p:blipFill>
          <a:blip r:embed="rId3"/>
          <a:stretch>
            <a:fillRect/>
          </a:stretch>
        </p:blipFill>
        <p:spPr>
          <a:xfrm>
            <a:off x="515274" y="803554"/>
            <a:ext cx="10763460" cy="6054446"/>
          </a:xfrm>
          <a:prstGeom prst="rect">
            <a:avLst/>
          </a:prstGeom>
        </p:spPr>
      </p:pic>
    </p:spTree>
    <p:extLst>
      <p:ext uri="{BB962C8B-B14F-4D97-AF65-F5344CB8AC3E}">
        <p14:creationId xmlns:p14="http://schemas.microsoft.com/office/powerpoint/2010/main" val="1995757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632DB1A-67C2-4CBF-8336-E99E66EADA28}"/>
              </a:ext>
            </a:extLst>
          </p:cNvPr>
          <p:cNvSpPr>
            <a:spLocks noGrp="1"/>
          </p:cNvSpPr>
          <p:nvPr>
            <p:ph type="title"/>
          </p:nvPr>
        </p:nvSpPr>
        <p:spPr/>
        <p:txBody>
          <a:bodyPr/>
          <a:lstStyle/>
          <a:p>
            <a:endParaRPr lang="he-IL"/>
          </a:p>
        </p:txBody>
      </p:sp>
      <p:sp>
        <p:nvSpPr>
          <p:cNvPr id="3" name="מציין מיקום תוכן 2">
            <a:extLst>
              <a:ext uri="{FF2B5EF4-FFF2-40B4-BE49-F238E27FC236}">
                <a16:creationId xmlns:a16="http://schemas.microsoft.com/office/drawing/2014/main" id="{98543D5D-A03E-4666-82DB-D18E06813E60}"/>
              </a:ext>
            </a:extLst>
          </p:cNvPr>
          <p:cNvSpPr>
            <a:spLocks noGrp="1"/>
          </p:cNvSpPr>
          <p:nvPr>
            <p:ph idx="1"/>
          </p:nvPr>
        </p:nvSpPr>
        <p:spPr/>
        <p:txBody>
          <a:bodyPr/>
          <a:lstStyle/>
          <a:p>
            <a:r>
              <a:rPr lang="en-US" dirty="0"/>
              <a:t>https://youtu.be/GFLGvSkmMZo</a:t>
            </a:r>
            <a:endParaRPr lang="he-IL" dirty="0"/>
          </a:p>
        </p:txBody>
      </p:sp>
      <p:pic>
        <p:nvPicPr>
          <p:cNvPr id="4" name="מציין מיקום תוכן 4" descr="גבולות ירושלים אז והיום.bmp">
            <a:extLst>
              <a:ext uri="{FF2B5EF4-FFF2-40B4-BE49-F238E27FC236}">
                <a16:creationId xmlns:a16="http://schemas.microsoft.com/office/drawing/2014/main" id="{65E51A29-5CFA-4833-9CE3-11EE6B4B6D3C}"/>
              </a:ext>
            </a:extLst>
          </p:cNvPr>
          <p:cNvPicPr>
            <a:picLocks noChangeAspect="1"/>
          </p:cNvPicPr>
          <p:nvPr/>
        </p:nvPicPr>
        <p:blipFill>
          <a:blip r:embed="rId2"/>
          <a:stretch>
            <a:fillRect/>
          </a:stretch>
        </p:blipFill>
        <p:spPr>
          <a:xfrm>
            <a:off x="3232991" y="52983"/>
            <a:ext cx="5726019" cy="6752034"/>
          </a:xfrm>
          <a:prstGeom prst="rect">
            <a:avLst/>
          </a:prstGeom>
        </p:spPr>
      </p:pic>
    </p:spTree>
    <p:extLst>
      <p:ext uri="{BB962C8B-B14F-4D97-AF65-F5344CB8AC3E}">
        <p14:creationId xmlns:p14="http://schemas.microsoft.com/office/powerpoint/2010/main" val="4221814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065ACFA-7FE5-457B-B5A9-DDA80521DC15}"/>
              </a:ext>
            </a:extLst>
          </p:cNvPr>
          <p:cNvSpPr>
            <a:spLocks noGrp="1"/>
          </p:cNvSpPr>
          <p:nvPr>
            <p:ph type="title"/>
          </p:nvPr>
        </p:nvSpPr>
        <p:spPr/>
        <p:txBody>
          <a:bodyPr/>
          <a:lstStyle/>
          <a:p>
            <a:r>
              <a:rPr lang="he-IL" dirty="0"/>
              <a:t>סיכום</a:t>
            </a:r>
          </a:p>
        </p:txBody>
      </p:sp>
      <p:sp>
        <p:nvSpPr>
          <p:cNvPr id="3" name="מציין מיקום טקסט 2">
            <a:extLst>
              <a:ext uri="{FF2B5EF4-FFF2-40B4-BE49-F238E27FC236}">
                <a16:creationId xmlns:a16="http://schemas.microsoft.com/office/drawing/2014/main" id="{E24A72E7-2A06-4106-A68C-6302E8C9FA49}"/>
              </a:ext>
            </a:extLst>
          </p:cNvPr>
          <p:cNvSpPr>
            <a:spLocks noGrp="1"/>
          </p:cNvSpPr>
          <p:nvPr>
            <p:ph type="body" idx="1"/>
          </p:nvPr>
        </p:nvSpPr>
        <p:spPr>
          <a:xfrm>
            <a:off x="515274" y="1195757"/>
            <a:ext cx="8404990" cy="4718660"/>
          </a:xfrm>
        </p:spPr>
        <p:txBody>
          <a:bodyPr>
            <a:normAutofit fontScale="92500"/>
          </a:bodyPr>
          <a:lstStyle/>
          <a:p>
            <a:r>
              <a:rPr lang="he-IL" dirty="0"/>
              <a:t>19 שנה </a:t>
            </a:r>
            <a:r>
              <a:rPr lang="he-IL" dirty="0" err="1"/>
              <a:t>היתה</a:t>
            </a:r>
            <a:r>
              <a:rPr lang="he-IL" dirty="0"/>
              <a:t> ירושלים מחולקת לעיר מערבית-יהודית ועיר מזרחית-ירדנית.</a:t>
            </a:r>
          </a:p>
          <a:p>
            <a:r>
              <a:rPr lang="he-IL" dirty="0"/>
              <a:t>הגבול בליבה של העיר יצר מורכבות ביטחונית ואזרחית עבור תושבי ירושלים</a:t>
            </a:r>
          </a:p>
          <a:p>
            <a:r>
              <a:rPr lang="he-IL" dirty="0"/>
              <a:t>מלחמת ששת הימים שינתה את גבולות העיר ואיחדה בין חלקיה</a:t>
            </a:r>
          </a:p>
          <a:p>
            <a:r>
              <a:rPr lang="he-IL" dirty="0"/>
              <a:t>לקרב בגבעת התחמושת היה חלק חשוב ומרכזי בכיבוש העיר</a:t>
            </a:r>
          </a:p>
          <a:p>
            <a:r>
              <a:rPr lang="he-IL" dirty="0"/>
              <a:t>ערכי הלחימה בגבעה נחקקו לדורות בקרב לוחמים ומפקדים בצה"ל עד היום</a:t>
            </a:r>
          </a:p>
          <a:p>
            <a:endParaRPr lang="he-IL" dirty="0"/>
          </a:p>
        </p:txBody>
      </p:sp>
    </p:spTree>
    <p:extLst>
      <p:ext uri="{BB962C8B-B14F-4D97-AF65-F5344CB8AC3E}">
        <p14:creationId xmlns:p14="http://schemas.microsoft.com/office/powerpoint/2010/main" val="16975451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pic>
        <p:nvPicPr>
          <p:cNvPr id="266" name="Google Shape;266;p14"/>
          <p:cNvPicPr preferRelativeResize="0"/>
          <p:nvPr/>
        </p:nvPicPr>
        <p:blipFill rotWithShape="1">
          <a:blip r:embed="rId3">
            <a:alphaModFix/>
          </a:blip>
          <a:srcRect l="39172" r="34233" b="66411"/>
          <a:stretch/>
        </p:blipFill>
        <p:spPr>
          <a:xfrm>
            <a:off x="4775994" y="0"/>
            <a:ext cx="3241964" cy="1838476"/>
          </a:xfrm>
          <a:prstGeom prst="rect">
            <a:avLst/>
          </a:prstGeom>
          <a:noFill/>
          <a:ln>
            <a:noFill/>
          </a:ln>
        </p:spPr>
      </p:pic>
      <p:sp>
        <p:nvSpPr>
          <p:cNvPr id="267" name="Google Shape;267;p14"/>
          <p:cNvSpPr txBox="1"/>
          <p:nvPr/>
        </p:nvSpPr>
        <p:spPr>
          <a:xfrm>
            <a:off x="1385454" y="3016112"/>
            <a:ext cx="10436297" cy="1815882"/>
          </a:xfrm>
          <a:prstGeom prst="rect">
            <a:avLst/>
          </a:prstGeom>
          <a:noFill/>
          <a:ln>
            <a:noFill/>
          </a:ln>
        </p:spPr>
        <p:txBody>
          <a:bodyPr spcFirstLastPara="1" wrap="square" lIns="91425" tIns="45700" rIns="91425" bIns="45700" anchor="t" anchorCtr="0">
            <a:spAutoFit/>
          </a:bodyPr>
          <a:lstStyle/>
          <a:p>
            <a:pPr marL="895350" marR="0" lvl="0" indent="0" algn="just" defTabSz="914400" rtl="1" eaLnBrk="1" fontAlgn="auto" latinLnBrk="0" hangingPunct="1">
              <a:lnSpc>
                <a:spcPct val="100000"/>
              </a:lnSpc>
              <a:spcBef>
                <a:spcPts val="0"/>
              </a:spcBef>
              <a:spcAft>
                <a:spcPts val="0"/>
              </a:spcAft>
              <a:buClr>
                <a:srgbClr val="000000"/>
              </a:buClr>
              <a:buSzTx/>
              <a:buFont typeface="Arial"/>
              <a:buNone/>
              <a:tabLst/>
              <a:defRPr/>
            </a:pPr>
            <a:r>
              <a:rPr kumimoji="0" lang="x-none" sz="2800" b="0" i="0" u="none" strike="noStrike" kern="0" cap="none" spc="0" normalizeH="0" baseline="0" noProof="0">
                <a:ln>
                  <a:noFill/>
                </a:ln>
                <a:solidFill>
                  <a:srgbClr val="192A72"/>
                </a:solidFill>
                <a:effectLst/>
                <a:uLnTx/>
                <a:uFillTx/>
                <a:latin typeface="Varela Round"/>
                <a:ea typeface="Varela Round"/>
                <a:cs typeface="Varela Round"/>
                <a:sym typeface="Varela Round"/>
              </a:rPr>
              <a:t>השימוש ביצירות במהלך שידור זה נעשה לפי סעיף 27א לחוק זכות יוצרים, תשס"ח-2007. אם הינך בעל הזכויות באחת היצירות, באפשרותך לבקש מאיתנו לחדול מהשימוש ביצירה, זאת באמצעות פנייה לדוא"ל rights@education.gov.il</a:t>
            </a:r>
            <a:endParaRPr kumimoji="0" sz="2800" b="0" i="0" u="none" strike="noStrike" kern="0" cap="none" spc="0" normalizeH="0" baseline="0" noProof="0">
              <a:ln>
                <a:noFill/>
              </a:ln>
              <a:solidFill>
                <a:srgbClr val="192A72"/>
              </a:solidFill>
              <a:effectLst/>
              <a:uLnTx/>
              <a:uFillTx/>
              <a:latin typeface="Varela Round"/>
              <a:ea typeface="Varela Round"/>
              <a:cs typeface="Varela Round"/>
              <a:sym typeface="Varela Round"/>
            </a:endParaRPr>
          </a:p>
        </p:txBody>
      </p:sp>
      <p:sp>
        <p:nvSpPr>
          <p:cNvPr id="268" name="Google Shape;268;p14"/>
          <p:cNvSpPr/>
          <p:nvPr/>
        </p:nvSpPr>
        <p:spPr>
          <a:xfrm>
            <a:off x="795" y="1838476"/>
            <a:ext cx="12190413" cy="830956"/>
          </a:xfrm>
          <a:prstGeom prst="rect">
            <a:avLst/>
          </a:prstGeom>
          <a:noFill/>
          <a:ln>
            <a:noFill/>
          </a:ln>
        </p:spPr>
        <p:txBody>
          <a:bodyPr spcFirstLastPara="1" wrap="square" lIns="91425" tIns="45700" rIns="91425" bIns="45700" anchor="t" anchorCtr="0">
            <a:spAutoFit/>
          </a:bodyPr>
          <a:lstStyle/>
          <a:p>
            <a:pPr marL="0" marR="0" lvl="0" indent="0" algn="ctr" defTabSz="914400" rtl="1" eaLnBrk="1" fontAlgn="auto" latinLnBrk="0" hangingPunct="1">
              <a:lnSpc>
                <a:spcPct val="150000"/>
              </a:lnSpc>
              <a:spcBef>
                <a:spcPts val="0"/>
              </a:spcBef>
              <a:spcAft>
                <a:spcPts val="0"/>
              </a:spcAft>
              <a:buClr>
                <a:srgbClr val="000000"/>
              </a:buClr>
              <a:buSzTx/>
              <a:buFont typeface="Arial"/>
              <a:buNone/>
              <a:tabLst/>
              <a:defRPr/>
            </a:pPr>
            <a:r>
              <a:rPr kumimoji="0" lang="x-none" sz="3200" b="1" i="0" u="none" strike="noStrike" kern="0" cap="none" spc="0" normalizeH="0" baseline="0" noProof="0" dirty="0">
                <a:ln>
                  <a:noFill/>
                </a:ln>
                <a:solidFill>
                  <a:srgbClr val="192A72"/>
                </a:solidFill>
                <a:effectLst/>
                <a:uLnTx/>
                <a:uFillTx/>
                <a:latin typeface="Varela Round"/>
                <a:ea typeface="Varela Round"/>
                <a:cs typeface="Varela Round"/>
                <a:sym typeface="Varela Round"/>
              </a:rPr>
              <a:t>שימוש ביצירות מוגנות בזכויות יוצרים ואיתור בעלי זכויות </a:t>
            </a:r>
            <a:endParaRPr kumimoji="0" sz="1400" b="0" i="0" u="none" strike="noStrike" kern="0" cap="none" spc="0" normalizeH="0" baseline="0" noProof="0" dirty="0">
              <a:ln>
                <a:noFill/>
              </a:ln>
              <a:solidFill>
                <a:srgbClr val="000000"/>
              </a:solidFill>
              <a:effectLst/>
              <a:uLnTx/>
              <a:uFillTx/>
              <a:latin typeface="Varela Round" panose="00000500000000000000" pitchFamily="2" charset="-79"/>
              <a:cs typeface="Varela Round" panose="00000500000000000000" pitchFamily="2" charset="-79"/>
              <a:sym typeface="Arial"/>
            </a:endParaRPr>
          </a:p>
        </p:txBody>
      </p:sp>
    </p:spTree>
    <p:extLst>
      <p:ext uri="{BB962C8B-B14F-4D97-AF65-F5344CB8AC3E}">
        <p14:creationId xmlns:p14="http://schemas.microsoft.com/office/powerpoint/2010/main" val="41199410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3"/>
          <p:cNvSpPr txBox="1">
            <a:spLocks noGrp="1"/>
          </p:cNvSpPr>
          <p:nvPr>
            <p:ph type="title"/>
          </p:nvPr>
        </p:nvSpPr>
        <p:spPr>
          <a:xfrm>
            <a:off x="2549769" y="213094"/>
            <a:ext cx="9642231" cy="720000"/>
          </a:xfrm>
          <a:prstGeom prst="rect">
            <a:avLst/>
          </a:prstGeom>
          <a:no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192A72"/>
              </a:buClr>
              <a:buSzPts val="4400"/>
              <a:buFont typeface="Varela Round"/>
              <a:buNone/>
            </a:pPr>
            <a:r>
              <a:rPr lang="x-none">
                <a:solidFill>
                  <a:srgbClr val="192A72"/>
                </a:solidFill>
              </a:rPr>
              <a:t>מה נלמד היום </a:t>
            </a:r>
            <a:endParaRPr/>
          </a:p>
        </p:txBody>
      </p:sp>
      <p:sp>
        <p:nvSpPr>
          <p:cNvPr id="122" name="Google Shape;122;p3"/>
          <p:cNvSpPr txBox="1">
            <a:spLocks noGrp="1"/>
          </p:cNvSpPr>
          <p:nvPr>
            <p:ph type="body" idx="1"/>
          </p:nvPr>
        </p:nvSpPr>
        <p:spPr>
          <a:xfrm>
            <a:off x="515273" y="1185389"/>
            <a:ext cx="8537543" cy="540070"/>
          </a:xfrm>
          <a:prstGeom prst="rect">
            <a:avLst/>
          </a:prstGeom>
          <a:noFill/>
          <a:ln>
            <a:noFill/>
          </a:ln>
        </p:spPr>
        <p:txBody>
          <a:bodyPr spcFirstLastPara="1" wrap="square" lIns="91425" tIns="45700" rIns="91425" bIns="45700" anchor="ctr" anchorCtr="0">
            <a:noAutofit/>
          </a:bodyPr>
          <a:lstStyle/>
          <a:p>
            <a:pPr marL="185757" lvl="0" indent="0" algn="r" rtl="1">
              <a:spcBef>
                <a:spcPts val="0"/>
              </a:spcBef>
              <a:spcAft>
                <a:spcPts val="0"/>
              </a:spcAft>
              <a:buClr>
                <a:srgbClr val="12B4BC"/>
              </a:buClr>
              <a:buSzPts val="2800"/>
              <a:buNone/>
            </a:pPr>
            <a:r>
              <a:rPr lang="he-IL" dirty="0"/>
              <a:t>הקרב על גבעת התחמושת במלחמת ששת הימים</a:t>
            </a:r>
            <a:endParaRPr dirty="0"/>
          </a:p>
        </p:txBody>
      </p:sp>
      <p:sp>
        <p:nvSpPr>
          <p:cNvPr id="123" name="Google Shape;123;p3"/>
          <p:cNvSpPr txBox="1">
            <a:spLocks noGrp="1"/>
          </p:cNvSpPr>
          <p:nvPr>
            <p:ph type="body" idx="2"/>
          </p:nvPr>
        </p:nvSpPr>
        <p:spPr>
          <a:xfrm>
            <a:off x="515274" y="1725460"/>
            <a:ext cx="8306994" cy="4153058"/>
          </a:xfrm>
          <a:prstGeom prst="rect">
            <a:avLst/>
          </a:prstGeom>
          <a:noFill/>
          <a:ln>
            <a:noFill/>
          </a:ln>
        </p:spPr>
        <p:txBody>
          <a:bodyPr spcFirstLastPara="1" wrap="square" lIns="91425" tIns="45700" rIns="91425" bIns="45700" anchor="t" anchorCtr="0">
            <a:normAutofit/>
          </a:bodyPr>
          <a:lstStyle/>
          <a:p>
            <a:pPr marL="592147" lvl="0" indent="-342900" algn="r" rtl="1">
              <a:lnSpc>
                <a:spcPct val="200000"/>
              </a:lnSpc>
              <a:spcBef>
                <a:spcPts val="0"/>
              </a:spcBef>
              <a:spcAft>
                <a:spcPts val="0"/>
              </a:spcAft>
              <a:buClr>
                <a:srgbClr val="002060"/>
              </a:buClr>
              <a:buSzPts val="2400"/>
              <a:buFont typeface="Arial" panose="020B0604020202020204" pitchFamily="34" charset="0"/>
              <a:buChar char="•"/>
            </a:pPr>
            <a:r>
              <a:rPr lang="he-IL" dirty="0">
                <a:solidFill>
                  <a:schemeClr val="dk1"/>
                </a:solidFill>
              </a:rPr>
              <a:t>רקע למלחמת ששת הימים בחזית ירושלים</a:t>
            </a:r>
          </a:p>
          <a:p>
            <a:pPr marL="592147" lvl="0" indent="-342900" algn="r" rtl="1">
              <a:lnSpc>
                <a:spcPct val="200000"/>
              </a:lnSpc>
              <a:spcBef>
                <a:spcPts val="0"/>
              </a:spcBef>
              <a:spcAft>
                <a:spcPts val="0"/>
              </a:spcAft>
              <a:buClr>
                <a:srgbClr val="002060"/>
              </a:buClr>
              <a:buSzPts val="2400"/>
              <a:buFont typeface="Arial" panose="020B0604020202020204" pitchFamily="34" charset="0"/>
              <a:buChar char="•"/>
            </a:pPr>
            <a:r>
              <a:rPr lang="he-IL" dirty="0">
                <a:solidFill>
                  <a:schemeClr val="dk1"/>
                </a:solidFill>
              </a:rPr>
              <a:t>המלחמה בחזית הירדנית במלחמה</a:t>
            </a:r>
          </a:p>
          <a:p>
            <a:pPr marL="592147" lvl="0" indent="-342900" algn="r" rtl="1">
              <a:lnSpc>
                <a:spcPct val="200000"/>
              </a:lnSpc>
              <a:spcBef>
                <a:spcPts val="0"/>
              </a:spcBef>
              <a:spcAft>
                <a:spcPts val="0"/>
              </a:spcAft>
              <a:buClr>
                <a:srgbClr val="002060"/>
              </a:buClr>
              <a:buSzPts val="2400"/>
              <a:buFont typeface="Arial" panose="020B0604020202020204" pitchFamily="34" charset="0"/>
              <a:buChar char="•"/>
            </a:pPr>
            <a:r>
              <a:rPr lang="he-IL" dirty="0">
                <a:solidFill>
                  <a:schemeClr val="dk1"/>
                </a:solidFill>
              </a:rPr>
              <a:t>מהלך הקרב בגבעה</a:t>
            </a:r>
          </a:p>
          <a:p>
            <a:pPr marL="592147" lvl="0" indent="-342900" algn="r" rtl="1">
              <a:lnSpc>
                <a:spcPct val="200000"/>
              </a:lnSpc>
              <a:spcBef>
                <a:spcPts val="0"/>
              </a:spcBef>
              <a:spcAft>
                <a:spcPts val="0"/>
              </a:spcAft>
              <a:buClr>
                <a:srgbClr val="002060"/>
              </a:buClr>
              <a:buSzPts val="2400"/>
              <a:buFont typeface="Arial" panose="020B0604020202020204" pitchFamily="34" charset="0"/>
              <a:buChar char="•"/>
            </a:pPr>
            <a:r>
              <a:rPr lang="he-IL" dirty="0">
                <a:solidFill>
                  <a:schemeClr val="dk1"/>
                </a:solidFill>
              </a:rPr>
              <a:t>חשיבות הקרב והערכים שבאו לידי ביטוי בקרב</a:t>
            </a:r>
          </a:p>
          <a:p>
            <a:pPr marL="249247" lvl="0" indent="0" algn="r" rtl="1">
              <a:lnSpc>
                <a:spcPct val="200000"/>
              </a:lnSpc>
              <a:spcBef>
                <a:spcPts val="0"/>
              </a:spcBef>
              <a:spcAft>
                <a:spcPts val="0"/>
              </a:spcAft>
              <a:buClr>
                <a:srgbClr val="002060"/>
              </a:buClr>
              <a:buSzPts val="2400"/>
              <a:buNone/>
            </a:pPr>
            <a:endParaRPr lang="he-IL" dirty="0">
              <a:solidFill>
                <a:schemeClr val="dk1"/>
              </a:solidFill>
            </a:endParaRPr>
          </a:p>
          <a:p>
            <a:pPr marL="249247" lvl="0" indent="0" algn="r" rtl="1">
              <a:lnSpc>
                <a:spcPct val="200000"/>
              </a:lnSpc>
              <a:spcBef>
                <a:spcPts val="0"/>
              </a:spcBef>
              <a:spcAft>
                <a:spcPts val="0"/>
              </a:spcAft>
              <a:buClr>
                <a:srgbClr val="002060"/>
              </a:buClr>
              <a:buSzPts val="2400"/>
              <a:buNone/>
            </a:pPr>
            <a:endParaRPr dirty="0">
              <a:solidFill>
                <a:schemeClr val="dk1"/>
              </a:solidFill>
            </a:endParaRPr>
          </a:p>
          <a:p>
            <a:pPr marL="439782" lvl="0" indent="-190534" algn="r" rtl="1">
              <a:lnSpc>
                <a:spcPct val="200000"/>
              </a:lnSpc>
              <a:spcBef>
                <a:spcPts val="0"/>
              </a:spcBef>
              <a:spcAft>
                <a:spcPts val="0"/>
              </a:spcAft>
              <a:buClr>
                <a:srgbClr val="002060"/>
              </a:buClr>
              <a:buSzPts val="2400"/>
              <a:buNone/>
            </a:pPr>
            <a:endParaRPr dirty="0">
              <a:solidFill>
                <a:schemeClr val="dk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9" name="Google Shape;129;p4"/>
          <p:cNvSpPr txBox="1">
            <a:spLocks noGrp="1"/>
          </p:cNvSpPr>
          <p:nvPr>
            <p:ph type="subTitle" idx="1"/>
          </p:nvPr>
        </p:nvSpPr>
        <p:spPr>
          <a:xfrm>
            <a:off x="6381946" y="1684402"/>
            <a:ext cx="5656083" cy="2334861"/>
          </a:xfrm>
          <a:prstGeom prst="rect">
            <a:avLst/>
          </a:prstGeom>
          <a:noFill/>
          <a:ln>
            <a:noFill/>
          </a:ln>
        </p:spPr>
        <p:txBody>
          <a:bodyPr spcFirstLastPara="1" wrap="square" lIns="36000" tIns="36000" rIns="36000" bIns="36000" anchor="ctr" anchorCtr="0">
            <a:spAutoFit/>
          </a:bodyPr>
          <a:lstStyle/>
          <a:p>
            <a:pPr marL="0" lvl="0" indent="0">
              <a:spcAft>
                <a:spcPts val="600"/>
              </a:spcAft>
            </a:pPr>
            <a:r>
              <a:rPr lang="he-IL" sz="4400" dirty="0"/>
              <a:t>הקרב על </a:t>
            </a:r>
          </a:p>
          <a:p>
            <a:pPr marL="0" lvl="0" indent="0">
              <a:spcAft>
                <a:spcPts val="600"/>
              </a:spcAft>
            </a:pPr>
            <a:r>
              <a:rPr lang="he-IL" sz="4400" dirty="0"/>
              <a:t>גבעת התחמושת</a:t>
            </a:r>
          </a:p>
          <a:p>
            <a:pPr marL="0" lvl="0" indent="0">
              <a:spcAft>
                <a:spcPts val="600"/>
              </a:spcAft>
            </a:pPr>
            <a:r>
              <a:rPr lang="he-IL" sz="4400" dirty="0"/>
              <a:t> במלחמת ששת הימים</a:t>
            </a:r>
            <a:endParaRPr sz="4400" dirty="0">
              <a:solidFill>
                <a:srgbClr val="192A72"/>
              </a:solidFill>
            </a:endParaRPr>
          </a:p>
        </p:txBody>
      </p:sp>
      <p:pic>
        <p:nvPicPr>
          <p:cNvPr id="2" name="תמונה 1">
            <a:extLst>
              <a:ext uri="{FF2B5EF4-FFF2-40B4-BE49-F238E27FC236}">
                <a16:creationId xmlns:a16="http://schemas.microsoft.com/office/drawing/2014/main" id="{252AB120-0E79-4EE9-B89E-3CEB2B1720F3}"/>
              </a:ext>
            </a:extLst>
          </p:cNvPr>
          <p:cNvPicPr>
            <a:picLocks noChangeAspect="1"/>
          </p:cNvPicPr>
          <p:nvPr/>
        </p:nvPicPr>
        <p:blipFill>
          <a:blip r:embed="rId3"/>
          <a:stretch>
            <a:fillRect/>
          </a:stretch>
        </p:blipFill>
        <p:spPr>
          <a:xfrm>
            <a:off x="319137" y="0"/>
            <a:ext cx="5143500" cy="68580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מלבן 5"/>
          <p:cNvSpPr/>
          <p:nvPr/>
        </p:nvSpPr>
        <p:spPr>
          <a:xfrm>
            <a:off x="-137160" y="4998720"/>
            <a:ext cx="9006840" cy="21640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4" name="תמונה 3">
            <a:extLst>
              <a:ext uri="{FF2B5EF4-FFF2-40B4-BE49-F238E27FC236}">
                <a16:creationId xmlns:a16="http://schemas.microsoft.com/office/drawing/2014/main" id="{67369C16-76B7-4964-B3FD-53940D5FF81C}"/>
              </a:ext>
            </a:extLst>
          </p:cNvPr>
          <p:cNvPicPr>
            <a:picLocks noChangeAspect="1"/>
          </p:cNvPicPr>
          <p:nvPr/>
        </p:nvPicPr>
        <p:blipFill>
          <a:blip r:embed="rId2"/>
          <a:stretch>
            <a:fillRect/>
          </a:stretch>
        </p:blipFill>
        <p:spPr>
          <a:xfrm>
            <a:off x="3341516" y="0"/>
            <a:ext cx="4675632" cy="6858000"/>
          </a:xfrm>
          <a:prstGeom prst="rect">
            <a:avLst/>
          </a:prstGeom>
        </p:spPr>
      </p:pic>
      <p:sp>
        <p:nvSpPr>
          <p:cNvPr id="5" name="אליפסה 4">
            <a:extLst>
              <a:ext uri="{FF2B5EF4-FFF2-40B4-BE49-F238E27FC236}">
                <a16:creationId xmlns:a16="http://schemas.microsoft.com/office/drawing/2014/main" id="{57F6A18C-600C-4132-81AF-4B2F7A9D9441}"/>
              </a:ext>
            </a:extLst>
          </p:cNvPr>
          <p:cNvSpPr/>
          <p:nvPr/>
        </p:nvSpPr>
        <p:spPr>
          <a:xfrm>
            <a:off x="5262664" y="1352145"/>
            <a:ext cx="833336" cy="932705"/>
          </a:xfrm>
          <a:prstGeom prst="ellipse">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latin typeface="Varela Round" panose="00000500000000000000" pitchFamily="2" charset="-79"/>
              <a:cs typeface="Varela Round" panose="00000500000000000000" pitchFamily="2" charset="-79"/>
            </a:endParaRPr>
          </a:p>
        </p:txBody>
      </p:sp>
    </p:spTree>
    <p:extLst>
      <p:ext uri="{BB962C8B-B14F-4D97-AF65-F5344CB8AC3E}">
        <p14:creationId xmlns:p14="http://schemas.microsoft.com/office/powerpoint/2010/main" val="1129908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9B5C2B5-9580-4963-82DA-9E500D85A173}"/>
              </a:ext>
            </a:extLst>
          </p:cNvPr>
          <p:cNvSpPr>
            <a:spLocks noGrp="1"/>
          </p:cNvSpPr>
          <p:nvPr>
            <p:ph type="title"/>
          </p:nvPr>
        </p:nvSpPr>
        <p:spPr/>
        <p:txBody>
          <a:bodyPr/>
          <a:lstStyle/>
          <a:p>
            <a:r>
              <a:rPr lang="he-IL" dirty="0"/>
              <a:t>קרב גבעת התחמושת</a:t>
            </a:r>
          </a:p>
        </p:txBody>
      </p:sp>
      <p:sp>
        <p:nvSpPr>
          <p:cNvPr id="3" name="מציין מיקום טקסט 2">
            <a:extLst>
              <a:ext uri="{FF2B5EF4-FFF2-40B4-BE49-F238E27FC236}">
                <a16:creationId xmlns:a16="http://schemas.microsoft.com/office/drawing/2014/main" id="{1F21D0A1-3CCB-422C-BA0F-FB78EB8D2A44}"/>
              </a:ext>
            </a:extLst>
          </p:cNvPr>
          <p:cNvSpPr>
            <a:spLocks noGrp="1"/>
          </p:cNvSpPr>
          <p:nvPr>
            <p:ph type="body" idx="1"/>
          </p:nvPr>
        </p:nvSpPr>
        <p:spPr>
          <a:xfrm>
            <a:off x="515273" y="1195759"/>
            <a:ext cx="11287086" cy="5516126"/>
          </a:xfrm>
        </p:spPr>
        <p:txBody>
          <a:bodyPr/>
          <a:lstStyle/>
          <a:p>
            <a:pPr algn="just"/>
            <a:r>
              <a:rPr lang="he-IL" dirty="0"/>
              <a:t>הקרב על גבעת התחמושת נחשב לאחד מקרבות הגבורה החשובים בתולדותיה של המדינה ובמלחמה על ירושלים במלחמת ששת הימים. </a:t>
            </a:r>
          </a:p>
          <a:p>
            <a:pPr algn="just"/>
            <a:r>
              <a:rPr lang="he-IL" b="1" dirty="0"/>
              <a:t>מדוע?</a:t>
            </a:r>
          </a:p>
          <a:p>
            <a:pPr lvl="1" algn="just"/>
            <a:r>
              <a:rPr lang="he-IL" b="1" dirty="0">
                <a:solidFill>
                  <a:srgbClr val="0070C0"/>
                </a:solidFill>
              </a:rPr>
              <a:t>יצר את הרצף לכיבוש הר הצופים ומזרח העיר, </a:t>
            </a:r>
            <a:r>
              <a:rPr lang="he-IL" b="1" dirty="0" err="1">
                <a:solidFill>
                  <a:srgbClr val="0070C0"/>
                </a:solidFill>
              </a:rPr>
              <a:t>ואיפשר</a:t>
            </a:r>
            <a:r>
              <a:rPr lang="he-IL" b="1" dirty="0">
                <a:solidFill>
                  <a:srgbClr val="0070C0"/>
                </a:solidFill>
              </a:rPr>
              <a:t> את כיבוש העיר העתיקה.</a:t>
            </a:r>
          </a:p>
          <a:p>
            <a:pPr lvl="1" algn="just"/>
            <a:r>
              <a:rPr lang="he-IL" b="1" dirty="0">
                <a:solidFill>
                  <a:srgbClr val="0070C0"/>
                </a:solidFill>
              </a:rPr>
              <a:t>מספר הנפגעים הגדול. 36 צנחנים נהרגו בקרב זה - 21 בגבעת התחמושת ו- 12 בתעלות הקשר המתחברות אל הגבעה.</a:t>
            </a:r>
          </a:p>
          <a:p>
            <a:pPr lvl="1" algn="just"/>
            <a:r>
              <a:rPr lang="he-IL" b="1" dirty="0">
                <a:solidFill>
                  <a:srgbClr val="0070C0"/>
                </a:solidFill>
              </a:rPr>
              <a:t>מספר הרב של העיטורים. גבורה, עוז ומופת.</a:t>
            </a:r>
          </a:p>
          <a:p>
            <a:pPr lvl="1" algn="just"/>
            <a:r>
              <a:rPr lang="he-IL" b="1" dirty="0">
                <a:solidFill>
                  <a:srgbClr val="0070C0"/>
                </a:solidFill>
              </a:rPr>
              <a:t>ערכים: דבקות במשימה, רעות, גבורה ואומץ לב.</a:t>
            </a:r>
          </a:p>
        </p:txBody>
      </p:sp>
    </p:spTree>
    <p:extLst>
      <p:ext uri="{BB962C8B-B14F-4D97-AF65-F5344CB8AC3E}">
        <p14:creationId xmlns:p14="http://schemas.microsoft.com/office/powerpoint/2010/main" val="32466199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BE2A1432-2A9D-4632-9F38-2E021F1F6C6A}"/>
              </a:ext>
            </a:extLst>
          </p:cNvPr>
          <p:cNvSpPr>
            <a:spLocks noGrp="1"/>
          </p:cNvSpPr>
          <p:nvPr>
            <p:ph type="title"/>
          </p:nvPr>
        </p:nvSpPr>
        <p:spPr>
          <a:xfrm>
            <a:off x="1" y="70558"/>
            <a:ext cx="12191999" cy="720000"/>
          </a:xfrm>
        </p:spPr>
        <p:txBody>
          <a:bodyPr/>
          <a:lstStyle/>
          <a:p>
            <a:r>
              <a:rPr lang="he-IL" dirty="0"/>
              <a:t>התעלות.. </a:t>
            </a:r>
            <a:r>
              <a:rPr lang="he-IL" sz="3200" dirty="0"/>
              <a:t>ברקע שכונת שמואל הנביא</a:t>
            </a:r>
          </a:p>
        </p:txBody>
      </p:sp>
      <p:sp>
        <p:nvSpPr>
          <p:cNvPr id="3" name="מציין מיקום טקסט 2">
            <a:extLst>
              <a:ext uri="{FF2B5EF4-FFF2-40B4-BE49-F238E27FC236}">
                <a16:creationId xmlns:a16="http://schemas.microsoft.com/office/drawing/2014/main" id="{54F10B72-3FD7-4030-AC8F-9312F42F0BAE}"/>
              </a:ext>
            </a:extLst>
          </p:cNvPr>
          <p:cNvSpPr>
            <a:spLocks noGrp="1"/>
          </p:cNvSpPr>
          <p:nvPr>
            <p:ph type="body" idx="1"/>
          </p:nvPr>
        </p:nvSpPr>
        <p:spPr/>
        <p:txBody>
          <a:bodyPr/>
          <a:lstStyle/>
          <a:p>
            <a:endParaRPr lang="he-IL"/>
          </a:p>
        </p:txBody>
      </p:sp>
      <p:pic>
        <p:nvPicPr>
          <p:cNvPr id="4" name="תמונה 3">
            <a:extLst>
              <a:ext uri="{FF2B5EF4-FFF2-40B4-BE49-F238E27FC236}">
                <a16:creationId xmlns:a16="http://schemas.microsoft.com/office/drawing/2014/main" id="{948C8DE2-5778-421A-9D41-D81132C7DB7D}"/>
              </a:ext>
            </a:extLst>
          </p:cNvPr>
          <p:cNvPicPr>
            <a:picLocks noChangeAspect="1"/>
          </p:cNvPicPr>
          <p:nvPr/>
        </p:nvPicPr>
        <p:blipFill>
          <a:blip r:embed="rId2"/>
          <a:stretch>
            <a:fillRect/>
          </a:stretch>
        </p:blipFill>
        <p:spPr>
          <a:xfrm>
            <a:off x="3829691" y="933094"/>
            <a:ext cx="7000294" cy="5335590"/>
          </a:xfrm>
          <a:prstGeom prst="rect">
            <a:avLst/>
          </a:prstGeom>
        </p:spPr>
      </p:pic>
      <p:sp>
        <p:nvSpPr>
          <p:cNvPr id="5" name="מלבן 4">
            <a:extLst>
              <a:ext uri="{FF2B5EF4-FFF2-40B4-BE49-F238E27FC236}">
                <a16:creationId xmlns:a16="http://schemas.microsoft.com/office/drawing/2014/main" id="{6D87F887-6E58-4902-BC0B-6545C703F479}"/>
              </a:ext>
            </a:extLst>
          </p:cNvPr>
          <p:cNvSpPr/>
          <p:nvPr/>
        </p:nvSpPr>
        <p:spPr>
          <a:xfrm>
            <a:off x="188199" y="790558"/>
            <a:ext cx="3453295" cy="5016758"/>
          </a:xfrm>
          <a:prstGeom prst="rect">
            <a:avLst/>
          </a:prstGeom>
          <a:solidFill>
            <a:schemeClr val="bg1"/>
          </a:solidFill>
          <a:ln>
            <a:solidFill>
              <a:schemeClr val="bg1"/>
            </a:solidFill>
          </a:ln>
        </p:spPr>
        <p:txBody>
          <a:bodyPr wrap="square">
            <a:spAutoFit/>
          </a:bodyPr>
          <a:lstStyle/>
          <a:p>
            <a:pPr algn="just" rtl="1"/>
            <a:r>
              <a:rPr lang="he-IL" sz="2000" b="1" dirty="0">
                <a:solidFill>
                  <a:srgbClr val="002060"/>
                </a:solidFill>
                <a:latin typeface="Varela Round" panose="00000500000000000000" pitchFamily="2" charset="-79"/>
                <a:cs typeface="Varela Round" panose="00000500000000000000" pitchFamily="2" charset="-79"/>
              </a:rPr>
              <a:t>גבעת התחמושת</a:t>
            </a:r>
            <a:r>
              <a:rPr lang="he-IL" sz="2000" dirty="0">
                <a:solidFill>
                  <a:srgbClr val="002060"/>
                </a:solidFill>
                <a:latin typeface="Varela Round" panose="00000500000000000000" pitchFamily="2" charset="-79"/>
                <a:cs typeface="Varela Round" panose="00000500000000000000" pitchFamily="2" charset="-79"/>
              </a:rPr>
              <a:t> הייתה, בתקופת המנדט, בונקר התחמושת של </a:t>
            </a:r>
            <a:r>
              <a:rPr lang="he-IL" sz="2000" b="1" dirty="0">
                <a:solidFill>
                  <a:srgbClr val="002060"/>
                </a:solidFill>
                <a:latin typeface="Varela Round" panose="00000500000000000000" pitchFamily="2" charset="-79"/>
                <a:cs typeface="Varela Round" panose="00000500000000000000" pitchFamily="2" charset="-79"/>
              </a:rPr>
              <a:t>בית הספר לשוטרים</a:t>
            </a:r>
            <a:r>
              <a:rPr lang="he-IL" sz="2000" dirty="0">
                <a:solidFill>
                  <a:srgbClr val="002060"/>
                </a:solidFill>
                <a:latin typeface="Varela Round" panose="00000500000000000000" pitchFamily="2" charset="-79"/>
                <a:cs typeface="Varela Round" panose="00000500000000000000" pitchFamily="2" charset="-79"/>
              </a:rPr>
              <a:t> הסמוך. </a:t>
            </a:r>
          </a:p>
          <a:p>
            <a:pPr algn="just" rtl="1"/>
            <a:endParaRPr lang="he-IL" sz="2000" dirty="0">
              <a:solidFill>
                <a:srgbClr val="002060"/>
              </a:solidFill>
              <a:latin typeface="Varela Round" panose="00000500000000000000" pitchFamily="2" charset="-79"/>
              <a:cs typeface="Varela Round" panose="00000500000000000000" pitchFamily="2" charset="-79"/>
            </a:endParaRPr>
          </a:p>
          <a:p>
            <a:pPr algn="just" rtl="1"/>
            <a:r>
              <a:rPr lang="he-IL" sz="2000" dirty="0">
                <a:solidFill>
                  <a:srgbClr val="002060"/>
                </a:solidFill>
                <a:latin typeface="Varela Round" panose="00000500000000000000" pitchFamily="2" charset="-79"/>
                <a:cs typeface="Varela Round" panose="00000500000000000000" pitchFamily="2" charset="-79"/>
              </a:rPr>
              <a:t>בשנים בהם שלטו הירדנים בירושלים המזרחית הם הפכו את הגבעה </a:t>
            </a:r>
            <a:r>
              <a:rPr lang="he-IL" sz="2000" b="1" dirty="0">
                <a:solidFill>
                  <a:srgbClr val="002060"/>
                </a:solidFill>
                <a:latin typeface="Varela Round" panose="00000500000000000000" pitchFamily="2" charset="-79"/>
                <a:cs typeface="Varela Round" panose="00000500000000000000" pitchFamily="2" charset="-79"/>
              </a:rPr>
              <a:t>למוצב מבוצר השולט על מעבר אפשרי מירושלים המערבית להר הצופים </a:t>
            </a:r>
            <a:r>
              <a:rPr lang="he-IL" sz="2000" dirty="0">
                <a:solidFill>
                  <a:srgbClr val="002060"/>
                </a:solidFill>
                <a:latin typeface="Varela Round" panose="00000500000000000000" pitchFamily="2" charset="-79"/>
                <a:cs typeface="Varela Round" panose="00000500000000000000" pitchFamily="2" charset="-79"/>
              </a:rPr>
              <a:t>– </a:t>
            </a:r>
          </a:p>
          <a:p>
            <a:pPr algn="just" rtl="1"/>
            <a:r>
              <a:rPr lang="he-IL" sz="2000" dirty="0">
                <a:solidFill>
                  <a:srgbClr val="002060"/>
                </a:solidFill>
                <a:latin typeface="Varela Round" panose="00000500000000000000" pitchFamily="2" charset="-79"/>
                <a:cs typeface="Varela Round" panose="00000500000000000000" pitchFamily="2" charset="-79"/>
              </a:rPr>
              <a:t>בצדו השני (הצפוני) של המעבר היה מוצב ירדני נוסף –</a:t>
            </a:r>
            <a:r>
              <a:rPr lang="he-IL" sz="2000" b="1" dirty="0">
                <a:solidFill>
                  <a:srgbClr val="002060"/>
                </a:solidFill>
                <a:latin typeface="Varela Round" panose="00000500000000000000" pitchFamily="2" charset="-79"/>
                <a:cs typeface="Varela Round" panose="00000500000000000000" pitchFamily="2" charset="-79"/>
              </a:rPr>
              <a:t>גבעת המבתר</a:t>
            </a:r>
            <a:r>
              <a:rPr lang="he-IL" sz="2000" dirty="0">
                <a:solidFill>
                  <a:srgbClr val="002060"/>
                </a:solidFill>
                <a:latin typeface="Varela Round" panose="00000500000000000000" pitchFamily="2" charset="-79"/>
                <a:cs typeface="Varela Round" panose="00000500000000000000" pitchFamily="2" charset="-79"/>
              </a:rPr>
              <a:t>, ששלט בתצפית ובאש על חלקה הצפוני של גבעת התחמושת.</a:t>
            </a:r>
          </a:p>
        </p:txBody>
      </p:sp>
    </p:spTree>
    <p:extLst>
      <p:ext uri="{BB962C8B-B14F-4D97-AF65-F5344CB8AC3E}">
        <p14:creationId xmlns:p14="http://schemas.microsoft.com/office/powerpoint/2010/main" val="3126088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טקסט 2">
            <a:extLst>
              <a:ext uri="{FF2B5EF4-FFF2-40B4-BE49-F238E27FC236}">
                <a16:creationId xmlns:a16="http://schemas.microsoft.com/office/drawing/2014/main" id="{EE057182-FDC6-4751-9385-E8D2BFED209A}"/>
              </a:ext>
            </a:extLst>
          </p:cNvPr>
          <p:cNvSpPr>
            <a:spLocks noGrp="1"/>
          </p:cNvSpPr>
          <p:nvPr>
            <p:ph type="body" idx="1"/>
          </p:nvPr>
        </p:nvSpPr>
        <p:spPr/>
        <p:txBody>
          <a:bodyPr/>
          <a:lstStyle/>
          <a:p>
            <a:endParaRPr lang="he-IL" dirty="0"/>
          </a:p>
        </p:txBody>
      </p:sp>
      <p:pic>
        <p:nvPicPr>
          <p:cNvPr id="4" name="תמונה 3">
            <a:extLst>
              <a:ext uri="{FF2B5EF4-FFF2-40B4-BE49-F238E27FC236}">
                <a16:creationId xmlns:a16="http://schemas.microsoft.com/office/drawing/2014/main" id="{4F4DC45F-D392-42AF-95D9-F1753D012529}"/>
              </a:ext>
            </a:extLst>
          </p:cNvPr>
          <p:cNvPicPr>
            <a:picLocks noChangeAspect="1"/>
          </p:cNvPicPr>
          <p:nvPr/>
        </p:nvPicPr>
        <p:blipFill>
          <a:blip r:embed="rId2"/>
          <a:stretch>
            <a:fillRect/>
          </a:stretch>
        </p:blipFill>
        <p:spPr>
          <a:xfrm>
            <a:off x="1874438" y="78661"/>
            <a:ext cx="7892266" cy="5759221"/>
          </a:xfrm>
          <a:prstGeom prst="rect">
            <a:avLst/>
          </a:prstGeom>
        </p:spPr>
      </p:pic>
      <p:sp>
        <p:nvSpPr>
          <p:cNvPr id="5" name="מלבן 4">
            <a:extLst>
              <a:ext uri="{FF2B5EF4-FFF2-40B4-BE49-F238E27FC236}">
                <a16:creationId xmlns:a16="http://schemas.microsoft.com/office/drawing/2014/main" id="{1AE6CF5E-C766-41D3-A95D-4A0F96FFE2BB}"/>
              </a:ext>
            </a:extLst>
          </p:cNvPr>
          <p:cNvSpPr/>
          <p:nvPr/>
        </p:nvSpPr>
        <p:spPr>
          <a:xfrm>
            <a:off x="417921" y="6377363"/>
            <a:ext cx="6096000" cy="52322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he-IL" sz="1400" b="0" i="0" u="none" strike="noStrike" kern="0" cap="none" spc="0" normalizeH="0" baseline="0" noProof="0" dirty="0">
                <a:ln>
                  <a:noFill/>
                </a:ln>
                <a:solidFill>
                  <a:srgbClr val="000000"/>
                </a:solidFill>
                <a:effectLst/>
                <a:uLnTx/>
                <a:uFillTx/>
                <a:latin typeface="Varela Round" panose="00000500000000000000" pitchFamily="2" charset="-79"/>
                <a:cs typeface="Varela Round" panose="00000500000000000000" pitchFamily="2" charset="-79"/>
                <a:sym typeface="Arial"/>
              </a:rPr>
              <a:t>מאת צה"ל, שימוש הוגן מאתר צה"ל, </a:t>
            </a:r>
            <a:r>
              <a:rPr kumimoji="0" lang="en-US" sz="1400" b="0" i="0" u="none" strike="noStrike" kern="0" cap="none" spc="0" normalizeH="0" baseline="0" noProof="0" dirty="0">
                <a:ln>
                  <a:noFill/>
                </a:ln>
                <a:solidFill>
                  <a:srgbClr val="000000"/>
                </a:solidFill>
                <a:effectLst/>
                <a:uLnTx/>
                <a:uFillTx/>
                <a:latin typeface="Varela Round" panose="00000500000000000000" pitchFamily="2" charset="-79"/>
                <a:cs typeface="Varela Round" panose="00000500000000000000" pitchFamily="2" charset="-79"/>
                <a:sym typeface="Arial"/>
              </a:rPr>
              <a:t>https://he.wikipedia.org/w/index.php?curid=572468</a:t>
            </a:r>
            <a:endParaRPr kumimoji="0" lang="he-IL" sz="1400" b="0" i="0" u="none" strike="noStrike" kern="0" cap="none" spc="0" normalizeH="0" baseline="0" noProof="0" dirty="0">
              <a:ln>
                <a:noFill/>
              </a:ln>
              <a:solidFill>
                <a:srgbClr val="000000"/>
              </a:solidFill>
              <a:effectLst/>
              <a:uLnTx/>
              <a:uFillTx/>
              <a:latin typeface="Varela Round" panose="00000500000000000000" pitchFamily="2" charset="-79"/>
              <a:cs typeface="Varela Round" panose="00000500000000000000" pitchFamily="2" charset="-79"/>
              <a:sym typeface="Arial"/>
            </a:endParaRPr>
          </a:p>
        </p:txBody>
      </p:sp>
      <p:sp>
        <p:nvSpPr>
          <p:cNvPr id="8" name="כותרת 1">
            <a:extLst>
              <a:ext uri="{FF2B5EF4-FFF2-40B4-BE49-F238E27FC236}">
                <a16:creationId xmlns:a16="http://schemas.microsoft.com/office/drawing/2014/main" id="{C107B47D-E28A-43DD-A136-E42D8F48A497}"/>
              </a:ext>
            </a:extLst>
          </p:cNvPr>
          <p:cNvSpPr>
            <a:spLocks noGrp="1"/>
          </p:cNvSpPr>
          <p:nvPr>
            <p:ph type="title"/>
          </p:nvPr>
        </p:nvSpPr>
        <p:spPr>
          <a:xfrm>
            <a:off x="1526183" y="78661"/>
            <a:ext cx="8588777" cy="720725"/>
          </a:xfrm>
          <a:solidFill>
            <a:schemeClr val="bg1"/>
          </a:solidFill>
        </p:spPr>
        <p:txBody>
          <a:bodyPr/>
          <a:lstStyle/>
          <a:p>
            <a:r>
              <a:rPr lang="he-IL" dirty="0"/>
              <a:t>בית הספר לשוטרים</a:t>
            </a:r>
          </a:p>
        </p:txBody>
      </p:sp>
    </p:spTree>
    <p:extLst>
      <p:ext uri="{BB962C8B-B14F-4D97-AF65-F5344CB8AC3E}">
        <p14:creationId xmlns:p14="http://schemas.microsoft.com/office/powerpoint/2010/main" val="23100785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מלבן 10"/>
          <p:cNvSpPr/>
          <p:nvPr/>
        </p:nvSpPr>
        <p:spPr>
          <a:xfrm>
            <a:off x="27834" y="4956585"/>
            <a:ext cx="9006840" cy="21640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כותרת 1">
            <a:extLst>
              <a:ext uri="{FF2B5EF4-FFF2-40B4-BE49-F238E27FC236}">
                <a16:creationId xmlns:a16="http://schemas.microsoft.com/office/drawing/2014/main" id="{4F2DB767-4384-4101-90C5-43963E1A6A2D}"/>
              </a:ext>
            </a:extLst>
          </p:cNvPr>
          <p:cNvSpPr>
            <a:spLocks noGrp="1"/>
          </p:cNvSpPr>
          <p:nvPr>
            <p:ph type="title"/>
          </p:nvPr>
        </p:nvSpPr>
        <p:spPr/>
        <p:txBody>
          <a:bodyPr/>
          <a:lstStyle/>
          <a:p>
            <a:endParaRPr lang="he-IL"/>
          </a:p>
        </p:txBody>
      </p:sp>
      <p:sp>
        <p:nvSpPr>
          <p:cNvPr id="3" name="מציין מיקום טקסט 2">
            <a:extLst>
              <a:ext uri="{FF2B5EF4-FFF2-40B4-BE49-F238E27FC236}">
                <a16:creationId xmlns:a16="http://schemas.microsoft.com/office/drawing/2014/main" id="{953BBABD-EBDD-41D5-A1CD-A5DF294BD071}"/>
              </a:ext>
            </a:extLst>
          </p:cNvPr>
          <p:cNvSpPr>
            <a:spLocks noGrp="1"/>
          </p:cNvSpPr>
          <p:nvPr>
            <p:ph type="body" idx="1"/>
          </p:nvPr>
        </p:nvSpPr>
        <p:spPr/>
        <p:txBody>
          <a:bodyPr/>
          <a:lstStyle/>
          <a:p>
            <a:endParaRPr lang="he-IL"/>
          </a:p>
        </p:txBody>
      </p:sp>
      <p:pic>
        <p:nvPicPr>
          <p:cNvPr id="4" name="תמונה 3">
            <a:extLst>
              <a:ext uri="{FF2B5EF4-FFF2-40B4-BE49-F238E27FC236}">
                <a16:creationId xmlns:a16="http://schemas.microsoft.com/office/drawing/2014/main" id="{3A397B34-4068-4B43-BF2F-0942F9F51898}"/>
              </a:ext>
            </a:extLst>
          </p:cNvPr>
          <p:cNvPicPr>
            <a:picLocks noChangeAspect="1"/>
          </p:cNvPicPr>
          <p:nvPr/>
        </p:nvPicPr>
        <p:blipFill>
          <a:blip r:embed="rId2"/>
          <a:stretch>
            <a:fillRect/>
          </a:stretch>
        </p:blipFill>
        <p:spPr>
          <a:xfrm>
            <a:off x="2498906" y="0"/>
            <a:ext cx="6163056" cy="6858000"/>
          </a:xfrm>
          <a:prstGeom prst="rect">
            <a:avLst/>
          </a:prstGeom>
        </p:spPr>
      </p:pic>
      <p:sp>
        <p:nvSpPr>
          <p:cNvPr id="5" name="אליפסה 4">
            <a:extLst>
              <a:ext uri="{FF2B5EF4-FFF2-40B4-BE49-F238E27FC236}">
                <a16:creationId xmlns:a16="http://schemas.microsoft.com/office/drawing/2014/main" id="{5D8D1251-7401-482E-B941-BE34850E5EE3}"/>
              </a:ext>
            </a:extLst>
          </p:cNvPr>
          <p:cNvSpPr/>
          <p:nvPr/>
        </p:nvSpPr>
        <p:spPr>
          <a:xfrm>
            <a:off x="6459167" y="-21140"/>
            <a:ext cx="826851" cy="82685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latin typeface="Varela Round" panose="00000500000000000000" pitchFamily="2" charset="-79"/>
              <a:cs typeface="Varela Round" panose="00000500000000000000" pitchFamily="2" charset="-79"/>
            </a:endParaRPr>
          </a:p>
        </p:txBody>
      </p:sp>
      <p:sp>
        <p:nvSpPr>
          <p:cNvPr id="6" name="אליפסה 5">
            <a:extLst>
              <a:ext uri="{FF2B5EF4-FFF2-40B4-BE49-F238E27FC236}">
                <a16:creationId xmlns:a16="http://schemas.microsoft.com/office/drawing/2014/main" id="{0FE793D1-D090-49A5-A15A-7E3342201E5A}"/>
              </a:ext>
            </a:extLst>
          </p:cNvPr>
          <p:cNvSpPr/>
          <p:nvPr/>
        </p:nvSpPr>
        <p:spPr>
          <a:xfrm>
            <a:off x="4630367" y="3803515"/>
            <a:ext cx="1138136" cy="9630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latin typeface="Varela Round" panose="00000500000000000000" pitchFamily="2" charset="-79"/>
              <a:cs typeface="Varela Round" panose="00000500000000000000" pitchFamily="2" charset="-79"/>
            </a:endParaRPr>
          </a:p>
        </p:txBody>
      </p:sp>
      <p:sp>
        <p:nvSpPr>
          <p:cNvPr id="7" name="אליפסה 6">
            <a:extLst>
              <a:ext uri="{FF2B5EF4-FFF2-40B4-BE49-F238E27FC236}">
                <a16:creationId xmlns:a16="http://schemas.microsoft.com/office/drawing/2014/main" id="{94EF8B78-91A9-4B31-A073-CAF1F556D74A}"/>
              </a:ext>
            </a:extLst>
          </p:cNvPr>
          <p:cNvSpPr/>
          <p:nvPr/>
        </p:nvSpPr>
        <p:spPr>
          <a:xfrm>
            <a:off x="3813243" y="2393004"/>
            <a:ext cx="1805583" cy="1410511"/>
          </a:xfrm>
          <a:prstGeom prst="ellipse">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latin typeface="Varela Round" panose="00000500000000000000" pitchFamily="2" charset="-79"/>
              <a:cs typeface="Varela Round" panose="00000500000000000000" pitchFamily="2" charset="-79"/>
            </a:endParaRPr>
          </a:p>
        </p:txBody>
      </p:sp>
      <p:sp>
        <p:nvSpPr>
          <p:cNvPr id="8" name="אליפסה 7">
            <a:extLst>
              <a:ext uri="{FF2B5EF4-FFF2-40B4-BE49-F238E27FC236}">
                <a16:creationId xmlns:a16="http://schemas.microsoft.com/office/drawing/2014/main" id="{73BCA294-48DA-46D4-8865-E18E42180B6B}"/>
              </a:ext>
            </a:extLst>
          </p:cNvPr>
          <p:cNvSpPr/>
          <p:nvPr/>
        </p:nvSpPr>
        <p:spPr>
          <a:xfrm>
            <a:off x="3399817" y="1342322"/>
            <a:ext cx="1318098" cy="105068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latin typeface="Varela Round" panose="00000500000000000000" pitchFamily="2" charset="-79"/>
              <a:cs typeface="Varela Round" panose="00000500000000000000" pitchFamily="2" charset="-79"/>
            </a:endParaRPr>
          </a:p>
        </p:txBody>
      </p:sp>
      <p:sp>
        <p:nvSpPr>
          <p:cNvPr id="9" name="אליפסה 8">
            <a:extLst>
              <a:ext uri="{FF2B5EF4-FFF2-40B4-BE49-F238E27FC236}">
                <a16:creationId xmlns:a16="http://schemas.microsoft.com/office/drawing/2014/main" id="{19777F5E-8340-455B-A779-BE1F70B5A7AF}"/>
              </a:ext>
            </a:extLst>
          </p:cNvPr>
          <p:cNvSpPr/>
          <p:nvPr/>
        </p:nvSpPr>
        <p:spPr>
          <a:xfrm>
            <a:off x="6313251" y="3657599"/>
            <a:ext cx="1586713" cy="126459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latin typeface="Varela Round" panose="00000500000000000000" pitchFamily="2" charset="-79"/>
              <a:cs typeface="Varela Round" panose="00000500000000000000" pitchFamily="2" charset="-79"/>
            </a:endParaRPr>
          </a:p>
        </p:txBody>
      </p:sp>
      <p:sp>
        <p:nvSpPr>
          <p:cNvPr id="10" name="אליפסה 9">
            <a:extLst>
              <a:ext uri="{FF2B5EF4-FFF2-40B4-BE49-F238E27FC236}">
                <a16:creationId xmlns:a16="http://schemas.microsoft.com/office/drawing/2014/main" id="{71DF5A43-C9C9-43CF-9680-C1B898363E8C}"/>
              </a:ext>
            </a:extLst>
          </p:cNvPr>
          <p:cNvSpPr/>
          <p:nvPr/>
        </p:nvSpPr>
        <p:spPr>
          <a:xfrm>
            <a:off x="7694580" y="2694562"/>
            <a:ext cx="1163558" cy="110245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latin typeface="Varela Round" panose="00000500000000000000" pitchFamily="2" charset="-79"/>
              <a:cs typeface="Varela Round" panose="00000500000000000000" pitchFamily="2" charset="-79"/>
            </a:endParaRPr>
          </a:p>
        </p:txBody>
      </p:sp>
    </p:spTree>
    <p:extLst>
      <p:ext uri="{BB962C8B-B14F-4D97-AF65-F5344CB8AC3E}">
        <p14:creationId xmlns:p14="http://schemas.microsoft.com/office/powerpoint/2010/main" val="2429982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1)">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heel(1)">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heel(1)">
                                      <p:cBhvr>
                                        <p:cTn id="27" dur="20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heel(1)">
                                      <p:cBhvr>
                                        <p:cTn id="3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theme/theme1.xml><?xml version="1.0" encoding="utf-8"?>
<a:theme xmlns:a="http://schemas.openxmlformats.org/drawingml/2006/main" name="ערכת נושא Office">
  <a:themeElements>
    <a:clrScheme name="מערכת שידורים">
      <a:dk1>
        <a:srgbClr val="002060"/>
      </a:dk1>
      <a:lt1>
        <a:srgbClr val="FFFFFF"/>
      </a:lt1>
      <a:dk2>
        <a:srgbClr val="44546A"/>
      </a:dk2>
      <a:lt2>
        <a:srgbClr val="E7E6E6"/>
      </a:lt2>
      <a:accent1>
        <a:srgbClr val="92D050"/>
      </a:accent1>
      <a:accent2>
        <a:srgbClr val="ED7D31"/>
      </a:accent2>
      <a:accent3>
        <a:srgbClr val="A5A5A5"/>
      </a:accent3>
      <a:accent4>
        <a:srgbClr val="FFC000"/>
      </a:accent4>
      <a:accent5>
        <a:srgbClr val="4472C4"/>
      </a:accent5>
      <a:accent6>
        <a:srgbClr val="70AD47"/>
      </a:accent6>
      <a:hlink>
        <a:srgbClr val="0563C1"/>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ערכת נושא Office">
  <a:themeElements>
    <a:clrScheme name="מערכת שידורים">
      <a:dk1>
        <a:srgbClr val="002060"/>
      </a:dk1>
      <a:lt1>
        <a:srgbClr val="FFFFFF"/>
      </a:lt1>
      <a:dk2>
        <a:srgbClr val="44546A"/>
      </a:dk2>
      <a:lt2>
        <a:srgbClr val="E7E6E6"/>
      </a:lt2>
      <a:accent1>
        <a:srgbClr val="92D050"/>
      </a:accent1>
      <a:accent2>
        <a:srgbClr val="ED7D31"/>
      </a:accent2>
      <a:accent3>
        <a:srgbClr val="A5A5A5"/>
      </a:accent3>
      <a:accent4>
        <a:srgbClr val="FFC000"/>
      </a:accent4>
      <a:accent5>
        <a:srgbClr val="4472C4"/>
      </a:accent5>
      <a:accent6>
        <a:srgbClr val="70AD47"/>
      </a:accent6>
      <a:hlink>
        <a:srgbClr val="0563C1"/>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ערכת נושא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1873</TotalTime>
  <Words>1345</Words>
  <Application>Microsoft Office PowerPoint</Application>
  <PresentationFormat>מסך רחב</PresentationFormat>
  <Paragraphs>94</Paragraphs>
  <Slides>28</Slides>
  <Notes>5</Notes>
  <HiddenSlides>0</HiddenSlides>
  <MMClips>2</MMClips>
  <ScaleCrop>false</ScaleCrop>
  <HeadingPairs>
    <vt:vector size="8" baseType="variant">
      <vt:variant>
        <vt:lpstr>גופנים בשימוש</vt:lpstr>
      </vt:variant>
      <vt:variant>
        <vt:i4>3</vt:i4>
      </vt:variant>
      <vt:variant>
        <vt:lpstr>ערכת נושא</vt:lpstr>
      </vt:variant>
      <vt:variant>
        <vt:i4>2</vt:i4>
      </vt:variant>
      <vt:variant>
        <vt:lpstr>שרתי OLE מוטבעים</vt:lpstr>
      </vt:variant>
      <vt:variant>
        <vt:i4>1</vt:i4>
      </vt:variant>
      <vt:variant>
        <vt:lpstr>כותרות שקופיות</vt:lpstr>
      </vt:variant>
      <vt:variant>
        <vt:i4>28</vt:i4>
      </vt:variant>
    </vt:vector>
  </HeadingPairs>
  <TitlesOfParts>
    <vt:vector size="34" baseType="lpstr">
      <vt:lpstr>Calibri</vt:lpstr>
      <vt:lpstr>Varela Round</vt:lpstr>
      <vt:lpstr>Arial</vt:lpstr>
      <vt:lpstr>ערכת נושא Office</vt:lpstr>
      <vt:lpstr>1_ערכת נושא Office</vt:lpstr>
      <vt:lpstr>צילום של Photo Editor</vt:lpstr>
      <vt:lpstr>מערכת שידורים לאומית</vt:lpstr>
      <vt:lpstr>ירושלים- הקרב על גבעת התחמושת במלחמת ששת הימים</vt:lpstr>
      <vt:lpstr>מה נלמד היום </vt:lpstr>
      <vt:lpstr>מצגת של PowerPoint‏</vt:lpstr>
      <vt:lpstr>מצגת של PowerPoint‏</vt:lpstr>
      <vt:lpstr>קרב גבעת התחמושת</vt:lpstr>
      <vt:lpstr>התעלות.. ברקע שכונת שמואל הנביא</vt:lpstr>
      <vt:lpstr>בית הספר לשוטרים</vt:lpstr>
      <vt:lpstr>מצגת של PowerPoint‏</vt:lpstr>
      <vt:lpstr>האתגרים</vt:lpstr>
      <vt:lpstr>מצגת של PowerPoint‏</vt:lpstr>
      <vt:lpstr>מצגת של PowerPoint‏</vt:lpstr>
      <vt:lpstr>מצגת של PowerPoint‏</vt:lpstr>
      <vt:lpstr>מצגת של PowerPoint‏</vt:lpstr>
      <vt:lpstr>משימת הפסקה</vt:lpstr>
      <vt:lpstr>מצגת של PowerPoint‏</vt:lpstr>
      <vt:lpstr>מצגת של PowerPoint‏</vt:lpstr>
      <vt:lpstr>מצגת של PowerPoint‏</vt:lpstr>
      <vt:lpstr>איתן לא היסס לרגע..</vt:lpstr>
      <vt:lpstr>מצגת של PowerPoint‏</vt:lpstr>
      <vt:lpstr>מצגת של PowerPoint‏</vt:lpstr>
      <vt:lpstr>גבעת התחמושת</vt:lpstr>
      <vt:lpstr>מצגת של PowerPoint‏</vt:lpstr>
      <vt:lpstr>מצגת של PowerPoint‏</vt:lpstr>
      <vt:lpstr>מצגת של PowerPoint‏</vt:lpstr>
      <vt:lpstr>מצגת של PowerPoint‏</vt:lpstr>
      <vt:lpstr>סיכום</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מערכת שידורים לאומית</dc:title>
  <dc:creator>user</dc:creator>
  <cp:lastModifiedBy>Yoram</cp:lastModifiedBy>
  <cp:revision>91</cp:revision>
  <dcterms:created xsi:type="dcterms:W3CDTF">2020-03-15T19:13:03Z</dcterms:created>
  <dcterms:modified xsi:type="dcterms:W3CDTF">2020-05-06T17:36:25Z</dcterms:modified>
</cp:coreProperties>
</file>