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311" r:id="rId4"/>
    <p:sldId id="320" r:id="rId5"/>
    <p:sldId id="321" r:id="rId6"/>
    <p:sldId id="317" r:id="rId7"/>
    <p:sldId id="355" r:id="rId8"/>
    <p:sldId id="314" r:id="rId9"/>
    <p:sldId id="319" r:id="rId10"/>
    <p:sldId id="291" r:id="rId1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23" autoAdjust="0"/>
    <p:restoredTop sz="85042" autoAdjust="0"/>
  </p:normalViewPr>
  <p:slideViewPr>
    <p:cSldViewPr snapToGrid="0" snapToObjects="1">
      <p:cViewPr varScale="1">
        <p:scale>
          <a:sx n="58" d="100"/>
          <a:sy n="58" d="100"/>
        </p:scale>
        <p:origin x="66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י"ג/ניסן/תש"פ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39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קישוטים לשולחן החג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59206" y="2937967"/>
            <a:ext cx="10872000" cy="720000"/>
          </a:xfrm>
        </p:spPr>
        <p:txBody>
          <a:bodyPr/>
          <a:lstStyle/>
          <a:p>
            <a:r>
              <a:rPr lang="he-IL" sz="3600" dirty="0">
                <a:sym typeface="Varela Round"/>
              </a:rPr>
              <a:t>עם אביטל גור אריה</a:t>
            </a:r>
          </a:p>
        </p:txBody>
      </p:sp>
      <p:pic>
        <p:nvPicPr>
          <p:cNvPr id="1026" name="Picture 2" descr="400+ Free Napkin &amp; Cutlery Images - Pixabay">
            <a:extLst>
              <a:ext uri="{FF2B5EF4-FFF2-40B4-BE49-F238E27FC236}">
                <a16:creationId xmlns:a16="http://schemas.microsoft.com/office/drawing/2014/main" id="{AD7BFCA7-3C77-4705-B7D5-333F4F4B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695024"/>
            <a:ext cx="4172964" cy="27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933068" y="1150706"/>
            <a:ext cx="8998828" cy="4764552"/>
          </a:xfrm>
        </p:spPr>
        <p:txBody>
          <a:bodyPr>
            <a:normAutofit/>
          </a:bodyPr>
          <a:lstStyle/>
          <a:p>
            <a:pPr marL="0" lvl="0" indent="0">
              <a:lnSpc>
                <a:spcPct val="250000"/>
              </a:lnSpc>
              <a:buNone/>
            </a:pPr>
            <a:r>
              <a:rPr lang="he-IL" sz="3200" dirty="0">
                <a:cs typeface="Varela Round"/>
              </a:rPr>
              <a:t>• נכין חבקים למפיות</a:t>
            </a:r>
          </a:p>
          <a:p>
            <a:pPr marL="0" lvl="0" indent="0">
              <a:lnSpc>
                <a:spcPct val="250000"/>
              </a:lnSpc>
              <a:buNone/>
            </a:pPr>
            <a:r>
              <a:rPr lang="he-IL" sz="3200" dirty="0">
                <a:cs typeface="Varela Round"/>
              </a:rPr>
              <a:t>• נלמד להכין עיסת נייר</a:t>
            </a:r>
          </a:p>
          <a:p>
            <a:pPr marL="0" lvl="0" indent="0">
              <a:lnSpc>
                <a:spcPct val="250000"/>
              </a:lnSpc>
              <a:buNone/>
            </a:pPr>
            <a:r>
              <a:rPr lang="he-IL" sz="3200" dirty="0">
                <a:cs typeface="Varela Round"/>
              </a:rPr>
              <a:t>• נכין קערה מעיסת נייר</a:t>
            </a:r>
          </a:p>
          <a:p>
            <a:pPr marL="0" lvl="0" indent="0">
              <a:lnSpc>
                <a:spcPct val="200000"/>
              </a:lnSpc>
              <a:buNone/>
            </a:pPr>
            <a:endParaRPr lang="he-IL" sz="3200" dirty="0">
              <a:cs typeface="Varela Round"/>
            </a:endParaRPr>
          </a:p>
          <a:p>
            <a:pPr marL="0" lvl="0" indent="0">
              <a:lnSpc>
                <a:spcPct val="200000"/>
              </a:lnSpc>
              <a:buNone/>
            </a:pPr>
            <a:endParaRPr lang="en-US" sz="3200" dirty="0">
              <a:cs typeface="Varela Round"/>
            </a:endParaRPr>
          </a:p>
          <a:p>
            <a:pPr marL="0" lvl="0" indent="0">
              <a:lnSpc>
                <a:spcPct val="200000"/>
              </a:lnSpc>
              <a:buNone/>
            </a:pPr>
            <a:endParaRPr lang="en-US" sz="3200" dirty="0">
              <a:cs typeface="Varela Round"/>
            </a:endParaRPr>
          </a:p>
          <a:p>
            <a:pPr marL="0" indent="0">
              <a:buNone/>
            </a:pPr>
            <a:endParaRPr lang="he-IL" sz="3200" dirty="0">
              <a:cs typeface="Varela Round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B4BB9CB-BD92-4E2D-9137-97EC1234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55" y="2711807"/>
            <a:ext cx="1782051" cy="11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yalty-free HD metal rings photos | Pikrepo">
            <a:extLst>
              <a:ext uri="{FF2B5EF4-FFF2-40B4-BE49-F238E27FC236}">
                <a16:creationId xmlns:a16="http://schemas.microsoft.com/office/drawing/2014/main" id="{0CC5797F-49A4-4CC6-A8E0-99649405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13" y="1298984"/>
            <a:ext cx="2039402" cy="11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cycled paper pulp sculpture bowls | recycled paper project… | Flickr">
            <a:extLst>
              <a:ext uri="{FF2B5EF4-FFF2-40B4-BE49-F238E27FC236}">
                <a16:creationId xmlns:a16="http://schemas.microsoft.com/office/drawing/2014/main" id="{C6EBED37-CACD-4FF6-B814-F62D904F6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6098"/>
          <a:stretch/>
        </p:blipFill>
        <p:spPr bwMode="auto">
          <a:xfrm>
            <a:off x="4313156" y="4153832"/>
            <a:ext cx="1782050" cy="11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פסקו שיווק | מפיות | מפיות אל-בד">
            <a:extLst>
              <a:ext uri="{FF2B5EF4-FFF2-40B4-BE49-F238E27FC236}">
                <a16:creationId xmlns:a16="http://schemas.microsoft.com/office/drawing/2014/main" id="{5479C764-D8EE-403E-8FFB-0B12908B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5" y="4274896"/>
            <a:ext cx="2370009" cy="23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מכחול מעברי עיניים ותיחומים #40 Mikaella - OFRA">
            <a:extLst>
              <a:ext uri="{FF2B5EF4-FFF2-40B4-BE49-F238E27FC236}">
                <a16:creationId xmlns:a16="http://schemas.microsoft.com/office/drawing/2014/main" id="{CBFC4CA5-AE5A-42EB-B1E0-AC05EBAF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9" y="3433686"/>
            <a:ext cx="2740483" cy="27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A78256E-67A8-4CC3-BA60-FBEEDB0F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להביא?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F793393-C452-4893-81DD-3D9D769AF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414281"/>
            <a:ext cx="11160000" cy="4692517"/>
          </a:xfrm>
        </p:spPr>
        <p:txBody>
          <a:bodyPr>
            <a:normAutofit/>
          </a:bodyPr>
          <a:lstStyle/>
          <a:p>
            <a:r>
              <a:rPr lang="he-IL" dirty="0"/>
              <a:t>גליל נייר טואלט</a:t>
            </a:r>
          </a:p>
          <a:p>
            <a:r>
              <a:rPr lang="he-IL" dirty="0"/>
              <a:t>מדבקות</a:t>
            </a:r>
          </a:p>
          <a:p>
            <a:r>
              <a:rPr lang="he-IL" dirty="0"/>
              <a:t>טושים</a:t>
            </a:r>
          </a:p>
          <a:p>
            <a:r>
              <a:rPr lang="he-IL" dirty="0"/>
              <a:t>נייר כסף</a:t>
            </a:r>
          </a:p>
          <a:p>
            <a:r>
              <a:rPr lang="he-IL" dirty="0"/>
              <a:t>2 קערות פלסטיק</a:t>
            </a:r>
          </a:p>
          <a:p>
            <a:r>
              <a:rPr lang="he-IL" dirty="0"/>
              <a:t>דבק רגיל</a:t>
            </a:r>
          </a:p>
          <a:p>
            <a:r>
              <a:rPr lang="he-IL" dirty="0"/>
              <a:t>עיתונים</a:t>
            </a:r>
          </a:p>
          <a:p>
            <a:r>
              <a:rPr lang="he-IL" dirty="0"/>
              <a:t>נייר לבן</a:t>
            </a:r>
          </a:p>
          <a:p>
            <a:r>
              <a:rPr lang="he-IL" dirty="0"/>
              <a:t>מפיות</a:t>
            </a:r>
          </a:p>
          <a:p>
            <a:r>
              <a:rPr lang="he-IL" dirty="0"/>
              <a:t>מכחול</a:t>
            </a:r>
          </a:p>
        </p:txBody>
      </p:sp>
      <p:pic>
        <p:nvPicPr>
          <p:cNvPr id="1026" name="Picture 2" descr="פח נייר וקרטון">
            <a:extLst>
              <a:ext uri="{FF2B5EF4-FFF2-40B4-BE49-F238E27FC236}">
                <a16:creationId xmlns:a16="http://schemas.microsoft.com/office/drawing/2014/main" id="{15DB3475-DCF7-41DD-A28C-DD523A22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2" y="402163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מדבקות זוהרות 18 מ&quot;מ- מדבקות במשחק ומחשבה">
            <a:extLst>
              <a:ext uri="{FF2B5EF4-FFF2-40B4-BE49-F238E27FC236}">
                <a16:creationId xmlns:a16="http://schemas.microsoft.com/office/drawing/2014/main" id="{040FDF80-04DE-4746-99EB-B43F180B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" y="2120605"/>
            <a:ext cx="2264727" cy="2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סט של חמישיית טושים 10 יחידות - ערכות יצירה מוכנות">
            <a:extLst>
              <a:ext uri="{FF2B5EF4-FFF2-40B4-BE49-F238E27FC236}">
                <a16:creationId xmlns:a16="http://schemas.microsoft.com/office/drawing/2014/main" id="{186B6796-844E-4084-950B-B4AB54E4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34" y="639232"/>
            <a:ext cx="1557020" cy="21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יקון מקשים של קודן">
            <a:extLst>
              <a:ext uri="{FF2B5EF4-FFF2-40B4-BE49-F238E27FC236}">
                <a16:creationId xmlns:a16="http://schemas.microsoft.com/office/drawing/2014/main" id="{D06E606B-B3EF-4E52-8357-72C52B18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61" y="542407"/>
            <a:ext cx="3384867" cy="33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מרקיה מיאמי פרימיום ורוד - 10 יחידות – penelope">
            <a:extLst>
              <a:ext uri="{FF2B5EF4-FFF2-40B4-BE49-F238E27FC236}">
                <a16:creationId xmlns:a16="http://schemas.microsoft.com/office/drawing/2014/main" id="{6D49BB31-44C3-47D4-A752-AB4864A9C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4"/>
          <a:stretch/>
        </p:blipFill>
        <p:spPr bwMode="auto">
          <a:xfrm>
            <a:off x="1753422" y="3031190"/>
            <a:ext cx="2925604" cy="25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מרקיה מיאמי פרימיום ורוד - 10 יחידות – penelope">
            <a:extLst>
              <a:ext uri="{FF2B5EF4-FFF2-40B4-BE49-F238E27FC236}">
                <a16:creationId xmlns:a16="http://schemas.microsoft.com/office/drawing/2014/main" id="{63D3E1A7-466D-4AD8-BAB3-259E502CC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4"/>
          <a:stretch/>
        </p:blipFill>
        <p:spPr bwMode="auto">
          <a:xfrm>
            <a:off x="2934812" y="3098561"/>
            <a:ext cx="2925604" cy="25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הארכיון היהודי - קטעי עיתונות מן העבר. 180 שנה של היסטוריה יהודית ...">
            <a:extLst>
              <a:ext uri="{FF2B5EF4-FFF2-40B4-BE49-F238E27FC236}">
                <a16:creationId xmlns:a16="http://schemas.microsoft.com/office/drawing/2014/main" id="{FF27EC1C-0A46-4EE6-A585-7D8AABAF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53" y="1539796"/>
            <a:ext cx="2434597" cy="24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נייר טואלט - מגבונים - טישו - מפיות -כיסוי אסלה | אינפוגרף מוצרי נייר">
            <a:extLst>
              <a:ext uri="{FF2B5EF4-FFF2-40B4-BE49-F238E27FC236}">
                <a16:creationId xmlns:a16="http://schemas.microsoft.com/office/drawing/2014/main" id="{97CE7102-0D8B-4DAA-8442-DCF859F8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37" y="2087364"/>
            <a:ext cx="2381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9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5B2C5F-4C90-423D-AF1B-5B0CBA14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מתכון להכנת קערה מעיסת נייר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CB31D25-2F59-42F0-8D59-BFB38FB81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dirty="0"/>
              <a:t>1. בקערה 1 מערבבים: דבק ומים בכמות שווה ( כוס מים עם כוס דבק)</a:t>
            </a:r>
          </a:p>
          <a:p>
            <a:pPr marL="0" indent="0">
              <a:buNone/>
            </a:pPr>
            <a:r>
              <a:rPr lang="he-IL" dirty="0"/>
              <a:t>2. בוחרים כל קערה שיש בבית</a:t>
            </a:r>
          </a:p>
          <a:p>
            <a:pPr marL="0" indent="0">
              <a:buNone/>
            </a:pPr>
            <a:r>
              <a:rPr lang="he-IL" dirty="0"/>
              <a:t>3. טובלים קרעי עיתון בקערה 1 (דבק ומים)</a:t>
            </a:r>
          </a:p>
          <a:p>
            <a:pPr marL="0" indent="0">
              <a:buNone/>
            </a:pPr>
            <a:r>
              <a:rPr lang="he-IL" dirty="0"/>
              <a:t>4. הופכים את הקערה שבחרנו על פיה, ומצפים אותה ב2-3 שכבות של קרעי עיתון.</a:t>
            </a:r>
          </a:p>
          <a:p>
            <a:pPr marL="0" indent="0">
              <a:buNone/>
            </a:pPr>
            <a:r>
              <a:rPr lang="he-IL" dirty="0"/>
              <a:t>5. מניחים בשמש לייבוש </a:t>
            </a:r>
          </a:p>
          <a:p>
            <a:pPr marL="0" indent="0">
              <a:buNone/>
            </a:pPr>
            <a:r>
              <a:rPr lang="he-IL" dirty="0"/>
              <a:t>6. מקלפים את קרעי העיתון מהקערה </a:t>
            </a:r>
          </a:p>
          <a:p>
            <a:pPr marL="0" indent="0">
              <a:buNone/>
            </a:pPr>
            <a:r>
              <a:rPr lang="he-IL" dirty="0"/>
              <a:t> 7. מורחים שכבה מהדבק לציפוי.</a:t>
            </a:r>
          </a:p>
          <a:p>
            <a:pPr marL="0" indent="0">
              <a:buNone/>
            </a:pPr>
            <a:r>
              <a:rPr lang="he-IL" dirty="0"/>
              <a:t>בהנאה רבה!!!</a:t>
            </a:r>
          </a:p>
        </p:txBody>
      </p:sp>
    </p:spTree>
    <p:extLst>
      <p:ext uri="{BB962C8B-B14F-4D97-AF65-F5344CB8AC3E}">
        <p14:creationId xmlns:p14="http://schemas.microsoft.com/office/powerpoint/2010/main" val="323751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עשינו היום?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580340" y="1191802"/>
            <a:ext cx="8998828" cy="461314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הכנו חבקים למפיות לשולחן החג</a:t>
            </a:r>
          </a:p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הכנו עיסת נייר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he-IL" sz="3200" dirty="0">
                <a:cs typeface="Varela Round"/>
              </a:rPr>
              <a:t>• הכנו כלים מעיסת נייר</a:t>
            </a:r>
          </a:p>
          <a:p>
            <a:pPr>
              <a:lnSpc>
                <a:spcPct val="250000"/>
              </a:lnSpc>
            </a:pPr>
            <a:endParaRPr lang="he-IL" sz="3200" dirty="0">
              <a:cs typeface="Varela Round"/>
            </a:endParaRPr>
          </a:p>
          <a:p>
            <a:pPr marL="0" indent="0">
              <a:lnSpc>
                <a:spcPct val="250000"/>
              </a:lnSpc>
              <a:buNone/>
            </a:pPr>
            <a:endParaRPr lang="he-IL" sz="3200" dirty="0">
              <a:cs typeface="Varela Round"/>
            </a:endParaRPr>
          </a:p>
          <a:p>
            <a:pPr>
              <a:lnSpc>
                <a:spcPct val="250000"/>
              </a:lnSpc>
            </a:pPr>
            <a:endParaRPr lang="he-IL" sz="3200" dirty="0">
              <a:cs typeface="Varela Round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95BE0B-6C2D-4283-A2B4-A21803FC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0" y="3449438"/>
            <a:ext cx="237606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1F5B320-0FA6-4216-B79C-43386D19C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50" y="2746364"/>
            <a:ext cx="654630" cy="65463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9B028B8-95C0-4595-BDBF-DF440545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82" y="2857347"/>
            <a:ext cx="1782051" cy="11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oyalty-free HD metal rings photos | Pikrepo">
            <a:extLst>
              <a:ext uri="{FF2B5EF4-FFF2-40B4-BE49-F238E27FC236}">
                <a16:creationId xmlns:a16="http://schemas.microsoft.com/office/drawing/2014/main" id="{BA6F534A-4CD6-416F-BF74-7E360D35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1444524"/>
            <a:ext cx="2039402" cy="11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cycled paper pulp sculpture bowls | recycled paper project… | Flickr">
            <a:extLst>
              <a:ext uri="{FF2B5EF4-FFF2-40B4-BE49-F238E27FC236}">
                <a16:creationId xmlns:a16="http://schemas.microsoft.com/office/drawing/2014/main" id="{4B4B40DF-D7AF-4D8C-97D9-853FC1C7B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6098"/>
          <a:stretch/>
        </p:blipFill>
        <p:spPr bwMode="auto">
          <a:xfrm>
            <a:off x="2846083" y="4299372"/>
            <a:ext cx="1782050" cy="11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64208B-0604-4173-8F41-40B9C005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ומה עוד?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694C3E-6644-4746-A698-9EDD84EB7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294545"/>
            <a:ext cx="11160000" cy="458365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להכין סוגים שונים של קערות לכל בני הבית</a:t>
            </a:r>
          </a:p>
          <a:p>
            <a:pPr>
              <a:lnSpc>
                <a:spcPct val="200000"/>
              </a:lnSpc>
            </a:pPr>
            <a:r>
              <a:rPr lang="he-IL" dirty="0"/>
              <a:t>להכין עוד סוגים של כלים וכלי נוי לבית-להוסיף צבע וקישוטים .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  <p:pic>
        <p:nvPicPr>
          <p:cNvPr id="5" name="Picture 8" descr="Recycled paper pulp sculpture bowls | recycled paper project… | Flickr">
            <a:extLst>
              <a:ext uri="{FF2B5EF4-FFF2-40B4-BE49-F238E27FC236}">
                <a16:creationId xmlns:a16="http://schemas.microsoft.com/office/drawing/2014/main" id="{83F1F882-2541-4CDD-A8AD-76CFEAB8C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6098"/>
          <a:stretch/>
        </p:blipFill>
        <p:spPr bwMode="auto">
          <a:xfrm>
            <a:off x="4641932" y="3333351"/>
            <a:ext cx="4098414" cy="25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אביטל גור אריה, גננת גן רותם, </a:t>
            </a:r>
            <a:r>
              <a:rPr lang="he-IL" dirty="0" err="1"/>
              <a:t>מנח"י</a:t>
            </a:r>
            <a:r>
              <a:rPr lang="he-IL" dirty="0"/>
              <a:t> ירושלים</a:t>
            </a:r>
          </a:p>
          <a:p>
            <a:r>
              <a:rPr lang="he-IL" dirty="0"/>
              <a:t>הגב' אסתר חטב - מפקחת ארצית על החינוך הקדם יסודי,  ממ"ד .</a:t>
            </a:r>
          </a:p>
          <a:p>
            <a:r>
              <a:rPr lang="he-IL" dirty="0"/>
              <a:t>אינה </a:t>
            </a:r>
            <a:r>
              <a:rPr lang="he-IL" dirty="0" err="1"/>
              <a:t>פלוטוב</a:t>
            </a:r>
            <a:r>
              <a:rPr lang="he-IL" dirty="0"/>
              <a:t> – מנהלת יחידת התקשוב, האגף לחינוך קדם יסודי.</a:t>
            </a:r>
          </a:p>
          <a:p>
            <a:r>
              <a:rPr lang="he-IL" dirty="0"/>
              <a:t>אפרת בן חמו -  מדריכה ארצית , האגף לחינוך קדם יסודי</a:t>
            </a:r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קרדיטים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z="3600" dirty="0">
                <a:cs typeface="Varela Round"/>
              </a:rPr>
              <a:t>איך יודעים שבא אביב – </a:t>
            </a:r>
            <a:r>
              <a:rPr lang="he-IL" sz="3600">
                <a:cs typeface="Varela Round"/>
              </a:rPr>
              <a:t>מילים ולחן :</a:t>
            </a:r>
            <a:r>
              <a:rPr lang="he-IL" sz="3200">
                <a:cs typeface="Varela Round"/>
              </a:rPr>
              <a:t>דתיה </a:t>
            </a:r>
            <a:r>
              <a:rPr lang="he-IL" sz="3200" dirty="0">
                <a:cs typeface="Varela Round"/>
              </a:rPr>
              <a:t>בן דור </a:t>
            </a:r>
            <a:endParaRPr lang="en-US" sz="3200" dirty="0">
              <a:cs typeface="Varela Round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277</Words>
  <Application>Microsoft Office PowerPoint</Application>
  <PresentationFormat>מותאם אישית</PresentationFormat>
  <Paragraphs>46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Varela Round</vt:lpstr>
      <vt:lpstr>ערכת נושא Office</vt:lpstr>
      <vt:lpstr>מערכת שידורים לאומית</vt:lpstr>
      <vt:lpstr>קישוטים לשולחן החג</vt:lpstr>
      <vt:lpstr>מה נעשה היום? </vt:lpstr>
      <vt:lpstr>מה להביא?</vt:lpstr>
      <vt:lpstr>מתכון להכנת קערה מעיסת נייר</vt:lpstr>
      <vt:lpstr>מה עשינו היום?</vt:lpstr>
      <vt:lpstr>ומה עוד?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Tzuri Mesika</dc:creator>
  <cp:lastModifiedBy>Inna Plutov</cp:lastModifiedBy>
  <cp:revision>53</cp:revision>
  <dcterms:created xsi:type="dcterms:W3CDTF">2020-03-28T15:56:54Z</dcterms:created>
  <dcterms:modified xsi:type="dcterms:W3CDTF">2020-04-06T21:17:02Z</dcterms:modified>
</cp:coreProperties>
</file>