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26"/>
  </p:notesMasterIdLst>
  <p:sldIdLst>
    <p:sldId id="257" r:id="rId5"/>
    <p:sldId id="262" r:id="rId6"/>
    <p:sldId id="263" r:id="rId7"/>
    <p:sldId id="301" r:id="rId8"/>
    <p:sldId id="311" r:id="rId9"/>
    <p:sldId id="312" r:id="rId10"/>
    <p:sldId id="310" r:id="rId11"/>
    <p:sldId id="313" r:id="rId12"/>
    <p:sldId id="309" r:id="rId13"/>
    <p:sldId id="307" r:id="rId14"/>
    <p:sldId id="314" r:id="rId15"/>
    <p:sldId id="323" r:id="rId16"/>
    <p:sldId id="315" r:id="rId17"/>
    <p:sldId id="318" r:id="rId18"/>
    <p:sldId id="316" r:id="rId19"/>
    <p:sldId id="319" r:id="rId20"/>
    <p:sldId id="320" r:id="rId21"/>
    <p:sldId id="321" r:id="rId22"/>
    <p:sldId id="317" r:id="rId23"/>
    <p:sldId id="322" r:id="rId24"/>
    <p:sldId id="291" r:id="rId2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192A72"/>
    <a:srgbClr val="92D050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CA5BFB-FA78-4D60-865A-A55EB40DD6F5}" v="153" dt="2020-07-22T10:51:47.161"/>
    <p1510:client id="{EE92161D-9EE8-40D0-814A-1433111A0EDA}" v="2406" dt="2020-07-21T19:36:23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5174" autoAdjust="0"/>
  </p:normalViewPr>
  <p:slideViewPr>
    <p:cSldViewPr snapToGrid="0" snapToObjects="1">
      <p:cViewPr varScale="1">
        <p:scale>
          <a:sx n="111" d="100"/>
          <a:sy n="111" d="100"/>
        </p:scale>
        <p:origin x="576" y="25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BCCA5BFB-FA78-4D60-865A-A55EB40DD6F5}"/>
    <pc:docChg chg="undo custSel modSld sldOrd">
      <pc:chgData name="גד לידרור" userId="d6a2613b-2562-45d9-9052-d4c3e387aa99" providerId="ADAL" clId="{BCCA5BFB-FA78-4D60-865A-A55EB40DD6F5}" dt="2020-07-22T10:51:47.161" v="410" actId="20577"/>
      <pc:docMkLst>
        <pc:docMk/>
      </pc:docMkLst>
      <pc:sldChg chg="ord">
        <pc:chgData name="גד לידרור" userId="d6a2613b-2562-45d9-9052-d4c3e387aa99" providerId="ADAL" clId="{BCCA5BFB-FA78-4D60-865A-A55EB40DD6F5}" dt="2020-07-22T10:33:19.363" v="140"/>
        <pc:sldMkLst>
          <pc:docMk/>
          <pc:sldMk cId="0" sldId="263"/>
        </pc:sldMkLst>
      </pc:sldChg>
      <pc:sldChg chg="modSp">
        <pc:chgData name="גד לידרור" userId="d6a2613b-2562-45d9-9052-d4c3e387aa99" providerId="ADAL" clId="{BCCA5BFB-FA78-4D60-865A-A55EB40DD6F5}" dt="2020-07-22T10:34:24.704" v="150" actId="20577"/>
        <pc:sldMkLst>
          <pc:docMk/>
          <pc:sldMk cId="1162881620" sldId="301"/>
        </pc:sldMkLst>
        <pc:spChg chg="mod">
          <ac:chgData name="גד לידרור" userId="d6a2613b-2562-45d9-9052-d4c3e387aa99" providerId="ADAL" clId="{BCCA5BFB-FA78-4D60-865A-A55EB40DD6F5}" dt="2020-07-22T10:34:24.704" v="150" actId="20577"/>
          <ac:spMkLst>
            <pc:docMk/>
            <pc:sldMk cId="1162881620" sldId="301"/>
            <ac:spMk id="21" creationId="{E07DA49A-B662-47D7-ACB9-11DC4F2E8E5A}"/>
          </ac:spMkLst>
        </pc:spChg>
      </pc:sldChg>
      <pc:sldChg chg="delSp modSp">
        <pc:chgData name="גד לידרור" userId="d6a2613b-2562-45d9-9052-d4c3e387aa99" providerId="ADAL" clId="{BCCA5BFB-FA78-4D60-865A-A55EB40DD6F5}" dt="2020-07-22T10:40:41.655" v="267" actId="478"/>
        <pc:sldMkLst>
          <pc:docMk/>
          <pc:sldMk cId="1095412416" sldId="307"/>
        </pc:sldMkLst>
        <pc:spChg chg="mod">
          <ac:chgData name="גד לידרור" userId="d6a2613b-2562-45d9-9052-d4c3e387aa99" providerId="ADAL" clId="{BCCA5BFB-FA78-4D60-865A-A55EB40DD6F5}" dt="2020-07-22T10:27:03.925" v="139" actId="20577"/>
          <ac:spMkLst>
            <pc:docMk/>
            <pc:sldMk cId="1095412416" sldId="307"/>
            <ac:spMk id="3" creationId="{BD738C25-260D-4E3F-A8F2-64DD5B2579FB}"/>
          </ac:spMkLst>
        </pc:spChg>
        <pc:spChg chg="del">
          <ac:chgData name="גד לידרור" userId="d6a2613b-2562-45d9-9052-d4c3e387aa99" providerId="ADAL" clId="{BCCA5BFB-FA78-4D60-865A-A55EB40DD6F5}" dt="2020-07-22T10:40:40.187" v="266" actId="478"/>
          <ac:spMkLst>
            <pc:docMk/>
            <pc:sldMk cId="1095412416" sldId="307"/>
            <ac:spMk id="13" creationId="{E8C5010A-4B39-4535-97DF-DB76E0AEEB00}"/>
          </ac:spMkLst>
        </pc:spChg>
        <pc:spChg chg="del">
          <ac:chgData name="גד לידרור" userId="d6a2613b-2562-45d9-9052-d4c3e387aa99" providerId="ADAL" clId="{BCCA5BFB-FA78-4D60-865A-A55EB40DD6F5}" dt="2020-07-22T10:40:41.655" v="267" actId="478"/>
          <ac:spMkLst>
            <pc:docMk/>
            <pc:sldMk cId="1095412416" sldId="307"/>
            <ac:spMk id="14" creationId="{478E4D5B-70D1-46DA-B73C-14E96BB31427}"/>
          </ac:spMkLst>
        </pc:spChg>
      </pc:sldChg>
      <pc:sldChg chg="modSp modAnim">
        <pc:chgData name="גד לידרור" userId="d6a2613b-2562-45d9-9052-d4c3e387aa99" providerId="ADAL" clId="{BCCA5BFB-FA78-4D60-865A-A55EB40DD6F5}" dt="2020-07-22T10:40:11.989" v="265" actId="20577"/>
        <pc:sldMkLst>
          <pc:docMk/>
          <pc:sldMk cId="33952560" sldId="309"/>
        </pc:sldMkLst>
        <pc:spChg chg="mod">
          <ac:chgData name="גד לידרור" userId="d6a2613b-2562-45d9-9052-d4c3e387aa99" providerId="ADAL" clId="{BCCA5BFB-FA78-4D60-865A-A55EB40DD6F5}" dt="2020-07-22T10:40:02.380" v="261" actId="20577"/>
          <ac:spMkLst>
            <pc:docMk/>
            <pc:sldMk cId="33952560" sldId="309"/>
            <ac:spMk id="7" creationId="{C8554659-BFC4-477A-8746-0848F668909C}"/>
          </ac:spMkLst>
        </pc:spChg>
        <pc:spChg chg="mod">
          <ac:chgData name="גד לידרור" userId="d6a2613b-2562-45d9-9052-d4c3e387aa99" providerId="ADAL" clId="{BCCA5BFB-FA78-4D60-865A-A55EB40DD6F5}" dt="2020-07-22T10:39:55.683" v="260" actId="20577"/>
          <ac:spMkLst>
            <pc:docMk/>
            <pc:sldMk cId="33952560" sldId="309"/>
            <ac:spMk id="8" creationId="{5F073F6F-B06E-4677-A445-F6E702C2E63D}"/>
          </ac:spMkLst>
        </pc:spChg>
        <pc:spChg chg="mod">
          <ac:chgData name="גד לידרור" userId="d6a2613b-2562-45d9-9052-d4c3e387aa99" providerId="ADAL" clId="{BCCA5BFB-FA78-4D60-865A-A55EB40DD6F5}" dt="2020-07-22T10:40:11.989" v="265" actId="20577"/>
          <ac:spMkLst>
            <pc:docMk/>
            <pc:sldMk cId="33952560" sldId="309"/>
            <ac:spMk id="10" creationId="{B1B71009-90CF-4AA3-8C6B-DE9C4B8DC469}"/>
          </ac:spMkLst>
        </pc:spChg>
      </pc:sldChg>
      <pc:sldChg chg="modSp">
        <pc:chgData name="גד לידרור" userId="d6a2613b-2562-45d9-9052-d4c3e387aa99" providerId="ADAL" clId="{BCCA5BFB-FA78-4D60-865A-A55EB40DD6F5}" dt="2020-07-22T10:39:11.587" v="259" actId="20577"/>
        <pc:sldMkLst>
          <pc:docMk/>
          <pc:sldMk cId="3235459104" sldId="310"/>
        </pc:sldMkLst>
        <pc:spChg chg="mod">
          <ac:chgData name="גד לידרור" userId="d6a2613b-2562-45d9-9052-d4c3e387aa99" providerId="ADAL" clId="{BCCA5BFB-FA78-4D60-865A-A55EB40DD6F5}" dt="2020-07-22T10:39:11.587" v="259" actId="20577"/>
          <ac:spMkLst>
            <pc:docMk/>
            <pc:sldMk cId="3235459104" sldId="310"/>
            <ac:spMk id="4" creationId="{D0B95274-1700-43B3-9680-E9A9B16CB70A}"/>
          </ac:spMkLst>
        </pc:spChg>
        <pc:spChg chg="mod">
          <ac:chgData name="גד לידרור" userId="d6a2613b-2562-45d9-9052-d4c3e387aa99" providerId="ADAL" clId="{BCCA5BFB-FA78-4D60-865A-A55EB40DD6F5}" dt="2020-07-22T10:38:51.501" v="238" actId="20577"/>
          <ac:spMkLst>
            <pc:docMk/>
            <pc:sldMk cId="3235459104" sldId="310"/>
            <ac:spMk id="21" creationId="{FA7AD555-8E81-49D6-9BC2-EF01B35E9E49}"/>
          </ac:spMkLst>
        </pc:spChg>
        <pc:spChg chg="mod">
          <ac:chgData name="גד לידרור" userId="d6a2613b-2562-45d9-9052-d4c3e387aa99" providerId="ADAL" clId="{BCCA5BFB-FA78-4D60-865A-A55EB40DD6F5}" dt="2020-07-22T10:39:05.466" v="255" actId="14100"/>
          <ac:spMkLst>
            <pc:docMk/>
            <pc:sldMk cId="3235459104" sldId="310"/>
            <ac:spMk id="22" creationId="{9E2A665E-F24D-4215-B6F8-76D87990E2D0}"/>
          </ac:spMkLst>
        </pc:spChg>
      </pc:sldChg>
      <pc:sldChg chg="modSp">
        <pc:chgData name="גד לידרור" userId="d6a2613b-2562-45d9-9052-d4c3e387aa99" providerId="ADAL" clId="{BCCA5BFB-FA78-4D60-865A-A55EB40DD6F5}" dt="2020-07-22T10:36:00.882" v="167" actId="20577"/>
        <pc:sldMkLst>
          <pc:docMk/>
          <pc:sldMk cId="1792183042" sldId="311"/>
        </pc:sldMkLst>
        <pc:spChg chg="mod">
          <ac:chgData name="גד לידרור" userId="d6a2613b-2562-45d9-9052-d4c3e387aa99" providerId="ADAL" clId="{BCCA5BFB-FA78-4D60-865A-A55EB40DD6F5}" dt="2020-07-22T10:34:52.803" v="155" actId="1035"/>
          <ac:spMkLst>
            <pc:docMk/>
            <pc:sldMk cId="1792183042" sldId="311"/>
            <ac:spMk id="15" creationId="{7A40F529-04B6-470D-AF38-A107533D60CE}"/>
          </ac:spMkLst>
        </pc:spChg>
        <pc:spChg chg="mod">
          <ac:chgData name="גד לידרור" userId="d6a2613b-2562-45d9-9052-d4c3e387aa99" providerId="ADAL" clId="{BCCA5BFB-FA78-4D60-865A-A55EB40DD6F5}" dt="2020-07-22T10:35:04.353" v="159" actId="20577"/>
          <ac:spMkLst>
            <pc:docMk/>
            <pc:sldMk cId="1792183042" sldId="311"/>
            <ac:spMk id="18" creationId="{63211918-23EB-471B-8680-BCEC42CFACD4}"/>
          </ac:spMkLst>
        </pc:spChg>
        <pc:spChg chg="mod">
          <ac:chgData name="גד לידרור" userId="d6a2613b-2562-45d9-9052-d4c3e387aa99" providerId="ADAL" clId="{BCCA5BFB-FA78-4D60-865A-A55EB40DD6F5}" dt="2020-07-22T10:35:47.982" v="161" actId="20577"/>
          <ac:spMkLst>
            <pc:docMk/>
            <pc:sldMk cId="1792183042" sldId="311"/>
            <ac:spMk id="20" creationId="{6532410B-FFF9-49E5-8074-3C0A04E0D19F}"/>
          </ac:spMkLst>
        </pc:spChg>
        <pc:spChg chg="mod">
          <ac:chgData name="גד לידרור" userId="d6a2613b-2562-45d9-9052-d4c3e387aa99" providerId="ADAL" clId="{BCCA5BFB-FA78-4D60-865A-A55EB40DD6F5}" dt="2020-07-22T10:36:00.882" v="167" actId="20577"/>
          <ac:spMkLst>
            <pc:docMk/>
            <pc:sldMk cId="1792183042" sldId="311"/>
            <ac:spMk id="33" creationId="{70FA3428-D7CB-4F77-A74B-9B694A6EEDF6}"/>
          </ac:spMkLst>
        </pc:spChg>
      </pc:sldChg>
      <pc:sldChg chg="modSp">
        <pc:chgData name="גד לידרור" userId="d6a2613b-2562-45d9-9052-d4c3e387aa99" providerId="ADAL" clId="{BCCA5BFB-FA78-4D60-865A-A55EB40DD6F5}" dt="2020-07-22T10:37:58.494" v="228" actId="20577"/>
        <pc:sldMkLst>
          <pc:docMk/>
          <pc:sldMk cId="2336463829" sldId="312"/>
        </pc:sldMkLst>
        <pc:spChg chg="mod">
          <ac:chgData name="גד לידרור" userId="d6a2613b-2562-45d9-9052-d4c3e387aa99" providerId="ADAL" clId="{BCCA5BFB-FA78-4D60-865A-A55EB40DD6F5}" dt="2020-07-22T10:37:16.198" v="201" actId="20577"/>
          <ac:spMkLst>
            <pc:docMk/>
            <pc:sldMk cId="2336463829" sldId="312"/>
            <ac:spMk id="8" creationId="{5F073F6F-B06E-4677-A445-F6E702C2E63D}"/>
          </ac:spMkLst>
        </pc:spChg>
        <pc:spChg chg="mod">
          <ac:chgData name="גד לידרור" userId="d6a2613b-2562-45d9-9052-d4c3e387aa99" providerId="ADAL" clId="{BCCA5BFB-FA78-4D60-865A-A55EB40DD6F5}" dt="2020-07-22T10:36:57.538" v="184" actId="20577"/>
          <ac:spMkLst>
            <pc:docMk/>
            <pc:sldMk cId="2336463829" sldId="312"/>
            <ac:spMk id="29" creationId="{FDEDDB01-59E9-4FF3-AF73-CA52E422C169}"/>
          </ac:spMkLst>
        </pc:spChg>
        <pc:spChg chg="mod">
          <ac:chgData name="גד לידרור" userId="d6a2613b-2562-45d9-9052-d4c3e387aa99" providerId="ADAL" clId="{BCCA5BFB-FA78-4D60-865A-A55EB40DD6F5}" dt="2020-07-22T10:37:36.338" v="218" actId="20577"/>
          <ac:spMkLst>
            <pc:docMk/>
            <pc:sldMk cId="2336463829" sldId="312"/>
            <ac:spMk id="34" creationId="{D8F17610-281D-47D9-A9E1-E6F93CE1A678}"/>
          </ac:spMkLst>
        </pc:spChg>
        <pc:spChg chg="mod">
          <ac:chgData name="גד לידרור" userId="d6a2613b-2562-45d9-9052-d4c3e387aa99" providerId="ADAL" clId="{BCCA5BFB-FA78-4D60-865A-A55EB40DD6F5}" dt="2020-07-22T10:37:58.494" v="228" actId="20577"/>
          <ac:spMkLst>
            <pc:docMk/>
            <pc:sldMk cId="2336463829" sldId="312"/>
            <ac:spMk id="36" creationId="{5E8EDB0B-20D0-4E60-9626-C0807B540343}"/>
          </ac:spMkLst>
        </pc:spChg>
        <pc:spChg chg="mod">
          <ac:chgData name="גד לידרור" userId="d6a2613b-2562-45d9-9052-d4c3e387aa99" providerId="ADAL" clId="{BCCA5BFB-FA78-4D60-865A-A55EB40DD6F5}" dt="2020-07-22T10:08:57.084" v="7" actId="1076"/>
          <ac:spMkLst>
            <pc:docMk/>
            <pc:sldMk cId="2336463829" sldId="312"/>
            <ac:spMk id="44" creationId="{4A4D4303-46D3-4AE1-8234-DE0807E39DEE}"/>
          </ac:spMkLst>
        </pc:spChg>
      </pc:sldChg>
      <pc:sldChg chg="modSp">
        <pc:chgData name="גד לידרור" userId="d6a2613b-2562-45d9-9052-d4c3e387aa99" providerId="ADAL" clId="{BCCA5BFB-FA78-4D60-865A-A55EB40DD6F5}" dt="2020-07-22T10:23:17.497" v="122" actId="120"/>
        <pc:sldMkLst>
          <pc:docMk/>
          <pc:sldMk cId="759794513" sldId="313"/>
        </pc:sldMkLst>
        <pc:graphicFrameChg chg="mod modGraphic">
          <ac:chgData name="גד לידרור" userId="d6a2613b-2562-45d9-9052-d4c3e387aa99" providerId="ADAL" clId="{BCCA5BFB-FA78-4D60-865A-A55EB40DD6F5}" dt="2020-07-22T10:23:17.497" v="122" actId="120"/>
          <ac:graphicFrameMkLst>
            <pc:docMk/>
            <pc:sldMk cId="759794513" sldId="313"/>
            <ac:graphicFrameMk id="12" creationId="{B4A72177-2931-4CB2-B791-2D149EF63B72}"/>
          </ac:graphicFrameMkLst>
        </pc:graphicFrameChg>
      </pc:sldChg>
      <pc:sldChg chg="modSp">
        <pc:chgData name="גד לידרור" userId="d6a2613b-2562-45d9-9052-d4c3e387aa99" providerId="ADAL" clId="{BCCA5BFB-FA78-4D60-865A-A55EB40DD6F5}" dt="2020-07-22T10:42:41.567" v="291" actId="6549"/>
        <pc:sldMkLst>
          <pc:docMk/>
          <pc:sldMk cId="3743252808" sldId="314"/>
        </pc:sldMkLst>
        <pc:spChg chg="mod">
          <ac:chgData name="גד לידרור" userId="d6a2613b-2562-45d9-9052-d4c3e387aa99" providerId="ADAL" clId="{BCCA5BFB-FA78-4D60-865A-A55EB40DD6F5}" dt="2020-07-22T10:42:41.567" v="291" actId="6549"/>
          <ac:spMkLst>
            <pc:docMk/>
            <pc:sldMk cId="3743252808" sldId="314"/>
            <ac:spMk id="21" creationId="{FA7AD555-8E81-49D6-9BC2-EF01B35E9E49}"/>
          </ac:spMkLst>
        </pc:spChg>
      </pc:sldChg>
      <pc:sldChg chg="modSp">
        <pc:chgData name="גד לידרור" userId="d6a2613b-2562-45d9-9052-d4c3e387aa99" providerId="ADAL" clId="{BCCA5BFB-FA78-4D60-865A-A55EB40DD6F5}" dt="2020-07-22T10:45:47.633" v="315" actId="20577"/>
        <pc:sldMkLst>
          <pc:docMk/>
          <pc:sldMk cId="2635070576" sldId="316"/>
        </pc:sldMkLst>
        <pc:spChg chg="mod">
          <ac:chgData name="גד לידרור" userId="d6a2613b-2562-45d9-9052-d4c3e387aa99" providerId="ADAL" clId="{BCCA5BFB-FA78-4D60-865A-A55EB40DD6F5}" dt="2020-07-22T10:45:47.633" v="315" actId="20577"/>
          <ac:spMkLst>
            <pc:docMk/>
            <pc:sldMk cId="2635070576" sldId="316"/>
            <ac:spMk id="17" creationId="{6206D2C4-2205-4CAE-91DA-25056FC80226}"/>
          </ac:spMkLst>
        </pc:spChg>
      </pc:sldChg>
      <pc:sldChg chg="modSp">
        <pc:chgData name="גד לידרור" userId="d6a2613b-2562-45d9-9052-d4c3e387aa99" providerId="ADAL" clId="{BCCA5BFB-FA78-4D60-865A-A55EB40DD6F5}" dt="2020-07-22T10:48:04.118" v="333" actId="207"/>
        <pc:sldMkLst>
          <pc:docMk/>
          <pc:sldMk cId="3365879157" sldId="319"/>
        </pc:sldMkLst>
        <pc:spChg chg="mod ord">
          <ac:chgData name="גד לידרור" userId="d6a2613b-2562-45d9-9052-d4c3e387aa99" providerId="ADAL" clId="{BCCA5BFB-FA78-4D60-865A-A55EB40DD6F5}" dt="2020-07-22T10:47:08.858" v="329" actId="6549"/>
          <ac:spMkLst>
            <pc:docMk/>
            <pc:sldMk cId="3365879157" sldId="319"/>
            <ac:spMk id="17" creationId="{6206D2C4-2205-4CAE-91DA-25056FC80226}"/>
          </ac:spMkLst>
        </pc:spChg>
        <pc:spChg chg="mod">
          <ac:chgData name="גד לידרור" userId="d6a2613b-2562-45d9-9052-d4c3e387aa99" providerId="ADAL" clId="{BCCA5BFB-FA78-4D60-865A-A55EB40DD6F5}" dt="2020-07-22T10:48:04.118" v="333" actId="207"/>
          <ac:spMkLst>
            <pc:docMk/>
            <pc:sldMk cId="3365879157" sldId="319"/>
            <ac:spMk id="35" creationId="{91F55BC8-2CAB-4048-BA56-FAF025EE1566}"/>
          </ac:spMkLst>
        </pc:spChg>
      </pc:sldChg>
      <pc:sldChg chg="delSp">
        <pc:chgData name="גד לידרור" userId="d6a2613b-2562-45d9-9052-d4c3e387aa99" providerId="ADAL" clId="{BCCA5BFB-FA78-4D60-865A-A55EB40DD6F5}" dt="2020-07-22T10:48:38.412" v="335" actId="478"/>
        <pc:sldMkLst>
          <pc:docMk/>
          <pc:sldMk cId="714429891" sldId="320"/>
        </pc:sldMkLst>
        <pc:spChg chg="del">
          <ac:chgData name="גד לידרור" userId="d6a2613b-2562-45d9-9052-d4c3e387aa99" providerId="ADAL" clId="{BCCA5BFB-FA78-4D60-865A-A55EB40DD6F5}" dt="2020-07-22T10:48:36.868" v="334" actId="478"/>
          <ac:spMkLst>
            <pc:docMk/>
            <pc:sldMk cId="714429891" sldId="320"/>
            <ac:spMk id="13" creationId="{E8C5010A-4B39-4535-97DF-DB76E0AEEB00}"/>
          </ac:spMkLst>
        </pc:spChg>
        <pc:spChg chg="del">
          <ac:chgData name="גד לידרור" userId="d6a2613b-2562-45d9-9052-d4c3e387aa99" providerId="ADAL" clId="{BCCA5BFB-FA78-4D60-865A-A55EB40DD6F5}" dt="2020-07-22T10:48:38.412" v="335" actId="478"/>
          <ac:spMkLst>
            <pc:docMk/>
            <pc:sldMk cId="714429891" sldId="320"/>
            <ac:spMk id="14" creationId="{478E4D5B-70D1-46DA-B73C-14E96BB31427}"/>
          </ac:spMkLst>
        </pc:spChg>
      </pc:sldChg>
      <pc:sldChg chg="modSp">
        <pc:chgData name="גד לידרור" userId="d6a2613b-2562-45d9-9052-d4c3e387aa99" providerId="ADAL" clId="{BCCA5BFB-FA78-4D60-865A-A55EB40DD6F5}" dt="2020-07-22T10:50:45.717" v="381" actId="20577"/>
        <pc:sldMkLst>
          <pc:docMk/>
          <pc:sldMk cId="2058919745" sldId="321"/>
        </pc:sldMkLst>
        <pc:spChg chg="mod">
          <ac:chgData name="גד לידרור" userId="d6a2613b-2562-45d9-9052-d4c3e387aa99" providerId="ADAL" clId="{BCCA5BFB-FA78-4D60-865A-A55EB40DD6F5}" dt="2020-07-22T10:49:02.929" v="336" actId="14100"/>
          <ac:spMkLst>
            <pc:docMk/>
            <pc:sldMk cId="2058919745" sldId="321"/>
            <ac:spMk id="2" creationId="{F29CB7FD-705A-4AFD-B7A3-B7819D0C79AA}"/>
          </ac:spMkLst>
        </pc:spChg>
        <pc:spChg chg="mod">
          <ac:chgData name="גד לידרור" userId="d6a2613b-2562-45d9-9052-d4c3e387aa99" providerId="ADAL" clId="{BCCA5BFB-FA78-4D60-865A-A55EB40DD6F5}" dt="2020-07-22T10:50:45.717" v="381" actId="20577"/>
          <ac:spMkLst>
            <pc:docMk/>
            <pc:sldMk cId="2058919745" sldId="321"/>
            <ac:spMk id="17" creationId="{6206D2C4-2205-4CAE-91DA-25056FC80226}"/>
          </ac:spMkLst>
        </pc:spChg>
      </pc:sldChg>
      <pc:sldChg chg="modSp">
        <pc:chgData name="גד לידרור" userId="d6a2613b-2562-45d9-9052-d4c3e387aa99" providerId="ADAL" clId="{BCCA5BFB-FA78-4D60-865A-A55EB40DD6F5}" dt="2020-07-22T10:51:47.161" v="410" actId="20577"/>
        <pc:sldMkLst>
          <pc:docMk/>
          <pc:sldMk cId="1515158055" sldId="322"/>
        </pc:sldMkLst>
        <pc:spChg chg="mod">
          <ac:chgData name="גד לידרור" userId="d6a2613b-2562-45d9-9052-d4c3e387aa99" providerId="ADAL" clId="{BCCA5BFB-FA78-4D60-865A-A55EB40DD6F5}" dt="2020-07-22T10:51:47.161" v="410" actId="20577"/>
          <ac:spMkLst>
            <pc:docMk/>
            <pc:sldMk cId="1515158055" sldId="322"/>
            <ac:spMk id="21" creationId="{FA7AD555-8E81-49D6-9BC2-EF01B35E9E49}"/>
          </ac:spMkLst>
        </pc:spChg>
      </pc:sldChg>
      <pc:sldChg chg="modSp">
        <pc:chgData name="גד לידרור" userId="d6a2613b-2562-45d9-9052-d4c3e387aa99" providerId="ADAL" clId="{BCCA5BFB-FA78-4D60-865A-A55EB40DD6F5}" dt="2020-07-22T10:44:55.236" v="310" actId="20577"/>
        <pc:sldMkLst>
          <pc:docMk/>
          <pc:sldMk cId="403193694" sldId="323"/>
        </pc:sldMkLst>
        <pc:spChg chg="mod">
          <ac:chgData name="גד לידרור" userId="d6a2613b-2562-45d9-9052-d4c3e387aa99" providerId="ADAL" clId="{BCCA5BFB-FA78-4D60-865A-A55EB40DD6F5}" dt="2020-07-22T10:44:55.236" v="310" actId="20577"/>
          <ac:spMkLst>
            <pc:docMk/>
            <pc:sldMk cId="403193694" sldId="323"/>
            <ac:spMk id="21" creationId="{FA7AD555-8E81-49D6-9BC2-EF01B35E9E49}"/>
          </ac:spMkLst>
        </pc:spChg>
      </pc:sldChg>
    </pc:docChg>
  </pc:docChgLst>
  <pc:docChgLst>
    <pc:chgData name="גד לידרור" userId="d6a2613b-2562-45d9-9052-d4c3e387aa99" providerId="ADAL" clId="{EE92161D-9EE8-40D0-814A-1433111A0EDA}"/>
    <pc:docChg chg="undo redo custSel addSld delSld modSld sldOrd">
      <pc:chgData name="גד לידרור" userId="d6a2613b-2562-45d9-9052-d4c3e387aa99" providerId="ADAL" clId="{EE92161D-9EE8-40D0-814A-1433111A0EDA}" dt="2020-07-21T19:36:23.238" v="7124"/>
      <pc:docMkLst>
        <pc:docMk/>
      </pc:docMkLst>
      <pc:sldChg chg="delSp">
        <pc:chgData name="גד לידרור" userId="d6a2613b-2562-45d9-9052-d4c3e387aa99" providerId="ADAL" clId="{EE92161D-9EE8-40D0-814A-1433111A0EDA}" dt="2020-07-12T19:56:06.844" v="1493" actId="478"/>
        <pc:sldMkLst>
          <pc:docMk/>
          <pc:sldMk cId="1709990996" sldId="257"/>
        </pc:sldMkLst>
        <pc:spChg chg="del">
          <ac:chgData name="גד לידרור" userId="d6a2613b-2562-45d9-9052-d4c3e387aa99" providerId="ADAL" clId="{EE92161D-9EE8-40D0-814A-1433111A0EDA}" dt="2020-07-12T19:56:00.585" v="1491" actId="478"/>
          <ac:spMkLst>
            <pc:docMk/>
            <pc:sldMk cId="1709990996" sldId="257"/>
            <ac:spMk id="3" creationId="{6D096B80-AF29-435E-8795-1A387C87F6BD}"/>
          </ac:spMkLst>
        </pc:spChg>
        <pc:spChg chg="del">
          <ac:chgData name="גד לידרור" userId="d6a2613b-2562-45d9-9052-d4c3e387aa99" providerId="ADAL" clId="{EE92161D-9EE8-40D0-814A-1433111A0EDA}" dt="2020-07-12T19:56:03.997" v="1492" actId="478"/>
          <ac:spMkLst>
            <pc:docMk/>
            <pc:sldMk cId="1709990996" sldId="257"/>
            <ac:spMk id="4" creationId="{4494B9A1-1541-45E7-9ACE-02721554E39F}"/>
          </ac:spMkLst>
        </pc:spChg>
        <pc:spChg chg="del">
          <ac:chgData name="גד לידרור" userId="d6a2613b-2562-45d9-9052-d4c3e387aa99" providerId="ADAL" clId="{EE92161D-9EE8-40D0-814A-1433111A0EDA}" dt="2020-07-12T19:56:06.844" v="1493" actId="478"/>
          <ac:spMkLst>
            <pc:docMk/>
            <pc:sldMk cId="1709990996" sldId="257"/>
            <ac:spMk id="5" creationId="{07336567-3BEF-48E7-A00C-1582E175DD05}"/>
          </ac:spMkLst>
        </pc:spChg>
      </pc:sldChg>
      <pc:sldChg chg="delSp modSp">
        <pc:chgData name="גד לידרור" userId="d6a2613b-2562-45d9-9052-d4c3e387aa99" providerId="ADAL" clId="{EE92161D-9EE8-40D0-814A-1433111A0EDA}" dt="2020-07-12T19:55:52.280" v="1490" actId="478"/>
        <pc:sldMkLst>
          <pc:docMk/>
          <pc:sldMk cId="0" sldId="262"/>
        </pc:sldMkLst>
        <pc:spChg chg="mod">
          <ac:chgData name="גד לידרור" userId="d6a2613b-2562-45d9-9052-d4c3e387aa99" providerId="ADAL" clId="{EE92161D-9EE8-40D0-814A-1433111A0EDA}" dt="2020-07-12T18:21:12.168" v="67" actId="20577"/>
          <ac:spMkLst>
            <pc:docMk/>
            <pc:sldMk cId="0" sldId="262"/>
            <ac:spMk id="4" creationId="{00000000-0000-0000-0000-000000000000}"/>
          </ac:spMkLst>
        </pc:spChg>
        <pc:spChg chg="mod">
          <ac:chgData name="גד לידרור" userId="d6a2613b-2562-45d9-9052-d4c3e387aa99" providerId="ADAL" clId="{EE92161D-9EE8-40D0-814A-1433111A0EDA}" dt="2020-07-12T18:20:49.574" v="37" actId="20577"/>
          <ac:spMkLst>
            <pc:docMk/>
            <pc:sldMk cId="0" sldId="262"/>
            <ac:spMk id="5" creationId="{00000000-0000-0000-0000-000000000000}"/>
          </ac:spMkLst>
        </pc:spChg>
        <pc:spChg chg="del">
          <ac:chgData name="גד לידרור" userId="d6a2613b-2562-45d9-9052-d4c3e387aa99" providerId="ADAL" clId="{EE92161D-9EE8-40D0-814A-1433111A0EDA}" dt="2020-07-12T19:55:49.658" v="1489" actId="478"/>
          <ac:spMkLst>
            <pc:docMk/>
            <pc:sldMk cId="0" sldId="262"/>
            <ac:spMk id="6" creationId="{B2280C11-EEDB-487A-98F6-634F6A554FCC}"/>
          </ac:spMkLst>
        </pc:spChg>
        <pc:spChg chg="mod">
          <ac:chgData name="גד לידרור" userId="d6a2613b-2562-45d9-9052-d4c3e387aa99" providerId="ADAL" clId="{EE92161D-9EE8-40D0-814A-1433111A0EDA}" dt="2020-07-12T18:21:05.521" v="57" actId="20577"/>
          <ac:spMkLst>
            <pc:docMk/>
            <pc:sldMk cId="0" sldId="262"/>
            <ac:spMk id="7" creationId="{00000000-0000-0000-0000-000000000000}"/>
          </ac:spMkLst>
        </pc:spChg>
        <pc:spChg chg="del">
          <ac:chgData name="גד לידרור" userId="d6a2613b-2562-45d9-9052-d4c3e387aa99" providerId="ADAL" clId="{EE92161D-9EE8-40D0-814A-1433111A0EDA}" dt="2020-07-12T19:55:52.280" v="1490" actId="478"/>
          <ac:spMkLst>
            <pc:docMk/>
            <pc:sldMk cId="0" sldId="262"/>
            <ac:spMk id="8" creationId="{2C6F7BCA-4B13-4E9D-B292-F022F48139C2}"/>
          </ac:spMkLst>
        </pc:spChg>
      </pc:sldChg>
      <pc:sldChg chg="delSp modSp">
        <pc:chgData name="גד לידרור" userId="d6a2613b-2562-45d9-9052-d4c3e387aa99" providerId="ADAL" clId="{EE92161D-9EE8-40D0-814A-1433111A0EDA}" dt="2020-07-12T19:56:14.349" v="1494" actId="478"/>
        <pc:sldMkLst>
          <pc:docMk/>
          <pc:sldMk cId="0" sldId="263"/>
        </pc:sldMkLst>
        <pc:spChg chg="mod">
          <ac:chgData name="גד לידרור" userId="d6a2613b-2562-45d9-9052-d4c3e387aa99" providerId="ADAL" clId="{EE92161D-9EE8-40D0-814A-1433111A0EDA}" dt="2020-07-12T18:24:11.365" v="127" actId="20577"/>
          <ac:spMkLst>
            <pc:docMk/>
            <pc:sldMk cId="0" sldId="263"/>
            <ac:spMk id="3" creationId="{00000000-0000-0000-0000-000000000000}"/>
          </ac:spMkLst>
        </pc:spChg>
        <pc:spChg chg="del">
          <ac:chgData name="גד לידרור" userId="d6a2613b-2562-45d9-9052-d4c3e387aa99" providerId="ADAL" clId="{EE92161D-9EE8-40D0-814A-1433111A0EDA}" dt="2020-07-12T19:56:14.349" v="1494" actId="478"/>
          <ac:spMkLst>
            <pc:docMk/>
            <pc:sldMk cId="0" sldId="263"/>
            <ac:spMk id="6" creationId="{4558C303-E198-483E-A262-922AC5C18CB4}"/>
          </ac:spMkLst>
        </pc:spChg>
      </pc:sldChg>
      <pc:sldChg chg="del ord">
        <pc:chgData name="גד לידרור" userId="d6a2613b-2562-45d9-9052-d4c3e387aa99" providerId="ADAL" clId="{EE92161D-9EE8-40D0-814A-1433111A0EDA}" dt="2020-07-17T11:03:32.603" v="6468" actId="2696"/>
        <pc:sldMkLst>
          <pc:docMk/>
          <pc:sldMk cId="0" sldId="288"/>
        </pc:sldMkLst>
      </pc:sldChg>
      <pc:sldChg chg="add del">
        <pc:chgData name="גד לידרור" userId="d6a2613b-2562-45d9-9052-d4c3e387aa99" providerId="ADAL" clId="{EE92161D-9EE8-40D0-814A-1433111A0EDA}" dt="2020-07-21T19:36:23.238" v="7124"/>
        <pc:sldMkLst>
          <pc:docMk/>
          <pc:sldMk cId="0" sldId="291"/>
        </pc:sldMkLst>
      </pc:sldChg>
      <pc:sldChg chg="del">
        <pc:chgData name="גד לידרור" userId="d6a2613b-2562-45d9-9052-d4c3e387aa99" providerId="ADAL" clId="{EE92161D-9EE8-40D0-814A-1433111A0EDA}" dt="2020-07-17T11:03:32.695" v="6472" actId="2696"/>
        <pc:sldMkLst>
          <pc:docMk/>
          <pc:sldMk cId="2230144795" sldId="292"/>
        </pc:sldMkLst>
      </pc:sldChg>
      <pc:sldChg chg="del">
        <pc:chgData name="גד לידרור" userId="d6a2613b-2562-45d9-9052-d4c3e387aa99" providerId="ADAL" clId="{EE92161D-9EE8-40D0-814A-1433111A0EDA}" dt="2020-07-17T11:03:32.822" v="6475" actId="2696"/>
        <pc:sldMkLst>
          <pc:docMk/>
          <pc:sldMk cId="1718737886" sldId="298"/>
        </pc:sldMkLst>
      </pc:sldChg>
      <pc:sldChg chg="addSp del">
        <pc:chgData name="גד לידרור" userId="d6a2613b-2562-45d9-9052-d4c3e387aa99" providerId="ADAL" clId="{EE92161D-9EE8-40D0-814A-1433111A0EDA}" dt="2020-07-17T11:03:32.841" v="6476" actId="2696"/>
        <pc:sldMkLst>
          <pc:docMk/>
          <pc:sldMk cId="1207789844" sldId="300"/>
        </pc:sldMkLst>
        <pc:graphicFrameChg chg="add">
          <ac:chgData name="גד לידרור" userId="d6a2613b-2562-45d9-9052-d4c3e387aa99" providerId="ADAL" clId="{EE92161D-9EE8-40D0-814A-1433111A0EDA}" dt="2020-07-12T20:19:03.589" v="1977"/>
          <ac:graphicFrameMkLst>
            <pc:docMk/>
            <pc:sldMk cId="1207789844" sldId="300"/>
            <ac:graphicFrameMk id="6" creationId="{6AB3E337-01C1-45F5-B2AF-561B4C6A21A2}"/>
          </ac:graphicFrameMkLst>
        </pc:graphicFrameChg>
      </pc:sldChg>
      <pc:sldChg chg="addSp delSp modSp">
        <pc:chgData name="גד לידרור" userId="d6a2613b-2562-45d9-9052-d4c3e387aa99" providerId="ADAL" clId="{EE92161D-9EE8-40D0-814A-1433111A0EDA}" dt="2020-07-12T19:55:39.357" v="1486" actId="478"/>
        <pc:sldMkLst>
          <pc:docMk/>
          <pc:sldMk cId="1162881620" sldId="301"/>
        </pc:sldMkLst>
        <pc:spChg chg="mod">
          <ac:chgData name="גד לידרור" userId="d6a2613b-2562-45d9-9052-d4c3e387aa99" providerId="ADAL" clId="{EE92161D-9EE8-40D0-814A-1433111A0EDA}" dt="2020-07-12T18:28:59.252" v="340" actId="6549"/>
          <ac:spMkLst>
            <pc:docMk/>
            <pc:sldMk cId="1162881620" sldId="301"/>
            <ac:spMk id="2" creationId="{99228C1D-A17F-43C3-894B-39D305E9303E}"/>
          </ac:spMkLst>
        </pc:spChg>
        <pc:spChg chg="mod">
          <ac:chgData name="גד לידרור" userId="d6a2613b-2562-45d9-9052-d4c3e387aa99" providerId="ADAL" clId="{EE92161D-9EE8-40D0-814A-1433111A0EDA}" dt="2020-07-12T18:29:15.508" v="373" actId="20577"/>
          <ac:spMkLst>
            <pc:docMk/>
            <pc:sldMk cId="1162881620" sldId="301"/>
            <ac:spMk id="8" creationId="{5F073F6F-B06E-4677-A445-F6E702C2E63D}"/>
          </ac:spMkLst>
        </pc:spChg>
        <pc:spChg chg="del mod">
          <ac:chgData name="גד לידרור" userId="d6a2613b-2562-45d9-9052-d4c3e387aa99" providerId="ADAL" clId="{EE92161D-9EE8-40D0-814A-1433111A0EDA}" dt="2020-07-12T18:41:37.584" v="533"/>
          <ac:spMkLst>
            <pc:docMk/>
            <pc:sldMk cId="1162881620" sldId="301"/>
            <ac:spMk id="9" creationId="{976EFD1C-2C83-406B-A4FA-8AEE22957B59}"/>
          </ac:spMkLst>
        </pc:spChg>
        <pc:spChg chg="add del mod">
          <ac:chgData name="גד לידרור" userId="d6a2613b-2562-45d9-9052-d4c3e387aa99" providerId="ADAL" clId="{EE92161D-9EE8-40D0-814A-1433111A0EDA}" dt="2020-07-12T18:43:47.559" v="546" actId="478"/>
          <ac:spMkLst>
            <pc:docMk/>
            <pc:sldMk cId="1162881620" sldId="301"/>
            <ac:spMk id="11" creationId="{F296342F-D30B-4187-BECF-20F292DC86E8}"/>
          </ac:spMkLst>
        </pc:spChg>
        <pc:spChg chg="add mod">
          <ac:chgData name="גד לידרור" userId="d6a2613b-2562-45d9-9052-d4c3e387aa99" providerId="ADAL" clId="{EE92161D-9EE8-40D0-814A-1433111A0EDA}" dt="2020-07-12T18:44:31.218" v="559" actId="404"/>
          <ac:spMkLst>
            <pc:docMk/>
            <pc:sldMk cId="1162881620" sldId="301"/>
            <ac:spMk id="12" creationId="{C83D275C-D7BD-485A-B74E-916B3BE81947}"/>
          </ac:spMkLst>
        </pc:spChg>
        <pc:spChg chg="del">
          <ac:chgData name="גד לידרור" userId="d6a2613b-2562-45d9-9052-d4c3e387aa99" providerId="ADAL" clId="{EE92161D-9EE8-40D0-814A-1433111A0EDA}" dt="2020-07-12T19:55:39.357" v="1486" actId="478"/>
          <ac:spMkLst>
            <pc:docMk/>
            <pc:sldMk cId="1162881620" sldId="301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2T19:55:38.053" v="1485" actId="478"/>
          <ac:spMkLst>
            <pc:docMk/>
            <pc:sldMk cId="1162881620" sldId="301"/>
            <ac:spMk id="14" creationId="{478E4D5B-70D1-46DA-B73C-14E96BB31427}"/>
          </ac:spMkLst>
        </pc:spChg>
        <pc:spChg chg="add mod">
          <ac:chgData name="גד לידרור" userId="d6a2613b-2562-45d9-9052-d4c3e387aa99" providerId="ADAL" clId="{EE92161D-9EE8-40D0-814A-1433111A0EDA}" dt="2020-07-12T18:44:58.848" v="568" actId="20577"/>
          <ac:spMkLst>
            <pc:docMk/>
            <pc:sldMk cId="1162881620" sldId="301"/>
            <ac:spMk id="15" creationId="{7A40F529-04B6-470D-AF38-A107533D60CE}"/>
          </ac:spMkLst>
        </pc:spChg>
        <pc:spChg chg="add mod">
          <ac:chgData name="גד לידרור" userId="d6a2613b-2562-45d9-9052-d4c3e387aa99" providerId="ADAL" clId="{EE92161D-9EE8-40D0-814A-1433111A0EDA}" dt="2020-07-12T18:50:37.127" v="731" actId="1037"/>
          <ac:spMkLst>
            <pc:docMk/>
            <pc:sldMk cId="1162881620" sldId="301"/>
            <ac:spMk id="16" creationId="{01754BB4-730E-4237-A91A-710EB7F73CDC}"/>
          </ac:spMkLst>
        </pc:spChg>
        <pc:spChg chg="add mod">
          <ac:chgData name="גד לידרור" userId="d6a2613b-2562-45d9-9052-d4c3e387aa99" providerId="ADAL" clId="{EE92161D-9EE8-40D0-814A-1433111A0EDA}" dt="2020-07-12T18:48:53.023" v="643" actId="1076"/>
          <ac:spMkLst>
            <pc:docMk/>
            <pc:sldMk cId="1162881620" sldId="301"/>
            <ac:spMk id="17" creationId="{BF4AA4B4-7724-4B00-95D3-DA26170C7F5B}"/>
          </ac:spMkLst>
        </pc:spChg>
        <pc:spChg chg="add mod">
          <ac:chgData name="גד לידרור" userId="d6a2613b-2562-45d9-9052-d4c3e387aa99" providerId="ADAL" clId="{EE92161D-9EE8-40D0-814A-1433111A0EDA}" dt="2020-07-12T18:50:37.127" v="731" actId="1037"/>
          <ac:spMkLst>
            <pc:docMk/>
            <pc:sldMk cId="1162881620" sldId="301"/>
            <ac:spMk id="18" creationId="{63211918-23EB-471B-8680-BCEC42CFACD4}"/>
          </ac:spMkLst>
        </pc:spChg>
        <pc:spChg chg="add mod">
          <ac:chgData name="גד לידרור" userId="d6a2613b-2562-45d9-9052-d4c3e387aa99" providerId="ADAL" clId="{EE92161D-9EE8-40D0-814A-1433111A0EDA}" dt="2020-07-12T18:49:16.099" v="644" actId="1076"/>
          <ac:spMkLst>
            <pc:docMk/>
            <pc:sldMk cId="1162881620" sldId="301"/>
            <ac:spMk id="19" creationId="{0A4A2443-6785-49DC-935B-D3CFAF49AF7A}"/>
          </ac:spMkLst>
        </pc:spChg>
        <pc:spChg chg="add mod">
          <ac:chgData name="גד לידרור" userId="d6a2613b-2562-45d9-9052-d4c3e387aa99" providerId="ADAL" clId="{EE92161D-9EE8-40D0-814A-1433111A0EDA}" dt="2020-07-12T18:50:37.127" v="731" actId="1037"/>
          <ac:spMkLst>
            <pc:docMk/>
            <pc:sldMk cId="1162881620" sldId="301"/>
            <ac:spMk id="20" creationId="{6532410B-FFF9-49E5-8074-3C0A04E0D19F}"/>
          </ac:spMkLst>
        </pc:spChg>
        <pc:spChg chg="add mod">
          <ac:chgData name="גד לידרור" userId="d6a2613b-2562-45d9-9052-d4c3e387aa99" providerId="ADAL" clId="{EE92161D-9EE8-40D0-814A-1433111A0EDA}" dt="2020-07-12T18:49:33.752" v="656" actId="20577"/>
          <ac:spMkLst>
            <pc:docMk/>
            <pc:sldMk cId="1162881620" sldId="301"/>
            <ac:spMk id="21" creationId="{E07DA49A-B662-47D7-ACB9-11DC4F2E8E5A}"/>
          </ac:spMkLst>
        </pc:spChg>
        <pc:spChg chg="add mod">
          <ac:chgData name="גד לידרור" userId="d6a2613b-2562-45d9-9052-d4c3e387aa99" providerId="ADAL" clId="{EE92161D-9EE8-40D0-814A-1433111A0EDA}" dt="2020-07-12T18:50:37.127" v="731" actId="1037"/>
          <ac:spMkLst>
            <pc:docMk/>
            <pc:sldMk cId="1162881620" sldId="301"/>
            <ac:spMk id="22" creationId="{D7350C23-FB3A-4111-9A3A-3A1141C12B88}"/>
          </ac:spMkLst>
        </pc:spChg>
        <pc:spChg chg="add mod">
          <ac:chgData name="גד לידרור" userId="d6a2613b-2562-45d9-9052-d4c3e387aa99" providerId="ADAL" clId="{EE92161D-9EE8-40D0-814A-1433111A0EDA}" dt="2020-07-12T19:52:11.057" v="1460" actId="1076"/>
          <ac:spMkLst>
            <pc:docMk/>
            <pc:sldMk cId="1162881620" sldId="301"/>
            <ac:spMk id="23" creationId="{68B5D3AC-FD94-4BC3-8F51-5BFD1290FFAF}"/>
          </ac:spMkLst>
        </pc:spChg>
        <pc:spChg chg="add mod">
          <ac:chgData name="גד לידרור" userId="d6a2613b-2562-45d9-9052-d4c3e387aa99" providerId="ADAL" clId="{EE92161D-9EE8-40D0-814A-1433111A0EDA}" dt="2020-07-12T19:52:06.552" v="1459" actId="1076"/>
          <ac:spMkLst>
            <pc:docMk/>
            <pc:sldMk cId="1162881620" sldId="301"/>
            <ac:spMk id="24" creationId="{0E8050C9-8875-499C-A73B-9BC079FD9762}"/>
          </ac:spMkLst>
        </pc:spChg>
        <pc:spChg chg="add mod">
          <ac:chgData name="גד לידרור" userId="d6a2613b-2562-45d9-9052-d4c3e387aa99" providerId="ADAL" clId="{EE92161D-9EE8-40D0-814A-1433111A0EDA}" dt="2020-07-12T19:51:48.950" v="1455" actId="1076"/>
          <ac:spMkLst>
            <pc:docMk/>
            <pc:sldMk cId="1162881620" sldId="301"/>
            <ac:spMk id="25" creationId="{9C7C8EDD-9B34-474C-BE47-BA06A6FF9AAC}"/>
          </ac:spMkLst>
        </pc:spChg>
        <pc:spChg chg="add mod">
          <ac:chgData name="גד לידרור" userId="d6a2613b-2562-45d9-9052-d4c3e387aa99" providerId="ADAL" clId="{EE92161D-9EE8-40D0-814A-1433111A0EDA}" dt="2020-07-12T19:51:58.079" v="1457" actId="1076"/>
          <ac:spMkLst>
            <pc:docMk/>
            <pc:sldMk cId="1162881620" sldId="301"/>
            <ac:spMk id="26" creationId="{AFF580FD-020F-42F1-B99A-FC9C0C81238F}"/>
          </ac:spMkLst>
        </pc:spChg>
        <pc:spChg chg="add mod">
          <ac:chgData name="גד לידרור" userId="d6a2613b-2562-45d9-9052-d4c3e387aa99" providerId="ADAL" clId="{EE92161D-9EE8-40D0-814A-1433111A0EDA}" dt="2020-07-12T19:52:13.978" v="1461" actId="1076"/>
          <ac:spMkLst>
            <pc:docMk/>
            <pc:sldMk cId="1162881620" sldId="301"/>
            <ac:spMk id="27" creationId="{E80BFEDD-5C38-462D-8BD3-D1D3E44DEA2B}"/>
          </ac:spMkLst>
        </pc:spChg>
        <pc:spChg chg="add mod">
          <ac:chgData name="גד לידרור" userId="d6a2613b-2562-45d9-9052-d4c3e387aa99" providerId="ADAL" clId="{EE92161D-9EE8-40D0-814A-1433111A0EDA}" dt="2020-07-12T19:54:13.114" v="1482" actId="1076"/>
          <ac:spMkLst>
            <pc:docMk/>
            <pc:sldMk cId="1162881620" sldId="301"/>
            <ac:spMk id="28" creationId="{2534DCB0-46F6-4E09-A8B0-6760C97295B0}"/>
          </ac:spMkLst>
        </pc:spChg>
        <pc:spChg chg="add mod">
          <ac:chgData name="גד לידרור" userId="d6a2613b-2562-45d9-9052-d4c3e387aa99" providerId="ADAL" clId="{EE92161D-9EE8-40D0-814A-1433111A0EDA}" dt="2020-07-12T19:52:02.799" v="1458" actId="1076"/>
          <ac:spMkLst>
            <pc:docMk/>
            <pc:sldMk cId="1162881620" sldId="301"/>
            <ac:spMk id="29" creationId="{4B3845C0-2586-4AD5-AD0F-9B1434CBFB7A}"/>
          </ac:spMkLst>
        </pc:spChg>
        <pc:spChg chg="add mod">
          <ac:chgData name="גד לידרור" userId="d6a2613b-2562-45d9-9052-d4c3e387aa99" providerId="ADAL" clId="{EE92161D-9EE8-40D0-814A-1433111A0EDA}" dt="2020-07-12T19:54:06.584" v="1481" actId="1076"/>
          <ac:spMkLst>
            <pc:docMk/>
            <pc:sldMk cId="1162881620" sldId="301"/>
            <ac:spMk id="30" creationId="{8DB436AC-FC82-44D2-9529-C292F1A52825}"/>
          </ac:spMkLst>
        </pc:spChg>
        <pc:spChg chg="add mod">
          <ac:chgData name="גד לידרור" userId="d6a2613b-2562-45d9-9052-d4c3e387aa99" providerId="ADAL" clId="{EE92161D-9EE8-40D0-814A-1433111A0EDA}" dt="2020-07-12T19:50:27.653" v="1442" actId="1076"/>
          <ac:spMkLst>
            <pc:docMk/>
            <pc:sldMk cId="1162881620" sldId="301"/>
            <ac:spMk id="31" creationId="{6B806682-5082-4CC4-A478-CFBF05A365BE}"/>
          </ac:spMkLst>
        </pc:spChg>
        <pc:spChg chg="add mod">
          <ac:chgData name="גד לידרור" userId="d6a2613b-2562-45d9-9052-d4c3e387aa99" providerId="ADAL" clId="{EE92161D-9EE8-40D0-814A-1433111A0EDA}" dt="2020-07-12T19:49:23.380" v="1423" actId="1076"/>
          <ac:spMkLst>
            <pc:docMk/>
            <pc:sldMk cId="1162881620" sldId="301"/>
            <ac:spMk id="32" creationId="{3ABA6442-3300-40E6-B989-1B141020B83E}"/>
          </ac:spMkLst>
        </pc:spChg>
        <pc:spChg chg="add mod">
          <ac:chgData name="גד לידרור" userId="d6a2613b-2562-45d9-9052-d4c3e387aa99" providerId="ADAL" clId="{EE92161D-9EE8-40D0-814A-1433111A0EDA}" dt="2020-07-12T19:49:51.077" v="1433" actId="1038"/>
          <ac:spMkLst>
            <pc:docMk/>
            <pc:sldMk cId="1162881620" sldId="301"/>
            <ac:spMk id="33" creationId="{86A65BEB-DE0F-411D-B1C3-816A6748BB60}"/>
          </ac:spMkLst>
        </pc:spChg>
        <pc:spChg chg="add mod">
          <ac:chgData name="גד לידרור" userId="d6a2613b-2562-45d9-9052-d4c3e387aa99" providerId="ADAL" clId="{EE92161D-9EE8-40D0-814A-1433111A0EDA}" dt="2020-07-12T19:50:18.458" v="1441" actId="1038"/>
          <ac:spMkLst>
            <pc:docMk/>
            <pc:sldMk cId="1162881620" sldId="301"/>
            <ac:spMk id="34" creationId="{A76F49ED-0CAA-4D52-B05A-2F86499DD16E}"/>
          </ac:spMkLst>
        </pc:spChg>
        <pc:spChg chg="add mod">
          <ac:chgData name="גד לידרור" userId="d6a2613b-2562-45d9-9052-d4c3e387aa99" providerId="ADAL" clId="{EE92161D-9EE8-40D0-814A-1433111A0EDA}" dt="2020-07-12T19:53:26.125" v="1480" actId="1076"/>
          <ac:spMkLst>
            <pc:docMk/>
            <pc:sldMk cId="1162881620" sldId="301"/>
            <ac:spMk id="35" creationId="{37B4EF85-921F-49FD-BBAD-04FFC6AA64FB}"/>
          </ac:spMkLst>
        </pc:spChg>
        <pc:graphicFrameChg chg="add mod modGraphic">
          <ac:chgData name="גד לידרור" userId="d6a2613b-2562-45d9-9052-d4c3e387aa99" providerId="ADAL" clId="{EE92161D-9EE8-40D0-814A-1433111A0EDA}" dt="2020-07-12T18:41:53.897" v="536" actId="1076"/>
          <ac:graphicFrameMkLst>
            <pc:docMk/>
            <pc:sldMk cId="1162881620" sldId="301"/>
            <ac:graphicFrameMk id="3" creationId="{15C8B2C3-5D4A-454B-A14E-D3EA115AD0CC}"/>
          </ac:graphicFrameMkLst>
        </pc:graphicFrameChg>
        <pc:graphicFrameChg chg="add del mod ord modGraphic">
          <ac:chgData name="גד לידרור" userId="d6a2613b-2562-45d9-9052-d4c3e387aa99" providerId="ADAL" clId="{EE92161D-9EE8-40D0-814A-1433111A0EDA}" dt="2020-07-12T18:43:42.969" v="545" actId="478"/>
          <ac:graphicFrameMkLst>
            <pc:docMk/>
            <pc:sldMk cId="1162881620" sldId="301"/>
            <ac:graphicFrameMk id="5" creationId="{53EBF3C6-1284-4F8C-A84F-19BD72D8589C}"/>
          </ac:graphicFrameMkLst>
        </pc:graphicFrameChg>
        <pc:graphicFrameChg chg="add mod modGraphic">
          <ac:chgData name="גד לידרור" userId="d6a2613b-2562-45d9-9052-d4c3e387aa99" providerId="ADAL" clId="{EE92161D-9EE8-40D0-814A-1433111A0EDA}" dt="2020-07-12T18:37:59.171" v="531" actId="6549"/>
          <ac:graphicFrameMkLst>
            <pc:docMk/>
            <pc:sldMk cId="1162881620" sldId="301"/>
            <ac:graphicFrameMk id="10" creationId="{D8FA29DB-13BF-47B3-97D6-8B36D1B092F1}"/>
          </ac:graphicFrameMkLst>
        </pc:graphicFrameChg>
      </pc:sldChg>
      <pc:sldChg chg="del">
        <pc:chgData name="גד לידרור" userId="d6a2613b-2562-45d9-9052-d4c3e387aa99" providerId="ADAL" clId="{EE92161D-9EE8-40D0-814A-1433111A0EDA}" dt="2020-07-17T11:03:32.632" v="6470" actId="2696"/>
        <pc:sldMkLst>
          <pc:docMk/>
          <pc:sldMk cId="2007319970" sldId="302"/>
        </pc:sldMkLst>
      </pc:sldChg>
      <pc:sldChg chg="del">
        <pc:chgData name="גד לידרור" userId="d6a2613b-2562-45d9-9052-d4c3e387aa99" providerId="ADAL" clId="{EE92161D-9EE8-40D0-814A-1433111A0EDA}" dt="2020-07-17T11:03:32.723" v="6473" actId="2696"/>
        <pc:sldMkLst>
          <pc:docMk/>
          <pc:sldMk cId="3072097564" sldId="303"/>
        </pc:sldMkLst>
      </pc:sldChg>
      <pc:sldChg chg="del">
        <pc:chgData name="גד לידרור" userId="d6a2613b-2562-45d9-9052-d4c3e387aa99" providerId="ADAL" clId="{EE92161D-9EE8-40D0-814A-1433111A0EDA}" dt="2020-07-17T11:03:32.869" v="6477" actId="2696"/>
        <pc:sldMkLst>
          <pc:docMk/>
          <pc:sldMk cId="3526277996" sldId="304"/>
        </pc:sldMkLst>
      </pc:sldChg>
      <pc:sldChg chg="del">
        <pc:chgData name="גד לידרור" userId="d6a2613b-2562-45d9-9052-d4c3e387aa99" providerId="ADAL" clId="{EE92161D-9EE8-40D0-814A-1433111A0EDA}" dt="2020-07-21T07:03:20.029" v="7112" actId="2696"/>
        <pc:sldMkLst>
          <pc:docMk/>
          <pc:sldMk cId="3901153192" sldId="306"/>
        </pc:sldMkLst>
      </pc:sldChg>
      <pc:sldChg chg="addSp modSp modAnim">
        <pc:chgData name="גד לידרור" userId="d6a2613b-2562-45d9-9052-d4c3e387aa99" providerId="ADAL" clId="{EE92161D-9EE8-40D0-814A-1433111A0EDA}" dt="2020-07-12T20:46:03.051" v="2645" actId="14100"/>
        <pc:sldMkLst>
          <pc:docMk/>
          <pc:sldMk cId="1095412416" sldId="307"/>
        </pc:sldMkLst>
        <pc:spChg chg="mod">
          <ac:chgData name="גד לידרור" userId="d6a2613b-2562-45d9-9052-d4c3e387aa99" providerId="ADAL" clId="{EE92161D-9EE8-40D0-814A-1433111A0EDA}" dt="2020-07-12T20:36:41.876" v="2333" actId="20577"/>
          <ac:spMkLst>
            <pc:docMk/>
            <pc:sldMk cId="1095412416" sldId="307"/>
            <ac:spMk id="2" creationId="{F29CB7FD-705A-4AFD-B7A3-B7819D0C79AA}"/>
          </ac:spMkLst>
        </pc:spChg>
        <pc:spChg chg="mod">
          <ac:chgData name="גד לידרור" userId="d6a2613b-2562-45d9-9052-d4c3e387aa99" providerId="ADAL" clId="{EE92161D-9EE8-40D0-814A-1433111A0EDA}" dt="2020-07-12T20:37:24.585" v="2343" actId="5793"/>
          <ac:spMkLst>
            <pc:docMk/>
            <pc:sldMk cId="1095412416" sldId="307"/>
            <ac:spMk id="3" creationId="{BD738C25-260D-4E3F-A8F2-64DD5B2579FB}"/>
          </ac:spMkLst>
        </pc:spChg>
        <pc:spChg chg="add mod">
          <ac:chgData name="גד לידרור" userId="d6a2613b-2562-45d9-9052-d4c3e387aa99" providerId="ADAL" clId="{EE92161D-9EE8-40D0-814A-1433111A0EDA}" dt="2020-07-12T20:45:51.202" v="2643" actId="14100"/>
          <ac:spMkLst>
            <pc:docMk/>
            <pc:sldMk cId="1095412416" sldId="307"/>
            <ac:spMk id="6" creationId="{0C5FADA7-439F-499B-8E3E-596765372717}"/>
          </ac:spMkLst>
        </pc:spChg>
        <pc:spChg chg="add mod">
          <ac:chgData name="גד לידרור" userId="d6a2613b-2562-45d9-9052-d4c3e387aa99" providerId="ADAL" clId="{EE92161D-9EE8-40D0-814A-1433111A0EDA}" dt="2020-07-12T20:45:44.241" v="2642" actId="14100"/>
          <ac:spMkLst>
            <pc:docMk/>
            <pc:sldMk cId="1095412416" sldId="307"/>
            <ac:spMk id="7" creationId="{28192E23-DA83-4D45-B3D3-36D5C58401FF}"/>
          </ac:spMkLst>
        </pc:spChg>
        <pc:spChg chg="add mod">
          <ac:chgData name="גד לידרור" userId="d6a2613b-2562-45d9-9052-d4c3e387aa99" providerId="ADAL" clId="{EE92161D-9EE8-40D0-814A-1433111A0EDA}" dt="2020-07-12T20:38:20.445" v="2349" actId="1076"/>
          <ac:spMkLst>
            <pc:docMk/>
            <pc:sldMk cId="1095412416" sldId="307"/>
            <ac:spMk id="8" creationId="{AC99EF4B-3A16-4A90-8C64-6997E0C4EDA1}"/>
          </ac:spMkLst>
        </pc:spChg>
        <pc:spChg chg="add mod">
          <ac:chgData name="גד לידרור" userId="d6a2613b-2562-45d9-9052-d4c3e387aa99" providerId="ADAL" clId="{EE92161D-9EE8-40D0-814A-1433111A0EDA}" dt="2020-07-12T20:45:57.323" v="2644" actId="14100"/>
          <ac:spMkLst>
            <pc:docMk/>
            <pc:sldMk cId="1095412416" sldId="307"/>
            <ac:spMk id="9" creationId="{0BA7AB5D-E7C8-4260-91C2-81B3BC8B9519}"/>
          </ac:spMkLst>
        </pc:spChg>
        <pc:spChg chg="add mod">
          <ac:chgData name="גד לידרור" userId="d6a2613b-2562-45d9-9052-d4c3e387aa99" providerId="ADAL" clId="{EE92161D-9EE8-40D0-814A-1433111A0EDA}" dt="2020-07-12T20:45:40.481" v="2641" actId="14100"/>
          <ac:spMkLst>
            <pc:docMk/>
            <pc:sldMk cId="1095412416" sldId="307"/>
            <ac:spMk id="10" creationId="{8C6AC713-3C82-43E9-8EAF-5051F8554E57}"/>
          </ac:spMkLst>
        </pc:spChg>
        <pc:spChg chg="add mod">
          <ac:chgData name="גד לידרור" userId="d6a2613b-2562-45d9-9052-d4c3e387aa99" providerId="ADAL" clId="{EE92161D-9EE8-40D0-814A-1433111A0EDA}" dt="2020-07-12T20:41:59.855" v="2509" actId="1035"/>
          <ac:spMkLst>
            <pc:docMk/>
            <pc:sldMk cId="1095412416" sldId="307"/>
            <ac:spMk id="11" creationId="{268A6BBE-D3F0-4700-BCF2-5EE573686026}"/>
          </ac:spMkLst>
        </pc:spChg>
        <pc:spChg chg="add mod">
          <ac:chgData name="גד לידרור" userId="d6a2613b-2562-45d9-9052-d4c3e387aa99" providerId="ADAL" clId="{EE92161D-9EE8-40D0-814A-1433111A0EDA}" dt="2020-07-12T20:46:03.051" v="2645" actId="14100"/>
          <ac:spMkLst>
            <pc:docMk/>
            <pc:sldMk cId="1095412416" sldId="307"/>
            <ac:spMk id="12" creationId="{0BCF5FD9-30D3-4822-942D-6A03582183EA}"/>
          </ac:spMkLst>
        </pc:spChg>
        <pc:spChg chg="add mod">
          <ac:chgData name="גד לידרור" userId="d6a2613b-2562-45d9-9052-d4c3e387aa99" providerId="ADAL" clId="{EE92161D-9EE8-40D0-814A-1433111A0EDA}" dt="2020-07-12T20:45:32.311" v="2639" actId="14100"/>
          <ac:spMkLst>
            <pc:docMk/>
            <pc:sldMk cId="1095412416" sldId="307"/>
            <ac:spMk id="15" creationId="{4CBED65F-168C-474A-93BE-3A08B9F1474A}"/>
          </ac:spMkLst>
        </pc:spChg>
        <pc:spChg chg="add mod">
          <ac:chgData name="גד לידרור" userId="d6a2613b-2562-45d9-9052-d4c3e387aa99" providerId="ADAL" clId="{EE92161D-9EE8-40D0-814A-1433111A0EDA}" dt="2020-07-12T20:42:13.460" v="2531" actId="20577"/>
          <ac:spMkLst>
            <pc:docMk/>
            <pc:sldMk cId="1095412416" sldId="307"/>
            <ac:spMk id="16" creationId="{8D5D9E42-7E34-4930-862E-F150A61DAC44}"/>
          </ac:spMkLst>
        </pc:spChg>
      </pc:sldChg>
      <pc:sldChg chg="del">
        <pc:chgData name="גד לידרור" userId="d6a2613b-2562-45d9-9052-d4c3e387aa99" providerId="ADAL" clId="{EE92161D-9EE8-40D0-814A-1433111A0EDA}" dt="2020-07-17T11:03:32.663" v="6471" actId="2696"/>
        <pc:sldMkLst>
          <pc:docMk/>
          <pc:sldMk cId="2107791012" sldId="308"/>
        </pc:sldMkLst>
      </pc:sldChg>
      <pc:sldChg chg="addSp delSp modSp add modAnim">
        <pc:chgData name="גד לידרור" userId="d6a2613b-2562-45d9-9052-d4c3e387aa99" providerId="ADAL" clId="{EE92161D-9EE8-40D0-814A-1433111A0EDA}" dt="2020-07-17T12:23:24.742" v="7094" actId="1076"/>
        <pc:sldMkLst>
          <pc:docMk/>
          <pc:sldMk cId="33952560" sldId="309"/>
        </pc:sldMkLst>
        <pc:spChg chg="add mod">
          <ac:chgData name="גד לידרור" userId="d6a2613b-2562-45d9-9052-d4c3e387aa99" providerId="ADAL" clId="{EE92161D-9EE8-40D0-814A-1433111A0EDA}" dt="2020-07-12T20:14:26.037" v="1784" actId="20577"/>
          <ac:spMkLst>
            <pc:docMk/>
            <pc:sldMk cId="33952560" sldId="309"/>
            <ac:spMk id="7" creationId="{C8554659-BFC4-477A-8746-0848F668909C}"/>
          </ac:spMkLst>
        </pc:spChg>
        <pc:spChg chg="mod">
          <ac:chgData name="גד לידרור" userId="d6a2613b-2562-45d9-9052-d4c3e387aa99" providerId="ADAL" clId="{EE92161D-9EE8-40D0-814A-1433111A0EDA}" dt="2020-07-12T20:14:20.512" v="1781" actId="20577"/>
          <ac:spMkLst>
            <pc:docMk/>
            <pc:sldMk cId="33952560" sldId="309"/>
            <ac:spMk id="8" creationId="{5F073F6F-B06E-4677-A445-F6E702C2E63D}"/>
          </ac:spMkLst>
        </pc:spChg>
        <pc:spChg chg="mod">
          <ac:chgData name="גד לידרור" userId="d6a2613b-2562-45d9-9052-d4c3e387aa99" providerId="ADAL" clId="{EE92161D-9EE8-40D0-814A-1433111A0EDA}" dt="2020-07-17T11:05:01.905" v="6478" actId="20577"/>
          <ac:spMkLst>
            <pc:docMk/>
            <pc:sldMk cId="33952560" sldId="309"/>
            <ac:spMk id="9" creationId="{976EFD1C-2C83-406B-A4FA-8AEE22957B59}"/>
          </ac:spMkLst>
        </pc:spChg>
        <pc:spChg chg="add mod">
          <ac:chgData name="גד לידרור" userId="d6a2613b-2562-45d9-9052-d4c3e387aa99" providerId="ADAL" clId="{EE92161D-9EE8-40D0-814A-1433111A0EDA}" dt="2020-07-12T20:17:12.243" v="1963" actId="20577"/>
          <ac:spMkLst>
            <pc:docMk/>
            <pc:sldMk cId="33952560" sldId="309"/>
            <ac:spMk id="10" creationId="{B1B71009-90CF-4AA3-8C6B-DE9C4B8DC469}"/>
          </ac:spMkLst>
        </pc:spChg>
        <pc:spChg chg="del">
          <ac:chgData name="גד לידרור" userId="d6a2613b-2562-45d9-9052-d4c3e387aa99" providerId="ADAL" clId="{EE92161D-9EE8-40D0-814A-1433111A0EDA}" dt="2020-07-12T19:56:27.585" v="1498" actId="478"/>
          <ac:spMkLst>
            <pc:docMk/>
            <pc:sldMk cId="33952560" sldId="309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2T19:56:25.393" v="1497" actId="478"/>
          <ac:spMkLst>
            <pc:docMk/>
            <pc:sldMk cId="33952560" sldId="309"/>
            <ac:spMk id="14" creationId="{478E4D5B-70D1-46DA-B73C-14E96BB31427}"/>
          </ac:spMkLst>
        </pc:spChg>
        <pc:picChg chg="add mod">
          <ac:chgData name="גד לידרור" userId="d6a2613b-2562-45d9-9052-d4c3e387aa99" providerId="ADAL" clId="{EE92161D-9EE8-40D0-814A-1433111A0EDA}" dt="2020-07-17T12:23:24.742" v="7094" actId="1076"/>
          <ac:picMkLst>
            <pc:docMk/>
            <pc:sldMk cId="33952560" sldId="309"/>
            <ac:picMk id="11" creationId="{608816CE-25B5-4A76-871C-633AC68D79CE}"/>
          </ac:picMkLst>
        </pc:picChg>
      </pc:sldChg>
      <pc:sldChg chg="addSp delSp modSp add modAnim">
        <pc:chgData name="גד לידרור" userId="d6a2613b-2562-45d9-9052-d4c3e387aa99" providerId="ADAL" clId="{EE92161D-9EE8-40D0-814A-1433111A0EDA}" dt="2020-07-12T21:13:23.798" v="3164" actId="113"/>
        <pc:sldMkLst>
          <pc:docMk/>
          <pc:sldMk cId="3235459104" sldId="310"/>
        </pc:sldMkLst>
        <pc:spChg chg="mod">
          <ac:chgData name="גד לידרור" userId="d6a2613b-2562-45d9-9052-d4c3e387aa99" providerId="ADAL" clId="{EE92161D-9EE8-40D0-814A-1433111A0EDA}" dt="2020-07-12T20:46:26.780" v="2650" actId="20577"/>
          <ac:spMkLst>
            <pc:docMk/>
            <pc:sldMk cId="3235459104" sldId="310"/>
            <ac:spMk id="2" creationId="{99228C1D-A17F-43C3-894B-39D305E9303E}"/>
          </ac:spMkLst>
        </pc:spChg>
        <pc:spChg chg="add mod">
          <ac:chgData name="גד לידרור" userId="d6a2613b-2562-45d9-9052-d4c3e387aa99" providerId="ADAL" clId="{EE92161D-9EE8-40D0-814A-1433111A0EDA}" dt="2020-07-12T20:09:48.427" v="1691" actId="1076"/>
          <ac:spMkLst>
            <pc:docMk/>
            <pc:sldMk cId="3235459104" sldId="310"/>
            <ac:spMk id="4" creationId="{D0B95274-1700-43B3-9680-E9A9B16CB70A}"/>
          </ac:spMkLst>
        </pc:spChg>
        <pc:spChg chg="del mod">
          <ac:chgData name="גד לידרור" userId="d6a2613b-2562-45d9-9052-d4c3e387aa99" providerId="ADAL" clId="{EE92161D-9EE8-40D0-814A-1433111A0EDA}" dt="2020-07-12T19:59:00.469" v="1525" actId="478"/>
          <ac:spMkLst>
            <pc:docMk/>
            <pc:sldMk cId="3235459104" sldId="310"/>
            <ac:spMk id="8" creationId="{5F073F6F-B06E-4677-A445-F6E702C2E63D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2" creationId="{C83D275C-D7BD-485A-B74E-916B3BE81947}"/>
          </ac:spMkLst>
        </pc:spChg>
        <pc:spChg chg="del">
          <ac:chgData name="גד לידרור" userId="d6a2613b-2562-45d9-9052-d4c3e387aa99" providerId="ADAL" clId="{EE92161D-9EE8-40D0-814A-1433111A0EDA}" dt="2020-07-12T19:56:23.028" v="1496" actId="478"/>
          <ac:spMkLst>
            <pc:docMk/>
            <pc:sldMk cId="3235459104" sldId="310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2T19:56:21.619" v="1495" actId="478"/>
          <ac:spMkLst>
            <pc:docMk/>
            <pc:sldMk cId="3235459104" sldId="310"/>
            <ac:spMk id="14" creationId="{478E4D5B-70D1-46DA-B73C-14E96BB31427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5" creationId="{7A40F529-04B6-470D-AF38-A107533D60CE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6" creationId="{01754BB4-730E-4237-A91A-710EB7F73CDC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7" creationId="{BF4AA4B4-7724-4B00-95D3-DA26170C7F5B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8" creationId="{63211918-23EB-471B-8680-BCEC42CFACD4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19" creationId="{0A4A2443-6785-49DC-935B-D3CFAF49AF7A}"/>
          </ac:spMkLst>
        </pc:spChg>
        <pc:spChg chg="del mod">
          <ac:chgData name="גד לידרור" userId="d6a2613b-2562-45d9-9052-d4c3e387aa99" providerId="ADAL" clId="{EE92161D-9EE8-40D0-814A-1433111A0EDA}" dt="2020-07-12T19:58:53.989" v="1523" actId="478"/>
          <ac:spMkLst>
            <pc:docMk/>
            <pc:sldMk cId="3235459104" sldId="310"/>
            <ac:spMk id="20" creationId="{6532410B-FFF9-49E5-8074-3C0A04E0D19F}"/>
          </ac:spMkLst>
        </pc:spChg>
        <pc:spChg chg="add mod">
          <ac:chgData name="גד לידרור" userId="d6a2613b-2562-45d9-9052-d4c3e387aa99" providerId="ADAL" clId="{EE92161D-9EE8-40D0-814A-1433111A0EDA}" dt="2020-07-12T21:13:23.798" v="3164" actId="113"/>
          <ac:spMkLst>
            <pc:docMk/>
            <pc:sldMk cId="3235459104" sldId="310"/>
            <ac:spMk id="21" creationId="{FA7AD555-8E81-49D6-9BC2-EF01B35E9E49}"/>
          </ac:spMkLst>
        </pc:spChg>
        <pc:spChg chg="add mod">
          <ac:chgData name="גד לידרור" userId="d6a2613b-2562-45d9-9052-d4c3e387aa99" providerId="ADAL" clId="{EE92161D-9EE8-40D0-814A-1433111A0EDA}" dt="2020-07-12T20:09:52.932" v="1692" actId="1076"/>
          <ac:spMkLst>
            <pc:docMk/>
            <pc:sldMk cId="3235459104" sldId="310"/>
            <ac:spMk id="22" creationId="{9E2A665E-F24D-4215-B6F8-76D87990E2D0}"/>
          </ac:spMkLst>
        </pc:spChg>
        <pc:graphicFrameChg chg="del">
          <ac:chgData name="גד לידרור" userId="d6a2613b-2562-45d9-9052-d4c3e387aa99" providerId="ADAL" clId="{EE92161D-9EE8-40D0-814A-1433111A0EDA}" dt="2020-07-12T18:47:38.143" v="616" actId="478"/>
          <ac:graphicFrameMkLst>
            <pc:docMk/>
            <pc:sldMk cId="3235459104" sldId="310"/>
            <ac:graphicFrameMk id="3" creationId="{15C8B2C3-5D4A-454B-A14E-D3EA115AD0CC}"/>
          </ac:graphicFrameMkLst>
        </pc:graphicFrameChg>
        <pc:graphicFrameChg chg="del">
          <ac:chgData name="גד לידרור" userId="d6a2613b-2562-45d9-9052-d4c3e387aa99" providerId="ADAL" clId="{EE92161D-9EE8-40D0-814A-1433111A0EDA}" dt="2020-07-12T18:47:38.143" v="616" actId="478"/>
          <ac:graphicFrameMkLst>
            <pc:docMk/>
            <pc:sldMk cId="3235459104" sldId="310"/>
            <ac:graphicFrameMk id="10" creationId="{D8FA29DB-13BF-47B3-97D6-8B36D1B092F1}"/>
          </ac:graphicFrameMkLst>
        </pc:graphicFrameChg>
      </pc:sldChg>
      <pc:sldChg chg="addSp delSp modSp add">
        <pc:chgData name="גד לידרור" userId="d6a2613b-2562-45d9-9052-d4c3e387aa99" providerId="ADAL" clId="{EE92161D-9EE8-40D0-814A-1433111A0EDA}" dt="2020-07-12T20:38:08.527" v="2347" actId="478"/>
        <pc:sldMkLst>
          <pc:docMk/>
          <pc:sldMk cId="1792183042" sldId="311"/>
        </pc:sldMkLst>
        <pc:spChg chg="add mod ord">
          <ac:chgData name="גד לידרור" userId="d6a2613b-2562-45d9-9052-d4c3e387aa99" providerId="ADAL" clId="{EE92161D-9EE8-40D0-814A-1433111A0EDA}" dt="2020-07-12T19:02:07.991" v="1068" actId="1076"/>
          <ac:spMkLst>
            <pc:docMk/>
            <pc:sldMk cId="1792183042" sldId="311"/>
            <ac:spMk id="4" creationId="{736399E2-7148-4C9E-BD76-A28B9B3093F5}"/>
          </ac:spMkLst>
        </pc:spChg>
        <pc:spChg chg="mod">
          <ac:chgData name="גד לידרור" userId="d6a2613b-2562-45d9-9052-d4c3e387aa99" providerId="ADAL" clId="{EE92161D-9EE8-40D0-814A-1433111A0EDA}" dt="2020-07-12T19:00:21.571" v="1054" actId="20577"/>
          <ac:spMkLst>
            <pc:docMk/>
            <pc:sldMk cId="1792183042" sldId="311"/>
            <ac:spMk id="8" creationId="{5F073F6F-B06E-4677-A445-F6E702C2E63D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2" creationId="{C83D275C-D7BD-485A-B74E-916B3BE81947}"/>
          </ac:spMkLst>
        </pc:spChg>
        <pc:spChg chg="del">
          <ac:chgData name="גד לידרור" userId="d6a2613b-2562-45d9-9052-d4c3e387aa99" providerId="ADAL" clId="{EE92161D-9EE8-40D0-814A-1433111A0EDA}" dt="2020-07-12T19:55:43.633" v="1488" actId="478"/>
          <ac:spMkLst>
            <pc:docMk/>
            <pc:sldMk cId="1792183042" sldId="311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2T19:55:42.457" v="1487" actId="478"/>
          <ac:spMkLst>
            <pc:docMk/>
            <pc:sldMk cId="1792183042" sldId="311"/>
            <ac:spMk id="14" creationId="{478E4D5B-70D1-46DA-B73C-14E96BB31427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5" creationId="{7A40F529-04B6-470D-AF38-A107533D60CE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6" creationId="{01754BB4-730E-4237-A91A-710EB7F73CDC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7" creationId="{BF4AA4B4-7724-4B00-95D3-DA26170C7F5B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8" creationId="{63211918-23EB-471B-8680-BCEC42CFACD4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19" creationId="{0A4A2443-6785-49DC-935B-D3CFAF49AF7A}"/>
          </ac:spMkLst>
        </pc:spChg>
        <pc:spChg chg="mod">
          <ac:chgData name="גד לידרור" userId="d6a2613b-2562-45d9-9052-d4c3e387aa99" providerId="ADAL" clId="{EE92161D-9EE8-40D0-814A-1433111A0EDA}" dt="2020-07-12T18:59:53.639" v="1018" actId="1035"/>
          <ac:spMkLst>
            <pc:docMk/>
            <pc:sldMk cId="1792183042" sldId="311"/>
            <ac:spMk id="20" creationId="{6532410B-FFF9-49E5-8074-3C0A04E0D19F}"/>
          </ac:spMkLst>
        </pc:spChg>
        <pc:spChg chg="del mod">
          <ac:chgData name="גד לידרור" userId="d6a2613b-2562-45d9-9052-d4c3e387aa99" providerId="ADAL" clId="{EE92161D-9EE8-40D0-814A-1433111A0EDA}" dt="2020-07-12T18:58:46.353" v="931"/>
          <ac:spMkLst>
            <pc:docMk/>
            <pc:sldMk cId="1792183042" sldId="311"/>
            <ac:spMk id="21" creationId="{E07DA49A-B662-47D7-ACB9-11DC4F2E8E5A}"/>
          </ac:spMkLst>
        </pc:spChg>
        <pc:spChg chg="mod">
          <ac:chgData name="גד לידרור" userId="d6a2613b-2562-45d9-9052-d4c3e387aa99" providerId="ADAL" clId="{EE92161D-9EE8-40D0-814A-1433111A0EDA}" dt="2020-07-12T19:02:07.991" v="1068" actId="1076"/>
          <ac:spMkLst>
            <pc:docMk/>
            <pc:sldMk cId="1792183042" sldId="311"/>
            <ac:spMk id="22" creationId="{D7350C23-FB3A-4111-9A3A-3A1141C12B88}"/>
          </ac:spMkLst>
        </pc:spChg>
        <pc:spChg chg="del mod">
          <ac:chgData name="גד לידרור" userId="d6a2613b-2562-45d9-9052-d4c3e387aa99" providerId="ADAL" clId="{EE92161D-9EE8-40D0-814A-1433111A0EDA}" dt="2020-07-12T19:02:31.179" v="1074"/>
          <ac:spMkLst>
            <pc:docMk/>
            <pc:sldMk cId="1792183042" sldId="311"/>
            <ac:spMk id="23" creationId="{68B5D3AC-FD94-4BC3-8F51-5BFD1290FFAF}"/>
          </ac:spMkLst>
        </pc:spChg>
        <pc:spChg chg="del mod">
          <ac:chgData name="גד לידרור" userId="d6a2613b-2562-45d9-9052-d4c3e387aa99" providerId="ADAL" clId="{EE92161D-9EE8-40D0-814A-1433111A0EDA}" dt="2020-07-12T18:57:18.880" v="894"/>
          <ac:spMkLst>
            <pc:docMk/>
            <pc:sldMk cId="1792183042" sldId="311"/>
            <ac:spMk id="24" creationId="{0E8050C9-8875-499C-A73B-9BC079FD9762}"/>
          </ac:spMkLst>
        </pc:spChg>
        <pc:spChg chg="del">
          <ac:chgData name="גד לידרור" userId="d6a2613b-2562-45d9-9052-d4c3e387aa99" providerId="ADAL" clId="{EE92161D-9EE8-40D0-814A-1433111A0EDA}" dt="2020-07-12T20:38:03.396" v="2345" actId="478"/>
          <ac:spMkLst>
            <pc:docMk/>
            <pc:sldMk cId="1792183042" sldId="311"/>
            <ac:spMk id="25" creationId="{9C7C8EDD-9B34-474C-BE47-BA06A6FF9AAC}"/>
          </ac:spMkLst>
        </pc:spChg>
        <pc:spChg chg="del">
          <ac:chgData name="גד לידרור" userId="d6a2613b-2562-45d9-9052-d4c3e387aa99" providerId="ADAL" clId="{EE92161D-9EE8-40D0-814A-1433111A0EDA}" dt="2020-07-12T20:38:00.605" v="2344" actId="478"/>
          <ac:spMkLst>
            <pc:docMk/>
            <pc:sldMk cId="1792183042" sldId="311"/>
            <ac:spMk id="26" creationId="{AFF580FD-020F-42F1-B99A-FC9C0C81238F}"/>
          </ac:spMkLst>
        </pc:spChg>
        <pc:spChg chg="del">
          <ac:chgData name="גד לידרור" userId="d6a2613b-2562-45d9-9052-d4c3e387aa99" providerId="ADAL" clId="{EE92161D-9EE8-40D0-814A-1433111A0EDA}" dt="2020-07-12T20:38:06.455" v="2346" actId="478"/>
          <ac:spMkLst>
            <pc:docMk/>
            <pc:sldMk cId="1792183042" sldId="311"/>
            <ac:spMk id="27" creationId="{E80BFEDD-5C38-462D-8BD3-D1D3E44DEA2B}"/>
          </ac:spMkLst>
        </pc:spChg>
        <pc:spChg chg="del">
          <ac:chgData name="גד לידרור" userId="d6a2613b-2562-45d9-9052-d4c3e387aa99" providerId="ADAL" clId="{EE92161D-9EE8-40D0-814A-1433111A0EDA}" dt="2020-07-12T20:38:08.527" v="2347" actId="478"/>
          <ac:spMkLst>
            <pc:docMk/>
            <pc:sldMk cId="1792183042" sldId="311"/>
            <ac:spMk id="28" creationId="{2534DCB0-46F6-4E09-A8B0-6760C97295B0}"/>
          </ac:spMkLst>
        </pc:spChg>
        <pc:spChg chg="del mod">
          <ac:chgData name="גד לידרור" userId="d6a2613b-2562-45d9-9052-d4c3e387aa99" providerId="ADAL" clId="{EE92161D-9EE8-40D0-814A-1433111A0EDA}" dt="2020-07-12T18:57:18.881" v="896"/>
          <ac:spMkLst>
            <pc:docMk/>
            <pc:sldMk cId="1792183042" sldId="311"/>
            <ac:spMk id="29" creationId="{4B3845C0-2586-4AD5-AD0F-9B1434CBFB7A}"/>
          </ac:spMkLst>
        </pc:spChg>
        <pc:spChg chg="del mod">
          <ac:chgData name="גד לידרור" userId="d6a2613b-2562-45d9-9052-d4c3e387aa99" providerId="ADAL" clId="{EE92161D-9EE8-40D0-814A-1433111A0EDA}" dt="2020-07-12T18:57:18.879" v="892"/>
          <ac:spMkLst>
            <pc:docMk/>
            <pc:sldMk cId="1792183042" sldId="311"/>
            <ac:spMk id="30" creationId="{8DB436AC-FC82-44D2-9529-C292F1A52825}"/>
          </ac:spMkLst>
        </pc:spChg>
        <pc:spChg chg="add mod">
          <ac:chgData name="גד לידרור" userId="d6a2613b-2562-45d9-9052-d4c3e387aa99" providerId="ADAL" clId="{EE92161D-9EE8-40D0-814A-1433111A0EDA}" dt="2020-07-12T19:02:07.991" v="1068" actId="1076"/>
          <ac:spMkLst>
            <pc:docMk/>
            <pc:sldMk cId="1792183042" sldId="311"/>
            <ac:spMk id="31" creationId="{22DDBC99-DC0E-450B-9E24-82606EC546AE}"/>
          </ac:spMkLst>
        </pc:spChg>
        <pc:spChg chg="add mod">
          <ac:chgData name="גד לידרור" userId="d6a2613b-2562-45d9-9052-d4c3e387aa99" providerId="ADAL" clId="{EE92161D-9EE8-40D0-814A-1433111A0EDA}" dt="2020-07-12T19:02:29.759" v="1072"/>
          <ac:spMkLst>
            <pc:docMk/>
            <pc:sldMk cId="1792183042" sldId="311"/>
            <ac:spMk id="32" creationId="{D5B855FB-A33C-4F2C-87E0-15BBFFC09369}"/>
          </ac:spMkLst>
        </pc:spChg>
        <pc:spChg chg="add mod">
          <ac:chgData name="גד לידרור" userId="d6a2613b-2562-45d9-9052-d4c3e387aa99" providerId="ADAL" clId="{EE92161D-9EE8-40D0-814A-1433111A0EDA}" dt="2020-07-12T19:03:26.989" v="1110" actId="20577"/>
          <ac:spMkLst>
            <pc:docMk/>
            <pc:sldMk cId="1792183042" sldId="311"/>
            <ac:spMk id="33" creationId="{70FA3428-D7CB-4F77-A74B-9B694A6EEDF6}"/>
          </ac:spMkLst>
        </pc:spChg>
        <pc:graphicFrameChg chg="del">
          <ac:chgData name="גד לידרור" userId="d6a2613b-2562-45d9-9052-d4c3e387aa99" providerId="ADAL" clId="{EE92161D-9EE8-40D0-814A-1433111A0EDA}" dt="2020-07-12T18:59:32.923" v="949" actId="478"/>
          <ac:graphicFrameMkLst>
            <pc:docMk/>
            <pc:sldMk cId="1792183042" sldId="311"/>
            <ac:graphicFrameMk id="3" creationId="{15C8B2C3-5D4A-454B-A14E-D3EA115AD0CC}"/>
          </ac:graphicFrameMkLst>
        </pc:graphicFrameChg>
        <pc:graphicFrameChg chg="del">
          <ac:chgData name="גד לידרור" userId="d6a2613b-2562-45d9-9052-d4c3e387aa99" providerId="ADAL" clId="{EE92161D-9EE8-40D0-814A-1433111A0EDA}" dt="2020-07-12T18:59:32.923" v="949" actId="478"/>
          <ac:graphicFrameMkLst>
            <pc:docMk/>
            <pc:sldMk cId="1792183042" sldId="311"/>
            <ac:graphicFrameMk id="10" creationId="{D8FA29DB-13BF-47B3-97D6-8B36D1B092F1}"/>
          </ac:graphicFrameMkLst>
        </pc:graphicFrameChg>
      </pc:sldChg>
      <pc:sldChg chg="addSp delSp modSp add modAnim">
        <pc:chgData name="גד לידרור" userId="d6a2613b-2562-45d9-9052-d4c3e387aa99" providerId="ADAL" clId="{EE92161D-9EE8-40D0-814A-1433111A0EDA}" dt="2020-07-12T20:20:57.788" v="1998" actId="14100"/>
        <pc:sldMkLst>
          <pc:docMk/>
          <pc:sldMk cId="2336463829" sldId="312"/>
        </pc:sldMkLst>
        <pc:spChg chg="add del">
          <ac:chgData name="גד לידרור" userId="d6a2613b-2562-45d9-9052-d4c3e387aa99" providerId="ADAL" clId="{EE92161D-9EE8-40D0-814A-1433111A0EDA}" dt="2020-07-12T19:22:20.830" v="1178" actId="478"/>
          <ac:spMkLst>
            <pc:docMk/>
            <pc:sldMk cId="2336463829" sldId="312"/>
            <ac:spMk id="3" creationId="{B99FB2F4-9409-4489-9A69-673E1B56E0A9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4" creationId="{736399E2-7148-4C9E-BD76-A28B9B3093F5}"/>
          </ac:spMkLst>
        </pc:spChg>
        <pc:spChg chg="add del">
          <ac:chgData name="גד לידרור" userId="d6a2613b-2562-45d9-9052-d4c3e387aa99" providerId="ADAL" clId="{EE92161D-9EE8-40D0-814A-1433111A0EDA}" dt="2020-07-12T19:21:39.625" v="1173"/>
          <ac:spMkLst>
            <pc:docMk/>
            <pc:sldMk cId="2336463829" sldId="312"/>
            <ac:spMk id="6" creationId="{7C7C2000-43EA-4F18-B5D4-93F6C35D96E0}"/>
          </ac:spMkLst>
        </pc:spChg>
        <pc:spChg chg="mod">
          <ac:chgData name="גד לידרור" userId="d6a2613b-2562-45d9-9052-d4c3e387aa99" providerId="ADAL" clId="{EE92161D-9EE8-40D0-814A-1433111A0EDA}" dt="2020-07-12T19:05:23.916" v="1149" actId="20577"/>
          <ac:spMkLst>
            <pc:docMk/>
            <pc:sldMk cId="2336463829" sldId="312"/>
            <ac:spMk id="8" creationId="{5F073F6F-B06E-4677-A445-F6E702C2E63D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2" creationId="{C83D275C-D7BD-485A-B74E-916B3BE81947}"/>
          </ac:spMkLst>
        </pc:spChg>
        <pc:spChg chg="del">
          <ac:chgData name="גד לידרור" userId="d6a2613b-2562-45d9-9052-d4c3e387aa99" providerId="ADAL" clId="{EE92161D-9EE8-40D0-814A-1433111A0EDA}" dt="2020-07-12T19:55:25.749" v="1484" actId="478"/>
          <ac:spMkLst>
            <pc:docMk/>
            <pc:sldMk cId="2336463829" sldId="312"/>
            <ac:spMk id="13" creationId="{E8C5010A-4B39-4535-97DF-DB76E0AEEB00}"/>
          </ac:spMkLst>
        </pc:spChg>
        <pc:spChg chg="del">
          <ac:chgData name="גד לידרור" userId="d6a2613b-2562-45d9-9052-d4c3e387aa99" providerId="ADAL" clId="{EE92161D-9EE8-40D0-814A-1433111A0EDA}" dt="2020-07-12T19:55:21.029" v="1483" actId="478"/>
          <ac:spMkLst>
            <pc:docMk/>
            <pc:sldMk cId="2336463829" sldId="312"/>
            <ac:spMk id="14" creationId="{478E4D5B-70D1-46DA-B73C-14E96BB31427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5" creationId="{7A40F529-04B6-470D-AF38-A107533D60CE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6" creationId="{01754BB4-730E-4237-A91A-710EB7F73CDC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7" creationId="{BF4AA4B4-7724-4B00-95D3-DA26170C7F5B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8" creationId="{63211918-23EB-471B-8680-BCEC42CFACD4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19" creationId="{0A4A2443-6785-49DC-935B-D3CFAF49AF7A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20" creationId="{6532410B-FFF9-49E5-8074-3C0A04E0D19F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22" creationId="{D7350C23-FB3A-4111-9A3A-3A1141C12B88}"/>
          </ac:spMkLst>
        </pc:spChg>
        <pc:spChg chg="add del">
          <ac:chgData name="גד לידרור" userId="d6a2613b-2562-45d9-9052-d4c3e387aa99" providerId="ADAL" clId="{EE92161D-9EE8-40D0-814A-1433111A0EDA}" dt="2020-07-12T19:23:56.371" v="1284" actId="478"/>
          <ac:spMkLst>
            <pc:docMk/>
            <pc:sldMk cId="2336463829" sldId="312"/>
            <ac:spMk id="23" creationId="{DF20655E-CB27-45D0-9D3D-2D0F6D9F5A21}"/>
          </ac:spMkLst>
        </pc:spChg>
        <pc:spChg chg="add mod">
          <ac:chgData name="גד לידרור" userId="d6a2613b-2562-45d9-9052-d4c3e387aa99" providerId="ADAL" clId="{EE92161D-9EE8-40D0-814A-1433111A0EDA}" dt="2020-07-12T19:24:08.662" v="1316" actId="1038"/>
          <ac:spMkLst>
            <pc:docMk/>
            <pc:sldMk cId="2336463829" sldId="312"/>
            <ac:spMk id="24" creationId="{D423E5C0-346D-48AE-8EB1-B99D119BA1AB}"/>
          </ac:spMkLst>
        </pc:spChg>
        <pc:spChg chg="del">
          <ac:chgData name="גד לידרור" userId="d6a2613b-2562-45d9-9052-d4c3e387aa99" providerId="ADAL" clId="{EE92161D-9EE8-40D0-814A-1433111A0EDA}" dt="2020-07-12T19:05:16.055" v="1141" actId="478"/>
          <ac:spMkLst>
            <pc:docMk/>
            <pc:sldMk cId="2336463829" sldId="312"/>
            <ac:spMk id="25" creationId="{9C7C8EDD-9B34-474C-BE47-BA06A6FF9AAC}"/>
          </ac:spMkLst>
        </pc:spChg>
        <pc:spChg chg="del">
          <ac:chgData name="גד לידרור" userId="d6a2613b-2562-45d9-9052-d4c3e387aa99" providerId="ADAL" clId="{EE92161D-9EE8-40D0-814A-1433111A0EDA}" dt="2020-07-12T19:05:16.055" v="1141" actId="478"/>
          <ac:spMkLst>
            <pc:docMk/>
            <pc:sldMk cId="2336463829" sldId="312"/>
            <ac:spMk id="26" creationId="{AFF580FD-020F-42F1-B99A-FC9C0C81238F}"/>
          </ac:spMkLst>
        </pc:spChg>
        <pc:spChg chg="del">
          <ac:chgData name="גד לידרור" userId="d6a2613b-2562-45d9-9052-d4c3e387aa99" providerId="ADAL" clId="{EE92161D-9EE8-40D0-814A-1433111A0EDA}" dt="2020-07-12T19:05:16.055" v="1141" actId="478"/>
          <ac:spMkLst>
            <pc:docMk/>
            <pc:sldMk cId="2336463829" sldId="312"/>
            <ac:spMk id="27" creationId="{E80BFEDD-5C38-462D-8BD3-D1D3E44DEA2B}"/>
          </ac:spMkLst>
        </pc:spChg>
        <pc:spChg chg="del">
          <ac:chgData name="גד לידרור" userId="d6a2613b-2562-45d9-9052-d4c3e387aa99" providerId="ADAL" clId="{EE92161D-9EE8-40D0-814A-1433111A0EDA}" dt="2020-07-12T19:05:16.055" v="1141" actId="478"/>
          <ac:spMkLst>
            <pc:docMk/>
            <pc:sldMk cId="2336463829" sldId="312"/>
            <ac:spMk id="28" creationId="{2534DCB0-46F6-4E09-A8B0-6760C97295B0}"/>
          </ac:spMkLst>
        </pc:spChg>
        <pc:spChg chg="add mod">
          <ac:chgData name="גד לידרור" userId="d6a2613b-2562-45d9-9052-d4c3e387aa99" providerId="ADAL" clId="{EE92161D-9EE8-40D0-814A-1433111A0EDA}" dt="2020-07-12T19:24:08.662" v="1316" actId="1038"/>
          <ac:spMkLst>
            <pc:docMk/>
            <pc:sldMk cId="2336463829" sldId="312"/>
            <ac:spMk id="29" creationId="{FDEDDB01-59E9-4FF3-AF73-CA52E422C169}"/>
          </ac:spMkLst>
        </pc:spChg>
        <pc:spChg chg="add mod">
          <ac:chgData name="גד לידרור" userId="d6a2613b-2562-45d9-9052-d4c3e387aa99" providerId="ADAL" clId="{EE92161D-9EE8-40D0-814A-1433111A0EDA}" dt="2020-07-12T19:24:08.662" v="1316" actId="1038"/>
          <ac:spMkLst>
            <pc:docMk/>
            <pc:sldMk cId="2336463829" sldId="312"/>
            <ac:spMk id="30" creationId="{F575062B-C7AF-4F83-8FBF-1BE4D62C6134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31" creationId="{22DDBC99-DC0E-450B-9E24-82606EC546AE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32" creationId="{D5B855FB-A33C-4F2C-87E0-15BBFFC09369}"/>
          </ac:spMkLst>
        </pc:spChg>
        <pc:spChg chg="del">
          <ac:chgData name="גד לידרור" userId="d6a2613b-2562-45d9-9052-d4c3e387aa99" providerId="ADAL" clId="{EE92161D-9EE8-40D0-814A-1433111A0EDA}" dt="2020-07-12T19:03:46.451" v="1112" actId="478"/>
          <ac:spMkLst>
            <pc:docMk/>
            <pc:sldMk cId="2336463829" sldId="312"/>
            <ac:spMk id="33" creationId="{70FA3428-D7CB-4F77-A74B-9B694A6EEDF6}"/>
          </ac:spMkLst>
        </pc:spChg>
        <pc:spChg chg="add mod">
          <ac:chgData name="גד לידרור" userId="d6a2613b-2562-45d9-9052-d4c3e387aa99" providerId="ADAL" clId="{EE92161D-9EE8-40D0-814A-1433111A0EDA}" dt="2020-07-12T19:24:49.482" v="1370" actId="20577"/>
          <ac:spMkLst>
            <pc:docMk/>
            <pc:sldMk cId="2336463829" sldId="312"/>
            <ac:spMk id="34" creationId="{D8F17610-281D-47D9-A9E1-E6F93CE1A678}"/>
          </ac:spMkLst>
        </pc:spChg>
        <pc:spChg chg="add mod">
          <ac:chgData name="גד לידרור" userId="d6a2613b-2562-45d9-9052-d4c3e387aa99" providerId="ADAL" clId="{EE92161D-9EE8-40D0-814A-1433111A0EDA}" dt="2020-07-12T19:24:08.662" v="1316" actId="1038"/>
          <ac:spMkLst>
            <pc:docMk/>
            <pc:sldMk cId="2336463829" sldId="312"/>
            <ac:spMk id="35" creationId="{30AF6D9D-55E7-4D5C-96F5-3CDE2BA52512}"/>
          </ac:spMkLst>
        </pc:spChg>
        <pc:spChg chg="add mod">
          <ac:chgData name="גד לידרור" userId="d6a2613b-2562-45d9-9052-d4c3e387aa99" providerId="ADAL" clId="{EE92161D-9EE8-40D0-814A-1433111A0EDA}" dt="2020-07-12T19:25:38.793" v="1388" actId="6549"/>
          <ac:spMkLst>
            <pc:docMk/>
            <pc:sldMk cId="2336463829" sldId="312"/>
            <ac:spMk id="36" creationId="{5E8EDB0B-20D0-4E60-9626-C0807B540343}"/>
          </ac:spMkLst>
        </pc:spChg>
        <pc:spChg chg="add del">
          <ac:chgData name="גד לידרור" userId="d6a2613b-2562-45d9-9052-d4c3e387aa99" providerId="ADAL" clId="{EE92161D-9EE8-40D0-814A-1433111A0EDA}" dt="2020-07-12T19:05:36.995" v="1150" actId="478"/>
          <ac:spMkLst>
            <pc:docMk/>
            <pc:sldMk cId="2336463829" sldId="312"/>
            <ac:spMk id="37" creationId="{2FF76030-3B6B-4423-9E88-100018081525}"/>
          </ac:spMkLst>
        </pc:spChg>
        <pc:spChg chg="add del">
          <ac:chgData name="גד לידרור" userId="d6a2613b-2562-45d9-9052-d4c3e387aa99" providerId="ADAL" clId="{EE92161D-9EE8-40D0-814A-1433111A0EDA}" dt="2020-07-12T19:05:36.995" v="1150" actId="478"/>
          <ac:spMkLst>
            <pc:docMk/>
            <pc:sldMk cId="2336463829" sldId="312"/>
            <ac:spMk id="38" creationId="{BA16D375-0065-4A97-BB18-EFCCC1A5628E}"/>
          </ac:spMkLst>
        </pc:spChg>
        <pc:spChg chg="add mod">
          <ac:chgData name="גד לידרור" userId="d6a2613b-2562-45d9-9052-d4c3e387aa99" providerId="ADAL" clId="{EE92161D-9EE8-40D0-814A-1433111A0EDA}" dt="2020-07-12T20:20:51.458" v="1996" actId="1076"/>
          <ac:spMkLst>
            <pc:docMk/>
            <pc:sldMk cId="2336463829" sldId="312"/>
            <ac:spMk id="39" creationId="{6320C82F-4CEB-49E0-B174-E7E0613CA92E}"/>
          </ac:spMkLst>
        </pc:spChg>
        <pc:spChg chg="add">
          <ac:chgData name="גד לידרור" userId="d6a2613b-2562-45d9-9052-d4c3e387aa99" providerId="ADAL" clId="{EE92161D-9EE8-40D0-814A-1433111A0EDA}" dt="2020-07-12T20:20:17.808" v="1983"/>
          <ac:spMkLst>
            <pc:docMk/>
            <pc:sldMk cId="2336463829" sldId="312"/>
            <ac:spMk id="41" creationId="{BEBE0818-0DAA-4B38-BCE3-3387ACE56B11}"/>
          </ac:spMkLst>
        </pc:spChg>
        <pc:spChg chg="add mod">
          <ac:chgData name="גד לידרור" userId="d6a2613b-2562-45d9-9052-d4c3e387aa99" providerId="ADAL" clId="{EE92161D-9EE8-40D0-814A-1433111A0EDA}" dt="2020-07-12T20:20:57.788" v="1998" actId="14100"/>
          <ac:spMkLst>
            <pc:docMk/>
            <pc:sldMk cId="2336463829" sldId="312"/>
            <ac:spMk id="42" creationId="{0FA517C2-CA9F-4FD4-BCE6-64225DE58EC6}"/>
          </ac:spMkLst>
        </pc:spChg>
        <pc:spChg chg="add mod">
          <ac:chgData name="גד לידרור" userId="d6a2613b-2562-45d9-9052-d4c3e387aa99" providerId="ADAL" clId="{EE92161D-9EE8-40D0-814A-1433111A0EDA}" dt="2020-07-12T20:20:46.080" v="1995" actId="1037"/>
          <ac:spMkLst>
            <pc:docMk/>
            <pc:sldMk cId="2336463829" sldId="312"/>
            <ac:spMk id="43" creationId="{30C60B36-FFB9-4F86-98D2-3825FE264D66}"/>
          </ac:spMkLst>
        </pc:spChg>
        <pc:spChg chg="add">
          <ac:chgData name="גד לידרור" userId="d6a2613b-2562-45d9-9052-d4c3e387aa99" providerId="ADAL" clId="{EE92161D-9EE8-40D0-814A-1433111A0EDA}" dt="2020-07-12T20:20:17.808" v="1983"/>
          <ac:spMkLst>
            <pc:docMk/>
            <pc:sldMk cId="2336463829" sldId="312"/>
            <ac:spMk id="44" creationId="{4A4D4303-46D3-4AE1-8234-DE0807E39DEE}"/>
          </ac:spMkLst>
        </pc:spChg>
        <pc:grpChg chg="add mod">
          <ac:chgData name="גד לידרור" userId="d6a2613b-2562-45d9-9052-d4c3e387aa99" providerId="ADAL" clId="{EE92161D-9EE8-40D0-814A-1433111A0EDA}" dt="2020-07-12T20:20:38.264" v="1988" actId="14100"/>
          <ac:grpSpMkLst>
            <pc:docMk/>
            <pc:sldMk cId="2336463829" sldId="312"/>
            <ac:grpSpMk id="40" creationId="{80B5D185-4EC9-4BA1-98BF-B3E0FEEDEF9E}"/>
          </ac:grpSpMkLst>
        </pc:grpChg>
        <pc:picChg chg="add del mod">
          <ac:chgData name="גד לידרור" userId="d6a2613b-2562-45d9-9052-d4c3e387aa99" providerId="ADAL" clId="{EE92161D-9EE8-40D0-814A-1433111A0EDA}" dt="2020-07-12T19:21:40.657" v="1175"/>
          <ac:picMkLst>
            <pc:docMk/>
            <pc:sldMk cId="2336463829" sldId="312"/>
            <ac:picMk id="5" creationId="{7E99271E-1618-41E4-8760-261A4E7A4273}"/>
          </ac:picMkLst>
        </pc:picChg>
        <pc:picChg chg="add mod">
          <ac:chgData name="גד לידרור" userId="d6a2613b-2562-45d9-9052-d4c3e387aa99" providerId="ADAL" clId="{EE92161D-9EE8-40D0-814A-1433111A0EDA}" dt="2020-07-12T20:20:32.335" v="1987" actId="1076"/>
          <ac:picMkLst>
            <pc:docMk/>
            <pc:sldMk cId="2336463829" sldId="312"/>
            <ac:picMk id="7" creationId="{B0AA9A7A-D050-49C9-B8CC-1B13517C82E7}"/>
          </ac:picMkLst>
        </pc:picChg>
      </pc:sldChg>
      <pc:sldChg chg="modSp add del">
        <pc:chgData name="גד לידרור" userId="d6a2613b-2562-45d9-9052-d4c3e387aa99" providerId="ADAL" clId="{EE92161D-9EE8-40D0-814A-1433111A0EDA}" dt="2020-07-12T19:25:49.167" v="1389" actId="2696"/>
        <pc:sldMkLst>
          <pc:docMk/>
          <pc:sldMk cId="284253680" sldId="313"/>
        </pc:sldMkLst>
        <pc:spChg chg="mod">
          <ac:chgData name="גד לידרור" userId="d6a2613b-2562-45d9-9052-d4c3e387aa99" providerId="ADAL" clId="{EE92161D-9EE8-40D0-814A-1433111A0EDA}" dt="2020-07-12T19:20:49.806" v="1167" actId="14100"/>
          <ac:spMkLst>
            <pc:docMk/>
            <pc:sldMk cId="284253680" sldId="313"/>
            <ac:spMk id="10" creationId="{2195A6C7-E761-4EF8-93E9-82A816AC72D4}"/>
          </ac:spMkLst>
        </pc:spChg>
      </pc:sldChg>
      <pc:sldChg chg="add del">
        <pc:chgData name="גד לידרור" userId="d6a2613b-2562-45d9-9052-d4c3e387aa99" providerId="ADAL" clId="{EE92161D-9EE8-40D0-814A-1433111A0EDA}" dt="2020-07-12T20:12:26.025" v="1693" actId="2696"/>
        <pc:sldMkLst>
          <pc:docMk/>
          <pc:sldMk cId="353942425" sldId="313"/>
        </pc:sldMkLst>
      </pc:sldChg>
      <pc:sldChg chg="addSp delSp modSp add delAnim">
        <pc:chgData name="גד לידרור" userId="d6a2613b-2562-45d9-9052-d4c3e387aa99" providerId="ADAL" clId="{EE92161D-9EE8-40D0-814A-1433111A0EDA}" dt="2020-07-12T20:35:21.423" v="2322" actId="14100"/>
        <pc:sldMkLst>
          <pc:docMk/>
          <pc:sldMk cId="759794513" sldId="313"/>
        </pc:sldMkLst>
        <pc:spChg chg="mod">
          <ac:chgData name="גד לידרור" userId="d6a2613b-2562-45d9-9052-d4c3e387aa99" providerId="ADAL" clId="{EE92161D-9EE8-40D0-814A-1433111A0EDA}" dt="2020-07-12T20:24:11.412" v="2066" actId="20577"/>
          <ac:spMkLst>
            <pc:docMk/>
            <pc:sldMk cId="759794513" sldId="313"/>
            <ac:spMk id="8" creationId="{5F073F6F-B06E-4677-A445-F6E702C2E63D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24" creationId="{D423E5C0-346D-48AE-8EB1-B99D119BA1AB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29" creationId="{FDEDDB01-59E9-4FF3-AF73-CA52E422C169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30" creationId="{F575062B-C7AF-4F83-8FBF-1BE4D62C6134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34" creationId="{D8F17610-281D-47D9-A9E1-E6F93CE1A678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35" creationId="{30AF6D9D-55E7-4D5C-96F5-3CDE2BA52512}"/>
          </ac:spMkLst>
        </pc:spChg>
        <pc:spChg chg="del">
          <ac:chgData name="גד לידרור" userId="d6a2613b-2562-45d9-9052-d4c3e387aa99" providerId="ADAL" clId="{EE92161D-9EE8-40D0-814A-1433111A0EDA}" dt="2020-07-12T20:18:34.796" v="1974" actId="478"/>
          <ac:spMkLst>
            <pc:docMk/>
            <pc:sldMk cId="759794513" sldId="313"/>
            <ac:spMk id="36" creationId="{5E8EDB0B-20D0-4E60-9626-C0807B540343}"/>
          </ac:spMkLst>
        </pc:spChg>
        <pc:spChg chg="del mod">
          <ac:chgData name="גד לידרור" userId="d6a2613b-2562-45d9-9052-d4c3e387aa99" providerId="ADAL" clId="{EE92161D-9EE8-40D0-814A-1433111A0EDA}" dt="2020-07-12T20:18:28.556" v="1973" actId="478"/>
          <ac:spMkLst>
            <pc:docMk/>
            <pc:sldMk cId="759794513" sldId="313"/>
            <ac:spMk id="39" creationId="{6320C82F-4CEB-49E0-B174-E7E0613CA92E}"/>
          </ac:spMkLst>
        </pc:spChg>
        <pc:graphicFrameChg chg="add mod modGraphic">
          <ac:chgData name="גד לידרור" userId="d6a2613b-2562-45d9-9052-d4c3e387aa99" providerId="ADAL" clId="{EE92161D-9EE8-40D0-814A-1433111A0EDA}" dt="2020-07-12T20:35:21.423" v="2322" actId="14100"/>
          <ac:graphicFrameMkLst>
            <pc:docMk/>
            <pc:sldMk cId="759794513" sldId="313"/>
            <ac:graphicFrameMk id="12" creationId="{B4A72177-2931-4CB2-B791-2D149EF63B72}"/>
          </ac:graphicFrameMkLst>
        </pc:graphicFrameChg>
        <pc:picChg chg="del">
          <ac:chgData name="גד לידרור" userId="d6a2613b-2562-45d9-9052-d4c3e387aa99" providerId="ADAL" clId="{EE92161D-9EE8-40D0-814A-1433111A0EDA}" dt="2020-07-12T20:18:16.404" v="1971" actId="478"/>
          <ac:picMkLst>
            <pc:docMk/>
            <pc:sldMk cId="759794513" sldId="313"/>
            <ac:picMk id="7" creationId="{B0AA9A7A-D050-49C9-B8CC-1B13517C82E7}"/>
          </ac:picMkLst>
        </pc:picChg>
      </pc:sldChg>
      <pc:sldChg chg="add del">
        <pc:chgData name="גד לידרור" userId="d6a2613b-2562-45d9-9052-d4c3e387aa99" providerId="ADAL" clId="{EE92161D-9EE8-40D0-814A-1433111A0EDA}" dt="2020-07-12T20:18:49.205" v="1976"/>
        <pc:sldMkLst>
          <pc:docMk/>
          <pc:sldMk cId="482066775" sldId="314"/>
        </pc:sldMkLst>
      </pc:sldChg>
      <pc:sldChg chg="addSp delSp modSp add delAnim modAnim">
        <pc:chgData name="גד לידרור" userId="d6a2613b-2562-45d9-9052-d4c3e387aa99" providerId="ADAL" clId="{EE92161D-9EE8-40D0-814A-1433111A0EDA}" dt="2020-07-17T12:22:59.656" v="7089"/>
        <pc:sldMkLst>
          <pc:docMk/>
          <pc:sldMk cId="3743252808" sldId="314"/>
        </pc:sldMkLst>
        <pc:spChg chg="mod">
          <ac:chgData name="גד לידרור" userId="d6a2613b-2562-45d9-9052-d4c3e387aa99" providerId="ADAL" clId="{EE92161D-9EE8-40D0-814A-1433111A0EDA}" dt="2020-07-17T11:10:03.888" v="6510" actId="20577"/>
          <ac:spMkLst>
            <pc:docMk/>
            <pc:sldMk cId="3743252808" sldId="314"/>
            <ac:spMk id="2" creationId="{99228C1D-A17F-43C3-894B-39D305E9303E}"/>
          </ac:spMkLst>
        </pc:spChg>
        <pc:spChg chg="add del mod">
          <ac:chgData name="גד לידרור" userId="d6a2613b-2562-45d9-9052-d4c3e387aa99" providerId="ADAL" clId="{EE92161D-9EE8-40D0-814A-1433111A0EDA}" dt="2020-07-17T11:15:01.789" v="6972" actId="478"/>
          <ac:spMkLst>
            <pc:docMk/>
            <pc:sldMk cId="3743252808" sldId="314"/>
            <ac:spMk id="3" creationId="{6C8EEFB7-89E8-4737-BA75-EB4BE7500799}"/>
          </ac:spMkLst>
        </pc:spChg>
        <pc:spChg chg="del">
          <ac:chgData name="גד לידרור" userId="d6a2613b-2562-45d9-9052-d4c3e387aa99" providerId="ADAL" clId="{EE92161D-9EE8-40D0-814A-1433111A0EDA}" dt="2020-07-12T20:50:48.555" v="2741" actId="478"/>
          <ac:spMkLst>
            <pc:docMk/>
            <pc:sldMk cId="3743252808" sldId="314"/>
            <ac:spMk id="4" creationId="{D0B95274-1700-43B3-9680-E9A9B16CB70A}"/>
          </ac:spMkLst>
        </pc:spChg>
        <pc:spChg chg="mod ord">
          <ac:chgData name="גד לידרור" userId="d6a2613b-2562-45d9-9052-d4c3e387aa99" providerId="ADAL" clId="{EE92161D-9EE8-40D0-814A-1433111A0EDA}" dt="2020-07-17T11:18:12.217" v="7013" actId="14100"/>
          <ac:spMkLst>
            <pc:docMk/>
            <pc:sldMk cId="3743252808" sldId="314"/>
            <ac:spMk id="21" creationId="{FA7AD555-8E81-49D6-9BC2-EF01B35E9E49}"/>
          </ac:spMkLst>
        </pc:spChg>
        <pc:spChg chg="del">
          <ac:chgData name="גד לידרור" userId="d6a2613b-2562-45d9-9052-d4c3e387aa99" providerId="ADAL" clId="{EE92161D-9EE8-40D0-814A-1433111A0EDA}" dt="2020-07-12T20:48:51.958" v="2726" actId="478"/>
          <ac:spMkLst>
            <pc:docMk/>
            <pc:sldMk cId="3743252808" sldId="314"/>
            <ac:spMk id="22" creationId="{9E2A665E-F24D-4215-B6F8-76D87990E2D0}"/>
          </ac:spMkLst>
        </pc:spChg>
        <pc:picChg chg="add del mod ord">
          <ac:chgData name="גד לידרור" userId="d6a2613b-2562-45d9-9052-d4c3e387aa99" providerId="ADAL" clId="{EE92161D-9EE8-40D0-814A-1433111A0EDA}" dt="2020-07-17T11:11:10.718" v="6600" actId="478"/>
          <ac:picMkLst>
            <pc:docMk/>
            <pc:sldMk cId="3743252808" sldId="314"/>
            <ac:picMk id="5" creationId="{E80E7ADF-0675-45C4-9F29-A60F2D4CABEA}"/>
          </ac:picMkLst>
        </pc:picChg>
        <pc:picChg chg="add del mod ord">
          <ac:chgData name="גד לידרור" userId="d6a2613b-2562-45d9-9052-d4c3e387aa99" providerId="ADAL" clId="{EE92161D-9EE8-40D0-814A-1433111A0EDA}" dt="2020-07-17T11:11:13.427" v="6601" actId="478"/>
          <ac:picMkLst>
            <pc:docMk/>
            <pc:sldMk cId="3743252808" sldId="314"/>
            <ac:picMk id="6" creationId="{AC304E0A-A8F3-4757-B0C8-0DF001ECB0C6}"/>
          </ac:picMkLst>
        </pc:picChg>
        <pc:picChg chg="add del mod">
          <ac:chgData name="גד לידרור" userId="d6a2613b-2562-45d9-9052-d4c3e387aa99" providerId="ADAL" clId="{EE92161D-9EE8-40D0-814A-1433111A0EDA}" dt="2020-07-17T12:22:59.656" v="7089"/>
          <ac:picMkLst>
            <pc:docMk/>
            <pc:sldMk cId="3743252808" sldId="314"/>
            <ac:picMk id="8" creationId="{9D4D1422-86CF-4190-A228-63A2A3340F21}"/>
          </ac:picMkLst>
        </pc:picChg>
      </pc:sldChg>
      <pc:sldChg chg="addSp delSp modSp add modAnim">
        <pc:chgData name="גד לידרור" userId="d6a2613b-2562-45d9-9052-d4c3e387aa99" providerId="ADAL" clId="{EE92161D-9EE8-40D0-814A-1433111A0EDA}" dt="2020-07-17T09:15:36.493" v="3539" actId="20577"/>
        <pc:sldMkLst>
          <pc:docMk/>
          <pc:sldMk cId="2991792496" sldId="315"/>
        </pc:sldMkLst>
        <pc:spChg chg="mod">
          <ac:chgData name="גד לידרור" userId="d6a2613b-2562-45d9-9052-d4c3e387aa99" providerId="ADAL" clId="{EE92161D-9EE8-40D0-814A-1433111A0EDA}" dt="2020-07-12T21:04:32.787" v="2944" actId="6549"/>
          <ac:spMkLst>
            <pc:docMk/>
            <pc:sldMk cId="2991792496" sldId="315"/>
            <ac:spMk id="2" creationId="{99228C1D-A17F-43C3-894B-39D305E9303E}"/>
          </ac:spMkLst>
        </pc:spChg>
        <pc:spChg chg="add del mod">
          <ac:chgData name="גד לידרור" userId="d6a2613b-2562-45d9-9052-d4c3e387aa99" providerId="ADAL" clId="{EE92161D-9EE8-40D0-814A-1433111A0EDA}" dt="2020-07-12T21:04:41.810" v="2946" actId="478"/>
          <ac:spMkLst>
            <pc:docMk/>
            <pc:sldMk cId="2991792496" sldId="315"/>
            <ac:spMk id="4" creationId="{3B4B063E-752A-4072-8E91-F08B79241D7D}"/>
          </ac:spMkLst>
        </pc:spChg>
        <pc:spChg chg="add del mod">
          <ac:chgData name="גד לידרור" userId="d6a2613b-2562-45d9-9052-d4c3e387aa99" providerId="ADAL" clId="{EE92161D-9EE8-40D0-814A-1433111A0EDA}" dt="2020-07-12T21:04:48.203" v="2948" actId="478"/>
          <ac:spMkLst>
            <pc:docMk/>
            <pc:sldMk cId="2991792496" sldId="315"/>
            <ac:spMk id="6" creationId="{E6DE3DA0-5D6D-4162-99AC-5E5BFE200A7A}"/>
          </ac:spMkLst>
        </pc:spChg>
        <pc:spChg chg="mod">
          <ac:chgData name="גד לידרור" userId="d6a2613b-2562-45d9-9052-d4c3e387aa99" providerId="ADAL" clId="{EE92161D-9EE8-40D0-814A-1433111A0EDA}" dt="2020-07-12T21:08:40.395" v="3152" actId="1076"/>
          <ac:spMkLst>
            <pc:docMk/>
            <pc:sldMk cId="2991792496" sldId="315"/>
            <ac:spMk id="7" creationId="{C8554659-BFC4-477A-8746-0848F668909C}"/>
          </ac:spMkLst>
        </pc:spChg>
        <pc:spChg chg="del">
          <ac:chgData name="גד לידרור" userId="d6a2613b-2562-45d9-9052-d4c3e387aa99" providerId="ADAL" clId="{EE92161D-9EE8-40D0-814A-1433111A0EDA}" dt="2020-07-12T21:04:39.412" v="2945" actId="478"/>
          <ac:spMkLst>
            <pc:docMk/>
            <pc:sldMk cId="2991792496" sldId="315"/>
            <ac:spMk id="8" creationId="{5F073F6F-B06E-4677-A445-F6E702C2E63D}"/>
          </ac:spMkLst>
        </pc:spChg>
        <pc:spChg chg="del">
          <ac:chgData name="גד לידרור" userId="d6a2613b-2562-45d9-9052-d4c3e387aa99" providerId="ADAL" clId="{EE92161D-9EE8-40D0-814A-1433111A0EDA}" dt="2020-07-12T21:04:46.157" v="2947" actId="478"/>
          <ac:spMkLst>
            <pc:docMk/>
            <pc:sldMk cId="2991792496" sldId="315"/>
            <ac:spMk id="9" creationId="{976EFD1C-2C83-406B-A4FA-8AEE22957B59}"/>
          </ac:spMkLst>
        </pc:spChg>
        <pc:spChg chg="mod">
          <ac:chgData name="גד לידרור" userId="d6a2613b-2562-45d9-9052-d4c3e387aa99" providerId="ADAL" clId="{EE92161D-9EE8-40D0-814A-1433111A0EDA}" dt="2020-07-17T09:15:36.493" v="3539" actId="20577"/>
          <ac:spMkLst>
            <pc:docMk/>
            <pc:sldMk cId="2991792496" sldId="315"/>
            <ac:spMk id="10" creationId="{B1B71009-90CF-4AA3-8C6B-DE9C4B8DC469}"/>
          </ac:spMkLst>
        </pc:spChg>
      </pc:sldChg>
      <pc:sldChg chg="addSp delSp modSp add delAnim modAnim">
        <pc:chgData name="גד לידרור" userId="d6a2613b-2562-45d9-9052-d4c3e387aa99" providerId="ADAL" clId="{EE92161D-9EE8-40D0-814A-1433111A0EDA}" dt="2020-07-21T07:02:26.027" v="7108" actId="113"/>
        <pc:sldMkLst>
          <pc:docMk/>
          <pc:sldMk cId="2635070576" sldId="316"/>
        </pc:sldMkLst>
        <pc:spChg chg="mod">
          <ac:chgData name="גד לידרור" userId="d6a2613b-2562-45d9-9052-d4c3e387aa99" providerId="ADAL" clId="{EE92161D-9EE8-40D0-814A-1433111A0EDA}" dt="2020-07-21T07:02:14.739" v="7103" actId="20577"/>
          <ac:spMkLst>
            <pc:docMk/>
            <pc:sldMk cId="2635070576" sldId="316"/>
            <ac:spMk id="2" creationId="{F29CB7FD-705A-4AFD-B7A3-B7819D0C79AA}"/>
          </ac:spMkLst>
        </pc:spChg>
        <pc:spChg chg="mod">
          <ac:chgData name="גד לידרור" userId="d6a2613b-2562-45d9-9052-d4c3e387aa99" providerId="ADAL" clId="{EE92161D-9EE8-40D0-814A-1433111A0EDA}" dt="2020-07-21T07:02:26.027" v="7108" actId="113"/>
          <ac:spMkLst>
            <pc:docMk/>
            <pc:sldMk cId="2635070576" sldId="316"/>
            <ac:spMk id="3" creationId="{BD738C25-260D-4E3F-A8F2-64DD5B2579FB}"/>
          </ac:spMkLst>
        </pc:spChg>
        <pc:spChg chg="del">
          <ac:chgData name="גד לידרור" userId="d6a2613b-2562-45d9-9052-d4c3e387aa99" providerId="ADAL" clId="{EE92161D-9EE8-40D0-814A-1433111A0EDA}" dt="2020-07-17T09:18:26.239" v="3566" actId="478"/>
          <ac:spMkLst>
            <pc:docMk/>
            <pc:sldMk cId="2635070576" sldId="316"/>
            <ac:spMk id="6" creationId="{0C5FADA7-439F-499B-8E3E-596765372717}"/>
          </ac:spMkLst>
        </pc:spChg>
        <pc:spChg chg="del">
          <ac:chgData name="גד לידרור" userId="d6a2613b-2562-45d9-9052-d4c3e387aa99" providerId="ADAL" clId="{EE92161D-9EE8-40D0-814A-1433111A0EDA}" dt="2020-07-17T09:18:33.236" v="3569" actId="478"/>
          <ac:spMkLst>
            <pc:docMk/>
            <pc:sldMk cId="2635070576" sldId="316"/>
            <ac:spMk id="7" creationId="{28192E23-DA83-4D45-B3D3-36D5C58401FF}"/>
          </ac:spMkLst>
        </pc:spChg>
        <pc:spChg chg="del mod">
          <ac:chgData name="גד לידרור" userId="d6a2613b-2562-45d9-9052-d4c3e387aa99" providerId="ADAL" clId="{EE92161D-9EE8-40D0-814A-1433111A0EDA}" dt="2020-07-17T09:18:31.580" v="3568" actId="478"/>
          <ac:spMkLst>
            <pc:docMk/>
            <pc:sldMk cId="2635070576" sldId="316"/>
            <ac:spMk id="8" creationId="{AC99EF4B-3A16-4A90-8C64-6997E0C4EDA1}"/>
          </ac:spMkLst>
        </pc:spChg>
        <pc:spChg chg="del">
          <ac:chgData name="גד לידרור" userId="d6a2613b-2562-45d9-9052-d4c3e387aa99" providerId="ADAL" clId="{EE92161D-9EE8-40D0-814A-1433111A0EDA}" dt="2020-07-17T09:18:40.262" v="3570" actId="478"/>
          <ac:spMkLst>
            <pc:docMk/>
            <pc:sldMk cId="2635070576" sldId="316"/>
            <ac:spMk id="9" creationId="{0BA7AB5D-E7C8-4260-91C2-81B3BC8B9519}"/>
          </ac:spMkLst>
        </pc:spChg>
        <pc:spChg chg="del">
          <ac:chgData name="גד לידרור" userId="d6a2613b-2562-45d9-9052-d4c3e387aa99" providerId="ADAL" clId="{EE92161D-9EE8-40D0-814A-1433111A0EDA}" dt="2020-07-17T09:18:40.262" v="3570" actId="478"/>
          <ac:spMkLst>
            <pc:docMk/>
            <pc:sldMk cId="2635070576" sldId="316"/>
            <ac:spMk id="10" creationId="{8C6AC713-3C82-43E9-8EAF-5051F8554E57}"/>
          </ac:spMkLst>
        </pc:spChg>
        <pc:spChg chg="del">
          <ac:chgData name="גד לידרור" userId="d6a2613b-2562-45d9-9052-d4c3e387aa99" providerId="ADAL" clId="{EE92161D-9EE8-40D0-814A-1433111A0EDA}" dt="2020-07-17T09:18:40.262" v="3570" actId="478"/>
          <ac:spMkLst>
            <pc:docMk/>
            <pc:sldMk cId="2635070576" sldId="316"/>
            <ac:spMk id="11" creationId="{268A6BBE-D3F0-4700-BCF2-5EE573686026}"/>
          </ac:spMkLst>
        </pc:spChg>
        <pc:spChg chg="del">
          <ac:chgData name="גד לידרור" userId="d6a2613b-2562-45d9-9052-d4c3e387aa99" providerId="ADAL" clId="{EE92161D-9EE8-40D0-814A-1433111A0EDA}" dt="2020-07-17T09:22:10.760" v="3922" actId="478"/>
          <ac:spMkLst>
            <pc:docMk/>
            <pc:sldMk cId="2635070576" sldId="316"/>
            <ac:spMk id="12" creationId="{0BCF5FD9-30D3-4822-942D-6A03582183EA}"/>
          </ac:spMkLst>
        </pc:spChg>
        <pc:spChg chg="del">
          <ac:chgData name="גד לידרור" userId="d6a2613b-2562-45d9-9052-d4c3e387aa99" providerId="ADAL" clId="{EE92161D-9EE8-40D0-814A-1433111A0EDA}" dt="2020-07-17T09:22:18.432" v="3925" actId="478"/>
          <ac:spMkLst>
            <pc:docMk/>
            <pc:sldMk cId="2635070576" sldId="316"/>
            <ac:spMk id="15" creationId="{4CBED65F-168C-474A-93BE-3A08B9F1474A}"/>
          </ac:spMkLst>
        </pc:spChg>
        <pc:spChg chg="del">
          <ac:chgData name="גד לידרור" userId="d6a2613b-2562-45d9-9052-d4c3e387aa99" providerId="ADAL" clId="{EE92161D-9EE8-40D0-814A-1433111A0EDA}" dt="2020-07-17T09:22:18.432" v="3925" actId="478"/>
          <ac:spMkLst>
            <pc:docMk/>
            <pc:sldMk cId="2635070576" sldId="316"/>
            <ac:spMk id="16" creationId="{8D5D9E42-7E34-4930-862E-F150A61DAC44}"/>
          </ac:spMkLst>
        </pc:spChg>
        <pc:spChg chg="add mod">
          <ac:chgData name="גד לידרור" userId="d6a2613b-2562-45d9-9052-d4c3e387aa99" providerId="ADAL" clId="{EE92161D-9EE8-40D0-814A-1433111A0EDA}" dt="2020-07-17T11:21:32.247" v="7063" actId="113"/>
          <ac:spMkLst>
            <pc:docMk/>
            <pc:sldMk cId="2635070576" sldId="316"/>
            <ac:spMk id="17" creationId="{6206D2C4-2205-4CAE-91DA-25056FC80226}"/>
          </ac:spMkLst>
        </pc:spChg>
        <pc:spChg chg="add del">
          <ac:chgData name="גד לידרור" userId="d6a2613b-2562-45d9-9052-d4c3e387aa99" providerId="ADAL" clId="{EE92161D-9EE8-40D0-814A-1433111A0EDA}" dt="2020-07-17T09:23:31.646" v="3948"/>
          <ac:spMkLst>
            <pc:docMk/>
            <pc:sldMk cId="2635070576" sldId="316"/>
            <ac:spMk id="18" creationId="{E561F109-653C-4338-9342-B277B8A61912}"/>
          </ac:spMkLst>
        </pc:spChg>
      </pc:sldChg>
      <pc:sldChg chg="addSp delSp modSp add delAnim">
        <pc:chgData name="גד לידרור" userId="d6a2613b-2562-45d9-9052-d4c3e387aa99" providerId="ADAL" clId="{EE92161D-9EE8-40D0-814A-1433111A0EDA}" dt="2020-07-21T07:03:05.389" v="7111" actId="20577"/>
        <pc:sldMkLst>
          <pc:docMk/>
          <pc:sldMk cId="2556726804" sldId="317"/>
        </pc:sldMkLst>
        <pc:spChg chg="mod">
          <ac:chgData name="גד לידרור" userId="d6a2613b-2562-45d9-9052-d4c3e387aa99" providerId="ADAL" clId="{EE92161D-9EE8-40D0-814A-1433111A0EDA}" dt="2020-07-17T10:44:34.770" v="5634" actId="6549"/>
          <ac:spMkLst>
            <pc:docMk/>
            <pc:sldMk cId="2556726804" sldId="317"/>
            <ac:spMk id="2" creationId="{99228C1D-A17F-43C3-894B-39D305E9303E}"/>
          </ac:spMkLst>
        </pc:spChg>
        <pc:spChg chg="mod">
          <ac:chgData name="גד לידרור" userId="d6a2613b-2562-45d9-9052-d4c3e387aa99" providerId="ADAL" clId="{EE92161D-9EE8-40D0-814A-1433111A0EDA}" dt="2020-07-21T07:03:05.389" v="7111" actId="20577"/>
          <ac:spMkLst>
            <pc:docMk/>
            <pc:sldMk cId="2556726804" sldId="317"/>
            <ac:spMk id="3" creationId="{6C8EEFB7-89E8-4737-BA75-EB4BE7500799}"/>
          </ac:spMkLst>
        </pc:spChg>
        <pc:spChg chg="mod ord">
          <ac:chgData name="גד לידרור" userId="d6a2613b-2562-45d9-9052-d4c3e387aa99" providerId="ADAL" clId="{EE92161D-9EE8-40D0-814A-1433111A0EDA}" dt="2020-07-17T12:17:23.463" v="7072" actId="14100"/>
          <ac:spMkLst>
            <pc:docMk/>
            <pc:sldMk cId="2556726804" sldId="317"/>
            <ac:spMk id="21" creationId="{FA7AD555-8E81-49D6-9BC2-EF01B35E9E49}"/>
          </ac:spMkLst>
        </pc:spChg>
        <pc:picChg chg="del">
          <ac:chgData name="גד לידרור" userId="d6a2613b-2562-45d9-9052-d4c3e387aa99" providerId="ADAL" clId="{EE92161D-9EE8-40D0-814A-1433111A0EDA}" dt="2020-07-17T10:46:51.190" v="5651" actId="478"/>
          <ac:picMkLst>
            <pc:docMk/>
            <pc:sldMk cId="2556726804" sldId="317"/>
            <ac:picMk id="5" creationId="{E80E7ADF-0675-45C4-9F29-A60F2D4CABEA}"/>
          </ac:picMkLst>
        </pc:picChg>
        <pc:picChg chg="del">
          <ac:chgData name="גד לידרור" userId="d6a2613b-2562-45d9-9052-d4c3e387aa99" providerId="ADAL" clId="{EE92161D-9EE8-40D0-814A-1433111A0EDA}" dt="2020-07-17T10:46:54.860" v="5652" actId="478"/>
          <ac:picMkLst>
            <pc:docMk/>
            <pc:sldMk cId="2556726804" sldId="317"/>
            <ac:picMk id="6" creationId="{AC304E0A-A8F3-4757-B0C8-0DF001ECB0C6}"/>
          </ac:picMkLst>
        </pc:picChg>
        <pc:picChg chg="add mod">
          <ac:chgData name="גד לידרור" userId="d6a2613b-2562-45d9-9052-d4c3e387aa99" providerId="ADAL" clId="{EE92161D-9EE8-40D0-814A-1433111A0EDA}" dt="2020-07-17T12:19:04.969" v="7080" actId="1076"/>
          <ac:picMkLst>
            <pc:docMk/>
            <pc:sldMk cId="2556726804" sldId="317"/>
            <ac:picMk id="7" creationId="{B729F5D8-354F-4098-ABC7-3F77EC5E9235}"/>
          </ac:picMkLst>
        </pc:picChg>
        <pc:picChg chg="add del mod">
          <ac:chgData name="גד לידרור" userId="d6a2613b-2562-45d9-9052-d4c3e387aa99" providerId="ADAL" clId="{EE92161D-9EE8-40D0-814A-1433111A0EDA}" dt="2020-07-17T12:17:31.507" v="7075" actId="478"/>
          <ac:picMkLst>
            <pc:docMk/>
            <pc:sldMk cId="2556726804" sldId="317"/>
            <ac:picMk id="1026" creationId="{7B9484F3-49CE-4E12-9CBA-0A016B89E013}"/>
          </ac:picMkLst>
        </pc:picChg>
      </pc:sldChg>
      <pc:sldChg chg="modSp add">
        <pc:chgData name="גד לידרור" userId="d6a2613b-2562-45d9-9052-d4c3e387aa99" providerId="ADAL" clId="{EE92161D-9EE8-40D0-814A-1433111A0EDA}" dt="2020-07-17T09:17:23.147" v="3550" actId="20577"/>
        <pc:sldMkLst>
          <pc:docMk/>
          <pc:sldMk cId="2744894640" sldId="318"/>
        </pc:sldMkLst>
        <pc:spChg chg="mod">
          <ac:chgData name="גד לידרור" userId="d6a2613b-2562-45d9-9052-d4c3e387aa99" providerId="ADAL" clId="{EE92161D-9EE8-40D0-814A-1433111A0EDA}" dt="2020-07-17T09:17:23.147" v="3550" actId="20577"/>
          <ac:spMkLst>
            <pc:docMk/>
            <pc:sldMk cId="2744894640" sldId="318"/>
            <ac:spMk id="2" creationId="{450415E0-4372-4DCE-A917-C1ED388FD044}"/>
          </ac:spMkLst>
        </pc:spChg>
      </pc:sldChg>
      <pc:sldChg chg="addSp delSp modSp add delAnim modAnim">
        <pc:chgData name="גד לידרור" userId="d6a2613b-2562-45d9-9052-d4c3e387aa99" providerId="ADAL" clId="{EE92161D-9EE8-40D0-814A-1433111A0EDA}" dt="2020-07-17T11:21:49.821" v="7064" actId="20577"/>
        <pc:sldMkLst>
          <pc:docMk/>
          <pc:sldMk cId="3365879157" sldId="319"/>
        </pc:sldMkLst>
        <pc:spChg chg="mod">
          <ac:chgData name="גד לידרור" userId="d6a2613b-2562-45d9-9052-d4c3e387aa99" providerId="ADAL" clId="{EE92161D-9EE8-40D0-814A-1433111A0EDA}" dt="2020-07-17T09:24:23.912" v="3964" actId="6549"/>
          <ac:spMkLst>
            <pc:docMk/>
            <pc:sldMk cId="3365879157" sldId="319"/>
            <ac:spMk id="2" creationId="{F29CB7FD-705A-4AFD-B7A3-B7819D0C79AA}"/>
          </ac:spMkLst>
        </pc:spChg>
        <pc:spChg chg="del">
          <ac:chgData name="גד לידרור" userId="d6a2613b-2562-45d9-9052-d4c3e387aa99" providerId="ADAL" clId="{EE92161D-9EE8-40D0-814A-1433111A0EDA}" dt="2020-07-17T09:24:34.591" v="3965" actId="478"/>
          <ac:spMkLst>
            <pc:docMk/>
            <pc:sldMk cId="3365879157" sldId="319"/>
            <ac:spMk id="3" creationId="{BD738C25-260D-4E3F-A8F2-64DD5B2579FB}"/>
          </ac:spMkLst>
        </pc:spChg>
        <pc:spChg chg="add del mod">
          <ac:chgData name="גד לידרור" userId="d6a2613b-2562-45d9-9052-d4c3e387aa99" providerId="ADAL" clId="{EE92161D-9EE8-40D0-814A-1433111A0EDA}" dt="2020-07-17T09:24:42.339" v="3966" actId="478"/>
          <ac:spMkLst>
            <pc:docMk/>
            <pc:sldMk cId="3365879157" sldId="319"/>
            <ac:spMk id="5" creationId="{794FBAE1-9A4D-404F-84C1-FA4131743719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15" creationId="{DD4A2A05-D211-4B43-975F-0FA84940BBAC}"/>
          </ac:spMkLst>
        </pc:spChg>
        <pc:spChg chg="mod">
          <ac:chgData name="גד לידרור" userId="d6a2613b-2562-45d9-9052-d4c3e387aa99" providerId="ADAL" clId="{EE92161D-9EE8-40D0-814A-1433111A0EDA}" dt="2020-07-17T11:21:49.821" v="7064" actId="20577"/>
          <ac:spMkLst>
            <pc:docMk/>
            <pc:sldMk cId="3365879157" sldId="319"/>
            <ac:spMk id="17" creationId="{6206D2C4-2205-4CAE-91DA-25056FC80226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18" creationId="{D5D8DA6A-E058-449E-A9F8-380F2EF8CD49}"/>
          </ac:spMkLst>
        </pc:spChg>
        <pc:spChg chg="add del">
          <ac:chgData name="גד לידרור" userId="d6a2613b-2562-45d9-9052-d4c3e387aa99" providerId="ADAL" clId="{EE92161D-9EE8-40D0-814A-1433111A0EDA}" dt="2020-07-17T09:46:14.377" v="4062"/>
          <ac:spMkLst>
            <pc:docMk/>
            <pc:sldMk cId="3365879157" sldId="319"/>
            <ac:spMk id="19" creationId="{CDD6A26A-ACE7-4ABD-97B2-3A5B0A69DE62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0" creationId="{F395AC56-F39E-457C-AFFB-5E33F96DFE8B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1" creationId="{AF607B78-015F-4379-A641-13053BF4BA9D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2" creationId="{C9BF1CCC-0B47-4702-A09D-E605A4F7F1DB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3" creationId="{61CDF3E7-FD8E-4339-A55C-99B33941CF87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4" creationId="{A96F3AAF-6BC5-4383-AFB5-D63649A2B3EA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5" creationId="{F9BB01B5-AD26-41AF-9EC6-4D459C693139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7" creationId="{C9880881-72FE-4895-9DCF-EE97D79E5107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8" creationId="{8207141E-70E7-49CF-BF7E-68D8588FA7EE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29" creationId="{CEBB8CD2-9641-41E1-9F96-6D4D8C158737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30" creationId="{2D495B85-0B32-4DFA-8205-E953E841C850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31" creationId="{D194801A-1222-4641-87A7-F330BA6B1609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32" creationId="{ECF9CAB7-7A2E-4E42-8460-35BF02D8EB97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33" creationId="{9181B142-93BA-4A93-AA9B-0C97A5FC3E66}"/>
          </ac:spMkLst>
        </pc:spChg>
        <pc:spChg chg="add mod">
          <ac:chgData name="גד לידרור" userId="d6a2613b-2562-45d9-9052-d4c3e387aa99" providerId="ADAL" clId="{EE92161D-9EE8-40D0-814A-1433111A0EDA}" dt="2020-07-17T10:07:41.666" v="4503" actId="1038"/>
          <ac:spMkLst>
            <pc:docMk/>
            <pc:sldMk cId="3365879157" sldId="319"/>
            <ac:spMk id="34" creationId="{60652DB5-0527-4F9A-B94F-4A528149C40F}"/>
          </ac:spMkLst>
        </pc:spChg>
        <pc:spChg chg="add mod">
          <ac:chgData name="גד לידרור" userId="d6a2613b-2562-45d9-9052-d4c3e387aa99" providerId="ADAL" clId="{EE92161D-9EE8-40D0-814A-1433111A0EDA}" dt="2020-07-17T10:13:05.758" v="4594" actId="6549"/>
          <ac:spMkLst>
            <pc:docMk/>
            <pc:sldMk cId="3365879157" sldId="319"/>
            <ac:spMk id="35" creationId="{91F55BC8-2CAB-4048-BA56-FAF025EE1566}"/>
          </ac:spMkLst>
        </pc:spChg>
        <pc:picChg chg="add del mod">
          <ac:chgData name="גד לידרור" userId="d6a2613b-2562-45d9-9052-d4c3e387aa99" providerId="ADAL" clId="{EE92161D-9EE8-40D0-814A-1433111A0EDA}" dt="2020-07-17T09:32:11.177" v="4040" actId="478"/>
          <ac:picMkLst>
            <pc:docMk/>
            <pc:sldMk cId="3365879157" sldId="319"/>
            <ac:picMk id="6" creationId="{72AB1C35-806C-4297-8B4A-52CCE70C5C5D}"/>
          </ac:picMkLst>
        </pc:picChg>
        <pc:picChg chg="add del">
          <ac:chgData name="גד לידרור" userId="d6a2613b-2562-45d9-9052-d4c3e387aa99" providerId="ADAL" clId="{EE92161D-9EE8-40D0-814A-1433111A0EDA}" dt="2020-07-17T09:32:09.281" v="4039" actId="478"/>
          <ac:picMkLst>
            <pc:docMk/>
            <pc:sldMk cId="3365879157" sldId="319"/>
            <ac:picMk id="7" creationId="{48FD34CD-8CC5-4E6D-8CF8-CB4AA4A3FF40}"/>
          </ac:picMkLst>
        </pc:picChg>
        <pc:picChg chg="add del mod">
          <ac:chgData name="גד לידרור" userId="d6a2613b-2562-45d9-9052-d4c3e387aa99" providerId="ADAL" clId="{EE92161D-9EE8-40D0-814A-1433111A0EDA}" dt="2020-07-17T09:36:58.010" v="4043" actId="478"/>
          <ac:picMkLst>
            <pc:docMk/>
            <pc:sldMk cId="3365879157" sldId="319"/>
            <ac:picMk id="8" creationId="{C525D32B-FF0E-4C5F-AFBB-19EF014842FA}"/>
          </ac:picMkLst>
        </pc:picChg>
        <pc:picChg chg="add mod">
          <ac:chgData name="גד לידרור" userId="d6a2613b-2562-45d9-9052-d4c3e387aa99" providerId="ADAL" clId="{EE92161D-9EE8-40D0-814A-1433111A0EDA}" dt="2020-07-17T10:07:41.666" v="4503" actId="1038"/>
          <ac:picMkLst>
            <pc:docMk/>
            <pc:sldMk cId="3365879157" sldId="319"/>
            <ac:picMk id="9" creationId="{3D2F7F67-8B2A-48E6-A94D-7A1B90B624ED}"/>
          </ac:picMkLst>
        </pc:picChg>
        <pc:picChg chg="add mod">
          <ac:chgData name="גד לידרור" userId="d6a2613b-2562-45d9-9052-d4c3e387aa99" providerId="ADAL" clId="{EE92161D-9EE8-40D0-814A-1433111A0EDA}" dt="2020-07-17T10:07:41.666" v="4503" actId="1038"/>
          <ac:picMkLst>
            <pc:docMk/>
            <pc:sldMk cId="3365879157" sldId="319"/>
            <ac:picMk id="10" creationId="{BAC304A7-93E4-41B5-8962-43CA480B8210}"/>
          </ac:picMkLst>
        </pc:picChg>
        <pc:picChg chg="add mod">
          <ac:chgData name="גד לידרור" userId="d6a2613b-2562-45d9-9052-d4c3e387aa99" providerId="ADAL" clId="{EE92161D-9EE8-40D0-814A-1433111A0EDA}" dt="2020-07-17T10:07:41.666" v="4503" actId="1038"/>
          <ac:picMkLst>
            <pc:docMk/>
            <pc:sldMk cId="3365879157" sldId="319"/>
            <ac:picMk id="11" creationId="{1D664C09-67E5-4298-AE54-76FB323A441B}"/>
          </ac:picMkLst>
        </pc:picChg>
        <pc:picChg chg="add mod">
          <ac:chgData name="גד לידרור" userId="d6a2613b-2562-45d9-9052-d4c3e387aa99" providerId="ADAL" clId="{EE92161D-9EE8-40D0-814A-1433111A0EDA}" dt="2020-07-17T10:07:41.666" v="4503" actId="1038"/>
          <ac:picMkLst>
            <pc:docMk/>
            <pc:sldMk cId="3365879157" sldId="319"/>
            <ac:picMk id="12" creationId="{5E02EC92-66C7-4AA9-BF17-A123F9CE05EB}"/>
          </ac:picMkLst>
        </pc:picChg>
        <pc:cxnChg chg="add mod">
          <ac:chgData name="גד לידרור" userId="d6a2613b-2562-45d9-9052-d4c3e387aa99" providerId="ADAL" clId="{EE92161D-9EE8-40D0-814A-1433111A0EDA}" dt="2020-07-17T10:07:41.666" v="4503" actId="1038"/>
          <ac:cxnSpMkLst>
            <pc:docMk/>
            <pc:sldMk cId="3365879157" sldId="319"/>
            <ac:cxnSpMk id="26" creationId="{52B39CC3-8EA1-458A-88C8-8446EFE3056D}"/>
          </ac:cxnSpMkLst>
        </pc:cxnChg>
      </pc:sldChg>
      <pc:sldChg chg="addSp delSp modSp add delAnim modAnim">
        <pc:chgData name="גד לידרור" userId="d6a2613b-2562-45d9-9052-d4c3e387aa99" providerId="ADAL" clId="{EE92161D-9EE8-40D0-814A-1433111A0EDA}" dt="2020-07-17T10:43:24.561" v="5608" actId="20577"/>
        <pc:sldMkLst>
          <pc:docMk/>
          <pc:sldMk cId="714429891" sldId="320"/>
        </pc:sldMkLst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5" creationId="{3B2C398D-EDED-4605-A7DD-A20DA786479F}"/>
          </ac:spMkLst>
        </pc:spChg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6" creationId="{2E312649-5B10-42E8-8162-88B4753FB6A9}"/>
          </ac:spMkLst>
        </pc:spChg>
        <pc:spChg chg="add mod or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7" creationId="{FF9B34FE-5C9B-4DEC-A943-F7DC9562830C}"/>
          </ac:spMkLst>
        </pc:spChg>
        <pc:spChg chg="add mod">
          <ac:chgData name="גד לידרור" userId="d6a2613b-2562-45d9-9052-d4c3e387aa99" providerId="ADAL" clId="{EE92161D-9EE8-40D0-814A-1433111A0EDA}" dt="2020-07-17T10:35:40.847" v="5514" actId="1076"/>
          <ac:spMkLst>
            <pc:docMk/>
            <pc:sldMk cId="714429891" sldId="320"/>
            <ac:spMk id="8" creationId="{1F8F51FF-3617-4770-85A1-3209651F5C04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15" creationId="{DD4A2A05-D211-4B43-975F-0FA84940BBAC}"/>
          </ac:spMkLst>
        </pc:spChg>
        <pc:spChg chg="mod">
          <ac:chgData name="גד לידרור" userId="d6a2613b-2562-45d9-9052-d4c3e387aa99" providerId="ADAL" clId="{EE92161D-9EE8-40D0-814A-1433111A0EDA}" dt="2020-07-17T10:32:44.984" v="5476" actId="1076"/>
          <ac:spMkLst>
            <pc:docMk/>
            <pc:sldMk cId="714429891" sldId="320"/>
            <ac:spMk id="17" creationId="{6206D2C4-2205-4CAE-91DA-25056FC80226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18" creationId="{D5D8DA6A-E058-449E-A9F8-380F2EF8CD49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0" creationId="{F395AC56-F39E-457C-AFFB-5E33F96DFE8B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1" creationId="{AF607B78-015F-4379-A641-13053BF4BA9D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2" creationId="{C9BF1CCC-0B47-4702-A09D-E605A4F7F1DB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3" creationId="{61CDF3E7-FD8E-4339-A55C-99B33941CF87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4" creationId="{A96F3AAF-6BC5-4383-AFB5-D63649A2B3EA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5" creationId="{F9BB01B5-AD26-41AF-9EC6-4D459C693139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7" creationId="{C9880881-72FE-4895-9DCF-EE97D79E5107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8" creationId="{8207141E-70E7-49CF-BF7E-68D8588FA7EE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29" creationId="{CEBB8CD2-9641-41E1-9F96-6D4D8C158737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30" creationId="{2D495B85-0B32-4DFA-8205-E953E841C850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31" creationId="{D194801A-1222-4641-87A7-F330BA6B1609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32" creationId="{ECF9CAB7-7A2E-4E42-8460-35BF02D8EB97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33" creationId="{9181B142-93BA-4A93-AA9B-0C97A5FC3E66}"/>
          </ac:spMkLst>
        </pc:spChg>
        <pc:spChg chg="del">
          <ac:chgData name="גד לידרור" userId="d6a2613b-2562-45d9-9052-d4c3e387aa99" providerId="ADAL" clId="{EE92161D-9EE8-40D0-814A-1433111A0EDA}" dt="2020-07-17T10:13:40.414" v="4600" actId="478"/>
          <ac:spMkLst>
            <pc:docMk/>
            <pc:sldMk cId="714429891" sldId="320"/>
            <ac:spMk id="34" creationId="{60652DB5-0527-4F9A-B94F-4A528149C40F}"/>
          </ac:spMkLst>
        </pc:spChg>
        <pc:spChg chg="mod">
          <ac:chgData name="גד לידרור" userId="d6a2613b-2562-45d9-9052-d4c3e387aa99" providerId="ADAL" clId="{EE92161D-9EE8-40D0-814A-1433111A0EDA}" dt="2020-07-17T10:14:07.643" v="4609" actId="14100"/>
          <ac:spMkLst>
            <pc:docMk/>
            <pc:sldMk cId="714429891" sldId="320"/>
            <ac:spMk id="35" creationId="{91F55BC8-2CAB-4048-BA56-FAF025EE1566}"/>
          </ac:spMkLst>
        </pc:spChg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36" creationId="{0E7C6CD9-A530-4670-8CC3-A118CF795E46}"/>
          </ac:spMkLst>
        </pc:spChg>
        <pc:spChg chg="add mod or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37" creationId="{F537E12D-8210-42BA-A9B8-0BEE98E3A51A}"/>
          </ac:spMkLst>
        </pc:spChg>
        <pc:spChg chg="add mod or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38" creationId="{37EB0123-4F99-41E1-A78A-96BF98D741EB}"/>
          </ac:spMkLst>
        </pc:spChg>
        <pc:spChg chg="add mod or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39" creationId="{28B2072E-5BB7-4668-B3FF-54640E954BB9}"/>
          </ac:spMkLst>
        </pc:spChg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40" creationId="{291FB331-86F9-4796-88FC-726C8895C0D6}"/>
          </ac:spMkLst>
        </pc:spChg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41" creationId="{51A0E217-8DDA-489B-BB13-0FBD7BA215F3}"/>
          </ac:spMkLst>
        </pc:spChg>
        <pc:spChg chg="add mod">
          <ac:chgData name="גד לידרור" userId="d6a2613b-2562-45d9-9052-d4c3e387aa99" providerId="ADAL" clId="{EE92161D-9EE8-40D0-814A-1433111A0EDA}" dt="2020-07-17T10:29:31.854" v="5400" actId="1036"/>
          <ac:spMkLst>
            <pc:docMk/>
            <pc:sldMk cId="714429891" sldId="320"/>
            <ac:spMk id="42" creationId="{E9E107BB-8107-4279-96A9-7FC21ECA5AE9}"/>
          </ac:spMkLst>
        </pc:spChg>
        <pc:spChg chg="add mod">
          <ac:chgData name="גד לידרור" userId="d6a2613b-2562-45d9-9052-d4c3e387aa99" providerId="ADAL" clId="{EE92161D-9EE8-40D0-814A-1433111A0EDA}" dt="2020-07-17T10:33:13.840" v="5481" actId="20577"/>
          <ac:spMkLst>
            <pc:docMk/>
            <pc:sldMk cId="714429891" sldId="320"/>
            <ac:spMk id="43" creationId="{A42FDEA3-AC4F-4F8F-81E9-2C37C79C2D34}"/>
          </ac:spMkLst>
        </pc:spChg>
        <pc:spChg chg="add mod">
          <ac:chgData name="גד לידרור" userId="d6a2613b-2562-45d9-9052-d4c3e387aa99" providerId="ADAL" clId="{EE92161D-9EE8-40D0-814A-1433111A0EDA}" dt="2020-07-17T10:33:51.941" v="5490" actId="20577"/>
          <ac:spMkLst>
            <pc:docMk/>
            <pc:sldMk cId="714429891" sldId="320"/>
            <ac:spMk id="44" creationId="{C006E4F3-F8CC-46AD-AD25-231F2A985EEE}"/>
          </ac:spMkLst>
        </pc:spChg>
        <pc:spChg chg="add mod">
          <ac:chgData name="גד לידרור" userId="d6a2613b-2562-45d9-9052-d4c3e387aa99" providerId="ADAL" clId="{EE92161D-9EE8-40D0-814A-1433111A0EDA}" dt="2020-07-17T10:34:50.796" v="5496" actId="1076"/>
          <ac:spMkLst>
            <pc:docMk/>
            <pc:sldMk cId="714429891" sldId="320"/>
            <ac:spMk id="45" creationId="{EBB427EC-F656-4D83-8369-935B60C3CFDA}"/>
          </ac:spMkLst>
        </pc:spChg>
        <pc:spChg chg="add mod">
          <ac:chgData name="גד לידרור" userId="d6a2613b-2562-45d9-9052-d4c3e387aa99" providerId="ADAL" clId="{EE92161D-9EE8-40D0-814A-1433111A0EDA}" dt="2020-07-17T10:34:00.029" v="5491" actId="20577"/>
          <ac:spMkLst>
            <pc:docMk/>
            <pc:sldMk cId="714429891" sldId="320"/>
            <ac:spMk id="46" creationId="{7DC07A79-0F16-4562-8CC3-9367530AB64D}"/>
          </ac:spMkLst>
        </pc:spChg>
        <pc:spChg chg="add mod">
          <ac:chgData name="גד לידרור" userId="d6a2613b-2562-45d9-9052-d4c3e387aa99" providerId="ADAL" clId="{EE92161D-9EE8-40D0-814A-1433111A0EDA}" dt="2020-07-17T10:35:40.847" v="5514" actId="1076"/>
          <ac:spMkLst>
            <pc:docMk/>
            <pc:sldMk cId="714429891" sldId="320"/>
            <ac:spMk id="47" creationId="{895C36A1-2354-46C8-BFF3-6ACDD3739A63}"/>
          </ac:spMkLst>
        </pc:spChg>
        <pc:spChg chg="add mod">
          <ac:chgData name="גד לידרור" userId="d6a2613b-2562-45d9-9052-d4c3e387aa99" providerId="ADAL" clId="{EE92161D-9EE8-40D0-814A-1433111A0EDA}" dt="2020-07-17T10:39:59.296" v="5541" actId="113"/>
          <ac:spMkLst>
            <pc:docMk/>
            <pc:sldMk cId="714429891" sldId="320"/>
            <ac:spMk id="58" creationId="{B158BF9E-882B-4D89-B8C6-71F1BE6D1284}"/>
          </ac:spMkLst>
        </pc:spChg>
        <pc:spChg chg="add mod">
          <ac:chgData name="גד לידרור" userId="d6a2613b-2562-45d9-9052-d4c3e387aa99" providerId="ADAL" clId="{EE92161D-9EE8-40D0-814A-1433111A0EDA}" dt="2020-07-17T10:43:24.561" v="5608" actId="20577"/>
          <ac:spMkLst>
            <pc:docMk/>
            <pc:sldMk cId="714429891" sldId="320"/>
            <ac:spMk id="59" creationId="{8077C422-AE55-4936-8117-28E1C8604EAC}"/>
          </ac:spMkLst>
        </pc:spChg>
        <pc:picChg chg="add mod ord">
          <ac:chgData name="גד לידרור" userId="d6a2613b-2562-45d9-9052-d4c3e387aa99" providerId="ADAL" clId="{EE92161D-9EE8-40D0-814A-1433111A0EDA}" dt="2020-07-17T10:29:31.854" v="5400" actId="1036"/>
          <ac:picMkLst>
            <pc:docMk/>
            <pc:sldMk cId="714429891" sldId="320"/>
            <ac:picMk id="3" creationId="{F2B139C4-508F-4D83-AA8E-0496CF133883}"/>
          </ac:picMkLst>
        </pc:picChg>
        <pc:picChg chg="add mod ord">
          <ac:chgData name="גד לידרור" userId="d6a2613b-2562-45d9-9052-d4c3e387aa99" providerId="ADAL" clId="{EE92161D-9EE8-40D0-814A-1433111A0EDA}" dt="2020-07-17T10:38:07.062" v="5529" actId="1076"/>
          <ac:picMkLst>
            <pc:docMk/>
            <pc:sldMk cId="714429891" sldId="320"/>
            <ac:picMk id="4" creationId="{EAA6E262-6332-48BE-B695-CD2512D8F89B}"/>
          </ac:picMkLst>
        </pc:picChg>
        <pc:picChg chg="del">
          <ac:chgData name="גד לידרור" userId="d6a2613b-2562-45d9-9052-d4c3e387aa99" providerId="ADAL" clId="{EE92161D-9EE8-40D0-814A-1433111A0EDA}" dt="2020-07-17T10:13:30.978" v="4599" actId="478"/>
          <ac:picMkLst>
            <pc:docMk/>
            <pc:sldMk cId="714429891" sldId="320"/>
            <ac:picMk id="9" creationId="{3D2F7F67-8B2A-48E6-A94D-7A1B90B624ED}"/>
          </ac:picMkLst>
        </pc:picChg>
        <pc:picChg chg="del">
          <ac:chgData name="גד לידרור" userId="d6a2613b-2562-45d9-9052-d4c3e387aa99" providerId="ADAL" clId="{EE92161D-9EE8-40D0-814A-1433111A0EDA}" dt="2020-07-17T10:13:30.425" v="4598" actId="478"/>
          <ac:picMkLst>
            <pc:docMk/>
            <pc:sldMk cId="714429891" sldId="320"/>
            <ac:picMk id="10" creationId="{BAC304A7-93E4-41B5-8962-43CA480B8210}"/>
          </ac:picMkLst>
        </pc:picChg>
        <pc:picChg chg="del">
          <ac:chgData name="גד לידרור" userId="d6a2613b-2562-45d9-9052-d4c3e387aa99" providerId="ADAL" clId="{EE92161D-9EE8-40D0-814A-1433111A0EDA}" dt="2020-07-17T10:13:29.846" v="4597" actId="478"/>
          <ac:picMkLst>
            <pc:docMk/>
            <pc:sldMk cId="714429891" sldId="320"/>
            <ac:picMk id="11" creationId="{1D664C09-67E5-4298-AE54-76FB323A441B}"/>
          </ac:picMkLst>
        </pc:picChg>
        <pc:picChg chg="del">
          <ac:chgData name="גד לידרור" userId="d6a2613b-2562-45d9-9052-d4c3e387aa99" providerId="ADAL" clId="{EE92161D-9EE8-40D0-814A-1433111A0EDA}" dt="2020-07-17T10:13:29.035" v="4596" actId="478"/>
          <ac:picMkLst>
            <pc:docMk/>
            <pc:sldMk cId="714429891" sldId="320"/>
            <ac:picMk id="12" creationId="{5E02EC92-66C7-4AA9-BF17-A123F9CE05EB}"/>
          </ac:picMkLst>
        </pc:picChg>
        <pc:cxnChg chg="add mod">
          <ac:chgData name="גד לידרור" userId="d6a2613b-2562-45d9-9052-d4c3e387aa99" providerId="ADAL" clId="{EE92161D-9EE8-40D0-814A-1433111A0EDA}" dt="2020-07-17T10:36:35.921" v="5519" actId="693"/>
          <ac:cxnSpMkLst>
            <pc:docMk/>
            <pc:sldMk cId="714429891" sldId="320"/>
            <ac:cxnSpMk id="19" creationId="{2C94061F-C37E-4002-ACB0-F84348CB7A7D}"/>
          </ac:cxnSpMkLst>
        </pc:cxnChg>
        <pc:cxnChg chg="del">
          <ac:chgData name="גד לידרור" userId="d6a2613b-2562-45d9-9052-d4c3e387aa99" providerId="ADAL" clId="{EE92161D-9EE8-40D0-814A-1433111A0EDA}" dt="2020-07-17T10:13:40.414" v="4600" actId="478"/>
          <ac:cxnSpMkLst>
            <pc:docMk/>
            <pc:sldMk cId="714429891" sldId="320"/>
            <ac:cxnSpMk id="26" creationId="{52B39CC3-8EA1-458A-88C8-8446EFE3056D}"/>
          </ac:cxnSpMkLst>
        </pc:cxnChg>
        <pc:cxnChg chg="add mod">
          <ac:chgData name="גד לידרור" userId="d6a2613b-2562-45d9-9052-d4c3e387aa99" providerId="ADAL" clId="{EE92161D-9EE8-40D0-814A-1433111A0EDA}" dt="2020-07-17T10:36:50.717" v="5522" actId="14100"/>
          <ac:cxnSpMkLst>
            <pc:docMk/>
            <pc:sldMk cId="714429891" sldId="320"/>
            <ac:cxnSpMk id="50" creationId="{7AD21A72-DE8D-4A81-A8DA-4F70E426DB7B}"/>
          </ac:cxnSpMkLst>
        </pc:cxnChg>
        <pc:cxnChg chg="add mod">
          <ac:chgData name="גד לידרור" userId="d6a2613b-2562-45d9-9052-d4c3e387aa99" providerId="ADAL" clId="{EE92161D-9EE8-40D0-814A-1433111A0EDA}" dt="2020-07-17T10:37:56.539" v="5526" actId="14100"/>
          <ac:cxnSpMkLst>
            <pc:docMk/>
            <pc:sldMk cId="714429891" sldId="320"/>
            <ac:cxnSpMk id="53" creationId="{B09BD429-061A-4F52-9FAD-76FBE1FDDB36}"/>
          </ac:cxnSpMkLst>
        </pc:cxnChg>
        <pc:cxnChg chg="add mod">
          <ac:chgData name="גד לידרור" userId="d6a2613b-2562-45d9-9052-d4c3e387aa99" providerId="ADAL" clId="{EE92161D-9EE8-40D0-814A-1433111A0EDA}" dt="2020-07-17T10:39:23.854" v="5534" actId="1076"/>
          <ac:cxnSpMkLst>
            <pc:docMk/>
            <pc:sldMk cId="714429891" sldId="320"/>
            <ac:cxnSpMk id="55" creationId="{D200BE06-8504-4FD1-91F6-ED3AF1090749}"/>
          </ac:cxnSpMkLst>
        </pc:cxnChg>
      </pc:sldChg>
      <pc:sldChg chg="addSp delSp modSp add delAnim modAnim">
        <pc:chgData name="גד לידרור" userId="d6a2613b-2562-45d9-9052-d4c3e387aa99" providerId="ADAL" clId="{EE92161D-9EE8-40D0-814A-1433111A0EDA}" dt="2020-07-21T10:34:23.340" v="7123"/>
        <pc:sldMkLst>
          <pc:docMk/>
          <pc:sldMk cId="2058919745" sldId="321"/>
        </pc:sldMkLst>
        <pc:spChg chg="mod">
          <ac:chgData name="גד לידרור" userId="d6a2613b-2562-45d9-9052-d4c3e387aa99" providerId="ADAL" clId="{EE92161D-9EE8-40D0-814A-1433111A0EDA}" dt="2020-07-17T10:50:34.723" v="5699" actId="20577"/>
          <ac:spMkLst>
            <pc:docMk/>
            <pc:sldMk cId="2058919745" sldId="321"/>
            <ac:spMk id="2" creationId="{F29CB7FD-705A-4AFD-B7A3-B7819D0C79AA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5" creationId="{3B2C398D-EDED-4605-A7DD-A20DA786479F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6" creationId="{2E312649-5B10-42E8-8162-88B4753FB6A9}"/>
          </ac:spMkLst>
        </pc:spChg>
        <pc:spChg chg="add mod">
          <ac:chgData name="גד לידרור" userId="d6a2613b-2562-45d9-9052-d4c3e387aa99" providerId="ADAL" clId="{EE92161D-9EE8-40D0-814A-1433111A0EDA}" dt="2020-07-21T10:33:45.292" v="7120" actId="1076"/>
          <ac:spMkLst>
            <pc:docMk/>
            <pc:sldMk cId="2058919745" sldId="321"/>
            <ac:spMk id="7" creationId="{D4F58393-0A47-4366-95DA-25870F5E3A5F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7" creationId="{FF9B34FE-5C9B-4DEC-A943-F7DC9562830C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8" creationId="{1F8F51FF-3617-4770-85A1-3209651F5C04}"/>
          </ac:spMkLst>
        </pc:spChg>
        <pc:spChg chg="mod">
          <ac:chgData name="גד לידרור" userId="d6a2613b-2562-45d9-9052-d4c3e387aa99" providerId="ADAL" clId="{EE92161D-9EE8-40D0-814A-1433111A0EDA}" dt="2020-07-21T10:32:22.994" v="7113" actId="1076"/>
          <ac:spMkLst>
            <pc:docMk/>
            <pc:sldMk cId="2058919745" sldId="321"/>
            <ac:spMk id="17" creationId="{6206D2C4-2205-4CAE-91DA-25056FC80226}"/>
          </ac:spMkLst>
        </pc:spChg>
        <pc:spChg chg="del mod">
          <ac:chgData name="גד לידרור" userId="d6a2613b-2562-45d9-9052-d4c3e387aa99" providerId="ADAL" clId="{EE92161D-9EE8-40D0-814A-1433111A0EDA}" dt="2020-07-17T10:50:42.315" v="5701" actId="478"/>
          <ac:spMkLst>
            <pc:docMk/>
            <pc:sldMk cId="2058919745" sldId="321"/>
            <ac:spMk id="35" creationId="{91F55BC8-2CAB-4048-BA56-FAF025EE1566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36" creationId="{0E7C6CD9-A530-4670-8CC3-A118CF795E46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37" creationId="{F537E12D-8210-42BA-A9B8-0BEE98E3A51A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38" creationId="{37EB0123-4F99-41E1-A78A-96BF98D741EB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39" creationId="{28B2072E-5BB7-4668-B3FF-54640E954BB9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0" creationId="{291FB331-86F9-4796-88FC-726C8895C0D6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1" creationId="{51A0E217-8DDA-489B-BB13-0FBD7BA215F3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2" creationId="{E9E107BB-8107-4279-96A9-7FC21ECA5AE9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3" creationId="{A42FDEA3-AC4F-4F8F-81E9-2C37C79C2D34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4" creationId="{C006E4F3-F8CC-46AD-AD25-231F2A985EEE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5" creationId="{EBB427EC-F656-4D83-8369-935B60C3CFDA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6" creationId="{7DC07A79-0F16-4562-8CC3-9367530AB64D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47" creationId="{895C36A1-2354-46C8-BFF3-6ACDD3739A63}"/>
          </ac:spMkLst>
        </pc:spChg>
        <pc:spChg chg="del">
          <ac:chgData name="גד לידרור" userId="d6a2613b-2562-45d9-9052-d4c3e387aa99" providerId="ADAL" clId="{EE92161D-9EE8-40D0-814A-1433111A0EDA}" dt="2020-07-17T10:50:54.358" v="5702" actId="478"/>
          <ac:spMkLst>
            <pc:docMk/>
            <pc:sldMk cId="2058919745" sldId="321"/>
            <ac:spMk id="58" creationId="{B158BF9E-882B-4D89-B8C6-71F1BE6D1284}"/>
          </ac:spMkLst>
        </pc:spChg>
        <pc:spChg chg="del">
          <ac:chgData name="גד לידרור" userId="d6a2613b-2562-45d9-9052-d4c3e387aa99" providerId="ADAL" clId="{EE92161D-9EE8-40D0-814A-1433111A0EDA}" dt="2020-07-17T10:50:56.433" v="5703" actId="478"/>
          <ac:spMkLst>
            <pc:docMk/>
            <pc:sldMk cId="2058919745" sldId="321"/>
            <ac:spMk id="59" creationId="{8077C422-AE55-4936-8117-28E1C8604EAC}"/>
          </ac:spMkLst>
        </pc:spChg>
        <pc:picChg chg="add mod">
          <ac:chgData name="גד לידרור" userId="d6a2613b-2562-45d9-9052-d4c3e387aa99" providerId="ADAL" clId="{EE92161D-9EE8-40D0-814A-1433111A0EDA}" dt="2020-07-21T10:33:49.532" v="7121" actId="14100"/>
          <ac:picMkLst>
            <pc:docMk/>
            <pc:sldMk cId="2058919745" sldId="321"/>
            <ac:picMk id="3" creationId="{53C6CB5A-FC84-42B2-A640-2832BD912235}"/>
          </ac:picMkLst>
        </pc:picChg>
        <pc:picChg chg="del">
          <ac:chgData name="גד לידרור" userId="d6a2613b-2562-45d9-9052-d4c3e387aa99" providerId="ADAL" clId="{EE92161D-9EE8-40D0-814A-1433111A0EDA}" dt="2020-07-17T10:50:54.358" v="5702" actId="478"/>
          <ac:picMkLst>
            <pc:docMk/>
            <pc:sldMk cId="2058919745" sldId="321"/>
            <ac:picMk id="3" creationId="{F2B139C4-508F-4D83-AA8E-0496CF133883}"/>
          </ac:picMkLst>
        </pc:picChg>
        <pc:picChg chg="del">
          <ac:chgData name="גד לידרור" userId="d6a2613b-2562-45d9-9052-d4c3e387aa99" providerId="ADAL" clId="{EE92161D-9EE8-40D0-814A-1433111A0EDA}" dt="2020-07-17T10:50:54.358" v="5702" actId="478"/>
          <ac:picMkLst>
            <pc:docMk/>
            <pc:sldMk cId="2058919745" sldId="321"/>
            <ac:picMk id="4" creationId="{EAA6E262-6332-48BE-B695-CD2512D8F89B}"/>
          </ac:picMkLst>
        </pc:picChg>
        <pc:cxnChg chg="del">
          <ac:chgData name="גד לידרור" userId="d6a2613b-2562-45d9-9052-d4c3e387aa99" providerId="ADAL" clId="{EE92161D-9EE8-40D0-814A-1433111A0EDA}" dt="2020-07-17T10:50:54.358" v="5702" actId="478"/>
          <ac:cxnSpMkLst>
            <pc:docMk/>
            <pc:sldMk cId="2058919745" sldId="321"/>
            <ac:cxnSpMk id="19" creationId="{2C94061F-C37E-4002-ACB0-F84348CB7A7D}"/>
          </ac:cxnSpMkLst>
        </pc:cxnChg>
        <pc:cxnChg chg="del">
          <ac:chgData name="גד לידרור" userId="d6a2613b-2562-45d9-9052-d4c3e387aa99" providerId="ADAL" clId="{EE92161D-9EE8-40D0-814A-1433111A0EDA}" dt="2020-07-17T10:50:54.358" v="5702" actId="478"/>
          <ac:cxnSpMkLst>
            <pc:docMk/>
            <pc:sldMk cId="2058919745" sldId="321"/>
            <ac:cxnSpMk id="50" creationId="{7AD21A72-DE8D-4A81-A8DA-4F70E426DB7B}"/>
          </ac:cxnSpMkLst>
        </pc:cxnChg>
        <pc:cxnChg chg="del">
          <ac:chgData name="גד לידרור" userId="d6a2613b-2562-45d9-9052-d4c3e387aa99" providerId="ADAL" clId="{EE92161D-9EE8-40D0-814A-1433111A0EDA}" dt="2020-07-17T10:50:54.358" v="5702" actId="478"/>
          <ac:cxnSpMkLst>
            <pc:docMk/>
            <pc:sldMk cId="2058919745" sldId="321"/>
            <ac:cxnSpMk id="53" creationId="{B09BD429-061A-4F52-9FAD-76FBE1FDDB36}"/>
          </ac:cxnSpMkLst>
        </pc:cxnChg>
        <pc:cxnChg chg="del">
          <ac:chgData name="גד לידרור" userId="d6a2613b-2562-45d9-9052-d4c3e387aa99" providerId="ADAL" clId="{EE92161D-9EE8-40D0-814A-1433111A0EDA}" dt="2020-07-17T10:50:54.358" v="5702" actId="478"/>
          <ac:cxnSpMkLst>
            <pc:docMk/>
            <pc:sldMk cId="2058919745" sldId="321"/>
            <ac:cxnSpMk id="55" creationId="{D200BE06-8504-4FD1-91F6-ED3AF1090749}"/>
          </ac:cxnSpMkLst>
        </pc:cxnChg>
      </pc:sldChg>
      <pc:sldChg chg="delSp modSp add delAnim modAnim">
        <pc:chgData name="גד לידרור" userId="d6a2613b-2562-45d9-9052-d4c3e387aa99" providerId="ADAL" clId="{EE92161D-9EE8-40D0-814A-1433111A0EDA}" dt="2020-07-17T11:02:42.175" v="6467" actId="113"/>
        <pc:sldMkLst>
          <pc:docMk/>
          <pc:sldMk cId="1515158055" sldId="322"/>
        </pc:sldMkLst>
        <pc:spChg chg="del">
          <ac:chgData name="גד לידרור" userId="d6a2613b-2562-45d9-9052-d4c3e387aa99" providerId="ADAL" clId="{EE92161D-9EE8-40D0-814A-1433111A0EDA}" dt="2020-07-17T10:59:34.588" v="6255" actId="478"/>
          <ac:spMkLst>
            <pc:docMk/>
            <pc:sldMk cId="1515158055" sldId="322"/>
            <ac:spMk id="4" creationId="{D0B95274-1700-43B3-9680-E9A9B16CB70A}"/>
          </ac:spMkLst>
        </pc:spChg>
        <pc:spChg chg="mod">
          <ac:chgData name="גד לידרור" userId="d6a2613b-2562-45d9-9052-d4c3e387aa99" providerId="ADAL" clId="{EE92161D-9EE8-40D0-814A-1433111A0EDA}" dt="2020-07-17T11:02:42.175" v="6467" actId="113"/>
          <ac:spMkLst>
            <pc:docMk/>
            <pc:sldMk cId="1515158055" sldId="322"/>
            <ac:spMk id="21" creationId="{FA7AD555-8E81-49D6-9BC2-EF01B35E9E49}"/>
          </ac:spMkLst>
        </pc:spChg>
        <pc:spChg chg="del mod">
          <ac:chgData name="גד לידרור" userId="d6a2613b-2562-45d9-9052-d4c3e387aa99" providerId="ADAL" clId="{EE92161D-9EE8-40D0-814A-1433111A0EDA}" dt="2020-07-17T10:59:29.896" v="6254" actId="478"/>
          <ac:spMkLst>
            <pc:docMk/>
            <pc:sldMk cId="1515158055" sldId="322"/>
            <ac:spMk id="22" creationId="{9E2A665E-F24D-4215-B6F8-76D87990E2D0}"/>
          </ac:spMkLst>
        </pc:spChg>
      </pc:sldChg>
      <pc:sldChg chg="modSp add">
        <pc:chgData name="גד לידרור" userId="d6a2613b-2562-45d9-9052-d4c3e387aa99" providerId="ADAL" clId="{EE92161D-9EE8-40D0-814A-1433111A0EDA}" dt="2020-07-18T05:49:52.572" v="7099" actId="166"/>
        <pc:sldMkLst>
          <pc:docMk/>
          <pc:sldMk cId="403193694" sldId="323"/>
        </pc:sldMkLst>
        <pc:spChg chg="mod">
          <ac:chgData name="גד לידרור" userId="d6a2613b-2562-45d9-9052-d4c3e387aa99" providerId="ADAL" clId="{EE92161D-9EE8-40D0-814A-1433111A0EDA}" dt="2020-07-17T11:18:50.076" v="7016" actId="20577"/>
          <ac:spMkLst>
            <pc:docMk/>
            <pc:sldMk cId="403193694" sldId="323"/>
            <ac:spMk id="2" creationId="{99228C1D-A17F-43C3-894B-39D305E9303E}"/>
          </ac:spMkLst>
        </pc:spChg>
        <pc:spChg chg="mod ord">
          <ac:chgData name="גד לידרור" userId="d6a2613b-2562-45d9-9052-d4c3e387aa99" providerId="ADAL" clId="{EE92161D-9EE8-40D0-814A-1433111A0EDA}" dt="2020-07-18T05:49:52.572" v="7099" actId="166"/>
          <ac:spMkLst>
            <pc:docMk/>
            <pc:sldMk cId="403193694" sldId="323"/>
            <ac:spMk id="21" creationId="{FA7AD555-8E81-49D6-9BC2-EF01B35E9E49}"/>
          </ac:spMkLst>
        </pc:spChg>
      </pc:sldChg>
      <pc:sldMasterChg chg="delSldLayout">
        <pc:chgData name="גד לידרור" userId="d6a2613b-2562-45d9-9052-d4c3e387aa99" providerId="ADAL" clId="{EE92161D-9EE8-40D0-814A-1433111A0EDA}" dt="2020-07-17T11:03:32.605" v="6469" actId="2696"/>
        <pc:sldMasterMkLst>
          <pc:docMk/>
          <pc:sldMasterMk cId="0" sldId="2147483648"/>
        </pc:sldMasterMkLst>
        <pc:sldLayoutChg chg="del">
          <pc:chgData name="גד לידרור" userId="d6a2613b-2562-45d9-9052-d4c3e387aa99" providerId="ADAL" clId="{EE92161D-9EE8-40D0-814A-1433111A0EDA}" dt="2020-07-17T11:03:32.605" v="6469" actId="2696"/>
          <pc:sldLayoutMkLst>
            <pc:docMk/>
            <pc:sldMasterMk cId="0" sldId="2147483648"/>
            <pc:sldLayoutMk cId="3628904620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0967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2878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4101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3988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99379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28605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5719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75918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24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3136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5011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5815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3357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3828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א'/אב/תש"פ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OMWHwFtb3sc?feature=oembed" TargetMode="External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YEsBbAGqkZw?feature=oembed" TargetMode="Externa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1039491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שפה רגולרית: שפה שניתן לבנות עבורה אוטומט סופי כלשהו המקבל אותה, </a:t>
            </a:r>
            <a:r>
              <a:rPr lang="he-IL"/>
              <a:t>ורק אותה.</a:t>
            </a:r>
            <a:endParaRPr lang="he-IL" dirty="0"/>
          </a:p>
          <a:p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שפה רגולרית</a:t>
            </a:r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0C5FADA7-439F-499B-8E3E-596765372717}"/>
              </a:ext>
            </a:extLst>
          </p:cNvPr>
          <p:cNvSpPr/>
          <p:nvPr/>
        </p:nvSpPr>
        <p:spPr>
          <a:xfrm>
            <a:off x="1186914" y="2133649"/>
            <a:ext cx="9960772" cy="10394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8192E23-DA83-4D45-B3D3-36D5C58401FF}"/>
              </a:ext>
            </a:extLst>
          </p:cNvPr>
          <p:cNvSpPr txBox="1"/>
          <p:nvPr/>
        </p:nvSpPr>
        <p:spPr>
          <a:xfrm>
            <a:off x="1177110" y="2256032"/>
            <a:ext cx="744880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האם יש חשיבות האם האוטומט מלא?</a:t>
            </a:r>
          </a:p>
          <a:p>
            <a:r>
              <a:rPr lang="he-IL" sz="2400" dirty="0"/>
              <a:t>האם יש חשיבות האם האוטומט דטרמיניסטי?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C99EF4B-3A16-4A90-8C64-6997E0C4EDA1}"/>
              </a:ext>
            </a:extLst>
          </p:cNvPr>
          <p:cNvSpPr txBox="1"/>
          <p:nvPr/>
        </p:nvSpPr>
        <p:spPr>
          <a:xfrm>
            <a:off x="8625911" y="2280349"/>
            <a:ext cx="2379177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שאלה למחשבה:</a:t>
            </a:r>
            <a:endParaRPr lang="he-IL" sz="2400" dirty="0"/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0BA7AB5D-E7C8-4260-91C2-81B3BC8B9519}"/>
              </a:ext>
            </a:extLst>
          </p:cNvPr>
          <p:cNvSpPr/>
          <p:nvPr/>
        </p:nvSpPr>
        <p:spPr>
          <a:xfrm>
            <a:off x="1177109" y="3389587"/>
            <a:ext cx="9980379" cy="687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C6AC713-3C82-43E9-8EAF-5051F8554E57}"/>
              </a:ext>
            </a:extLst>
          </p:cNvPr>
          <p:cNvSpPr txBox="1"/>
          <p:nvPr/>
        </p:nvSpPr>
        <p:spPr>
          <a:xfrm>
            <a:off x="1186913" y="3511969"/>
            <a:ext cx="74488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האם שפות סופיות הן בהכרח רגולריות?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268A6BBE-D3F0-4700-BCF2-5EE573686026}"/>
              </a:ext>
            </a:extLst>
          </p:cNvPr>
          <p:cNvSpPr txBox="1"/>
          <p:nvPr/>
        </p:nvSpPr>
        <p:spPr>
          <a:xfrm>
            <a:off x="8635714" y="3536286"/>
            <a:ext cx="2379177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שאלה למחשבה:</a:t>
            </a:r>
            <a:endParaRPr lang="he-IL" sz="2400" dirty="0"/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0BCF5FD9-30D3-4822-942D-6A03582183EA}"/>
              </a:ext>
            </a:extLst>
          </p:cNvPr>
          <p:cNvSpPr/>
          <p:nvPr/>
        </p:nvSpPr>
        <p:spPr>
          <a:xfrm>
            <a:off x="1186912" y="4273440"/>
            <a:ext cx="9960773" cy="6871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4CBED65F-168C-474A-93BE-3A08B9F1474A}"/>
              </a:ext>
            </a:extLst>
          </p:cNvPr>
          <p:cNvSpPr txBox="1"/>
          <p:nvPr/>
        </p:nvSpPr>
        <p:spPr>
          <a:xfrm>
            <a:off x="1044316" y="4395823"/>
            <a:ext cx="758159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האם שפות אינסופיות הן בהכרח רגולריות / לא רגולריות?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8D5D9E42-7E34-4930-862E-F150A61DAC44}"/>
              </a:ext>
            </a:extLst>
          </p:cNvPr>
          <p:cNvSpPr txBox="1"/>
          <p:nvPr/>
        </p:nvSpPr>
        <p:spPr>
          <a:xfrm>
            <a:off x="9053913" y="4420140"/>
            <a:ext cx="195117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שאלה נוספת: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80193"/>
            <a:ext cx="11161453" cy="43768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שפה סופית הינה שפה עם מספר מילים סופי</a:t>
            </a: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נראה שאפשר לבנות לה אוטומט סופי ולכן היא רגולרית</a:t>
            </a:r>
          </a:p>
          <a:p>
            <a:pPr marL="0" indent="0"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he-IL" dirty="0"/>
              <a:t>נסדר את כל המילים אחת אחרי השניה (סדר מילוני?). כמובן שמספר המילים ברשימה סופי...</a:t>
            </a:r>
          </a:p>
          <a:p>
            <a:pPr marL="0" indent="0" algn="r">
              <a:buNone/>
            </a:pPr>
            <a:r>
              <a:rPr lang="he-IL" dirty="0"/>
              <a:t>נבנה אוטומט סופי, עבור המילה הראשונה - האוטומט יתקדם עם כל אות למצב חדש, כאשר עבור האות האחרונה נעבור למצב מקבל. </a:t>
            </a:r>
          </a:p>
          <a:p>
            <a:pPr marL="0" indent="0" algn="r">
              <a:buNone/>
            </a:pPr>
            <a:r>
              <a:rPr lang="he-IL" dirty="0"/>
              <a:t>נעשה אותו דבר לכל מילה בשפה.</a:t>
            </a:r>
          </a:p>
          <a:p>
            <a:pPr marL="0" indent="0" algn="r">
              <a:buNone/>
            </a:pPr>
            <a:r>
              <a:rPr lang="he-IL" sz="2800" dirty="0">
                <a:solidFill>
                  <a:srgbClr val="192A72"/>
                </a:solidFill>
              </a:rPr>
              <a:t>קיבלנו אוטומט סופי, המתאר את כל המילים בשפה.</a:t>
            </a:r>
          </a:p>
          <a:p>
            <a:pPr marL="0" indent="0" algn="r">
              <a:buNone/>
            </a:pPr>
            <a:r>
              <a:rPr lang="he-IL" sz="2000" dirty="0"/>
              <a:t>אפילו אם הוא מאוד בזבזני, הוא עדיין סופי.</a:t>
            </a:r>
            <a:endParaRPr lang="en-US" sz="20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שפות סופיות – תמיד רגולריות</a:t>
            </a:r>
          </a:p>
        </p:txBody>
      </p:sp>
    </p:spTree>
    <p:extLst>
      <p:ext uri="{BB962C8B-B14F-4D97-AF65-F5344CB8AC3E}">
        <p14:creationId xmlns:p14="http://schemas.microsoft.com/office/powerpoint/2010/main" val="374325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E80E7ADF-0675-45C4-9F29-A60F2D4CA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4483" y="1676220"/>
            <a:ext cx="1628775" cy="131445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יש אינסוף שפות רגולריות ?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6C8EEFB7-89E8-4737-BA75-EB4BE7500799}"/>
              </a:ext>
            </a:extLst>
          </p:cNvPr>
          <p:cNvSpPr/>
          <p:nvPr/>
        </p:nvSpPr>
        <p:spPr>
          <a:xfrm>
            <a:off x="2158737" y="5236023"/>
            <a:ext cx="6260048" cy="707886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he-IL" sz="2800" dirty="0"/>
              <a:t>ז"א יש </a:t>
            </a:r>
            <a:r>
              <a:rPr lang="he-IL" sz="4000" dirty="0"/>
              <a:t>∞</a:t>
            </a:r>
            <a:r>
              <a:rPr lang="he-IL" sz="2800" dirty="0"/>
              <a:t> שפות מסוג זה, וכולן רגולריות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AC304E0A-A8F3-4757-B0C8-0DF001ECB0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7231" y="2795318"/>
            <a:ext cx="2162175" cy="1276350"/>
          </a:xfrm>
          <a:prstGeom prst="rect">
            <a:avLst/>
          </a:prstGeom>
        </p:spPr>
      </p:pic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1095170"/>
            <a:ext cx="11161453" cy="46960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חישבו על דרך להוכיח שיש אינסוף שפות רגולריות. עבדו מעל הא"ב </a:t>
            </a:r>
            <a:r>
              <a:rPr lang="en-US" dirty="0">
                <a:solidFill>
                  <a:schemeClr val="tx2"/>
                </a:solidFill>
              </a:rPr>
              <a:t>{a, b}</a:t>
            </a:r>
            <a:endParaRPr lang="he-IL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he-IL" dirty="0"/>
              <a:t>ננסה יחד - השפה הזו בוודאי רגולרית כי קל לבנות עבורה אוטומט סופי:</a:t>
            </a:r>
            <a:endParaRPr lang="en-US" dirty="0"/>
          </a:p>
          <a:p>
            <a:pPr marL="0" indent="0" algn="l" rtl="0">
              <a:buFont typeface="Wingdings 3"/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 {w | w starts with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chemeClr val="tx2"/>
                </a:solidFill>
              </a:rPr>
              <a:t>},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Font typeface="Wingdings 3"/>
              <a:buNone/>
            </a:pPr>
            <a:r>
              <a:rPr lang="he-IL" dirty="0">
                <a:solidFill>
                  <a:schemeClr val="tx2"/>
                </a:solidFill>
              </a:rPr>
              <a:t>ומה עם זו?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{w | w starts with </a:t>
            </a:r>
            <a:r>
              <a:rPr lang="en-US" dirty="0">
                <a:solidFill>
                  <a:srgbClr val="FF0000"/>
                </a:solidFill>
              </a:rPr>
              <a:t>aa</a:t>
            </a:r>
            <a:r>
              <a:rPr lang="en-US" dirty="0">
                <a:solidFill>
                  <a:schemeClr val="tx2"/>
                </a:solidFill>
              </a:rPr>
              <a:t>},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he-IL" dirty="0">
                <a:solidFill>
                  <a:schemeClr val="tx2"/>
                </a:solidFill>
              </a:rPr>
              <a:t>וכך אפשר להמשיך לכל </a:t>
            </a:r>
            <a:r>
              <a:rPr lang="en-US" dirty="0" err="1">
                <a:solidFill>
                  <a:schemeClr val="tx2"/>
                </a:solidFill>
              </a:rPr>
              <a:t>i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 = {w | w starts with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30000" dirty="0">
                <a:solidFill>
                  <a:srgbClr val="FF0000"/>
                </a:solidFill>
              </a:rPr>
              <a:t>i </a:t>
            </a:r>
            <a:r>
              <a:rPr lang="en-US" dirty="0">
                <a:solidFill>
                  <a:srgbClr val="192A72"/>
                </a:solidFill>
              </a:rPr>
              <a:t>, I &gt;= 0</a:t>
            </a:r>
            <a:r>
              <a:rPr lang="en-US" dirty="0">
                <a:solidFill>
                  <a:schemeClr val="tx2"/>
                </a:solidFill>
              </a:rPr>
              <a:t>}, {a, b} </a:t>
            </a:r>
            <a:r>
              <a:rPr lang="he-IL" dirty="0">
                <a:solidFill>
                  <a:schemeClr val="tx2"/>
                </a:solidFill>
              </a:rPr>
              <a:t>א"ב -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Font typeface="Wingdings 3"/>
              <a:buNone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sz="1200" dirty="0"/>
              <a:t>     </a:t>
            </a:r>
          </a:p>
          <a:p>
            <a:pPr marL="0" indent="0">
              <a:buNone/>
            </a:pPr>
            <a:endParaRPr lang="he-IL" sz="1200" dirty="0"/>
          </a:p>
        </p:txBody>
      </p:sp>
    </p:spTree>
    <p:extLst>
      <p:ext uri="{BB962C8B-B14F-4D97-AF65-F5344CB8AC3E}">
        <p14:creationId xmlns:p14="http://schemas.microsoft.com/office/powerpoint/2010/main" val="40319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 לא רגולריות?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3813224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B1B71009-90CF-4AA3-8C6B-DE9C4B8DC469}"/>
              </a:ext>
            </a:extLst>
          </p:cNvPr>
          <p:cNvSpPr txBox="1">
            <a:spLocks/>
          </p:cNvSpPr>
          <p:nvPr/>
        </p:nvSpPr>
        <p:spPr>
          <a:xfrm>
            <a:off x="515273" y="1471897"/>
            <a:ext cx="11161453" cy="2078237"/>
          </a:xfrm>
          <a:prstGeom prst="rect">
            <a:avLst/>
          </a:prstGeom>
          <a:ln w="57150">
            <a:solidFill>
              <a:srgbClr val="92D050"/>
            </a:solidFill>
          </a:ln>
        </p:spPr>
        <p:txBody>
          <a:bodyPr vert="horz" lIns="91440" tIns="45720" rIns="91440" bIns="45720" rtlCol="1">
            <a:normAutofit fontScale="925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בזמן ההפסקה נסו לחשוב על שפה לא רגולרית – ז"א שאי אפשר לבנות עבורה אוטומט סופי !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כמה שפות כאלה יש? תוכלו לחשוב על דרך להוכיח את זה?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ניפגש אחרי ההפסקה ונבדוק את התשובות לשאלות הללו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79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894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1039491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הגדרה: שפה </a:t>
            </a:r>
            <a:r>
              <a:rPr lang="he-IL" sz="3200" b="1" dirty="0"/>
              <a:t>שלא</a:t>
            </a:r>
            <a:r>
              <a:rPr lang="he-IL" dirty="0"/>
              <a:t> ניתן לבנות עבורה אוטומט סופי כלשהו המקבל אותה, ורק אותה, נקראת שפה </a:t>
            </a:r>
            <a:r>
              <a:rPr lang="he-IL" b="1" dirty="0"/>
              <a:t>לא רֶגוּלַרִית.</a:t>
            </a:r>
          </a:p>
          <a:p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שפה לא רגולרית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6206D2C4-2205-4CAE-91DA-25056FC80226}"/>
              </a:ext>
            </a:extLst>
          </p:cNvPr>
          <p:cNvSpPr txBox="1">
            <a:spLocks/>
          </p:cNvSpPr>
          <p:nvPr/>
        </p:nvSpPr>
        <p:spPr>
          <a:xfrm>
            <a:off x="368300" y="2038350"/>
            <a:ext cx="10825826" cy="36973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/>
              <a:t>ראינו לפני ההפסקה שכל השפות הסופיות הן רגולריות (כי אפשר לבנות עבורן אוטומט סופי). </a:t>
            </a:r>
          </a:p>
          <a:p>
            <a:r>
              <a:rPr lang="he-IL" sz="2800" dirty="0"/>
              <a:t>ראינו שיש אינסוף שפות רגולריות (כשבכל אחת אינסוף מילים).</a:t>
            </a:r>
          </a:p>
          <a:p>
            <a:r>
              <a:rPr lang="he-IL" sz="2800" dirty="0"/>
              <a:t>נראה עכשיו שפה, כמובן אינסופית, </a:t>
            </a:r>
            <a:r>
              <a:rPr lang="he-IL" sz="2800" b="1" dirty="0"/>
              <a:t>שאי אפשר</a:t>
            </a:r>
            <a:r>
              <a:rPr lang="he-IL" sz="2800" dirty="0"/>
              <a:t> לבנות עבורה אוטומט סופי.</a:t>
            </a:r>
          </a:p>
        </p:txBody>
      </p:sp>
    </p:spTree>
    <p:extLst>
      <p:ext uri="{BB962C8B-B14F-4D97-AF65-F5344CB8AC3E}">
        <p14:creationId xmlns:p14="http://schemas.microsoft.com/office/powerpoint/2010/main" val="263507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pPr rtl="0"/>
            <a:r>
              <a:rPr lang="en-US" dirty="0">
                <a:solidFill>
                  <a:schemeClr val="tx2"/>
                </a:solidFill>
              </a:rPr>
              <a:t>L = 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 0}      </a:t>
            </a:r>
            <a:r>
              <a:rPr lang="en-US" sz="2800" dirty="0">
                <a:solidFill>
                  <a:schemeClr val="tx2"/>
                </a:solidFill>
              </a:rPr>
              <a:t> {a, b} </a:t>
            </a:r>
            <a:r>
              <a:rPr lang="he-IL" sz="2800" dirty="0">
                <a:solidFill>
                  <a:schemeClr val="tx2"/>
                </a:solidFill>
              </a:rPr>
              <a:t>א"ב -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3D2F7F67-8B2A-48E6-A94D-7A1B90B624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7912" y="2105024"/>
            <a:ext cx="4905375" cy="2657475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BAC304A7-93E4-41B5-8962-43CA480B8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842900"/>
            <a:ext cx="5543550" cy="2724150"/>
          </a:xfrm>
          <a:prstGeom prst="rect">
            <a:avLst/>
          </a:prstGeom>
        </p:spPr>
      </p:pic>
      <p:pic>
        <p:nvPicPr>
          <p:cNvPr id="11" name="תמונה 10">
            <a:extLst>
              <a:ext uri="{FF2B5EF4-FFF2-40B4-BE49-F238E27FC236}">
                <a16:creationId xmlns:a16="http://schemas.microsoft.com/office/drawing/2014/main" id="{1D664C09-67E5-4298-AE54-76FB323A44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1763058"/>
            <a:ext cx="5191125" cy="2905125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5E02EC92-66C7-4AA9-BF17-A123F9CE05E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2675" y="2154703"/>
            <a:ext cx="5124450" cy="3314700"/>
          </a:xfrm>
          <a:prstGeom prst="rect">
            <a:avLst/>
          </a:prstGeom>
        </p:spPr>
      </p:pic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DD4A2A05-D211-4B43-975F-0FA84940BBAC}"/>
              </a:ext>
            </a:extLst>
          </p:cNvPr>
          <p:cNvSpPr txBox="1"/>
          <p:nvPr/>
        </p:nvSpPr>
        <p:spPr>
          <a:xfrm>
            <a:off x="3148718" y="2645201"/>
            <a:ext cx="35618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a</a:t>
            </a:r>
            <a:endParaRPr lang="he-IL" sz="2400" dirty="0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D5D8DA6A-E058-449E-A9F8-380F2EF8CD49}"/>
              </a:ext>
            </a:extLst>
          </p:cNvPr>
          <p:cNvSpPr txBox="1"/>
          <p:nvPr/>
        </p:nvSpPr>
        <p:spPr>
          <a:xfrm>
            <a:off x="5323670" y="2066924"/>
            <a:ext cx="37863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b</a:t>
            </a:r>
            <a:endParaRPr lang="he-IL" sz="2400" dirty="0"/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F395AC56-F39E-457C-AFFB-5E33F96DFE8B}"/>
              </a:ext>
            </a:extLst>
          </p:cNvPr>
          <p:cNvSpPr txBox="1"/>
          <p:nvPr/>
        </p:nvSpPr>
        <p:spPr>
          <a:xfrm>
            <a:off x="3298996" y="3230375"/>
            <a:ext cx="48442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a</a:t>
            </a:r>
            <a:r>
              <a:rPr lang="en-US" sz="2400" baseline="30000" dirty="0"/>
              <a:t>2</a:t>
            </a:r>
            <a:endParaRPr lang="he-IL" sz="2400" baseline="30000" dirty="0"/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AF607B78-015F-4379-A641-13053BF4BA9D}"/>
              </a:ext>
            </a:extLst>
          </p:cNvPr>
          <p:cNvSpPr txBox="1"/>
          <p:nvPr/>
        </p:nvSpPr>
        <p:spPr>
          <a:xfrm>
            <a:off x="5311829" y="2793941"/>
            <a:ext cx="50687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b</a:t>
            </a:r>
            <a:r>
              <a:rPr lang="en-US" sz="2400" baseline="30000" dirty="0"/>
              <a:t>2</a:t>
            </a:r>
            <a:endParaRPr lang="he-IL" sz="2400" baseline="30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C9BF1CCC-0B47-4702-A09D-E605A4F7F1DB}"/>
              </a:ext>
            </a:extLst>
          </p:cNvPr>
          <p:cNvSpPr txBox="1"/>
          <p:nvPr/>
        </p:nvSpPr>
        <p:spPr>
          <a:xfrm>
            <a:off x="3491998" y="3575507"/>
            <a:ext cx="4844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a</a:t>
            </a:r>
            <a:r>
              <a:rPr lang="en-US" sz="2400" baseline="30000" dirty="0"/>
              <a:t>3</a:t>
            </a:r>
            <a:endParaRPr lang="he-IL" sz="2400" baseline="30000" dirty="0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61CDF3E7-FD8E-4339-A55C-99B33941CF87}"/>
              </a:ext>
            </a:extLst>
          </p:cNvPr>
          <p:cNvSpPr txBox="1"/>
          <p:nvPr/>
        </p:nvSpPr>
        <p:spPr>
          <a:xfrm>
            <a:off x="5030024" y="3452513"/>
            <a:ext cx="789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b</a:t>
            </a:r>
            <a:r>
              <a:rPr lang="en-US" sz="2400" baseline="30000" dirty="0"/>
              <a:t>3</a:t>
            </a:r>
            <a:endParaRPr lang="he-IL" sz="2400" baseline="30000" dirty="0"/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A96F3AAF-6BC5-4383-AFB5-D63649A2B3EA}"/>
              </a:ext>
            </a:extLst>
          </p:cNvPr>
          <p:cNvSpPr txBox="1"/>
          <p:nvPr/>
        </p:nvSpPr>
        <p:spPr>
          <a:xfrm>
            <a:off x="3644398" y="4413190"/>
            <a:ext cx="4844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a</a:t>
            </a:r>
            <a:r>
              <a:rPr lang="en-US" sz="2400" baseline="30000" dirty="0"/>
              <a:t>n</a:t>
            </a:r>
            <a:endParaRPr lang="he-IL" sz="2400" baseline="30000" dirty="0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F9BB01B5-AD26-41AF-9EC6-4D459C693139}"/>
              </a:ext>
            </a:extLst>
          </p:cNvPr>
          <p:cNvSpPr txBox="1"/>
          <p:nvPr/>
        </p:nvSpPr>
        <p:spPr>
          <a:xfrm>
            <a:off x="5129894" y="4653555"/>
            <a:ext cx="6867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b</a:t>
            </a:r>
            <a:r>
              <a:rPr lang="en-US" sz="2400" baseline="30000" dirty="0"/>
              <a:t>n</a:t>
            </a:r>
            <a:endParaRPr lang="he-IL" sz="2400" baseline="30000" dirty="0"/>
          </a:p>
        </p:txBody>
      </p: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52B39CC3-8EA1-458A-88C8-8446EFE3056D}"/>
              </a:ext>
            </a:extLst>
          </p:cNvPr>
          <p:cNvCxnSpPr/>
          <p:nvPr/>
        </p:nvCxnSpPr>
        <p:spPr>
          <a:xfrm>
            <a:off x="4241800" y="4254500"/>
            <a:ext cx="0" cy="507999"/>
          </a:xfrm>
          <a:prstGeom prst="straightConnector1">
            <a:avLst/>
          </a:prstGeom>
          <a:ln w="28575">
            <a:solidFill>
              <a:srgbClr val="6CF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9880881-72FE-4895-9DCF-EE97D79E5107}"/>
              </a:ext>
            </a:extLst>
          </p:cNvPr>
          <p:cNvSpPr txBox="1"/>
          <p:nvPr/>
        </p:nvSpPr>
        <p:spPr>
          <a:xfrm>
            <a:off x="7473363" y="2294580"/>
            <a:ext cx="1215397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ab (n=1)</a:t>
            </a:r>
            <a:endParaRPr lang="he-IL" sz="2000" dirty="0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8207141E-70E7-49CF-BF7E-68D8588FA7EE}"/>
              </a:ext>
            </a:extLst>
          </p:cNvPr>
          <p:cNvSpPr txBox="1"/>
          <p:nvPr/>
        </p:nvSpPr>
        <p:spPr>
          <a:xfrm>
            <a:off x="7468903" y="3003086"/>
            <a:ext cx="793807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 err="1"/>
              <a:t>aabb</a:t>
            </a:r>
            <a:endParaRPr lang="he-IL" sz="2000" dirty="0"/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CEBB8CD2-9641-41E1-9F96-6D4D8C158737}"/>
              </a:ext>
            </a:extLst>
          </p:cNvPr>
          <p:cNvSpPr txBox="1"/>
          <p:nvPr/>
        </p:nvSpPr>
        <p:spPr>
          <a:xfrm>
            <a:off x="7473363" y="3610801"/>
            <a:ext cx="109837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 err="1"/>
              <a:t>aaabbb</a:t>
            </a:r>
            <a:endParaRPr lang="he-IL" sz="2000" dirty="0"/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2D495B85-0B32-4DFA-8205-E953E841C850}"/>
              </a:ext>
            </a:extLst>
          </p:cNvPr>
          <p:cNvSpPr txBox="1"/>
          <p:nvPr/>
        </p:nvSpPr>
        <p:spPr>
          <a:xfrm>
            <a:off x="7474429" y="4864208"/>
            <a:ext cx="134684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000" dirty="0" err="1"/>
              <a:t>aaa</a:t>
            </a:r>
            <a:r>
              <a:rPr lang="en-US" sz="2000" dirty="0"/>
              <a:t>…</a:t>
            </a:r>
            <a:r>
              <a:rPr lang="en-US" sz="2000" dirty="0" err="1"/>
              <a:t>bbb</a:t>
            </a:r>
            <a:endParaRPr lang="he-IL" sz="2000" dirty="0"/>
          </a:p>
        </p:txBody>
      </p:sp>
      <p:sp>
        <p:nvSpPr>
          <p:cNvPr id="31" name="סוגר מסולסל שמאלי 30">
            <a:extLst>
              <a:ext uri="{FF2B5EF4-FFF2-40B4-BE49-F238E27FC236}">
                <a16:creationId xmlns:a16="http://schemas.microsoft.com/office/drawing/2014/main" id="{D194801A-1222-4641-87A7-F330BA6B1609}"/>
              </a:ext>
            </a:extLst>
          </p:cNvPr>
          <p:cNvSpPr/>
          <p:nvPr/>
        </p:nvSpPr>
        <p:spPr>
          <a:xfrm rot="16200000">
            <a:off x="7693453" y="5176189"/>
            <a:ext cx="219075" cy="412690"/>
          </a:xfrm>
          <a:prstGeom prst="leftBrace">
            <a:avLst/>
          </a:prstGeom>
          <a:ln w="28575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סוגר מסולסל שמאלי 31">
            <a:extLst>
              <a:ext uri="{FF2B5EF4-FFF2-40B4-BE49-F238E27FC236}">
                <a16:creationId xmlns:a16="http://schemas.microsoft.com/office/drawing/2014/main" id="{ECF9CAB7-7A2E-4E42-8460-35BF02D8EB97}"/>
              </a:ext>
            </a:extLst>
          </p:cNvPr>
          <p:cNvSpPr/>
          <p:nvPr/>
        </p:nvSpPr>
        <p:spPr>
          <a:xfrm rot="16200000">
            <a:off x="8330445" y="5176189"/>
            <a:ext cx="219075" cy="412690"/>
          </a:xfrm>
          <a:prstGeom prst="leftBrace">
            <a:avLst/>
          </a:prstGeom>
          <a:ln w="28575">
            <a:solidFill>
              <a:srgbClr val="6CF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9181B142-93BA-4A93-AA9B-0C97A5FC3E66}"/>
              </a:ext>
            </a:extLst>
          </p:cNvPr>
          <p:cNvSpPr txBox="1"/>
          <p:nvPr/>
        </p:nvSpPr>
        <p:spPr>
          <a:xfrm>
            <a:off x="7669524" y="5406857"/>
            <a:ext cx="340157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>
                <a:solidFill>
                  <a:srgbClr val="6CF0FF"/>
                </a:solidFill>
              </a:rPr>
              <a:t>n</a:t>
            </a:r>
            <a:endParaRPr lang="he-IL" sz="2000" dirty="0">
              <a:solidFill>
                <a:srgbClr val="6CF0FF"/>
              </a:solidFill>
            </a:endParaRPr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60652DB5-0527-4F9A-B94F-4A528149C40F}"/>
              </a:ext>
            </a:extLst>
          </p:cNvPr>
          <p:cNvSpPr txBox="1"/>
          <p:nvPr/>
        </p:nvSpPr>
        <p:spPr>
          <a:xfrm>
            <a:off x="8310182" y="5406857"/>
            <a:ext cx="340157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>
                <a:solidFill>
                  <a:srgbClr val="6CF0FF"/>
                </a:solidFill>
              </a:rPr>
              <a:t>n</a:t>
            </a:r>
            <a:endParaRPr lang="he-IL" sz="2000" dirty="0">
              <a:solidFill>
                <a:srgbClr val="6CF0FF"/>
              </a:solidFill>
            </a:endParaRP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91F55BC8-2CAB-4048-BA56-FAF025EE1566}"/>
              </a:ext>
            </a:extLst>
          </p:cNvPr>
          <p:cNvSpPr/>
          <p:nvPr/>
        </p:nvSpPr>
        <p:spPr>
          <a:xfrm>
            <a:off x="336430" y="5781206"/>
            <a:ext cx="6916857" cy="523220"/>
          </a:xfrm>
          <a:prstGeom prst="rect">
            <a:avLst/>
          </a:prstGeom>
          <a:noFill/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he-IL" sz="2800" dirty="0"/>
              <a:t>נבחר שתי מילים</a:t>
            </a:r>
            <a:r>
              <a:rPr lang="he-IL" sz="2800" b="1" dirty="0"/>
              <a:t>:  </a:t>
            </a:r>
            <a:r>
              <a:rPr lang="en-US" sz="2800" b="1" dirty="0"/>
              <a:t>a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en-US" sz="2800" b="1" baseline="30000" dirty="0"/>
              <a:t> </a:t>
            </a:r>
            <a:r>
              <a:rPr lang="en-US" sz="2800" b="1" dirty="0"/>
              <a:t>b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he-IL" sz="2800" b="1" dirty="0"/>
              <a:t> </a:t>
            </a:r>
            <a:r>
              <a:rPr lang="he-IL" sz="2800" dirty="0">
                <a:solidFill>
                  <a:srgbClr val="6CF0FF"/>
                </a:solidFill>
              </a:rPr>
              <a:t>ו-</a:t>
            </a:r>
            <a:r>
              <a:rPr lang="he-IL" sz="2800" dirty="0"/>
              <a:t> </a:t>
            </a:r>
            <a:r>
              <a:rPr lang="en-US" sz="2800" b="1" dirty="0"/>
              <a:t>a</a:t>
            </a:r>
            <a:r>
              <a:rPr lang="en-US" sz="2800" b="1" baseline="30000" dirty="0"/>
              <a:t> j </a:t>
            </a:r>
            <a:r>
              <a:rPr lang="en-US" sz="2800" b="1" dirty="0"/>
              <a:t>b</a:t>
            </a:r>
            <a:r>
              <a:rPr lang="en-US" sz="2800" b="1" baseline="30000" dirty="0"/>
              <a:t> j</a:t>
            </a:r>
            <a:r>
              <a:rPr lang="he-IL" sz="2800" dirty="0"/>
              <a:t>     כך ש  </a:t>
            </a:r>
            <a:r>
              <a:rPr lang="en-US" sz="2800" dirty="0" err="1"/>
              <a:t>i</a:t>
            </a:r>
            <a:r>
              <a:rPr lang="he-IL" sz="2800" dirty="0"/>
              <a:t> ≠ </a:t>
            </a:r>
            <a:r>
              <a:rPr lang="en-US" sz="2800" dirty="0"/>
              <a:t>j</a:t>
            </a:r>
            <a:endParaRPr lang="he-IL" sz="2800" dirty="0"/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6206D2C4-2205-4CAE-91DA-25056FC80226}"/>
              </a:ext>
            </a:extLst>
          </p:cNvPr>
          <p:cNvSpPr txBox="1">
            <a:spLocks/>
          </p:cNvSpPr>
          <p:nvPr/>
        </p:nvSpPr>
        <p:spPr>
          <a:xfrm>
            <a:off x="850900" y="1407085"/>
            <a:ext cx="10825826" cy="369738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/>
              <a:t>נתחיל בהוכחה מסודרת, שאי אפשר לבנות עבור </a:t>
            </a:r>
            <a:r>
              <a:rPr lang="en-US" sz="2800" dirty="0"/>
              <a:t>L</a:t>
            </a:r>
            <a:r>
              <a:rPr lang="he-IL" sz="2800" dirty="0"/>
              <a:t> אוטומט סופי:</a:t>
            </a:r>
          </a:p>
          <a:p>
            <a:endParaRPr lang="he-IL" sz="2800" dirty="0"/>
          </a:p>
          <a:p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36587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 animBg="1"/>
      <p:bldP spid="32" grpId="0" animBg="1"/>
      <p:bldP spid="33" grpId="0"/>
      <p:bldP spid="34" grpId="0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F2B139C4-508F-4D83-AA8E-0496CF1338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312" y="2193548"/>
            <a:ext cx="3076575" cy="1219200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EAA6E262-6332-48BE-B695-CD2512D8F8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312" y="3578993"/>
            <a:ext cx="3209925" cy="1343025"/>
          </a:xfrm>
          <a:prstGeom prst="rect">
            <a:avLst/>
          </a:prstGeom>
        </p:spPr>
      </p:pic>
      <p:sp>
        <p:nvSpPr>
          <p:cNvPr id="7" name="אליפסה 6">
            <a:extLst>
              <a:ext uri="{FF2B5EF4-FFF2-40B4-BE49-F238E27FC236}">
                <a16:creationId xmlns:a16="http://schemas.microsoft.com/office/drawing/2014/main" id="{FF9B34FE-5C9B-4DEC-A943-F7DC9562830C}"/>
              </a:ext>
            </a:extLst>
          </p:cNvPr>
          <p:cNvSpPr/>
          <p:nvPr/>
        </p:nvSpPr>
        <p:spPr>
          <a:xfrm>
            <a:off x="2844799" y="2485878"/>
            <a:ext cx="203201" cy="27002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7" name="אליפסה 36">
            <a:extLst>
              <a:ext uri="{FF2B5EF4-FFF2-40B4-BE49-F238E27FC236}">
                <a16:creationId xmlns:a16="http://schemas.microsoft.com/office/drawing/2014/main" id="{F537E12D-8210-42BA-A9B8-0BEE98E3A51A}"/>
              </a:ext>
            </a:extLst>
          </p:cNvPr>
          <p:cNvSpPr/>
          <p:nvPr/>
        </p:nvSpPr>
        <p:spPr>
          <a:xfrm>
            <a:off x="3949699" y="2523978"/>
            <a:ext cx="203201" cy="27002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8" name="אליפסה 37">
            <a:extLst>
              <a:ext uri="{FF2B5EF4-FFF2-40B4-BE49-F238E27FC236}">
                <a16:creationId xmlns:a16="http://schemas.microsoft.com/office/drawing/2014/main" id="{37EB0123-4F99-41E1-A78A-96BF98D741EB}"/>
              </a:ext>
            </a:extLst>
          </p:cNvPr>
          <p:cNvSpPr/>
          <p:nvPr/>
        </p:nvSpPr>
        <p:spPr>
          <a:xfrm>
            <a:off x="2870199" y="4086078"/>
            <a:ext cx="203201" cy="27002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39" name="אליפסה 38">
            <a:extLst>
              <a:ext uri="{FF2B5EF4-FFF2-40B4-BE49-F238E27FC236}">
                <a16:creationId xmlns:a16="http://schemas.microsoft.com/office/drawing/2014/main" id="{28B2072E-5BB7-4668-B3FF-54640E954BB9}"/>
              </a:ext>
            </a:extLst>
          </p:cNvPr>
          <p:cNvSpPr/>
          <p:nvPr/>
        </p:nvSpPr>
        <p:spPr>
          <a:xfrm>
            <a:off x="4013199" y="4073378"/>
            <a:ext cx="203201" cy="27002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n>
                <a:solidFill>
                  <a:srgbClr val="FFFF00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10652598" cy="720000"/>
          </a:xfrm>
        </p:spPr>
        <p:txBody>
          <a:bodyPr/>
          <a:lstStyle/>
          <a:p>
            <a:pPr rtl="0"/>
            <a:r>
              <a:rPr lang="en-US" dirty="0">
                <a:solidFill>
                  <a:schemeClr val="tx2"/>
                </a:solidFill>
              </a:rPr>
              <a:t>L = 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 0}      </a:t>
            </a:r>
            <a:r>
              <a:rPr lang="en-US" sz="2800" dirty="0">
                <a:solidFill>
                  <a:schemeClr val="tx2"/>
                </a:solidFill>
              </a:rPr>
              <a:t> {a, b} </a:t>
            </a:r>
            <a:r>
              <a:rPr lang="he-IL" sz="2800" dirty="0">
                <a:solidFill>
                  <a:schemeClr val="tx2"/>
                </a:solidFill>
              </a:rPr>
              <a:t>א"ב -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6206D2C4-2205-4CAE-91DA-25056FC80226}"/>
              </a:ext>
            </a:extLst>
          </p:cNvPr>
          <p:cNvSpPr txBox="1">
            <a:spLocks/>
          </p:cNvSpPr>
          <p:nvPr/>
        </p:nvSpPr>
        <p:spPr>
          <a:xfrm>
            <a:off x="4678195" y="1576656"/>
            <a:ext cx="7025952" cy="4115464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2800" dirty="0"/>
          </a:p>
          <a:p>
            <a:r>
              <a:rPr lang="he-IL" sz="2800" dirty="0"/>
              <a:t>נניח </a:t>
            </a:r>
            <a:r>
              <a:rPr lang="he-IL" sz="2800" b="1" dirty="0"/>
              <a:t>בשלילה</a:t>
            </a:r>
            <a:r>
              <a:rPr lang="he-IL" sz="2800" dirty="0"/>
              <a:t> שיש מספר סופי של מצבים</a:t>
            </a:r>
            <a:br>
              <a:rPr lang="en-US" sz="2800" dirty="0"/>
            </a:br>
            <a:r>
              <a:rPr lang="he-IL" sz="2800" dirty="0"/>
              <a:t> באוטומט המתאר את כל המילים שב </a:t>
            </a:r>
            <a:r>
              <a:rPr lang="en-US" sz="2800" dirty="0"/>
              <a:t>L</a:t>
            </a:r>
            <a:r>
              <a:rPr lang="he-IL" sz="2800" dirty="0"/>
              <a:t> (ולכן השפה רגולרית).</a:t>
            </a:r>
          </a:p>
          <a:p>
            <a:r>
              <a:rPr lang="he-IL" sz="2800" dirty="0"/>
              <a:t>מכיון ש </a:t>
            </a:r>
            <a:r>
              <a:rPr lang="en-US" sz="2800" dirty="0" err="1"/>
              <a:t>i</a:t>
            </a:r>
            <a:r>
              <a:rPr lang="he-IL" sz="2800" dirty="0"/>
              <a:t> ו </a:t>
            </a:r>
            <a:r>
              <a:rPr lang="en-US" sz="2800" dirty="0"/>
              <a:t>j</a:t>
            </a:r>
            <a:r>
              <a:rPr lang="he-IL" sz="2800" dirty="0"/>
              <a:t> יכולים להיות כל מספר (אינסוף אפשרויות) אזי בוודאות, יהיו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he-IL" sz="2800" dirty="0"/>
              <a:t> ו </a:t>
            </a:r>
            <a:r>
              <a:rPr lang="en-US" sz="2800" dirty="0"/>
              <a:t>j</a:t>
            </a:r>
            <a:r>
              <a:rPr lang="he-IL" sz="2800" dirty="0"/>
              <a:t>, שיצטרכו לעבור יחד באותו </a:t>
            </a:r>
            <a:r>
              <a:rPr lang="en-US" sz="2800" dirty="0"/>
              <a:t>q</a:t>
            </a:r>
            <a:r>
              <a:rPr lang="he-IL" sz="2800" dirty="0"/>
              <a:t>. נסמן אותו ב </a:t>
            </a:r>
            <a:r>
              <a:rPr lang="en-US" sz="2800" b="1" dirty="0" err="1"/>
              <a:t>q</a:t>
            </a:r>
            <a:r>
              <a:rPr lang="en-US" sz="2800" b="1" baseline="-25000" dirty="0" err="1"/>
              <a:t>i,j</a:t>
            </a:r>
            <a:r>
              <a:rPr lang="he-IL" sz="2800" b="1" baseline="-25000" dirty="0"/>
              <a:t> </a:t>
            </a:r>
            <a:r>
              <a:rPr lang="he-IL" sz="2800" dirty="0"/>
              <a:t>. </a:t>
            </a:r>
            <a:br>
              <a:rPr lang="en-US" sz="2800" dirty="0"/>
            </a:br>
            <a:endParaRPr lang="he-IL" sz="2800" dirty="0"/>
          </a:p>
          <a:p>
            <a:r>
              <a:rPr lang="he-IL" sz="2800" dirty="0"/>
              <a:t>אבל מה </a:t>
            </a:r>
            <a:r>
              <a:rPr lang="en-US" sz="2800" b="1" dirty="0" err="1"/>
              <a:t>q</a:t>
            </a:r>
            <a:r>
              <a:rPr lang="en-US" sz="2800" b="1" baseline="-25000" dirty="0" err="1"/>
              <a:t>i,j</a:t>
            </a:r>
            <a:r>
              <a:rPr lang="he-IL" sz="2800" dirty="0"/>
              <a:t> אנחנו נמשיך או ב </a:t>
            </a:r>
            <a:r>
              <a:rPr lang="en-US" sz="2800" b="1" dirty="0"/>
              <a:t>b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he-IL" sz="2800" dirty="0"/>
              <a:t> או ב </a:t>
            </a:r>
            <a:r>
              <a:rPr lang="en-US" sz="2800" b="1" dirty="0"/>
              <a:t>b</a:t>
            </a:r>
            <a:r>
              <a:rPr lang="en-US" sz="2800" b="1" baseline="30000" dirty="0"/>
              <a:t> j</a:t>
            </a:r>
            <a:r>
              <a:rPr lang="he-IL" sz="2800" dirty="0"/>
              <a:t> (לא יכול להיות שניהם כי </a:t>
            </a:r>
            <a:r>
              <a:rPr lang="en-US" sz="2800" dirty="0" err="1"/>
              <a:t>i</a:t>
            </a:r>
            <a:r>
              <a:rPr lang="he-IL" sz="2800" dirty="0"/>
              <a:t> ≠ </a:t>
            </a:r>
            <a:r>
              <a:rPr lang="en-US" sz="2800" dirty="0"/>
              <a:t>j</a:t>
            </a:r>
            <a:r>
              <a:rPr lang="he-IL" sz="2800" dirty="0"/>
              <a:t> ) =&gt; סתירה.</a:t>
            </a:r>
            <a:endParaRPr lang="he-IL" sz="2800" b="1" baseline="-25000" dirty="0"/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91F55BC8-2CAB-4048-BA56-FAF025EE1566}"/>
              </a:ext>
            </a:extLst>
          </p:cNvPr>
          <p:cNvSpPr/>
          <p:nvPr/>
        </p:nvSpPr>
        <p:spPr>
          <a:xfrm>
            <a:off x="2908300" y="1031588"/>
            <a:ext cx="6950804" cy="523220"/>
          </a:xfrm>
          <a:prstGeom prst="rect">
            <a:avLst/>
          </a:prstGeom>
          <a:noFill/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he-IL" sz="2800" dirty="0"/>
              <a:t>בחרנו שתי מילים</a:t>
            </a:r>
            <a:r>
              <a:rPr lang="he-IL" sz="2800" b="1" dirty="0"/>
              <a:t>:  </a:t>
            </a:r>
            <a:r>
              <a:rPr lang="en-US" sz="2800" b="1" dirty="0"/>
              <a:t>a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en-US" sz="2800" b="1" baseline="30000" dirty="0"/>
              <a:t> </a:t>
            </a:r>
            <a:r>
              <a:rPr lang="en-US" sz="2800" b="1" dirty="0"/>
              <a:t>b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he-IL" sz="2800" b="1" dirty="0"/>
              <a:t> </a:t>
            </a:r>
            <a:r>
              <a:rPr lang="he-IL" sz="2800" dirty="0"/>
              <a:t>ו </a:t>
            </a:r>
            <a:r>
              <a:rPr lang="en-US" sz="2800" b="1" dirty="0"/>
              <a:t>a</a:t>
            </a:r>
            <a:r>
              <a:rPr lang="en-US" sz="2800" b="1" baseline="30000" dirty="0"/>
              <a:t> j </a:t>
            </a:r>
            <a:r>
              <a:rPr lang="en-US" sz="2800" b="1" dirty="0"/>
              <a:t>b</a:t>
            </a:r>
            <a:r>
              <a:rPr lang="en-US" sz="2800" b="1" baseline="30000" dirty="0"/>
              <a:t> j</a:t>
            </a:r>
            <a:r>
              <a:rPr lang="he-IL" sz="2800" dirty="0"/>
              <a:t>     כך ש  </a:t>
            </a:r>
            <a:r>
              <a:rPr lang="en-US" sz="2800" dirty="0" err="1"/>
              <a:t>i</a:t>
            </a:r>
            <a:r>
              <a:rPr lang="he-IL" sz="2800" dirty="0"/>
              <a:t> ≠ </a:t>
            </a:r>
            <a:r>
              <a:rPr lang="en-US" sz="2800" dirty="0"/>
              <a:t>j</a:t>
            </a:r>
            <a:endParaRPr lang="he-IL" sz="2800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B2C398D-EDED-4605-A7DD-A20DA786479F}"/>
              </a:ext>
            </a:extLst>
          </p:cNvPr>
          <p:cNvSpPr/>
          <p:nvPr/>
        </p:nvSpPr>
        <p:spPr>
          <a:xfrm>
            <a:off x="360792" y="2755900"/>
            <a:ext cx="9076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r>
              <a:rPr lang="en-US" sz="2800" b="1" baseline="30000" dirty="0"/>
              <a:t> </a:t>
            </a:r>
            <a:r>
              <a:rPr lang="en-US" sz="2800" b="1" dirty="0"/>
              <a:t>b</a:t>
            </a:r>
            <a:r>
              <a:rPr lang="en-US" sz="2800" b="1" baseline="30000" dirty="0"/>
              <a:t> </a:t>
            </a:r>
            <a:r>
              <a:rPr lang="en-US" sz="2800" b="1" baseline="30000" dirty="0" err="1"/>
              <a:t>i</a:t>
            </a:r>
            <a:endParaRPr lang="he-IL" sz="28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2E312649-5B10-42E8-8162-88B4753FB6A9}"/>
              </a:ext>
            </a:extLst>
          </p:cNvPr>
          <p:cNvSpPr/>
          <p:nvPr/>
        </p:nvSpPr>
        <p:spPr>
          <a:xfrm>
            <a:off x="273181" y="3874996"/>
            <a:ext cx="10005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 j </a:t>
            </a:r>
            <a:r>
              <a:rPr lang="en-US" sz="2800" b="1" dirty="0"/>
              <a:t>b</a:t>
            </a:r>
            <a:r>
              <a:rPr lang="en-US" sz="2800" b="1" baseline="30000" dirty="0"/>
              <a:t> j</a:t>
            </a:r>
            <a:r>
              <a:rPr lang="he-IL" sz="2800" dirty="0"/>
              <a:t> </a:t>
            </a:r>
          </a:p>
        </p:txBody>
      </p:sp>
      <p:sp>
        <p:nvSpPr>
          <p:cNvPr id="36" name="מלבן 35">
            <a:extLst>
              <a:ext uri="{FF2B5EF4-FFF2-40B4-BE49-F238E27FC236}">
                <a16:creationId xmlns:a16="http://schemas.microsoft.com/office/drawing/2014/main" id="{0E7C6CD9-A530-4670-8CC3-A118CF795E46}"/>
              </a:ext>
            </a:extLst>
          </p:cNvPr>
          <p:cNvSpPr/>
          <p:nvPr/>
        </p:nvSpPr>
        <p:spPr>
          <a:xfrm>
            <a:off x="2741178" y="237228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q</a:t>
            </a:r>
            <a:r>
              <a:rPr lang="en-US" sz="2400" b="1" baseline="-25000" dirty="0"/>
              <a:t>i</a:t>
            </a:r>
            <a:endParaRPr lang="he-IL" sz="2400" baseline="-25000" dirty="0"/>
          </a:p>
        </p:txBody>
      </p:sp>
      <p:sp>
        <p:nvSpPr>
          <p:cNvPr id="40" name="מלבן 39">
            <a:extLst>
              <a:ext uri="{FF2B5EF4-FFF2-40B4-BE49-F238E27FC236}">
                <a16:creationId xmlns:a16="http://schemas.microsoft.com/office/drawing/2014/main" id="{291FB331-86F9-4796-88FC-726C8895C0D6}"/>
              </a:ext>
            </a:extLst>
          </p:cNvPr>
          <p:cNvSpPr/>
          <p:nvPr/>
        </p:nvSpPr>
        <p:spPr>
          <a:xfrm>
            <a:off x="3824040" y="2383810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p</a:t>
            </a:r>
            <a:r>
              <a:rPr lang="en-US" sz="2400" b="1" baseline="-25000" dirty="0"/>
              <a:t>i</a:t>
            </a:r>
            <a:endParaRPr lang="he-IL" sz="2400" baseline="-25000" dirty="0"/>
          </a:p>
        </p:txBody>
      </p:sp>
      <p:sp>
        <p:nvSpPr>
          <p:cNvPr id="41" name="מלבן 40">
            <a:extLst>
              <a:ext uri="{FF2B5EF4-FFF2-40B4-BE49-F238E27FC236}">
                <a16:creationId xmlns:a16="http://schemas.microsoft.com/office/drawing/2014/main" id="{51A0E217-8DDA-489B-BB13-0FBD7BA215F3}"/>
              </a:ext>
            </a:extLst>
          </p:cNvPr>
          <p:cNvSpPr/>
          <p:nvPr/>
        </p:nvSpPr>
        <p:spPr>
          <a:xfrm>
            <a:off x="2731655" y="3913979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/>
              <a:t>q</a:t>
            </a:r>
            <a:r>
              <a:rPr lang="en-US" sz="2400" b="1" baseline="-25000" dirty="0" err="1"/>
              <a:t>j</a:t>
            </a:r>
            <a:endParaRPr lang="he-IL" sz="2400" baseline="-25000" dirty="0"/>
          </a:p>
        </p:txBody>
      </p:sp>
      <p:sp>
        <p:nvSpPr>
          <p:cNvPr id="42" name="מלבן 41">
            <a:extLst>
              <a:ext uri="{FF2B5EF4-FFF2-40B4-BE49-F238E27FC236}">
                <a16:creationId xmlns:a16="http://schemas.microsoft.com/office/drawing/2014/main" id="{E9E107BB-8107-4279-96A9-7FC21ECA5AE9}"/>
              </a:ext>
            </a:extLst>
          </p:cNvPr>
          <p:cNvSpPr/>
          <p:nvPr/>
        </p:nvSpPr>
        <p:spPr>
          <a:xfrm>
            <a:off x="3878579" y="3913979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/>
              <a:t>p</a:t>
            </a:r>
            <a:r>
              <a:rPr lang="en-US" sz="2400" b="1" baseline="-25000" dirty="0" err="1"/>
              <a:t>j</a:t>
            </a:r>
            <a:endParaRPr lang="he-IL" sz="2400" baseline="-25000" dirty="0"/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A42FDEA3-AC4F-4F8F-81E9-2C37C79C2D34}"/>
              </a:ext>
            </a:extLst>
          </p:cNvPr>
          <p:cNvSpPr txBox="1"/>
          <p:nvPr/>
        </p:nvSpPr>
        <p:spPr>
          <a:xfrm>
            <a:off x="1788255" y="2439965"/>
            <a:ext cx="6867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a</a:t>
            </a:r>
            <a:r>
              <a:rPr lang="en-US" sz="2400" baseline="30000" dirty="0"/>
              <a:t>i</a:t>
            </a:r>
            <a:endParaRPr lang="he-IL" sz="2400" baseline="30000" dirty="0"/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C006E4F3-F8CC-46AD-AD25-231F2A985EEE}"/>
              </a:ext>
            </a:extLst>
          </p:cNvPr>
          <p:cNvSpPr txBox="1"/>
          <p:nvPr/>
        </p:nvSpPr>
        <p:spPr>
          <a:xfrm>
            <a:off x="3031104" y="3729023"/>
            <a:ext cx="6867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err="1"/>
              <a:t>b</a:t>
            </a:r>
            <a:r>
              <a:rPr lang="en-US" sz="2400" baseline="30000" dirty="0" err="1"/>
              <a:t>j</a:t>
            </a:r>
            <a:endParaRPr lang="he-IL" sz="2400" baseline="30000" dirty="0"/>
          </a:p>
        </p:txBody>
      </p:sp>
      <p:sp>
        <p:nvSpPr>
          <p:cNvPr id="45" name="תיבת טקסט 44">
            <a:extLst>
              <a:ext uri="{FF2B5EF4-FFF2-40B4-BE49-F238E27FC236}">
                <a16:creationId xmlns:a16="http://schemas.microsoft.com/office/drawing/2014/main" id="{EBB427EC-F656-4D83-8369-935B60C3CFDA}"/>
              </a:ext>
            </a:extLst>
          </p:cNvPr>
          <p:cNvSpPr txBox="1"/>
          <p:nvPr/>
        </p:nvSpPr>
        <p:spPr>
          <a:xfrm>
            <a:off x="2928166" y="2180091"/>
            <a:ext cx="6867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/>
              <a:t>b</a:t>
            </a:r>
            <a:r>
              <a:rPr lang="en-US" sz="2400" baseline="30000" dirty="0"/>
              <a:t>i</a:t>
            </a:r>
            <a:endParaRPr lang="he-IL" sz="2400" baseline="30000" dirty="0"/>
          </a:p>
        </p:txBody>
      </p:sp>
      <p:sp>
        <p:nvSpPr>
          <p:cNvPr id="46" name="תיבת טקסט 45">
            <a:extLst>
              <a:ext uri="{FF2B5EF4-FFF2-40B4-BE49-F238E27FC236}">
                <a16:creationId xmlns:a16="http://schemas.microsoft.com/office/drawing/2014/main" id="{7DC07A79-0F16-4562-8CC3-9367530AB64D}"/>
              </a:ext>
            </a:extLst>
          </p:cNvPr>
          <p:cNvSpPr txBox="1"/>
          <p:nvPr/>
        </p:nvSpPr>
        <p:spPr>
          <a:xfrm>
            <a:off x="1989471" y="3605247"/>
            <a:ext cx="68670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 err="1"/>
              <a:t>a</a:t>
            </a:r>
            <a:r>
              <a:rPr lang="en-US" sz="2400" baseline="30000" dirty="0" err="1"/>
              <a:t>j</a:t>
            </a:r>
            <a:endParaRPr lang="he-IL" sz="2400" baseline="30000" dirty="0"/>
          </a:p>
        </p:txBody>
      </p:sp>
      <p:sp>
        <p:nvSpPr>
          <p:cNvPr id="8" name="אליפסה 7">
            <a:extLst>
              <a:ext uri="{FF2B5EF4-FFF2-40B4-BE49-F238E27FC236}">
                <a16:creationId xmlns:a16="http://schemas.microsoft.com/office/drawing/2014/main" id="{1F8F51FF-3617-4770-85A1-3209651F5C04}"/>
              </a:ext>
            </a:extLst>
          </p:cNvPr>
          <p:cNvSpPr/>
          <p:nvPr/>
        </p:nvSpPr>
        <p:spPr>
          <a:xfrm>
            <a:off x="2676176" y="3073183"/>
            <a:ext cx="686705" cy="63042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מלבן 46">
            <a:extLst>
              <a:ext uri="{FF2B5EF4-FFF2-40B4-BE49-F238E27FC236}">
                <a16:creationId xmlns:a16="http://schemas.microsoft.com/office/drawing/2014/main" id="{895C36A1-2354-46C8-BFF3-6ACDD3739A63}"/>
              </a:ext>
            </a:extLst>
          </p:cNvPr>
          <p:cNvSpPr/>
          <p:nvPr/>
        </p:nvSpPr>
        <p:spPr>
          <a:xfrm>
            <a:off x="2727373" y="3107961"/>
            <a:ext cx="530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/>
              <a:t>q</a:t>
            </a:r>
            <a:r>
              <a:rPr lang="en-US" sz="2400" b="1" baseline="-25000" dirty="0" err="1"/>
              <a:t>i,j</a:t>
            </a:r>
            <a:endParaRPr lang="he-IL" sz="2400" baseline="-25000" dirty="0"/>
          </a:p>
        </p:txBody>
      </p:sp>
      <p:cxnSp>
        <p:nvCxnSpPr>
          <p:cNvPr id="19" name="מחבר חץ ישר 18">
            <a:extLst>
              <a:ext uri="{FF2B5EF4-FFF2-40B4-BE49-F238E27FC236}">
                <a16:creationId xmlns:a16="http://schemas.microsoft.com/office/drawing/2014/main" id="{2C94061F-C37E-4002-ACB0-F84348CB7A7D}"/>
              </a:ext>
            </a:extLst>
          </p:cNvPr>
          <p:cNvCxnSpPr>
            <a:cxnSpLocks/>
          </p:cNvCxnSpPr>
          <p:nvPr/>
        </p:nvCxnSpPr>
        <p:spPr>
          <a:xfrm>
            <a:off x="2117803" y="3215693"/>
            <a:ext cx="504977" cy="115873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מחבר חץ ישר 49">
            <a:extLst>
              <a:ext uri="{FF2B5EF4-FFF2-40B4-BE49-F238E27FC236}">
                <a16:creationId xmlns:a16="http://schemas.microsoft.com/office/drawing/2014/main" id="{7AD21A72-DE8D-4A81-A8DA-4F70E426DB7B}"/>
              </a:ext>
            </a:extLst>
          </p:cNvPr>
          <p:cNvCxnSpPr>
            <a:cxnSpLocks/>
          </p:cNvCxnSpPr>
          <p:nvPr/>
        </p:nvCxnSpPr>
        <p:spPr>
          <a:xfrm flipV="1">
            <a:off x="2080335" y="3560282"/>
            <a:ext cx="561579" cy="219712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>
            <a:extLst>
              <a:ext uri="{FF2B5EF4-FFF2-40B4-BE49-F238E27FC236}">
                <a16:creationId xmlns:a16="http://schemas.microsoft.com/office/drawing/2014/main" id="{B09BD429-061A-4F52-9FAD-76FBE1FDDB36}"/>
              </a:ext>
            </a:extLst>
          </p:cNvPr>
          <p:cNvCxnSpPr>
            <a:cxnSpLocks/>
          </p:cNvCxnSpPr>
          <p:nvPr/>
        </p:nvCxnSpPr>
        <p:spPr>
          <a:xfrm>
            <a:off x="3510908" y="3422446"/>
            <a:ext cx="502291" cy="6554"/>
          </a:xfrm>
          <a:prstGeom prst="straightConnector1">
            <a:avLst/>
          </a:prstGeom>
          <a:ln w="38100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חץ ישר 54">
            <a:extLst>
              <a:ext uri="{FF2B5EF4-FFF2-40B4-BE49-F238E27FC236}">
                <a16:creationId xmlns:a16="http://schemas.microsoft.com/office/drawing/2014/main" id="{D200BE06-8504-4FD1-91F6-ED3AF1090749}"/>
              </a:ext>
            </a:extLst>
          </p:cNvPr>
          <p:cNvCxnSpPr>
            <a:cxnSpLocks/>
          </p:cNvCxnSpPr>
          <p:nvPr/>
        </p:nvCxnSpPr>
        <p:spPr>
          <a:xfrm flipV="1">
            <a:off x="4085664" y="3033411"/>
            <a:ext cx="0" cy="778069"/>
          </a:xfrm>
          <a:prstGeom prst="straightConnector1">
            <a:avLst/>
          </a:prstGeom>
          <a:ln w="38100">
            <a:prstDash val="dash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מלבן 57">
            <a:extLst>
              <a:ext uri="{FF2B5EF4-FFF2-40B4-BE49-F238E27FC236}">
                <a16:creationId xmlns:a16="http://schemas.microsoft.com/office/drawing/2014/main" id="{B158BF9E-882B-4D89-B8C6-71F1BE6D1284}"/>
              </a:ext>
            </a:extLst>
          </p:cNvPr>
          <p:cNvSpPr/>
          <p:nvPr/>
        </p:nvSpPr>
        <p:spPr>
          <a:xfrm flipH="1">
            <a:off x="3833265" y="3215693"/>
            <a:ext cx="6006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</a:rPr>
              <a:t>?</a:t>
            </a:r>
            <a:endParaRPr lang="he-IL" sz="2800" b="1" dirty="0">
              <a:solidFill>
                <a:srgbClr val="92D050"/>
              </a:solidFill>
            </a:endParaRPr>
          </a:p>
        </p:txBody>
      </p:sp>
      <p:sp>
        <p:nvSpPr>
          <p:cNvPr id="59" name="מלבן 58">
            <a:extLst>
              <a:ext uri="{FF2B5EF4-FFF2-40B4-BE49-F238E27FC236}">
                <a16:creationId xmlns:a16="http://schemas.microsoft.com/office/drawing/2014/main" id="{8077C422-AE55-4936-8117-28E1C8604EAC}"/>
              </a:ext>
            </a:extLst>
          </p:cNvPr>
          <p:cNvSpPr/>
          <p:nvPr/>
        </p:nvSpPr>
        <p:spPr>
          <a:xfrm>
            <a:off x="1134878" y="5620772"/>
            <a:ext cx="5386411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he-IL" sz="2800" dirty="0"/>
              <a:t>מכך נובע שהשפה </a:t>
            </a:r>
            <a:r>
              <a:rPr lang="en-US" sz="2800" dirty="0"/>
              <a:t>L</a:t>
            </a:r>
            <a:r>
              <a:rPr lang="he-IL" sz="2800" dirty="0"/>
              <a:t> אינה רגולרית!</a:t>
            </a:r>
          </a:p>
        </p:txBody>
      </p:sp>
    </p:spTree>
    <p:extLst>
      <p:ext uri="{BB962C8B-B14F-4D97-AF65-F5344CB8AC3E}">
        <p14:creationId xmlns:p14="http://schemas.microsoft.com/office/powerpoint/2010/main" val="71442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7" grpId="0"/>
      <p:bldP spid="58" grpId="0"/>
      <p:bldP spid="5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0558" y="155448"/>
            <a:ext cx="9796168" cy="720000"/>
          </a:xfrm>
        </p:spPr>
        <p:txBody>
          <a:bodyPr/>
          <a:lstStyle/>
          <a:p>
            <a:pPr rtl="0"/>
            <a:r>
              <a:rPr lang="he-IL" dirty="0">
                <a:solidFill>
                  <a:schemeClr val="tx2"/>
                </a:solidFill>
              </a:rPr>
              <a:t>הוכחה מול "נימוק"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7" name="מציין מיקום תוכן 3">
            <a:extLst>
              <a:ext uri="{FF2B5EF4-FFF2-40B4-BE49-F238E27FC236}">
                <a16:creationId xmlns:a16="http://schemas.microsoft.com/office/drawing/2014/main" id="{6206D2C4-2205-4CAE-91DA-25056FC80226}"/>
              </a:ext>
            </a:extLst>
          </p:cNvPr>
          <p:cNvSpPr txBox="1">
            <a:spLocks/>
          </p:cNvSpPr>
          <p:nvPr/>
        </p:nvSpPr>
        <p:spPr>
          <a:xfrm>
            <a:off x="581891" y="1407435"/>
            <a:ext cx="11122256" cy="3161599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/>
              <a:t>ברוב המקרים לא תצטרכו </a:t>
            </a:r>
            <a:r>
              <a:rPr lang="he-IL" sz="2800" b="1" dirty="0"/>
              <a:t>להוכיח</a:t>
            </a:r>
            <a:r>
              <a:rPr lang="he-IL" sz="2800" dirty="0"/>
              <a:t> אי רגולריות – אלא רק "</a:t>
            </a:r>
            <a:r>
              <a:rPr lang="he-IL" sz="2800" b="1" dirty="0"/>
              <a:t>לנמק</a:t>
            </a:r>
            <a:r>
              <a:rPr lang="he-IL" sz="2800" dirty="0"/>
              <a:t>". </a:t>
            </a:r>
          </a:p>
          <a:p>
            <a:r>
              <a:rPr lang="he-IL" sz="2800" dirty="0"/>
              <a:t>בנימוק מספיק להראות שישנה </a:t>
            </a:r>
            <a:r>
              <a:rPr lang="he-IL" sz="2800" b="1" dirty="0"/>
              <a:t>תלות אינסופית בין חלקי השפה</a:t>
            </a:r>
          </a:p>
          <a:p>
            <a:r>
              <a:rPr lang="he-IL" sz="2800" dirty="0"/>
              <a:t>למשל לשפה, מעל ה</a:t>
            </a:r>
            <a:r>
              <a:rPr lang="he-IL" sz="2800" dirty="0">
                <a:solidFill>
                  <a:schemeClr val="tx2"/>
                </a:solidFill>
              </a:rPr>
              <a:t>א"ב </a:t>
            </a:r>
            <a:r>
              <a:rPr lang="en-US" sz="2800" dirty="0">
                <a:solidFill>
                  <a:schemeClr val="tx2"/>
                </a:solidFill>
              </a:rPr>
              <a:t>L = {</a:t>
            </a:r>
            <a:r>
              <a:rPr lang="en-US" sz="2800" dirty="0" err="1">
                <a:solidFill>
                  <a:schemeClr val="tx2"/>
                </a:solidFill>
              </a:rPr>
              <a:t>a</a:t>
            </a:r>
            <a:r>
              <a:rPr lang="en-US" sz="2800" baseline="30000" dirty="0" err="1">
                <a:solidFill>
                  <a:schemeClr val="tx2"/>
                </a:solidFill>
              </a:rPr>
              <a:t>n</a:t>
            </a:r>
            <a:r>
              <a:rPr lang="en-US" sz="2800" dirty="0" err="1">
                <a:solidFill>
                  <a:schemeClr val="tx2"/>
                </a:solidFill>
              </a:rPr>
              <a:t>b</a:t>
            </a:r>
            <a:r>
              <a:rPr lang="en-US" sz="2800" baseline="30000" dirty="0" err="1">
                <a:solidFill>
                  <a:schemeClr val="tx2"/>
                </a:solidFill>
              </a:rPr>
              <a:t>n</a:t>
            </a:r>
            <a:r>
              <a:rPr lang="en-US" sz="2800" dirty="0">
                <a:solidFill>
                  <a:schemeClr val="tx2"/>
                </a:solidFill>
              </a:rPr>
              <a:t> | n &gt; 0}       {a, b}</a:t>
            </a:r>
            <a:r>
              <a:rPr lang="he-IL" sz="2800" dirty="0">
                <a:solidFill>
                  <a:schemeClr val="tx2"/>
                </a:solidFill>
              </a:rPr>
              <a:t>     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he-IL" sz="2800" dirty="0">
                <a:solidFill>
                  <a:schemeClr val="tx2"/>
                </a:solidFill>
              </a:rPr>
              <a:t>נכתוב – </a:t>
            </a:r>
            <a:br>
              <a:rPr lang="en-US" sz="2800" dirty="0"/>
            </a:br>
            <a:r>
              <a:rPr lang="he-IL" sz="2800" dirty="0"/>
              <a:t>"השפה אינה רגולרית משום שישנה תלות אינסופית בין מספר ה </a:t>
            </a:r>
            <a:r>
              <a:rPr lang="en-US" sz="2800" dirty="0"/>
              <a:t>a</a:t>
            </a:r>
            <a:r>
              <a:rPr lang="he-IL" sz="2800" dirty="0"/>
              <a:t> למספר ה </a:t>
            </a:r>
            <a:r>
              <a:rPr lang="en-US" sz="2800" dirty="0"/>
              <a:t>b</a:t>
            </a:r>
            <a:r>
              <a:rPr lang="he-IL" sz="2800" dirty="0"/>
              <a:t>, משום שחייבים להבטיח שיוויון ויכולים להיות איסוף אפשרויות למספר ה </a:t>
            </a:r>
            <a:r>
              <a:rPr lang="en-US" sz="2800" dirty="0"/>
              <a:t>a</a:t>
            </a:r>
            <a:r>
              <a:rPr lang="he-IL" sz="2800" dirty="0"/>
              <a:t> בתחילת המילה.</a:t>
            </a:r>
            <a:endParaRPr lang="he-IL" sz="2800" dirty="0">
              <a:solidFill>
                <a:schemeClr val="tx2"/>
              </a:solidFill>
            </a:endParaRPr>
          </a:p>
        </p:txBody>
      </p:sp>
      <p:pic>
        <p:nvPicPr>
          <p:cNvPr id="3" name="מדיה מקוונת 2" title="ￗﾞￗﾕￗﾓￗﾜￗﾙￗﾝ ￗﾑￗﾧￗﾘￗﾠￗﾔ 1 ￗﾐￗﾙ ￗﾨￗﾒￗﾕￗﾜￗﾨￗﾙￗﾕￗﾪ">
            <a:hlinkClick r:id="" action="ppaction://media"/>
            <a:extLst>
              <a:ext uri="{FF2B5EF4-FFF2-40B4-BE49-F238E27FC236}">
                <a16:creationId xmlns:a16="http://schemas.microsoft.com/office/drawing/2014/main" id="{53C6CB5A-FC84-42B2-A640-2832BD91223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27100" y="4307271"/>
            <a:ext cx="3104103" cy="1746058"/>
          </a:xfrm>
          <a:prstGeom prst="rect">
            <a:avLst/>
          </a:prstGeom>
        </p:spPr>
      </p:pic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4F58393-0A47-4366-95DA-25870F5E3A5F}"/>
              </a:ext>
            </a:extLst>
          </p:cNvPr>
          <p:cNvSpPr txBox="1"/>
          <p:nvPr/>
        </p:nvSpPr>
        <p:spPr>
          <a:xfrm>
            <a:off x="581891" y="6097484"/>
            <a:ext cx="293093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אפשרות להסבר נוסף</a:t>
            </a:r>
          </a:p>
        </p:txBody>
      </p:sp>
    </p:spTree>
    <p:extLst>
      <p:ext uri="{BB962C8B-B14F-4D97-AF65-F5344CB8AC3E}">
        <p14:creationId xmlns:p14="http://schemas.microsoft.com/office/powerpoint/2010/main" val="205891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9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7" y="1081976"/>
            <a:ext cx="11161453" cy="46960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חישבו על דרך להוכיח את זה. עבדו מעל הא"ב </a:t>
            </a:r>
            <a:r>
              <a:rPr lang="en-US" dirty="0">
                <a:solidFill>
                  <a:schemeClr val="tx2"/>
                </a:solidFill>
              </a:rPr>
              <a:t>{a, b}</a:t>
            </a:r>
            <a:endParaRPr lang="he-IL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he-IL" dirty="0"/>
              <a:t>ננסה יחד - השפה הזו בוודאי רגולרית כי קל לבנות עבורה אוטומט סופי דטרמיניסטי</a:t>
            </a:r>
            <a:endParaRPr lang="en-US" dirty="0"/>
          </a:p>
          <a:p>
            <a:pPr marL="0" indent="0" algn="l" rtl="0">
              <a:buFont typeface="Wingdings 3"/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1</a:t>
            </a:r>
            <a:r>
              <a:rPr lang="en-US" dirty="0">
                <a:solidFill>
                  <a:schemeClr val="tx2"/>
                </a:solidFill>
              </a:rPr>
              <a:t> ={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 | n &gt; 0},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Font typeface="Wingdings 3"/>
              <a:buNone/>
            </a:pPr>
            <a:r>
              <a:rPr lang="he-IL" dirty="0">
                <a:solidFill>
                  <a:schemeClr val="tx2"/>
                </a:solidFill>
              </a:rPr>
              <a:t>ומה עם זו?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2</a:t>
            </a:r>
            <a:r>
              <a:rPr lang="en-US" dirty="0">
                <a:solidFill>
                  <a:schemeClr val="tx2"/>
                </a:solidFill>
              </a:rPr>
              <a:t> = {a</a:t>
            </a:r>
            <a:r>
              <a:rPr lang="en-US" baseline="30000" dirty="0">
                <a:solidFill>
                  <a:schemeClr val="tx2"/>
                </a:solidFill>
              </a:rPr>
              <a:t>n</a:t>
            </a:r>
            <a:r>
              <a:rPr lang="en-US" dirty="0">
                <a:solidFill>
                  <a:schemeClr val="tx2"/>
                </a:solidFill>
              </a:rPr>
              <a:t>b</a:t>
            </a:r>
            <a:r>
              <a:rPr lang="en-US" baseline="30000" dirty="0">
                <a:solidFill>
                  <a:schemeClr val="tx2"/>
                </a:solidFill>
              </a:rPr>
              <a:t>n+1</a:t>
            </a:r>
            <a:r>
              <a:rPr lang="en-US" dirty="0">
                <a:solidFill>
                  <a:schemeClr val="tx2"/>
                </a:solidFill>
              </a:rPr>
              <a:t> | n &gt; 0},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he-IL" dirty="0">
                <a:solidFill>
                  <a:schemeClr val="tx2"/>
                </a:solidFill>
              </a:rPr>
              <a:t>וכך אפשר להמשיך לכל </a:t>
            </a:r>
            <a:r>
              <a:rPr lang="en-US" dirty="0" err="1">
                <a:solidFill>
                  <a:schemeClr val="tx2"/>
                </a:solidFill>
              </a:rPr>
              <a:t>i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r>
              <a:rPr lang="en-US" dirty="0">
                <a:solidFill>
                  <a:schemeClr val="tx2"/>
                </a:solidFill>
              </a:rPr>
              <a:t>L</a:t>
            </a:r>
            <a:r>
              <a:rPr lang="en-US" baseline="-25000" dirty="0">
                <a:solidFill>
                  <a:schemeClr val="tx2"/>
                </a:solidFill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 = {</a:t>
            </a:r>
            <a:r>
              <a:rPr lang="en-US" dirty="0" err="1">
                <a:solidFill>
                  <a:schemeClr val="tx2"/>
                </a:solidFill>
              </a:rPr>
              <a:t>a</a:t>
            </a:r>
            <a:r>
              <a:rPr lang="en-US" baseline="30000" dirty="0" err="1">
                <a:solidFill>
                  <a:schemeClr val="tx2"/>
                </a:solidFill>
              </a:rPr>
              <a:t>n</a:t>
            </a:r>
            <a:r>
              <a:rPr lang="en-US" dirty="0" err="1">
                <a:solidFill>
                  <a:schemeClr val="tx2"/>
                </a:solidFill>
              </a:rPr>
              <a:t>b</a:t>
            </a:r>
            <a:r>
              <a:rPr lang="en-US" baseline="30000" dirty="0" err="1">
                <a:solidFill>
                  <a:schemeClr val="tx2"/>
                </a:solidFill>
              </a:rPr>
              <a:t>n+i</a:t>
            </a:r>
            <a:r>
              <a:rPr lang="en-US" dirty="0">
                <a:solidFill>
                  <a:schemeClr val="tx2"/>
                </a:solidFill>
              </a:rPr>
              <a:t> | n &gt; 0}, {a, b} </a:t>
            </a:r>
            <a:r>
              <a:rPr lang="he-IL" dirty="0">
                <a:solidFill>
                  <a:schemeClr val="tx2"/>
                </a:solidFill>
              </a:rPr>
              <a:t>א"ב -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 algn="l" rtl="0">
              <a:buFont typeface="Wingdings 3"/>
              <a:buNone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sz="1200" dirty="0"/>
              <a:t>     </a:t>
            </a:r>
          </a:p>
          <a:p>
            <a:pPr marL="0" indent="0">
              <a:buNone/>
            </a:pPr>
            <a:endParaRPr lang="he-IL" sz="1200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155448"/>
            <a:ext cx="10566333" cy="720000"/>
          </a:xfrm>
        </p:spPr>
        <p:txBody>
          <a:bodyPr/>
          <a:lstStyle/>
          <a:p>
            <a:r>
              <a:rPr lang="he-IL" dirty="0"/>
              <a:t>אינסוף שפות לא רגולריות...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6C8EEFB7-89E8-4737-BA75-EB4BE7500799}"/>
              </a:ext>
            </a:extLst>
          </p:cNvPr>
          <p:cNvSpPr/>
          <p:nvPr/>
        </p:nvSpPr>
        <p:spPr>
          <a:xfrm>
            <a:off x="1636159" y="5236023"/>
            <a:ext cx="6782626" cy="707886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he-IL" sz="2800" dirty="0"/>
              <a:t>ז"א יש </a:t>
            </a:r>
            <a:r>
              <a:rPr lang="he-IL" sz="4000" dirty="0"/>
              <a:t>∞</a:t>
            </a:r>
            <a:r>
              <a:rPr lang="he-IL" sz="2800" dirty="0"/>
              <a:t> שפות מסוג זה, וכולן לא רגולריות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B729F5D8-354F-4098-ABC7-3F77EC5E92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343" y="-237481"/>
            <a:ext cx="1505858" cy="150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72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250684" y="1399673"/>
            <a:ext cx="12028713" cy="1260000"/>
          </a:xfrm>
        </p:spPr>
        <p:txBody>
          <a:bodyPr/>
          <a:lstStyle/>
          <a:p>
            <a:r>
              <a:rPr lang="he-IL" dirty="0"/>
              <a:t>אי רגולריות א'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926909"/>
            <a:ext cx="11161453" cy="475144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he-IL" dirty="0"/>
              <a:t>האם השפה </a:t>
            </a:r>
            <a:r>
              <a:rPr lang="en-US" dirty="0"/>
              <a:t>L</a:t>
            </a:r>
            <a:r>
              <a:rPr lang="he-IL" dirty="0"/>
              <a:t> היא רגולרית? נמקו (אין צורך בהוכחה מסודרת)</a:t>
            </a:r>
          </a:p>
          <a:p>
            <a:pPr marL="0" indent="0" algn="r">
              <a:buNone/>
            </a:pPr>
            <a:endParaRPr lang="he-IL" dirty="0"/>
          </a:p>
          <a:p>
            <a:pPr marL="0" indent="0" algn="r">
              <a:buNone/>
            </a:pPr>
            <a:r>
              <a:rPr lang="he-IL" dirty="0">
                <a:solidFill>
                  <a:srgbClr val="92D050"/>
                </a:solidFill>
              </a:rPr>
              <a:t>תזכורת – הסימן # מסמן את מספר המופעים במילה (ללא קשר למיקום). </a:t>
            </a:r>
            <a:br>
              <a:rPr lang="en-US" dirty="0">
                <a:solidFill>
                  <a:srgbClr val="92D050"/>
                </a:solidFill>
              </a:rPr>
            </a:br>
            <a:r>
              <a:rPr lang="he-IL" dirty="0">
                <a:solidFill>
                  <a:srgbClr val="92D050"/>
                </a:solidFill>
              </a:rPr>
              <a:t>ז"א </a:t>
            </a:r>
            <a:r>
              <a:rPr lang="en-US" dirty="0">
                <a:solidFill>
                  <a:srgbClr val="92D050"/>
                </a:solidFill>
              </a:rPr>
              <a:t>#a</a:t>
            </a:r>
            <a:r>
              <a:rPr lang="he-IL" dirty="0">
                <a:solidFill>
                  <a:srgbClr val="92D050"/>
                </a:solidFill>
              </a:rPr>
              <a:t> מסמן – כמה פעמים הופיע האות </a:t>
            </a:r>
            <a:r>
              <a:rPr lang="en-US" dirty="0">
                <a:solidFill>
                  <a:srgbClr val="92D050"/>
                </a:solidFill>
              </a:rPr>
              <a:t>a</a:t>
            </a:r>
            <a:r>
              <a:rPr lang="he-IL" dirty="0">
                <a:solidFill>
                  <a:srgbClr val="92D050"/>
                </a:solidFill>
              </a:rPr>
              <a:t> במילה</a:t>
            </a:r>
          </a:p>
          <a:p>
            <a:pPr marL="0" indent="0" algn="r">
              <a:buNone/>
            </a:pPr>
            <a:endParaRPr lang="he-IL" dirty="0"/>
          </a:p>
          <a:p>
            <a:pPr marL="0" indent="0" algn="l" rtl="0">
              <a:buNone/>
            </a:pPr>
            <a:r>
              <a:rPr lang="en-US" dirty="0"/>
              <a:t>L</a:t>
            </a:r>
            <a:r>
              <a:rPr lang="en-US" baseline="-25000" dirty="0"/>
              <a:t>1 </a:t>
            </a:r>
            <a:r>
              <a:rPr lang="en-US" dirty="0"/>
              <a:t>= {#a = #b} </a:t>
            </a:r>
            <a:r>
              <a:rPr lang="en-US" dirty="0">
                <a:solidFill>
                  <a:schemeClr val="tx2"/>
                </a:solidFill>
              </a:rPr>
              <a:t>, {a, b} </a:t>
            </a:r>
            <a:r>
              <a:rPr lang="he-IL" dirty="0">
                <a:solidFill>
                  <a:schemeClr val="tx2"/>
                </a:solidFill>
              </a:rPr>
              <a:t>א"ב –</a:t>
            </a:r>
            <a:endParaRPr lang="en-US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he-IL" dirty="0"/>
          </a:p>
          <a:p>
            <a:pPr marL="0" indent="0" algn="r">
              <a:buNone/>
            </a:pPr>
            <a:r>
              <a:rPr lang="he-IL" dirty="0"/>
              <a:t>התשובה – </a:t>
            </a:r>
            <a:r>
              <a:rPr lang="en-US" dirty="0"/>
              <a:t>L</a:t>
            </a:r>
            <a:r>
              <a:rPr lang="he-IL" dirty="0"/>
              <a:t> </a:t>
            </a:r>
            <a:r>
              <a:rPr lang="he-IL" b="1" dirty="0"/>
              <a:t>אינה רגולרית</a:t>
            </a:r>
            <a:r>
              <a:rPr lang="he-IL" dirty="0"/>
              <a:t> משום שישנה תלות אינסופית בין שני מרכיבים בשפה – מספר ה </a:t>
            </a:r>
            <a:r>
              <a:rPr lang="en-US" dirty="0"/>
              <a:t>a</a:t>
            </a:r>
            <a:r>
              <a:rPr lang="he-IL" dirty="0"/>
              <a:t> ומספר ה </a:t>
            </a:r>
            <a:r>
              <a:rPr lang="en-US" dirty="0"/>
              <a:t>b</a:t>
            </a:r>
            <a:r>
              <a:rPr lang="he-IL" dirty="0"/>
              <a:t> החייבים להיות שווים, וישנו מספר אינסופי של אפשרויות למספר ה </a:t>
            </a:r>
            <a:r>
              <a:rPr lang="en-US" dirty="0"/>
              <a:t>a </a:t>
            </a:r>
            <a:r>
              <a:rPr lang="he-IL" dirty="0"/>
              <a:t>  במילה.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שפות סופיות ושפות אינסופיות</a:t>
            </a:r>
          </a:p>
          <a:p>
            <a:r>
              <a:rPr lang="he-IL" dirty="0">
                <a:sym typeface="Varela Round"/>
              </a:rPr>
              <a:t>שפות רגולריות</a:t>
            </a:r>
          </a:p>
          <a:p>
            <a:r>
              <a:rPr lang="he-IL" dirty="0">
                <a:sym typeface="Varela Round"/>
              </a:rPr>
              <a:t>שפות לא רגולריות</a:t>
            </a:r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נזכר בהגדרה של שפה כאוסף של מילים</a:t>
            </a:r>
          </a:p>
        </p:txBody>
      </p:sp>
      <p:graphicFrame>
        <p:nvGraphicFramePr>
          <p:cNvPr id="3" name="טבלה 3">
            <a:extLst>
              <a:ext uri="{FF2B5EF4-FFF2-40B4-BE49-F238E27FC236}">
                <a16:creationId xmlns:a16="http://schemas.microsoft.com/office/drawing/2014/main" id="{15C8B2C3-5D4A-454B-A14E-D3EA115AD0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241221"/>
              </p:ext>
            </p:extLst>
          </p:nvPr>
        </p:nvGraphicFramePr>
        <p:xfrm>
          <a:off x="513942" y="1542528"/>
          <a:ext cx="11161454" cy="518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80727">
                  <a:extLst>
                    <a:ext uri="{9D8B030D-6E8A-4147-A177-3AD203B41FA5}">
                      <a16:colId xmlns:a16="http://schemas.microsoft.com/office/drawing/2014/main" val="3456598282"/>
                    </a:ext>
                  </a:extLst>
                </a:gridCol>
                <a:gridCol w="5580727">
                  <a:extLst>
                    <a:ext uri="{9D8B030D-6E8A-4147-A177-3AD203B41FA5}">
                      <a16:colId xmlns:a16="http://schemas.microsoft.com/office/drawing/2014/main" val="10892156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800" dirty="0"/>
                        <a:t>קבוצה – אוסף של איברים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dirty="0"/>
                        <a:t>שפה – אוסף של מילים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756249"/>
                  </a:ext>
                </a:extLst>
              </a:tr>
            </a:tbl>
          </a:graphicData>
        </a:graphic>
      </p:graphicFrame>
      <p:graphicFrame>
        <p:nvGraphicFramePr>
          <p:cNvPr id="10" name="טבלה 3">
            <a:extLst>
              <a:ext uri="{FF2B5EF4-FFF2-40B4-BE49-F238E27FC236}">
                <a16:creationId xmlns:a16="http://schemas.microsoft.com/office/drawing/2014/main" id="{D8FA29DB-13BF-47B3-97D6-8B36D1B09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46243"/>
              </p:ext>
            </p:extLst>
          </p:nvPr>
        </p:nvGraphicFramePr>
        <p:xfrm>
          <a:off x="515272" y="2093676"/>
          <a:ext cx="11161454" cy="59784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161454">
                  <a:extLst>
                    <a:ext uri="{9D8B030D-6E8A-4147-A177-3AD203B41FA5}">
                      <a16:colId xmlns:a16="http://schemas.microsoft.com/office/drawing/2014/main" val="3456598282"/>
                    </a:ext>
                  </a:extLst>
                </a:gridCol>
              </a:tblGrid>
              <a:tr h="597843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dirty="0"/>
                        <a:t>מילה – רצף של 0 או יותר תווים מעל א"ב מסויים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756249"/>
                  </a:ext>
                </a:extLst>
              </a:tr>
            </a:tbl>
          </a:graphicData>
        </a:graphic>
      </p:graphicFrame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C83D275C-D7BD-485A-B74E-916B3BE81947}"/>
              </a:ext>
            </a:extLst>
          </p:cNvPr>
          <p:cNvSpPr txBox="1"/>
          <p:nvPr/>
        </p:nvSpPr>
        <p:spPr>
          <a:xfrm>
            <a:off x="10514502" y="3119201"/>
            <a:ext cx="116089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סימונים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7A40F529-04B6-470D-AF38-A107533D60CE}"/>
              </a:ext>
            </a:extLst>
          </p:cNvPr>
          <p:cNvSpPr txBox="1"/>
          <p:nvPr/>
        </p:nvSpPr>
        <p:spPr>
          <a:xfrm>
            <a:off x="8904192" y="3119200"/>
            <a:ext cx="82266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שפה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01754BB4-730E-4237-A91A-710EB7F73CDC}"/>
              </a:ext>
            </a:extLst>
          </p:cNvPr>
          <p:cNvSpPr txBox="1"/>
          <p:nvPr/>
        </p:nvSpPr>
        <p:spPr>
          <a:xfrm>
            <a:off x="5397419" y="3125087"/>
            <a:ext cx="196560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אות גדולה (</a:t>
            </a:r>
            <a:r>
              <a:rPr lang="en-US" sz="2400" dirty="0"/>
              <a:t>L</a:t>
            </a:r>
            <a:r>
              <a:rPr lang="he-IL" sz="2400" dirty="0"/>
              <a:t>)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BF4AA4B4-7724-4B00-95D3-DA26170C7F5B}"/>
              </a:ext>
            </a:extLst>
          </p:cNvPr>
          <p:cNvSpPr txBox="1"/>
          <p:nvPr/>
        </p:nvSpPr>
        <p:spPr>
          <a:xfrm>
            <a:off x="8886558" y="3580865"/>
            <a:ext cx="840295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מילה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63211918-23EB-471B-8680-BCEC42CFACD4}"/>
              </a:ext>
            </a:extLst>
          </p:cNvPr>
          <p:cNvSpPr txBox="1"/>
          <p:nvPr/>
        </p:nvSpPr>
        <p:spPr>
          <a:xfrm>
            <a:off x="5362153" y="3586752"/>
            <a:ext cx="20008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אות קטנה (</a:t>
            </a:r>
            <a:r>
              <a:rPr lang="en-US" sz="2400" dirty="0"/>
              <a:t>w</a:t>
            </a:r>
            <a:r>
              <a:rPr lang="he-IL" sz="2400" dirty="0"/>
              <a:t>)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0A4A2443-6785-49DC-935B-D3CFAF49AF7A}"/>
              </a:ext>
            </a:extLst>
          </p:cNvPr>
          <p:cNvSpPr txBox="1"/>
          <p:nvPr/>
        </p:nvSpPr>
        <p:spPr>
          <a:xfrm>
            <a:off x="8104271" y="4048417"/>
            <a:ext cx="161614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אות במילה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6532410B-FFF9-49E5-8074-3C0A04E0D19F}"/>
              </a:ext>
            </a:extLst>
          </p:cNvPr>
          <p:cNvSpPr txBox="1"/>
          <p:nvPr/>
        </p:nvSpPr>
        <p:spPr>
          <a:xfrm>
            <a:off x="5355719" y="4075540"/>
            <a:ext cx="20008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אות קטנה (</a:t>
            </a:r>
            <a:r>
              <a:rPr lang="en-US" sz="2400" dirty="0"/>
              <a:t>a</a:t>
            </a:r>
            <a:r>
              <a:rPr lang="he-IL" sz="2400" dirty="0"/>
              <a:t>)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E07DA49A-B662-47D7-ACB9-11DC4F2E8E5A}"/>
              </a:ext>
            </a:extLst>
          </p:cNvPr>
          <p:cNvSpPr txBox="1"/>
          <p:nvPr/>
        </p:nvSpPr>
        <p:spPr>
          <a:xfrm>
            <a:off x="7878269" y="4535067"/>
            <a:ext cx="184858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מילים בשפה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D7350C23-FB3A-4111-9A3A-3A1141C12B88}"/>
              </a:ext>
            </a:extLst>
          </p:cNvPr>
          <p:cNvSpPr txBox="1"/>
          <p:nvPr/>
        </p:nvSpPr>
        <p:spPr>
          <a:xfrm>
            <a:off x="939469" y="4562190"/>
            <a:ext cx="642355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אוסף המילים (או הגדרתן) בסוגריים מסולסלות {}</a:t>
            </a:r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68B5D3AC-FD94-4BC3-8F51-5BFD1290FFAF}"/>
              </a:ext>
            </a:extLst>
          </p:cNvPr>
          <p:cNvSpPr/>
          <p:nvPr/>
        </p:nvSpPr>
        <p:spPr>
          <a:xfrm>
            <a:off x="4538199" y="5417049"/>
            <a:ext cx="3497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ym typeface="Symbol"/>
              </a:rPr>
              <a:t></a:t>
            </a:r>
            <a:endParaRPr lang="he-IL" sz="4000" dirty="0"/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0E8050C9-8875-499C-A73B-9BC079FD9762}"/>
              </a:ext>
            </a:extLst>
          </p:cNvPr>
          <p:cNvSpPr/>
          <p:nvPr/>
        </p:nvSpPr>
        <p:spPr>
          <a:xfrm>
            <a:off x="3598453" y="5352962"/>
            <a:ext cx="437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>
                <a:sym typeface="Symbol"/>
              </a:rPr>
              <a:t></a:t>
            </a:r>
            <a:endParaRPr lang="he-IL" sz="2400" dirty="0"/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9C7C8EDD-9B34-474C-BE47-BA06A6FF9AAC}"/>
              </a:ext>
            </a:extLst>
          </p:cNvPr>
          <p:cNvSpPr/>
          <p:nvPr/>
        </p:nvSpPr>
        <p:spPr>
          <a:xfrm>
            <a:off x="1140810" y="5833872"/>
            <a:ext cx="349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</a:t>
            </a:r>
            <a:endParaRPr lang="he-IL" sz="2800" dirty="0"/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AFF580FD-020F-42F1-B99A-FC9C0C81238F}"/>
              </a:ext>
            </a:extLst>
          </p:cNvPr>
          <p:cNvSpPr/>
          <p:nvPr/>
        </p:nvSpPr>
        <p:spPr>
          <a:xfrm rot="10800000" flipH="1" flipV="1">
            <a:off x="2018750" y="5322184"/>
            <a:ext cx="422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</a:t>
            </a:r>
            <a:endParaRPr lang="he-IL" sz="2800" dirty="0"/>
          </a:p>
        </p:txBody>
      </p:sp>
      <p:sp>
        <p:nvSpPr>
          <p:cNvPr id="27" name="מלבן 26">
            <a:extLst>
              <a:ext uri="{FF2B5EF4-FFF2-40B4-BE49-F238E27FC236}">
                <a16:creationId xmlns:a16="http://schemas.microsoft.com/office/drawing/2014/main" id="{E80BFEDD-5C38-462D-8BD3-D1D3E44DEA2B}"/>
              </a:ext>
            </a:extLst>
          </p:cNvPr>
          <p:cNvSpPr/>
          <p:nvPr/>
        </p:nvSpPr>
        <p:spPr>
          <a:xfrm>
            <a:off x="5159588" y="6084372"/>
            <a:ext cx="460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ym typeface="Symbol"/>
              </a:rPr>
              <a:t></a:t>
            </a:r>
            <a:endParaRPr lang="he-IL" sz="2800" dirty="0"/>
          </a:p>
        </p:txBody>
      </p:sp>
      <p:sp>
        <p:nvSpPr>
          <p:cNvPr id="28" name="מלבן 27">
            <a:extLst>
              <a:ext uri="{FF2B5EF4-FFF2-40B4-BE49-F238E27FC236}">
                <a16:creationId xmlns:a16="http://schemas.microsoft.com/office/drawing/2014/main" id="{2534DCB0-46F6-4E09-A8B0-6760C97295B0}"/>
              </a:ext>
            </a:extLst>
          </p:cNvPr>
          <p:cNvSpPr/>
          <p:nvPr/>
        </p:nvSpPr>
        <p:spPr>
          <a:xfrm>
            <a:off x="5842406" y="5601715"/>
            <a:ext cx="460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</a:t>
            </a:r>
            <a:endParaRPr lang="he-IL" sz="2800" dirty="0"/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4B3845C0-2586-4AD5-AD0F-9B1434CBFB7A}"/>
              </a:ext>
            </a:extLst>
          </p:cNvPr>
          <p:cNvSpPr/>
          <p:nvPr/>
        </p:nvSpPr>
        <p:spPr>
          <a:xfrm>
            <a:off x="2370221" y="6080482"/>
            <a:ext cx="460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800" dirty="0">
                <a:sym typeface="Symbol"/>
              </a:rPr>
              <a:t></a:t>
            </a:r>
            <a:endParaRPr lang="he-IL" sz="2800" dirty="0"/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8DB436AC-FC82-44D2-9529-C292F1A52825}"/>
              </a:ext>
            </a:extLst>
          </p:cNvPr>
          <p:cNvSpPr/>
          <p:nvPr/>
        </p:nvSpPr>
        <p:spPr>
          <a:xfrm>
            <a:off x="5135272" y="5034742"/>
            <a:ext cx="3417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ym typeface="Symbol"/>
              </a:rPr>
              <a:t></a:t>
            </a:r>
            <a:endParaRPr lang="he-IL" sz="2800" dirty="0"/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6B806682-5082-4CC4-A478-CFBF05A365BE}"/>
              </a:ext>
            </a:extLst>
          </p:cNvPr>
          <p:cNvSpPr txBox="1"/>
          <p:nvPr/>
        </p:nvSpPr>
        <p:spPr>
          <a:xfrm>
            <a:off x="379169" y="5238335"/>
            <a:ext cx="88678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 err="1"/>
              <a:t>aabc</a:t>
            </a:r>
            <a:endParaRPr lang="he-IL" sz="2400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3ABA6442-3300-40E6-B989-1B141020B83E}"/>
              </a:ext>
            </a:extLst>
          </p:cNvPr>
          <p:cNvSpPr txBox="1"/>
          <p:nvPr/>
        </p:nvSpPr>
        <p:spPr>
          <a:xfrm>
            <a:off x="3398166" y="6194644"/>
            <a:ext cx="71045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a  b</a:t>
            </a:r>
            <a:endParaRPr lang="he-IL" sz="2400" dirty="0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86A65BEB-DE0F-411D-B1C3-816A6748BB60}"/>
              </a:ext>
            </a:extLst>
          </p:cNvPr>
          <p:cNvSpPr txBox="1"/>
          <p:nvPr/>
        </p:nvSpPr>
        <p:spPr>
          <a:xfrm>
            <a:off x="3517385" y="6076339"/>
            <a:ext cx="34015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n</a:t>
            </a:r>
            <a:endParaRPr lang="he-IL" sz="2400" dirty="0"/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A76F49ED-0CAA-4D52-B05A-2F86499DD16E}"/>
              </a:ext>
            </a:extLst>
          </p:cNvPr>
          <p:cNvSpPr txBox="1"/>
          <p:nvPr/>
        </p:nvSpPr>
        <p:spPr>
          <a:xfrm>
            <a:off x="3864998" y="6074362"/>
            <a:ext cx="340158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/>
              <a:t>n</a:t>
            </a:r>
            <a:endParaRPr lang="he-IL" sz="2400" dirty="0"/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37B4EF85-921F-49FD-BBAD-04FFC6AA64FB}"/>
              </a:ext>
            </a:extLst>
          </p:cNvPr>
          <p:cNvSpPr txBox="1"/>
          <p:nvPr/>
        </p:nvSpPr>
        <p:spPr>
          <a:xfrm>
            <a:off x="5857570" y="6265490"/>
            <a:ext cx="191430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{aa, ab, b, </a:t>
            </a:r>
            <a:r>
              <a:rPr lang="en-US" sz="2400" dirty="0">
                <a:sym typeface="Symbol"/>
              </a:rPr>
              <a:t></a:t>
            </a:r>
            <a:r>
              <a:rPr lang="en-US" sz="2400" dirty="0"/>
              <a:t>}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736399E2-7148-4C9E-BD76-A28B9B3093F5}"/>
              </a:ext>
            </a:extLst>
          </p:cNvPr>
          <p:cNvSpPr/>
          <p:nvPr/>
        </p:nvSpPr>
        <p:spPr>
          <a:xfrm>
            <a:off x="319120" y="4248613"/>
            <a:ext cx="5170715" cy="1155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סימונים מיוחדים בתורת הקבוצות / שפות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C83D275C-D7BD-485A-B74E-916B3BE81947}"/>
              </a:ext>
            </a:extLst>
          </p:cNvPr>
          <p:cNvSpPr txBox="1"/>
          <p:nvPr/>
        </p:nvSpPr>
        <p:spPr>
          <a:xfrm>
            <a:off x="10514502" y="1649618"/>
            <a:ext cx="116089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סימונים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7A40F529-04B6-470D-AF38-A107533D60CE}"/>
              </a:ext>
            </a:extLst>
          </p:cNvPr>
          <p:cNvSpPr txBox="1"/>
          <p:nvPr/>
        </p:nvSpPr>
        <p:spPr>
          <a:xfrm>
            <a:off x="9341898" y="1606487"/>
            <a:ext cx="341825" cy="89255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ym typeface="Symbol"/>
              </a:rPr>
              <a:t></a:t>
            </a:r>
            <a:endParaRPr lang="he-IL" sz="2400" dirty="0"/>
          </a:p>
          <a:p>
            <a:endParaRPr lang="he-IL" sz="2400" dirty="0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01754BB4-730E-4237-A91A-710EB7F73CDC}"/>
              </a:ext>
            </a:extLst>
          </p:cNvPr>
          <p:cNvSpPr txBox="1"/>
          <p:nvPr/>
        </p:nvSpPr>
        <p:spPr>
          <a:xfrm>
            <a:off x="7031252" y="1656391"/>
            <a:ext cx="1978427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המילה הריקה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BF4AA4B4-7724-4B00-95D3-DA26170C7F5B}"/>
              </a:ext>
            </a:extLst>
          </p:cNvPr>
          <p:cNvSpPr txBox="1"/>
          <p:nvPr/>
        </p:nvSpPr>
        <p:spPr>
          <a:xfrm>
            <a:off x="9288912" y="2111282"/>
            <a:ext cx="43794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</a:t>
            </a:r>
            <a:endParaRPr lang="he-IL" sz="2400" dirty="0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63211918-23EB-471B-8680-BCEC42CFACD4}"/>
              </a:ext>
            </a:extLst>
          </p:cNvPr>
          <p:cNvSpPr txBox="1"/>
          <p:nvPr/>
        </p:nvSpPr>
        <p:spPr>
          <a:xfrm>
            <a:off x="7048885" y="2118056"/>
            <a:ext cx="196079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השפה הריקה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0A4A2443-6785-49DC-935B-D3CFAF49AF7A}"/>
              </a:ext>
            </a:extLst>
          </p:cNvPr>
          <p:cNvSpPr txBox="1"/>
          <p:nvPr/>
        </p:nvSpPr>
        <p:spPr>
          <a:xfrm>
            <a:off x="9300111" y="2578834"/>
            <a:ext cx="42030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</a:t>
            </a:r>
            <a:endParaRPr lang="he-IL" sz="2400" dirty="0"/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6532410B-FFF9-49E5-8074-3C0A04E0D19F}"/>
              </a:ext>
            </a:extLst>
          </p:cNvPr>
          <p:cNvSpPr txBox="1"/>
          <p:nvPr/>
        </p:nvSpPr>
        <p:spPr>
          <a:xfrm>
            <a:off x="2233442" y="2606844"/>
            <a:ext cx="6769803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אוסף כל המילים האפשריות מעל הא"ב – "העולם"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D7350C23-FB3A-4111-9A3A-3A1141C12B88}"/>
              </a:ext>
            </a:extLst>
          </p:cNvPr>
          <p:cNvSpPr txBox="1"/>
          <p:nvPr/>
        </p:nvSpPr>
        <p:spPr>
          <a:xfrm>
            <a:off x="-90613" y="4370996"/>
            <a:ext cx="305867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בהינתן </a:t>
            </a:r>
            <a:r>
              <a:rPr lang="en-US" sz="2400" dirty="0"/>
              <a:t>L = {</a:t>
            </a:r>
            <a:r>
              <a:rPr lang="en-US" sz="2400" dirty="0">
                <a:sym typeface="Symbol"/>
              </a:rPr>
              <a:t></a:t>
            </a:r>
            <a:r>
              <a:rPr lang="en-US" sz="2400" dirty="0"/>
              <a:t>}</a:t>
            </a:r>
            <a:endParaRPr lang="he-IL" sz="2400" dirty="0"/>
          </a:p>
          <a:p>
            <a:r>
              <a:rPr lang="he-IL" sz="3200" dirty="0"/>
              <a:t>האם</a:t>
            </a:r>
            <a:r>
              <a:rPr lang="he-IL" sz="2400" dirty="0"/>
              <a:t> </a:t>
            </a:r>
            <a:r>
              <a:rPr lang="he-IL" sz="2400" dirty="0">
                <a:sym typeface="Symbol"/>
              </a:rPr>
              <a:t></a:t>
            </a:r>
            <a:r>
              <a:rPr lang="he-IL" sz="2400" dirty="0"/>
              <a:t> </a:t>
            </a:r>
            <a:r>
              <a:rPr lang="en-US" sz="2400" dirty="0"/>
              <a:t>L = </a:t>
            </a:r>
            <a:r>
              <a:rPr lang="he-IL" sz="2400" dirty="0"/>
              <a:t> ?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22DDBC99-DC0E-450B-9E24-82606EC546AE}"/>
              </a:ext>
            </a:extLst>
          </p:cNvPr>
          <p:cNvSpPr txBox="1"/>
          <p:nvPr/>
        </p:nvSpPr>
        <p:spPr>
          <a:xfrm>
            <a:off x="2968061" y="4395313"/>
            <a:ext cx="2379177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>
                <a:sym typeface="Symbol"/>
              </a:rPr>
              <a:t>שאלה למחשבה:</a:t>
            </a:r>
            <a:endParaRPr lang="he-IL" sz="2400" dirty="0"/>
          </a:p>
        </p:txBody>
      </p:sp>
      <p:sp>
        <p:nvSpPr>
          <p:cNvPr id="32" name="תיבת טקסט 31">
            <a:extLst>
              <a:ext uri="{FF2B5EF4-FFF2-40B4-BE49-F238E27FC236}">
                <a16:creationId xmlns:a16="http://schemas.microsoft.com/office/drawing/2014/main" id="{D5B855FB-A33C-4F2C-87E0-15BBFFC09369}"/>
              </a:ext>
            </a:extLst>
          </p:cNvPr>
          <p:cNvSpPr txBox="1"/>
          <p:nvPr/>
        </p:nvSpPr>
        <p:spPr>
          <a:xfrm>
            <a:off x="9316141" y="3106582"/>
            <a:ext cx="40427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>
                <a:sym typeface="Symbol"/>
              </a:rPr>
              <a:t></a:t>
            </a:r>
            <a:endParaRPr lang="he-IL" sz="2400" dirty="0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70FA3428-D7CB-4F77-A74B-9B694A6EEDF6}"/>
              </a:ext>
            </a:extLst>
          </p:cNvPr>
          <p:cNvSpPr txBox="1"/>
          <p:nvPr/>
        </p:nvSpPr>
        <p:spPr>
          <a:xfrm>
            <a:off x="4394291" y="3134592"/>
            <a:ext cx="460895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  w</a:t>
            </a:r>
            <a:r>
              <a:rPr lang="en-US" sz="2400" dirty="0">
                <a:sym typeface="Symbol"/>
              </a:rPr>
              <a:t> L</a:t>
            </a:r>
            <a:r>
              <a:rPr lang="he-IL" sz="2400" dirty="0">
                <a:sym typeface="Symbol"/>
              </a:rPr>
              <a:t>  המילה </a:t>
            </a:r>
            <a:r>
              <a:rPr lang="en-US" sz="2400" dirty="0">
                <a:sym typeface="Symbol"/>
              </a:rPr>
              <a:t>w</a:t>
            </a:r>
            <a:r>
              <a:rPr lang="he-IL" sz="2400" dirty="0">
                <a:sym typeface="Symbol"/>
              </a:rPr>
              <a:t> שייכת לשפה </a:t>
            </a:r>
            <a:r>
              <a:rPr lang="en-US" sz="2400" dirty="0">
                <a:sym typeface="Symbol"/>
              </a:rPr>
              <a:t>L</a:t>
            </a:r>
            <a:r>
              <a:rPr lang="he-IL" sz="2400" dirty="0">
                <a:sym typeface="Symbol"/>
              </a:rPr>
              <a:t> 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792183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תכונות ופעולות בסיסיות על שפות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D423E5C0-346D-48AE-8EB1-B99D119BA1AB}"/>
              </a:ext>
            </a:extLst>
          </p:cNvPr>
          <p:cNvSpPr txBox="1"/>
          <p:nvPr/>
        </p:nvSpPr>
        <p:spPr>
          <a:xfrm>
            <a:off x="11027422" y="1649617"/>
            <a:ext cx="44114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</a:t>
            </a:r>
            <a:endParaRPr lang="he-IL" sz="2400" dirty="0"/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FDEDDB01-59E9-4FF3-AF73-CA52E422C169}"/>
              </a:ext>
            </a:extLst>
          </p:cNvPr>
          <p:cNvSpPr txBox="1"/>
          <p:nvPr/>
        </p:nvSpPr>
        <p:spPr>
          <a:xfrm>
            <a:off x="639331" y="1656391"/>
            <a:ext cx="1011206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שפה המוכלת בשפה אחרת    </a:t>
            </a:r>
            <a:r>
              <a:rPr lang="en-US" sz="2400" dirty="0"/>
              <a:t>L1</a:t>
            </a:r>
            <a:r>
              <a:rPr lang="en-US" sz="2400" dirty="0">
                <a:sym typeface="Symbol" panose="05050102010706020507" pitchFamily="18" charset="2"/>
              </a:rPr>
              <a:t>  L2</a:t>
            </a:r>
            <a:r>
              <a:rPr lang="he-IL" sz="2400" dirty="0">
                <a:sym typeface="Symbol" panose="05050102010706020507" pitchFamily="18" charset="2"/>
              </a:rPr>
              <a:t> כל המילים ששיכות ל </a:t>
            </a:r>
            <a:r>
              <a:rPr lang="en-US" sz="2400" dirty="0">
                <a:sym typeface="Symbol" panose="05050102010706020507" pitchFamily="18" charset="2"/>
              </a:rPr>
              <a:t>L1</a:t>
            </a:r>
            <a:r>
              <a:rPr lang="he-IL" sz="2400" dirty="0">
                <a:sym typeface="Symbol" panose="05050102010706020507" pitchFamily="18" charset="2"/>
              </a:rPr>
              <a:t>, שייכות ל </a:t>
            </a:r>
            <a:r>
              <a:rPr lang="en-US" sz="2400" dirty="0">
                <a:sym typeface="Symbol" panose="05050102010706020507" pitchFamily="18" charset="2"/>
              </a:rPr>
              <a:t>L2</a:t>
            </a:r>
            <a:endParaRPr lang="he-IL" sz="2400" dirty="0"/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F575062B-C7AF-4F83-8FBF-1BE4D62C6134}"/>
              </a:ext>
            </a:extLst>
          </p:cNvPr>
          <p:cNvSpPr txBox="1"/>
          <p:nvPr/>
        </p:nvSpPr>
        <p:spPr>
          <a:xfrm>
            <a:off x="11048261" y="2111282"/>
            <a:ext cx="42030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>
                <a:sym typeface="Symbol"/>
              </a:rPr>
              <a:t></a:t>
            </a:r>
            <a:endParaRPr lang="he-IL" sz="2400" dirty="0"/>
          </a:p>
        </p:txBody>
      </p:sp>
      <p:sp>
        <p:nvSpPr>
          <p:cNvPr id="34" name="תיבת טקסט 33">
            <a:extLst>
              <a:ext uri="{FF2B5EF4-FFF2-40B4-BE49-F238E27FC236}">
                <a16:creationId xmlns:a16="http://schemas.microsoft.com/office/drawing/2014/main" id="{D8F17610-281D-47D9-A9E1-E6F93CE1A678}"/>
              </a:ext>
            </a:extLst>
          </p:cNvPr>
          <p:cNvSpPr txBox="1"/>
          <p:nvPr/>
        </p:nvSpPr>
        <p:spPr>
          <a:xfrm>
            <a:off x="2878726" y="2118056"/>
            <a:ext cx="787266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L1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/>
              </a:rPr>
              <a:t></a:t>
            </a:r>
            <a:r>
              <a:rPr lang="en-US" sz="2400" dirty="0">
                <a:sym typeface="Symbol" panose="05050102010706020507" pitchFamily="18" charset="2"/>
              </a:rPr>
              <a:t> L2</a:t>
            </a:r>
            <a:r>
              <a:rPr lang="he-IL" sz="2400" dirty="0">
                <a:sym typeface="Symbol" panose="05050102010706020507" pitchFamily="18" charset="2"/>
              </a:rPr>
              <a:t> אוסף כל המילים השייכות ל </a:t>
            </a:r>
            <a:r>
              <a:rPr lang="en-US" sz="2400" dirty="0">
                <a:sym typeface="Symbol" panose="05050102010706020507" pitchFamily="18" charset="2"/>
              </a:rPr>
              <a:t>L1</a:t>
            </a:r>
            <a:r>
              <a:rPr lang="he-IL" sz="2400" dirty="0">
                <a:sym typeface="Symbol" panose="05050102010706020507" pitchFamily="18" charset="2"/>
              </a:rPr>
              <a:t> או ל </a:t>
            </a:r>
            <a:r>
              <a:rPr lang="en-US" sz="2400" dirty="0">
                <a:sym typeface="Symbol" panose="05050102010706020507" pitchFamily="18" charset="2"/>
              </a:rPr>
              <a:t>L2</a:t>
            </a:r>
            <a:r>
              <a:rPr lang="he-IL" sz="2400" dirty="0">
                <a:sym typeface="Symbol" panose="05050102010706020507" pitchFamily="18" charset="2"/>
              </a:rPr>
              <a:t> או לשתיהן</a:t>
            </a:r>
            <a:endParaRPr lang="he-IL" sz="2400" dirty="0"/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30AF6D9D-55E7-4D5C-96F5-3CDE2BA52512}"/>
              </a:ext>
            </a:extLst>
          </p:cNvPr>
          <p:cNvSpPr txBox="1"/>
          <p:nvPr/>
        </p:nvSpPr>
        <p:spPr>
          <a:xfrm>
            <a:off x="11041827" y="2578834"/>
            <a:ext cx="420308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</a:t>
            </a:r>
            <a:endParaRPr lang="he-IL" sz="2400" dirty="0"/>
          </a:p>
        </p:txBody>
      </p:sp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5E8EDB0B-20D0-4E60-9626-C0807B540343}"/>
              </a:ext>
            </a:extLst>
          </p:cNvPr>
          <p:cNvSpPr txBox="1"/>
          <p:nvPr/>
        </p:nvSpPr>
        <p:spPr>
          <a:xfrm>
            <a:off x="3723487" y="2606844"/>
            <a:ext cx="702147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L1</a:t>
            </a:r>
            <a:r>
              <a:rPr lang="en-US" sz="2400" dirty="0">
                <a:sym typeface="Symbol" panose="05050102010706020507" pitchFamily="18" charset="2"/>
              </a:rPr>
              <a:t>  L2</a:t>
            </a:r>
            <a:r>
              <a:rPr lang="he-IL" sz="2400" dirty="0">
                <a:sym typeface="Symbol" panose="05050102010706020507" pitchFamily="18" charset="2"/>
              </a:rPr>
              <a:t> </a:t>
            </a:r>
            <a:r>
              <a:rPr lang="he-IL" sz="2400" dirty="0"/>
              <a:t>אוסף כל המילים </a:t>
            </a:r>
            <a:r>
              <a:rPr lang="he-IL" sz="2400" dirty="0">
                <a:sym typeface="Symbol" panose="05050102010706020507" pitchFamily="18" charset="2"/>
              </a:rPr>
              <a:t>השיכות גם ל </a:t>
            </a:r>
            <a:r>
              <a:rPr lang="en-US" sz="2400" dirty="0">
                <a:sym typeface="Symbol" panose="05050102010706020507" pitchFamily="18" charset="2"/>
              </a:rPr>
              <a:t>L1</a:t>
            </a:r>
            <a:r>
              <a:rPr lang="he-IL" sz="2400" dirty="0">
                <a:sym typeface="Symbol" panose="05050102010706020507" pitchFamily="18" charset="2"/>
              </a:rPr>
              <a:t> וגם ל </a:t>
            </a:r>
            <a:r>
              <a:rPr lang="en-US" sz="2400" dirty="0">
                <a:sym typeface="Symbol" panose="05050102010706020507" pitchFamily="18" charset="2"/>
              </a:rPr>
              <a:t>L2</a:t>
            </a:r>
            <a:endParaRPr lang="he-IL" sz="2400" dirty="0"/>
          </a:p>
        </p:txBody>
      </p:sp>
      <p:sp>
        <p:nvSpPr>
          <p:cNvPr id="39" name="תיבת טקסט 38">
            <a:extLst>
              <a:ext uri="{FF2B5EF4-FFF2-40B4-BE49-F238E27FC236}">
                <a16:creationId xmlns:a16="http://schemas.microsoft.com/office/drawing/2014/main" id="{6320C82F-4CEB-49E0-B174-E7E0613CA92E}"/>
              </a:ext>
            </a:extLst>
          </p:cNvPr>
          <p:cNvSpPr txBox="1"/>
          <p:nvPr/>
        </p:nvSpPr>
        <p:spPr>
          <a:xfrm>
            <a:off x="6826709" y="5454847"/>
            <a:ext cx="177805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דיאגרמות וון</a:t>
            </a:r>
          </a:p>
        </p:txBody>
      </p:sp>
      <p:pic>
        <p:nvPicPr>
          <p:cNvPr id="7" name="מדיה מקוונת 6" title="How do we understand Union and Intersection with Venn Diagrams?">
            <a:hlinkClick r:id="" action="ppaction://media"/>
            <a:extLst>
              <a:ext uri="{FF2B5EF4-FFF2-40B4-BE49-F238E27FC236}">
                <a16:creationId xmlns:a16="http://schemas.microsoft.com/office/drawing/2014/main" id="{B0AA9A7A-D050-49C9-B8CC-1B13517C82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71822" y="3428454"/>
            <a:ext cx="5178903" cy="2913133"/>
          </a:xfrm>
          <a:prstGeom prst="rect">
            <a:avLst/>
          </a:prstGeom>
        </p:spPr>
      </p:pic>
      <p:grpSp>
        <p:nvGrpSpPr>
          <p:cNvPr id="40" name="Group 10">
            <a:extLst>
              <a:ext uri="{FF2B5EF4-FFF2-40B4-BE49-F238E27FC236}">
                <a16:creationId xmlns:a16="http://schemas.microsoft.com/office/drawing/2014/main" id="{80B5D185-4EC9-4BA1-98BF-B3E0FEEDEF9E}"/>
              </a:ext>
            </a:extLst>
          </p:cNvPr>
          <p:cNvGrpSpPr/>
          <p:nvPr/>
        </p:nvGrpSpPr>
        <p:grpSpPr>
          <a:xfrm>
            <a:off x="5974761" y="3681028"/>
            <a:ext cx="3693115" cy="1785972"/>
            <a:chOff x="827584" y="3789040"/>
            <a:chExt cx="4770201" cy="2232248"/>
          </a:xfrm>
        </p:grpSpPr>
        <p:sp>
          <p:nvSpPr>
            <p:cNvPr id="41" name="Rectangle 1">
              <a:extLst>
                <a:ext uri="{FF2B5EF4-FFF2-40B4-BE49-F238E27FC236}">
                  <a16:creationId xmlns:a16="http://schemas.microsoft.com/office/drawing/2014/main" id="{BEBE0818-0DAA-4B38-BCE3-3387ACE56B11}"/>
                </a:ext>
              </a:extLst>
            </p:cNvPr>
            <p:cNvSpPr/>
            <p:nvPr/>
          </p:nvSpPr>
          <p:spPr>
            <a:xfrm>
              <a:off x="827584" y="3789040"/>
              <a:ext cx="4320480" cy="2232248"/>
            </a:xfrm>
            <a:prstGeom prst="rect">
              <a:avLst/>
            </a:prstGeom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e-IL"/>
            </a:p>
          </p:txBody>
        </p:sp>
        <p:sp>
          <p:nvSpPr>
            <p:cNvPr id="42" name="Rectangle 2">
              <a:extLst>
                <a:ext uri="{FF2B5EF4-FFF2-40B4-BE49-F238E27FC236}">
                  <a16:creationId xmlns:a16="http://schemas.microsoft.com/office/drawing/2014/main" id="{0FA517C2-CA9F-4FD4-BCE6-64225DE58EC6}"/>
                </a:ext>
              </a:extLst>
            </p:cNvPr>
            <p:cNvSpPr/>
            <p:nvPr/>
          </p:nvSpPr>
          <p:spPr>
            <a:xfrm>
              <a:off x="3038774" y="3789040"/>
              <a:ext cx="2559011" cy="55779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 algn="ctr"/>
              <a:r>
                <a:rPr lang="he-IL" sz="2300" dirty="0">
                  <a:solidFill>
                    <a:schemeClr val="tx2"/>
                  </a:solidFill>
                </a:rPr>
                <a:t>עולם - </a:t>
              </a:r>
              <a:r>
                <a:rPr lang="he-IL" sz="2300" dirty="0">
                  <a:solidFill>
                    <a:schemeClr val="tx2"/>
                  </a:solidFill>
                  <a:sym typeface="Symbol"/>
                </a:rPr>
                <a:t></a:t>
              </a:r>
            </a:p>
          </p:txBody>
        </p:sp>
        <p:sp>
          <p:nvSpPr>
            <p:cNvPr id="43" name="Oval 8">
              <a:extLst>
                <a:ext uri="{FF2B5EF4-FFF2-40B4-BE49-F238E27FC236}">
                  <a16:creationId xmlns:a16="http://schemas.microsoft.com/office/drawing/2014/main" id="{30C60B36-FFB9-4F86-98D2-3825FE264D66}"/>
                </a:ext>
              </a:extLst>
            </p:cNvPr>
            <p:cNvSpPr/>
            <p:nvPr/>
          </p:nvSpPr>
          <p:spPr>
            <a:xfrm>
              <a:off x="1510756" y="4149080"/>
              <a:ext cx="1728192" cy="172819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he-IL"/>
            </a:p>
          </p:txBody>
        </p:sp>
        <p:sp>
          <p:nvSpPr>
            <p:cNvPr id="44" name="Rectangle 9">
              <a:extLst>
                <a:ext uri="{FF2B5EF4-FFF2-40B4-BE49-F238E27FC236}">
                  <a16:creationId xmlns:a16="http://schemas.microsoft.com/office/drawing/2014/main" id="{4A4D4303-46D3-4AE1-8234-DE0807E39DEE}"/>
                </a:ext>
              </a:extLst>
            </p:cNvPr>
            <p:cNvSpPr/>
            <p:nvPr/>
          </p:nvSpPr>
          <p:spPr>
            <a:xfrm>
              <a:off x="1558280" y="4786626"/>
              <a:ext cx="2193090" cy="557791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he-IL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1" algn="ctr"/>
              <a:r>
                <a:rPr lang="he-IL" sz="2300" dirty="0">
                  <a:solidFill>
                    <a:schemeClr val="tx2"/>
                  </a:solidFill>
                </a:rPr>
                <a:t>השפה </a:t>
              </a:r>
              <a:r>
                <a:rPr lang="en-US" sz="2300" dirty="0">
                  <a:solidFill>
                    <a:schemeClr val="tx2"/>
                  </a:solidFill>
                </a:rPr>
                <a:t>L</a:t>
              </a:r>
              <a:endParaRPr lang="he-IL" sz="2300" dirty="0">
                <a:solidFill>
                  <a:schemeClr val="tx2"/>
                </a:solidFill>
                <a:sym typeface="Symbo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646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sp>
        <p:nvSpPr>
          <p:cNvPr id="21" name="מציין מיקום תוכן 2">
            <a:extLst>
              <a:ext uri="{FF2B5EF4-FFF2-40B4-BE49-F238E27FC236}">
                <a16:creationId xmlns:a16="http://schemas.microsoft.com/office/drawing/2014/main" id="{FA7AD555-8E81-49D6-9BC2-EF01B35E9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9008" y="1095170"/>
            <a:ext cx="11161453" cy="3838779"/>
          </a:xfrm>
        </p:spPr>
        <p:txBody>
          <a:bodyPr>
            <a:normAutofit/>
          </a:bodyPr>
          <a:lstStyle/>
          <a:p>
            <a:r>
              <a:rPr lang="he-IL" dirty="0"/>
              <a:t>נתונות השפות :</a:t>
            </a:r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1 </a:t>
            </a:r>
            <a:r>
              <a:rPr lang="en-US" dirty="0"/>
              <a:t>= {#a mod 2 = 0} </a:t>
            </a:r>
            <a:r>
              <a:rPr lang="en-US" dirty="0">
                <a:solidFill>
                  <a:schemeClr val="tx2"/>
                </a:solidFill>
              </a:rPr>
              <a:t>, {a, b} </a:t>
            </a:r>
            <a:r>
              <a:rPr lang="he-IL" dirty="0">
                <a:solidFill>
                  <a:schemeClr val="tx2"/>
                </a:solidFill>
              </a:rPr>
              <a:t>א"ב -</a:t>
            </a:r>
            <a:endParaRPr lang="en-US" dirty="0"/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2 </a:t>
            </a:r>
            <a:r>
              <a:rPr lang="en-US" dirty="0"/>
              <a:t>= {#a mod 2 ≠ 0</a:t>
            </a:r>
            <a:r>
              <a:rPr lang="en-US" dirty="0">
                <a:solidFill>
                  <a:schemeClr val="tx2"/>
                </a:solidFill>
              </a:rPr>
              <a:t>} , {a, b} </a:t>
            </a:r>
            <a:r>
              <a:rPr lang="he-IL" dirty="0">
                <a:solidFill>
                  <a:schemeClr val="tx2"/>
                </a:solidFill>
              </a:rPr>
              <a:t>א"ב -</a:t>
            </a:r>
            <a:endParaRPr lang="en-US" dirty="0"/>
          </a:p>
          <a:p>
            <a:pPr marL="0" indent="0" algn="l" rtl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א. מה תהיה השפה   </a:t>
            </a:r>
            <a:r>
              <a:rPr lang="en-US" dirty="0">
                <a:sym typeface="Symbol"/>
              </a:rPr>
              <a:t></a:t>
            </a:r>
            <a:r>
              <a:rPr lang="en-US" dirty="0"/>
              <a:t>  L</a:t>
            </a:r>
            <a:r>
              <a:rPr lang="en-US" baseline="-25000" dirty="0"/>
              <a:t>2</a:t>
            </a:r>
            <a:r>
              <a:rPr lang="he-IL" dirty="0"/>
              <a:t> </a:t>
            </a:r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he-IL" baseline="-25000" dirty="0"/>
              <a:t>   </a:t>
            </a:r>
            <a:r>
              <a:rPr lang="he-IL" dirty="0"/>
              <a:t>? </a:t>
            </a:r>
          </a:p>
          <a:p>
            <a:pPr marL="0" indent="0">
              <a:buNone/>
            </a:pPr>
            <a:r>
              <a:rPr lang="he-IL" dirty="0"/>
              <a:t>     </a:t>
            </a:r>
          </a:p>
          <a:p>
            <a:pPr marL="0" indent="0">
              <a:buNone/>
            </a:pPr>
            <a:r>
              <a:rPr lang="he-IL" dirty="0"/>
              <a:t>ב. מה תהיה השפה  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 L</a:t>
            </a:r>
            <a:r>
              <a:rPr lang="en-US" baseline="-25000" dirty="0"/>
              <a:t>2</a:t>
            </a:r>
            <a:r>
              <a:rPr lang="he-IL" dirty="0"/>
              <a:t> </a:t>
            </a:r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he-IL" baseline="-25000" dirty="0"/>
              <a:t>   </a:t>
            </a:r>
            <a:r>
              <a:rPr lang="he-IL" dirty="0"/>
              <a:t>?     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D0B95274-1700-43B3-9680-E9A9B16CB70A}"/>
              </a:ext>
            </a:extLst>
          </p:cNvPr>
          <p:cNvSpPr txBox="1"/>
          <p:nvPr/>
        </p:nvSpPr>
        <p:spPr>
          <a:xfrm>
            <a:off x="3577087" y="3761861"/>
            <a:ext cx="29588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השפה הריקה - </a:t>
            </a:r>
            <a:r>
              <a:rPr lang="he-IL" sz="2400" dirty="0">
                <a:sym typeface="Symbol"/>
              </a:rPr>
              <a:t></a:t>
            </a:r>
            <a:endParaRPr lang="he-IL" sz="24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9E2A665E-F24D-4215-B6F8-76D87990E2D0}"/>
              </a:ext>
            </a:extLst>
          </p:cNvPr>
          <p:cNvSpPr txBox="1"/>
          <p:nvPr/>
        </p:nvSpPr>
        <p:spPr>
          <a:xfrm>
            <a:off x="1785668" y="2865306"/>
            <a:ext cx="46915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שפת כל המילים - כל העולם - </a:t>
            </a:r>
            <a:r>
              <a:rPr lang="he-IL" sz="2400" dirty="0">
                <a:sym typeface="Symbol"/>
              </a:rPr>
              <a:t>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2354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  <p:bldP spid="4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נזכר בפעולות נוספות על שפות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טבלה 18">
                <a:extLst>
                  <a:ext uri="{FF2B5EF4-FFF2-40B4-BE49-F238E27FC236}">
                    <a16:creationId xmlns:a16="http://schemas.microsoft.com/office/drawing/2014/main" id="{B4A72177-2931-4CB2-B791-2D149EF63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3426786"/>
                  </p:ext>
                </p:extLst>
              </p:nvPr>
            </p:nvGraphicFramePr>
            <p:xfrm>
              <a:off x="1099059" y="1621057"/>
              <a:ext cx="8703600" cy="410500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2175900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657944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1693856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2175900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453934"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453934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/>
                            <a:t>שרשור מילים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= 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=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sym typeface="Symbol"/>
                            </a:rPr>
                            <a:t>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abaab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3278032429"/>
                      </a:ext>
                    </a:extLst>
                  </a:tr>
                  <a:tr h="688466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שרשור </a:t>
                          </a:r>
                          <a:r>
                            <a:rPr lang="he-IL" sz="2000" b="1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שפות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={a, b}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={b, c}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L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  <a:sym typeface="Symbol"/>
                            </a:rPr>
                            <a:t>2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= 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sym typeface="Symbol"/>
                          </a:endParaRPr>
                        </a:p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{ab, ac, </a:t>
                          </a:r>
                          <a:b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</a:br>
                          <a:r>
                            <a:rPr lang="he-IL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bb, </a:t>
                          </a:r>
                          <a:r>
                            <a:rPr lang="en-US" sz="2000" dirty="0" err="1">
                              <a:solidFill>
                                <a:schemeClr val="tx1"/>
                              </a:solidFill>
                              <a:sym typeface="Symbol"/>
                            </a:rPr>
                            <a:t>bc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}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453934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משלים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</a:t>
                          </a:r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המספרים הזוגיים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</a:p>
                        <a:p>
                          <a:pPr marL="0" marR="0" lvl="0" indent="0" algn="r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14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מעל שדה המספרים הטבעיים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{האי זוגיים}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20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0" i="1" dirty="0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  <m:r>
                                    <a:rPr lang="en-US" sz="2000" b="0" i="1" baseline="-25000" dirty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acc>
                              <m:r>
                                <a:rPr lang="he-IL" sz="2000" b="0" i="0" dirty="0" smtClean="0">
                                  <a:latin typeface="Cambria Math" panose="02040503050406030204" pitchFamily="18" charset="0"/>
                                </a:rPr>
                                <m:t>= </m:t>
                              </m:r>
                            </m:oMath>
                          </a14:m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967094457"/>
                      </a:ext>
                    </a:extLst>
                  </a:tr>
                  <a:tr h="1361803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הופכי / 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Reverse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={ab,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R(L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}={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ba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, baa}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412725526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טבלה 18">
                <a:extLst>
                  <a:ext uri="{FF2B5EF4-FFF2-40B4-BE49-F238E27FC236}">
                    <a16:creationId xmlns:a16="http://schemas.microsoft.com/office/drawing/2014/main" id="{B4A72177-2931-4CB2-B791-2D149EF63B7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13426786"/>
                  </p:ext>
                </p:extLst>
              </p:nvPr>
            </p:nvGraphicFramePr>
            <p:xfrm>
              <a:off x="1099059" y="1621057"/>
              <a:ext cx="8703600" cy="4105003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2175900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657944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1693856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2175900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487680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/>
                            <a:t>שרשור מילים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= 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=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sym typeface="Symbol"/>
                            </a:rPr>
                            <a:t>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w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abaab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3278032429"/>
                      </a:ext>
                    </a:extLst>
                  </a:tr>
                  <a:tr h="1097280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שרשור </a:t>
                          </a:r>
                          <a:r>
                            <a:rPr lang="he-IL" sz="2000" b="1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שפות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={a, b}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2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={b, c}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L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  <a:sym typeface="Symbol"/>
                            </a:rPr>
                            <a:t>2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= 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sym typeface="Symbol"/>
                          </a:endParaRPr>
                        </a:p>
                        <a:p>
                          <a:pPr algn="l" rtl="1"/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{ab, ac, </a:t>
                          </a:r>
                          <a:b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</a:br>
                          <a:r>
                            <a:rPr lang="he-IL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 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bb, </a:t>
                          </a:r>
                          <a:r>
                            <a:rPr lang="en-US" sz="2000" dirty="0" err="1">
                              <a:solidFill>
                                <a:schemeClr val="tx1"/>
                              </a:solidFill>
                              <a:sym typeface="Symbol"/>
                            </a:rPr>
                            <a:t>bc</a:t>
                          </a:r>
                          <a:r>
                            <a:rPr lang="en-US" sz="2000" dirty="0">
                              <a:solidFill>
                                <a:schemeClr val="tx1"/>
                              </a:solidFill>
                              <a:sym typeface="Symbol"/>
                            </a:rPr>
                            <a:t>}</a:t>
                          </a:r>
                          <a:endParaRPr lang="he-IL" sz="2000" dirty="0">
                            <a:solidFill>
                              <a:schemeClr val="tx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משלים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kern="1200" baseline="-25000" dirty="0">
                              <a:solidFill>
                                <a:schemeClr val="tx1"/>
                              </a:solidFill>
                              <a:latin typeface="Varela Round" panose="00000500000000000000" pitchFamily="2" charset="-79"/>
                              <a:ea typeface="+mn-ea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</a:t>
                          </a:r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המספרים הזוגיים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</a:p>
                        <a:p>
                          <a:pPr marL="0" marR="0" lvl="0" indent="0" algn="r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14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מעל שדה המספרים הטבעיים</a:t>
                          </a: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endParaRPr lang="he-IL"/>
                        </a:p>
                      </a:txBody>
                      <a:tcPr marT="91440" marB="91440" anchor="ctr">
                        <a:blipFill>
                          <a:blip r:embed="rId3"/>
                          <a:stretch>
                            <a:fillRect l="-300560" t="-293043" r="-560" b="-1965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67094457"/>
                      </a:ext>
                    </a:extLst>
                  </a:tr>
                  <a:tr h="1361803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הופכי / 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Reverse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={ab, 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aab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91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R(L</a:t>
                          </a:r>
                          <a:r>
                            <a:rPr lang="en-US" sz="2000" baseline="-25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}={</a:t>
                          </a:r>
                          <a:r>
                            <a:rPr lang="en-US" sz="2000" dirty="0" err="1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ba</a:t>
                          </a: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, baa}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marT="91440" marB="91440" anchor="ctr"/>
                    </a:tc>
                    <a:extLst>
                      <a:ext uri="{0D108BD9-81ED-4DB2-BD59-A6C34878D82A}">
                        <a16:rowId xmlns:a16="http://schemas.microsoft.com/office/drawing/2014/main" val="412725526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5979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שפות סופיות ואינסופיות</a:t>
            </a: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דוגמאות לשפות סופיות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13304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{a, b, ab}</a:t>
            </a:r>
            <a:endParaRPr lang="he-IL" dirty="0"/>
          </a:p>
          <a:p>
            <a:r>
              <a:rPr lang="he-IL" dirty="0"/>
              <a:t>השפה העברית</a:t>
            </a:r>
          </a:p>
          <a:p>
            <a:r>
              <a:rPr lang="he-IL" dirty="0"/>
              <a:t>כמה שפות סופיות יש?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667673" y="2985088"/>
            <a:ext cx="11161453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דוגמאות לשפה אינסופיות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B1B71009-90CF-4AA3-8C6B-DE9C4B8DC469}"/>
              </a:ext>
            </a:extLst>
          </p:cNvPr>
          <p:cNvSpPr txBox="1">
            <a:spLocks/>
          </p:cNvSpPr>
          <p:nvPr/>
        </p:nvSpPr>
        <p:spPr>
          <a:xfrm>
            <a:off x="667673" y="3528933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שפת כל המילים המתחילות ב </a:t>
            </a:r>
            <a:r>
              <a:rPr lang="en-US" dirty="0"/>
              <a:t>a </a:t>
            </a:r>
            <a:r>
              <a:rPr lang="he-IL" dirty="0"/>
              <a:t>  מעל הא"ב </a:t>
            </a:r>
            <a:r>
              <a:rPr lang="en-US" dirty="0"/>
              <a:t>{a, b}</a:t>
            </a:r>
          </a:p>
          <a:p>
            <a:r>
              <a:rPr lang="en-US" dirty="0"/>
              <a:t>{</a:t>
            </a:r>
            <a:r>
              <a:rPr lang="en-US" dirty="0">
                <a:solidFill>
                  <a:schemeClr val="tx1"/>
                </a:solidFill>
                <a:sym typeface="Symbol"/>
              </a:rPr>
              <a:t>a</a:t>
            </a:r>
            <a:r>
              <a:rPr lang="en-US" baseline="30000" dirty="0">
                <a:solidFill>
                  <a:schemeClr val="tx1"/>
                </a:solidFill>
                <a:sym typeface="Symbol"/>
              </a:rPr>
              <a:t>n</a:t>
            </a:r>
            <a:r>
              <a:rPr lang="en-US" dirty="0"/>
              <a:t>}</a:t>
            </a:r>
            <a:r>
              <a:rPr lang="he-IL" dirty="0"/>
              <a:t>  לכל </a:t>
            </a:r>
            <a:r>
              <a:rPr lang="en-US" dirty="0"/>
              <a:t>n</a:t>
            </a:r>
            <a:r>
              <a:rPr lang="he-IL" dirty="0"/>
              <a:t> טבעי.</a:t>
            </a:r>
          </a:p>
          <a:p>
            <a:r>
              <a:rPr lang="he-IL" dirty="0"/>
              <a:t>אתם יכולים לחשוב על עוד שפות אינסופיות?</a:t>
            </a:r>
          </a:p>
        </p:txBody>
      </p:sp>
      <p:pic>
        <p:nvPicPr>
          <p:cNvPr id="11" name="תמונה 10" descr="תמונה שמכילה חוץ, שלט, ישיבה, עצור&#10;&#10;התיאור נוצר באופן אוטומטי">
            <a:extLst>
              <a:ext uri="{FF2B5EF4-FFF2-40B4-BE49-F238E27FC236}">
                <a16:creationId xmlns:a16="http://schemas.microsoft.com/office/drawing/2014/main" id="{608816CE-25B5-4A76-871C-633AC68D79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88605">
            <a:off x="3542554" y="985614"/>
            <a:ext cx="2071600" cy="20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Props1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6F7CD5-BBAA-41C8-82E5-967BB3156402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d8ac0df-a361-4ccb-8452-bda083369658"/>
    <ds:schemaRef ds:uri="http://purl.org/dc/elements/1.1/"/>
    <ds:schemaRef ds:uri="http://schemas.microsoft.com/office/infopath/2007/PartnerControls"/>
    <ds:schemaRef ds:uri="9d63f114-96a9-4da1-bb2b-d3fa7306e3e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15397</TotalTime>
  <Words>1178</Words>
  <Application>Microsoft Office PowerPoint</Application>
  <PresentationFormat>מסך רחב</PresentationFormat>
  <Paragraphs>235</Paragraphs>
  <Slides>21</Slides>
  <Notes>18</Notes>
  <HiddenSlides>0</HiddenSlides>
  <MMClips>2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 Math</vt:lpstr>
      <vt:lpstr>Symbol</vt:lpstr>
      <vt:lpstr>Varela Round</vt:lpstr>
      <vt:lpstr>Wingdings 3</vt:lpstr>
      <vt:lpstr>ערכת נושא Office</vt:lpstr>
      <vt:lpstr>מערכת שידורים לאומית</vt:lpstr>
      <vt:lpstr>אי רגולריות א'</vt:lpstr>
      <vt:lpstr>מה נלמד היום </vt:lpstr>
      <vt:lpstr>שפות</vt:lpstr>
      <vt:lpstr>שפות</vt:lpstr>
      <vt:lpstr>שפות</vt:lpstr>
      <vt:lpstr>תרגיל</vt:lpstr>
      <vt:lpstr>שפות</vt:lpstr>
      <vt:lpstr>שפות סופיות ואינסופיות</vt:lpstr>
      <vt:lpstr>שפה רגולרית</vt:lpstr>
      <vt:lpstr>שפות סופיות – תמיד רגולריות</vt:lpstr>
      <vt:lpstr>יש אינסוף שפות רגולריות ?</vt:lpstr>
      <vt:lpstr>שפות לא רגולריות?</vt:lpstr>
      <vt:lpstr>הפסקה !!!</vt:lpstr>
      <vt:lpstr>שפה לא רגולרית</vt:lpstr>
      <vt:lpstr>L = {anbn | n &gt; 0}       {a, b} א"ב -</vt:lpstr>
      <vt:lpstr>L = {anbn | n &gt; 0}       {a, b} א"ב -</vt:lpstr>
      <vt:lpstr>הוכחה מול "נימוק"</vt:lpstr>
      <vt:lpstr>אינסוף שפות לא רגולריות...</vt:lpstr>
      <vt:lpstr>תרגיל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144</cp:revision>
  <dcterms:created xsi:type="dcterms:W3CDTF">2020-03-15T19:13:03Z</dcterms:created>
  <dcterms:modified xsi:type="dcterms:W3CDTF">2020-07-22T10:51:55Z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