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269" r:id="rId18"/>
  </p:sldIdLst>
  <p:sldSz cx="12192000" cy="6858000"/>
  <p:notesSz cx="6858000" cy="9144000"/>
  <p:defaultTextStyle>
    <a:defPPr>
      <a:defRPr lang="he-IL">
        <a:uFillTx/>
      </a:defRPr>
    </a:defPPr>
    <a:lvl1pPr marL="0" algn="r" defTabSz="914400" rtl="1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srgbClr val="00000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rgbClr val="00000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srgbClr val="00000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rgbClr val="00000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7" autoAdjust="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763" y="43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uFillTx/>
              </a:defRPr>
            </a:lvl1pPr>
          </a:lstStyle>
          <a:p>
            <a:endParaRPr lang="he-IL">
              <a:uFillTx/>
            </a:endParaRP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uFillTx/>
              </a:defRPr>
            </a:lvl1pPr>
          </a:lstStyle>
          <a:p>
            <a:fld id="{5EC061A6-0796-4DA4-BCCF-C39215C865B3}" type="datetimeFigureOut">
              <a:rPr lang="he-IL" smtClean="0">
                <a:uFillTx/>
              </a:rPr>
              <a:pPr/>
              <a:t>א'/אייר/תש"ף</a:t>
            </a:fld>
            <a:endParaRPr lang="he-IL">
              <a:uFillTx/>
            </a:endParaRPr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vert="horz" lIns="91440" tIns="45720" rIns="91440" bIns="45720" rtlCol="1" anchor="ctr"/>
          <a:lstStyle/>
          <a:p>
            <a:endParaRPr lang="he-IL">
              <a:uFillTx/>
            </a:endParaRPr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>
                <a:uFillTx/>
              </a:rPr>
              <a:t>לחץ כדי לערוך סגנונות טקסט של תבנית בסיס</a:t>
            </a:r>
          </a:p>
          <a:p>
            <a:pPr lvl="1"/>
            <a:r>
              <a:rPr lang="he-IL">
                <a:uFillTx/>
              </a:rPr>
              <a:t>רמה שנייה</a:t>
            </a:r>
          </a:p>
          <a:p>
            <a:pPr lvl="2"/>
            <a:r>
              <a:rPr lang="he-IL">
                <a:uFillTx/>
              </a:rPr>
              <a:t>רמה שלישית</a:t>
            </a:r>
          </a:p>
          <a:p>
            <a:pPr lvl="3"/>
            <a:r>
              <a:rPr lang="he-IL">
                <a:uFillTx/>
              </a:rPr>
              <a:t>רמה רביעית</a:t>
            </a:r>
          </a:p>
          <a:p>
            <a:pPr lvl="4"/>
            <a:r>
              <a:rPr lang="he-IL">
                <a:uFillTx/>
              </a:rPr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uFillTx/>
              </a:defRPr>
            </a:lvl1pPr>
          </a:lstStyle>
          <a:p>
            <a:endParaRPr lang="he-IL">
              <a:uFillTx/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uFillTx/>
              </a:defRPr>
            </a:lvl1pPr>
          </a:lstStyle>
          <a:p>
            <a:fld id="{E6DF83E7-A828-4E18-9E21-DA925548D1ED}" type="slidenum">
              <a:rPr lang="he-IL" smtClean="0">
                <a:uFillTx/>
              </a:rPr>
              <a:pPr/>
              <a:t>‹#›</a:t>
            </a:fld>
            <a:endParaRPr lang="he-IL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01288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r>
              <a:rPr lang="he-IL" dirty="0">
                <a:uFillTx/>
              </a:rPr>
              <a:t>לחץ כדי לערוך סגנון כותרת</a:t>
            </a:r>
          </a:p>
        </p:txBody>
      </p:sp>
      <p:sp>
        <p:nvSpPr>
          <p:cNvPr id="7" name="מלבן מעוגל 6"/>
          <p:cNvSpPr>
            <a:spLocks/>
          </p:cNvSpPr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sp>
        <p:nvSpPr>
          <p:cNvPr id="8" name="מלבן מעוגל 7"/>
          <p:cNvSpPr>
            <a:spLocks/>
          </p:cNvSpPr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sp>
        <p:nvSpPr>
          <p:cNvPr id="9" name="מלבן מעוגל 8"/>
          <p:cNvSpPr>
            <a:spLocks/>
          </p:cNvSpPr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sp>
        <p:nvSpPr>
          <p:cNvPr id="10" name="מלבן מעוגל 9"/>
          <p:cNvSpPr>
            <a:spLocks/>
          </p:cNvSpPr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/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r>
              <a:rPr lang="he-IL" dirty="0">
                <a:uFillTx/>
              </a:rPr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uFillTx/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>
                <a:uFillTx/>
              </a:rPr>
              <a:t>לחץ כדי לערוך סגנון כותרת</a:t>
            </a:r>
          </a:p>
        </p:txBody>
      </p:sp>
      <p:sp>
        <p:nvSpPr>
          <p:cNvPr id="9" name="מלבן מעוגל 8"/>
          <p:cNvSpPr>
            <a:spLocks/>
          </p:cNvSpPr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sp>
        <p:nvSpPr>
          <p:cNvPr id="10" name="מלבן מעוגל 9"/>
          <p:cNvSpPr>
            <a:spLocks/>
          </p:cNvSpPr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uFillTx/>
              </a:rPr>
              <a:t> </a:t>
            </a:r>
          </a:p>
        </p:txBody>
      </p:sp>
      <p:sp>
        <p:nvSpPr>
          <p:cNvPr id="11" name="מלבן מעוגל 10"/>
          <p:cNvSpPr>
            <a:spLocks/>
          </p:cNvSpPr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sp>
        <p:nvSpPr>
          <p:cNvPr id="12" name="מלבן מעוגל 11"/>
          <p:cNvSpPr>
            <a:spLocks/>
          </p:cNvSpPr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sp>
        <p:nvSpPr>
          <p:cNvPr id="16" name="מציין מיקום של תמונה 2"/>
          <p:cNvSpPr>
            <a:spLocks noGrp="1"/>
          </p:cNvSpPr>
          <p:nvPr>
            <p:ph type="pic" idx="10" hasCustomPrompt="1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r>
              <a:rPr lang="he-IL" dirty="0">
                <a:uFillTx/>
              </a:rPr>
              <a:t> </a:t>
            </a:r>
          </a:p>
        </p:txBody>
      </p:sp>
      <p:sp>
        <p:nvSpPr>
          <p:cNvPr id="17" name="מציין מיקום של תמונה 2"/>
          <p:cNvSpPr>
            <a:spLocks noGrp="1"/>
          </p:cNvSpPr>
          <p:nvPr>
            <p:ph type="pic" idx="11" hasCustomPrompt="1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r>
              <a:rPr lang="he-IL" dirty="0">
                <a:uFillTx/>
              </a:rPr>
              <a:t> 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uFillTx/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>
                <a:uFillTx/>
              </a:rPr>
              <a:t>לחץ כדי לערוך סגנון כותרת</a:t>
            </a:r>
          </a:p>
        </p:txBody>
      </p:sp>
      <p:sp>
        <p:nvSpPr>
          <p:cNvPr id="9" name="מלבן מעוגל 8"/>
          <p:cNvSpPr>
            <a:spLocks/>
          </p:cNvSpPr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sp>
        <p:nvSpPr>
          <p:cNvPr id="10" name="מלבן מעוגל 9"/>
          <p:cNvSpPr>
            <a:spLocks/>
          </p:cNvSpPr>
          <p:nvPr userDrawn="1"/>
        </p:nvSpPr>
        <p:spPr>
          <a:xfrm>
            <a:off x="10171544" y="938558"/>
            <a:ext cx="2190882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uFillTx/>
              </a:rPr>
              <a:t> </a:t>
            </a:r>
          </a:p>
        </p:txBody>
      </p:sp>
      <p:sp>
        <p:nvSpPr>
          <p:cNvPr id="11" name="מלבן מעוגל 10"/>
          <p:cNvSpPr>
            <a:spLocks/>
          </p:cNvSpPr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sp>
        <p:nvSpPr>
          <p:cNvPr id="12" name="מלבן מעוגל 11"/>
          <p:cNvSpPr>
            <a:spLocks/>
          </p:cNvSpPr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sp>
        <p:nvSpPr>
          <p:cNvPr id="16" name="מציין מיקום של תמונה 2"/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r>
              <a:rPr lang="he-IL" dirty="0">
                <a:uFillTx/>
              </a:rPr>
              <a:t> </a:t>
            </a:r>
          </a:p>
        </p:txBody>
      </p:sp>
      <p:sp>
        <p:nvSpPr>
          <p:cNvPr id="17" name="מציין מיקום של תמונה 2"/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r>
              <a:rPr lang="he-IL" dirty="0">
                <a:uFillTx/>
              </a:rPr>
              <a:t> </a:t>
            </a:r>
          </a:p>
        </p:txBody>
      </p:sp>
      <p:sp>
        <p:nvSpPr>
          <p:cNvPr id="13" name="מציין מיקום של תמונה 2"/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r>
              <a:rPr lang="he-IL" dirty="0">
                <a:uFillTx/>
              </a:rPr>
              <a:t> </a:t>
            </a:r>
          </a:p>
        </p:txBody>
      </p:sp>
      <p:sp>
        <p:nvSpPr>
          <p:cNvPr id="14" name="מציין מיקום של תמונה 2"/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r>
              <a:rPr lang="he-IL" dirty="0">
                <a:uFillTx/>
              </a:rPr>
              <a:t>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השיעור שכבה ושם ה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>
            <a:spLocks/>
          </p:cNvSpPr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uFillTx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uFillTx/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>
                <a:uFillTx/>
              </a:rPr>
              <a:t>לחץ כדי לערוך סגנון כותרת</a:t>
            </a:r>
          </a:p>
        </p:txBody>
      </p:sp>
      <p:sp>
        <p:nvSpPr>
          <p:cNvPr id="7" name="מלבן מעוגל 6"/>
          <p:cNvSpPr>
            <a:spLocks/>
          </p:cNvSpPr>
          <p:nvPr userDrawn="1"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sp>
        <p:nvSpPr>
          <p:cNvPr id="8" name="מלבן מעוגל 7"/>
          <p:cNvSpPr>
            <a:spLocks/>
          </p:cNvSpPr>
          <p:nvPr userDrawn="1"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sp>
        <p:nvSpPr>
          <p:cNvPr id="11" name="מלבן מעוגל 10"/>
          <p:cNvSpPr>
            <a:spLocks/>
          </p:cNvSpPr>
          <p:nvPr userDrawn="1"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895892"/>
            <a:ext cx="12192000" cy="7652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4000" b="1">
                <a:solidFill>
                  <a:srgbClr val="002060"/>
                </a:solidFill>
                <a:uFillTx/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>
                <a:uFillTx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>
                <a:uFillTx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>
                <a:uFillTx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>
                <a:uFillTx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>
                <a:uFillTx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>
                <a:uFillTx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>
                <a:uFillTx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>
                <a:uFillTx/>
              </a:defRPr>
            </a:lvl9pPr>
          </a:lstStyle>
          <a:p>
            <a:endParaRPr dirty="0">
              <a:uFillTx/>
            </a:endParaRPr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0" y="3734824"/>
            <a:ext cx="12191999" cy="720000"/>
          </a:xfrm>
        </p:spPr>
        <p:txBody>
          <a:bodyPr anchor="ctr">
            <a:noAutofit/>
          </a:bodyPr>
          <a:lstStyle>
            <a:lvl1pPr marL="0" indent="0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uFillTx/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34" indent="-342934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uFillTx/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uFillTx/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uFillTx/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uFillTx/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>
                <a:uFillTx/>
              </a:rPr>
              <a:t>לחץ כדי לערוך סגנונות טקסט של תבנית בסיס</a:t>
            </a:r>
          </a:p>
        </p:txBody>
      </p:sp>
      <p:sp>
        <p:nvSpPr>
          <p:cNvPr id="14" name="מלבן מעוגל 8"/>
          <p:cNvSpPr>
            <a:spLocks/>
          </p:cNvSpPr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</p:spPr>
        <p:txBody>
          <a:bodyPr lIns="36000" tIns="0" rIns="36000" bIns="0">
            <a:noAutofit/>
          </a:bodyPr>
          <a:lstStyle>
            <a:lvl1pPr marL="536629" indent="0">
              <a:defRPr sz="4400" b="1">
                <a:solidFill>
                  <a:srgbClr val="002060"/>
                </a:solidFill>
                <a:uFillTx/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>
                <a:uFillTx/>
              </a:rPr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74" y="1195757"/>
            <a:ext cx="8031962" cy="461155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uFillTx/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uFillTx/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uFillTx/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uFillTx/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uFillTx/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>
                <a:uFillTx/>
              </a:rPr>
              <a:t>לחץ כדי לערוך סגנונות טקסט של תבנית בסיס</a:t>
            </a:r>
          </a:p>
          <a:p>
            <a:pPr lvl="1"/>
            <a:r>
              <a:rPr lang="he-IL" dirty="0">
                <a:uFillTx/>
              </a:rPr>
              <a:t>רמה שנייה</a:t>
            </a:r>
          </a:p>
        </p:txBody>
      </p:sp>
      <p:sp>
        <p:nvSpPr>
          <p:cNvPr id="7" name="מלבן מעוגל 6"/>
          <p:cNvSpPr>
            <a:spLocks/>
          </p:cNvSpPr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>
            <a:spLocks/>
          </p:cNvSpPr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>
            <a:spLocks/>
          </p:cNvSpPr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r>
              <a:rPr lang="he-IL" dirty="0">
                <a:uFillTx/>
              </a:rPr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5" y="1185681"/>
            <a:ext cx="8306992" cy="540000"/>
          </a:xfrm>
        </p:spPr>
        <p:txBody>
          <a:bodyPr anchor="ctr">
            <a:noAutofit/>
          </a:bodyPr>
          <a:lstStyle>
            <a:lvl1pPr marL="185757" indent="0">
              <a:buNone/>
              <a:defRPr sz="2800" b="1">
                <a:solidFill>
                  <a:srgbClr val="12B4BC"/>
                </a:solidFill>
                <a:uFillTx/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>
                <a:uFillTx/>
              </a:defRPr>
            </a:lvl2pPr>
            <a:lvl3pPr marL="914491" indent="0">
              <a:buNone/>
              <a:defRPr sz="1800" b="1">
                <a:uFillTx/>
              </a:defRPr>
            </a:lvl3pPr>
            <a:lvl4pPr marL="1371737" indent="0">
              <a:buNone/>
              <a:defRPr sz="1600" b="1">
                <a:uFillTx/>
              </a:defRPr>
            </a:lvl4pPr>
            <a:lvl5pPr marL="1828983" indent="0">
              <a:buNone/>
              <a:defRPr sz="1600" b="1">
                <a:uFillTx/>
              </a:defRPr>
            </a:lvl5pPr>
            <a:lvl6pPr marL="2286229" indent="0">
              <a:buNone/>
              <a:defRPr sz="1600" b="1">
                <a:uFillTx/>
              </a:defRPr>
            </a:lvl6pPr>
            <a:lvl7pPr marL="2743474" indent="0">
              <a:buNone/>
              <a:defRPr sz="1600" b="1">
                <a:uFillTx/>
              </a:defRPr>
            </a:lvl7pPr>
            <a:lvl8pPr marL="3200720" indent="0">
              <a:buNone/>
              <a:defRPr sz="1600" b="1">
                <a:uFillTx/>
              </a:defRPr>
            </a:lvl8pPr>
            <a:lvl9pPr marL="3657966" indent="0">
              <a:buNone/>
              <a:defRPr sz="1600" b="1">
                <a:uFillTx/>
              </a:defRPr>
            </a:lvl9pPr>
          </a:lstStyle>
          <a:p>
            <a:pPr lvl="0"/>
            <a:r>
              <a:rPr lang="he-IL" dirty="0">
                <a:uFillTx/>
              </a:rPr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725682"/>
            <a:ext cx="8031963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uFillTx/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uFillTx/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>
                <a:uFillTx/>
              </a:rPr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>
                <a:uFillTx/>
              </a:rPr>
              <a:t>רמה שנייה</a:t>
            </a:r>
          </a:p>
        </p:txBody>
      </p:sp>
      <p:sp>
        <p:nvSpPr>
          <p:cNvPr id="8" name="מלבן מעוגל 6"/>
          <p:cNvSpPr>
            <a:spLocks/>
          </p:cNvSpPr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sp>
        <p:nvSpPr>
          <p:cNvPr id="9" name="מלבן מעוגל 7"/>
          <p:cNvSpPr>
            <a:spLocks/>
          </p:cNvSpPr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sp>
        <p:nvSpPr>
          <p:cNvPr id="13" name="מלבן מעוגל 8"/>
          <p:cNvSpPr>
            <a:spLocks/>
          </p:cNvSpPr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sp>
        <p:nvSpPr>
          <p:cNvPr id="14" name="מלבן מעוגל 10"/>
          <p:cNvSpPr>
            <a:spLocks/>
          </p:cNvSpPr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2800">
                <a:solidFill>
                  <a:srgbClr val="192A72"/>
                </a:solidFill>
                <a:uFillTx/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>
                <a:uFillTx/>
              </a:rPr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>
            <a:spLocks/>
          </p:cNvSpPr>
          <p:nvPr userDrawn="1"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sp>
        <p:nvSpPr>
          <p:cNvPr id="8" name="מלבן מעוגל 7"/>
          <p:cNvSpPr>
            <a:spLocks/>
          </p:cNvSpPr>
          <p:nvPr userDrawn="1"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sp>
        <p:nvSpPr>
          <p:cNvPr id="11" name="מלבן מעוגל 10"/>
          <p:cNvSpPr>
            <a:spLocks/>
          </p:cNvSpPr>
          <p:nvPr userDrawn="1"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uFillTx/>
            </a:endParaRPr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2000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rgbClr val="192A72"/>
                </a:solidFill>
                <a:uFillTx/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>
                <a:uFillTx/>
              </a:rPr>
              <a:t>לחץ כדי לערוך סגנון כותרת של תבנית בסיס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>
            <a:spLocks/>
          </p:cNvSpPr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>
            <a:spLocks/>
          </p:cNvSpPr>
          <p:nvPr userDrawn="1"/>
        </p:nvSpPr>
        <p:spPr>
          <a:xfrm>
            <a:off x="8667715" y="66849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>
            <a:spLocks/>
          </p:cNvSpPr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/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uFillTx/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>
                <a:uFillTx/>
              </a:rPr>
              <a:t>מיועד לסרטים</a:t>
            </a:r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uFillTx/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>
                <a:uFillTx/>
              </a:rPr>
              <a:t>לחץ כדי לערוך סגנונות טקסט של תבנית בסיס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r>
              <a:rPr lang="he-IL" dirty="0">
                <a:uFillTx/>
              </a:rPr>
              <a:t>לחץ כדי לערוך סגנון כותרת של תבנית</a:t>
            </a:r>
          </a:p>
        </p:txBody>
      </p:sp>
      <p:sp>
        <p:nvSpPr>
          <p:cNvPr id="7" name="מלבן מעוגל 6"/>
          <p:cNvSpPr>
            <a:spLocks/>
          </p:cNvSpPr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>
            <a:spLocks/>
          </p:cNvSpPr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>
            <a:spLocks/>
          </p:cNvSpPr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r>
              <a:rPr lang="he-IL" dirty="0">
                <a:uFillTx/>
              </a:rPr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uFillTx/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>
                <a:uFillTx/>
              </a:rPr>
              <a:t>לחץ כדי לערוך סגנון כותרת</a:t>
            </a:r>
          </a:p>
        </p:txBody>
      </p:sp>
      <p:sp>
        <p:nvSpPr>
          <p:cNvPr id="9" name="מלבן מעוגל 8"/>
          <p:cNvSpPr>
            <a:spLocks/>
          </p:cNvSpPr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sp>
        <p:nvSpPr>
          <p:cNvPr id="10" name="מלבן מעוגל 9"/>
          <p:cNvSpPr>
            <a:spLocks/>
          </p:cNvSpPr>
          <p:nvPr userDrawn="1"/>
        </p:nvSpPr>
        <p:spPr>
          <a:xfrm>
            <a:off x="11032901" y="950191"/>
            <a:ext cx="1159099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uFillTx/>
              </a:rPr>
              <a:t> </a:t>
            </a:r>
          </a:p>
        </p:txBody>
      </p:sp>
      <p:sp>
        <p:nvSpPr>
          <p:cNvPr id="11" name="מלבן מעוגל 10"/>
          <p:cNvSpPr>
            <a:spLocks/>
          </p:cNvSpPr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sp>
        <p:nvSpPr>
          <p:cNvPr id="12" name="מלבן מעוגל 11"/>
          <p:cNvSpPr>
            <a:spLocks/>
          </p:cNvSpPr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r>
              <a:rPr lang="he-IL" dirty="0">
                <a:uFillTx/>
              </a:rPr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uFillTx/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>
                <a:uFillTx/>
              </a:rPr>
              <a:t>לחץ כדי לערוך סגנון כותרת</a:t>
            </a:r>
          </a:p>
        </p:txBody>
      </p:sp>
      <p:sp>
        <p:nvSpPr>
          <p:cNvPr id="9" name="מלבן מעוגל 8"/>
          <p:cNvSpPr>
            <a:spLocks/>
          </p:cNvSpPr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sp>
        <p:nvSpPr>
          <p:cNvPr id="10" name="מלבן מעוגל 9"/>
          <p:cNvSpPr>
            <a:spLocks/>
          </p:cNvSpPr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uFillTx/>
              </a:rPr>
              <a:t> </a:t>
            </a:r>
          </a:p>
        </p:txBody>
      </p:sp>
      <p:sp>
        <p:nvSpPr>
          <p:cNvPr id="11" name="מלבן מעוגל 10"/>
          <p:cNvSpPr>
            <a:spLocks/>
          </p:cNvSpPr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sp>
        <p:nvSpPr>
          <p:cNvPr id="12" name="מלבן מעוגל 11"/>
          <p:cNvSpPr>
            <a:spLocks/>
          </p:cNvSpPr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uFillTx/>
            </a:endParaRPr>
          </a:p>
        </p:txBody>
      </p:sp>
      <p:sp>
        <p:nvSpPr>
          <p:cNvPr id="13" name="מציין מיקום של תמונה 2"/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r>
              <a:rPr lang="he-IL" dirty="0">
                <a:uFillTx/>
              </a:rPr>
              <a:t>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>
                <a:uFillTx/>
              </a:rPr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>
                <a:uFillTx/>
              </a:rPr>
              <a:t>לחץ כדי לערוך סגנונות טקסט של תבנית בסיס</a:t>
            </a:r>
          </a:p>
          <a:p>
            <a:pPr lvl="1"/>
            <a:r>
              <a:rPr lang="he-IL">
                <a:uFillTx/>
              </a:rPr>
              <a:t>רמה שנייה</a:t>
            </a:r>
          </a:p>
          <a:p>
            <a:pPr lvl="2"/>
            <a:r>
              <a:rPr lang="he-IL">
                <a:uFillTx/>
              </a:rPr>
              <a:t>רמה שלישית</a:t>
            </a:r>
          </a:p>
          <a:p>
            <a:pPr lvl="3"/>
            <a:r>
              <a:rPr lang="he-IL">
                <a:uFillTx/>
              </a:rPr>
              <a:t>רמה רביעית</a:t>
            </a:r>
          </a:p>
          <a:p>
            <a:pPr lvl="4"/>
            <a:r>
              <a:rPr lang="he-IL">
                <a:uFillTx/>
              </a:rPr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BB6F552B-607E-4869-A917-C44959BDCB12}" type="datetimeFigureOut">
              <a:rPr lang="he-IL" smtClean="0">
                <a:uFillTx/>
              </a:rPr>
              <a:pPr/>
              <a:t>א'/אייר/תש"ף</a:t>
            </a:fld>
            <a:endParaRPr lang="he-IL">
              <a:uFillTx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he-IL">
              <a:uFillTx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16478A40-4CDB-4A89-A7AB-ED0E5AEAC786}" type="slidenum">
              <a:rPr lang="he-IL" smtClean="0">
                <a:uFillTx/>
              </a:rPr>
              <a:pPr/>
              <a:t>‹#›</a:t>
            </a:fld>
            <a:endParaRPr lang="he-IL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he-IL">
          <a:uFillTx/>
        </a:defRPr>
      </a:defPPr>
      <a:lvl1pPr marL="0" algn="r" defTabSz="914491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201303" y="2526698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>
                <a:uFillTx/>
              </a:rPr>
              <a:t>מערכת שידורים לאומית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0" y="220979"/>
            <a:ext cx="6154296" cy="637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04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723" y="103910"/>
            <a:ext cx="6125542" cy="660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06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37" y="114300"/>
            <a:ext cx="6052486" cy="660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76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26" y="114301"/>
            <a:ext cx="5880495" cy="648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04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747" y="153784"/>
            <a:ext cx="5887143" cy="643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58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31004" y="123777"/>
            <a:ext cx="687880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>
                <a:uFillTx/>
              </a:defRPr>
            </a:defPPr>
            <a:lvl1pPr>
              <a:defRPr sz="3600" b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en-US" dirty="0"/>
              <a:t>Throttle Position Sensor (TPS) </a:t>
            </a:r>
            <a:endParaRPr lang="he-IL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r="11983"/>
          <a:stretch/>
        </p:blipFill>
        <p:spPr>
          <a:xfrm>
            <a:off x="135082" y="915380"/>
            <a:ext cx="8655627" cy="502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42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2480" y="140564"/>
            <a:ext cx="687880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>
                <a:uFillTx/>
              </a:defRPr>
            </a:defPPr>
            <a:lvl1pPr>
              <a:defRPr sz="3600" b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en-US" dirty="0"/>
              <a:t>Throttle Position Sensor (TPS) </a:t>
            </a:r>
            <a:endParaRPr lang="he-IL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94" r="17239"/>
          <a:stretch/>
        </p:blipFill>
        <p:spPr>
          <a:xfrm>
            <a:off x="363682" y="941524"/>
            <a:ext cx="7762009" cy="567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41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</p:spPr>
      </p:pic>
      <p:sp>
        <p:nvSpPr>
          <p:cNvPr id="4" name="תיבת טקסט 3"/>
          <p:cNvSpPr txBox="1">
            <a:spLocks/>
          </p:cNvSpPr>
          <p:nvPr/>
        </p:nvSpPr>
        <p:spPr>
          <a:xfrm>
            <a:off x="1178827" y="3234225"/>
            <a:ext cx="1043629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algn="just"/>
            <a:r>
              <a:rPr lang="he-IL" sz="2800" dirty="0">
                <a:solidFill>
                  <a:srgbClr val="192A72"/>
                </a:solidFill>
                <a:uFillTx/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uFillTx/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uFillTx/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/>
          <p:cNvSpPr>
            <a:spLocks/>
          </p:cNvSpPr>
          <p:nvPr/>
        </p:nvSpPr>
        <p:spPr>
          <a:xfrm>
            <a:off x="795" y="1838476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uFillTx/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/>
          </p:cNvSpPr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4" tIns="121904" rIns="121904" bIns="121904" anchor="t" anchorCtr="0">
            <a:noAutofit/>
          </a:bodyPr>
          <a:lstStyle/>
          <a:p>
            <a:pPr marL="609600">
              <a:lnSpc>
                <a:spcPct val="150000"/>
              </a:lnSpc>
            </a:pPr>
            <a:endParaRPr dirty="0">
              <a:uFillTx/>
            </a:endParaRPr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1640677"/>
            <a:ext cx="12192001" cy="1260164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  <a:uFillTx/>
              </a:rPr>
              <a:t>המגמה לתחבורה מתקדמת</a:t>
            </a:r>
            <a:br>
              <a:rPr lang="he-IL" dirty="0">
                <a:solidFill>
                  <a:srgbClr val="192A72"/>
                </a:solidFill>
                <a:uFillTx/>
              </a:rPr>
            </a:br>
            <a:r>
              <a:rPr lang="he-IL" sz="2000" dirty="0"/>
              <a:t>3710/3720</a:t>
            </a:r>
            <a:endParaRPr lang="he-IL" sz="2000" dirty="0">
              <a:solidFill>
                <a:srgbClr val="192A72"/>
              </a:solidFill>
              <a:uFillTx/>
            </a:endParaRP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-618836" y="2993384"/>
            <a:ext cx="13429674" cy="518979"/>
          </a:xfrm>
        </p:spPr>
        <p:txBody>
          <a:bodyPr/>
          <a:lstStyle/>
          <a:p>
            <a:r>
              <a:rPr lang="he-IL" sz="2400" u="sng" dirty="0">
                <a:uFillTx/>
                <a:sym typeface="Varela Round"/>
              </a:rPr>
              <a:t>חיישן מצב מצערת</a:t>
            </a:r>
            <a:endParaRPr lang="he-IL" sz="2400" dirty="0">
              <a:uFillTx/>
              <a:sym typeface="Varela Round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-1" y="3534906"/>
            <a:ext cx="12192001" cy="720094"/>
          </a:xfrm>
        </p:spPr>
        <p:txBody>
          <a:bodyPr/>
          <a:lstStyle/>
          <a:p>
            <a:r>
              <a:rPr lang="he-IL" sz="3200" dirty="0">
                <a:uFillTx/>
                <a:sym typeface="Varela Round"/>
              </a:rPr>
              <a:t>שם המורה:</a:t>
            </a:r>
            <a:r>
              <a:rPr lang="en-US" sz="3200" dirty="0">
                <a:uFillTx/>
                <a:sym typeface="Varela Round"/>
              </a:rPr>
              <a:t> </a:t>
            </a:r>
            <a:r>
              <a:rPr lang="he-IL" sz="3200" dirty="0">
                <a:uFillTx/>
                <a:sym typeface="Varela Round"/>
              </a:rPr>
              <a:t>אייל והבי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1115251" y="213094"/>
            <a:ext cx="9642231" cy="720000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  <a:uFillTx/>
              </a:rPr>
              <a:t>מה נלמד היום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4085439" y="1119486"/>
            <a:ext cx="3942824" cy="540070"/>
          </a:xfrm>
        </p:spPr>
        <p:txBody>
          <a:bodyPr/>
          <a:lstStyle/>
          <a:p>
            <a:r>
              <a:rPr lang="he-IL" dirty="0">
                <a:uFillTx/>
                <a:sym typeface="Varela Round"/>
              </a:rPr>
              <a:t>חיישן מצב מצערת</a:t>
            </a:r>
            <a:endParaRPr lang="he-IL" dirty="0">
              <a:uFillTx/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3730336" y="1845948"/>
            <a:ext cx="4064434" cy="4128825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he-IL" sz="2000" b="1" dirty="0">
                <a:solidFill>
                  <a:schemeClr val="tx1"/>
                </a:solidFill>
                <a:uFillTx/>
              </a:rPr>
              <a:t>מבוא</a:t>
            </a:r>
            <a:r>
              <a:rPr lang="he-IL" sz="2000" b="1" dirty="0">
                <a:solidFill>
                  <a:schemeClr val="tx1"/>
                </a:solidFill>
              </a:rPr>
              <a:t>.</a:t>
            </a:r>
            <a:endParaRPr lang="he-IL" sz="2000" b="1" dirty="0">
              <a:solidFill>
                <a:schemeClr val="tx1"/>
              </a:solidFill>
              <a:uFillTx/>
            </a:endParaRPr>
          </a:p>
          <a:p>
            <a:pPr>
              <a:lnSpc>
                <a:spcPct val="200000"/>
              </a:lnSpc>
            </a:pPr>
            <a:r>
              <a:rPr lang="he-IL" sz="2000" b="1" dirty="0">
                <a:solidFill>
                  <a:schemeClr val="tx1"/>
                </a:solidFill>
              </a:rPr>
              <a:t>מיקום של החיישן.</a:t>
            </a:r>
          </a:p>
          <a:p>
            <a:pPr>
              <a:lnSpc>
                <a:spcPct val="200000"/>
              </a:lnSpc>
            </a:pPr>
            <a:r>
              <a:rPr lang="he-IL" sz="2000" b="1" dirty="0">
                <a:solidFill>
                  <a:schemeClr val="tx1"/>
                </a:solidFill>
                <a:uFillTx/>
              </a:rPr>
              <a:t>רכיבים של החיישן.</a:t>
            </a:r>
          </a:p>
          <a:p>
            <a:pPr>
              <a:lnSpc>
                <a:spcPct val="200000"/>
              </a:lnSpc>
            </a:pPr>
            <a:r>
              <a:rPr lang="he-IL" sz="2000" b="1" dirty="0">
                <a:solidFill>
                  <a:schemeClr val="tx1"/>
                </a:solidFill>
              </a:rPr>
              <a:t>פעולה של החיישן.</a:t>
            </a:r>
          </a:p>
          <a:p>
            <a:pPr>
              <a:lnSpc>
                <a:spcPct val="200000"/>
              </a:lnSpc>
            </a:pPr>
            <a:r>
              <a:rPr lang="he-IL" sz="2000" b="1" dirty="0">
                <a:solidFill>
                  <a:schemeClr val="tx1"/>
                </a:solidFill>
                <a:uFillTx/>
              </a:rPr>
              <a:t>ניהול מנוע.</a:t>
            </a:r>
          </a:p>
          <a:p>
            <a:pPr>
              <a:lnSpc>
                <a:spcPct val="200000"/>
              </a:lnSpc>
            </a:pPr>
            <a:r>
              <a:rPr lang="he-IL" sz="2000" b="1" dirty="0">
                <a:solidFill>
                  <a:schemeClr val="tx1"/>
                </a:solidFill>
              </a:rPr>
              <a:t>אבחון תקלות.</a:t>
            </a:r>
            <a:endParaRPr lang="he-IL" sz="2000" b="1" dirty="0">
              <a:solidFill>
                <a:schemeClr val="tx1"/>
              </a:solidFill>
              <a:uFillTx/>
            </a:endParaRPr>
          </a:p>
          <a:p>
            <a:pPr>
              <a:lnSpc>
                <a:spcPct val="200000"/>
              </a:lnSpc>
            </a:pPr>
            <a:endParaRPr lang="he-IL" sz="2000" b="1" dirty="0">
              <a:solidFill>
                <a:schemeClr val="tx1"/>
              </a:solidFill>
              <a:uFillTx/>
            </a:endParaRPr>
          </a:p>
          <a:p>
            <a:pPr marL="96848" indent="0">
              <a:lnSpc>
                <a:spcPct val="200000"/>
              </a:lnSpc>
              <a:buNone/>
            </a:pPr>
            <a:endParaRPr lang="he-IL" sz="2000" dirty="0">
              <a:solidFill>
                <a:schemeClr val="tx1"/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26077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964741" y="4841043"/>
            <a:ext cx="39728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he-IL" alt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גוף המצערת וחיישן המצערת</a:t>
            </a:r>
            <a:endParaRPr lang="en-US" altLang="he-IL" sz="2400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6" name="Picture 1033" descr="t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5" y="1173226"/>
            <a:ext cx="4845342" cy="343579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035"/>
          <p:cNvSpPr>
            <a:spLocks noChangeArrowheads="1"/>
          </p:cNvSpPr>
          <p:nvPr/>
        </p:nvSpPr>
        <p:spPr bwMode="auto">
          <a:xfrm>
            <a:off x="5964381" y="1088256"/>
            <a:ext cx="5891645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he-IL" altLang="he-IL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מיקום חיישן מצב מצערת – </a:t>
            </a:r>
          </a:p>
          <a:p>
            <a:pPr algn="r" rtl="1">
              <a:spcBef>
                <a:spcPct val="50000"/>
              </a:spcBef>
            </a:pPr>
            <a:r>
              <a:rPr lang="he-IL" alt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החיישן ממוקם על צינור היניקה ומופעל על ידי ציר המצערת. </a:t>
            </a:r>
          </a:p>
          <a:p>
            <a:pPr algn="r" rtl="1">
              <a:spcBef>
                <a:spcPct val="50000"/>
              </a:spcBef>
            </a:pPr>
            <a:r>
              <a:rPr lang="he-IL" altLang="he-IL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תפקיד חיישן מצב מצערת </a:t>
            </a:r>
            <a:r>
              <a:rPr lang="he-IL" alt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– </a:t>
            </a:r>
          </a:p>
          <a:p>
            <a:pPr algn="r" rtl="1">
              <a:spcBef>
                <a:spcPct val="50000"/>
              </a:spcBef>
            </a:pPr>
            <a:r>
              <a:rPr lang="he-IL" alt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מעקב אחר זווית הפתיחה של המצערת (לצורך ויסות הזרמת הדלק למרסס/ים, וזאת על מנת לחסוך בדלק, להפחית את פליטת המזהמים ולווסת את פעולת המנוע).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64328" y="234083"/>
            <a:ext cx="687880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Throttle Position Sensor (TPS) </a:t>
            </a:r>
            <a:endParaRPr lang="he-IL" sz="3600" b="1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9544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 descr="tps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10" y="1282428"/>
            <a:ext cx="3886200" cy="209550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32" descr="ללא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00" y="3595002"/>
            <a:ext cx="3124655" cy="2307984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033"/>
          <p:cNvSpPr>
            <a:spLocks noChangeArrowheads="1"/>
          </p:cNvSpPr>
          <p:nvPr/>
        </p:nvSpPr>
        <p:spPr bwMode="auto">
          <a:xfrm>
            <a:off x="5698007" y="1151175"/>
            <a:ext cx="6096000" cy="138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he-IL" altLang="he-IL" sz="2200" dirty="0">
                <a:latin typeface="Varela Round" panose="00000500000000000000" pitchFamily="2" charset="-79"/>
                <a:cs typeface="Varela Round" panose="00000500000000000000" pitchFamily="2" charset="-79"/>
              </a:rPr>
              <a:t>חיישן המצערת הוא נגד משתנה (פוטנציומטר) הנעזר באות מוצא בעל מתח המשתנה בהתאם לזווית הפתיחה של המצערת.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17947" y="181241"/>
            <a:ext cx="687880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>
                <a:uFillTx/>
              </a:defRPr>
            </a:defPPr>
            <a:lvl1pPr>
              <a:defRPr sz="3600" b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en-US" dirty="0"/>
              <a:t>Throttle Position Sensor (TPS) </a:t>
            </a:r>
            <a:endParaRPr lang="he-IL" dirty="0"/>
          </a:p>
        </p:txBody>
      </p:sp>
      <p:sp>
        <p:nvSpPr>
          <p:cNvPr id="10" name="מלבן 9"/>
          <p:cNvSpPr/>
          <p:nvPr/>
        </p:nvSpPr>
        <p:spPr>
          <a:xfrm>
            <a:off x="5698007" y="2671380"/>
            <a:ext cx="6096000" cy="22633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r" rtl="1"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he-IL" altLang="he-IL" sz="2200" dirty="0">
                <a:latin typeface="Varela Round" panose="00000500000000000000" pitchFamily="2" charset="-79"/>
                <a:cs typeface="Varela Round" panose="00000500000000000000" pitchFamily="2" charset="-79"/>
              </a:rPr>
              <a:t>במצב של פתיחה מלאה, גורם החיישן להפסקת הזרם למרססים.  החיישן מקבל מתח של 5 וולט מיחידת הבקרה ומוציא מתח מוצא המשתנה בטווח שבין  0.4-4.6 וולט בהתאם לזווית הפתיחה של המצערת.</a:t>
            </a:r>
          </a:p>
        </p:txBody>
      </p:sp>
    </p:spTree>
    <p:extLst>
      <p:ext uri="{BB962C8B-B14F-4D97-AF65-F5344CB8AC3E}">
        <p14:creationId xmlns:p14="http://schemas.microsoft.com/office/powerpoint/2010/main" val="246230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/>
          <a:srcRect l="22113" t="22969" r="28803" b="38808"/>
          <a:stretch/>
        </p:blipFill>
        <p:spPr>
          <a:xfrm>
            <a:off x="673968" y="861059"/>
            <a:ext cx="10844063" cy="47500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1167" y="214728"/>
            <a:ext cx="687880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>
                <a:uFillTx/>
              </a:defRPr>
            </a:defPPr>
            <a:lvl1pPr>
              <a:defRPr sz="3600" b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en-US" dirty="0"/>
              <a:t>Throttle Position Sensor (TPS)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36152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6596" y="112163"/>
            <a:ext cx="687880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>
                <a:uFillTx/>
              </a:defRPr>
            </a:defPPr>
            <a:lvl1pPr>
              <a:defRPr sz="3600" b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en-US" dirty="0"/>
              <a:t>Throttle Position Sensor (TPS) </a:t>
            </a:r>
            <a:endParaRPr lang="he-IL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38" y="957549"/>
            <a:ext cx="6657802" cy="565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88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15639" y="183627"/>
            <a:ext cx="669728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>
                <a:uFillTx/>
              </a:defRPr>
            </a:defPPr>
            <a:lvl1pPr>
              <a:defRPr sz="3600" b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en-US" dirty="0"/>
              <a:t>Throttle Position Sensor (TPS) </a:t>
            </a:r>
            <a:endParaRPr lang="he-IL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9" y="982981"/>
            <a:ext cx="10469880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80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20" y="278688"/>
            <a:ext cx="5545481" cy="623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7143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rgbClr val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התאמה אישית 3">
      <a:majorFont>
        <a:latin typeface="Varela Round"/>
        <a:ea typeface=""/>
        <a:cs typeface="Varela Round"/>
      </a:majorFont>
      <a:minorFont>
        <a:latin typeface="Varela Round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5620</TotalTime>
  <Words>240</Words>
  <Application>Microsoft Office PowerPoint</Application>
  <PresentationFormat>Widescreen</PresentationFormat>
  <Paragraphs>28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Varela Round</vt:lpstr>
      <vt:lpstr>Wingdings</vt:lpstr>
      <vt:lpstr>ערכת נושא Office</vt:lpstr>
      <vt:lpstr>מערכת שידורים לאומית</vt:lpstr>
      <vt:lpstr>המגמה לתחבורה מתקדמת 3710/3720</vt:lpstr>
      <vt:lpstr>מה נלמד היום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Sivan Shimshila</cp:lastModifiedBy>
  <cp:revision>115</cp:revision>
  <dcterms:created xsi:type="dcterms:W3CDTF">2020-03-15T19:13:03Z</dcterms:created>
  <dcterms:modified xsi:type="dcterms:W3CDTF">2020-04-25T20:30:57Z</dcterms:modified>
</cp:coreProperties>
</file>