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21"/>
  </p:notesMasterIdLst>
  <p:sldIdLst>
    <p:sldId id="257" r:id="rId5"/>
    <p:sldId id="262" r:id="rId6"/>
    <p:sldId id="263" r:id="rId7"/>
    <p:sldId id="288" r:id="rId8"/>
    <p:sldId id="303" r:id="rId9"/>
    <p:sldId id="310" r:id="rId10"/>
    <p:sldId id="313" r:id="rId11"/>
    <p:sldId id="312" r:id="rId12"/>
    <p:sldId id="314" r:id="rId13"/>
    <p:sldId id="315" r:id="rId14"/>
    <p:sldId id="317" r:id="rId15"/>
    <p:sldId id="306" r:id="rId16"/>
    <p:sldId id="292" r:id="rId17"/>
    <p:sldId id="316" r:id="rId18"/>
    <p:sldId id="318" r:id="rId19"/>
    <p:sldId id="291" r:id="rId2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  <a:srgbClr val="12B4BC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69CDB2-6480-4BA5-B0F9-D309ABE51AE4}" v="30" dt="2020-04-19T08:23:17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066" y="58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nyamin Cohen" userId="e4cd015d-2779-4e87-b1fc-ca74f1975a1d" providerId="ADAL" clId="{3469CDB2-6480-4BA5-B0F9-D309ABE51AE4}"/>
    <pc:docChg chg="custSel addSld modSld sldOrd">
      <pc:chgData name="Binyamin Cohen" userId="e4cd015d-2779-4e87-b1fc-ca74f1975a1d" providerId="ADAL" clId="{3469CDB2-6480-4BA5-B0F9-D309ABE51AE4}" dt="2020-04-19T08:27:26.095" v="712" actId="20577"/>
      <pc:docMkLst>
        <pc:docMk/>
      </pc:docMkLst>
      <pc:sldChg chg="addSp modSp">
        <pc:chgData name="Binyamin Cohen" userId="e4cd015d-2779-4e87-b1fc-ca74f1975a1d" providerId="ADAL" clId="{3469CDB2-6480-4BA5-B0F9-D309ABE51AE4}" dt="2020-04-19T08:04:54.257" v="1" actId="1076"/>
        <pc:sldMkLst>
          <pc:docMk/>
          <pc:sldMk cId="0" sldId="262"/>
        </pc:sldMkLst>
        <pc:spChg chg="add mod">
          <ac:chgData name="Binyamin Cohen" userId="e4cd015d-2779-4e87-b1fc-ca74f1975a1d" providerId="ADAL" clId="{3469CDB2-6480-4BA5-B0F9-D309ABE51AE4}" dt="2020-04-19T08:04:54.257" v="1" actId="1076"/>
          <ac:spMkLst>
            <pc:docMk/>
            <pc:sldMk cId="0" sldId="262"/>
            <ac:spMk id="6" creationId="{84016E62-4022-4298-93F6-B791B644D0C4}"/>
          </ac:spMkLst>
        </pc:spChg>
      </pc:sldChg>
      <pc:sldChg chg="addSp delSp modSp ord">
        <pc:chgData name="Binyamin Cohen" userId="e4cd015d-2779-4e87-b1fc-ca74f1975a1d" providerId="ADAL" clId="{3469CDB2-6480-4BA5-B0F9-D309ABE51AE4}" dt="2020-04-19T08:21:24.848" v="302" actId="166"/>
        <pc:sldMkLst>
          <pc:docMk/>
          <pc:sldMk cId="48979670" sldId="316"/>
        </pc:sldMkLst>
        <pc:spChg chg="mod">
          <ac:chgData name="Binyamin Cohen" userId="e4cd015d-2779-4e87-b1fc-ca74f1975a1d" providerId="ADAL" clId="{3469CDB2-6480-4BA5-B0F9-D309ABE51AE4}" dt="2020-04-19T08:20:46.225" v="294" actId="1076"/>
          <ac:spMkLst>
            <pc:docMk/>
            <pc:sldMk cId="48979670" sldId="316"/>
            <ac:spMk id="3" creationId="{00000000-0000-0000-0000-000000000000}"/>
          </ac:spMkLst>
        </pc:spChg>
        <pc:picChg chg="add mod">
          <ac:chgData name="Binyamin Cohen" userId="e4cd015d-2779-4e87-b1fc-ca74f1975a1d" providerId="ADAL" clId="{3469CDB2-6480-4BA5-B0F9-D309ABE51AE4}" dt="2020-04-19T08:21:00.242" v="299" actId="14100"/>
          <ac:picMkLst>
            <pc:docMk/>
            <pc:sldMk cId="48979670" sldId="316"/>
            <ac:picMk id="2" creationId="{17A47A81-5209-4C34-9824-A139EE3A36C5}"/>
          </ac:picMkLst>
        </pc:picChg>
        <pc:picChg chg="del">
          <ac:chgData name="Binyamin Cohen" userId="e4cd015d-2779-4e87-b1fc-ca74f1975a1d" providerId="ADAL" clId="{3469CDB2-6480-4BA5-B0F9-D309ABE51AE4}" dt="2020-04-19T08:17:52.249" v="5" actId="478"/>
          <ac:picMkLst>
            <pc:docMk/>
            <pc:sldMk cId="48979670" sldId="316"/>
            <ac:picMk id="6" creationId="{B09E76F8-8B52-4976-A3F3-D1FA89B2E416}"/>
          </ac:picMkLst>
        </pc:picChg>
        <pc:picChg chg="del">
          <ac:chgData name="Binyamin Cohen" userId="e4cd015d-2779-4e87-b1fc-ca74f1975a1d" providerId="ADAL" clId="{3469CDB2-6480-4BA5-B0F9-D309ABE51AE4}" dt="2020-04-19T08:17:59.755" v="9" actId="478"/>
          <ac:picMkLst>
            <pc:docMk/>
            <pc:sldMk cId="48979670" sldId="316"/>
            <ac:picMk id="7" creationId="{3A1E282E-0744-4C46-A6C0-3A6146A855B7}"/>
          </ac:picMkLst>
        </pc:picChg>
        <pc:cxnChg chg="mod ord">
          <ac:chgData name="Binyamin Cohen" userId="e4cd015d-2779-4e87-b1fc-ca74f1975a1d" providerId="ADAL" clId="{3469CDB2-6480-4BA5-B0F9-D309ABE51AE4}" dt="2020-04-19T08:21:24.848" v="302" actId="166"/>
          <ac:cxnSpMkLst>
            <pc:docMk/>
            <pc:sldMk cId="48979670" sldId="316"/>
            <ac:cxnSpMk id="9" creationId="{9DFCA3B4-3920-42D9-8279-53B869DC22A5}"/>
          </ac:cxnSpMkLst>
        </pc:cxnChg>
      </pc:sldChg>
      <pc:sldChg chg="add">
        <pc:chgData name="Binyamin Cohen" userId="e4cd015d-2779-4e87-b1fc-ca74f1975a1d" providerId="ADAL" clId="{3469CDB2-6480-4BA5-B0F9-D309ABE51AE4}" dt="2020-04-19T08:15:23.719" v="2"/>
        <pc:sldMkLst>
          <pc:docMk/>
          <pc:sldMk cId="2817831530" sldId="317"/>
        </pc:sldMkLst>
      </pc:sldChg>
      <pc:sldChg chg="addSp delSp modSp add">
        <pc:chgData name="Binyamin Cohen" userId="e4cd015d-2779-4e87-b1fc-ca74f1975a1d" providerId="ADAL" clId="{3469CDB2-6480-4BA5-B0F9-D309ABE51AE4}" dt="2020-04-19T08:27:26.095" v="712" actId="20577"/>
        <pc:sldMkLst>
          <pc:docMk/>
          <pc:sldMk cId="1881776922" sldId="318"/>
        </pc:sldMkLst>
        <pc:spChg chg="del mod">
          <ac:chgData name="Binyamin Cohen" userId="e4cd015d-2779-4e87-b1fc-ca74f1975a1d" providerId="ADAL" clId="{3469CDB2-6480-4BA5-B0F9-D309ABE51AE4}" dt="2020-04-19T08:23:09.782" v="305" actId="478"/>
          <ac:spMkLst>
            <pc:docMk/>
            <pc:sldMk cId="1881776922" sldId="318"/>
            <ac:spMk id="3" creationId="{00000000-0000-0000-0000-000000000000}"/>
          </ac:spMkLst>
        </pc:spChg>
        <pc:spChg chg="add del mod">
          <ac:chgData name="Binyamin Cohen" userId="e4cd015d-2779-4e87-b1fc-ca74f1975a1d" providerId="ADAL" clId="{3469CDB2-6480-4BA5-B0F9-D309ABE51AE4}" dt="2020-04-19T08:23:15.753" v="308" actId="478"/>
          <ac:spMkLst>
            <pc:docMk/>
            <pc:sldMk cId="1881776922" sldId="318"/>
            <ac:spMk id="5" creationId="{3A6212C3-D57F-4B96-8C29-5764F753DBD3}"/>
          </ac:spMkLst>
        </pc:spChg>
        <pc:spChg chg="add mod">
          <ac:chgData name="Binyamin Cohen" userId="e4cd015d-2779-4e87-b1fc-ca74f1975a1d" providerId="ADAL" clId="{3469CDB2-6480-4BA5-B0F9-D309ABE51AE4}" dt="2020-04-19T08:23:21.114" v="310" actId="1076"/>
          <ac:spMkLst>
            <pc:docMk/>
            <pc:sldMk cId="1881776922" sldId="318"/>
            <ac:spMk id="10" creationId="{571FABE1-1E59-49AA-91C7-7193A25C3813}"/>
          </ac:spMkLst>
        </pc:spChg>
        <pc:spChg chg="add mod">
          <ac:chgData name="Binyamin Cohen" userId="e4cd015d-2779-4e87-b1fc-ca74f1975a1d" providerId="ADAL" clId="{3469CDB2-6480-4BA5-B0F9-D309ABE51AE4}" dt="2020-04-19T08:27:26.095" v="712" actId="20577"/>
          <ac:spMkLst>
            <pc:docMk/>
            <pc:sldMk cId="1881776922" sldId="318"/>
            <ac:spMk id="11" creationId="{B526E9D1-9859-4DC2-9C9C-D12157218680}"/>
          </ac:spMkLst>
        </pc:spChg>
        <pc:picChg chg="del">
          <ac:chgData name="Binyamin Cohen" userId="e4cd015d-2779-4e87-b1fc-ca74f1975a1d" providerId="ADAL" clId="{3469CDB2-6480-4BA5-B0F9-D309ABE51AE4}" dt="2020-04-19T08:23:13.276" v="307" actId="478"/>
          <ac:picMkLst>
            <pc:docMk/>
            <pc:sldMk cId="1881776922" sldId="318"/>
            <ac:picMk id="2" creationId="{17A47A81-5209-4C34-9824-A139EE3A36C5}"/>
          </ac:picMkLst>
        </pc:picChg>
        <pc:cxnChg chg="del">
          <ac:chgData name="Binyamin Cohen" userId="e4cd015d-2779-4e87-b1fc-ca74f1975a1d" providerId="ADAL" clId="{3469CDB2-6480-4BA5-B0F9-D309ABE51AE4}" dt="2020-04-19T08:23:12.172" v="306" actId="478"/>
          <ac:cxnSpMkLst>
            <pc:docMk/>
            <pc:sldMk cId="1881776922" sldId="318"/>
            <ac:cxnSpMk id="9" creationId="{9DFCA3B4-3920-42D9-8279-53B869DC22A5}"/>
          </ac:cxnSpMkLst>
        </pc:cxnChg>
      </pc:sldChg>
    </pc:docChg>
  </pc:docChgLst>
  <pc:docChgLst>
    <pc:chgData name="Binyamin Cohen" userId="e4cd015d-2779-4e87-b1fc-ca74f1975a1d" providerId="ADAL" clId="{34F5DC2D-213E-4DB1-8629-F73079AFD8A1}"/>
    <pc:docChg chg="undo custSel addSld delSld modSld sldOrd">
      <pc:chgData name="Binyamin Cohen" userId="e4cd015d-2779-4e87-b1fc-ca74f1975a1d" providerId="ADAL" clId="{34F5DC2D-213E-4DB1-8629-F73079AFD8A1}" dt="2020-04-19T00:03:53.685" v="1517" actId="478"/>
      <pc:docMkLst>
        <pc:docMk/>
      </pc:docMkLst>
      <pc:sldChg chg="modSp">
        <pc:chgData name="Binyamin Cohen" userId="e4cd015d-2779-4e87-b1fc-ca74f1975a1d" providerId="ADAL" clId="{34F5DC2D-213E-4DB1-8629-F73079AFD8A1}" dt="2020-04-18T22:20:19.408" v="68" actId="20577"/>
        <pc:sldMkLst>
          <pc:docMk/>
          <pc:sldMk cId="0" sldId="262"/>
        </pc:sldMkLst>
        <pc:spChg chg="mod">
          <ac:chgData name="Binyamin Cohen" userId="e4cd015d-2779-4e87-b1fc-ca74f1975a1d" providerId="ADAL" clId="{34F5DC2D-213E-4DB1-8629-F73079AFD8A1}" dt="2020-04-18T22:20:19.408" v="68" actId="20577"/>
          <ac:spMkLst>
            <pc:docMk/>
            <pc:sldMk cId="0" sldId="262"/>
            <ac:spMk id="5" creationId="{00000000-0000-0000-0000-000000000000}"/>
          </ac:spMkLst>
        </pc:spChg>
      </pc:sldChg>
      <pc:sldChg chg="delSp modSp">
        <pc:chgData name="Binyamin Cohen" userId="e4cd015d-2779-4e87-b1fc-ca74f1975a1d" providerId="ADAL" clId="{34F5DC2D-213E-4DB1-8629-F73079AFD8A1}" dt="2020-04-19T00:03:15.619" v="1506" actId="478"/>
        <pc:sldMkLst>
          <pc:docMk/>
          <pc:sldMk cId="0" sldId="263"/>
        </pc:sldMkLst>
        <pc:spChg chg="mod">
          <ac:chgData name="Binyamin Cohen" userId="e4cd015d-2779-4e87-b1fc-ca74f1975a1d" providerId="ADAL" clId="{34F5DC2D-213E-4DB1-8629-F73079AFD8A1}" dt="2020-04-18T22:20:26.633" v="70" actId="20577"/>
          <ac:spMkLst>
            <pc:docMk/>
            <pc:sldMk cId="0" sldId="263"/>
            <ac:spMk id="3" creationId="{00000000-0000-0000-0000-000000000000}"/>
          </ac:spMkLst>
        </pc:spChg>
        <pc:spChg chg="del">
          <ac:chgData name="Binyamin Cohen" userId="e4cd015d-2779-4e87-b1fc-ca74f1975a1d" providerId="ADAL" clId="{34F5DC2D-213E-4DB1-8629-F73079AFD8A1}" dt="2020-04-19T00:03:15.619" v="1506" actId="478"/>
          <ac:spMkLst>
            <pc:docMk/>
            <pc:sldMk cId="0" sldId="263"/>
            <ac:spMk id="5" creationId="{88F3A11B-B6D4-458B-B8CB-D80129628491}"/>
          </ac:spMkLst>
        </pc:spChg>
      </pc:sldChg>
      <pc:sldChg chg="modSp">
        <pc:chgData name="Binyamin Cohen" userId="e4cd015d-2779-4e87-b1fc-ca74f1975a1d" providerId="ADAL" clId="{34F5DC2D-213E-4DB1-8629-F73079AFD8A1}" dt="2020-04-18T22:20:55.602" v="105" actId="6549"/>
        <pc:sldMkLst>
          <pc:docMk/>
          <pc:sldMk cId="0" sldId="288"/>
        </pc:sldMkLst>
        <pc:spChg chg="mod">
          <ac:chgData name="Binyamin Cohen" userId="e4cd015d-2779-4e87-b1fc-ca74f1975a1d" providerId="ADAL" clId="{34F5DC2D-213E-4DB1-8629-F73079AFD8A1}" dt="2020-04-18T22:20:40.320" v="85" actId="20577"/>
          <ac:spMkLst>
            <pc:docMk/>
            <pc:sldMk cId="0" sldId="288"/>
            <ac:spMk id="5" creationId="{00000000-0000-0000-0000-000000000000}"/>
          </ac:spMkLst>
        </pc:spChg>
        <pc:spChg chg="mod">
          <ac:chgData name="Binyamin Cohen" userId="e4cd015d-2779-4e87-b1fc-ca74f1975a1d" providerId="ADAL" clId="{34F5DC2D-213E-4DB1-8629-F73079AFD8A1}" dt="2020-04-18T22:20:55.602" v="105" actId="6549"/>
          <ac:spMkLst>
            <pc:docMk/>
            <pc:sldMk cId="0" sldId="288"/>
            <ac:spMk id="7" creationId="{00000000-0000-0000-0000-000000000000}"/>
          </ac:spMkLst>
        </pc:spChg>
      </pc:sldChg>
      <pc:sldChg chg="addSp delSp modSp delAnim modAnim">
        <pc:chgData name="Binyamin Cohen" userId="e4cd015d-2779-4e87-b1fc-ca74f1975a1d" providerId="ADAL" clId="{34F5DC2D-213E-4DB1-8629-F73079AFD8A1}" dt="2020-04-19T00:02:34.116" v="1503"/>
        <pc:sldMkLst>
          <pc:docMk/>
          <pc:sldMk cId="2230144795" sldId="292"/>
        </pc:sldMkLst>
        <pc:spChg chg="add del mod">
          <ac:chgData name="Binyamin Cohen" userId="e4cd015d-2779-4e87-b1fc-ca74f1975a1d" providerId="ADAL" clId="{34F5DC2D-213E-4DB1-8629-F73079AFD8A1}" dt="2020-04-19T00:02:34.116" v="1503"/>
          <ac:spMkLst>
            <pc:docMk/>
            <pc:sldMk cId="2230144795" sldId="292"/>
            <ac:spMk id="5" creationId="{F9AA1DBF-60BD-4B1C-B829-83881196DD1D}"/>
          </ac:spMkLst>
        </pc:spChg>
        <pc:picChg chg="del">
          <ac:chgData name="Binyamin Cohen" userId="e4cd015d-2779-4e87-b1fc-ca74f1975a1d" providerId="ADAL" clId="{34F5DC2D-213E-4DB1-8629-F73079AFD8A1}" dt="2020-04-19T00:02:29.394" v="1502" actId="478"/>
          <ac:picMkLst>
            <pc:docMk/>
            <pc:sldMk cId="2230144795" sldId="292"/>
            <ac:picMk id="2" creationId="{7142D3F2-6115-4DD5-90F5-8FF1A9279EE5}"/>
          </ac:picMkLst>
        </pc:picChg>
        <pc:picChg chg="add mod">
          <ac:chgData name="Binyamin Cohen" userId="e4cd015d-2779-4e87-b1fc-ca74f1975a1d" providerId="ADAL" clId="{34F5DC2D-213E-4DB1-8629-F73079AFD8A1}" dt="2020-04-19T00:02:34.116" v="1503"/>
          <ac:picMkLst>
            <pc:docMk/>
            <pc:sldMk cId="2230144795" sldId="292"/>
            <ac:picMk id="6" creationId="{8186F1F3-5E82-4ED0-940E-2135E3AC2E59}"/>
          </ac:picMkLst>
        </pc:picChg>
      </pc:sldChg>
      <pc:sldChg chg="addSp delSp modSp add del ord">
        <pc:chgData name="Binyamin Cohen" userId="e4cd015d-2779-4e87-b1fc-ca74f1975a1d" providerId="ADAL" clId="{34F5DC2D-213E-4DB1-8629-F73079AFD8A1}" dt="2020-04-19T00:03:32.050" v="1511" actId="478"/>
        <pc:sldMkLst>
          <pc:docMk/>
          <pc:sldMk cId="1541779854" sldId="303"/>
        </pc:sldMkLst>
        <pc:spChg chg="mod">
          <ac:chgData name="Binyamin Cohen" userId="e4cd015d-2779-4e87-b1fc-ca74f1975a1d" providerId="ADAL" clId="{34F5DC2D-213E-4DB1-8629-F73079AFD8A1}" dt="2020-04-18T22:58:09.512" v="1495" actId="14100"/>
          <ac:spMkLst>
            <pc:docMk/>
            <pc:sldMk cId="1541779854" sldId="303"/>
            <ac:spMk id="3" creationId="{00000000-0000-0000-0000-000000000000}"/>
          </ac:spMkLst>
        </pc:spChg>
        <pc:spChg chg="del mod">
          <ac:chgData name="Binyamin Cohen" userId="e4cd015d-2779-4e87-b1fc-ca74f1975a1d" providerId="ADAL" clId="{34F5DC2D-213E-4DB1-8629-F73079AFD8A1}" dt="2020-04-19T00:03:32.050" v="1511" actId="478"/>
          <ac:spMkLst>
            <pc:docMk/>
            <pc:sldMk cId="1541779854" sldId="303"/>
            <ac:spMk id="5" creationId="{88F3A11B-B6D4-458B-B8CB-D80129628491}"/>
          </ac:spMkLst>
        </pc:spChg>
        <pc:spChg chg="mod">
          <ac:chgData name="Binyamin Cohen" userId="e4cd015d-2779-4e87-b1fc-ca74f1975a1d" providerId="ADAL" clId="{34F5DC2D-213E-4DB1-8629-F73079AFD8A1}" dt="2020-04-18T22:27:39.855" v="375" actId="1076"/>
          <ac:spMkLst>
            <pc:docMk/>
            <pc:sldMk cId="1541779854" sldId="303"/>
            <ac:spMk id="7" creationId="{00000000-0000-0000-0000-000000000000}"/>
          </ac:spMkLst>
        </pc:spChg>
        <pc:picChg chg="add mod modCrop">
          <ac:chgData name="Binyamin Cohen" userId="e4cd015d-2779-4e87-b1fc-ca74f1975a1d" providerId="ADAL" clId="{34F5DC2D-213E-4DB1-8629-F73079AFD8A1}" dt="2020-04-18T22:57:39.095" v="1489" actId="1076"/>
          <ac:picMkLst>
            <pc:docMk/>
            <pc:sldMk cId="1541779854" sldId="303"/>
            <ac:picMk id="4" creationId="{E9D244FF-569B-438A-BAA9-8905A0997CB1}"/>
          </ac:picMkLst>
        </pc:picChg>
        <pc:picChg chg="add mod">
          <ac:chgData name="Binyamin Cohen" userId="e4cd015d-2779-4e87-b1fc-ca74f1975a1d" providerId="ADAL" clId="{34F5DC2D-213E-4DB1-8629-F73079AFD8A1}" dt="2020-04-18T22:32:20.439" v="397" actId="1076"/>
          <ac:picMkLst>
            <pc:docMk/>
            <pc:sldMk cId="1541779854" sldId="303"/>
            <ac:picMk id="8" creationId="{876CE46D-D9EB-4184-8AC1-0079071851E6}"/>
          </ac:picMkLst>
        </pc:picChg>
        <pc:picChg chg="add mod modCrop">
          <ac:chgData name="Binyamin Cohen" userId="e4cd015d-2779-4e87-b1fc-ca74f1975a1d" providerId="ADAL" clId="{34F5DC2D-213E-4DB1-8629-F73079AFD8A1}" dt="2020-04-18T22:57:36.831" v="1488" actId="14100"/>
          <ac:picMkLst>
            <pc:docMk/>
            <pc:sldMk cId="1541779854" sldId="303"/>
            <ac:picMk id="9" creationId="{BDB501E2-D4A5-4F49-B6AA-4F89A6A2CAF2}"/>
          </ac:picMkLst>
        </pc:picChg>
        <pc:picChg chg="del">
          <ac:chgData name="Binyamin Cohen" userId="e4cd015d-2779-4e87-b1fc-ca74f1975a1d" providerId="ADAL" clId="{34F5DC2D-213E-4DB1-8629-F73079AFD8A1}" dt="2020-04-18T22:26:25.732" v="334" actId="478"/>
          <ac:picMkLst>
            <pc:docMk/>
            <pc:sldMk cId="1541779854" sldId="303"/>
            <ac:picMk id="11" creationId="{6A6351C0-AEC4-42D6-A0E6-20BD0DEEDC27}"/>
          </ac:picMkLst>
        </pc:picChg>
      </pc:sldChg>
      <pc:sldChg chg="addSp delSp modSp">
        <pc:chgData name="Binyamin Cohen" userId="e4cd015d-2779-4e87-b1fc-ca74f1975a1d" providerId="ADAL" clId="{34F5DC2D-213E-4DB1-8629-F73079AFD8A1}" dt="2020-04-19T00:03:53.685" v="1517" actId="478"/>
        <pc:sldMkLst>
          <pc:docMk/>
          <pc:sldMk cId="190575139" sldId="306"/>
        </pc:sldMkLst>
        <pc:spChg chg="mod">
          <ac:chgData name="Binyamin Cohen" userId="e4cd015d-2779-4e87-b1fc-ca74f1975a1d" providerId="ADAL" clId="{34F5DC2D-213E-4DB1-8629-F73079AFD8A1}" dt="2020-04-18T22:58:48.720" v="1500" actId="1076"/>
          <ac:spMkLst>
            <pc:docMk/>
            <pc:sldMk cId="190575139" sldId="306"/>
            <ac:spMk id="2" creationId="{9A1D747C-3010-4B3F-AF6D-B0B59FD7CFA5}"/>
          </ac:spMkLst>
        </pc:spChg>
        <pc:spChg chg="mod">
          <ac:chgData name="Binyamin Cohen" userId="e4cd015d-2779-4e87-b1fc-ca74f1975a1d" providerId="ADAL" clId="{34F5DC2D-213E-4DB1-8629-F73079AFD8A1}" dt="2020-04-18T22:58:53.004" v="1501" actId="1076"/>
          <ac:spMkLst>
            <pc:docMk/>
            <pc:sldMk cId="190575139" sldId="306"/>
            <ac:spMk id="4" creationId="{398AB2B4-8C80-4980-83A3-BA11EA02F969}"/>
          </ac:spMkLst>
        </pc:spChg>
        <pc:spChg chg="del">
          <ac:chgData name="Binyamin Cohen" userId="e4cd015d-2779-4e87-b1fc-ca74f1975a1d" providerId="ADAL" clId="{34F5DC2D-213E-4DB1-8629-F73079AFD8A1}" dt="2020-04-19T00:03:53.685" v="1517" actId="478"/>
          <ac:spMkLst>
            <pc:docMk/>
            <pc:sldMk cId="190575139" sldId="306"/>
            <ac:spMk id="5" creationId="{3FFDBF25-783C-4B01-8949-AABD22AC47A0}"/>
          </ac:spMkLst>
        </pc:spChg>
        <pc:spChg chg="add del mod">
          <ac:chgData name="Binyamin Cohen" userId="e4cd015d-2779-4e87-b1fc-ca74f1975a1d" providerId="ADAL" clId="{34F5DC2D-213E-4DB1-8629-F73079AFD8A1}" dt="2020-04-18T22:48:11.600" v="1072" actId="478"/>
          <ac:spMkLst>
            <pc:docMk/>
            <pc:sldMk cId="190575139" sldId="306"/>
            <ac:spMk id="7" creationId="{3B41D978-BFFF-4D1B-8E97-835F169AB571}"/>
          </ac:spMkLst>
        </pc:spChg>
        <pc:spChg chg="del">
          <ac:chgData name="Binyamin Cohen" userId="e4cd015d-2779-4e87-b1fc-ca74f1975a1d" providerId="ADAL" clId="{34F5DC2D-213E-4DB1-8629-F73079AFD8A1}" dt="2020-04-18T22:48:10.074" v="1071" actId="478"/>
          <ac:spMkLst>
            <pc:docMk/>
            <pc:sldMk cId="190575139" sldId="306"/>
            <ac:spMk id="8" creationId="{00000000-0000-0000-0000-000000000000}"/>
          </ac:spMkLst>
        </pc:spChg>
        <pc:spChg chg="add">
          <ac:chgData name="Binyamin Cohen" userId="e4cd015d-2779-4e87-b1fc-ca74f1975a1d" providerId="ADAL" clId="{34F5DC2D-213E-4DB1-8629-F73079AFD8A1}" dt="2020-04-18T22:48:23.273" v="1075"/>
          <ac:spMkLst>
            <pc:docMk/>
            <pc:sldMk cId="190575139" sldId="306"/>
            <ac:spMk id="13" creationId="{84015840-CEE4-486A-AD7B-C9FCDF80EF49}"/>
          </ac:spMkLst>
        </pc:spChg>
        <pc:spChg chg="mod">
          <ac:chgData name="Binyamin Cohen" userId="e4cd015d-2779-4e87-b1fc-ca74f1975a1d" providerId="ADAL" clId="{34F5DC2D-213E-4DB1-8629-F73079AFD8A1}" dt="2020-04-18T22:58:35.631" v="1498" actId="1076"/>
          <ac:spMkLst>
            <pc:docMk/>
            <pc:sldMk cId="190575139" sldId="306"/>
            <ac:spMk id="14" creationId="{00000000-0000-0000-0000-000000000000}"/>
          </ac:spMkLst>
        </pc:spChg>
        <pc:picChg chg="add del">
          <ac:chgData name="Binyamin Cohen" userId="e4cd015d-2779-4e87-b1fc-ca74f1975a1d" providerId="ADAL" clId="{34F5DC2D-213E-4DB1-8629-F73079AFD8A1}" dt="2020-04-18T22:48:15.568" v="1074" actId="478"/>
          <ac:picMkLst>
            <pc:docMk/>
            <pc:sldMk cId="190575139" sldId="306"/>
            <ac:picMk id="10" creationId="{3C5AC605-3976-4E6F-A3F3-074DA2B0E175}"/>
          </ac:picMkLst>
        </pc:picChg>
        <pc:picChg chg="add del">
          <ac:chgData name="Binyamin Cohen" userId="e4cd015d-2779-4e87-b1fc-ca74f1975a1d" providerId="ADAL" clId="{34F5DC2D-213E-4DB1-8629-F73079AFD8A1}" dt="2020-04-18T22:48:15.568" v="1074" actId="478"/>
          <ac:picMkLst>
            <pc:docMk/>
            <pc:sldMk cId="190575139" sldId="306"/>
            <ac:picMk id="11" creationId="{248F10DD-B313-4B71-ACAD-B198F9FEB136}"/>
          </ac:picMkLst>
        </pc:picChg>
        <pc:cxnChg chg="add del">
          <ac:chgData name="Binyamin Cohen" userId="e4cd015d-2779-4e87-b1fc-ca74f1975a1d" providerId="ADAL" clId="{34F5DC2D-213E-4DB1-8629-F73079AFD8A1}" dt="2020-04-18T22:48:15.568" v="1074" actId="478"/>
          <ac:cxnSpMkLst>
            <pc:docMk/>
            <pc:sldMk cId="190575139" sldId="306"/>
            <ac:cxnSpMk id="12" creationId="{DDFA0774-EAC5-47F5-90DA-8535ACDBDCF4}"/>
          </ac:cxnSpMkLst>
        </pc:cxnChg>
      </pc:sldChg>
      <pc:sldChg chg="del">
        <pc:chgData name="Binyamin Cohen" userId="e4cd015d-2779-4e87-b1fc-ca74f1975a1d" providerId="ADAL" clId="{34F5DC2D-213E-4DB1-8629-F73079AFD8A1}" dt="2020-04-19T00:02:59.203" v="1505" actId="2696"/>
        <pc:sldMkLst>
          <pc:docMk/>
          <pc:sldMk cId="2360693387" sldId="308"/>
        </pc:sldMkLst>
      </pc:sldChg>
      <pc:sldChg chg="del">
        <pc:chgData name="Binyamin Cohen" userId="e4cd015d-2779-4e87-b1fc-ca74f1975a1d" providerId="ADAL" clId="{34F5DC2D-213E-4DB1-8629-F73079AFD8A1}" dt="2020-04-19T00:02:54.840" v="1504" actId="2696"/>
        <pc:sldMkLst>
          <pc:docMk/>
          <pc:sldMk cId="404409528" sldId="309"/>
        </pc:sldMkLst>
      </pc:sldChg>
      <pc:sldChg chg="delSp modSp">
        <pc:chgData name="Binyamin Cohen" userId="e4cd015d-2779-4e87-b1fc-ca74f1975a1d" providerId="ADAL" clId="{34F5DC2D-213E-4DB1-8629-F73079AFD8A1}" dt="2020-04-19T00:03:35.587" v="1512" actId="478"/>
        <pc:sldMkLst>
          <pc:docMk/>
          <pc:sldMk cId="852125069" sldId="310"/>
        </pc:sldMkLst>
        <pc:spChg chg="mod">
          <ac:chgData name="Binyamin Cohen" userId="e4cd015d-2779-4e87-b1fc-ca74f1975a1d" providerId="ADAL" clId="{34F5DC2D-213E-4DB1-8629-F73079AFD8A1}" dt="2020-04-18T22:39:03.904" v="572" actId="20577"/>
          <ac:spMkLst>
            <pc:docMk/>
            <pc:sldMk cId="852125069" sldId="310"/>
            <ac:spMk id="2" creationId="{9A1D747C-3010-4B3F-AF6D-B0B59FD7CFA5}"/>
          </ac:spMkLst>
        </pc:spChg>
        <pc:spChg chg="del">
          <ac:chgData name="Binyamin Cohen" userId="e4cd015d-2779-4e87-b1fc-ca74f1975a1d" providerId="ADAL" clId="{34F5DC2D-213E-4DB1-8629-F73079AFD8A1}" dt="2020-04-19T00:03:35.587" v="1512" actId="478"/>
          <ac:spMkLst>
            <pc:docMk/>
            <pc:sldMk cId="852125069" sldId="310"/>
            <ac:spMk id="5" creationId="{3FFDBF25-783C-4B01-8949-AABD22AC47A0}"/>
          </ac:spMkLst>
        </pc:spChg>
        <pc:spChg chg="mod">
          <ac:chgData name="Binyamin Cohen" userId="e4cd015d-2779-4e87-b1fc-ca74f1975a1d" providerId="ADAL" clId="{34F5DC2D-213E-4DB1-8629-F73079AFD8A1}" dt="2020-04-18T22:38:50.599" v="561" actId="1076"/>
          <ac:spMkLst>
            <pc:docMk/>
            <pc:sldMk cId="852125069" sldId="310"/>
            <ac:spMk id="8" creationId="{00000000-0000-0000-0000-000000000000}"/>
          </ac:spMkLst>
        </pc:spChg>
        <pc:spChg chg="mod">
          <ac:chgData name="Binyamin Cohen" userId="e4cd015d-2779-4e87-b1fc-ca74f1975a1d" providerId="ADAL" clId="{34F5DC2D-213E-4DB1-8629-F73079AFD8A1}" dt="2020-04-18T22:38:52.918" v="562" actId="1076"/>
          <ac:spMkLst>
            <pc:docMk/>
            <pc:sldMk cId="852125069" sldId="310"/>
            <ac:spMk id="14" creationId="{00000000-0000-0000-0000-000000000000}"/>
          </ac:spMkLst>
        </pc:spChg>
      </pc:sldChg>
      <pc:sldChg chg="del">
        <pc:chgData name="Binyamin Cohen" userId="e4cd015d-2779-4e87-b1fc-ca74f1975a1d" providerId="ADAL" clId="{34F5DC2D-213E-4DB1-8629-F73079AFD8A1}" dt="2020-04-18T22:28:38.644" v="381" actId="2696"/>
        <pc:sldMkLst>
          <pc:docMk/>
          <pc:sldMk cId="2841035702" sldId="311"/>
        </pc:sldMkLst>
      </pc:sldChg>
      <pc:sldChg chg="addSp delSp modSp">
        <pc:chgData name="Binyamin Cohen" userId="e4cd015d-2779-4e87-b1fc-ca74f1975a1d" providerId="ADAL" clId="{34F5DC2D-213E-4DB1-8629-F73079AFD8A1}" dt="2020-04-19T00:03:41.891" v="1514" actId="478"/>
        <pc:sldMkLst>
          <pc:docMk/>
          <pc:sldMk cId="93763767" sldId="312"/>
        </pc:sldMkLst>
        <pc:spChg chg="mod">
          <ac:chgData name="Binyamin Cohen" userId="e4cd015d-2779-4e87-b1fc-ca74f1975a1d" providerId="ADAL" clId="{34F5DC2D-213E-4DB1-8629-F73079AFD8A1}" dt="2020-04-18T22:34:55.710" v="530" actId="1076"/>
          <ac:spMkLst>
            <pc:docMk/>
            <pc:sldMk cId="93763767" sldId="312"/>
            <ac:spMk id="3" creationId="{00000000-0000-0000-0000-000000000000}"/>
          </ac:spMkLst>
        </pc:spChg>
        <pc:spChg chg="del">
          <ac:chgData name="Binyamin Cohen" userId="e4cd015d-2779-4e87-b1fc-ca74f1975a1d" providerId="ADAL" clId="{34F5DC2D-213E-4DB1-8629-F73079AFD8A1}" dt="2020-04-19T00:03:41.891" v="1514" actId="478"/>
          <ac:spMkLst>
            <pc:docMk/>
            <pc:sldMk cId="93763767" sldId="312"/>
            <ac:spMk id="5" creationId="{88F3A11B-B6D4-458B-B8CB-D80129628491}"/>
          </ac:spMkLst>
        </pc:spChg>
        <pc:spChg chg="del">
          <ac:chgData name="Binyamin Cohen" userId="e4cd015d-2779-4e87-b1fc-ca74f1975a1d" providerId="ADAL" clId="{34F5DC2D-213E-4DB1-8629-F73079AFD8A1}" dt="2020-04-18T22:39:32.342" v="578" actId="478"/>
          <ac:spMkLst>
            <pc:docMk/>
            <pc:sldMk cId="93763767" sldId="312"/>
            <ac:spMk id="7" creationId="{00000000-0000-0000-0000-000000000000}"/>
          </ac:spMkLst>
        </pc:spChg>
        <pc:spChg chg="add mod">
          <ac:chgData name="Binyamin Cohen" userId="e4cd015d-2779-4e87-b1fc-ca74f1975a1d" providerId="ADAL" clId="{34F5DC2D-213E-4DB1-8629-F73079AFD8A1}" dt="2020-04-18T22:39:42.502" v="580" actId="1076"/>
          <ac:spMkLst>
            <pc:docMk/>
            <pc:sldMk cId="93763767" sldId="312"/>
            <ac:spMk id="22" creationId="{A25DC533-C3D1-47BD-B9B6-A6D6C55877B2}"/>
          </ac:spMkLst>
        </pc:spChg>
        <pc:spChg chg="add del mod">
          <ac:chgData name="Binyamin Cohen" userId="e4cd015d-2779-4e87-b1fc-ca74f1975a1d" providerId="ADAL" clId="{34F5DC2D-213E-4DB1-8629-F73079AFD8A1}" dt="2020-04-18T22:39:38.190" v="579" actId="478"/>
          <ac:spMkLst>
            <pc:docMk/>
            <pc:sldMk cId="93763767" sldId="312"/>
            <ac:spMk id="24" creationId="{75D66795-3582-4D4A-86F8-D7F8DB8B106D}"/>
          </ac:spMkLst>
        </pc:spChg>
        <pc:picChg chg="add mod">
          <ac:chgData name="Binyamin Cohen" userId="e4cd015d-2779-4e87-b1fc-ca74f1975a1d" providerId="ADAL" clId="{34F5DC2D-213E-4DB1-8629-F73079AFD8A1}" dt="2020-04-18T22:33:21.670" v="399" actId="1076"/>
          <ac:picMkLst>
            <pc:docMk/>
            <pc:sldMk cId="93763767" sldId="312"/>
            <ac:picMk id="2" creationId="{F00A2C1F-7DFE-4914-BA3E-688A6EA47EE3}"/>
          </ac:picMkLst>
        </pc:picChg>
        <pc:cxnChg chg="add del mod">
          <ac:chgData name="Binyamin Cohen" userId="e4cd015d-2779-4e87-b1fc-ca74f1975a1d" providerId="ADAL" clId="{34F5DC2D-213E-4DB1-8629-F73079AFD8A1}" dt="2020-04-18T22:37:27.571" v="550" actId="478"/>
          <ac:cxnSpMkLst>
            <pc:docMk/>
            <pc:sldMk cId="93763767" sldId="312"/>
            <ac:cxnSpMk id="8" creationId="{C0AE5D75-8776-4E0D-9E72-7DA73ABFE06B}"/>
          </ac:cxnSpMkLst>
        </pc:cxnChg>
        <pc:cxnChg chg="add del mod">
          <ac:chgData name="Binyamin Cohen" userId="e4cd015d-2779-4e87-b1fc-ca74f1975a1d" providerId="ADAL" clId="{34F5DC2D-213E-4DB1-8629-F73079AFD8A1}" dt="2020-04-18T22:37:27.571" v="550" actId="478"/>
          <ac:cxnSpMkLst>
            <pc:docMk/>
            <pc:sldMk cId="93763767" sldId="312"/>
            <ac:cxnSpMk id="10" creationId="{92665478-B7B9-4B86-884E-0E83C1B01095}"/>
          </ac:cxnSpMkLst>
        </pc:cxnChg>
        <pc:cxnChg chg="add del mod">
          <ac:chgData name="Binyamin Cohen" userId="e4cd015d-2779-4e87-b1fc-ca74f1975a1d" providerId="ADAL" clId="{34F5DC2D-213E-4DB1-8629-F73079AFD8A1}" dt="2020-04-18T22:37:27.571" v="550" actId="478"/>
          <ac:cxnSpMkLst>
            <pc:docMk/>
            <pc:sldMk cId="93763767" sldId="312"/>
            <ac:cxnSpMk id="13" creationId="{4E705B81-D240-4A5D-87C1-C65C159BC928}"/>
          </ac:cxnSpMkLst>
        </pc:cxnChg>
        <pc:cxnChg chg="add del mod">
          <ac:chgData name="Binyamin Cohen" userId="e4cd015d-2779-4e87-b1fc-ca74f1975a1d" providerId="ADAL" clId="{34F5DC2D-213E-4DB1-8629-F73079AFD8A1}" dt="2020-04-18T22:37:27.571" v="550" actId="478"/>
          <ac:cxnSpMkLst>
            <pc:docMk/>
            <pc:sldMk cId="93763767" sldId="312"/>
            <ac:cxnSpMk id="15" creationId="{C492EF27-A2CB-4CDC-94BD-95B844177E9C}"/>
          </ac:cxnSpMkLst>
        </pc:cxnChg>
        <pc:cxnChg chg="add del mod">
          <ac:chgData name="Binyamin Cohen" userId="e4cd015d-2779-4e87-b1fc-ca74f1975a1d" providerId="ADAL" clId="{34F5DC2D-213E-4DB1-8629-F73079AFD8A1}" dt="2020-04-18T22:37:27.571" v="550" actId="478"/>
          <ac:cxnSpMkLst>
            <pc:docMk/>
            <pc:sldMk cId="93763767" sldId="312"/>
            <ac:cxnSpMk id="19" creationId="{427C36AB-586C-416A-963F-B38A87B5527A}"/>
          </ac:cxnSpMkLst>
        </pc:cxnChg>
      </pc:sldChg>
      <pc:sldChg chg="addSp delSp modSp add">
        <pc:chgData name="Binyamin Cohen" userId="e4cd015d-2779-4e87-b1fc-ca74f1975a1d" providerId="ADAL" clId="{34F5DC2D-213E-4DB1-8629-F73079AFD8A1}" dt="2020-04-19T00:03:39.427" v="1513" actId="478"/>
        <pc:sldMkLst>
          <pc:docMk/>
          <pc:sldMk cId="620422991" sldId="313"/>
        </pc:sldMkLst>
        <pc:spChg chg="mod">
          <ac:chgData name="Binyamin Cohen" userId="e4cd015d-2779-4e87-b1fc-ca74f1975a1d" providerId="ADAL" clId="{34F5DC2D-213E-4DB1-8629-F73079AFD8A1}" dt="2020-04-18T22:55:34.023" v="1339" actId="1076"/>
          <ac:spMkLst>
            <pc:docMk/>
            <pc:sldMk cId="620422991" sldId="313"/>
            <ac:spMk id="3" creationId="{00000000-0000-0000-0000-000000000000}"/>
          </ac:spMkLst>
        </pc:spChg>
        <pc:spChg chg="add del mod">
          <ac:chgData name="Binyamin Cohen" userId="e4cd015d-2779-4e87-b1fc-ca74f1975a1d" providerId="ADAL" clId="{34F5DC2D-213E-4DB1-8629-F73079AFD8A1}" dt="2020-04-18T22:39:22.547" v="575" actId="478"/>
          <ac:spMkLst>
            <pc:docMk/>
            <pc:sldMk cId="620422991" sldId="313"/>
            <ac:spMk id="4" creationId="{9071FD20-9622-497C-A99D-B947C3C3517B}"/>
          </ac:spMkLst>
        </pc:spChg>
        <pc:spChg chg="del">
          <ac:chgData name="Binyamin Cohen" userId="e4cd015d-2779-4e87-b1fc-ca74f1975a1d" providerId="ADAL" clId="{34F5DC2D-213E-4DB1-8629-F73079AFD8A1}" dt="2020-04-19T00:03:39.427" v="1513" actId="478"/>
          <ac:spMkLst>
            <pc:docMk/>
            <pc:sldMk cId="620422991" sldId="313"/>
            <ac:spMk id="5" creationId="{88F3A11B-B6D4-458B-B8CB-D80129628491}"/>
          </ac:spMkLst>
        </pc:spChg>
        <pc:spChg chg="del">
          <ac:chgData name="Binyamin Cohen" userId="e4cd015d-2779-4e87-b1fc-ca74f1975a1d" providerId="ADAL" clId="{34F5DC2D-213E-4DB1-8629-F73079AFD8A1}" dt="2020-04-18T22:39:17.287" v="573" actId="478"/>
          <ac:spMkLst>
            <pc:docMk/>
            <pc:sldMk cId="620422991" sldId="313"/>
            <ac:spMk id="7" creationId="{00000000-0000-0000-0000-000000000000}"/>
          </ac:spMkLst>
        </pc:spChg>
        <pc:spChg chg="add">
          <ac:chgData name="Binyamin Cohen" userId="e4cd015d-2779-4e87-b1fc-ca74f1975a1d" providerId="ADAL" clId="{34F5DC2D-213E-4DB1-8629-F73079AFD8A1}" dt="2020-04-18T22:39:18.850" v="574"/>
          <ac:spMkLst>
            <pc:docMk/>
            <pc:sldMk cId="620422991" sldId="313"/>
            <ac:spMk id="8" creationId="{9148DB34-C827-40BB-8024-8D2529DA54DD}"/>
          </ac:spMkLst>
        </pc:spChg>
        <pc:picChg chg="mod">
          <ac:chgData name="Binyamin Cohen" userId="e4cd015d-2779-4e87-b1fc-ca74f1975a1d" providerId="ADAL" clId="{34F5DC2D-213E-4DB1-8629-F73079AFD8A1}" dt="2020-04-18T22:55:28.071" v="1338" actId="14100"/>
          <ac:picMkLst>
            <pc:docMk/>
            <pc:sldMk cId="620422991" sldId="313"/>
            <ac:picMk id="11" creationId="{6A6351C0-AEC4-42D6-A0E6-20BD0DEEDC27}"/>
          </ac:picMkLst>
        </pc:picChg>
      </pc:sldChg>
      <pc:sldChg chg="addSp delSp modSp add">
        <pc:chgData name="Binyamin Cohen" userId="e4cd015d-2779-4e87-b1fc-ca74f1975a1d" providerId="ADAL" clId="{34F5DC2D-213E-4DB1-8629-F73079AFD8A1}" dt="2020-04-19T00:03:45.905" v="1515" actId="478"/>
        <pc:sldMkLst>
          <pc:docMk/>
          <pc:sldMk cId="1751814735" sldId="314"/>
        </pc:sldMkLst>
        <pc:spChg chg="del">
          <ac:chgData name="Binyamin Cohen" userId="e4cd015d-2779-4e87-b1fc-ca74f1975a1d" providerId="ADAL" clId="{34F5DC2D-213E-4DB1-8629-F73079AFD8A1}" dt="2020-04-19T00:03:45.905" v="1515" actId="478"/>
          <ac:spMkLst>
            <pc:docMk/>
            <pc:sldMk cId="1751814735" sldId="314"/>
            <ac:spMk id="5" creationId="{88F3A11B-B6D4-458B-B8CB-D80129628491}"/>
          </ac:spMkLst>
        </pc:spChg>
        <pc:spChg chg="del">
          <ac:chgData name="Binyamin Cohen" userId="e4cd015d-2779-4e87-b1fc-ca74f1975a1d" providerId="ADAL" clId="{34F5DC2D-213E-4DB1-8629-F73079AFD8A1}" dt="2020-04-18T22:39:47.492" v="581" actId="478"/>
          <ac:spMkLst>
            <pc:docMk/>
            <pc:sldMk cId="1751814735" sldId="314"/>
            <ac:spMk id="7" creationId="{00000000-0000-0000-0000-000000000000}"/>
          </ac:spMkLst>
        </pc:spChg>
        <pc:spChg chg="add del mod">
          <ac:chgData name="Binyamin Cohen" userId="e4cd015d-2779-4e87-b1fc-ca74f1975a1d" providerId="ADAL" clId="{34F5DC2D-213E-4DB1-8629-F73079AFD8A1}" dt="2020-04-18T22:39:50.386" v="582" actId="478"/>
          <ac:spMkLst>
            <pc:docMk/>
            <pc:sldMk cId="1751814735" sldId="314"/>
            <ac:spMk id="11" creationId="{0AB58BCA-67AE-498F-8A9B-4F1043884C9B}"/>
          </ac:spMkLst>
        </pc:spChg>
        <pc:spChg chg="add">
          <ac:chgData name="Binyamin Cohen" userId="e4cd015d-2779-4e87-b1fc-ca74f1975a1d" providerId="ADAL" clId="{34F5DC2D-213E-4DB1-8629-F73079AFD8A1}" dt="2020-04-18T22:39:51.757" v="583"/>
          <ac:spMkLst>
            <pc:docMk/>
            <pc:sldMk cId="1751814735" sldId="314"/>
            <ac:spMk id="12" creationId="{930E3300-CE86-4743-B0C0-2F4839C140F8}"/>
          </ac:spMkLst>
        </pc:spChg>
        <pc:picChg chg="mod">
          <ac:chgData name="Binyamin Cohen" userId="e4cd015d-2779-4e87-b1fc-ca74f1975a1d" providerId="ADAL" clId="{34F5DC2D-213E-4DB1-8629-F73079AFD8A1}" dt="2020-04-18T22:37:48.782" v="552" actId="1076"/>
          <ac:picMkLst>
            <pc:docMk/>
            <pc:sldMk cId="1751814735" sldId="314"/>
            <ac:picMk id="2" creationId="{F00A2C1F-7DFE-4914-BA3E-688A6EA47EE3}"/>
          </ac:picMkLst>
        </pc:picChg>
        <pc:cxnChg chg="add mod">
          <ac:chgData name="Binyamin Cohen" userId="e4cd015d-2779-4e87-b1fc-ca74f1975a1d" providerId="ADAL" clId="{34F5DC2D-213E-4DB1-8629-F73079AFD8A1}" dt="2020-04-18T22:38:14.288" v="555" actId="14100"/>
          <ac:cxnSpMkLst>
            <pc:docMk/>
            <pc:sldMk cId="1751814735" sldId="314"/>
            <ac:cxnSpMk id="8" creationId="{5CCEE340-F629-44E7-BEE9-8DD2F70CDDCC}"/>
          </ac:cxnSpMkLst>
        </pc:cxnChg>
      </pc:sldChg>
      <pc:sldChg chg="modSp add ord">
        <pc:chgData name="Binyamin Cohen" userId="e4cd015d-2779-4e87-b1fc-ca74f1975a1d" providerId="ADAL" clId="{34F5DC2D-213E-4DB1-8629-F73079AFD8A1}" dt="2020-04-18T22:40:13.743" v="603" actId="20577"/>
        <pc:sldMkLst>
          <pc:docMk/>
          <pc:sldMk cId="3497029975" sldId="315"/>
        </pc:sldMkLst>
        <pc:spChg chg="mod">
          <ac:chgData name="Binyamin Cohen" userId="e4cd015d-2779-4e87-b1fc-ca74f1975a1d" providerId="ADAL" clId="{34F5DC2D-213E-4DB1-8629-F73079AFD8A1}" dt="2020-04-18T22:40:02.818" v="590" actId="20577"/>
          <ac:spMkLst>
            <pc:docMk/>
            <pc:sldMk cId="3497029975" sldId="315"/>
            <ac:spMk id="5" creationId="{00000000-0000-0000-0000-000000000000}"/>
          </ac:spMkLst>
        </pc:spChg>
        <pc:spChg chg="mod">
          <ac:chgData name="Binyamin Cohen" userId="e4cd015d-2779-4e87-b1fc-ca74f1975a1d" providerId="ADAL" clId="{34F5DC2D-213E-4DB1-8629-F73079AFD8A1}" dt="2020-04-18T22:40:13.743" v="603" actId="20577"/>
          <ac:spMkLst>
            <pc:docMk/>
            <pc:sldMk cId="3497029975" sldId="315"/>
            <ac:spMk id="7" creationId="{00000000-0000-0000-0000-000000000000}"/>
          </ac:spMkLst>
        </pc:spChg>
      </pc:sldChg>
      <pc:sldChg chg="addSp delSp modSp add ord">
        <pc:chgData name="Binyamin Cohen" userId="e4cd015d-2779-4e87-b1fc-ca74f1975a1d" providerId="ADAL" clId="{34F5DC2D-213E-4DB1-8629-F73079AFD8A1}" dt="2020-04-19T00:03:49.634" v="1516" actId="478"/>
        <pc:sldMkLst>
          <pc:docMk/>
          <pc:sldMk cId="48979670" sldId="316"/>
        </pc:sldMkLst>
        <pc:spChg chg="mod">
          <ac:chgData name="Binyamin Cohen" userId="e4cd015d-2779-4e87-b1fc-ca74f1975a1d" providerId="ADAL" clId="{34F5DC2D-213E-4DB1-8629-F73079AFD8A1}" dt="2020-04-18T22:47:22.407" v="1043" actId="14100"/>
          <ac:spMkLst>
            <pc:docMk/>
            <pc:sldMk cId="48979670" sldId="316"/>
            <ac:spMk id="3" creationId="{00000000-0000-0000-0000-000000000000}"/>
          </ac:spMkLst>
        </pc:spChg>
        <pc:spChg chg="del">
          <ac:chgData name="Binyamin Cohen" userId="e4cd015d-2779-4e87-b1fc-ca74f1975a1d" providerId="ADAL" clId="{34F5DC2D-213E-4DB1-8629-F73079AFD8A1}" dt="2020-04-19T00:03:49.634" v="1516" actId="478"/>
          <ac:spMkLst>
            <pc:docMk/>
            <pc:sldMk cId="48979670" sldId="316"/>
            <ac:spMk id="5" creationId="{88F3A11B-B6D4-458B-B8CB-D80129628491}"/>
          </ac:spMkLst>
        </pc:spChg>
        <pc:picChg chg="add mod">
          <ac:chgData name="Binyamin Cohen" userId="e4cd015d-2779-4e87-b1fc-ca74f1975a1d" providerId="ADAL" clId="{34F5DC2D-213E-4DB1-8629-F73079AFD8A1}" dt="2020-04-18T22:47:35.583" v="1058" actId="1036"/>
          <ac:picMkLst>
            <pc:docMk/>
            <pc:sldMk cId="48979670" sldId="316"/>
            <ac:picMk id="6" creationId="{B09E76F8-8B52-4976-A3F3-D1FA89B2E416}"/>
          </ac:picMkLst>
        </pc:picChg>
        <pc:picChg chg="add mod">
          <ac:chgData name="Binyamin Cohen" userId="e4cd015d-2779-4e87-b1fc-ca74f1975a1d" providerId="ADAL" clId="{34F5DC2D-213E-4DB1-8629-F73079AFD8A1}" dt="2020-04-18T22:47:40.976" v="1070" actId="1036"/>
          <ac:picMkLst>
            <pc:docMk/>
            <pc:sldMk cId="48979670" sldId="316"/>
            <ac:picMk id="7" creationId="{3A1E282E-0744-4C46-A6C0-3A6146A855B7}"/>
          </ac:picMkLst>
        </pc:picChg>
        <pc:picChg chg="del mod">
          <ac:chgData name="Binyamin Cohen" userId="e4cd015d-2779-4e87-b1fc-ca74f1975a1d" providerId="ADAL" clId="{34F5DC2D-213E-4DB1-8629-F73079AFD8A1}" dt="2020-04-18T22:44:43.919" v="935" actId="478"/>
          <ac:picMkLst>
            <pc:docMk/>
            <pc:sldMk cId="48979670" sldId="316"/>
            <ac:picMk id="11" creationId="{6A6351C0-AEC4-42D6-A0E6-20BD0DEEDC27}"/>
          </ac:picMkLst>
        </pc:picChg>
        <pc:cxnChg chg="add mod">
          <ac:chgData name="Binyamin Cohen" userId="e4cd015d-2779-4e87-b1fc-ca74f1975a1d" providerId="ADAL" clId="{34F5DC2D-213E-4DB1-8629-F73079AFD8A1}" dt="2020-04-18T22:47:38.642" v="1064" actId="1036"/>
          <ac:cxnSpMkLst>
            <pc:docMk/>
            <pc:sldMk cId="48979670" sldId="316"/>
            <ac:cxnSpMk id="9" creationId="{9DFCA3B4-3920-42D9-8279-53B869DC22A5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כ"ה/ניסן/תש"ף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4907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9248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8510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597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8109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79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616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137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35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11DA6207-6C06-4DE8-8270-79FA6D2C27C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79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59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8992FF61-2840-4655-842F-B373E28D9E0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8C91A369-DCD6-4CBC-93C6-3C5BB19BCC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12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יעור שכבה ושם ה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895892"/>
            <a:ext cx="12192000" cy="7652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40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0" y="3734824"/>
            <a:ext cx="12191999" cy="720000"/>
          </a:xfrm>
        </p:spPr>
        <p:txBody>
          <a:bodyPr anchor="ctr">
            <a:noAutofit/>
          </a:bodyPr>
          <a:lstStyle>
            <a:lvl1pPr marL="0" indent="0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34" indent="-342934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</p:spPr>
        <p:txBody>
          <a:bodyPr lIns="36000" tIns="0" rIns="36000" bIns="0">
            <a:noAutofit/>
          </a:bodyPr>
          <a:lstStyle>
            <a:lvl1pPr marL="536629" indent="0">
              <a:tabLst>
                <a:tab pos="11659766" algn="l"/>
              </a:tabLst>
              <a:defRPr sz="44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74" y="1195757"/>
            <a:ext cx="8031962" cy="461155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5" y="1185681"/>
            <a:ext cx="8306992" cy="540000"/>
          </a:xfrm>
        </p:spPr>
        <p:txBody>
          <a:bodyPr anchor="ctr">
            <a:noAutofit/>
          </a:bodyPr>
          <a:lstStyle>
            <a:lvl1pPr marL="185757" indent="0">
              <a:buNone/>
              <a:defRPr sz="28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8031963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2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2000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66849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23313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כ"ה/ניסן/תש"ף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5" r:id="rId6"/>
    <p:sldLayoutId id="2147483666" r:id="rId7"/>
    <p:sldLayoutId id="2147483663" r:id="rId8"/>
    <p:sldLayoutId id="2147483669" r:id="rId9"/>
    <p:sldLayoutId id="2147483671" r:id="rId10"/>
    <p:sldLayoutId id="2147483668" r:id="rId11"/>
    <p:sldLayoutId id="2147483670" r:id="rId12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he-IL" dirty="0"/>
              <a:t>תת ממשק</a:t>
            </a:r>
            <a:r>
              <a:rPr lang="en-US" dirty="0"/>
              <a:t>	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" y="2918426"/>
            <a:ext cx="12192001" cy="64217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  <a:sym typeface="Varela Round"/>
              </a:rPr>
              <a:t>או </a:t>
            </a:r>
            <a:r>
              <a:rPr lang="en-US" dirty="0">
                <a:sym typeface="Varela Round"/>
              </a:rPr>
              <a:t>Sub Interface</a:t>
            </a:r>
            <a:endParaRPr lang="he-IL" dirty="0">
              <a:solidFill>
                <a:srgbClr val="192A72"/>
              </a:solidFill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497029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1837856" y="1389778"/>
            <a:ext cx="9797314" cy="2680414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 Interface</a:t>
            </a: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תת ממשק :</a:t>
            </a:r>
          </a:p>
          <a:p>
            <a:pPr marL="528657" indent="-342900">
              <a:buFont typeface="Wingdings" panose="05000000000000000000" pitchFamily="2" charset="2"/>
              <a:buChar char="ü"/>
            </a:pPr>
            <a:r>
              <a:rPr lang="he-IL" sz="2400" dirty="0"/>
              <a:t>יצירת ממשק "וירטואלי" בנתב. מגדירים ממשק אחד של הנתב, באופן כזה שהנתב יחשוב שיש לו כמה ממשקים מחוברים באותה "רגל". </a:t>
            </a:r>
          </a:p>
          <a:p>
            <a:pPr marL="528657" indent="-342900">
              <a:buFont typeface="Wingdings" panose="05000000000000000000" pitchFamily="2" charset="2"/>
              <a:buChar char="ü"/>
            </a:pPr>
            <a:r>
              <a:rPr lang="he-IL" sz="2400" dirty="0"/>
              <a:t>כל אחד מתתי הממשק יקבל כתובת </a:t>
            </a:r>
            <a:r>
              <a:rPr lang="en-US" sz="2400" dirty="0"/>
              <a:t>IP</a:t>
            </a:r>
            <a:r>
              <a:rPr lang="he-IL" sz="2400" dirty="0"/>
              <a:t> ויוגדר לעבוד עם </a:t>
            </a:r>
            <a:r>
              <a:rPr lang="en-US" sz="2400" dirty="0"/>
              <a:t>VLAN</a:t>
            </a:r>
            <a:r>
              <a:rPr lang="he-IL" sz="2400" dirty="0"/>
              <a:t> מסוים לפי ה</a:t>
            </a:r>
            <a:r>
              <a:rPr lang="en-US" sz="2400" dirty="0"/>
              <a:t> TAG ID </a:t>
            </a:r>
            <a:r>
              <a:rPr lang="he-IL" sz="2400" dirty="0"/>
              <a:t> של אותו </a:t>
            </a:r>
            <a:r>
              <a:rPr lang="en-US" sz="2400" dirty="0"/>
              <a:t>VLAN</a:t>
            </a:r>
            <a:r>
              <a:rPr lang="he-IL" sz="2400" dirty="0"/>
              <a:t>. </a:t>
            </a:r>
            <a:r>
              <a:rPr lang="he-IL" sz="2000" dirty="0"/>
              <a:t> (</a:t>
            </a:r>
            <a:r>
              <a:rPr lang="en-US" sz="2000" dirty="0"/>
              <a:t>DOT1Q</a:t>
            </a:r>
            <a:r>
              <a:rPr lang="he-IL" sz="2000" dirty="0"/>
              <a:t> זוכרים?)</a:t>
            </a:r>
          </a:p>
          <a:p>
            <a:pPr marL="528657" indent="-342900">
              <a:buFont typeface="Wingdings" panose="05000000000000000000" pitchFamily="2" charset="2"/>
              <a:buChar char="ü"/>
            </a:pPr>
            <a:r>
              <a:rPr lang="he-IL" sz="2000" dirty="0"/>
              <a:t>במצב הזה הנתב מכיר את הניתוב לכל אחת מהרשתות (</a:t>
            </a:r>
            <a:r>
              <a:rPr lang="en-US" sz="2000" dirty="0"/>
              <a:t>VLAN</a:t>
            </a:r>
            <a:r>
              <a:rPr lang="he-IL" sz="2000" dirty="0"/>
              <a:t>) שחוברו אליו.</a:t>
            </a:r>
            <a:endParaRPr lang="he-IL" sz="2400" dirty="0"/>
          </a:p>
        </p:txBody>
      </p:sp>
      <p:sp>
        <p:nvSpPr>
          <p:cNvPr id="8" name="כותרת 6">
            <a:extLst>
              <a:ext uri="{FF2B5EF4-FFF2-40B4-BE49-F238E27FC236}">
                <a16:creationId xmlns:a16="http://schemas.microsoft.com/office/drawing/2014/main" id="{9148DB34-C827-40BB-8024-8D2529DA54DD}"/>
              </a:ext>
            </a:extLst>
          </p:cNvPr>
          <p:cNvSpPr txBox="1">
            <a:spLocks/>
          </p:cNvSpPr>
          <p:nvPr/>
        </p:nvSpPr>
        <p:spPr>
          <a:xfrm>
            <a:off x="4707803" y="123868"/>
            <a:ext cx="7315199" cy="72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en-US" dirty="0" err="1">
                <a:solidFill>
                  <a:srgbClr val="192A72"/>
                </a:solidFill>
              </a:rPr>
              <a:t>Intervlan</a:t>
            </a:r>
            <a:r>
              <a:rPr lang="en-US" dirty="0">
                <a:solidFill>
                  <a:srgbClr val="192A72"/>
                </a:solidFill>
              </a:rPr>
              <a:t>- Router On Stick</a:t>
            </a:r>
          </a:p>
        </p:txBody>
      </p:sp>
      <p:pic>
        <p:nvPicPr>
          <p:cNvPr id="6" name="Picture 5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B09E76F8-8B52-4976-A3F3-D1FA89B2E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3" y="4733791"/>
            <a:ext cx="5976753" cy="1977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1E282E-0744-4C46-A6C0-3A6146A85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207" y="3914433"/>
            <a:ext cx="1050202" cy="8886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FCA3B4-3920-42D9-8279-53B869DC22A5}"/>
              </a:ext>
            </a:extLst>
          </p:cNvPr>
          <p:cNvCxnSpPr>
            <a:cxnSpLocks/>
          </p:cNvCxnSpPr>
          <p:nvPr/>
        </p:nvCxnSpPr>
        <p:spPr>
          <a:xfrm flipV="1">
            <a:off x="2761308" y="4499569"/>
            <a:ext cx="0" cy="10229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831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6250720" y="819537"/>
            <a:ext cx="1430448" cy="540070"/>
          </a:xfrm>
        </p:spPr>
        <p:txBody>
          <a:bodyPr/>
          <a:lstStyle/>
          <a:p>
            <a:r>
              <a:rPr lang="he-IL" dirty="0"/>
              <a:t>איך?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1D747C-3010-4B3F-AF6D-B0B59FD7CFA5}"/>
              </a:ext>
            </a:extLst>
          </p:cNvPr>
          <p:cNvSpPr txBox="1"/>
          <p:nvPr/>
        </p:nvSpPr>
        <p:spPr>
          <a:xfrm>
            <a:off x="9282235" y="1154874"/>
            <a:ext cx="211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b="1" dirty="0"/>
              <a:t>תהליך הגדרת </a:t>
            </a:r>
            <a:r>
              <a:rPr lang="en-US" b="1" dirty="0"/>
              <a:t>ROS</a:t>
            </a:r>
            <a:r>
              <a:rPr lang="he-IL" b="1" dirty="0"/>
              <a:t>:</a:t>
            </a:r>
            <a:endParaRPr lang="LID4096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AB2B4-8C80-4980-83A3-BA11EA02F969}"/>
              </a:ext>
            </a:extLst>
          </p:cNvPr>
          <p:cNvSpPr txBox="1"/>
          <p:nvPr/>
        </p:nvSpPr>
        <p:spPr>
          <a:xfrm>
            <a:off x="175846" y="1549867"/>
            <a:ext cx="11633702" cy="2962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he-IL" dirty="0"/>
              <a:t>יצירת תת ממשק : 	 	                                        </a:t>
            </a:r>
            <a:r>
              <a:rPr lang="en-US" dirty="0"/>
              <a:t>Router(config)#interface </a:t>
            </a:r>
            <a:r>
              <a:rPr lang="en-US" dirty="0" err="1"/>
              <a:t>gigabitEthernet</a:t>
            </a:r>
            <a:r>
              <a:rPr lang="en-US" dirty="0"/>
              <a:t> 0/1.10 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he-IL" dirty="0"/>
              <a:t>הגדרת הממשק לעבודה </a:t>
            </a:r>
            <a:r>
              <a:rPr lang="he-IL" dirty="0" err="1"/>
              <a:t>בכימוס</a:t>
            </a:r>
            <a:r>
              <a:rPr lang="he-IL" dirty="0"/>
              <a:t> </a:t>
            </a:r>
            <a:r>
              <a:rPr lang="en-US" dirty="0"/>
              <a:t>DOT1Q</a:t>
            </a:r>
            <a:r>
              <a:rPr lang="he-IL" dirty="0"/>
              <a:t> ל </a:t>
            </a:r>
            <a:r>
              <a:rPr lang="en-US" dirty="0"/>
              <a:t>VLAN</a:t>
            </a:r>
            <a:r>
              <a:rPr lang="he-IL" dirty="0"/>
              <a:t> הרצוי :              	   	</a:t>
            </a:r>
          </a:p>
          <a:p>
            <a:pPr>
              <a:lnSpc>
                <a:spcPct val="150000"/>
              </a:lnSpc>
            </a:pPr>
            <a:r>
              <a:rPr lang="he-IL" dirty="0"/>
              <a:t>					                	</a:t>
            </a:r>
            <a:r>
              <a:rPr lang="fr-FR" dirty="0"/>
              <a:t>Router(config-</a:t>
            </a:r>
            <a:r>
              <a:rPr lang="fr-FR" dirty="0" err="1"/>
              <a:t>subif</a:t>
            </a:r>
            <a:r>
              <a:rPr lang="fr-FR" dirty="0"/>
              <a:t>)#encapsulation dot1Q 10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he-IL" dirty="0"/>
              <a:t>3. הגדרת כתובת </a:t>
            </a:r>
            <a:r>
              <a:rPr lang="en-US" dirty="0"/>
              <a:t>IP</a:t>
            </a:r>
            <a:r>
              <a:rPr lang="he-IL" dirty="0"/>
              <a:t> לכל תת ממשק:		</a:t>
            </a:r>
          </a:p>
          <a:p>
            <a:pPr>
              <a:lnSpc>
                <a:spcPct val="150000"/>
              </a:lnSpc>
            </a:pPr>
            <a:r>
              <a:rPr lang="he-IL" dirty="0"/>
              <a:t>				            </a:t>
            </a:r>
            <a:r>
              <a:rPr lang="en-US" dirty="0"/>
              <a:t>Router(config-</a:t>
            </a:r>
            <a:r>
              <a:rPr lang="en-US" dirty="0" err="1"/>
              <a:t>subif</a:t>
            </a:r>
            <a:r>
              <a:rPr lang="en-US" dirty="0"/>
              <a:t>)#</a:t>
            </a:r>
            <a:r>
              <a:rPr lang="en-US" dirty="0" err="1"/>
              <a:t>ip</a:t>
            </a:r>
            <a:r>
              <a:rPr lang="en-US" dirty="0"/>
              <a:t> address 192.168.10.254 255.255.255.0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he-IL" dirty="0"/>
              <a:t>* לא לשכוח – להדליק את הממשק</a:t>
            </a:r>
            <a:endParaRPr lang="LID4096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A3522D-C9BE-4C66-846C-4F56A32611EB}"/>
              </a:ext>
            </a:extLst>
          </p:cNvPr>
          <p:cNvSpPr txBox="1"/>
          <p:nvPr/>
        </p:nvSpPr>
        <p:spPr>
          <a:xfrm>
            <a:off x="1371566" y="4925066"/>
            <a:ext cx="4956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sz="3200" dirty="0"/>
              <a:t>הגיע הזמן ל... </a:t>
            </a:r>
            <a:r>
              <a:rPr lang="en-US" sz="3200" dirty="0"/>
              <a:t>DEMO</a:t>
            </a:r>
            <a:r>
              <a:rPr lang="he-IL" sz="3200" dirty="0"/>
              <a:t> !!  </a:t>
            </a:r>
            <a:r>
              <a:rPr lang="he-IL" sz="3200" dirty="0">
                <a:sym typeface="Wingdings" panose="05000000000000000000" pitchFamily="2" charset="2"/>
              </a:rPr>
              <a:t> </a:t>
            </a:r>
            <a:endParaRPr lang="LID4096" sz="3200" dirty="0"/>
          </a:p>
        </p:txBody>
      </p:sp>
      <p:sp>
        <p:nvSpPr>
          <p:cNvPr id="13" name="כותרת 6">
            <a:extLst>
              <a:ext uri="{FF2B5EF4-FFF2-40B4-BE49-F238E27FC236}">
                <a16:creationId xmlns:a16="http://schemas.microsoft.com/office/drawing/2014/main" id="{84015840-CEE4-486A-AD7B-C9FCDF80EF49}"/>
              </a:ext>
            </a:extLst>
          </p:cNvPr>
          <p:cNvSpPr txBox="1">
            <a:spLocks/>
          </p:cNvSpPr>
          <p:nvPr/>
        </p:nvSpPr>
        <p:spPr>
          <a:xfrm>
            <a:off x="4707803" y="123868"/>
            <a:ext cx="7315199" cy="72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en-US" dirty="0" err="1">
                <a:solidFill>
                  <a:srgbClr val="192A72"/>
                </a:solidFill>
              </a:rPr>
              <a:t>Intervlan</a:t>
            </a:r>
            <a:r>
              <a:rPr lang="en-US" dirty="0">
                <a:solidFill>
                  <a:srgbClr val="192A72"/>
                </a:solidFill>
              </a:rPr>
              <a:t>- Router On Stick</a:t>
            </a:r>
          </a:p>
        </p:txBody>
      </p:sp>
    </p:spTree>
    <p:extLst>
      <p:ext uri="{BB962C8B-B14F-4D97-AF65-F5344CB8AC3E}">
        <p14:creationId xmlns:p14="http://schemas.microsoft.com/office/powerpoint/2010/main" val="190575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9B78F9A-FE2C-4302-8A5B-C853065E465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he-IL" sz="2000" dirty="0"/>
              <a:t>הגדרת </a:t>
            </a:r>
            <a:r>
              <a:rPr lang="en-US" sz="2000" dirty="0"/>
              <a:t>TRUNK</a:t>
            </a:r>
            <a:r>
              <a:rPr lang="he-IL" sz="2000" dirty="0"/>
              <a:t> במתג – שימוש בסימולטור </a:t>
            </a:r>
            <a:r>
              <a:rPr lang="en-US" sz="2000" dirty="0"/>
              <a:t>Cisco Packet Tracer</a:t>
            </a:r>
            <a:r>
              <a:rPr lang="he-IL" sz="2000" dirty="0"/>
              <a:t> </a:t>
            </a:r>
          </a:p>
        </p:txBody>
      </p:sp>
      <p:pic>
        <p:nvPicPr>
          <p:cNvPr id="6" name="ROS1">
            <a:hlinkClick r:id="" action="ppaction://media"/>
            <a:extLst>
              <a:ext uri="{FF2B5EF4-FFF2-40B4-BE49-F238E27FC236}">
                <a16:creationId xmlns:a16="http://schemas.microsoft.com/office/drawing/2014/main" id="{8186F1F3-5E82-4ED0-940E-2135E3AC2E5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463" y="639763"/>
            <a:ext cx="10885487" cy="6122987"/>
          </a:xfrm>
        </p:spPr>
      </p:pic>
    </p:spTree>
    <p:extLst>
      <p:ext uri="{BB962C8B-B14F-4D97-AF65-F5344CB8AC3E}">
        <p14:creationId xmlns:p14="http://schemas.microsoft.com/office/powerpoint/2010/main" val="22301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2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2027979" y="966049"/>
            <a:ext cx="9797314" cy="2680414"/>
          </a:xfrm>
        </p:spPr>
        <p:txBody>
          <a:bodyPr/>
          <a:lstStyle/>
          <a:p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צפיה במצב הניתוב:</a:t>
            </a:r>
          </a:p>
          <a:p>
            <a:pPr marL="528657" indent="-342900">
              <a:buFont typeface="Wingdings" panose="05000000000000000000" pitchFamily="2" charset="2"/>
              <a:buChar char="ü"/>
            </a:pPr>
            <a:r>
              <a:rPr lang="he-IL" sz="2400" dirty="0"/>
              <a:t>הפקודה </a:t>
            </a:r>
            <a:r>
              <a:rPr lang="en-US" sz="2400" dirty="0"/>
              <a:t>show running-config</a:t>
            </a:r>
            <a:r>
              <a:rPr lang="he-IL" sz="2400" dirty="0"/>
              <a:t> מראה את כל המידע בהגדרות שרצות כרגע בנתב, כולל הגדרות הממשקים ותת הממשקים</a:t>
            </a:r>
          </a:p>
          <a:p>
            <a:pPr marL="528657" indent="-342900">
              <a:buFont typeface="Wingdings" panose="05000000000000000000" pitchFamily="2" charset="2"/>
              <a:buChar char="ü"/>
            </a:pPr>
            <a:r>
              <a:rPr lang="he-IL" sz="2400" dirty="0"/>
              <a:t>הפקודה </a:t>
            </a:r>
            <a:r>
              <a:rPr lang="en-US" sz="2400" dirty="0"/>
              <a:t>show </a:t>
            </a:r>
            <a:r>
              <a:rPr lang="en-US" sz="2400" dirty="0" err="1"/>
              <a:t>ip</a:t>
            </a:r>
            <a:r>
              <a:rPr lang="en-US" sz="2400" dirty="0"/>
              <a:t> route</a:t>
            </a:r>
            <a:r>
              <a:rPr lang="he-IL" sz="2400" dirty="0"/>
              <a:t> מציגה את טבלת הניתוב שהנתב מכיר. ניתן לראות בטבלת הניתוב את הגדרות תתי הממשקים ולאיזה רשת הם מחוברים.</a:t>
            </a:r>
            <a:endParaRPr lang="he-IL" sz="2000" dirty="0"/>
          </a:p>
        </p:txBody>
      </p:sp>
      <p:sp>
        <p:nvSpPr>
          <p:cNvPr id="8" name="כותרת 6">
            <a:extLst>
              <a:ext uri="{FF2B5EF4-FFF2-40B4-BE49-F238E27FC236}">
                <a16:creationId xmlns:a16="http://schemas.microsoft.com/office/drawing/2014/main" id="{9148DB34-C827-40BB-8024-8D2529DA54DD}"/>
              </a:ext>
            </a:extLst>
          </p:cNvPr>
          <p:cNvSpPr txBox="1">
            <a:spLocks/>
          </p:cNvSpPr>
          <p:nvPr/>
        </p:nvSpPr>
        <p:spPr>
          <a:xfrm>
            <a:off x="4707803" y="123868"/>
            <a:ext cx="7315199" cy="72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en-US" dirty="0" err="1">
                <a:solidFill>
                  <a:srgbClr val="192A72"/>
                </a:solidFill>
              </a:rPr>
              <a:t>Intervlan</a:t>
            </a:r>
            <a:r>
              <a:rPr lang="en-US" dirty="0">
                <a:solidFill>
                  <a:srgbClr val="192A72"/>
                </a:solidFill>
              </a:rPr>
              <a:t>- Router On Stick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A47A81-5209-4C34-9824-A139EE3A3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30" y="3376547"/>
            <a:ext cx="7052818" cy="321437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FCA3B4-3920-42D9-8279-53B869DC22A5}"/>
              </a:ext>
            </a:extLst>
          </p:cNvPr>
          <p:cNvCxnSpPr>
            <a:cxnSpLocks/>
          </p:cNvCxnSpPr>
          <p:nvPr/>
        </p:nvCxnSpPr>
        <p:spPr>
          <a:xfrm flipV="1">
            <a:off x="6382693" y="3254366"/>
            <a:ext cx="1403287" cy="20056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79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6">
            <a:extLst>
              <a:ext uri="{FF2B5EF4-FFF2-40B4-BE49-F238E27FC236}">
                <a16:creationId xmlns:a16="http://schemas.microsoft.com/office/drawing/2014/main" id="{9148DB34-C827-40BB-8024-8D2529DA54DD}"/>
              </a:ext>
            </a:extLst>
          </p:cNvPr>
          <p:cNvSpPr txBox="1">
            <a:spLocks/>
          </p:cNvSpPr>
          <p:nvPr/>
        </p:nvSpPr>
        <p:spPr>
          <a:xfrm>
            <a:off x="4707803" y="123868"/>
            <a:ext cx="7315199" cy="72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en-US" dirty="0" err="1">
                <a:solidFill>
                  <a:srgbClr val="192A72"/>
                </a:solidFill>
              </a:rPr>
              <a:t>Intervlan</a:t>
            </a:r>
            <a:r>
              <a:rPr lang="en-US" dirty="0">
                <a:solidFill>
                  <a:srgbClr val="192A72"/>
                </a:solidFill>
              </a:rPr>
              <a:t>- Router On Stick</a:t>
            </a:r>
          </a:p>
        </p:txBody>
      </p:sp>
      <p:sp>
        <p:nvSpPr>
          <p:cNvPr id="10" name="מציין מיקום טקסט 13">
            <a:extLst>
              <a:ext uri="{FF2B5EF4-FFF2-40B4-BE49-F238E27FC236}">
                <a16:creationId xmlns:a16="http://schemas.microsoft.com/office/drawing/2014/main" id="{571FABE1-1E59-49AA-91C7-7193A25C38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158886" y="1098842"/>
            <a:ext cx="8072546" cy="540070"/>
          </a:xfrm>
        </p:spPr>
        <p:txBody>
          <a:bodyPr/>
          <a:lstStyle/>
          <a:p>
            <a:r>
              <a:rPr lang="he-IL" dirty="0"/>
              <a:t>אז מה היה לנו היום?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6E9D1-9859-4DC2-9C9C-D12157218680}"/>
              </a:ext>
            </a:extLst>
          </p:cNvPr>
          <p:cNvSpPr txBox="1"/>
          <p:nvPr/>
        </p:nvSpPr>
        <p:spPr>
          <a:xfrm>
            <a:off x="1712460" y="1766394"/>
            <a:ext cx="9365063" cy="32816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000" b="1" dirty="0"/>
              <a:t>בואו נסכם: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dirty="0"/>
              <a:t>למדנו מה זה קצת מהו נתב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dirty="0"/>
              <a:t>דיברנו על תקן </a:t>
            </a:r>
            <a:r>
              <a:rPr lang="en-US" sz="2000" dirty="0"/>
              <a:t>IEEE 802.1q</a:t>
            </a:r>
            <a:r>
              <a:rPr lang="he-IL" sz="2000" dirty="0"/>
              <a:t> – תיוג חבילות לפי </a:t>
            </a:r>
            <a:r>
              <a:rPr lang="en-US" sz="2000" dirty="0"/>
              <a:t>VLAN ID</a:t>
            </a:r>
            <a:r>
              <a:rPr lang="he-IL" sz="2000" dirty="0"/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dirty="0"/>
              <a:t>למדנו על יצירת תתי ממשקים  - ועל הדרך הבנו למה קוראים לזה נתב על מקל ... </a:t>
            </a:r>
            <a:r>
              <a:rPr lang="he-IL" sz="2000" dirty="0">
                <a:sym typeface="Wingdings" panose="05000000000000000000" pitchFamily="2" charset="2"/>
              </a:rPr>
              <a:t></a:t>
            </a:r>
            <a:endParaRPr lang="he-IL" sz="20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dirty="0"/>
              <a:t>למדנו כיצד מגדירים </a:t>
            </a:r>
            <a:r>
              <a:rPr lang="en-US" sz="2000" dirty="0"/>
              <a:t>ROS</a:t>
            </a:r>
            <a:r>
              <a:rPr lang="he-IL" sz="2000" dirty="0"/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dirty="0"/>
              <a:t>ראינו כיצד חבילות המידע מנותבות מ </a:t>
            </a:r>
            <a:r>
              <a:rPr lang="en-US" sz="2000" dirty="0"/>
              <a:t>VLAN</a:t>
            </a:r>
            <a:r>
              <a:rPr lang="he-IL" sz="2000" dirty="0"/>
              <a:t> ל </a:t>
            </a:r>
            <a:r>
              <a:rPr lang="en-US" sz="2000" dirty="0"/>
              <a:t>VLAN</a:t>
            </a:r>
            <a:r>
              <a:rPr lang="he-IL" sz="2000" dirty="0"/>
              <a:t> אחר דרך הנתב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2000" dirty="0"/>
              <a:t>למדנו כיצד מנתחים את המידע שבנתב לבחינת ניתוב בין </a:t>
            </a:r>
            <a:r>
              <a:rPr lang="en-US" sz="2000" dirty="0"/>
              <a:t>VLANS</a:t>
            </a:r>
            <a:r>
              <a:rPr lang="he-IL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1776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just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4" tIns="121904" rIns="121904" bIns="121904" anchor="t" anchorCtr="0">
            <a:noAutofit/>
          </a:bodyPr>
          <a:lstStyle/>
          <a:p>
            <a:pPr marL="609600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en-US" dirty="0" err="1">
                <a:solidFill>
                  <a:srgbClr val="192A72"/>
                </a:solidFill>
              </a:rPr>
              <a:t>Intervlan</a:t>
            </a:r>
            <a:r>
              <a:rPr lang="en-US" dirty="0">
                <a:solidFill>
                  <a:srgbClr val="192A72"/>
                </a:solidFill>
              </a:rPr>
              <a:t> Routing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" y="2803497"/>
            <a:ext cx="12192001" cy="765200"/>
          </a:xfrm>
        </p:spPr>
        <p:txBody>
          <a:bodyPr/>
          <a:lstStyle/>
          <a:p>
            <a:r>
              <a:rPr lang="he-IL" sz="4000" dirty="0">
                <a:sym typeface="Varela Round"/>
              </a:rPr>
              <a:t>מגמ</a:t>
            </a:r>
            <a:r>
              <a:rPr lang="he-IL" dirty="0">
                <a:sym typeface="Varela Round"/>
              </a:rPr>
              <a:t>ת תקשוב</a:t>
            </a:r>
            <a:endParaRPr lang="he-IL" sz="4000" dirty="0">
              <a:sym typeface="Varela Round"/>
            </a:endParaRP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1" y="3655861"/>
            <a:ext cx="12192001" cy="720094"/>
          </a:xfrm>
        </p:spPr>
        <p:txBody>
          <a:bodyPr/>
          <a:lstStyle/>
          <a:p>
            <a:r>
              <a:rPr lang="he-IL" sz="3200" dirty="0">
                <a:sym typeface="Varela Round"/>
              </a:rPr>
              <a:t>שם המורה: בנימין כהן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016E62-4022-4298-93F6-B791B644D0C4}"/>
              </a:ext>
            </a:extLst>
          </p:cNvPr>
          <p:cNvSpPr txBox="1"/>
          <p:nvPr/>
        </p:nvSpPr>
        <p:spPr>
          <a:xfrm>
            <a:off x="502305" y="6216187"/>
            <a:ext cx="299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900" dirty="0"/>
              <a:t>חלק מהמידע / תמונות לקוחים מאתר </a:t>
            </a:r>
            <a:r>
              <a:rPr lang="en-US" sz="900" dirty="0"/>
              <a:t>tikshuv-ccna.com</a:t>
            </a:r>
          </a:p>
          <a:p>
            <a:pPr algn="ctr"/>
            <a:r>
              <a:rPr lang="he-IL" sz="900" dirty="0"/>
              <a:t>תודה למיכאל </a:t>
            </a:r>
            <a:r>
              <a:rPr lang="he-IL" sz="900" dirty="0" err="1"/>
              <a:t>מרקוביץ</a:t>
            </a:r>
            <a:r>
              <a:rPr lang="he-IL" sz="900" dirty="0"/>
              <a:t> על עזרתו</a:t>
            </a:r>
            <a:endParaRPr lang="LID4096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מה נלמד היום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-761265" y="4939869"/>
            <a:ext cx="8537543" cy="540070"/>
          </a:xfrm>
        </p:spPr>
        <p:txBody>
          <a:bodyPr/>
          <a:lstStyle/>
          <a:p>
            <a:r>
              <a:rPr lang="he-IL" dirty="0">
                <a:sym typeface="Varela Round"/>
              </a:rPr>
              <a:t>מה זה </a:t>
            </a:r>
            <a:r>
              <a:rPr lang="en-US" dirty="0" err="1">
                <a:sym typeface="Varela Round"/>
              </a:rPr>
              <a:t>Intervlan</a:t>
            </a:r>
            <a:r>
              <a:rPr lang="en-US" dirty="0">
                <a:sym typeface="Varela Round"/>
              </a:rPr>
              <a:t>	</a:t>
            </a:r>
            <a:r>
              <a:rPr lang="he-IL" dirty="0">
                <a:sym typeface="Varela Round"/>
              </a:rPr>
              <a:t> ? למה הוא נקרא גם </a:t>
            </a:r>
            <a:r>
              <a:rPr lang="en-US" dirty="0">
                <a:sym typeface="Varela Round"/>
              </a:rPr>
              <a:t>ROS</a:t>
            </a:r>
            <a:r>
              <a:rPr lang="he-IL" dirty="0">
                <a:sym typeface="Varela Round"/>
              </a:rPr>
              <a:t>?</a:t>
            </a:r>
            <a:br>
              <a:rPr lang="en-US" dirty="0">
                <a:sym typeface="Varela Round"/>
              </a:rPr>
            </a:br>
            <a:r>
              <a:rPr lang="he-IL" dirty="0">
                <a:sym typeface="Varela Round"/>
              </a:rPr>
              <a:t>למה? מתי? איך?.... כל מה שרציתם לדעת ! </a:t>
            </a:r>
            <a:br>
              <a:rPr lang="en-US" dirty="0">
                <a:sym typeface="Varela Round"/>
              </a:rPr>
            </a:br>
            <a:r>
              <a:rPr lang="he-IL" dirty="0">
                <a:sym typeface="Varela Round"/>
              </a:rPr>
              <a:t>איך מגדירים ואיך בודקים?</a:t>
            </a:r>
            <a:endParaRPr lang="he-IL" dirty="0"/>
          </a:p>
        </p:txBody>
      </p:sp>
      <p:pic>
        <p:nvPicPr>
          <p:cNvPr id="11" name="Content Placeholder 10" descr="A close up of a map&#10;&#10;Description automatically generated">
            <a:extLst>
              <a:ext uri="{FF2B5EF4-FFF2-40B4-BE49-F238E27FC236}">
                <a16:creationId xmlns:a16="http://schemas.microsoft.com/office/drawing/2014/main" id="{60C4872C-ED9E-4FFF-AF91-D6950289DC7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8" y="1160777"/>
            <a:ext cx="11830464" cy="2677891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en-US" dirty="0"/>
              <a:t>Router	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" y="2918426"/>
            <a:ext cx="12192001" cy="64217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  <a:sym typeface="Varela Round"/>
              </a:rPr>
              <a:t>או </a:t>
            </a:r>
            <a:r>
              <a:rPr lang="he-IL" dirty="0">
                <a:sym typeface="Varela Round"/>
              </a:rPr>
              <a:t>נתב</a:t>
            </a:r>
            <a:endParaRPr lang="he-IL" dirty="0">
              <a:solidFill>
                <a:srgbClr val="192A72"/>
              </a:solidFill>
              <a:sym typeface="Varela Rou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4707803" y="123868"/>
            <a:ext cx="7315199" cy="720000"/>
          </a:xfrm>
        </p:spPr>
        <p:txBody>
          <a:bodyPr/>
          <a:lstStyle/>
          <a:p>
            <a:r>
              <a:rPr lang="en-US" dirty="0" err="1">
                <a:solidFill>
                  <a:srgbClr val="192A72"/>
                </a:solidFill>
              </a:rPr>
              <a:t>Intervlan</a:t>
            </a:r>
            <a:r>
              <a:rPr lang="en-US" dirty="0">
                <a:solidFill>
                  <a:srgbClr val="192A72"/>
                </a:solidFill>
              </a:rPr>
              <a:t>- Router On Stick</a:t>
            </a:r>
            <a:endParaRPr lang="he-IL" dirty="0">
              <a:solidFill>
                <a:srgbClr val="192A72"/>
              </a:solidFill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2412789" y="931610"/>
            <a:ext cx="9376289" cy="2609114"/>
          </a:xfrm>
        </p:spPr>
        <p:txBody>
          <a:bodyPr/>
          <a:lstStyle/>
          <a:p>
            <a:r>
              <a:rPr lang="he-IL" u="sng" dirty="0"/>
              <a:t>הנתב – </a:t>
            </a:r>
            <a:r>
              <a:rPr lang="en-US" u="sng" dirty="0"/>
              <a:t>Router</a:t>
            </a:r>
            <a:r>
              <a:rPr lang="he-IL" u="sng" dirty="0"/>
              <a:t> </a:t>
            </a:r>
            <a:endParaRPr lang="he-IL" sz="2400" dirty="0"/>
          </a:p>
          <a:p>
            <a:r>
              <a:rPr lang="he-IL" sz="2400" b="0" dirty="0"/>
              <a:t>תפקידו לנתב חבילות מידע ברשת, מרשת אחת לרשת אחרת. </a:t>
            </a:r>
            <a:br>
              <a:rPr lang="en-US" sz="2400" b="0" dirty="0"/>
            </a:br>
            <a:r>
              <a:rPr lang="he-IL" sz="2400" b="0" dirty="0"/>
              <a:t>לנתב יש לפחות 2 ממשקים ("רגליים"), כל אחד מהם יחובר לרשת אחרת. </a:t>
            </a:r>
          </a:p>
          <a:p>
            <a:r>
              <a:rPr lang="he-IL" sz="2000" b="0" dirty="0"/>
              <a:t>{לכל ממשק תהיה כתובת </a:t>
            </a:r>
            <a:r>
              <a:rPr lang="en-US" sz="2000" b="0" dirty="0"/>
              <a:t>IP</a:t>
            </a:r>
            <a:r>
              <a:rPr lang="he-IL" sz="2000" b="0" dirty="0"/>
              <a:t> ברשת אליה הוא מחובר – המחשבים באותה רשת יכירו כתובת זו כשער ברירת המחדל </a:t>
            </a:r>
            <a:r>
              <a:rPr lang="en-US" sz="2000" b="0" dirty="0"/>
              <a:t>Default Gateway</a:t>
            </a:r>
            <a:r>
              <a:rPr lang="he-IL" sz="2000" b="0" dirty="0"/>
              <a:t>}</a:t>
            </a:r>
          </a:p>
          <a:p>
            <a:r>
              <a:rPr lang="he-IL" sz="2400" b="0" dirty="0"/>
              <a:t>מידע מועבר מרשת לרשת ע"י מסלול / נתיב שהנתב מחליט עליו</a:t>
            </a:r>
            <a:endParaRPr lang="he-IL" sz="2000" b="0" dirty="0"/>
          </a:p>
        </p:txBody>
      </p:sp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E9D244FF-569B-438A-BAA9-8905A0997C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0" t="23304" r="6741" b="31183"/>
          <a:stretch/>
        </p:blipFill>
        <p:spPr>
          <a:xfrm>
            <a:off x="6747849" y="3540724"/>
            <a:ext cx="3709095" cy="1036930"/>
          </a:xfrm>
          <a:prstGeom prst="rect">
            <a:avLst/>
          </a:prstGeom>
        </p:spPr>
      </p:pic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876CE46D-D9EB-4184-8AC1-007907185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7" y="1543150"/>
            <a:ext cx="1769912" cy="1349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B501E2-D4A5-4F49-B6AA-4F89A6A2CA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965" t="22408"/>
          <a:stretch/>
        </p:blipFill>
        <p:spPr>
          <a:xfrm>
            <a:off x="316871" y="3759398"/>
            <a:ext cx="5949868" cy="297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79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842789" y="152856"/>
            <a:ext cx="9291306" cy="720094"/>
          </a:xfrm>
        </p:spPr>
        <p:txBody>
          <a:bodyPr/>
          <a:lstStyle/>
          <a:p>
            <a:r>
              <a:rPr lang="en-US" dirty="0" err="1"/>
              <a:t>TRU</a:t>
            </a:r>
            <a:r>
              <a:rPr lang="en-US" dirty="0" err="1">
                <a:solidFill>
                  <a:srgbClr val="192A72"/>
                </a:solidFill>
              </a:rPr>
              <a:t>Intervlan</a:t>
            </a:r>
            <a:r>
              <a:rPr lang="en-US" dirty="0">
                <a:solidFill>
                  <a:srgbClr val="192A72"/>
                </a:solidFill>
              </a:rPr>
              <a:t>- Router On </a:t>
            </a:r>
            <a:r>
              <a:rPr lang="en-US" dirty="0" err="1">
                <a:solidFill>
                  <a:srgbClr val="192A72"/>
                </a:solidFill>
              </a:rPr>
              <a:t>Stick</a:t>
            </a:r>
            <a:r>
              <a:rPr lang="en-US" dirty="0" err="1"/>
              <a:t>NK</a:t>
            </a:r>
            <a:endParaRPr lang="he-IL" dirty="0"/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6931405" y="920453"/>
            <a:ext cx="2214179" cy="540070"/>
          </a:xfrm>
        </p:spPr>
        <p:txBody>
          <a:bodyPr/>
          <a:lstStyle/>
          <a:p>
            <a:r>
              <a:rPr lang="he-IL" dirty="0"/>
              <a:t>זוכרים?...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1D747C-3010-4B3F-AF6D-B0B59FD7CFA5}"/>
              </a:ext>
            </a:extLst>
          </p:cNvPr>
          <p:cNvSpPr txBox="1"/>
          <p:nvPr/>
        </p:nvSpPr>
        <p:spPr>
          <a:xfrm>
            <a:off x="9711941" y="1571177"/>
            <a:ext cx="1959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dirty="0"/>
              <a:t>בשיעור הקודם......</a:t>
            </a:r>
            <a:endParaRPr lang="LID4096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9C576A-6710-4361-8501-99B7431F5FEF}"/>
              </a:ext>
            </a:extLst>
          </p:cNvPr>
          <p:cNvSpPr txBox="1"/>
          <p:nvPr/>
        </p:nvSpPr>
        <p:spPr>
          <a:xfrm>
            <a:off x="3013718" y="4007572"/>
            <a:ext cx="593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b="1" dirty="0"/>
              <a:t>ממשק – </a:t>
            </a:r>
            <a:r>
              <a:rPr lang="en-US" b="1" dirty="0"/>
              <a:t>PORT</a:t>
            </a:r>
            <a:r>
              <a:rPr lang="he-IL" b="1" dirty="0"/>
              <a:t> – </a:t>
            </a:r>
            <a:r>
              <a:rPr lang="en-US" b="1" dirty="0"/>
              <a:t>INTERFACE</a:t>
            </a:r>
            <a:r>
              <a:rPr lang="he-IL" b="1" dirty="0"/>
              <a:t> (שקע החיבור הפיזי במתג)</a:t>
            </a:r>
            <a:endParaRPr lang="LID4096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164CC-1022-4F3F-9A7E-B6C4382B6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450" y="2419995"/>
            <a:ext cx="9058275" cy="952500"/>
          </a:xfrm>
          <a:prstGeom prst="rect">
            <a:avLst/>
          </a:prstGeom>
        </p:spPr>
      </p:pic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0851E3FF-C1D6-4788-92F3-95B52FB104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3" b="36201"/>
          <a:stretch/>
        </p:blipFill>
        <p:spPr>
          <a:xfrm>
            <a:off x="1260097" y="904841"/>
            <a:ext cx="4000500" cy="11651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26EAE6-FC37-4D9D-B587-27F25B093AA0}"/>
              </a:ext>
            </a:extLst>
          </p:cNvPr>
          <p:cNvSpPr txBox="1"/>
          <p:nvPr/>
        </p:nvSpPr>
        <p:spPr>
          <a:xfrm>
            <a:off x="716664" y="4712823"/>
            <a:ext cx="7209025" cy="17685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400" u="sng" dirty="0"/>
              <a:t>כל ממשק יכול להיות באחד מהמצבים הבאים</a:t>
            </a:r>
            <a:r>
              <a:rPr lang="he-IL" sz="1400" dirty="0"/>
              <a:t>:</a:t>
            </a:r>
            <a:br>
              <a:rPr lang="en-US" sz="1400" dirty="0"/>
            </a:br>
            <a:r>
              <a:rPr lang="he-IL" sz="1400" dirty="0"/>
              <a:t>1. מצב </a:t>
            </a:r>
            <a:r>
              <a:rPr lang="en-US" sz="1400" dirty="0"/>
              <a:t>ACCESS</a:t>
            </a:r>
            <a:r>
              <a:rPr lang="he-IL" sz="1400" dirty="0"/>
              <a:t> : במצב זה אנו מגבילים את הממשק להיות משויך ל </a:t>
            </a:r>
            <a:r>
              <a:rPr lang="en-US" sz="1400" dirty="0"/>
              <a:t>VLAN</a:t>
            </a:r>
            <a:r>
              <a:rPr lang="he-IL" sz="1400" dirty="0"/>
              <a:t> אחד בלבד</a:t>
            </a:r>
          </a:p>
          <a:p>
            <a:pPr>
              <a:lnSpc>
                <a:spcPct val="150000"/>
              </a:lnSpc>
            </a:pPr>
            <a:r>
              <a:rPr lang="he-IL" sz="1400" dirty="0"/>
              <a:t>2. </a:t>
            </a:r>
            <a:r>
              <a:rPr lang="he-IL" b="1" dirty="0">
                <a:solidFill>
                  <a:srgbClr val="FF0000"/>
                </a:solidFill>
              </a:rPr>
              <a:t>מצב </a:t>
            </a:r>
            <a:r>
              <a:rPr lang="en-US" b="1" dirty="0">
                <a:solidFill>
                  <a:srgbClr val="FF0000"/>
                </a:solidFill>
              </a:rPr>
              <a:t>TRUNK</a:t>
            </a:r>
            <a:r>
              <a:rPr lang="he-IL" b="1" dirty="0">
                <a:solidFill>
                  <a:srgbClr val="FF0000"/>
                </a:solidFill>
              </a:rPr>
              <a:t> : במצב זה אנו מעבירים מספר </a:t>
            </a:r>
            <a:r>
              <a:rPr lang="en-US" b="1" dirty="0">
                <a:solidFill>
                  <a:srgbClr val="FF0000"/>
                </a:solidFill>
              </a:rPr>
              <a:t>VLANS</a:t>
            </a:r>
            <a:r>
              <a:rPr lang="he-IL" b="1" dirty="0">
                <a:solidFill>
                  <a:srgbClr val="FF0000"/>
                </a:solidFill>
              </a:rPr>
              <a:t> דרך קו פיזי אחד. </a:t>
            </a:r>
            <a:endParaRPr lang="he-IL" sz="1400" dirty="0"/>
          </a:p>
          <a:p>
            <a:pPr>
              <a:lnSpc>
                <a:spcPct val="150000"/>
              </a:lnSpc>
            </a:pPr>
            <a:r>
              <a:rPr lang="he-IL" sz="1400" dirty="0"/>
              <a:t>3. מצבי </a:t>
            </a:r>
            <a:r>
              <a:rPr lang="en-US" sz="1400" dirty="0"/>
              <a:t>DYNAMIC</a:t>
            </a:r>
            <a:r>
              <a:rPr lang="he-IL" sz="1400" dirty="0"/>
              <a:t> / </a:t>
            </a:r>
            <a:r>
              <a:rPr lang="en-US" sz="1400" dirty="0"/>
              <a:t>AUTO</a:t>
            </a:r>
            <a:r>
              <a:rPr lang="he-IL" sz="1400" dirty="0"/>
              <a:t> – במצב זה הממשק יוגדר לפי הגדרות של הממשק אליו </a:t>
            </a:r>
          </a:p>
          <a:p>
            <a:pPr>
              <a:lnSpc>
                <a:spcPct val="150000"/>
              </a:lnSpc>
            </a:pPr>
            <a:r>
              <a:rPr lang="he-IL" sz="1400" dirty="0"/>
              <a:t>    חובר במתג השני (גם זה בהמשך </a:t>
            </a:r>
            <a:r>
              <a:rPr lang="he-IL" sz="1400" dirty="0">
                <a:sym typeface="Wingdings" panose="05000000000000000000" pitchFamily="2" charset="2"/>
              </a:rPr>
              <a:t> 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5DB0F2-AAB8-4691-98CA-5674F56B85E3}"/>
              </a:ext>
            </a:extLst>
          </p:cNvPr>
          <p:cNvCxnSpPr/>
          <p:nvPr/>
        </p:nvCxnSpPr>
        <p:spPr>
          <a:xfrm flipV="1">
            <a:off x="7711206" y="3048666"/>
            <a:ext cx="110989" cy="9022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EDD8DB-3BB6-4E77-8451-E12EB6423EF0}"/>
              </a:ext>
            </a:extLst>
          </p:cNvPr>
          <p:cNvCxnSpPr/>
          <p:nvPr/>
        </p:nvCxnSpPr>
        <p:spPr>
          <a:xfrm flipV="1">
            <a:off x="8317002" y="3048666"/>
            <a:ext cx="110989" cy="90223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3154A5-5A90-43F5-B60F-FFE345BB579F}"/>
              </a:ext>
            </a:extLst>
          </p:cNvPr>
          <p:cNvCxnSpPr>
            <a:cxnSpLocks/>
          </p:cNvCxnSpPr>
          <p:nvPr/>
        </p:nvCxnSpPr>
        <p:spPr>
          <a:xfrm flipV="1">
            <a:off x="8816561" y="3160845"/>
            <a:ext cx="1006442" cy="8599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125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1905795" y="1270032"/>
            <a:ext cx="9376289" cy="2680414"/>
          </a:xfrm>
        </p:spPr>
        <p:txBody>
          <a:bodyPr/>
          <a:lstStyle/>
          <a:p>
            <a:r>
              <a:rPr lang="en-US" sz="2400" dirty="0"/>
              <a:t>TRUNK</a:t>
            </a:r>
            <a:r>
              <a:rPr lang="he-IL" sz="2400" dirty="0"/>
              <a:t> הוא מצב שמאפשר מספר </a:t>
            </a:r>
            <a:r>
              <a:rPr lang="en-US" sz="2400" dirty="0"/>
              <a:t>VLANS</a:t>
            </a:r>
            <a:r>
              <a:rPr lang="he-IL" sz="2400" dirty="0"/>
              <a:t> על ממשק אחד</a:t>
            </a:r>
          </a:p>
          <a:p>
            <a:r>
              <a:rPr lang="he-IL" sz="2000" b="0" dirty="0"/>
              <a:t>על מנת שהמתג ידע לאיזה</a:t>
            </a:r>
            <a:r>
              <a:rPr lang="en-US" sz="2000" b="0" dirty="0"/>
              <a:t>VLAN </a:t>
            </a:r>
            <a:r>
              <a:rPr lang="he-IL" sz="2000" b="0" dirty="0"/>
              <a:t> משויכת המסגרת הוא עובר תהליך שנקרא </a:t>
            </a:r>
            <a:r>
              <a:rPr lang="he-IL" dirty="0"/>
              <a:t>"כימוס" – </a:t>
            </a:r>
            <a:r>
              <a:rPr lang="en-US" dirty="0"/>
              <a:t>Encapsulation</a:t>
            </a:r>
            <a:r>
              <a:rPr lang="he-IL" dirty="0"/>
              <a:t> , </a:t>
            </a:r>
            <a:r>
              <a:rPr lang="he-IL" sz="2000" b="0" dirty="0"/>
              <a:t>תהליך זה מכניס לתוך המסגרת </a:t>
            </a:r>
            <a:r>
              <a:rPr lang="en-US" sz="2000" b="0" dirty="0"/>
              <a:t>TAG ID – </a:t>
            </a:r>
            <a:r>
              <a:rPr lang="he-IL" sz="2000" b="0" dirty="0"/>
              <a:t> , מספר תג שמציין לאיזה </a:t>
            </a:r>
            <a:r>
              <a:rPr lang="en-US" sz="2000" b="0" dirty="0"/>
              <a:t>VLAN </a:t>
            </a:r>
            <a:r>
              <a:rPr lang="he-IL" sz="2000" b="0" dirty="0"/>
              <a:t> משויכת המסגרת.  כאשר המתג מקבל את המסגרת הוא קורא את המסגרת ובודק לאיזה </a:t>
            </a:r>
            <a:r>
              <a:rPr lang="en-US" sz="2000" b="0" dirty="0"/>
              <a:t>VLAN</a:t>
            </a:r>
            <a:r>
              <a:rPr lang="he-IL" sz="2000" b="0" dirty="0"/>
              <a:t> היא שייכת, בהתאם לכך מעביר לממשקים המשויכים לאותה המסגרת.</a:t>
            </a:r>
            <a:br>
              <a:rPr lang="he-IL" sz="2000" dirty="0"/>
            </a:br>
            <a:r>
              <a:rPr lang="he-IL" sz="2000" b="0" dirty="0"/>
              <a:t>הפרוטוקול הנפוץ לשיטה זו נקרא </a:t>
            </a:r>
            <a:r>
              <a:rPr lang="en-US" sz="2000" b="0" dirty="0"/>
              <a:t>DOT1Q</a:t>
            </a:r>
            <a:r>
              <a:rPr lang="he-IL" sz="2000" b="0" dirty="0"/>
              <a:t> – או בשמו המקורי </a:t>
            </a:r>
            <a:r>
              <a:rPr lang="en-US" sz="2000" b="0" dirty="0"/>
              <a:t>802.1q</a:t>
            </a:r>
            <a:r>
              <a:rPr lang="he-IL" sz="2000" b="0" dirty="0"/>
              <a:t> (תקן </a:t>
            </a:r>
            <a:r>
              <a:rPr lang="en-US" sz="2000" b="0" dirty="0"/>
              <a:t>IEEE</a:t>
            </a:r>
            <a:r>
              <a:rPr lang="he-IL" sz="2000" b="0" dirty="0"/>
              <a:t>)</a:t>
            </a:r>
            <a:endParaRPr lang="he-IL" sz="2000" dirty="0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6351C0-AEC4-42D6-A0E6-20BD0DEED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69" y="4897925"/>
            <a:ext cx="4029276" cy="1879918"/>
          </a:xfrm>
          <a:prstGeom prst="rect">
            <a:avLst/>
          </a:prstGeom>
        </p:spPr>
      </p:pic>
      <p:sp>
        <p:nvSpPr>
          <p:cNvPr id="8" name="כותרת 6">
            <a:extLst>
              <a:ext uri="{FF2B5EF4-FFF2-40B4-BE49-F238E27FC236}">
                <a16:creationId xmlns:a16="http://schemas.microsoft.com/office/drawing/2014/main" id="{9148DB34-C827-40BB-8024-8D2529DA54DD}"/>
              </a:ext>
            </a:extLst>
          </p:cNvPr>
          <p:cNvSpPr txBox="1">
            <a:spLocks/>
          </p:cNvSpPr>
          <p:nvPr/>
        </p:nvSpPr>
        <p:spPr>
          <a:xfrm>
            <a:off x="4707803" y="123868"/>
            <a:ext cx="7315199" cy="72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en-US">
                <a:solidFill>
                  <a:srgbClr val="192A72"/>
                </a:solidFill>
              </a:rPr>
              <a:t>Intervlan- Router On Stick</a:t>
            </a:r>
            <a:endParaRPr lang="en-US" dirty="0">
              <a:solidFill>
                <a:srgbClr val="192A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22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609599" y="5582433"/>
            <a:ext cx="7013419" cy="7200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sz="2000" dirty="0"/>
              <a:t>מה קורה אם רוצים שלפחות בין חלק מה </a:t>
            </a:r>
            <a:r>
              <a:rPr lang="en-US" sz="2000" dirty="0"/>
              <a:t>VLANS</a:t>
            </a:r>
            <a:r>
              <a:rPr lang="he-IL" sz="2000" dirty="0"/>
              <a:t> תהיה תקשורת? או אם רוצים ש </a:t>
            </a:r>
            <a:r>
              <a:rPr lang="en-US" sz="2000" dirty="0"/>
              <a:t>LNANS</a:t>
            </a:r>
            <a:r>
              <a:rPr lang="he-IL" sz="2000" dirty="0"/>
              <a:t> יוכלו לצאת לרשת אחרת – למשל לאינטרנט? </a:t>
            </a:r>
          </a:p>
        </p:txBody>
      </p:sp>
      <p:pic>
        <p:nvPicPr>
          <p:cNvPr id="6" name="Picture 5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539123BC-F0CD-457D-AFD9-1F1AD4559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985876"/>
            <a:ext cx="10972801" cy="36302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0A2C1F-7DFE-4914-BA3E-688A6EA47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382" y="1001720"/>
            <a:ext cx="866775" cy="733425"/>
          </a:xfrm>
          <a:prstGeom prst="rect">
            <a:avLst/>
          </a:prstGeom>
        </p:spPr>
      </p:pic>
      <p:sp>
        <p:nvSpPr>
          <p:cNvPr id="22" name="כותרת 6">
            <a:extLst>
              <a:ext uri="{FF2B5EF4-FFF2-40B4-BE49-F238E27FC236}">
                <a16:creationId xmlns:a16="http://schemas.microsoft.com/office/drawing/2014/main" id="{A25DC533-C3D1-47BD-B9B6-A6D6C55877B2}"/>
              </a:ext>
            </a:extLst>
          </p:cNvPr>
          <p:cNvSpPr txBox="1">
            <a:spLocks/>
          </p:cNvSpPr>
          <p:nvPr/>
        </p:nvSpPr>
        <p:spPr>
          <a:xfrm>
            <a:off x="4946211" y="142711"/>
            <a:ext cx="7315199" cy="72000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r>
              <a:rPr lang="en-US" dirty="0" err="1">
                <a:solidFill>
                  <a:srgbClr val="192A72"/>
                </a:solidFill>
              </a:rPr>
              <a:t>Intervlan</a:t>
            </a:r>
            <a:r>
              <a:rPr lang="en-US" dirty="0">
                <a:solidFill>
                  <a:srgbClr val="192A72"/>
                </a:solidFill>
              </a:rPr>
              <a:t>- Router On Stick</a:t>
            </a:r>
          </a:p>
        </p:txBody>
      </p:sp>
    </p:spTree>
    <p:extLst>
      <p:ext uri="{BB962C8B-B14F-4D97-AF65-F5344CB8AC3E}">
        <p14:creationId xmlns:p14="http://schemas.microsoft.com/office/powerpoint/2010/main" val="93763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609599" y="5582433"/>
            <a:ext cx="7013419" cy="72000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sz="2000" dirty="0"/>
              <a:t>מה קורה אם רוצים שלפחות בין חלק מה </a:t>
            </a:r>
            <a:r>
              <a:rPr lang="en-US" sz="2000" dirty="0"/>
              <a:t>VLANS</a:t>
            </a:r>
            <a:r>
              <a:rPr lang="he-IL" sz="2000" dirty="0"/>
              <a:t> תהיה תקשורת? או אם רוצים ש </a:t>
            </a:r>
            <a:r>
              <a:rPr lang="en-US" sz="2000" dirty="0"/>
              <a:t>LNANS</a:t>
            </a:r>
            <a:r>
              <a:rPr lang="he-IL" sz="2000" dirty="0"/>
              <a:t> יוכלו לצאת לרשת אחרת – למשל לאינטרנט? </a:t>
            </a:r>
          </a:p>
        </p:txBody>
      </p:sp>
      <p:pic>
        <p:nvPicPr>
          <p:cNvPr id="6" name="Picture 5" descr="A picture containing drawing, game&#10;&#10;Description automatically generated">
            <a:extLst>
              <a:ext uri="{FF2B5EF4-FFF2-40B4-BE49-F238E27FC236}">
                <a16:creationId xmlns:a16="http://schemas.microsoft.com/office/drawing/2014/main" id="{539123BC-F0CD-457D-AFD9-1F1AD4559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985876"/>
            <a:ext cx="10972801" cy="36302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0A2C1F-7DFE-4914-BA3E-688A6EA47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613" y="635007"/>
            <a:ext cx="866775" cy="73342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CEE340-F629-44E7-BEE9-8DD2F70CDDCC}"/>
              </a:ext>
            </a:extLst>
          </p:cNvPr>
          <p:cNvCxnSpPr>
            <a:cxnSpLocks/>
          </p:cNvCxnSpPr>
          <p:nvPr/>
        </p:nvCxnSpPr>
        <p:spPr>
          <a:xfrm flipV="1">
            <a:off x="4403000" y="1068309"/>
            <a:ext cx="0" cy="14123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כותרת 6">
            <a:extLst>
              <a:ext uri="{FF2B5EF4-FFF2-40B4-BE49-F238E27FC236}">
                <a16:creationId xmlns:a16="http://schemas.microsoft.com/office/drawing/2014/main" id="{930E3300-CE86-4743-B0C0-2F4839C14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7803" y="123868"/>
            <a:ext cx="7315199" cy="720000"/>
          </a:xfrm>
        </p:spPr>
        <p:txBody>
          <a:bodyPr/>
          <a:lstStyle/>
          <a:p>
            <a:r>
              <a:rPr lang="en-US" dirty="0" err="1">
                <a:solidFill>
                  <a:srgbClr val="192A72"/>
                </a:solidFill>
              </a:rPr>
              <a:t>Intervlan</a:t>
            </a:r>
            <a:r>
              <a:rPr lang="en-US" dirty="0">
                <a:solidFill>
                  <a:srgbClr val="192A72"/>
                </a:solidFill>
              </a:rPr>
              <a:t>- Router On Stick</a:t>
            </a:r>
            <a:endParaRPr lang="he-IL" dirty="0">
              <a:solidFill>
                <a:srgbClr val="192A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1473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התאמה אישית 3">
      <a:majorFont>
        <a:latin typeface="Varela Round"/>
        <a:ea typeface=""/>
        <a:cs typeface="Varela Round"/>
      </a:majorFont>
      <a:minorFont>
        <a:latin typeface="Varela Round"/>
        <a:ea typeface=""/>
        <a:cs typeface="Varela Roun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EF640220EF242B64BF5C973410743" ma:contentTypeVersion="11" ma:contentTypeDescription="Create a new document." ma:contentTypeScope="" ma:versionID="2632ee3e97e512eea5eee58bce1a41c7">
  <xsd:schema xmlns:xsd="http://www.w3.org/2001/XMLSchema" xmlns:xs="http://www.w3.org/2001/XMLSchema" xmlns:p="http://schemas.microsoft.com/office/2006/metadata/properties" xmlns:ns3="99b55fb2-f397-481a-b7af-59050e03d35f" xmlns:ns4="1a21f4b3-89a9-4257-b5ae-7549e9d0dd5e" targetNamespace="http://schemas.microsoft.com/office/2006/metadata/properties" ma:root="true" ma:fieldsID="90f9f365cca2e2e0a011a1103b96aba9" ns3:_="" ns4:_="">
    <xsd:import namespace="99b55fb2-f397-481a-b7af-59050e03d35f"/>
    <xsd:import namespace="1a21f4b3-89a9-4257-b5ae-7549e9d0dd5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b55fb2-f397-481a-b7af-59050e03d35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21f4b3-89a9-4257-b5ae-7549e9d0dd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C81328-CAB3-4E61-A8AD-F092D213278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4375E89-13FA-45B8-BC19-9AA6641DE6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b55fb2-f397-481a-b7af-59050e03d35f"/>
    <ds:schemaRef ds:uri="1a21f4b3-89a9-4257-b5ae-7549e9d0dd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4FC279-8347-4D0A-8FC8-F0F070D82A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4544</TotalTime>
  <Words>713</Words>
  <Application>Microsoft Office PowerPoint</Application>
  <PresentationFormat>Widescreen</PresentationFormat>
  <Paragraphs>64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Varela Round</vt:lpstr>
      <vt:lpstr>Wingdings</vt:lpstr>
      <vt:lpstr>ערכת נושא Office</vt:lpstr>
      <vt:lpstr>מערכת שידורים לאומית</vt:lpstr>
      <vt:lpstr>Intervlan Routing</vt:lpstr>
      <vt:lpstr>מה נלמד היום </vt:lpstr>
      <vt:lpstr>Router </vt:lpstr>
      <vt:lpstr>Intervlan- Router On Stick</vt:lpstr>
      <vt:lpstr>TRUIntervlan- Router On StickNK</vt:lpstr>
      <vt:lpstr>PowerPoint Presentation</vt:lpstr>
      <vt:lpstr>PowerPoint Presentation</vt:lpstr>
      <vt:lpstr>Intervlan- Router On Stick</vt:lpstr>
      <vt:lpstr>תת ממשק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Sivan Shimshila</cp:lastModifiedBy>
  <cp:revision>81</cp:revision>
  <dcterms:created xsi:type="dcterms:W3CDTF">2020-03-15T19:13:03Z</dcterms:created>
  <dcterms:modified xsi:type="dcterms:W3CDTF">2020-04-19T09:51:16Z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0x010100AA7EF640220EF242B64BF5C973410743</vt:lpwstr>
  </property>
</Properties>
</file>