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76" r:id="rId2"/>
  </p:sldMasterIdLst>
  <p:notesMasterIdLst>
    <p:notesMasterId r:id="rId43"/>
  </p:notesMasterIdLst>
  <p:sldIdLst>
    <p:sldId id="257" r:id="rId3"/>
    <p:sldId id="262" r:id="rId4"/>
    <p:sldId id="302" r:id="rId5"/>
    <p:sldId id="292" r:id="rId6"/>
    <p:sldId id="288" r:id="rId7"/>
    <p:sldId id="393" r:id="rId8"/>
    <p:sldId id="325" r:id="rId9"/>
    <p:sldId id="301" r:id="rId10"/>
    <p:sldId id="326" r:id="rId11"/>
    <p:sldId id="373" r:id="rId12"/>
    <p:sldId id="394" r:id="rId13"/>
    <p:sldId id="375" r:id="rId14"/>
    <p:sldId id="395" r:id="rId15"/>
    <p:sldId id="293" r:id="rId16"/>
    <p:sldId id="304" r:id="rId17"/>
    <p:sldId id="305" r:id="rId18"/>
    <p:sldId id="295" r:id="rId19"/>
    <p:sldId id="390" r:id="rId20"/>
    <p:sldId id="330" r:id="rId21"/>
    <p:sldId id="346" r:id="rId22"/>
    <p:sldId id="396" r:id="rId23"/>
    <p:sldId id="388" r:id="rId24"/>
    <p:sldId id="348" r:id="rId25"/>
    <p:sldId id="307" r:id="rId26"/>
    <p:sldId id="341" r:id="rId27"/>
    <p:sldId id="392" r:id="rId28"/>
    <p:sldId id="350" r:id="rId29"/>
    <p:sldId id="397" r:id="rId30"/>
    <p:sldId id="349" r:id="rId31"/>
    <p:sldId id="384" r:id="rId32"/>
    <p:sldId id="352" r:id="rId33"/>
    <p:sldId id="328" r:id="rId34"/>
    <p:sldId id="389" r:id="rId35"/>
    <p:sldId id="398" r:id="rId36"/>
    <p:sldId id="382" r:id="rId37"/>
    <p:sldId id="345" r:id="rId38"/>
    <p:sldId id="362" r:id="rId39"/>
    <p:sldId id="399" r:id="rId40"/>
    <p:sldId id="374" r:id="rId41"/>
    <p:sldId id="337" r:id="rId42"/>
  </p:sldIdLst>
  <p:sldSz cx="12190413"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BFF"/>
    <a:srgbClr val="6BD844"/>
    <a:srgbClr val="FA00FA"/>
    <a:srgbClr val="FF4343"/>
    <a:srgbClr val="FFEB97"/>
    <a:srgbClr val="F1FCBA"/>
    <a:srgbClr val="FFCC00"/>
    <a:srgbClr val="3A7DCE"/>
    <a:srgbClr val="F1A5EC"/>
    <a:srgbClr val="FF53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94A589-43E8-4D8D-AF35-7674B8ADFC13}" v="1696" dt="2020-07-22T13:50:40.7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464" autoAdjust="0"/>
    <p:restoredTop sz="94660"/>
  </p:normalViewPr>
  <p:slideViewPr>
    <p:cSldViewPr snapToGrid="0" snapToObjects="1">
      <p:cViewPr varScale="1">
        <p:scale>
          <a:sx n="97" d="100"/>
          <a:sy n="97" d="100"/>
        </p:scale>
        <p:origin x="942" y="102"/>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5EC061A6-0796-4DA4-BCCF-C39215C865B3}" type="datetimeFigureOut">
              <a:rPr lang="he-IL" smtClean="0"/>
              <a:pPr/>
              <a:t>ב'/אב/תש"ף</a:t>
            </a:fld>
            <a:endParaRPr lang="he-IL"/>
          </a:p>
        </p:txBody>
      </p:sp>
      <p:sp>
        <p:nvSpPr>
          <p:cNvPr id="4" name="מציין מיקום של תמונת שקופית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E6DF83E7-A828-4E18-9E21-DA925548D1ED}" type="slidenum">
              <a:rPr lang="he-IL" smtClean="0"/>
              <a:pPr/>
              <a:t>‹#›</a:t>
            </a:fld>
            <a:endParaRPr lang="he-IL"/>
          </a:p>
        </p:txBody>
      </p:sp>
    </p:spTree>
    <p:extLst>
      <p:ext uri="{BB962C8B-B14F-4D97-AF65-F5344CB8AC3E}">
        <p14:creationId xmlns:p14="http://schemas.microsoft.com/office/powerpoint/2010/main" val="242047285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9811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4426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E6DF83E7-A828-4E18-9E21-DA925548D1ED}" type="slidenum">
              <a:rPr lang="he-IL" smtClean="0"/>
              <a:pPr/>
              <a:t>17</a:t>
            </a:fld>
            <a:endParaRPr lang="he-IL"/>
          </a:p>
        </p:txBody>
      </p:sp>
    </p:spTree>
    <p:extLst>
      <p:ext uri="{BB962C8B-B14F-4D97-AF65-F5344CB8AC3E}">
        <p14:creationId xmlns:p14="http://schemas.microsoft.com/office/powerpoint/2010/main" val="1211350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2823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7834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7849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שער">
    <p:spTree>
      <p:nvGrpSpPr>
        <p:cNvPr id="1" name=""/>
        <p:cNvGrpSpPr/>
        <p:nvPr/>
      </p:nvGrpSpPr>
      <p:grpSpPr>
        <a:xfrm>
          <a:off x="0" y="0"/>
          <a:ext cx="0" cy="0"/>
          <a:chOff x="0" y="0"/>
          <a:chExt cx="0" cy="0"/>
        </a:xfrm>
      </p:grpSpPr>
      <p:sp>
        <p:nvSpPr>
          <p:cNvPr id="2" name="כותרת 1"/>
          <p:cNvSpPr>
            <a:spLocks noGrp="1"/>
          </p:cNvSpPr>
          <p:nvPr>
            <p:ph type="ctrTitle"/>
          </p:nvPr>
        </p:nvSpPr>
        <p:spPr>
          <a:xfrm>
            <a:off x="0" y="2693988"/>
            <a:ext cx="12190413" cy="1470025"/>
          </a:xfrm>
        </p:spPr>
        <p:txBody>
          <a:bodyPr vert="horz" lIns="91440" tIns="45720" rIns="91440" bIns="45720" rtlCol="1" anchor="ctr">
            <a:normAutofit/>
          </a:bodyPr>
          <a:lstStyle>
            <a:lvl1pPr>
              <a:defRPr kumimoji="0" lang="he-IL" sz="6600" b="1" i="0" u="none" strike="noStrike" kern="1200" cap="none" spc="0" normalizeH="0" baseline="0" noProof="0" dirty="0" smtClean="0">
                <a:ln>
                  <a:noFill/>
                </a:ln>
                <a:solidFill>
                  <a:srgbClr val="192A72"/>
                </a:solidFill>
                <a:effectLst/>
                <a:uLnTx/>
                <a:uFillTx/>
                <a:latin typeface="Varela Round" panose="00000500000000000000" pitchFamily="2" charset="-79"/>
                <a:ea typeface="+mj-ea"/>
                <a:cs typeface="+mn-cs"/>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a:t>
            </a:r>
          </a:p>
        </p:txBody>
      </p:sp>
      <p:sp>
        <p:nvSpPr>
          <p:cNvPr id="7" name="מלבן מעוגל 6"/>
          <p:cNvSpPr/>
          <p:nvPr userDrawn="1"/>
        </p:nvSpPr>
        <p:spPr>
          <a:xfrm>
            <a:off x="-669982" y="6569428"/>
            <a:ext cx="2623619" cy="45910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מעוגל 8"/>
          <p:cNvSpPr/>
          <p:nvPr userDrawn="1"/>
        </p:nvSpPr>
        <p:spPr>
          <a:xfrm>
            <a:off x="9985182" y="-439221"/>
            <a:ext cx="4205100" cy="63186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מעוגל 9"/>
          <p:cNvSpPr/>
          <p:nvPr userDrawn="1"/>
        </p:nvSpPr>
        <p:spPr>
          <a:xfrm>
            <a:off x="8258395" y="6565100"/>
            <a:ext cx="4433637" cy="79653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2" name="תמונה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444576" y="369916"/>
            <a:ext cx="1301261" cy="1597430"/>
          </a:xfrm>
          <a:prstGeom prst="rect">
            <a:avLst/>
          </a:prstGeom>
        </p:spPr>
      </p:pic>
      <p:sp>
        <p:nvSpPr>
          <p:cNvPr id="11" name="מלבן מעוגל 7">
            <a:extLst>
              <a:ext uri="{FF2B5EF4-FFF2-40B4-BE49-F238E27FC236}">
                <a16:creationId xmlns:a16="http://schemas.microsoft.com/office/drawing/2014/main" id="{B4AFF296-E435-456B-88A7-FD44FC635162}"/>
              </a:ext>
            </a:extLst>
          </p:cNvPr>
          <p:cNvSpPr/>
          <p:nvPr userDrawn="1"/>
        </p:nvSpPr>
        <p:spPr>
          <a:xfrm>
            <a:off x="-1488810" y="6304086"/>
            <a:ext cx="3246400" cy="192925"/>
          </a:xfrm>
          <a:prstGeom prst="roundRect">
            <a:avLst>
              <a:gd name="adj" fmla="val 4935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כותרת ושתי תמונות">
    <p:spTree>
      <p:nvGrpSpPr>
        <p:cNvPr id="1" name=""/>
        <p:cNvGrpSpPr/>
        <p:nvPr/>
      </p:nvGrpSpPr>
      <p:grpSpPr>
        <a:xfrm>
          <a:off x="0" y="0"/>
          <a:ext cx="0" cy="0"/>
          <a:chOff x="0" y="0"/>
          <a:chExt cx="0" cy="0"/>
        </a:xfrm>
      </p:grpSpPr>
      <p:sp>
        <p:nvSpPr>
          <p:cNvPr id="8" name="כותרת 1"/>
          <p:cNvSpPr>
            <a:spLocks noGrp="1"/>
          </p:cNvSpPr>
          <p:nvPr>
            <p:ph type="ctrTitle"/>
          </p:nvPr>
        </p:nvSpPr>
        <p:spPr>
          <a:xfrm>
            <a:off x="1733684" y="186259"/>
            <a:ext cx="10246355" cy="637353"/>
          </a:xfrm>
          <a:prstGeom prst="rect">
            <a:avLst/>
          </a:prstGeom>
        </p:spPr>
        <p:txBody>
          <a:bodyPr anchor="ctr">
            <a:noAutofit/>
          </a:bodyPr>
          <a:lstStyle>
            <a:lvl1pPr algn="ctr">
              <a:defRPr sz="4400" b="1">
                <a:solidFill>
                  <a:srgbClr val="192A72"/>
                </a:solidFill>
                <a:latin typeface="Varela Round" panose="00000500000000000000" pitchFamily="2" charset="-79"/>
                <a:cs typeface="+mn-cs"/>
              </a:defRPr>
            </a:lvl1pPr>
          </a:lstStyle>
          <a:p>
            <a:r>
              <a:rPr lang="he-IL" dirty="0"/>
              <a:t>לחץ כדי לערוך סגנון כותרת</a:t>
            </a:r>
          </a:p>
        </p:txBody>
      </p:sp>
      <p:sp>
        <p:nvSpPr>
          <p:cNvPr id="9" name="מלבן מעוגל 8"/>
          <p:cNvSpPr/>
          <p:nvPr userDrawn="1"/>
        </p:nvSpPr>
        <p:spPr>
          <a:xfrm>
            <a:off x="11184617" y="5980332"/>
            <a:ext cx="1590845"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412958" y="764744"/>
            <a:ext cx="1158948" cy="42691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31" y="320177"/>
            <a:ext cx="2095371"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4863" y="6268720"/>
            <a:ext cx="2190598"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4" name="מציין מיקום של תמונה 2">
            <a:extLst>
              <a:ext uri="{FF2B5EF4-FFF2-40B4-BE49-F238E27FC236}">
                <a16:creationId xmlns:a16="http://schemas.microsoft.com/office/drawing/2014/main" id="{E092FF7F-99D2-4D69-9F9B-DFCC0018EF01}"/>
              </a:ext>
            </a:extLst>
          </p:cNvPr>
          <p:cNvSpPr>
            <a:spLocks noGrp="1"/>
          </p:cNvSpPr>
          <p:nvPr>
            <p:ph type="pic" idx="1" hasCustomPrompt="1"/>
          </p:nvPr>
        </p:nvSpPr>
        <p:spPr>
          <a:xfrm>
            <a:off x="6444696" y="978201"/>
            <a:ext cx="5395321" cy="36389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5" name="מציין מיקום של תמונה 2">
            <a:extLst>
              <a:ext uri="{FF2B5EF4-FFF2-40B4-BE49-F238E27FC236}">
                <a16:creationId xmlns:a16="http://schemas.microsoft.com/office/drawing/2014/main" id="{EE11C667-5839-4E65-A8EE-E7690021913A}"/>
              </a:ext>
            </a:extLst>
          </p:cNvPr>
          <p:cNvSpPr>
            <a:spLocks noGrp="1"/>
          </p:cNvSpPr>
          <p:nvPr>
            <p:ph type="pic" idx="10" hasCustomPrompt="1"/>
          </p:nvPr>
        </p:nvSpPr>
        <p:spPr>
          <a:xfrm>
            <a:off x="843274" y="978201"/>
            <a:ext cx="5395321" cy="36389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4032686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כותרת ושלוש תמונות">
    <p:spTree>
      <p:nvGrpSpPr>
        <p:cNvPr id="1" name=""/>
        <p:cNvGrpSpPr/>
        <p:nvPr/>
      </p:nvGrpSpPr>
      <p:grpSpPr>
        <a:xfrm>
          <a:off x="0" y="0"/>
          <a:ext cx="0" cy="0"/>
          <a:chOff x="0" y="0"/>
          <a:chExt cx="0" cy="0"/>
        </a:xfrm>
      </p:grpSpPr>
      <p:sp>
        <p:nvSpPr>
          <p:cNvPr id="8" name="כותרת 1"/>
          <p:cNvSpPr>
            <a:spLocks noGrp="1"/>
          </p:cNvSpPr>
          <p:nvPr>
            <p:ph type="ctrTitle"/>
          </p:nvPr>
        </p:nvSpPr>
        <p:spPr>
          <a:xfrm>
            <a:off x="1733684" y="186259"/>
            <a:ext cx="10246355" cy="637353"/>
          </a:xfrm>
          <a:prstGeom prst="rect">
            <a:avLst/>
          </a:prstGeom>
        </p:spPr>
        <p:txBody>
          <a:bodyPr anchor="ctr">
            <a:noAutofit/>
          </a:bodyPr>
          <a:lstStyle>
            <a:lvl1pPr algn="ctr">
              <a:defRPr sz="4400" b="1">
                <a:solidFill>
                  <a:srgbClr val="192A72"/>
                </a:solidFill>
                <a:latin typeface="Varela Round" panose="00000500000000000000" pitchFamily="2" charset="-79"/>
                <a:cs typeface="+mn-cs"/>
              </a:defRPr>
            </a:lvl1pPr>
          </a:lstStyle>
          <a:p>
            <a:r>
              <a:rPr lang="he-IL" dirty="0"/>
              <a:t>לחץ כדי לערוך סגנון כותרת</a:t>
            </a:r>
          </a:p>
        </p:txBody>
      </p:sp>
      <p:sp>
        <p:nvSpPr>
          <p:cNvPr id="9" name="מלבן מעוגל 8"/>
          <p:cNvSpPr/>
          <p:nvPr userDrawn="1"/>
        </p:nvSpPr>
        <p:spPr>
          <a:xfrm>
            <a:off x="11184617" y="5980332"/>
            <a:ext cx="1590845"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412958" y="764744"/>
            <a:ext cx="1158948" cy="42691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31" y="320177"/>
            <a:ext cx="2095371"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4863" y="6268720"/>
            <a:ext cx="2190598"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3" name="מציין מיקום של תמונה 2">
            <a:extLst>
              <a:ext uri="{FF2B5EF4-FFF2-40B4-BE49-F238E27FC236}">
                <a16:creationId xmlns:a16="http://schemas.microsoft.com/office/drawing/2014/main" id="{64B146C4-EED2-4B57-8484-D619778B9E14}"/>
              </a:ext>
            </a:extLst>
          </p:cNvPr>
          <p:cNvSpPr>
            <a:spLocks noGrp="1"/>
          </p:cNvSpPr>
          <p:nvPr>
            <p:ph type="pic" idx="1" hasCustomPrompt="1"/>
          </p:nvPr>
        </p:nvSpPr>
        <p:spPr>
          <a:xfrm>
            <a:off x="5513040" y="1030562"/>
            <a:ext cx="5395321" cy="36389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4" name="מציין מיקום של תמונה 2">
            <a:extLst>
              <a:ext uri="{FF2B5EF4-FFF2-40B4-BE49-F238E27FC236}">
                <a16:creationId xmlns:a16="http://schemas.microsoft.com/office/drawing/2014/main" id="{7C073636-A9CC-46CC-A5B5-C80D3112BC46}"/>
              </a:ext>
            </a:extLst>
          </p:cNvPr>
          <p:cNvSpPr>
            <a:spLocks noGrp="1"/>
          </p:cNvSpPr>
          <p:nvPr>
            <p:ph type="pic" idx="10" hasCustomPrompt="1"/>
          </p:nvPr>
        </p:nvSpPr>
        <p:spPr>
          <a:xfrm>
            <a:off x="1241442" y="1030562"/>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5" name="מציין מיקום של תמונה 2">
            <a:extLst>
              <a:ext uri="{FF2B5EF4-FFF2-40B4-BE49-F238E27FC236}">
                <a16:creationId xmlns:a16="http://schemas.microsoft.com/office/drawing/2014/main" id="{4CEC450C-D597-4EB4-A4B8-7D7FF6277A97}"/>
              </a:ext>
            </a:extLst>
          </p:cNvPr>
          <p:cNvSpPr>
            <a:spLocks noGrp="1"/>
          </p:cNvSpPr>
          <p:nvPr>
            <p:ph type="pic" idx="11" hasCustomPrompt="1"/>
          </p:nvPr>
        </p:nvSpPr>
        <p:spPr>
          <a:xfrm>
            <a:off x="1241442" y="3932962"/>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1418441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כותרת וארבע תמונות">
    <p:spTree>
      <p:nvGrpSpPr>
        <p:cNvPr id="1" name=""/>
        <p:cNvGrpSpPr/>
        <p:nvPr/>
      </p:nvGrpSpPr>
      <p:grpSpPr>
        <a:xfrm>
          <a:off x="0" y="0"/>
          <a:ext cx="0" cy="0"/>
          <a:chOff x="0" y="0"/>
          <a:chExt cx="0" cy="0"/>
        </a:xfrm>
      </p:grpSpPr>
      <p:sp>
        <p:nvSpPr>
          <p:cNvPr id="8" name="כותרת 1"/>
          <p:cNvSpPr>
            <a:spLocks noGrp="1"/>
          </p:cNvSpPr>
          <p:nvPr>
            <p:ph type="ctrTitle"/>
          </p:nvPr>
        </p:nvSpPr>
        <p:spPr>
          <a:xfrm>
            <a:off x="1733684" y="186259"/>
            <a:ext cx="10246355" cy="637353"/>
          </a:xfrm>
          <a:prstGeom prst="rect">
            <a:avLst/>
          </a:prstGeom>
        </p:spPr>
        <p:txBody>
          <a:bodyPr anchor="ctr">
            <a:noAutofit/>
          </a:bodyPr>
          <a:lstStyle>
            <a:lvl1pPr algn="ctr">
              <a:defRPr sz="4400" b="1">
                <a:solidFill>
                  <a:srgbClr val="192A72"/>
                </a:solidFill>
                <a:latin typeface="Varela Round" panose="00000500000000000000" pitchFamily="2" charset="-79"/>
                <a:cs typeface="+mn-cs"/>
              </a:defRPr>
            </a:lvl1pPr>
          </a:lstStyle>
          <a:p>
            <a:r>
              <a:rPr lang="he-IL" dirty="0"/>
              <a:t>לחץ כדי לערוך סגנון כותרת</a:t>
            </a:r>
          </a:p>
        </p:txBody>
      </p:sp>
      <p:sp>
        <p:nvSpPr>
          <p:cNvPr id="9" name="מלבן מעוגל 8"/>
          <p:cNvSpPr/>
          <p:nvPr userDrawn="1"/>
        </p:nvSpPr>
        <p:spPr>
          <a:xfrm>
            <a:off x="11184617" y="5980332"/>
            <a:ext cx="1590845"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10170220" y="938559"/>
            <a:ext cx="2190597" cy="42691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31" y="320177"/>
            <a:ext cx="2095371"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4863" y="6268720"/>
            <a:ext cx="2190598"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5" name="מציין מיקום של תמונה 2">
            <a:extLst>
              <a:ext uri="{FF2B5EF4-FFF2-40B4-BE49-F238E27FC236}">
                <a16:creationId xmlns:a16="http://schemas.microsoft.com/office/drawing/2014/main" id="{2B4BA0B6-69B0-4331-828B-18DEBDC76E10}"/>
              </a:ext>
            </a:extLst>
          </p:cNvPr>
          <p:cNvSpPr>
            <a:spLocks noGrp="1"/>
          </p:cNvSpPr>
          <p:nvPr>
            <p:ph type="pic" idx="10" hasCustomPrompt="1"/>
          </p:nvPr>
        </p:nvSpPr>
        <p:spPr>
          <a:xfrm>
            <a:off x="154519" y="10736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8" name="מציין מיקום של תמונה 2">
            <a:extLst>
              <a:ext uri="{FF2B5EF4-FFF2-40B4-BE49-F238E27FC236}">
                <a16:creationId xmlns:a16="http://schemas.microsoft.com/office/drawing/2014/main" id="{FBCD6E16-20B0-475E-9CDF-01523C3F3E1C}"/>
              </a:ext>
            </a:extLst>
          </p:cNvPr>
          <p:cNvSpPr>
            <a:spLocks noGrp="1"/>
          </p:cNvSpPr>
          <p:nvPr>
            <p:ph type="pic" idx="11" hasCustomPrompt="1"/>
          </p:nvPr>
        </p:nvSpPr>
        <p:spPr>
          <a:xfrm>
            <a:off x="154519" y="39760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9" name="מציין מיקום של תמונה 2">
            <a:extLst>
              <a:ext uri="{FF2B5EF4-FFF2-40B4-BE49-F238E27FC236}">
                <a16:creationId xmlns:a16="http://schemas.microsoft.com/office/drawing/2014/main" id="{CF464C56-4BFD-45D5-9DFE-6D1C9EA45370}"/>
              </a:ext>
            </a:extLst>
          </p:cNvPr>
          <p:cNvSpPr>
            <a:spLocks noGrp="1"/>
          </p:cNvSpPr>
          <p:nvPr>
            <p:ph type="pic" idx="12" hasCustomPrompt="1"/>
          </p:nvPr>
        </p:nvSpPr>
        <p:spPr>
          <a:xfrm>
            <a:off x="4414862" y="10736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20" name="מציין מיקום של תמונה 2">
            <a:extLst>
              <a:ext uri="{FF2B5EF4-FFF2-40B4-BE49-F238E27FC236}">
                <a16:creationId xmlns:a16="http://schemas.microsoft.com/office/drawing/2014/main" id="{129AE4A9-D411-4409-B29E-8B4A85FA65F5}"/>
              </a:ext>
            </a:extLst>
          </p:cNvPr>
          <p:cNvSpPr>
            <a:spLocks noGrp="1"/>
          </p:cNvSpPr>
          <p:nvPr>
            <p:ph type="pic" idx="13" hasCustomPrompt="1"/>
          </p:nvPr>
        </p:nvSpPr>
        <p:spPr>
          <a:xfrm>
            <a:off x="4414862" y="39760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2364205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שער">
    <p:spTree>
      <p:nvGrpSpPr>
        <p:cNvPr id="1" name=""/>
        <p:cNvGrpSpPr/>
        <p:nvPr/>
      </p:nvGrpSpPr>
      <p:grpSpPr>
        <a:xfrm>
          <a:off x="0" y="0"/>
          <a:ext cx="0" cy="0"/>
          <a:chOff x="0" y="0"/>
          <a:chExt cx="0" cy="0"/>
        </a:xfrm>
      </p:grpSpPr>
      <p:sp>
        <p:nvSpPr>
          <p:cNvPr id="2" name="כותרת 1"/>
          <p:cNvSpPr>
            <a:spLocks noGrp="1"/>
          </p:cNvSpPr>
          <p:nvPr>
            <p:ph type="ctrTitle"/>
          </p:nvPr>
        </p:nvSpPr>
        <p:spPr>
          <a:xfrm>
            <a:off x="0" y="2693988"/>
            <a:ext cx="12190413" cy="1470025"/>
          </a:xfrm>
        </p:spPr>
        <p:txBody>
          <a:bodyPr vert="horz" lIns="91440" tIns="45720" rIns="91440" bIns="45720" rtlCol="1" anchor="ctr">
            <a:normAutofit/>
          </a:bodyPr>
          <a:lstStyle>
            <a:lvl1pPr>
              <a:defRPr kumimoji="0" lang="he-IL" sz="6600" b="1" i="0" u="none" strike="noStrike" kern="1200" cap="none" spc="0" normalizeH="0" baseline="0" noProof="0" dirty="0" smtClean="0">
                <a:ln>
                  <a:noFill/>
                </a:ln>
                <a:solidFill>
                  <a:srgbClr val="192A72"/>
                </a:solidFill>
                <a:effectLst/>
                <a:uLnTx/>
                <a:uFillTx/>
                <a:latin typeface="Varela Round" panose="00000500000000000000" pitchFamily="2" charset="-79"/>
                <a:ea typeface="+mj-ea"/>
                <a:cs typeface="+mn-cs"/>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a:t>
            </a:r>
          </a:p>
        </p:txBody>
      </p:sp>
      <p:sp>
        <p:nvSpPr>
          <p:cNvPr id="7" name="מלבן מעוגל 6"/>
          <p:cNvSpPr/>
          <p:nvPr userDrawn="1"/>
        </p:nvSpPr>
        <p:spPr>
          <a:xfrm>
            <a:off x="-669982" y="6569428"/>
            <a:ext cx="2623619" cy="45910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מעוגל 8"/>
          <p:cNvSpPr/>
          <p:nvPr userDrawn="1"/>
        </p:nvSpPr>
        <p:spPr>
          <a:xfrm>
            <a:off x="9985182" y="-439221"/>
            <a:ext cx="4205100" cy="63186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מעוגל 9"/>
          <p:cNvSpPr/>
          <p:nvPr userDrawn="1"/>
        </p:nvSpPr>
        <p:spPr>
          <a:xfrm>
            <a:off x="8258395" y="6565100"/>
            <a:ext cx="4433637" cy="79653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2" name="תמונה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444576" y="369916"/>
            <a:ext cx="1301261" cy="1597430"/>
          </a:xfrm>
          <a:prstGeom prst="rect">
            <a:avLst/>
          </a:prstGeom>
        </p:spPr>
      </p:pic>
      <p:sp>
        <p:nvSpPr>
          <p:cNvPr id="11" name="מלבן מעוגל 7">
            <a:extLst>
              <a:ext uri="{FF2B5EF4-FFF2-40B4-BE49-F238E27FC236}">
                <a16:creationId xmlns:a16="http://schemas.microsoft.com/office/drawing/2014/main" id="{B4AFF296-E435-456B-88A7-FD44FC635162}"/>
              </a:ext>
            </a:extLst>
          </p:cNvPr>
          <p:cNvSpPr/>
          <p:nvPr userDrawn="1"/>
        </p:nvSpPr>
        <p:spPr>
          <a:xfrm>
            <a:off x="-1488810" y="6304086"/>
            <a:ext cx="3246400" cy="192925"/>
          </a:xfrm>
          <a:prstGeom prst="roundRect">
            <a:avLst>
              <a:gd name="adj" fmla="val 4935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extLst>
      <p:ext uri="{BB962C8B-B14F-4D97-AF65-F5344CB8AC3E}">
        <p14:creationId xmlns:p14="http://schemas.microsoft.com/office/powerpoint/2010/main" val="4073684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שם השיעור">
    <p:spTree>
      <p:nvGrpSpPr>
        <p:cNvPr id="1" name=""/>
        <p:cNvGrpSpPr/>
        <p:nvPr/>
      </p:nvGrpSpPr>
      <p:grpSpPr>
        <a:xfrm>
          <a:off x="0" y="0"/>
          <a:ext cx="0" cy="0"/>
          <a:chOff x="0" y="0"/>
          <a:chExt cx="0" cy="0"/>
        </a:xfrm>
      </p:grpSpPr>
      <p:sp>
        <p:nvSpPr>
          <p:cNvPr id="10" name="מלבן מעוגל 9"/>
          <p:cNvSpPr/>
          <p:nvPr userDrawn="1"/>
        </p:nvSpPr>
        <p:spPr>
          <a:xfrm>
            <a:off x="212915" y="1396869"/>
            <a:ext cx="13175666" cy="297896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latin typeface="Arial" pitchFamily="34" charset="0"/>
                <a:cs typeface="Arial" pitchFamily="34" charset="0"/>
              </a:rPr>
              <a:t>  </a:t>
            </a:r>
          </a:p>
        </p:txBody>
      </p:sp>
      <p:sp>
        <p:nvSpPr>
          <p:cNvPr id="2" name="כותרת 1"/>
          <p:cNvSpPr>
            <a:spLocks noGrp="1"/>
          </p:cNvSpPr>
          <p:nvPr>
            <p:ph type="ctrTitle"/>
          </p:nvPr>
        </p:nvSpPr>
        <p:spPr>
          <a:xfrm>
            <a:off x="0" y="1640910"/>
            <a:ext cx="12190413" cy="1260000"/>
          </a:xfrm>
          <a:prstGeom prst="rect">
            <a:avLst/>
          </a:prstGeom>
        </p:spPr>
        <p:txBody>
          <a:bodyPr anchor="ctr" anchorCtr="0">
            <a:noAutofit/>
          </a:bodyPr>
          <a:lstStyle>
            <a:lvl1pPr algn="ctr">
              <a:defRPr sz="6600" b="1">
                <a:solidFill>
                  <a:srgbClr val="192A72"/>
                </a:solidFill>
                <a:latin typeface="Arial" pitchFamily="34" charset="0"/>
                <a:cs typeface="Arial" pitchFamily="34" charset="0"/>
              </a:defRPr>
            </a:lvl1pPr>
          </a:lstStyle>
          <a:p>
            <a:r>
              <a:rPr lang="he-IL" dirty="0"/>
              <a:t>לחץ כדי לערוך סגנון כותרת</a:t>
            </a:r>
          </a:p>
        </p:txBody>
      </p:sp>
      <p:sp>
        <p:nvSpPr>
          <p:cNvPr id="7" name="מלבן מעוגל 6"/>
          <p:cNvSpPr/>
          <p:nvPr userDrawn="1"/>
        </p:nvSpPr>
        <p:spPr>
          <a:xfrm>
            <a:off x="7328995" y="6579191"/>
            <a:ext cx="5333172"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Arial" pitchFamily="34" charset="0"/>
              <a:cs typeface="Arial" pitchFamily="34" charset="0"/>
            </a:endParaRPr>
          </a:p>
        </p:txBody>
      </p:sp>
      <p:sp>
        <p:nvSpPr>
          <p:cNvPr id="8" name="מלבן מעוגל 7"/>
          <p:cNvSpPr/>
          <p:nvPr userDrawn="1"/>
        </p:nvSpPr>
        <p:spPr>
          <a:xfrm>
            <a:off x="9499907" y="6294300"/>
            <a:ext cx="3049259" cy="205899"/>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Arial" pitchFamily="34" charset="0"/>
              <a:cs typeface="Arial" pitchFamily="34" charset="0"/>
            </a:endParaRPr>
          </a:p>
        </p:txBody>
      </p:sp>
      <p:sp>
        <p:nvSpPr>
          <p:cNvPr id="9" name="מלבן מעוגל 8"/>
          <p:cNvSpPr/>
          <p:nvPr userDrawn="1"/>
        </p:nvSpPr>
        <p:spPr>
          <a:xfrm>
            <a:off x="9995581" y="-235260"/>
            <a:ext cx="276813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Arial" pitchFamily="34" charset="0"/>
              <a:cs typeface="Arial" pitchFamily="34" charset="0"/>
            </a:endParaRPr>
          </a:p>
        </p:txBody>
      </p:sp>
      <p:sp>
        <p:nvSpPr>
          <p:cNvPr id="11" name="מלבן מעוגל 10"/>
          <p:cNvSpPr/>
          <p:nvPr userDrawn="1"/>
        </p:nvSpPr>
        <p:spPr>
          <a:xfrm>
            <a:off x="-501048" y="163632"/>
            <a:ext cx="1427924"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Arial" pitchFamily="34" charset="0"/>
              <a:cs typeface="Arial" pitchFamily="34" charset="0"/>
            </a:endParaRPr>
          </a:p>
        </p:txBody>
      </p:sp>
      <p:sp>
        <p:nvSpPr>
          <p:cNvPr id="12" name="Google Shape;11;p2"/>
          <p:cNvSpPr txBox="1">
            <a:spLocks noGrp="1"/>
          </p:cNvSpPr>
          <p:nvPr>
            <p:ph type="subTitle" idx="1"/>
          </p:nvPr>
        </p:nvSpPr>
        <p:spPr>
          <a:xfrm>
            <a:off x="0" y="2895892"/>
            <a:ext cx="12190413" cy="765200"/>
          </a:xfrm>
          <a:prstGeom prst="rect">
            <a:avLst/>
          </a:prstGeom>
        </p:spPr>
        <p:txBody>
          <a:bodyPr spcFirstLastPara="1" wrap="square" lIns="36000" tIns="36000" rIns="36000" bIns="36000" anchor="ctr" anchorCtr="0">
            <a:spAutoFit/>
          </a:bodyPr>
          <a:lstStyle>
            <a:lvl1pPr lvl="0" algn="ctr">
              <a:lnSpc>
                <a:spcPct val="100000"/>
              </a:lnSpc>
              <a:spcBef>
                <a:spcPts val="0"/>
              </a:spcBef>
              <a:spcAft>
                <a:spcPts val="600"/>
              </a:spcAft>
              <a:buSzPts val="2800"/>
              <a:buNone/>
              <a:defRPr sz="4000" b="1">
                <a:solidFill>
                  <a:srgbClr val="002060"/>
                </a:solidFill>
                <a:latin typeface="Arial" pitchFamily="34" charset="0"/>
                <a:cs typeface="Arial" pitchFamily="34" charset="0"/>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dirty="0"/>
          </a:p>
        </p:txBody>
      </p:sp>
      <p:sp>
        <p:nvSpPr>
          <p:cNvPr id="13" name="מציין מיקום תוכן 2"/>
          <p:cNvSpPr>
            <a:spLocks noGrp="1"/>
          </p:cNvSpPr>
          <p:nvPr>
            <p:ph idx="10"/>
          </p:nvPr>
        </p:nvSpPr>
        <p:spPr>
          <a:xfrm>
            <a:off x="212915" y="3655832"/>
            <a:ext cx="11977498" cy="720000"/>
          </a:xfrm>
        </p:spPr>
        <p:txBody>
          <a:bodyPr anchor="ctr">
            <a:noAutofit/>
          </a:bodyPr>
          <a:lstStyle>
            <a:lvl1pPr marL="342900" indent="-342900" algn="ctr" defTabSz="914400"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Arial" pitchFamily="34" charset="0"/>
                <a:ea typeface="+mn-ea"/>
                <a:cs typeface="Arial" pitchFamily="34" charset="0"/>
              </a:defRPr>
            </a:lvl1pPr>
            <a:lvl2pPr marL="342900" indent="-342900" algn="ctr" defTabSz="914400"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Varela Round" pitchFamily="2" charset="-79"/>
                <a:ea typeface="+mn-ea"/>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p:txBody>
      </p:sp>
    </p:spTree>
    <p:extLst>
      <p:ext uri="{BB962C8B-B14F-4D97-AF65-F5344CB8AC3E}">
        <p14:creationId xmlns:p14="http://schemas.microsoft.com/office/powerpoint/2010/main" val="15656457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פרק חדש">
    <p:spTree>
      <p:nvGrpSpPr>
        <p:cNvPr id="1" name=""/>
        <p:cNvGrpSpPr/>
        <p:nvPr/>
      </p:nvGrpSpPr>
      <p:grpSpPr>
        <a:xfrm>
          <a:off x="0" y="0"/>
          <a:ext cx="0" cy="0"/>
          <a:chOff x="0" y="0"/>
          <a:chExt cx="0" cy="0"/>
        </a:xfrm>
      </p:grpSpPr>
      <p:sp>
        <p:nvSpPr>
          <p:cNvPr id="10" name="מלבן מעוגל 9"/>
          <p:cNvSpPr/>
          <p:nvPr userDrawn="1"/>
        </p:nvSpPr>
        <p:spPr>
          <a:xfrm>
            <a:off x="212915" y="1396869"/>
            <a:ext cx="13175666" cy="297896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latin typeface="Arial" pitchFamily="34" charset="0"/>
                <a:cs typeface="Arial" pitchFamily="34" charset="0"/>
              </a:rPr>
              <a:t>  </a:t>
            </a:r>
          </a:p>
        </p:txBody>
      </p:sp>
      <p:sp>
        <p:nvSpPr>
          <p:cNvPr id="2" name="כותרת 1"/>
          <p:cNvSpPr>
            <a:spLocks noGrp="1"/>
          </p:cNvSpPr>
          <p:nvPr>
            <p:ph type="ctrTitle"/>
          </p:nvPr>
        </p:nvSpPr>
        <p:spPr>
          <a:xfrm>
            <a:off x="0" y="1640910"/>
            <a:ext cx="12190413" cy="1260000"/>
          </a:xfrm>
          <a:prstGeom prst="rect">
            <a:avLst/>
          </a:prstGeom>
        </p:spPr>
        <p:txBody>
          <a:bodyPr anchor="ctr" anchorCtr="0">
            <a:noAutofit/>
          </a:bodyPr>
          <a:lstStyle>
            <a:lvl1pPr algn="ctr">
              <a:defRPr sz="6600" b="1">
                <a:solidFill>
                  <a:srgbClr val="192A72"/>
                </a:solidFill>
                <a:latin typeface="Arial" pitchFamily="34" charset="0"/>
                <a:cs typeface="Arial" pitchFamily="34" charset="0"/>
              </a:defRPr>
            </a:lvl1pPr>
          </a:lstStyle>
          <a:p>
            <a:r>
              <a:rPr lang="he-IL" dirty="0"/>
              <a:t>לחץ כדי לערוך סגנון כותרת</a:t>
            </a:r>
          </a:p>
        </p:txBody>
      </p:sp>
      <p:sp>
        <p:nvSpPr>
          <p:cNvPr id="7" name="מלבן מעוגל 6"/>
          <p:cNvSpPr/>
          <p:nvPr userDrawn="1"/>
        </p:nvSpPr>
        <p:spPr>
          <a:xfrm>
            <a:off x="7328995" y="6579191"/>
            <a:ext cx="5333172"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Arial" pitchFamily="34" charset="0"/>
              <a:cs typeface="Arial" pitchFamily="34" charset="0"/>
            </a:endParaRPr>
          </a:p>
        </p:txBody>
      </p:sp>
      <p:sp>
        <p:nvSpPr>
          <p:cNvPr id="8" name="מלבן מעוגל 7"/>
          <p:cNvSpPr/>
          <p:nvPr userDrawn="1"/>
        </p:nvSpPr>
        <p:spPr>
          <a:xfrm>
            <a:off x="9499907" y="6294300"/>
            <a:ext cx="3049259" cy="205899"/>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Arial" pitchFamily="34" charset="0"/>
              <a:cs typeface="Arial" pitchFamily="34" charset="0"/>
            </a:endParaRPr>
          </a:p>
        </p:txBody>
      </p:sp>
      <p:sp>
        <p:nvSpPr>
          <p:cNvPr id="9" name="מלבן מעוגל 8"/>
          <p:cNvSpPr/>
          <p:nvPr userDrawn="1"/>
        </p:nvSpPr>
        <p:spPr>
          <a:xfrm>
            <a:off x="9995581" y="-235260"/>
            <a:ext cx="276813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Arial" pitchFamily="34" charset="0"/>
              <a:cs typeface="Arial" pitchFamily="34" charset="0"/>
            </a:endParaRPr>
          </a:p>
        </p:txBody>
      </p:sp>
      <p:sp>
        <p:nvSpPr>
          <p:cNvPr id="11" name="מלבן מעוגל 10"/>
          <p:cNvSpPr/>
          <p:nvPr userDrawn="1"/>
        </p:nvSpPr>
        <p:spPr>
          <a:xfrm>
            <a:off x="-501048" y="163632"/>
            <a:ext cx="1427924"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Arial" pitchFamily="34" charset="0"/>
              <a:cs typeface="Arial" pitchFamily="34" charset="0"/>
            </a:endParaRPr>
          </a:p>
        </p:txBody>
      </p:sp>
      <p:sp>
        <p:nvSpPr>
          <p:cNvPr id="12" name="Google Shape;11;p2"/>
          <p:cNvSpPr txBox="1">
            <a:spLocks noGrp="1"/>
          </p:cNvSpPr>
          <p:nvPr>
            <p:ph type="subTitle" idx="1"/>
          </p:nvPr>
        </p:nvSpPr>
        <p:spPr>
          <a:xfrm>
            <a:off x="0" y="2918493"/>
            <a:ext cx="12190413" cy="642090"/>
          </a:xfrm>
          <a:prstGeom prst="rect">
            <a:avLst/>
          </a:prstGeom>
        </p:spPr>
        <p:txBody>
          <a:bodyPr spcFirstLastPara="1" wrap="square" lIns="36000" tIns="36000" rIns="36000" bIns="36000" anchor="ctr" anchorCtr="0">
            <a:spAutoFit/>
          </a:bodyPr>
          <a:lstStyle>
            <a:lvl1pPr lvl="0" algn="ctr">
              <a:lnSpc>
                <a:spcPct val="100000"/>
              </a:lnSpc>
              <a:spcBef>
                <a:spcPts val="0"/>
              </a:spcBef>
              <a:spcAft>
                <a:spcPts val="600"/>
              </a:spcAft>
              <a:buSzPts val="2800"/>
              <a:buNone/>
              <a:defRPr sz="3200" b="1">
                <a:solidFill>
                  <a:srgbClr val="192A72"/>
                </a:solidFill>
                <a:latin typeface="Arial" pitchFamily="34" charset="0"/>
                <a:cs typeface="Arial" pitchFamily="34" charset="0"/>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dirty="0"/>
          </a:p>
        </p:txBody>
      </p:sp>
    </p:spTree>
    <p:extLst>
      <p:ext uri="{BB962C8B-B14F-4D97-AF65-F5344CB8AC3E}">
        <p14:creationId xmlns:p14="http://schemas.microsoft.com/office/powerpoint/2010/main" val="1894853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1" y="213094"/>
            <a:ext cx="12190412" cy="720000"/>
          </a:xfrm>
        </p:spPr>
        <p:txBody>
          <a:bodyPr lIns="36000" tIns="0" rIns="36000" bIns="0">
            <a:noAutofit/>
          </a:bodyPr>
          <a:lstStyle>
            <a:lvl1pPr>
              <a:defRPr sz="4400" b="1">
                <a:solidFill>
                  <a:srgbClr val="192A72"/>
                </a:solidFill>
                <a:latin typeface="Arial" pitchFamily="34" charset="0"/>
                <a:cs typeface="Arial" pitchFamily="34" charset="0"/>
              </a:defRPr>
            </a:lvl1pPr>
          </a:lstStyle>
          <a:p>
            <a:r>
              <a:rPr lang="he-IL" dirty="0"/>
              <a:t>לחץ כדי לערוך סגנון כותרת של תבנית</a:t>
            </a:r>
          </a:p>
        </p:txBody>
      </p:sp>
      <p:sp>
        <p:nvSpPr>
          <p:cNvPr id="3" name="מציין מיקום תוכן 2"/>
          <p:cNvSpPr>
            <a:spLocks noGrp="1"/>
          </p:cNvSpPr>
          <p:nvPr>
            <p:ph idx="1"/>
          </p:nvPr>
        </p:nvSpPr>
        <p:spPr>
          <a:xfrm>
            <a:off x="515206" y="1195757"/>
            <a:ext cx="8151380" cy="4680000"/>
          </a:xfrm>
        </p:spPr>
        <p:txBody>
          <a:bodyPr>
            <a:normAutofit/>
          </a:bodyPr>
          <a:lstStyle>
            <a:lvl1pPr>
              <a:lnSpc>
                <a:spcPct val="150000"/>
              </a:lnSpc>
              <a:spcBef>
                <a:spcPts val="0"/>
              </a:spcBef>
              <a:spcAft>
                <a:spcPts val="600"/>
              </a:spcAft>
              <a:defRPr sz="2400">
                <a:solidFill>
                  <a:srgbClr val="002060"/>
                </a:solidFill>
                <a:latin typeface="Arial" pitchFamily="34" charset="0"/>
                <a:cs typeface="Arial" pitchFamily="34" charset="0"/>
              </a:defRPr>
            </a:lvl1pPr>
            <a:lvl2pPr>
              <a:lnSpc>
                <a:spcPct val="150000"/>
              </a:lnSpc>
              <a:spcBef>
                <a:spcPts val="0"/>
              </a:spcBef>
              <a:spcAft>
                <a:spcPts val="600"/>
              </a:spcAft>
              <a:defRPr sz="2400">
                <a:solidFill>
                  <a:srgbClr val="002060"/>
                </a:solidFill>
                <a:latin typeface="Arial" pitchFamily="34" charset="0"/>
                <a:cs typeface="Arial" pitchFamily="34" charset="0"/>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a:p>
            <a:pPr lvl="1"/>
            <a:r>
              <a:rPr lang="he-IL" dirty="0"/>
              <a:t>רמה שנייה</a:t>
            </a:r>
          </a:p>
        </p:txBody>
      </p:sp>
      <p:sp>
        <p:nvSpPr>
          <p:cNvPr id="7" name="מלבן מעוגל 6"/>
          <p:cNvSpPr/>
          <p:nvPr userDrawn="1"/>
        </p:nvSpPr>
        <p:spPr>
          <a:xfrm>
            <a:off x="0" y="5878198"/>
            <a:ext cx="476557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Arial" pitchFamily="34" charset="0"/>
              <a:cs typeface="Arial" pitchFamily="34" charset="0"/>
            </a:endParaRPr>
          </a:p>
        </p:txBody>
      </p:sp>
      <p:sp>
        <p:nvSpPr>
          <p:cNvPr id="8" name="מלבן מעוגל 7"/>
          <p:cNvSpPr/>
          <p:nvPr userDrawn="1"/>
        </p:nvSpPr>
        <p:spPr>
          <a:xfrm>
            <a:off x="8666586" y="-110812"/>
            <a:ext cx="529942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Arial" pitchFamily="34" charset="0"/>
              <a:cs typeface="Arial" pitchFamily="34" charset="0"/>
            </a:endParaRPr>
          </a:p>
        </p:txBody>
      </p:sp>
      <p:sp>
        <p:nvSpPr>
          <p:cNvPr id="9" name="מלבן מעוגל 8"/>
          <p:cNvSpPr/>
          <p:nvPr userDrawn="1"/>
        </p:nvSpPr>
        <p:spPr>
          <a:xfrm>
            <a:off x="0" y="6306748"/>
            <a:ext cx="7723426"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Arial" pitchFamily="34" charset="0"/>
              <a:cs typeface="Arial" pitchFamily="34" charset="0"/>
            </a:endParaRPr>
          </a:p>
        </p:txBody>
      </p:sp>
    </p:spTree>
    <p:extLst>
      <p:ext uri="{BB962C8B-B14F-4D97-AF65-F5344CB8AC3E}">
        <p14:creationId xmlns:p14="http://schemas.microsoft.com/office/powerpoint/2010/main" val="830893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כותרו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2549438" y="213094"/>
            <a:ext cx="9640976" cy="720000"/>
          </a:xfrm>
          <a:noFill/>
        </p:spPr>
        <p:txBody>
          <a:bodyPr vert="horz" lIns="91440" tIns="45720" rIns="91440" bIns="45720" rtlCol="1" anchor="ctr">
            <a:noAutofit/>
          </a:bodyPr>
          <a:lstStyle>
            <a:lvl1pPr marL="0" marR="0" indent="0" algn="ctr" defTabSz="914400"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mn-cs"/>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5" name="מציין מיקום טקסט 4"/>
          <p:cNvSpPr>
            <a:spLocks noGrp="1"/>
          </p:cNvSpPr>
          <p:nvPr>
            <p:ph type="body" sz="quarter" idx="3"/>
          </p:nvPr>
        </p:nvSpPr>
        <p:spPr>
          <a:xfrm>
            <a:off x="515208" y="1185681"/>
            <a:ext cx="8323992" cy="540000"/>
          </a:xfrm>
        </p:spPr>
        <p:txBody>
          <a:bodyPr anchor="ctr">
            <a:noAutofit/>
          </a:bodyPr>
          <a:lstStyle>
            <a:lvl1pPr marL="185738" indent="0">
              <a:buNone/>
              <a:defRPr sz="3200" b="1">
                <a:solidFill>
                  <a:srgbClr val="12B4BC"/>
                </a:solidFill>
                <a:latin typeface="Varela Round" pitchFamily="2" charset="-79"/>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סגנונות טקסט של תבנית בסיס</a:t>
            </a:r>
          </a:p>
        </p:txBody>
      </p:sp>
      <p:sp>
        <p:nvSpPr>
          <p:cNvPr id="6" name="מציין מיקום תוכן 5"/>
          <p:cNvSpPr>
            <a:spLocks noGrp="1"/>
          </p:cNvSpPr>
          <p:nvPr>
            <p:ph sz="quarter" idx="4"/>
          </p:nvPr>
        </p:nvSpPr>
        <p:spPr>
          <a:xfrm>
            <a:off x="515206" y="1725683"/>
            <a:ext cx="8030918" cy="4152517"/>
          </a:xfrm>
        </p:spPr>
        <p:txBody>
          <a:bodyPr>
            <a:normAutofit/>
          </a:bodyPr>
          <a:lstStyle>
            <a:lvl1pPr marL="439738" indent="-342900">
              <a:lnSpc>
                <a:spcPct val="100000"/>
              </a:lnSpc>
              <a:spcBef>
                <a:spcPts val="0"/>
              </a:spcBef>
              <a:spcAft>
                <a:spcPts val="600"/>
              </a:spcAft>
              <a:defRPr lang="he-IL" sz="2400" kern="1200" dirty="0" smtClean="0">
                <a:solidFill>
                  <a:srgbClr val="002060"/>
                </a:solidFill>
                <a:latin typeface="Varela Round" pitchFamily="2" charset="-79"/>
                <a:ea typeface="+mn-ea"/>
                <a:cs typeface="+mn-cs"/>
              </a:defRPr>
            </a:lvl1pPr>
            <a:lvl2pPr>
              <a:lnSpc>
                <a:spcPct val="100000"/>
              </a:lnSpc>
              <a:spcBef>
                <a:spcPts val="0"/>
              </a:spcBef>
              <a:spcAft>
                <a:spcPts val="600"/>
              </a:spcAft>
              <a:defRPr lang="he-IL" sz="2400" kern="1200" dirty="0" smtClean="0">
                <a:solidFill>
                  <a:srgbClr val="002060"/>
                </a:solidFill>
                <a:latin typeface="Varela Round" pitchFamily="2" charset="-79"/>
                <a:ea typeface="+mn-ea"/>
                <a:cs typeface="+mn-cs"/>
              </a:defRPr>
            </a:lvl2pPr>
            <a:lvl3pPr>
              <a:defRPr sz="1800"/>
            </a:lvl3pPr>
            <a:lvl4pPr>
              <a:defRPr sz="1600"/>
            </a:lvl4pPr>
            <a:lvl5pPr>
              <a:defRPr sz="1600"/>
            </a:lvl5pPr>
            <a:lvl6pPr>
              <a:defRPr sz="1600"/>
            </a:lvl6pPr>
            <a:lvl7pPr>
              <a:defRPr sz="1600"/>
            </a:lvl7pPr>
            <a:lvl8pPr>
              <a:defRPr sz="1600"/>
            </a:lvl8pPr>
            <a:lvl9pPr>
              <a:defRPr sz="1600"/>
            </a:lvl9pPr>
          </a:lstStyle>
          <a:p>
            <a:pPr marL="342900" lvl="0" indent="-342900" algn="r" defTabSz="914400" rtl="1" eaLnBrk="1" latinLnBrk="0" hangingPunct="1">
              <a:lnSpc>
                <a:spcPct val="150000"/>
              </a:lnSpc>
              <a:spcBef>
                <a:spcPct val="20000"/>
              </a:spcBef>
              <a:buFont typeface="Arial" pitchFamily="34" charset="0"/>
              <a:buChar char="•"/>
            </a:pPr>
            <a:r>
              <a:rPr lang="he-IL" dirty="0"/>
              <a:t>לחץ כדי לערוך סגנונות טקסט של תבנית בסיס</a:t>
            </a:r>
          </a:p>
          <a:p>
            <a:pPr marL="742950" lvl="1" indent="-285750" algn="r" defTabSz="914400" rtl="1" eaLnBrk="1" latinLnBrk="0" hangingPunct="1">
              <a:lnSpc>
                <a:spcPct val="150000"/>
              </a:lnSpc>
              <a:spcBef>
                <a:spcPct val="20000"/>
              </a:spcBef>
              <a:buFont typeface="Arial" pitchFamily="34" charset="0"/>
              <a:buChar char="–"/>
            </a:pPr>
            <a:r>
              <a:rPr lang="he-IL" dirty="0"/>
              <a:t>רמה שנייה</a:t>
            </a:r>
          </a:p>
        </p:txBody>
      </p:sp>
      <p:sp>
        <p:nvSpPr>
          <p:cNvPr id="8" name="מלבן מעוגל 6">
            <a:extLst>
              <a:ext uri="{FF2B5EF4-FFF2-40B4-BE49-F238E27FC236}">
                <a16:creationId xmlns:a16="http://schemas.microsoft.com/office/drawing/2014/main" id="{E6F50987-5C32-40D2-A5FB-79D9E0819C00}"/>
              </a:ext>
            </a:extLst>
          </p:cNvPr>
          <p:cNvSpPr/>
          <p:nvPr userDrawn="1"/>
        </p:nvSpPr>
        <p:spPr>
          <a:xfrm>
            <a:off x="9663546" y="5699023"/>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9" name="מלבן מעוגל 7">
            <a:extLst>
              <a:ext uri="{FF2B5EF4-FFF2-40B4-BE49-F238E27FC236}">
                <a16:creationId xmlns:a16="http://schemas.microsoft.com/office/drawing/2014/main" id="{53A31BA8-BED7-4737-8AF6-AA655F116E85}"/>
              </a:ext>
            </a:extLst>
          </p:cNvPr>
          <p:cNvSpPr/>
          <p:nvPr userDrawn="1"/>
        </p:nvSpPr>
        <p:spPr>
          <a:xfrm>
            <a:off x="-260528" y="181685"/>
            <a:ext cx="2598484" cy="216817"/>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3" name="מלבן מעוגל 8">
            <a:extLst>
              <a:ext uri="{FF2B5EF4-FFF2-40B4-BE49-F238E27FC236}">
                <a16:creationId xmlns:a16="http://schemas.microsoft.com/office/drawing/2014/main" id="{2CDE3276-7F45-4436-8F72-4AC18E7F0FC7}"/>
              </a:ext>
            </a:extLst>
          </p:cNvPr>
          <p:cNvSpPr/>
          <p:nvPr userDrawn="1"/>
        </p:nvSpPr>
        <p:spPr>
          <a:xfrm>
            <a:off x="-488761" y="468418"/>
            <a:ext cx="2968915"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4" name="מלבן מעוגל 10">
            <a:extLst>
              <a:ext uri="{FF2B5EF4-FFF2-40B4-BE49-F238E27FC236}">
                <a16:creationId xmlns:a16="http://schemas.microsoft.com/office/drawing/2014/main" id="{1C8AF664-98DE-433F-9B61-94366E98BCDF}"/>
              </a:ext>
            </a:extLst>
          </p:cNvPr>
          <p:cNvSpPr/>
          <p:nvPr userDrawn="1"/>
        </p:nvSpPr>
        <p:spPr>
          <a:xfrm>
            <a:off x="9008919" y="6104088"/>
            <a:ext cx="3755104"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extLst>
      <p:ext uri="{BB962C8B-B14F-4D97-AF65-F5344CB8AC3E}">
        <p14:creationId xmlns:p14="http://schemas.microsoft.com/office/powerpoint/2010/main" val="1529551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טקסט גדול-X2">
    <p:spTree>
      <p:nvGrpSpPr>
        <p:cNvPr id="1" name=""/>
        <p:cNvGrpSpPr/>
        <p:nvPr/>
      </p:nvGrpSpPr>
      <p:grpSpPr>
        <a:xfrm>
          <a:off x="0" y="0"/>
          <a:ext cx="0" cy="0"/>
          <a:chOff x="0" y="0"/>
          <a:chExt cx="0" cy="0"/>
        </a:xfrm>
      </p:grpSpPr>
      <p:sp>
        <p:nvSpPr>
          <p:cNvPr id="2" name="כותרת 1"/>
          <p:cNvSpPr>
            <a:spLocks noGrp="1"/>
          </p:cNvSpPr>
          <p:nvPr>
            <p:ph type="ctrTitle" hasCustomPrompt="1"/>
          </p:nvPr>
        </p:nvSpPr>
        <p:spPr>
          <a:xfrm>
            <a:off x="234386" y="1312990"/>
            <a:ext cx="7909488" cy="5224442"/>
          </a:xfrm>
          <a:prstGeom prst="rect">
            <a:avLst/>
          </a:prstGeom>
        </p:spPr>
        <p:txBody>
          <a:bodyPr anchor="ctr">
            <a:noAutofit/>
          </a:bodyPr>
          <a:lstStyle>
            <a:lvl1pPr algn="r">
              <a:defRPr sz="2800">
                <a:solidFill>
                  <a:srgbClr val="192A72"/>
                </a:solidFill>
                <a:latin typeface="Varela Round" panose="00000500000000000000" pitchFamily="2" charset="-79"/>
                <a:cs typeface="+mn-cs"/>
              </a:defRPr>
            </a:lvl1pPr>
          </a:lstStyle>
          <a:p>
            <a:r>
              <a:rPr lang="he-IL" dirty="0"/>
              <a:t>לחץ כדי לערוך פסקת טקסט קצרה של תבנית בסיס</a:t>
            </a:r>
          </a:p>
        </p:txBody>
      </p:sp>
      <p:sp>
        <p:nvSpPr>
          <p:cNvPr id="7" name="מלבן מעוגל 6"/>
          <p:cNvSpPr/>
          <p:nvPr userDrawn="1"/>
        </p:nvSpPr>
        <p:spPr>
          <a:xfrm>
            <a:off x="-910297" y="6189198"/>
            <a:ext cx="3068196" cy="1189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10081040" y="81723"/>
            <a:ext cx="529942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מלבן מעוגל 10"/>
          <p:cNvSpPr/>
          <p:nvPr userDrawn="1"/>
        </p:nvSpPr>
        <p:spPr>
          <a:xfrm>
            <a:off x="-2155406" y="6347805"/>
            <a:ext cx="5558412" cy="47051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9" name="מציין מיקום טקסט 3"/>
          <p:cNvSpPr>
            <a:spLocks noGrp="1"/>
          </p:cNvSpPr>
          <p:nvPr>
            <p:ph type="body" sz="quarter" idx="10" hasCustomPrompt="1"/>
          </p:nvPr>
        </p:nvSpPr>
        <p:spPr>
          <a:xfrm>
            <a:off x="0" y="192531"/>
            <a:ext cx="12190413" cy="1009650"/>
          </a:xfrm>
          <a:prstGeom prst="rect">
            <a:avLst/>
          </a:prstGeom>
        </p:spPr>
        <p:txBody>
          <a:bodyPr anchor="ctr">
            <a:normAutofit/>
          </a:bodyPr>
          <a:lstStyle>
            <a:lvl1pPr marL="0" indent="0" algn="ctr">
              <a:buNone/>
              <a:defRPr sz="4800" b="1">
                <a:solidFill>
                  <a:srgbClr val="192A72"/>
                </a:solidFill>
                <a:latin typeface="Varela Round" panose="00000500000000000000" pitchFamily="2" charset="-79"/>
                <a:cs typeface="+mn-cs"/>
              </a:defRPr>
            </a:lvl1pPr>
          </a:lstStyle>
          <a:p>
            <a:r>
              <a:rPr lang="he-IL" sz="4400" dirty="0"/>
              <a:t>לחץ כדי לערוך סגנון כותרת של תבנית בסיס</a:t>
            </a:r>
          </a:p>
        </p:txBody>
      </p:sp>
    </p:spTree>
    <p:extLst>
      <p:ext uri="{BB962C8B-B14F-4D97-AF65-F5344CB8AC3E}">
        <p14:creationId xmlns:p14="http://schemas.microsoft.com/office/powerpoint/2010/main" val="26915970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וידאו על מסך מלא">
    <p:spTree>
      <p:nvGrpSpPr>
        <p:cNvPr id="1" name=""/>
        <p:cNvGrpSpPr/>
        <p:nvPr/>
      </p:nvGrpSpPr>
      <p:grpSpPr>
        <a:xfrm>
          <a:off x="0" y="0"/>
          <a:ext cx="0" cy="0"/>
          <a:chOff x="0" y="0"/>
          <a:chExt cx="0" cy="0"/>
        </a:xfrm>
      </p:grpSpPr>
      <p:sp>
        <p:nvSpPr>
          <p:cNvPr id="7" name="מלבן מעוגל 6"/>
          <p:cNvSpPr/>
          <p:nvPr userDrawn="1"/>
        </p:nvSpPr>
        <p:spPr>
          <a:xfrm>
            <a:off x="1" y="5878200"/>
            <a:ext cx="476557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8" name="מלבן מעוגל 7"/>
          <p:cNvSpPr/>
          <p:nvPr userDrawn="1"/>
        </p:nvSpPr>
        <p:spPr>
          <a:xfrm>
            <a:off x="8666587" y="66850"/>
            <a:ext cx="529942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9" name="מלבן מעוגל 8"/>
          <p:cNvSpPr/>
          <p:nvPr userDrawn="1"/>
        </p:nvSpPr>
        <p:spPr>
          <a:xfrm>
            <a:off x="0" y="6306750"/>
            <a:ext cx="7723426"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4" name="מציין מיקום של מדיה 3">
            <a:extLst>
              <a:ext uri="{FF2B5EF4-FFF2-40B4-BE49-F238E27FC236}">
                <a16:creationId xmlns:a16="http://schemas.microsoft.com/office/drawing/2014/main" id="{DD834E78-91D0-4CCC-9C3F-C5C504CFBE13}"/>
              </a:ext>
            </a:extLst>
          </p:cNvPr>
          <p:cNvSpPr>
            <a:spLocks noGrp="1"/>
          </p:cNvSpPr>
          <p:nvPr>
            <p:ph type="media" sz="quarter" idx="10" hasCustomPrompt="1"/>
          </p:nvPr>
        </p:nvSpPr>
        <p:spPr>
          <a:xfrm>
            <a:off x="363369" y="639718"/>
            <a:ext cx="11463676" cy="6122933"/>
          </a:xfrm>
        </p:spPr>
        <p:txBody>
          <a:bodyPr/>
          <a:lstStyle>
            <a:lvl1pPr marL="0" indent="0">
              <a:buFontTx/>
              <a:buNone/>
              <a:defRPr>
                <a:solidFill>
                  <a:srgbClr val="192A72"/>
                </a:solidFill>
                <a:latin typeface="Varela Round" panose="00000500000000000000" pitchFamily="2" charset="-79"/>
                <a:cs typeface="+mn-cs"/>
              </a:defRPr>
            </a:lvl1pPr>
          </a:lstStyle>
          <a:p>
            <a:r>
              <a:rPr lang="he-IL" dirty="0"/>
              <a:t>מיועד לסרטים</a:t>
            </a:r>
          </a:p>
        </p:txBody>
      </p:sp>
      <p:sp>
        <p:nvSpPr>
          <p:cNvPr id="11" name="מציין מיקום תוכן 10">
            <a:extLst>
              <a:ext uri="{FF2B5EF4-FFF2-40B4-BE49-F238E27FC236}">
                <a16:creationId xmlns:a16="http://schemas.microsoft.com/office/drawing/2014/main" id="{2A86C914-3EB6-4303-93FB-203A29FA2E36}"/>
              </a:ext>
            </a:extLst>
          </p:cNvPr>
          <p:cNvSpPr>
            <a:spLocks noGrp="1"/>
          </p:cNvSpPr>
          <p:nvPr>
            <p:ph sz="quarter" idx="14"/>
          </p:nvPr>
        </p:nvSpPr>
        <p:spPr>
          <a:xfrm>
            <a:off x="363369" y="95349"/>
            <a:ext cx="8073828" cy="400050"/>
          </a:xfrm>
        </p:spPr>
        <p:txBody>
          <a:bodyPr anchor="ctr">
            <a:noAutofit/>
          </a:bodyPr>
          <a:lstStyle>
            <a:lvl1pPr marL="0" indent="0" algn="r">
              <a:buFontTx/>
              <a:buNone/>
              <a:defRPr sz="2400">
                <a:solidFill>
                  <a:srgbClr val="192A72"/>
                </a:solidFill>
                <a:latin typeface="Varela Round" panose="00000500000000000000" pitchFamily="2" charset="-79"/>
                <a:cs typeface="+mn-cs"/>
              </a:defRPr>
            </a:lvl1pPr>
          </a:lstStyle>
          <a:p>
            <a:pPr lvl="0"/>
            <a:r>
              <a:rPr lang="he-IL" dirty="0"/>
              <a:t>לחץ כדי לערוך סגנונות טקסט של תבנית בסיס</a:t>
            </a:r>
          </a:p>
        </p:txBody>
      </p:sp>
    </p:spTree>
    <p:extLst>
      <p:ext uri="{BB962C8B-B14F-4D97-AF65-F5344CB8AC3E}">
        <p14:creationId xmlns:p14="http://schemas.microsoft.com/office/powerpoint/2010/main" val="2507600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שם השיעור">
    <p:spTree>
      <p:nvGrpSpPr>
        <p:cNvPr id="1" name=""/>
        <p:cNvGrpSpPr/>
        <p:nvPr/>
      </p:nvGrpSpPr>
      <p:grpSpPr>
        <a:xfrm>
          <a:off x="0" y="0"/>
          <a:ext cx="0" cy="0"/>
          <a:chOff x="0" y="0"/>
          <a:chExt cx="0" cy="0"/>
        </a:xfrm>
      </p:grpSpPr>
      <p:sp>
        <p:nvSpPr>
          <p:cNvPr id="10" name="מלבן מעוגל 9"/>
          <p:cNvSpPr/>
          <p:nvPr userDrawn="1"/>
        </p:nvSpPr>
        <p:spPr>
          <a:xfrm>
            <a:off x="212915" y="1396869"/>
            <a:ext cx="13175666" cy="297896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latin typeface="Arial" pitchFamily="34" charset="0"/>
                <a:cs typeface="Arial" pitchFamily="34" charset="0"/>
              </a:rPr>
              <a:t>  </a:t>
            </a:r>
          </a:p>
        </p:txBody>
      </p:sp>
      <p:sp>
        <p:nvSpPr>
          <p:cNvPr id="2" name="כותרת 1"/>
          <p:cNvSpPr>
            <a:spLocks noGrp="1"/>
          </p:cNvSpPr>
          <p:nvPr>
            <p:ph type="ctrTitle"/>
          </p:nvPr>
        </p:nvSpPr>
        <p:spPr>
          <a:xfrm>
            <a:off x="0" y="1640910"/>
            <a:ext cx="12190413" cy="1260000"/>
          </a:xfrm>
          <a:prstGeom prst="rect">
            <a:avLst/>
          </a:prstGeom>
        </p:spPr>
        <p:txBody>
          <a:bodyPr anchor="ctr" anchorCtr="0">
            <a:noAutofit/>
          </a:bodyPr>
          <a:lstStyle>
            <a:lvl1pPr algn="ctr">
              <a:defRPr sz="6600" b="1">
                <a:solidFill>
                  <a:srgbClr val="192A72"/>
                </a:solidFill>
                <a:latin typeface="Arial" pitchFamily="34" charset="0"/>
                <a:cs typeface="Arial" pitchFamily="34" charset="0"/>
              </a:defRPr>
            </a:lvl1pPr>
          </a:lstStyle>
          <a:p>
            <a:r>
              <a:rPr lang="he-IL" dirty="0"/>
              <a:t>לחץ כדי לערוך סגנון כותרת</a:t>
            </a:r>
          </a:p>
        </p:txBody>
      </p:sp>
      <p:sp>
        <p:nvSpPr>
          <p:cNvPr id="7" name="מלבן מעוגל 6"/>
          <p:cNvSpPr/>
          <p:nvPr userDrawn="1"/>
        </p:nvSpPr>
        <p:spPr>
          <a:xfrm>
            <a:off x="7328995" y="6579191"/>
            <a:ext cx="5333172"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Arial" pitchFamily="34" charset="0"/>
              <a:cs typeface="Arial" pitchFamily="34" charset="0"/>
            </a:endParaRPr>
          </a:p>
        </p:txBody>
      </p:sp>
      <p:sp>
        <p:nvSpPr>
          <p:cNvPr id="8" name="מלבן מעוגל 7"/>
          <p:cNvSpPr/>
          <p:nvPr userDrawn="1"/>
        </p:nvSpPr>
        <p:spPr>
          <a:xfrm>
            <a:off x="9499907" y="6294300"/>
            <a:ext cx="3049259" cy="205899"/>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Arial" pitchFamily="34" charset="0"/>
              <a:cs typeface="Arial" pitchFamily="34" charset="0"/>
            </a:endParaRPr>
          </a:p>
        </p:txBody>
      </p:sp>
      <p:sp>
        <p:nvSpPr>
          <p:cNvPr id="9" name="מלבן מעוגל 8"/>
          <p:cNvSpPr/>
          <p:nvPr userDrawn="1"/>
        </p:nvSpPr>
        <p:spPr>
          <a:xfrm>
            <a:off x="9995581" y="-235260"/>
            <a:ext cx="276813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Arial" pitchFamily="34" charset="0"/>
              <a:cs typeface="Arial" pitchFamily="34" charset="0"/>
            </a:endParaRPr>
          </a:p>
        </p:txBody>
      </p:sp>
      <p:sp>
        <p:nvSpPr>
          <p:cNvPr id="11" name="מלבן מעוגל 10"/>
          <p:cNvSpPr/>
          <p:nvPr userDrawn="1"/>
        </p:nvSpPr>
        <p:spPr>
          <a:xfrm>
            <a:off x="-501048" y="163632"/>
            <a:ext cx="1427924"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Arial" pitchFamily="34" charset="0"/>
              <a:cs typeface="Arial" pitchFamily="34" charset="0"/>
            </a:endParaRPr>
          </a:p>
        </p:txBody>
      </p:sp>
      <p:sp>
        <p:nvSpPr>
          <p:cNvPr id="12" name="Google Shape;11;p2"/>
          <p:cNvSpPr txBox="1">
            <a:spLocks noGrp="1"/>
          </p:cNvSpPr>
          <p:nvPr>
            <p:ph type="subTitle" idx="1"/>
          </p:nvPr>
        </p:nvSpPr>
        <p:spPr>
          <a:xfrm>
            <a:off x="0" y="2895892"/>
            <a:ext cx="12190413" cy="765200"/>
          </a:xfrm>
          <a:prstGeom prst="rect">
            <a:avLst/>
          </a:prstGeom>
        </p:spPr>
        <p:txBody>
          <a:bodyPr spcFirstLastPara="1" wrap="square" lIns="36000" tIns="36000" rIns="36000" bIns="36000" anchor="ctr" anchorCtr="0">
            <a:spAutoFit/>
          </a:bodyPr>
          <a:lstStyle>
            <a:lvl1pPr lvl="0" algn="ctr">
              <a:lnSpc>
                <a:spcPct val="100000"/>
              </a:lnSpc>
              <a:spcBef>
                <a:spcPts val="0"/>
              </a:spcBef>
              <a:spcAft>
                <a:spcPts val="600"/>
              </a:spcAft>
              <a:buSzPts val="2800"/>
              <a:buNone/>
              <a:defRPr sz="4000" b="1">
                <a:solidFill>
                  <a:srgbClr val="002060"/>
                </a:solidFill>
                <a:latin typeface="Arial" pitchFamily="34" charset="0"/>
                <a:cs typeface="Arial" pitchFamily="34" charset="0"/>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dirty="0"/>
          </a:p>
        </p:txBody>
      </p:sp>
      <p:sp>
        <p:nvSpPr>
          <p:cNvPr id="13" name="מציין מיקום תוכן 2"/>
          <p:cNvSpPr>
            <a:spLocks noGrp="1"/>
          </p:cNvSpPr>
          <p:nvPr>
            <p:ph idx="10"/>
          </p:nvPr>
        </p:nvSpPr>
        <p:spPr>
          <a:xfrm>
            <a:off x="212915" y="3655832"/>
            <a:ext cx="11977498" cy="720000"/>
          </a:xfrm>
        </p:spPr>
        <p:txBody>
          <a:bodyPr anchor="ctr">
            <a:noAutofit/>
          </a:bodyPr>
          <a:lstStyle>
            <a:lvl1pPr marL="342900" indent="-342900" algn="ctr" defTabSz="914400"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Arial" pitchFamily="34" charset="0"/>
                <a:ea typeface="+mn-ea"/>
                <a:cs typeface="Arial" pitchFamily="34" charset="0"/>
              </a:defRPr>
            </a:lvl1pPr>
            <a:lvl2pPr marL="342900" indent="-342900" algn="ctr" defTabSz="914400"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Varela Round" pitchFamily="2" charset="-79"/>
                <a:ea typeface="+mn-ea"/>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p:txBody>
      </p:sp>
    </p:spTree>
    <p:extLst>
      <p:ext uri="{BB962C8B-B14F-4D97-AF65-F5344CB8AC3E}">
        <p14:creationId xmlns:p14="http://schemas.microsoft.com/office/powerpoint/2010/main" val="21965950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1" y="213094"/>
            <a:ext cx="12190412" cy="720000"/>
          </a:xfrm>
          <a:noFill/>
        </p:spPr>
        <p:txBody>
          <a:bodyPr vert="horz" lIns="91440" tIns="45720" rIns="91440" bIns="45720" rtlCol="1" anchor="ctr">
            <a:noAutofit/>
          </a:bodyPr>
          <a:lstStyle>
            <a:lvl1pPr>
              <a:defRPr kumimoji="0" lang="he-IL" sz="4400" b="1" i="0" u="none" strike="noStrike" kern="1200" cap="none" spc="0" normalizeH="0" baseline="0" noProof="0" dirty="0" smtClean="0">
                <a:ln>
                  <a:noFill/>
                </a:ln>
                <a:solidFill>
                  <a:srgbClr val="002060"/>
                </a:solidFill>
                <a:effectLst/>
                <a:uLnTx/>
                <a:uFillTx/>
                <a:latin typeface="Arial" pitchFamily="34" charset="0"/>
                <a:ea typeface="+mj-ea"/>
                <a:cs typeface="Arial" pitchFamily="34" charset="0"/>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7" name="מלבן מעוגל 6"/>
          <p:cNvSpPr/>
          <p:nvPr userDrawn="1"/>
        </p:nvSpPr>
        <p:spPr>
          <a:xfrm>
            <a:off x="0" y="5878198"/>
            <a:ext cx="476557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Arial" pitchFamily="34" charset="0"/>
              <a:cs typeface="Arial" pitchFamily="34" charset="0"/>
            </a:endParaRPr>
          </a:p>
        </p:txBody>
      </p:sp>
      <p:sp>
        <p:nvSpPr>
          <p:cNvPr id="8" name="מלבן מעוגל 7"/>
          <p:cNvSpPr/>
          <p:nvPr userDrawn="1"/>
        </p:nvSpPr>
        <p:spPr>
          <a:xfrm>
            <a:off x="8666586" y="-110812"/>
            <a:ext cx="529942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Arial" pitchFamily="34" charset="0"/>
              <a:cs typeface="Arial" pitchFamily="34" charset="0"/>
            </a:endParaRPr>
          </a:p>
        </p:txBody>
      </p:sp>
      <p:sp>
        <p:nvSpPr>
          <p:cNvPr id="9" name="מלבן מעוגל 8"/>
          <p:cNvSpPr/>
          <p:nvPr userDrawn="1"/>
        </p:nvSpPr>
        <p:spPr>
          <a:xfrm>
            <a:off x="0" y="6306748"/>
            <a:ext cx="7723426"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Arial" pitchFamily="34" charset="0"/>
              <a:cs typeface="Arial" pitchFamily="34" charset="0"/>
            </a:endParaRPr>
          </a:p>
        </p:txBody>
      </p:sp>
    </p:spTree>
    <p:extLst>
      <p:ext uri="{BB962C8B-B14F-4D97-AF65-F5344CB8AC3E}">
        <p14:creationId xmlns:p14="http://schemas.microsoft.com/office/powerpoint/2010/main" val="3206369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כותרת ותמונה">
    <p:spTree>
      <p:nvGrpSpPr>
        <p:cNvPr id="1" name=""/>
        <p:cNvGrpSpPr/>
        <p:nvPr/>
      </p:nvGrpSpPr>
      <p:grpSpPr>
        <a:xfrm>
          <a:off x="0" y="0"/>
          <a:ext cx="0" cy="0"/>
          <a:chOff x="0" y="0"/>
          <a:chExt cx="0" cy="0"/>
        </a:xfrm>
      </p:grpSpPr>
      <p:sp>
        <p:nvSpPr>
          <p:cNvPr id="8" name="כותרת 1"/>
          <p:cNvSpPr>
            <a:spLocks noGrp="1"/>
          </p:cNvSpPr>
          <p:nvPr>
            <p:ph type="ctrTitle"/>
          </p:nvPr>
        </p:nvSpPr>
        <p:spPr>
          <a:xfrm>
            <a:off x="1733684" y="186259"/>
            <a:ext cx="10246355" cy="637353"/>
          </a:xfrm>
          <a:prstGeom prst="rect">
            <a:avLst/>
          </a:prstGeom>
        </p:spPr>
        <p:txBody>
          <a:bodyPr anchor="ctr">
            <a:noAutofit/>
          </a:bodyPr>
          <a:lstStyle>
            <a:lvl1pPr algn="ctr">
              <a:defRPr sz="4400" b="1">
                <a:solidFill>
                  <a:srgbClr val="192A72"/>
                </a:solidFill>
                <a:latin typeface="Varela Round" panose="00000500000000000000" pitchFamily="2" charset="-79"/>
                <a:cs typeface="+mn-cs"/>
              </a:defRPr>
            </a:lvl1pPr>
          </a:lstStyle>
          <a:p>
            <a:r>
              <a:rPr lang="he-IL" dirty="0"/>
              <a:t>לחץ כדי לערוך סגנון כותרת</a:t>
            </a:r>
          </a:p>
        </p:txBody>
      </p:sp>
      <p:sp>
        <p:nvSpPr>
          <p:cNvPr id="9" name="מלבן מעוגל 8"/>
          <p:cNvSpPr/>
          <p:nvPr userDrawn="1"/>
        </p:nvSpPr>
        <p:spPr>
          <a:xfrm>
            <a:off x="11184617" y="5980332"/>
            <a:ext cx="1590845"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11065331" y="950191"/>
            <a:ext cx="1158948" cy="347376"/>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31" y="320177"/>
            <a:ext cx="2095371"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4863" y="6268720"/>
            <a:ext cx="2190598"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3" name="מציין מיקום של תמונה 2">
            <a:extLst>
              <a:ext uri="{FF2B5EF4-FFF2-40B4-BE49-F238E27FC236}">
                <a16:creationId xmlns:a16="http://schemas.microsoft.com/office/drawing/2014/main" id="{37DA72A4-4AB9-460E-88AD-A2F17BC90408}"/>
              </a:ext>
            </a:extLst>
          </p:cNvPr>
          <p:cNvSpPr>
            <a:spLocks noGrp="1"/>
          </p:cNvSpPr>
          <p:nvPr>
            <p:ph type="pic" idx="1" hasCustomPrompt="1"/>
          </p:nvPr>
        </p:nvSpPr>
        <p:spPr>
          <a:xfrm>
            <a:off x="161147" y="964351"/>
            <a:ext cx="8483175" cy="572155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30481892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כותרת ושתי תמונות">
    <p:spTree>
      <p:nvGrpSpPr>
        <p:cNvPr id="1" name=""/>
        <p:cNvGrpSpPr/>
        <p:nvPr/>
      </p:nvGrpSpPr>
      <p:grpSpPr>
        <a:xfrm>
          <a:off x="0" y="0"/>
          <a:ext cx="0" cy="0"/>
          <a:chOff x="0" y="0"/>
          <a:chExt cx="0" cy="0"/>
        </a:xfrm>
      </p:grpSpPr>
      <p:sp>
        <p:nvSpPr>
          <p:cNvPr id="8" name="כותרת 1"/>
          <p:cNvSpPr>
            <a:spLocks noGrp="1"/>
          </p:cNvSpPr>
          <p:nvPr>
            <p:ph type="ctrTitle"/>
          </p:nvPr>
        </p:nvSpPr>
        <p:spPr>
          <a:xfrm>
            <a:off x="1733684" y="186259"/>
            <a:ext cx="10246355" cy="637353"/>
          </a:xfrm>
          <a:prstGeom prst="rect">
            <a:avLst/>
          </a:prstGeom>
        </p:spPr>
        <p:txBody>
          <a:bodyPr anchor="ctr">
            <a:noAutofit/>
          </a:bodyPr>
          <a:lstStyle>
            <a:lvl1pPr algn="ctr">
              <a:defRPr sz="4400" b="1">
                <a:solidFill>
                  <a:srgbClr val="192A72"/>
                </a:solidFill>
                <a:latin typeface="Varela Round" panose="00000500000000000000" pitchFamily="2" charset="-79"/>
                <a:cs typeface="+mn-cs"/>
              </a:defRPr>
            </a:lvl1pPr>
          </a:lstStyle>
          <a:p>
            <a:r>
              <a:rPr lang="he-IL" dirty="0"/>
              <a:t>לחץ כדי לערוך סגנון כותרת</a:t>
            </a:r>
          </a:p>
        </p:txBody>
      </p:sp>
      <p:sp>
        <p:nvSpPr>
          <p:cNvPr id="9" name="מלבן מעוגל 8"/>
          <p:cNvSpPr/>
          <p:nvPr userDrawn="1"/>
        </p:nvSpPr>
        <p:spPr>
          <a:xfrm>
            <a:off x="11184617" y="5980332"/>
            <a:ext cx="1590845"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412958" y="764744"/>
            <a:ext cx="1158948" cy="42691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31" y="320177"/>
            <a:ext cx="2095371"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4863" y="6268720"/>
            <a:ext cx="2190598"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4" name="מציין מיקום של תמונה 2">
            <a:extLst>
              <a:ext uri="{FF2B5EF4-FFF2-40B4-BE49-F238E27FC236}">
                <a16:creationId xmlns:a16="http://schemas.microsoft.com/office/drawing/2014/main" id="{E092FF7F-99D2-4D69-9F9B-DFCC0018EF01}"/>
              </a:ext>
            </a:extLst>
          </p:cNvPr>
          <p:cNvSpPr>
            <a:spLocks noGrp="1"/>
          </p:cNvSpPr>
          <p:nvPr>
            <p:ph type="pic" idx="1" hasCustomPrompt="1"/>
          </p:nvPr>
        </p:nvSpPr>
        <p:spPr>
          <a:xfrm>
            <a:off x="6444696" y="978201"/>
            <a:ext cx="5395321" cy="36389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5" name="מציין מיקום של תמונה 2">
            <a:extLst>
              <a:ext uri="{FF2B5EF4-FFF2-40B4-BE49-F238E27FC236}">
                <a16:creationId xmlns:a16="http://schemas.microsoft.com/office/drawing/2014/main" id="{EE11C667-5839-4E65-A8EE-E7690021913A}"/>
              </a:ext>
            </a:extLst>
          </p:cNvPr>
          <p:cNvSpPr>
            <a:spLocks noGrp="1"/>
          </p:cNvSpPr>
          <p:nvPr>
            <p:ph type="pic" idx="10" hasCustomPrompt="1"/>
          </p:nvPr>
        </p:nvSpPr>
        <p:spPr>
          <a:xfrm>
            <a:off x="843274" y="978201"/>
            <a:ext cx="5395321" cy="36389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3055089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כותרת ושלוש תמונות">
    <p:spTree>
      <p:nvGrpSpPr>
        <p:cNvPr id="1" name=""/>
        <p:cNvGrpSpPr/>
        <p:nvPr/>
      </p:nvGrpSpPr>
      <p:grpSpPr>
        <a:xfrm>
          <a:off x="0" y="0"/>
          <a:ext cx="0" cy="0"/>
          <a:chOff x="0" y="0"/>
          <a:chExt cx="0" cy="0"/>
        </a:xfrm>
      </p:grpSpPr>
      <p:sp>
        <p:nvSpPr>
          <p:cNvPr id="8" name="כותרת 1"/>
          <p:cNvSpPr>
            <a:spLocks noGrp="1"/>
          </p:cNvSpPr>
          <p:nvPr>
            <p:ph type="ctrTitle"/>
          </p:nvPr>
        </p:nvSpPr>
        <p:spPr>
          <a:xfrm>
            <a:off x="1733684" y="186259"/>
            <a:ext cx="10246355" cy="637353"/>
          </a:xfrm>
          <a:prstGeom prst="rect">
            <a:avLst/>
          </a:prstGeom>
        </p:spPr>
        <p:txBody>
          <a:bodyPr anchor="ctr">
            <a:noAutofit/>
          </a:bodyPr>
          <a:lstStyle>
            <a:lvl1pPr algn="ctr">
              <a:defRPr sz="4400" b="1">
                <a:solidFill>
                  <a:srgbClr val="192A72"/>
                </a:solidFill>
                <a:latin typeface="Varela Round" panose="00000500000000000000" pitchFamily="2" charset="-79"/>
                <a:cs typeface="+mn-cs"/>
              </a:defRPr>
            </a:lvl1pPr>
          </a:lstStyle>
          <a:p>
            <a:r>
              <a:rPr lang="he-IL" dirty="0"/>
              <a:t>לחץ כדי לערוך סגנון כותרת</a:t>
            </a:r>
          </a:p>
        </p:txBody>
      </p:sp>
      <p:sp>
        <p:nvSpPr>
          <p:cNvPr id="9" name="מלבן מעוגל 8"/>
          <p:cNvSpPr/>
          <p:nvPr userDrawn="1"/>
        </p:nvSpPr>
        <p:spPr>
          <a:xfrm>
            <a:off x="11184617" y="5980332"/>
            <a:ext cx="1590845"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412958" y="764744"/>
            <a:ext cx="1158948" cy="42691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31" y="320177"/>
            <a:ext cx="2095371"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4863" y="6268720"/>
            <a:ext cx="2190598"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3" name="מציין מיקום של תמונה 2">
            <a:extLst>
              <a:ext uri="{FF2B5EF4-FFF2-40B4-BE49-F238E27FC236}">
                <a16:creationId xmlns:a16="http://schemas.microsoft.com/office/drawing/2014/main" id="{64B146C4-EED2-4B57-8484-D619778B9E14}"/>
              </a:ext>
            </a:extLst>
          </p:cNvPr>
          <p:cNvSpPr>
            <a:spLocks noGrp="1"/>
          </p:cNvSpPr>
          <p:nvPr>
            <p:ph type="pic" idx="1" hasCustomPrompt="1"/>
          </p:nvPr>
        </p:nvSpPr>
        <p:spPr>
          <a:xfrm>
            <a:off x="5513040" y="1030562"/>
            <a:ext cx="5395321" cy="36389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4" name="מציין מיקום של תמונה 2">
            <a:extLst>
              <a:ext uri="{FF2B5EF4-FFF2-40B4-BE49-F238E27FC236}">
                <a16:creationId xmlns:a16="http://schemas.microsoft.com/office/drawing/2014/main" id="{7C073636-A9CC-46CC-A5B5-C80D3112BC46}"/>
              </a:ext>
            </a:extLst>
          </p:cNvPr>
          <p:cNvSpPr>
            <a:spLocks noGrp="1"/>
          </p:cNvSpPr>
          <p:nvPr>
            <p:ph type="pic" idx="10" hasCustomPrompt="1"/>
          </p:nvPr>
        </p:nvSpPr>
        <p:spPr>
          <a:xfrm>
            <a:off x="1241442" y="1030562"/>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5" name="מציין מיקום של תמונה 2">
            <a:extLst>
              <a:ext uri="{FF2B5EF4-FFF2-40B4-BE49-F238E27FC236}">
                <a16:creationId xmlns:a16="http://schemas.microsoft.com/office/drawing/2014/main" id="{4CEC450C-D597-4EB4-A4B8-7D7FF6277A97}"/>
              </a:ext>
            </a:extLst>
          </p:cNvPr>
          <p:cNvSpPr>
            <a:spLocks noGrp="1"/>
          </p:cNvSpPr>
          <p:nvPr>
            <p:ph type="pic" idx="11" hasCustomPrompt="1"/>
          </p:nvPr>
        </p:nvSpPr>
        <p:spPr>
          <a:xfrm>
            <a:off x="1241442" y="3932962"/>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36302583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כותרת וארבע תמונות">
    <p:spTree>
      <p:nvGrpSpPr>
        <p:cNvPr id="1" name=""/>
        <p:cNvGrpSpPr/>
        <p:nvPr/>
      </p:nvGrpSpPr>
      <p:grpSpPr>
        <a:xfrm>
          <a:off x="0" y="0"/>
          <a:ext cx="0" cy="0"/>
          <a:chOff x="0" y="0"/>
          <a:chExt cx="0" cy="0"/>
        </a:xfrm>
      </p:grpSpPr>
      <p:sp>
        <p:nvSpPr>
          <p:cNvPr id="8" name="כותרת 1"/>
          <p:cNvSpPr>
            <a:spLocks noGrp="1"/>
          </p:cNvSpPr>
          <p:nvPr>
            <p:ph type="ctrTitle"/>
          </p:nvPr>
        </p:nvSpPr>
        <p:spPr>
          <a:xfrm>
            <a:off x="1733684" y="186259"/>
            <a:ext cx="10246355" cy="637353"/>
          </a:xfrm>
          <a:prstGeom prst="rect">
            <a:avLst/>
          </a:prstGeom>
        </p:spPr>
        <p:txBody>
          <a:bodyPr anchor="ctr">
            <a:noAutofit/>
          </a:bodyPr>
          <a:lstStyle>
            <a:lvl1pPr algn="ctr">
              <a:defRPr sz="4400" b="1">
                <a:solidFill>
                  <a:srgbClr val="192A72"/>
                </a:solidFill>
                <a:latin typeface="Varela Round" panose="00000500000000000000" pitchFamily="2" charset="-79"/>
                <a:cs typeface="+mn-cs"/>
              </a:defRPr>
            </a:lvl1pPr>
          </a:lstStyle>
          <a:p>
            <a:r>
              <a:rPr lang="he-IL" dirty="0"/>
              <a:t>לחץ כדי לערוך סגנון כותרת</a:t>
            </a:r>
          </a:p>
        </p:txBody>
      </p:sp>
      <p:sp>
        <p:nvSpPr>
          <p:cNvPr id="9" name="מלבן מעוגל 8"/>
          <p:cNvSpPr/>
          <p:nvPr userDrawn="1"/>
        </p:nvSpPr>
        <p:spPr>
          <a:xfrm>
            <a:off x="11184617" y="5980332"/>
            <a:ext cx="1590845"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10170220" y="938559"/>
            <a:ext cx="2190597" cy="42691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31" y="320177"/>
            <a:ext cx="2095371"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4863" y="6268720"/>
            <a:ext cx="2190598"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5" name="מציין מיקום של תמונה 2">
            <a:extLst>
              <a:ext uri="{FF2B5EF4-FFF2-40B4-BE49-F238E27FC236}">
                <a16:creationId xmlns:a16="http://schemas.microsoft.com/office/drawing/2014/main" id="{2B4BA0B6-69B0-4331-828B-18DEBDC76E10}"/>
              </a:ext>
            </a:extLst>
          </p:cNvPr>
          <p:cNvSpPr>
            <a:spLocks noGrp="1"/>
          </p:cNvSpPr>
          <p:nvPr>
            <p:ph type="pic" idx="10" hasCustomPrompt="1"/>
          </p:nvPr>
        </p:nvSpPr>
        <p:spPr>
          <a:xfrm>
            <a:off x="154519" y="10736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8" name="מציין מיקום של תמונה 2">
            <a:extLst>
              <a:ext uri="{FF2B5EF4-FFF2-40B4-BE49-F238E27FC236}">
                <a16:creationId xmlns:a16="http://schemas.microsoft.com/office/drawing/2014/main" id="{FBCD6E16-20B0-475E-9CDF-01523C3F3E1C}"/>
              </a:ext>
            </a:extLst>
          </p:cNvPr>
          <p:cNvSpPr>
            <a:spLocks noGrp="1"/>
          </p:cNvSpPr>
          <p:nvPr>
            <p:ph type="pic" idx="11" hasCustomPrompt="1"/>
          </p:nvPr>
        </p:nvSpPr>
        <p:spPr>
          <a:xfrm>
            <a:off x="154519" y="39760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9" name="מציין מיקום של תמונה 2">
            <a:extLst>
              <a:ext uri="{FF2B5EF4-FFF2-40B4-BE49-F238E27FC236}">
                <a16:creationId xmlns:a16="http://schemas.microsoft.com/office/drawing/2014/main" id="{CF464C56-4BFD-45D5-9DFE-6D1C9EA45370}"/>
              </a:ext>
            </a:extLst>
          </p:cNvPr>
          <p:cNvSpPr>
            <a:spLocks noGrp="1"/>
          </p:cNvSpPr>
          <p:nvPr>
            <p:ph type="pic" idx="12" hasCustomPrompt="1"/>
          </p:nvPr>
        </p:nvSpPr>
        <p:spPr>
          <a:xfrm>
            <a:off x="4414862" y="10736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20" name="מציין מיקום של תמונה 2">
            <a:extLst>
              <a:ext uri="{FF2B5EF4-FFF2-40B4-BE49-F238E27FC236}">
                <a16:creationId xmlns:a16="http://schemas.microsoft.com/office/drawing/2014/main" id="{129AE4A9-D411-4409-B29E-8B4A85FA65F5}"/>
              </a:ext>
            </a:extLst>
          </p:cNvPr>
          <p:cNvSpPr>
            <a:spLocks noGrp="1"/>
          </p:cNvSpPr>
          <p:nvPr>
            <p:ph type="pic" idx="13" hasCustomPrompt="1"/>
          </p:nvPr>
        </p:nvSpPr>
        <p:spPr>
          <a:xfrm>
            <a:off x="4414862" y="39760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2212084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פרק חדש">
    <p:spTree>
      <p:nvGrpSpPr>
        <p:cNvPr id="1" name=""/>
        <p:cNvGrpSpPr/>
        <p:nvPr/>
      </p:nvGrpSpPr>
      <p:grpSpPr>
        <a:xfrm>
          <a:off x="0" y="0"/>
          <a:ext cx="0" cy="0"/>
          <a:chOff x="0" y="0"/>
          <a:chExt cx="0" cy="0"/>
        </a:xfrm>
      </p:grpSpPr>
      <p:sp>
        <p:nvSpPr>
          <p:cNvPr id="10" name="מלבן מעוגל 9"/>
          <p:cNvSpPr/>
          <p:nvPr userDrawn="1"/>
        </p:nvSpPr>
        <p:spPr>
          <a:xfrm>
            <a:off x="212915" y="1396869"/>
            <a:ext cx="13175666" cy="297896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latin typeface="Arial" pitchFamily="34" charset="0"/>
                <a:cs typeface="Arial" pitchFamily="34" charset="0"/>
              </a:rPr>
              <a:t>  </a:t>
            </a:r>
          </a:p>
        </p:txBody>
      </p:sp>
      <p:sp>
        <p:nvSpPr>
          <p:cNvPr id="2" name="כותרת 1"/>
          <p:cNvSpPr>
            <a:spLocks noGrp="1"/>
          </p:cNvSpPr>
          <p:nvPr>
            <p:ph type="ctrTitle"/>
          </p:nvPr>
        </p:nvSpPr>
        <p:spPr>
          <a:xfrm>
            <a:off x="0" y="1640910"/>
            <a:ext cx="12190413" cy="1260000"/>
          </a:xfrm>
          <a:prstGeom prst="rect">
            <a:avLst/>
          </a:prstGeom>
        </p:spPr>
        <p:txBody>
          <a:bodyPr anchor="ctr" anchorCtr="0">
            <a:noAutofit/>
          </a:bodyPr>
          <a:lstStyle>
            <a:lvl1pPr algn="ctr">
              <a:defRPr sz="6600" b="1">
                <a:solidFill>
                  <a:srgbClr val="192A72"/>
                </a:solidFill>
                <a:latin typeface="Arial" pitchFamily="34" charset="0"/>
                <a:cs typeface="Arial" pitchFamily="34" charset="0"/>
              </a:defRPr>
            </a:lvl1pPr>
          </a:lstStyle>
          <a:p>
            <a:r>
              <a:rPr lang="he-IL" dirty="0"/>
              <a:t>לחץ כדי לערוך סגנון כותרת</a:t>
            </a:r>
          </a:p>
        </p:txBody>
      </p:sp>
      <p:sp>
        <p:nvSpPr>
          <p:cNvPr id="7" name="מלבן מעוגל 6"/>
          <p:cNvSpPr/>
          <p:nvPr userDrawn="1"/>
        </p:nvSpPr>
        <p:spPr>
          <a:xfrm>
            <a:off x="7328995" y="6579191"/>
            <a:ext cx="5333172"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Arial" pitchFamily="34" charset="0"/>
              <a:cs typeface="Arial" pitchFamily="34" charset="0"/>
            </a:endParaRPr>
          </a:p>
        </p:txBody>
      </p:sp>
      <p:sp>
        <p:nvSpPr>
          <p:cNvPr id="8" name="מלבן מעוגל 7"/>
          <p:cNvSpPr/>
          <p:nvPr userDrawn="1"/>
        </p:nvSpPr>
        <p:spPr>
          <a:xfrm>
            <a:off x="9499907" y="6294300"/>
            <a:ext cx="3049259" cy="205899"/>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Arial" pitchFamily="34" charset="0"/>
              <a:cs typeface="Arial" pitchFamily="34" charset="0"/>
            </a:endParaRPr>
          </a:p>
        </p:txBody>
      </p:sp>
      <p:sp>
        <p:nvSpPr>
          <p:cNvPr id="9" name="מלבן מעוגל 8"/>
          <p:cNvSpPr/>
          <p:nvPr userDrawn="1"/>
        </p:nvSpPr>
        <p:spPr>
          <a:xfrm>
            <a:off x="9995581" y="-235260"/>
            <a:ext cx="276813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Arial" pitchFamily="34" charset="0"/>
              <a:cs typeface="Arial" pitchFamily="34" charset="0"/>
            </a:endParaRPr>
          </a:p>
        </p:txBody>
      </p:sp>
      <p:sp>
        <p:nvSpPr>
          <p:cNvPr id="11" name="מלבן מעוגל 10"/>
          <p:cNvSpPr/>
          <p:nvPr userDrawn="1"/>
        </p:nvSpPr>
        <p:spPr>
          <a:xfrm>
            <a:off x="-501048" y="163632"/>
            <a:ext cx="1427924"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Arial" pitchFamily="34" charset="0"/>
              <a:cs typeface="Arial" pitchFamily="34" charset="0"/>
            </a:endParaRPr>
          </a:p>
        </p:txBody>
      </p:sp>
      <p:sp>
        <p:nvSpPr>
          <p:cNvPr id="12" name="Google Shape;11;p2"/>
          <p:cNvSpPr txBox="1">
            <a:spLocks noGrp="1"/>
          </p:cNvSpPr>
          <p:nvPr>
            <p:ph type="subTitle" idx="1"/>
          </p:nvPr>
        </p:nvSpPr>
        <p:spPr>
          <a:xfrm>
            <a:off x="0" y="2918493"/>
            <a:ext cx="12190413" cy="642090"/>
          </a:xfrm>
          <a:prstGeom prst="rect">
            <a:avLst/>
          </a:prstGeom>
        </p:spPr>
        <p:txBody>
          <a:bodyPr spcFirstLastPara="1" wrap="square" lIns="36000" tIns="36000" rIns="36000" bIns="36000" anchor="ctr" anchorCtr="0">
            <a:spAutoFit/>
          </a:bodyPr>
          <a:lstStyle>
            <a:lvl1pPr lvl="0" algn="ctr">
              <a:lnSpc>
                <a:spcPct val="100000"/>
              </a:lnSpc>
              <a:spcBef>
                <a:spcPts val="0"/>
              </a:spcBef>
              <a:spcAft>
                <a:spcPts val="600"/>
              </a:spcAft>
              <a:buSzPts val="2800"/>
              <a:buNone/>
              <a:defRPr sz="3200" b="1">
                <a:solidFill>
                  <a:srgbClr val="192A72"/>
                </a:solidFill>
                <a:latin typeface="Arial" pitchFamily="34" charset="0"/>
                <a:cs typeface="Arial" pitchFamily="34" charset="0"/>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dirty="0"/>
          </a:p>
        </p:txBody>
      </p:sp>
    </p:spTree>
    <p:extLst>
      <p:ext uri="{BB962C8B-B14F-4D97-AF65-F5344CB8AC3E}">
        <p14:creationId xmlns:p14="http://schemas.microsoft.com/office/powerpoint/2010/main" val="1894853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1" y="213094"/>
            <a:ext cx="12190412" cy="720000"/>
          </a:xfrm>
        </p:spPr>
        <p:txBody>
          <a:bodyPr lIns="36000" tIns="0" rIns="36000" bIns="0">
            <a:noAutofit/>
          </a:bodyPr>
          <a:lstStyle>
            <a:lvl1pPr>
              <a:defRPr sz="4400" b="1">
                <a:solidFill>
                  <a:srgbClr val="192A72"/>
                </a:solidFill>
                <a:latin typeface="Arial" pitchFamily="34" charset="0"/>
                <a:cs typeface="Arial" pitchFamily="34" charset="0"/>
              </a:defRPr>
            </a:lvl1pPr>
          </a:lstStyle>
          <a:p>
            <a:r>
              <a:rPr lang="he-IL" dirty="0"/>
              <a:t>לחץ כדי לערוך סגנון כותרת של תבנית</a:t>
            </a:r>
          </a:p>
        </p:txBody>
      </p:sp>
      <p:sp>
        <p:nvSpPr>
          <p:cNvPr id="3" name="מציין מיקום תוכן 2"/>
          <p:cNvSpPr>
            <a:spLocks noGrp="1"/>
          </p:cNvSpPr>
          <p:nvPr>
            <p:ph idx="1"/>
          </p:nvPr>
        </p:nvSpPr>
        <p:spPr>
          <a:xfrm>
            <a:off x="515206" y="1195757"/>
            <a:ext cx="8151380" cy="4680000"/>
          </a:xfrm>
        </p:spPr>
        <p:txBody>
          <a:bodyPr>
            <a:normAutofit/>
          </a:bodyPr>
          <a:lstStyle>
            <a:lvl1pPr>
              <a:lnSpc>
                <a:spcPct val="150000"/>
              </a:lnSpc>
              <a:spcBef>
                <a:spcPts val="0"/>
              </a:spcBef>
              <a:spcAft>
                <a:spcPts val="600"/>
              </a:spcAft>
              <a:defRPr sz="2400">
                <a:solidFill>
                  <a:srgbClr val="002060"/>
                </a:solidFill>
                <a:latin typeface="Arial" pitchFamily="34" charset="0"/>
                <a:cs typeface="Arial" pitchFamily="34" charset="0"/>
              </a:defRPr>
            </a:lvl1pPr>
            <a:lvl2pPr>
              <a:lnSpc>
                <a:spcPct val="150000"/>
              </a:lnSpc>
              <a:spcBef>
                <a:spcPts val="0"/>
              </a:spcBef>
              <a:spcAft>
                <a:spcPts val="600"/>
              </a:spcAft>
              <a:defRPr sz="2400">
                <a:solidFill>
                  <a:srgbClr val="002060"/>
                </a:solidFill>
                <a:latin typeface="Arial" pitchFamily="34" charset="0"/>
                <a:cs typeface="Arial" pitchFamily="34" charset="0"/>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a:p>
            <a:pPr lvl="1"/>
            <a:r>
              <a:rPr lang="he-IL" dirty="0"/>
              <a:t>רמה שנייה</a:t>
            </a:r>
          </a:p>
        </p:txBody>
      </p:sp>
      <p:sp>
        <p:nvSpPr>
          <p:cNvPr id="7" name="מלבן מעוגל 6"/>
          <p:cNvSpPr/>
          <p:nvPr userDrawn="1"/>
        </p:nvSpPr>
        <p:spPr>
          <a:xfrm>
            <a:off x="0" y="5878198"/>
            <a:ext cx="476557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Arial" pitchFamily="34" charset="0"/>
              <a:cs typeface="Arial" pitchFamily="34" charset="0"/>
            </a:endParaRPr>
          </a:p>
        </p:txBody>
      </p:sp>
      <p:sp>
        <p:nvSpPr>
          <p:cNvPr id="8" name="מלבן מעוגל 7"/>
          <p:cNvSpPr/>
          <p:nvPr userDrawn="1"/>
        </p:nvSpPr>
        <p:spPr>
          <a:xfrm>
            <a:off x="8666586" y="-110812"/>
            <a:ext cx="529942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Arial" pitchFamily="34" charset="0"/>
              <a:cs typeface="Arial" pitchFamily="34" charset="0"/>
            </a:endParaRPr>
          </a:p>
        </p:txBody>
      </p:sp>
      <p:sp>
        <p:nvSpPr>
          <p:cNvPr id="9" name="מלבן מעוגל 8"/>
          <p:cNvSpPr/>
          <p:nvPr userDrawn="1"/>
        </p:nvSpPr>
        <p:spPr>
          <a:xfrm>
            <a:off x="0" y="6306748"/>
            <a:ext cx="7723426"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Arial" pitchFamily="34" charset="0"/>
              <a:cs typeface="Arial"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2 כותרו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2549438" y="213094"/>
            <a:ext cx="9640976" cy="720000"/>
          </a:xfrm>
          <a:noFill/>
        </p:spPr>
        <p:txBody>
          <a:bodyPr vert="horz" lIns="91440" tIns="45720" rIns="91440" bIns="45720" rtlCol="1" anchor="ctr">
            <a:noAutofit/>
          </a:bodyPr>
          <a:lstStyle>
            <a:lvl1pPr marL="0" marR="0" indent="0" algn="ctr" defTabSz="914400"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mn-cs"/>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5" name="מציין מיקום טקסט 4"/>
          <p:cNvSpPr>
            <a:spLocks noGrp="1"/>
          </p:cNvSpPr>
          <p:nvPr>
            <p:ph type="body" sz="quarter" idx="3"/>
          </p:nvPr>
        </p:nvSpPr>
        <p:spPr>
          <a:xfrm>
            <a:off x="515208" y="1185681"/>
            <a:ext cx="8323992" cy="540000"/>
          </a:xfrm>
        </p:spPr>
        <p:txBody>
          <a:bodyPr anchor="ctr">
            <a:noAutofit/>
          </a:bodyPr>
          <a:lstStyle>
            <a:lvl1pPr marL="185738" indent="0">
              <a:buNone/>
              <a:defRPr sz="3200" b="1">
                <a:solidFill>
                  <a:srgbClr val="12B4BC"/>
                </a:solidFill>
                <a:latin typeface="Varela Round" pitchFamily="2" charset="-79"/>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סגנונות טקסט של תבנית בסיס</a:t>
            </a:r>
          </a:p>
        </p:txBody>
      </p:sp>
      <p:sp>
        <p:nvSpPr>
          <p:cNvPr id="6" name="מציין מיקום תוכן 5"/>
          <p:cNvSpPr>
            <a:spLocks noGrp="1"/>
          </p:cNvSpPr>
          <p:nvPr>
            <p:ph sz="quarter" idx="4"/>
          </p:nvPr>
        </p:nvSpPr>
        <p:spPr>
          <a:xfrm>
            <a:off x="515206" y="1725683"/>
            <a:ext cx="8030918" cy="4152517"/>
          </a:xfrm>
        </p:spPr>
        <p:txBody>
          <a:bodyPr>
            <a:normAutofit/>
          </a:bodyPr>
          <a:lstStyle>
            <a:lvl1pPr marL="439738" indent="-342900">
              <a:lnSpc>
                <a:spcPct val="100000"/>
              </a:lnSpc>
              <a:spcBef>
                <a:spcPts val="0"/>
              </a:spcBef>
              <a:spcAft>
                <a:spcPts val="600"/>
              </a:spcAft>
              <a:defRPr lang="he-IL" sz="2400" kern="1200" dirty="0" smtClean="0">
                <a:solidFill>
                  <a:srgbClr val="002060"/>
                </a:solidFill>
                <a:latin typeface="Varela Round" pitchFamily="2" charset="-79"/>
                <a:ea typeface="+mn-ea"/>
                <a:cs typeface="+mn-cs"/>
              </a:defRPr>
            </a:lvl1pPr>
            <a:lvl2pPr>
              <a:lnSpc>
                <a:spcPct val="100000"/>
              </a:lnSpc>
              <a:spcBef>
                <a:spcPts val="0"/>
              </a:spcBef>
              <a:spcAft>
                <a:spcPts val="600"/>
              </a:spcAft>
              <a:defRPr lang="he-IL" sz="2400" kern="1200" dirty="0" smtClean="0">
                <a:solidFill>
                  <a:srgbClr val="002060"/>
                </a:solidFill>
                <a:latin typeface="Varela Round" pitchFamily="2" charset="-79"/>
                <a:ea typeface="+mn-ea"/>
                <a:cs typeface="+mn-cs"/>
              </a:defRPr>
            </a:lvl2pPr>
            <a:lvl3pPr>
              <a:defRPr sz="1800"/>
            </a:lvl3pPr>
            <a:lvl4pPr>
              <a:defRPr sz="1600"/>
            </a:lvl4pPr>
            <a:lvl5pPr>
              <a:defRPr sz="1600"/>
            </a:lvl5pPr>
            <a:lvl6pPr>
              <a:defRPr sz="1600"/>
            </a:lvl6pPr>
            <a:lvl7pPr>
              <a:defRPr sz="1600"/>
            </a:lvl7pPr>
            <a:lvl8pPr>
              <a:defRPr sz="1600"/>
            </a:lvl8pPr>
            <a:lvl9pPr>
              <a:defRPr sz="1600"/>
            </a:lvl9pPr>
          </a:lstStyle>
          <a:p>
            <a:pPr marL="342900" lvl="0" indent="-342900" algn="r" defTabSz="914400" rtl="1" eaLnBrk="1" latinLnBrk="0" hangingPunct="1">
              <a:lnSpc>
                <a:spcPct val="150000"/>
              </a:lnSpc>
              <a:spcBef>
                <a:spcPct val="20000"/>
              </a:spcBef>
              <a:buFont typeface="Arial" pitchFamily="34" charset="0"/>
              <a:buChar char="•"/>
            </a:pPr>
            <a:r>
              <a:rPr lang="he-IL" dirty="0"/>
              <a:t>לחץ כדי לערוך סגנונות טקסט של תבנית בסיס</a:t>
            </a:r>
          </a:p>
          <a:p>
            <a:pPr marL="742950" lvl="1" indent="-285750" algn="r" defTabSz="914400" rtl="1" eaLnBrk="1" latinLnBrk="0" hangingPunct="1">
              <a:lnSpc>
                <a:spcPct val="150000"/>
              </a:lnSpc>
              <a:spcBef>
                <a:spcPct val="20000"/>
              </a:spcBef>
              <a:buFont typeface="Arial" pitchFamily="34" charset="0"/>
              <a:buChar char="–"/>
            </a:pPr>
            <a:r>
              <a:rPr lang="he-IL" dirty="0"/>
              <a:t>רמה שנייה</a:t>
            </a:r>
          </a:p>
        </p:txBody>
      </p:sp>
      <p:sp>
        <p:nvSpPr>
          <p:cNvPr id="8" name="מלבן מעוגל 6">
            <a:extLst>
              <a:ext uri="{FF2B5EF4-FFF2-40B4-BE49-F238E27FC236}">
                <a16:creationId xmlns:a16="http://schemas.microsoft.com/office/drawing/2014/main" id="{E6F50987-5C32-40D2-A5FB-79D9E0819C00}"/>
              </a:ext>
            </a:extLst>
          </p:cNvPr>
          <p:cNvSpPr/>
          <p:nvPr userDrawn="1"/>
        </p:nvSpPr>
        <p:spPr>
          <a:xfrm>
            <a:off x="9663546" y="5699023"/>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9" name="מלבן מעוגל 7">
            <a:extLst>
              <a:ext uri="{FF2B5EF4-FFF2-40B4-BE49-F238E27FC236}">
                <a16:creationId xmlns:a16="http://schemas.microsoft.com/office/drawing/2014/main" id="{53A31BA8-BED7-4737-8AF6-AA655F116E85}"/>
              </a:ext>
            </a:extLst>
          </p:cNvPr>
          <p:cNvSpPr/>
          <p:nvPr userDrawn="1"/>
        </p:nvSpPr>
        <p:spPr>
          <a:xfrm>
            <a:off x="-260528" y="181685"/>
            <a:ext cx="2598484" cy="216817"/>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3" name="מלבן מעוגל 8">
            <a:extLst>
              <a:ext uri="{FF2B5EF4-FFF2-40B4-BE49-F238E27FC236}">
                <a16:creationId xmlns:a16="http://schemas.microsoft.com/office/drawing/2014/main" id="{2CDE3276-7F45-4436-8F72-4AC18E7F0FC7}"/>
              </a:ext>
            </a:extLst>
          </p:cNvPr>
          <p:cNvSpPr/>
          <p:nvPr userDrawn="1"/>
        </p:nvSpPr>
        <p:spPr>
          <a:xfrm>
            <a:off x="-488761" y="468418"/>
            <a:ext cx="2968915"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4" name="מלבן מעוגל 10">
            <a:extLst>
              <a:ext uri="{FF2B5EF4-FFF2-40B4-BE49-F238E27FC236}">
                <a16:creationId xmlns:a16="http://schemas.microsoft.com/office/drawing/2014/main" id="{1C8AF664-98DE-433F-9B61-94366E98BCDF}"/>
              </a:ext>
            </a:extLst>
          </p:cNvPr>
          <p:cNvSpPr/>
          <p:nvPr userDrawn="1"/>
        </p:nvSpPr>
        <p:spPr>
          <a:xfrm>
            <a:off x="9008919" y="6104088"/>
            <a:ext cx="3755104"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extLst>
      <p:ext uri="{BB962C8B-B14F-4D97-AF65-F5344CB8AC3E}">
        <p14:creationId xmlns:p14="http://schemas.microsoft.com/office/powerpoint/2010/main" val="3097341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טקסט גדול-X2">
    <p:spTree>
      <p:nvGrpSpPr>
        <p:cNvPr id="1" name=""/>
        <p:cNvGrpSpPr/>
        <p:nvPr/>
      </p:nvGrpSpPr>
      <p:grpSpPr>
        <a:xfrm>
          <a:off x="0" y="0"/>
          <a:ext cx="0" cy="0"/>
          <a:chOff x="0" y="0"/>
          <a:chExt cx="0" cy="0"/>
        </a:xfrm>
      </p:grpSpPr>
      <p:sp>
        <p:nvSpPr>
          <p:cNvPr id="2" name="כותרת 1"/>
          <p:cNvSpPr>
            <a:spLocks noGrp="1"/>
          </p:cNvSpPr>
          <p:nvPr>
            <p:ph type="ctrTitle" hasCustomPrompt="1"/>
          </p:nvPr>
        </p:nvSpPr>
        <p:spPr>
          <a:xfrm>
            <a:off x="234386" y="1312990"/>
            <a:ext cx="7909488" cy="5224442"/>
          </a:xfrm>
          <a:prstGeom prst="rect">
            <a:avLst/>
          </a:prstGeom>
        </p:spPr>
        <p:txBody>
          <a:bodyPr anchor="ctr">
            <a:noAutofit/>
          </a:bodyPr>
          <a:lstStyle>
            <a:lvl1pPr algn="r">
              <a:defRPr sz="2800">
                <a:solidFill>
                  <a:srgbClr val="192A72"/>
                </a:solidFill>
                <a:latin typeface="Varela Round" panose="00000500000000000000" pitchFamily="2" charset="-79"/>
                <a:cs typeface="+mn-cs"/>
              </a:defRPr>
            </a:lvl1pPr>
          </a:lstStyle>
          <a:p>
            <a:r>
              <a:rPr lang="he-IL" dirty="0"/>
              <a:t>לחץ כדי לערוך פסקת טקסט קצרה של תבנית בסיס</a:t>
            </a:r>
          </a:p>
        </p:txBody>
      </p:sp>
      <p:sp>
        <p:nvSpPr>
          <p:cNvPr id="7" name="מלבן מעוגל 6"/>
          <p:cNvSpPr/>
          <p:nvPr userDrawn="1"/>
        </p:nvSpPr>
        <p:spPr>
          <a:xfrm>
            <a:off x="-910297" y="6189198"/>
            <a:ext cx="3068196" cy="1189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10081040" y="81723"/>
            <a:ext cx="529942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מלבן מעוגל 10"/>
          <p:cNvSpPr/>
          <p:nvPr userDrawn="1"/>
        </p:nvSpPr>
        <p:spPr>
          <a:xfrm>
            <a:off x="-2155406" y="6347805"/>
            <a:ext cx="5558412" cy="47051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9" name="מציין מיקום טקסט 3"/>
          <p:cNvSpPr>
            <a:spLocks noGrp="1"/>
          </p:cNvSpPr>
          <p:nvPr>
            <p:ph type="body" sz="quarter" idx="10" hasCustomPrompt="1"/>
          </p:nvPr>
        </p:nvSpPr>
        <p:spPr>
          <a:xfrm>
            <a:off x="0" y="192531"/>
            <a:ext cx="12190413" cy="1009650"/>
          </a:xfrm>
          <a:prstGeom prst="rect">
            <a:avLst/>
          </a:prstGeom>
        </p:spPr>
        <p:txBody>
          <a:bodyPr anchor="ctr">
            <a:normAutofit/>
          </a:bodyPr>
          <a:lstStyle>
            <a:lvl1pPr marL="0" indent="0" algn="ctr">
              <a:buNone/>
              <a:defRPr sz="4800" b="1">
                <a:solidFill>
                  <a:srgbClr val="192A72"/>
                </a:solidFill>
                <a:latin typeface="Varela Round" panose="00000500000000000000" pitchFamily="2" charset="-79"/>
                <a:cs typeface="+mn-cs"/>
              </a:defRPr>
            </a:lvl1pPr>
          </a:lstStyle>
          <a:p>
            <a:r>
              <a:rPr lang="he-IL" sz="4400" dirty="0"/>
              <a:t>לחץ כדי לערוך סגנון כותרת של תבנית בסיס</a:t>
            </a:r>
          </a:p>
        </p:txBody>
      </p:sp>
    </p:spTree>
    <p:extLst>
      <p:ext uri="{BB962C8B-B14F-4D97-AF65-F5344CB8AC3E}">
        <p14:creationId xmlns:p14="http://schemas.microsoft.com/office/powerpoint/2010/main" val="212878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וידאו על מסך מלא">
    <p:spTree>
      <p:nvGrpSpPr>
        <p:cNvPr id="1" name=""/>
        <p:cNvGrpSpPr/>
        <p:nvPr/>
      </p:nvGrpSpPr>
      <p:grpSpPr>
        <a:xfrm>
          <a:off x="0" y="0"/>
          <a:ext cx="0" cy="0"/>
          <a:chOff x="0" y="0"/>
          <a:chExt cx="0" cy="0"/>
        </a:xfrm>
      </p:grpSpPr>
      <p:sp>
        <p:nvSpPr>
          <p:cNvPr id="7" name="מלבן מעוגל 6"/>
          <p:cNvSpPr/>
          <p:nvPr userDrawn="1"/>
        </p:nvSpPr>
        <p:spPr>
          <a:xfrm>
            <a:off x="1" y="5878200"/>
            <a:ext cx="476557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8" name="מלבן מעוגל 7"/>
          <p:cNvSpPr/>
          <p:nvPr userDrawn="1"/>
        </p:nvSpPr>
        <p:spPr>
          <a:xfrm>
            <a:off x="8666587" y="66850"/>
            <a:ext cx="529942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9" name="מלבן מעוגל 8"/>
          <p:cNvSpPr/>
          <p:nvPr userDrawn="1"/>
        </p:nvSpPr>
        <p:spPr>
          <a:xfrm>
            <a:off x="0" y="6306750"/>
            <a:ext cx="7723426"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4" name="מציין מיקום של מדיה 3">
            <a:extLst>
              <a:ext uri="{FF2B5EF4-FFF2-40B4-BE49-F238E27FC236}">
                <a16:creationId xmlns:a16="http://schemas.microsoft.com/office/drawing/2014/main" id="{DD834E78-91D0-4CCC-9C3F-C5C504CFBE13}"/>
              </a:ext>
            </a:extLst>
          </p:cNvPr>
          <p:cNvSpPr>
            <a:spLocks noGrp="1"/>
          </p:cNvSpPr>
          <p:nvPr>
            <p:ph type="media" sz="quarter" idx="10" hasCustomPrompt="1"/>
          </p:nvPr>
        </p:nvSpPr>
        <p:spPr>
          <a:xfrm>
            <a:off x="363369" y="639718"/>
            <a:ext cx="11463676" cy="6122933"/>
          </a:xfrm>
        </p:spPr>
        <p:txBody>
          <a:bodyPr/>
          <a:lstStyle>
            <a:lvl1pPr marL="0" indent="0">
              <a:buFontTx/>
              <a:buNone/>
              <a:defRPr>
                <a:solidFill>
                  <a:srgbClr val="192A72"/>
                </a:solidFill>
                <a:latin typeface="Varela Round" panose="00000500000000000000" pitchFamily="2" charset="-79"/>
                <a:cs typeface="+mn-cs"/>
              </a:defRPr>
            </a:lvl1pPr>
          </a:lstStyle>
          <a:p>
            <a:r>
              <a:rPr lang="he-IL" dirty="0"/>
              <a:t>מיועד לסרטים</a:t>
            </a:r>
          </a:p>
        </p:txBody>
      </p:sp>
      <p:sp>
        <p:nvSpPr>
          <p:cNvPr id="11" name="מציין מיקום תוכן 10">
            <a:extLst>
              <a:ext uri="{FF2B5EF4-FFF2-40B4-BE49-F238E27FC236}">
                <a16:creationId xmlns:a16="http://schemas.microsoft.com/office/drawing/2014/main" id="{2A86C914-3EB6-4303-93FB-203A29FA2E36}"/>
              </a:ext>
            </a:extLst>
          </p:cNvPr>
          <p:cNvSpPr>
            <a:spLocks noGrp="1"/>
          </p:cNvSpPr>
          <p:nvPr>
            <p:ph sz="quarter" idx="14"/>
          </p:nvPr>
        </p:nvSpPr>
        <p:spPr>
          <a:xfrm>
            <a:off x="363369" y="95349"/>
            <a:ext cx="8073828" cy="400050"/>
          </a:xfrm>
        </p:spPr>
        <p:txBody>
          <a:bodyPr anchor="ctr">
            <a:noAutofit/>
          </a:bodyPr>
          <a:lstStyle>
            <a:lvl1pPr marL="0" indent="0" algn="r">
              <a:buFontTx/>
              <a:buNone/>
              <a:defRPr sz="2400">
                <a:solidFill>
                  <a:srgbClr val="192A72"/>
                </a:solidFill>
                <a:latin typeface="Varela Round" panose="00000500000000000000" pitchFamily="2" charset="-79"/>
                <a:cs typeface="+mn-cs"/>
              </a:defRPr>
            </a:lvl1pPr>
          </a:lstStyle>
          <a:p>
            <a:pPr lvl="0"/>
            <a:r>
              <a:rPr lang="he-IL" dirty="0"/>
              <a:t>לחץ כדי לערוך סגנונות טקסט של תבנית בסיס</a:t>
            </a:r>
          </a:p>
        </p:txBody>
      </p:sp>
    </p:spTree>
    <p:extLst>
      <p:ext uri="{BB962C8B-B14F-4D97-AF65-F5344CB8AC3E}">
        <p14:creationId xmlns:p14="http://schemas.microsoft.com/office/powerpoint/2010/main" val="1390856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1" y="213094"/>
            <a:ext cx="12190412" cy="720000"/>
          </a:xfrm>
          <a:noFill/>
        </p:spPr>
        <p:txBody>
          <a:bodyPr vert="horz" lIns="91440" tIns="45720" rIns="91440" bIns="45720" rtlCol="1" anchor="ctr">
            <a:noAutofit/>
          </a:bodyPr>
          <a:lstStyle>
            <a:lvl1pPr>
              <a:defRPr kumimoji="0" lang="he-IL" sz="4400" b="1" i="0" u="none" strike="noStrike" kern="1200" cap="none" spc="0" normalizeH="0" baseline="0" noProof="0" dirty="0" smtClean="0">
                <a:ln>
                  <a:noFill/>
                </a:ln>
                <a:solidFill>
                  <a:srgbClr val="002060"/>
                </a:solidFill>
                <a:effectLst/>
                <a:uLnTx/>
                <a:uFillTx/>
                <a:latin typeface="Arial" pitchFamily="34" charset="0"/>
                <a:ea typeface="+mj-ea"/>
                <a:cs typeface="Arial" pitchFamily="34" charset="0"/>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7" name="מלבן מעוגל 6"/>
          <p:cNvSpPr/>
          <p:nvPr userDrawn="1"/>
        </p:nvSpPr>
        <p:spPr>
          <a:xfrm>
            <a:off x="0" y="5878198"/>
            <a:ext cx="476557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Arial" pitchFamily="34" charset="0"/>
              <a:cs typeface="Arial" pitchFamily="34" charset="0"/>
            </a:endParaRPr>
          </a:p>
        </p:txBody>
      </p:sp>
      <p:sp>
        <p:nvSpPr>
          <p:cNvPr id="8" name="מלבן מעוגל 7"/>
          <p:cNvSpPr/>
          <p:nvPr userDrawn="1"/>
        </p:nvSpPr>
        <p:spPr>
          <a:xfrm>
            <a:off x="8666586" y="-110812"/>
            <a:ext cx="529942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Arial" pitchFamily="34" charset="0"/>
              <a:cs typeface="Arial" pitchFamily="34" charset="0"/>
            </a:endParaRPr>
          </a:p>
        </p:txBody>
      </p:sp>
      <p:sp>
        <p:nvSpPr>
          <p:cNvPr id="9" name="מלבן מעוגל 8"/>
          <p:cNvSpPr/>
          <p:nvPr userDrawn="1"/>
        </p:nvSpPr>
        <p:spPr>
          <a:xfrm>
            <a:off x="0" y="6306748"/>
            <a:ext cx="7723426"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Arial" pitchFamily="34" charset="0"/>
              <a:cs typeface="Arial"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כותרת ותמונה">
    <p:spTree>
      <p:nvGrpSpPr>
        <p:cNvPr id="1" name=""/>
        <p:cNvGrpSpPr/>
        <p:nvPr/>
      </p:nvGrpSpPr>
      <p:grpSpPr>
        <a:xfrm>
          <a:off x="0" y="0"/>
          <a:ext cx="0" cy="0"/>
          <a:chOff x="0" y="0"/>
          <a:chExt cx="0" cy="0"/>
        </a:xfrm>
      </p:grpSpPr>
      <p:sp>
        <p:nvSpPr>
          <p:cNvPr id="8" name="כותרת 1"/>
          <p:cNvSpPr>
            <a:spLocks noGrp="1"/>
          </p:cNvSpPr>
          <p:nvPr>
            <p:ph type="ctrTitle"/>
          </p:nvPr>
        </p:nvSpPr>
        <p:spPr>
          <a:xfrm>
            <a:off x="1733684" y="186259"/>
            <a:ext cx="10246355" cy="637353"/>
          </a:xfrm>
          <a:prstGeom prst="rect">
            <a:avLst/>
          </a:prstGeom>
        </p:spPr>
        <p:txBody>
          <a:bodyPr anchor="ctr">
            <a:noAutofit/>
          </a:bodyPr>
          <a:lstStyle>
            <a:lvl1pPr algn="ctr">
              <a:defRPr sz="4400" b="1">
                <a:solidFill>
                  <a:srgbClr val="192A72"/>
                </a:solidFill>
                <a:latin typeface="Varela Round" panose="00000500000000000000" pitchFamily="2" charset="-79"/>
                <a:cs typeface="+mn-cs"/>
              </a:defRPr>
            </a:lvl1pPr>
          </a:lstStyle>
          <a:p>
            <a:r>
              <a:rPr lang="he-IL" dirty="0"/>
              <a:t>לחץ כדי לערוך סגנון כותרת</a:t>
            </a:r>
          </a:p>
        </p:txBody>
      </p:sp>
      <p:sp>
        <p:nvSpPr>
          <p:cNvPr id="9" name="מלבן מעוגל 8"/>
          <p:cNvSpPr/>
          <p:nvPr userDrawn="1"/>
        </p:nvSpPr>
        <p:spPr>
          <a:xfrm>
            <a:off x="11184617" y="5980332"/>
            <a:ext cx="1590845"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11065331" y="950191"/>
            <a:ext cx="1158948" cy="347376"/>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31" y="320177"/>
            <a:ext cx="2095371"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4863" y="6268720"/>
            <a:ext cx="2190598"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3" name="מציין מיקום של תמונה 2">
            <a:extLst>
              <a:ext uri="{FF2B5EF4-FFF2-40B4-BE49-F238E27FC236}">
                <a16:creationId xmlns:a16="http://schemas.microsoft.com/office/drawing/2014/main" id="{37DA72A4-4AB9-460E-88AD-A2F17BC90408}"/>
              </a:ext>
            </a:extLst>
          </p:cNvPr>
          <p:cNvSpPr>
            <a:spLocks noGrp="1"/>
          </p:cNvSpPr>
          <p:nvPr>
            <p:ph type="pic" idx="1" hasCustomPrompt="1"/>
          </p:nvPr>
        </p:nvSpPr>
        <p:spPr>
          <a:xfrm>
            <a:off x="161147" y="964351"/>
            <a:ext cx="8483175" cy="572155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3195647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609521" y="274638"/>
            <a:ext cx="10971372" cy="1143000"/>
          </a:xfrm>
          <a:prstGeom prst="rect">
            <a:avLst/>
          </a:prstGeom>
        </p:spPr>
        <p:txBody>
          <a:bodyPr vert="horz" lIns="91440" tIns="45720" rIns="91440" bIns="45720" rtlCol="1" anchor="ctr">
            <a:normAutofit/>
          </a:bodyPr>
          <a:lstStyle/>
          <a:p>
            <a:r>
              <a:rPr lang="he-IL" dirty="0"/>
              <a:t>לחץ כדי לערוך סגנון כותרת של תבנית בסיס</a:t>
            </a:r>
          </a:p>
        </p:txBody>
      </p:sp>
      <p:sp>
        <p:nvSpPr>
          <p:cNvPr id="3" name="מציין מיקום טקסט 2"/>
          <p:cNvSpPr>
            <a:spLocks noGrp="1"/>
          </p:cNvSpPr>
          <p:nvPr>
            <p:ph type="body" idx="1"/>
          </p:nvPr>
        </p:nvSpPr>
        <p:spPr>
          <a:xfrm>
            <a:off x="609521" y="1600201"/>
            <a:ext cx="10971372" cy="4525963"/>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736463" y="6356351"/>
            <a:ext cx="2844430" cy="365125"/>
          </a:xfrm>
          <a:prstGeom prst="rect">
            <a:avLst/>
          </a:prstGeom>
        </p:spPr>
        <p:txBody>
          <a:bodyPr vert="horz" lIns="91440" tIns="45720" rIns="91440" bIns="45720" rtlCol="1" anchor="ctr"/>
          <a:lstStyle>
            <a:lvl1pPr algn="r">
              <a:defRPr sz="1200">
                <a:solidFill>
                  <a:schemeClr val="tx1">
                    <a:tint val="75000"/>
                  </a:schemeClr>
                </a:solidFill>
                <a:latin typeface="Arial" pitchFamily="34" charset="0"/>
                <a:cs typeface="Arial" pitchFamily="34" charset="0"/>
              </a:defRPr>
            </a:lvl1pPr>
          </a:lstStyle>
          <a:p>
            <a:endParaRPr lang="he-IL"/>
          </a:p>
        </p:txBody>
      </p:sp>
      <p:sp>
        <p:nvSpPr>
          <p:cNvPr id="5" name="מציין מיקום של כותרת תחתונה 4"/>
          <p:cNvSpPr>
            <a:spLocks noGrp="1"/>
          </p:cNvSpPr>
          <p:nvPr>
            <p:ph type="ftr" sz="quarter" idx="3"/>
          </p:nvPr>
        </p:nvSpPr>
        <p:spPr>
          <a:xfrm>
            <a:off x="4165058" y="6356351"/>
            <a:ext cx="3860297" cy="365125"/>
          </a:xfrm>
          <a:prstGeom prst="rect">
            <a:avLst/>
          </a:prstGeom>
        </p:spPr>
        <p:txBody>
          <a:bodyPr vert="horz" lIns="91440" tIns="45720" rIns="91440" bIns="45720" rtlCol="1" anchor="ctr"/>
          <a:lstStyle>
            <a:lvl1pPr algn="ctr">
              <a:defRPr sz="1200">
                <a:solidFill>
                  <a:schemeClr val="tx1">
                    <a:tint val="75000"/>
                  </a:schemeClr>
                </a:solidFill>
                <a:latin typeface="Arial" pitchFamily="34" charset="0"/>
                <a:cs typeface="Arial" pitchFamily="34" charset="0"/>
              </a:defRPr>
            </a:lvl1pPr>
          </a:lstStyle>
          <a:p>
            <a:endParaRPr lang="he-IL"/>
          </a:p>
        </p:txBody>
      </p:sp>
      <p:sp>
        <p:nvSpPr>
          <p:cNvPr id="6" name="מציין מיקום של מספר שקופית 5"/>
          <p:cNvSpPr>
            <a:spLocks noGrp="1"/>
          </p:cNvSpPr>
          <p:nvPr>
            <p:ph type="sldNum" sz="quarter" idx="4"/>
          </p:nvPr>
        </p:nvSpPr>
        <p:spPr>
          <a:xfrm>
            <a:off x="609521" y="6356351"/>
            <a:ext cx="2844430" cy="365125"/>
          </a:xfrm>
          <a:prstGeom prst="rect">
            <a:avLst/>
          </a:prstGeom>
        </p:spPr>
        <p:txBody>
          <a:bodyPr vert="horz" lIns="91440" tIns="45720" rIns="91440" bIns="45720" rtlCol="1" anchor="ctr"/>
          <a:lstStyle>
            <a:lvl1pPr algn="l">
              <a:defRPr sz="1200">
                <a:solidFill>
                  <a:schemeClr val="tx1">
                    <a:tint val="75000"/>
                  </a:schemeClr>
                </a:solidFill>
                <a:latin typeface="Arial" pitchFamily="34" charset="0"/>
                <a:cs typeface="Arial" pitchFamily="34" charset="0"/>
              </a:defRPr>
            </a:lvl1pPr>
          </a:lstStyle>
          <a:p>
            <a:fld id="{16478A40-4CDB-4A89-A7AB-ED0E5AEAC786}" type="slidenum">
              <a:rPr lang="he-IL" smtClean="0"/>
              <a:pPr/>
              <a:t>‹#›</a:t>
            </a:fld>
            <a:endParaRPr lang="he-IL"/>
          </a:p>
        </p:txBody>
      </p:sp>
    </p:spTree>
  </p:cSld>
  <p:clrMap bg1="lt1" tx1="dk1" bg2="lt2" tx2="dk2" accent1="accent1" accent2="accent2" accent3="accent3" accent4="accent4" accent5="accent5" accent6="accent6" hlink="hlink" folHlink="folHlink"/>
  <p:sldLayoutIdLst>
    <p:sldLayoutId id="2147483649" r:id="rId1"/>
    <p:sldLayoutId id="2147483664" r:id="rId2"/>
    <p:sldLayoutId id="2147483689" r:id="rId3"/>
    <p:sldLayoutId id="2147483650" r:id="rId4"/>
    <p:sldLayoutId id="2147483669" r:id="rId5"/>
    <p:sldLayoutId id="2147483670" r:id="rId6"/>
    <p:sldLayoutId id="2147483671" r:id="rId7"/>
    <p:sldLayoutId id="2147483663" r:id="rId8"/>
    <p:sldLayoutId id="2147483675" r:id="rId9"/>
    <p:sldLayoutId id="2147483672" r:id="rId10"/>
    <p:sldLayoutId id="2147483673" r:id="rId11"/>
    <p:sldLayoutId id="2147483674" r:id="rId12"/>
  </p:sldLayoutIdLst>
  <p:hf hdr="0" ftr="0" dt="0"/>
  <p:txStyles>
    <p:titleStyle>
      <a:lvl1pPr algn="ctr" defTabSz="914400" rtl="1" eaLnBrk="1" latinLnBrk="0" hangingPunct="1">
        <a:spcBef>
          <a:spcPct val="0"/>
        </a:spcBef>
        <a:buNone/>
        <a:defRPr sz="4400" kern="1200">
          <a:solidFill>
            <a:schemeClr val="tx1"/>
          </a:solidFill>
          <a:latin typeface="Arial" pitchFamily="34" charset="0"/>
          <a:ea typeface="+mj-ea"/>
          <a:cs typeface="Arial" pitchFamily="34" charset="0"/>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609521" y="274638"/>
            <a:ext cx="10971372" cy="1143000"/>
          </a:xfrm>
          <a:prstGeom prst="rect">
            <a:avLst/>
          </a:prstGeom>
        </p:spPr>
        <p:txBody>
          <a:bodyPr vert="horz" lIns="91440" tIns="45720" rIns="91440" bIns="45720" rtlCol="1" anchor="ctr">
            <a:normAutofit/>
          </a:bodyPr>
          <a:lstStyle/>
          <a:p>
            <a:r>
              <a:rPr lang="he-IL" dirty="0"/>
              <a:t>לחץ כדי לערוך סגנון כותרת של תבנית בסיס</a:t>
            </a:r>
          </a:p>
        </p:txBody>
      </p:sp>
      <p:sp>
        <p:nvSpPr>
          <p:cNvPr id="3" name="מציין מיקום טקסט 2"/>
          <p:cNvSpPr>
            <a:spLocks noGrp="1"/>
          </p:cNvSpPr>
          <p:nvPr>
            <p:ph type="body" idx="1"/>
          </p:nvPr>
        </p:nvSpPr>
        <p:spPr>
          <a:xfrm>
            <a:off x="609521" y="1600201"/>
            <a:ext cx="10971372" cy="4525963"/>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736463" y="6356351"/>
            <a:ext cx="2844430" cy="365125"/>
          </a:xfrm>
          <a:prstGeom prst="rect">
            <a:avLst/>
          </a:prstGeom>
        </p:spPr>
        <p:txBody>
          <a:bodyPr vert="horz" lIns="91440" tIns="45720" rIns="91440" bIns="45720" rtlCol="1" anchor="ctr"/>
          <a:lstStyle>
            <a:lvl1pPr algn="r">
              <a:defRPr sz="1200">
                <a:solidFill>
                  <a:schemeClr val="tx1">
                    <a:tint val="75000"/>
                  </a:schemeClr>
                </a:solidFill>
                <a:latin typeface="Arial" pitchFamily="34" charset="0"/>
                <a:cs typeface="Arial" pitchFamily="34" charset="0"/>
              </a:defRPr>
            </a:lvl1pPr>
          </a:lstStyle>
          <a:p>
            <a:endParaRPr lang="he-IL"/>
          </a:p>
        </p:txBody>
      </p:sp>
      <p:sp>
        <p:nvSpPr>
          <p:cNvPr id="5" name="מציין מיקום של כותרת תחתונה 4"/>
          <p:cNvSpPr>
            <a:spLocks noGrp="1"/>
          </p:cNvSpPr>
          <p:nvPr>
            <p:ph type="ftr" sz="quarter" idx="3"/>
          </p:nvPr>
        </p:nvSpPr>
        <p:spPr>
          <a:xfrm>
            <a:off x="4165058" y="6356351"/>
            <a:ext cx="3860297" cy="365125"/>
          </a:xfrm>
          <a:prstGeom prst="rect">
            <a:avLst/>
          </a:prstGeom>
        </p:spPr>
        <p:txBody>
          <a:bodyPr vert="horz" lIns="91440" tIns="45720" rIns="91440" bIns="45720" rtlCol="1" anchor="ctr"/>
          <a:lstStyle>
            <a:lvl1pPr algn="ctr">
              <a:defRPr sz="1200">
                <a:solidFill>
                  <a:schemeClr val="tx1">
                    <a:tint val="75000"/>
                  </a:schemeClr>
                </a:solidFill>
                <a:latin typeface="Arial" pitchFamily="34" charset="0"/>
                <a:cs typeface="Arial" pitchFamily="34" charset="0"/>
              </a:defRPr>
            </a:lvl1pPr>
          </a:lstStyle>
          <a:p>
            <a:endParaRPr lang="he-IL"/>
          </a:p>
        </p:txBody>
      </p:sp>
      <p:sp>
        <p:nvSpPr>
          <p:cNvPr id="6" name="מציין מיקום של מספר שקופית 5"/>
          <p:cNvSpPr>
            <a:spLocks noGrp="1"/>
          </p:cNvSpPr>
          <p:nvPr>
            <p:ph type="sldNum" sz="quarter" idx="4"/>
          </p:nvPr>
        </p:nvSpPr>
        <p:spPr>
          <a:xfrm>
            <a:off x="609521" y="6356351"/>
            <a:ext cx="2844430" cy="365125"/>
          </a:xfrm>
          <a:prstGeom prst="rect">
            <a:avLst/>
          </a:prstGeom>
        </p:spPr>
        <p:txBody>
          <a:bodyPr vert="horz" lIns="91440" tIns="45720" rIns="91440" bIns="45720" rtlCol="1" anchor="ctr"/>
          <a:lstStyle>
            <a:lvl1pPr algn="l">
              <a:defRPr sz="1200">
                <a:solidFill>
                  <a:schemeClr val="tx1">
                    <a:tint val="75000"/>
                  </a:schemeClr>
                </a:solidFill>
                <a:latin typeface="Arial" pitchFamily="34" charset="0"/>
                <a:cs typeface="Arial" pitchFamily="34" charset="0"/>
              </a:defRPr>
            </a:lvl1pPr>
          </a:lstStyle>
          <a:p>
            <a:fld id="{16478A40-4CDB-4A89-A7AB-ED0E5AEAC786}" type="slidenum">
              <a:rPr lang="he-IL" smtClean="0"/>
              <a:pPr/>
              <a:t>‹#›</a:t>
            </a:fld>
            <a:endParaRPr lang="he-IL"/>
          </a:p>
        </p:txBody>
      </p:sp>
    </p:spTree>
    <p:extLst>
      <p:ext uri="{BB962C8B-B14F-4D97-AF65-F5344CB8AC3E}">
        <p14:creationId xmlns:p14="http://schemas.microsoft.com/office/powerpoint/2010/main" val="207764863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hf hdr="0" ftr="0" dt="0"/>
  <p:txStyles>
    <p:titleStyle>
      <a:lvl1pPr algn="ctr" defTabSz="914400" rtl="1" eaLnBrk="1" latinLnBrk="0" hangingPunct="1">
        <a:spcBef>
          <a:spcPct val="0"/>
        </a:spcBef>
        <a:buNone/>
        <a:defRPr sz="4400" kern="1200">
          <a:solidFill>
            <a:schemeClr val="tx1"/>
          </a:solidFill>
          <a:latin typeface="Arial" pitchFamily="34" charset="0"/>
          <a:ea typeface="+mj-ea"/>
          <a:cs typeface="Arial" pitchFamily="34" charset="0"/>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png"/><Relationship Id="rId1" Type="http://schemas.openxmlformats.org/officeDocument/2006/relationships/slideLayout" Target="../slideLayouts/slideLayout9.xml"/><Relationship Id="rId5" Type="http://schemas.openxmlformats.org/officeDocument/2006/relationships/image" Target="../media/image20.jpe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video" Target="https://www.youtube.com/embed/d1jB6z9CgKI?start=37&amp;feature=oembed"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8.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7.xml"/><Relationship Id="rId1" Type="http://schemas.openxmlformats.org/officeDocument/2006/relationships/video" Target="https://www.youtube.com/embed/t6gwfMBkWQU?feature=oembed"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4.jp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p:cNvSpPr>
            <a:spLocks noGrp="1"/>
          </p:cNvSpPr>
          <p:nvPr>
            <p:ph type="ctrTitle"/>
          </p:nvPr>
        </p:nvSpPr>
        <p:spPr>
          <a:xfrm>
            <a:off x="490896" y="2578485"/>
            <a:ext cx="11208619" cy="1470025"/>
          </a:xfrm>
        </p:spPr>
        <p:txBody>
          <a:bodyPr>
            <a:normAutofit/>
          </a:bodyPr>
          <a:lstStyle/>
          <a:p>
            <a:r>
              <a:rPr lang="he-IL" dirty="0">
                <a:cs typeface="Varela Round" panose="00000500000000000000" pitchFamily="2" charset="-79"/>
              </a:rPr>
              <a:t>מערכת שידורים לאומית</a:t>
            </a:r>
          </a:p>
        </p:txBody>
      </p:sp>
    </p:spTree>
    <p:extLst>
      <p:ext uri="{BB962C8B-B14F-4D97-AF65-F5344CB8AC3E}">
        <p14:creationId xmlns:p14="http://schemas.microsoft.com/office/powerpoint/2010/main" val="1709990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כותרת 1">
            <a:extLst>
              <a:ext uri="{FF2B5EF4-FFF2-40B4-BE49-F238E27FC236}">
                <a16:creationId xmlns:a16="http://schemas.microsoft.com/office/drawing/2014/main" id="{8DDC00F3-9994-401E-8E5C-DAFC4A56EC17}"/>
              </a:ext>
            </a:extLst>
          </p:cNvPr>
          <p:cNvSpPr txBox="1">
            <a:spLocks/>
          </p:cNvSpPr>
          <p:nvPr/>
        </p:nvSpPr>
        <p:spPr>
          <a:xfrm>
            <a:off x="9527948" y="328531"/>
            <a:ext cx="2349044" cy="439364"/>
          </a:xfrm>
          <a:prstGeom prst="rect">
            <a:avLst/>
          </a:prstGeom>
        </p:spPr>
        <p:txBody>
          <a:bodyPr vert="horz" lIns="91440" tIns="45720" rIns="91440" bIns="45720" rtlCol="0" anchor="ctr">
            <a:noAutofit/>
          </a:bodyPr>
          <a:lstStyle>
            <a:lvl1pPr algn="l" defTabSz="914400" rtl="1" eaLnBrk="1" latinLnBrk="0" hangingPunct="1">
              <a:lnSpc>
                <a:spcPct val="85000"/>
              </a:lnSpc>
              <a:spcBef>
                <a:spcPct val="0"/>
              </a:spcBef>
              <a:buNone/>
              <a:defRPr sz="7200" b="1" kern="1200" cap="none" baseline="0">
                <a:blipFill dpi="0" rotWithShape="1">
                  <a:blip r:embed="rId2"/>
                  <a:srcRect/>
                  <a:tile tx="6350" ty="-127000" sx="65000" sy="64000" flip="none" algn="tl"/>
                </a:blipFill>
                <a:latin typeface="+mj-lt"/>
                <a:ea typeface="+mj-ea"/>
                <a:cs typeface="+mj-cs"/>
              </a:defRPr>
            </a:lvl1pPr>
          </a:lstStyle>
          <a:p>
            <a:pPr algn="ctr">
              <a:spcBef>
                <a:spcPts val="600"/>
              </a:spcBef>
            </a:pPr>
            <a:r>
              <a:rPr lang="he-IL" sz="2000" dirty="0">
                <a:effectLst>
                  <a:outerShdw blurRad="38100" dist="38100" dir="2700000" algn="tl">
                    <a:srgbClr val="000000">
                      <a:alpha val="43137"/>
                    </a:srgbClr>
                  </a:outerShdw>
                </a:effectLst>
                <a:latin typeface="Comic Sans MS"/>
                <a:cs typeface="+mn-cs"/>
              </a:rPr>
              <a:t>אבנים לעומת לבנים</a:t>
            </a:r>
            <a:r>
              <a:rPr lang="he-IL" sz="2000" b="0" dirty="0">
                <a:latin typeface="Comic Sans MS"/>
                <a:cs typeface="+mn-cs"/>
              </a:rPr>
              <a:t>:</a:t>
            </a:r>
          </a:p>
        </p:txBody>
      </p:sp>
      <p:pic>
        <p:nvPicPr>
          <p:cNvPr id="1026" name="Picture 2" descr="Syrian Refugees Are Learning Stonemasonry to Rebuild Their Country ...">
            <a:extLst>
              <a:ext uri="{FF2B5EF4-FFF2-40B4-BE49-F238E27FC236}">
                <a16:creationId xmlns:a16="http://schemas.microsoft.com/office/drawing/2014/main" id="{39A21FCD-9B7D-4336-B756-DAEEA757E4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489" y="136557"/>
            <a:ext cx="4451514" cy="318283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9" name="תמונה 8">
            <a:extLst>
              <a:ext uri="{FF2B5EF4-FFF2-40B4-BE49-F238E27FC236}">
                <a16:creationId xmlns:a16="http://schemas.microsoft.com/office/drawing/2014/main" id="{08CDE314-0674-4C01-8B0F-87A3936B5B10}"/>
              </a:ext>
            </a:extLst>
          </p:cNvPr>
          <p:cNvPicPr>
            <a:picLocks noChangeAspect="1"/>
          </p:cNvPicPr>
          <p:nvPr/>
        </p:nvPicPr>
        <p:blipFill>
          <a:blip r:embed="rId4"/>
          <a:stretch>
            <a:fillRect/>
          </a:stretch>
        </p:blipFill>
        <p:spPr>
          <a:xfrm>
            <a:off x="2069276" y="3309873"/>
            <a:ext cx="4548758" cy="341157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28" name="Picture 4" descr="[Kechries Quarries]">
            <a:extLst>
              <a:ext uri="{FF2B5EF4-FFF2-40B4-BE49-F238E27FC236}">
                <a16:creationId xmlns:a16="http://schemas.microsoft.com/office/drawing/2014/main" id="{33B1AC8B-D0FF-4CAD-B884-EB2A5DA0427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4066" y="909503"/>
            <a:ext cx="4745514" cy="318283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41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דיה מקוונת 3" title="The Nile Series: Brick-making tradition lives through centuries">
            <a:hlinkClick r:id="" action="ppaction://media"/>
            <a:extLst>
              <a:ext uri="{FF2B5EF4-FFF2-40B4-BE49-F238E27FC236}">
                <a16:creationId xmlns:a16="http://schemas.microsoft.com/office/drawing/2014/main" id="{2F9338AC-E864-4C0D-8246-440BEB57552A}"/>
              </a:ext>
            </a:extLst>
          </p:cNvPr>
          <p:cNvPicPr>
            <a:picLocks noGrp="1" noRot="1" noChangeAspect="1"/>
          </p:cNvPicPr>
          <p:nvPr>
            <p:ph type="media" sz="quarter" idx="10"/>
            <a:videoFile r:link="rId1"/>
          </p:nvPr>
        </p:nvPicPr>
        <p:blipFill>
          <a:blip r:embed="rId3"/>
          <a:stretch>
            <a:fillRect/>
          </a:stretch>
        </p:blipFill>
        <p:spPr>
          <a:xfrm>
            <a:off x="652463" y="639763"/>
            <a:ext cx="10885487" cy="6122987"/>
          </a:xfrm>
          <a:prstGeom prst="rect">
            <a:avLst/>
          </a:prstGeom>
        </p:spPr>
      </p:pic>
      <p:sp>
        <p:nvSpPr>
          <p:cNvPr id="3" name="מציין מיקום תוכן 2">
            <a:extLst>
              <a:ext uri="{FF2B5EF4-FFF2-40B4-BE49-F238E27FC236}">
                <a16:creationId xmlns:a16="http://schemas.microsoft.com/office/drawing/2014/main" id="{E817301C-821D-43CF-85CB-E09189EEF7BC}"/>
              </a:ext>
            </a:extLst>
          </p:cNvPr>
          <p:cNvSpPr>
            <a:spLocks noGrp="1"/>
          </p:cNvSpPr>
          <p:nvPr>
            <p:ph sz="quarter" idx="14"/>
          </p:nvPr>
        </p:nvSpPr>
        <p:spPr>
          <a:xfrm>
            <a:off x="242122" y="181232"/>
            <a:ext cx="9452538" cy="400050"/>
          </a:xfrm>
        </p:spPr>
        <p:txBody>
          <a:bodyPr/>
          <a:lstStyle/>
          <a:p>
            <a:pPr algn="l" rtl="0"/>
            <a:r>
              <a:rPr lang="en-US" dirty="0"/>
              <a:t>The Nile Series: Brick-making tradition lives through centuries</a:t>
            </a:r>
            <a:endParaRPr lang="he-IL" dirty="0"/>
          </a:p>
        </p:txBody>
      </p:sp>
    </p:spTree>
    <p:extLst>
      <p:ext uri="{BB962C8B-B14F-4D97-AF65-F5344CB8AC3E}">
        <p14:creationId xmlns:p14="http://schemas.microsoft.com/office/powerpoint/2010/main" val="264900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תמונה 24">
            <a:extLst>
              <a:ext uri="{FF2B5EF4-FFF2-40B4-BE49-F238E27FC236}">
                <a16:creationId xmlns:a16="http://schemas.microsoft.com/office/drawing/2014/main" id="{1032496C-ACD7-49D5-93AB-E244460CBC3F}"/>
              </a:ext>
            </a:extLst>
          </p:cNvPr>
          <p:cNvPicPr>
            <a:picLocks noChangeAspect="1"/>
          </p:cNvPicPr>
          <p:nvPr/>
        </p:nvPicPr>
        <p:blipFill>
          <a:blip r:embed="rId2">
            <a:alphaModFix amt="70000"/>
          </a:blip>
          <a:stretch>
            <a:fillRect/>
          </a:stretch>
        </p:blipFill>
        <p:spPr>
          <a:xfrm>
            <a:off x="1830672" y="9829"/>
            <a:ext cx="1957883" cy="2023402"/>
          </a:xfrm>
          <a:prstGeom prst="rect">
            <a:avLst/>
          </a:prstGeom>
        </p:spPr>
      </p:pic>
      <p:pic>
        <p:nvPicPr>
          <p:cNvPr id="18" name="Picture 10" descr="Superbook Episode Guide">
            <a:extLst>
              <a:ext uri="{FF2B5EF4-FFF2-40B4-BE49-F238E27FC236}">
                <a16:creationId xmlns:a16="http://schemas.microsoft.com/office/drawing/2014/main" id="{4C6731C5-2821-4335-BBA1-09DC04E4B5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8947" y="1667323"/>
            <a:ext cx="1558801" cy="407529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Superbook Episode Guide">
            <a:extLst>
              <a:ext uri="{FF2B5EF4-FFF2-40B4-BE49-F238E27FC236}">
                <a16:creationId xmlns:a16="http://schemas.microsoft.com/office/drawing/2014/main" id="{DF03989B-CDAE-4E72-9441-5DD5AC1DC9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9597" y="1808897"/>
            <a:ext cx="1655473" cy="41386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Superbook Episode Guide">
            <a:extLst>
              <a:ext uri="{FF2B5EF4-FFF2-40B4-BE49-F238E27FC236}">
                <a16:creationId xmlns:a16="http://schemas.microsoft.com/office/drawing/2014/main" id="{83C01F39-D679-46B5-BA3E-067F95D7B6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4391" y="1745580"/>
            <a:ext cx="1777070" cy="4308050"/>
          </a:xfrm>
          <a:prstGeom prst="rect">
            <a:avLst/>
          </a:prstGeom>
          <a:noFill/>
          <a:extLst>
            <a:ext uri="{909E8E84-426E-40DD-AFC4-6F175D3DCCD1}">
              <a14:hiddenFill xmlns:a14="http://schemas.microsoft.com/office/drawing/2010/main">
                <a:solidFill>
                  <a:srgbClr val="FFFFFF"/>
                </a:solidFill>
              </a14:hiddenFill>
            </a:ext>
          </a:extLst>
        </p:spPr>
      </p:pic>
      <p:sp>
        <p:nvSpPr>
          <p:cNvPr id="4" name="מלבן 3">
            <a:extLst>
              <a:ext uri="{FF2B5EF4-FFF2-40B4-BE49-F238E27FC236}">
                <a16:creationId xmlns:a16="http://schemas.microsoft.com/office/drawing/2014/main" id="{930986B8-8141-41CE-A72F-1124E4D04919}"/>
              </a:ext>
            </a:extLst>
          </p:cNvPr>
          <p:cNvSpPr/>
          <p:nvPr/>
        </p:nvSpPr>
        <p:spPr>
          <a:xfrm>
            <a:off x="7476836" y="457466"/>
            <a:ext cx="4215286" cy="2554545"/>
          </a:xfrm>
          <a:prstGeom prst="rect">
            <a:avLst/>
          </a:prstGeom>
        </p:spPr>
        <p:txBody>
          <a:bodyPr wrap="square">
            <a:spAutoFit/>
          </a:bodyPr>
          <a:lstStyle/>
          <a:p>
            <a:pPr algn="just">
              <a:spcBef>
                <a:spcPts val="600"/>
              </a:spcBef>
            </a:pPr>
            <a:r>
              <a:rPr lang="he-IL" sz="2000" b="1" dirty="0">
                <a:solidFill>
                  <a:srgbClr val="00B0F0"/>
                </a:solidFill>
                <a:effectLst>
                  <a:outerShdw blurRad="38100" dist="38100" dir="2700000" algn="tl">
                    <a:srgbClr val="000000">
                      <a:alpha val="43137"/>
                    </a:srgbClr>
                  </a:outerShdw>
                </a:effectLst>
              </a:rPr>
              <a:t>ד</a:t>
            </a:r>
            <a:r>
              <a:rPr lang="he-IL" sz="2800" dirty="0"/>
              <a:t> וַיֹּאמְרוּ </a:t>
            </a:r>
          </a:p>
          <a:p>
            <a:pPr algn="just">
              <a:spcBef>
                <a:spcPts val="600"/>
              </a:spcBef>
            </a:pPr>
            <a:r>
              <a:rPr lang="he-IL" sz="2800" b="1" dirty="0">
                <a:solidFill>
                  <a:srgbClr val="FF0000"/>
                </a:solidFill>
                <a:effectLst>
                  <a:outerShdw blurRad="38100" dist="38100" dir="2700000" algn="tl">
                    <a:srgbClr val="000000">
                      <a:alpha val="43137"/>
                    </a:srgbClr>
                  </a:outerShdw>
                </a:effectLst>
              </a:rPr>
              <a:t>הָבָה</a:t>
            </a:r>
            <a:r>
              <a:rPr lang="he-IL" sz="2800" dirty="0"/>
              <a:t> נִבְנֶה-לָּנוּ </a:t>
            </a:r>
            <a:r>
              <a:rPr lang="he-IL" sz="2800" b="1" dirty="0">
                <a:solidFill>
                  <a:srgbClr val="0070C0"/>
                </a:solidFill>
                <a:effectLst>
                  <a:outerShdw blurRad="38100" dist="38100" dir="2700000" algn="tl">
                    <a:srgbClr val="000000">
                      <a:alpha val="43137"/>
                    </a:srgbClr>
                  </a:outerShdw>
                </a:effectLst>
              </a:rPr>
              <a:t>עִיר</a:t>
            </a:r>
            <a:r>
              <a:rPr lang="he-IL" sz="2800" dirty="0"/>
              <a:t>, </a:t>
            </a:r>
          </a:p>
          <a:p>
            <a:pPr algn="just">
              <a:spcBef>
                <a:spcPts val="600"/>
              </a:spcBef>
            </a:pPr>
            <a:r>
              <a:rPr lang="he-IL" sz="2800" b="1" dirty="0">
                <a:solidFill>
                  <a:srgbClr val="0070C0"/>
                </a:solidFill>
                <a:effectLst>
                  <a:outerShdw blurRad="38100" dist="38100" dir="2700000" algn="tl">
                    <a:srgbClr val="000000">
                      <a:alpha val="43137"/>
                    </a:srgbClr>
                  </a:outerShdw>
                </a:effectLst>
              </a:rPr>
              <a:t>וּמִגְדָּל</a:t>
            </a:r>
            <a:r>
              <a:rPr lang="he-IL" sz="2800" dirty="0"/>
              <a:t> וְרֹאשׁוֹ בַשָּׁמַיִם, </a:t>
            </a:r>
          </a:p>
          <a:p>
            <a:pPr algn="just">
              <a:spcBef>
                <a:spcPts val="600"/>
              </a:spcBef>
            </a:pPr>
            <a:r>
              <a:rPr lang="he-IL" sz="2800" b="1" dirty="0">
                <a:solidFill>
                  <a:srgbClr val="FFC000"/>
                </a:solidFill>
                <a:effectLst>
                  <a:outerShdw blurRad="38100" dist="38100" dir="2700000" algn="tl">
                    <a:srgbClr val="000000">
                      <a:alpha val="43137"/>
                    </a:srgbClr>
                  </a:outerShdw>
                </a:effectLst>
              </a:rPr>
              <a:t>וְנַעֲשֶׂה-לָּנוּ, שֵׁם</a:t>
            </a:r>
            <a:r>
              <a:rPr lang="he-IL" sz="2800" dirty="0"/>
              <a:t>:  </a:t>
            </a:r>
          </a:p>
          <a:p>
            <a:pPr algn="just">
              <a:spcBef>
                <a:spcPts val="600"/>
              </a:spcBef>
            </a:pPr>
            <a:r>
              <a:rPr lang="he-IL" sz="2800" b="1" dirty="0">
                <a:solidFill>
                  <a:srgbClr val="FF5BFF"/>
                </a:solidFill>
                <a:effectLst>
                  <a:outerShdw blurRad="38100" dist="38100" dir="2700000" algn="tl">
                    <a:srgbClr val="000000">
                      <a:alpha val="43137"/>
                    </a:srgbClr>
                  </a:outerShdw>
                </a:effectLst>
              </a:rPr>
              <a:t>פֶּן-נָפוּץ</a:t>
            </a:r>
            <a:r>
              <a:rPr lang="he-IL" sz="2800" dirty="0"/>
              <a:t>, עַל-פְּנֵי כָל-הָאָרֶץ.</a:t>
            </a:r>
          </a:p>
        </p:txBody>
      </p:sp>
      <p:pic>
        <p:nvPicPr>
          <p:cNvPr id="21" name="Picture 6" descr="Superbook Episode Guide">
            <a:extLst>
              <a:ext uri="{FF2B5EF4-FFF2-40B4-BE49-F238E27FC236}">
                <a16:creationId xmlns:a16="http://schemas.microsoft.com/office/drawing/2014/main" id="{00DAEA1F-8D5A-4B17-B922-D5089D582A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042" y="1799972"/>
            <a:ext cx="1666875" cy="381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2" descr="Superbook Episode Guide">
            <a:extLst>
              <a:ext uri="{FF2B5EF4-FFF2-40B4-BE49-F238E27FC236}">
                <a16:creationId xmlns:a16="http://schemas.microsoft.com/office/drawing/2014/main" id="{FFDA2E8C-EC75-4FE8-89B7-45526A7A3B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25596" y="1994605"/>
            <a:ext cx="2428875" cy="381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614F3722-0BF9-4F9F-A753-CB6F991C3B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9608" y="2137580"/>
            <a:ext cx="158115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Superbook Episode Guide">
            <a:extLst>
              <a:ext uri="{FF2B5EF4-FFF2-40B4-BE49-F238E27FC236}">
                <a16:creationId xmlns:a16="http://schemas.microsoft.com/office/drawing/2014/main" id="{FDCD7BB7-F3F4-48FE-9749-08FC3D4FA2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5728" y="2280178"/>
            <a:ext cx="2180553" cy="36802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Lazarus">
            <a:extLst>
              <a:ext uri="{FF2B5EF4-FFF2-40B4-BE49-F238E27FC236}">
                <a16:creationId xmlns:a16="http://schemas.microsoft.com/office/drawing/2014/main" id="{3CE3C1A2-CF31-4BAF-87C1-84FA9434AB3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69097" y="2268937"/>
            <a:ext cx="17145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Miracles of Jesus">
            <a:extLst>
              <a:ext uri="{FF2B5EF4-FFF2-40B4-BE49-F238E27FC236}">
                <a16:creationId xmlns:a16="http://schemas.microsoft.com/office/drawing/2014/main" id="{8BFD854F-A83E-48E4-956E-8BD9CBAEACB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7028" y="2628743"/>
            <a:ext cx="123825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2" descr="Jesus Feeds the Hungry">
            <a:extLst>
              <a:ext uri="{FF2B5EF4-FFF2-40B4-BE49-F238E27FC236}">
                <a16:creationId xmlns:a16="http://schemas.microsoft.com/office/drawing/2014/main" id="{A24DCC2D-64CA-47FD-A32E-B519EE22485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47717" y="2838003"/>
            <a:ext cx="1495425"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תמונה 18">
            <a:extLst>
              <a:ext uri="{FF2B5EF4-FFF2-40B4-BE49-F238E27FC236}">
                <a16:creationId xmlns:a16="http://schemas.microsoft.com/office/drawing/2014/main" id="{7E97113C-1530-43A5-9272-A7A84932C168}"/>
              </a:ext>
            </a:extLst>
          </p:cNvPr>
          <p:cNvPicPr>
            <a:picLocks noChangeAspect="1"/>
          </p:cNvPicPr>
          <p:nvPr/>
        </p:nvPicPr>
        <p:blipFill>
          <a:blip r:embed="rId13"/>
          <a:stretch>
            <a:fillRect/>
          </a:stretch>
        </p:blipFill>
        <p:spPr>
          <a:xfrm>
            <a:off x="5501439" y="3246061"/>
            <a:ext cx="1408298" cy="3792041"/>
          </a:xfrm>
          <a:prstGeom prst="rect">
            <a:avLst/>
          </a:prstGeom>
        </p:spPr>
      </p:pic>
      <p:pic>
        <p:nvPicPr>
          <p:cNvPr id="3" name="תמונה 2">
            <a:extLst>
              <a:ext uri="{FF2B5EF4-FFF2-40B4-BE49-F238E27FC236}">
                <a16:creationId xmlns:a16="http://schemas.microsoft.com/office/drawing/2014/main" id="{95F12C55-619D-461B-8910-CFA365732BCC}"/>
              </a:ext>
            </a:extLst>
          </p:cNvPr>
          <p:cNvPicPr>
            <a:picLocks noChangeAspect="1"/>
          </p:cNvPicPr>
          <p:nvPr/>
        </p:nvPicPr>
        <p:blipFill>
          <a:blip r:embed="rId14"/>
          <a:stretch>
            <a:fillRect/>
          </a:stretch>
        </p:blipFill>
        <p:spPr>
          <a:xfrm>
            <a:off x="2282338" y="3553682"/>
            <a:ext cx="1018120" cy="3304318"/>
          </a:xfrm>
          <a:prstGeom prst="rect">
            <a:avLst/>
          </a:prstGeom>
        </p:spPr>
      </p:pic>
      <p:sp>
        <p:nvSpPr>
          <p:cNvPr id="26" name="בועת דיבור: מלבן עם פינות מעוגלות 25">
            <a:extLst>
              <a:ext uri="{FF2B5EF4-FFF2-40B4-BE49-F238E27FC236}">
                <a16:creationId xmlns:a16="http://schemas.microsoft.com/office/drawing/2014/main" id="{FDC8C740-67D9-418F-A2C5-26ACC98DD9E1}"/>
              </a:ext>
            </a:extLst>
          </p:cNvPr>
          <p:cNvSpPr/>
          <p:nvPr/>
        </p:nvSpPr>
        <p:spPr>
          <a:xfrm flipH="1">
            <a:off x="1619091" y="51458"/>
            <a:ext cx="2465978" cy="1775588"/>
          </a:xfrm>
          <a:prstGeom prst="wedgeRoundRectCallout">
            <a:avLst>
              <a:gd name="adj1" fmla="val 2017"/>
              <a:gd name="adj2" fmla="val 88608"/>
              <a:gd name="adj3" fmla="val 16667"/>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60137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2" name="כותרת 4">
            <a:extLst>
              <a:ext uri="{FF2B5EF4-FFF2-40B4-BE49-F238E27FC236}">
                <a16:creationId xmlns:a16="http://schemas.microsoft.com/office/drawing/2014/main" id="{49CD5E51-1A60-4BE0-9F06-D65BE13091C6}"/>
              </a:ext>
            </a:extLst>
          </p:cNvPr>
          <p:cNvSpPr txBox="1">
            <a:spLocks/>
          </p:cNvSpPr>
          <p:nvPr/>
        </p:nvSpPr>
        <p:spPr>
          <a:xfrm>
            <a:off x="1480802" y="2167620"/>
            <a:ext cx="6338220" cy="957949"/>
          </a:xfrm>
          <a:prstGeom prst="rect">
            <a:avLst/>
          </a:prstGeom>
        </p:spPr>
        <p:txBody>
          <a:bodyPr vert="horz" lIns="91440" tIns="45720" rIns="91440" bIns="45720" rtlCol="1" anchor="ctr" anchorCtr="0">
            <a:noAutofit/>
          </a:bodyPr>
          <a:lstStyle>
            <a:lvl1pPr algn="ctr" defTabSz="914400" rtl="1" eaLnBrk="1" latinLnBrk="0" hangingPunct="1">
              <a:spcBef>
                <a:spcPct val="0"/>
              </a:spcBef>
              <a:buNone/>
              <a:defRPr sz="6600" b="1" kern="1200">
                <a:solidFill>
                  <a:srgbClr val="192A72"/>
                </a:solidFill>
                <a:latin typeface="Arial" pitchFamily="34" charset="0"/>
                <a:ea typeface="+mj-ea"/>
                <a:cs typeface="Arial" pitchFamily="34" charset="0"/>
              </a:defRPr>
            </a:lvl1pPr>
          </a:lstStyle>
          <a:p>
            <a:r>
              <a:rPr lang="he-IL" dirty="0">
                <a:ln w="0"/>
                <a:solidFill>
                  <a:schemeClr val="accent1"/>
                </a:solidFill>
                <a:effectLst>
                  <a:innerShdw blurRad="63500" dist="50800" dir="16200000">
                    <a:prstClr val="black">
                      <a:alpha val="50000"/>
                    </a:prstClr>
                  </a:innerShdw>
                </a:effectLst>
                <a:latin typeface="Varela Round" panose="00000500000000000000" pitchFamily="2" charset="-79"/>
                <a:cs typeface="Varela Round" panose="00000500000000000000" pitchFamily="2" charset="-79"/>
              </a:rPr>
              <a:t>מעשי האלוהים</a:t>
            </a:r>
            <a:endParaRPr lang="he-IL" sz="5400" dirty="0">
              <a:ln w="0"/>
              <a:solidFill>
                <a:schemeClr val="accent1"/>
              </a:solidFill>
              <a:effectLst>
                <a:innerShdw blurRad="63500" dist="50800" dir="16200000">
                  <a:prstClr val="black">
                    <a:alpha val="50000"/>
                  </a:prstClr>
                </a:innerShdw>
              </a:effectLst>
              <a:latin typeface="Varela Round" panose="00000500000000000000" pitchFamily="2" charset="-79"/>
              <a:cs typeface="Varela Round" panose="00000500000000000000" pitchFamily="2" charset="-79"/>
            </a:endParaRPr>
          </a:p>
        </p:txBody>
      </p:sp>
      <p:pic>
        <p:nvPicPr>
          <p:cNvPr id="3074" name="Picture 2" descr="Tower of Babel Bible Story Summary and Study Guide">
            <a:extLst>
              <a:ext uri="{FF2B5EF4-FFF2-40B4-BE49-F238E27FC236}">
                <a16:creationId xmlns:a16="http://schemas.microsoft.com/office/drawing/2014/main" id="{02A13046-3B17-4DC5-A32C-DE179AF3C5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60" y="3342546"/>
            <a:ext cx="5396414" cy="359760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3" name="תמונה 2">
            <a:extLst>
              <a:ext uri="{FF2B5EF4-FFF2-40B4-BE49-F238E27FC236}">
                <a16:creationId xmlns:a16="http://schemas.microsoft.com/office/drawing/2014/main" id="{B73E6726-3DFD-45D0-AF77-55D1F9057681}"/>
              </a:ext>
            </a:extLst>
          </p:cNvPr>
          <p:cNvPicPr>
            <a:picLocks noChangeAspect="1"/>
          </p:cNvPicPr>
          <p:nvPr/>
        </p:nvPicPr>
        <p:blipFill>
          <a:blip r:embed="rId4"/>
          <a:stretch>
            <a:fillRect/>
          </a:stretch>
        </p:blipFill>
        <p:spPr>
          <a:xfrm>
            <a:off x="7819022" y="610500"/>
            <a:ext cx="4231808" cy="4072191"/>
          </a:xfrm>
          <a:prstGeom prst="rect">
            <a:avLst/>
          </a:prstGeom>
        </p:spPr>
      </p:pic>
    </p:spTree>
    <p:extLst>
      <p:ext uri="{BB962C8B-B14F-4D97-AF65-F5344CB8AC3E}">
        <p14:creationId xmlns:p14="http://schemas.microsoft.com/office/powerpoint/2010/main" val="3134548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60" name="מלבן: פינות מעוגלות 59">
            <a:extLst>
              <a:ext uri="{FF2B5EF4-FFF2-40B4-BE49-F238E27FC236}">
                <a16:creationId xmlns:a16="http://schemas.microsoft.com/office/drawing/2014/main" id="{D780133E-D0BB-44A7-A45E-4B1C6815E0E1}"/>
              </a:ext>
            </a:extLst>
          </p:cNvPr>
          <p:cNvSpPr/>
          <p:nvPr/>
        </p:nvSpPr>
        <p:spPr>
          <a:xfrm>
            <a:off x="7940709" y="0"/>
            <a:ext cx="3873516" cy="2589196"/>
          </a:xfrm>
          <a:prstGeom prst="roundRect">
            <a:avLst/>
          </a:prstGeom>
          <a:solidFill>
            <a:schemeClr val="bg1">
              <a:lumMod val="65000"/>
              <a:alpha val="46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מלבן 1">
            <a:extLst>
              <a:ext uri="{FF2B5EF4-FFF2-40B4-BE49-F238E27FC236}">
                <a16:creationId xmlns:a16="http://schemas.microsoft.com/office/drawing/2014/main" id="{DC37B851-D6E9-44D8-91D9-13D3132C7959}"/>
              </a:ext>
            </a:extLst>
          </p:cNvPr>
          <p:cNvSpPr/>
          <p:nvPr/>
        </p:nvSpPr>
        <p:spPr>
          <a:xfrm>
            <a:off x="7779977" y="309046"/>
            <a:ext cx="3475107" cy="2046714"/>
          </a:xfrm>
          <a:prstGeom prst="rect">
            <a:avLst/>
          </a:prstGeom>
        </p:spPr>
        <p:txBody>
          <a:bodyPr wrap="square">
            <a:spAutoFit/>
          </a:bodyPr>
          <a:lstStyle/>
          <a:p>
            <a:pPr>
              <a:spcBef>
                <a:spcPts val="600"/>
              </a:spcBef>
            </a:pPr>
            <a:r>
              <a:rPr lang="he-IL" sz="2000" b="1" dirty="0">
                <a:solidFill>
                  <a:schemeClr val="accent1">
                    <a:lumMod val="20000"/>
                    <a:lumOff val="80000"/>
                  </a:schemeClr>
                </a:solidFill>
                <a:effectLst>
                  <a:outerShdw blurRad="38100" dist="38100" dir="2700000" algn="tl">
                    <a:srgbClr val="000000">
                      <a:alpha val="43137"/>
                    </a:srgbClr>
                  </a:outerShdw>
                </a:effectLst>
              </a:rPr>
              <a:t>ה</a:t>
            </a:r>
            <a:r>
              <a:rPr lang="he-IL" sz="2800" dirty="0">
                <a:solidFill>
                  <a:prstClr val="black"/>
                </a:solidFill>
              </a:rPr>
              <a:t> </a:t>
            </a:r>
            <a:r>
              <a:rPr lang="he-IL" sz="2800" b="1" dirty="0">
                <a:solidFill>
                  <a:schemeClr val="bg1"/>
                </a:solidFill>
              </a:rPr>
              <a:t>וַיֵּרֶד</a:t>
            </a:r>
            <a:r>
              <a:rPr lang="he-IL" sz="2800" dirty="0">
                <a:solidFill>
                  <a:prstClr val="black"/>
                </a:solidFill>
              </a:rPr>
              <a:t> </a:t>
            </a:r>
            <a:r>
              <a:rPr lang="he-IL" sz="2800" b="1" dirty="0">
                <a:solidFill>
                  <a:srgbClr val="FFFF00"/>
                </a:solidFill>
                <a:effectLst>
                  <a:outerShdw blurRad="38100" dist="38100" dir="2700000" algn="tl">
                    <a:srgbClr val="000000">
                      <a:alpha val="43137"/>
                    </a:srgbClr>
                  </a:outerShdw>
                </a:effectLst>
              </a:rPr>
              <a:t>יְהוָה</a:t>
            </a:r>
            <a:r>
              <a:rPr lang="he-IL" sz="2800" dirty="0">
                <a:solidFill>
                  <a:prstClr val="black"/>
                </a:solidFill>
              </a:rPr>
              <a:t>, </a:t>
            </a:r>
          </a:p>
          <a:p>
            <a:pPr>
              <a:spcBef>
                <a:spcPts val="600"/>
              </a:spcBef>
            </a:pPr>
            <a:r>
              <a:rPr lang="he-IL" sz="2800" b="1" dirty="0" err="1">
                <a:solidFill>
                  <a:schemeClr val="bg1"/>
                </a:solidFill>
              </a:rPr>
              <a:t>לִרְאֹת</a:t>
            </a:r>
            <a:r>
              <a:rPr lang="he-IL" sz="2800" b="1" dirty="0">
                <a:solidFill>
                  <a:schemeClr val="bg1"/>
                </a:solidFill>
              </a:rPr>
              <a:t> אֶת </a:t>
            </a:r>
            <a:r>
              <a:rPr lang="he-IL" sz="2800" b="1" dirty="0">
                <a:solidFill>
                  <a:schemeClr val="tx2"/>
                </a:solidFill>
                <a:effectLst>
                  <a:outerShdw blurRad="38100" dist="38100" dir="2700000" algn="tl">
                    <a:srgbClr val="000000">
                      <a:alpha val="43137"/>
                    </a:srgbClr>
                  </a:outerShdw>
                </a:effectLst>
              </a:rPr>
              <a:t>הָעִיר</a:t>
            </a:r>
            <a:r>
              <a:rPr lang="he-IL" sz="2800" dirty="0">
                <a:solidFill>
                  <a:prstClr val="black"/>
                </a:solidFill>
              </a:rPr>
              <a:t> </a:t>
            </a:r>
          </a:p>
          <a:p>
            <a:pPr>
              <a:spcBef>
                <a:spcPts val="600"/>
              </a:spcBef>
            </a:pPr>
            <a:r>
              <a:rPr lang="he-IL" sz="2800" b="1" dirty="0">
                <a:solidFill>
                  <a:schemeClr val="bg1"/>
                </a:solidFill>
              </a:rPr>
              <a:t>וְאֶת</a:t>
            </a:r>
            <a:r>
              <a:rPr lang="he-IL" sz="2800" dirty="0">
                <a:solidFill>
                  <a:prstClr val="black"/>
                </a:solidFill>
              </a:rPr>
              <a:t> </a:t>
            </a:r>
            <a:r>
              <a:rPr lang="he-IL" sz="2800" b="1" dirty="0">
                <a:solidFill>
                  <a:schemeClr val="tx2"/>
                </a:solidFill>
                <a:effectLst>
                  <a:outerShdw blurRad="38100" dist="38100" dir="2700000" algn="tl">
                    <a:srgbClr val="000000">
                      <a:alpha val="43137"/>
                    </a:srgbClr>
                  </a:outerShdw>
                </a:effectLst>
              </a:rPr>
              <a:t>הַמִּגְדָּל</a:t>
            </a:r>
            <a:r>
              <a:rPr lang="he-IL" sz="2800" dirty="0">
                <a:solidFill>
                  <a:prstClr val="black"/>
                </a:solidFill>
              </a:rPr>
              <a:t>, </a:t>
            </a:r>
          </a:p>
          <a:p>
            <a:pPr>
              <a:spcBef>
                <a:spcPts val="600"/>
              </a:spcBef>
            </a:pPr>
            <a:r>
              <a:rPr lang="he-IL" sz="2800" b="1" dirty="0">
                <a:solidFill>
                  <a:schemeClr val="bg1"/>
                </a:solidFill>
              </a:rPr>
              <a:t>אֲשֶׁר בָּנוּ, </a:t>
            </a:r>
            <a:r>
              <a:rPr lang="he-IL" sz="2800" b="1" dirty="0">
                <a:solidFill>
                  <a:srgbClr val="FFFF00"/>
                </a:solidFill>
                <a:effectLst>
                  <a:outerShdw blurRad="38100" dist="38100" dir="2700000" algn="tl">
                    <a:srgbClr val="000000">
                      <a:alpha val="43137"/>
                    </a:srgbClr>
                  </a:outerShdw>
                </a:effectLst>
              </a:rPr>
              <a:t>בְּנֵי הָאָדָם</a:t>
            </a:r>
            <a:r>
              <a:rPr lang="he-IL" sz="2800" dirty="0">
                <a:solidFill>
                  <a:prstClr val="black"/>
                </a:solidFill>
              </a:rPr>
              <a:t>.</a:t>
            </a:r>
          </a:p>
        </p:txBody>
      </p:sp>
      <p:sp>
        <p:nvSpPr>
          <p:cNvPr id="16" name="מלבן 15">
            <a:extLst>
              <a:ext uri="{FF2B5EF4-FFF2-40B4-BE49-F238E27FC236}">
                <a16:creationId xmlns:a16="http://schemas.microsoft.com/office/drawing/2014/main" id="{C003562D-B39B-4DD6-A7FC-51CED67535A0}"/>
              </a:ext>
            </a:extLst>
          </p:cNvPr>
          <p:cNvSpPr/>
          <p:nvPr/>
        </p:nvSpPr>
        <p:spPr>
          <a:xfrm>
            <a:off x="9126354" y="6437811"/>
            <a:ext cx="2833036" cy="215444"/>
          </a:xfrm>
          <a:prstGeom prst="rect">
            <a:avLst/>
          </a:prstGeom>
        </p:spPr>
        <p:txBody>
          <a:bodyPr wrap="square">
            <a:spAutoFit/>
          </a:bodyPr>
          <a:lstStyle/>
          <a:p>
            <a:pPr algn="l" rtl="0"/>
            <a:r>
              <a:rPr lang="en-US" sz="800" dirty="0" err="1">
                <a:solidFill>
                  <a:schemeClr val="bg1"/>
                </a:solidFill>
              </a:rPr>
              <a:t>Joos</a:t>
            </a:r>
            <a:r>
              <a:rPr lang="en-US" sz="800" dirty="0">
                <a:solidFill>
                  <a:schemeClr val="bg1"/>
                </a:solidFill>
              </a:rPr>
              <a:t> De </a:t>
            </a:r>
            <a:r>
              <a:rPr lang="en-US" sz="800" dirty="0" err="1">
                <a:solidFill>
                  <a:schemeClr val="bg1"/>
                </a:solidFill>
              </a:rPr>
              <a:t>Momper</a:t>
            </a:r>
            <a:r>
              <a:rPr lang="en-US" sz="800" dirty="0">
                <a:solidFill>
                  <a:schemeClr val="bg1"/>
                </a:solidFill>
              </a:rPr>
              <a:t>-La tour de Babel (1564–1635) Wikipedia</a:t>
            </a:r>
            <a:endParaRPr lang="he-IL" sz="800" dirty="0">
              <a:solidFill>
                <a:schemeClr val="bg1"/>
              </a:solidFill>
            </a:endParaRPr>
          </a:p>
        </p:txBody>
      </p:sp>
    </p:spTree>
    <p:extLst>
      <p:ext uri="{BB962C8B-B14F-4D97-AF65-F5344CB8AC3E}">
        <p14:creationId xmlns:p14="http://schemas.microsoft.com/office/powerpoint/2010/main" val="281842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2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60D90607-E090-48AD-96EE-27C2CB4DB917}"/>
              </a:ext>
            </a:extLst>
          </p:cNvPr>
          <p:cNvSpPr/>
          <p:nvPr/>
        </p:nvSpPr>
        <p:spPr>
          <a:xfrm>
            <a:off x="6708809" y="433282"/>
            <a:ext cx="4744658" cy="2554545"/>
          </a:xfrm>
          <a:prstGeom prst="rect">
            <a:avLst/>
          </a:prstGeom>
        </p:spPr>
        <p:txBody>
          <a:bodyPr wrap="square">
            <a:spAutoFit/>
          </a:bodyPr>
          <a:lstStyle/>
          <a:p>
            <a:pPr>
              <a:spcBef>
                <a:spcPts val="600"/>
              </a:spcBef>
            </a:pPr>
            <a:r>
              <a:rPr lang="he-IL" sz="2000" b="1" dirty="0">
                <a:solidFill>
                  <a:srgbClr val="00B0F0"/>
                </a:solidFill>
                <a:effectLst>
                  <a:outerShdw blurRad="38100" dist="38100" dir="2700000" algn="tl">
                    <a:srgbClr val="000000">
                      <a:alpha val="43137"/>
                    </a:srgbClr>
                  </a:outerShdw>
                </a:effectLst>
              </a:rPr>
              <a:t>ו</a:t>
            </a:r>
            <a:r>
              <a:rPr lang="he-IL" sz="2800" dirty="0"/>
              <a:t> וַיֹּאמֶר </a:t>
            </a:r>
            <a:r>
              <a:rPr lang="he-IL" sz="2800" b="1" dirty="0">
                <a:solidFill>
                  <a:srgbClr val="FFFF00"/>
                </a:solidFill>
                <a:effectLst>
                  <a:outerShdw blurRad="38100" dist="38100" dir="2700000" algn="tl">
                    <a:srgbClr val="000000">
                      <a:alpha val="43137"/>
                    </a:srgbClr>
                  </a:outerShdw>
                </a:effectLst>
              </a:rPr>
              <a:t>יְהוָה</a:t>
            </a:r>
            <a:r>
              <a:rPr lang="he-IL" sz="2800" dirty="0"/>
              <a:t>, </a:t>
            </a:r>
          </a:p>
          <a:p>
            <a:pPr>
              <a:spcBef>
                <a:spcPts val="600"/>
              </a:spcBef>
            </a:pPr>
            <a:r>
              <a:rPr lang="he-IL" sz="2800" dirty="0"/>
              <a:t>הֵן </a:t>
            </a:r>
            <a:r>
              <a:rPr lang="he-IL" sz="2800" b="1" dirty="0">
                <a:solidFill>
                  <a:srgbClr val="FA00FA"/>
                </a:solidFill>
                <a:effectLst>
                  <a:outerShdw blurRad="38100" dist="38100" dir="2700000" algn="tl">
                    <a:srgbClr val="000000">
                      <a:alpha val="43137"/>
                    </a:srgbClr>
                  </a:outerShdw>
                </a:effectLst>
              </a:rPr>
              <a:t>עַם</a:t>
            </a:r>
            <a:r>
              <a:rPr lang="he-IL" sz="2800" dirty="0"/>
              <a:t> </a:t>
            </a:r>
            <a:r>
              <a:rPr lang="he-IL" sz="2800" b="1" dirty="0">
                <a:solidFill>
                  <a:srgbClr val="FFC000"/>
                </a:solidFill>
                <a:effectLst>
                  <a:outerShdw blurRad="38100" dist="38100" dir="2700000" algn="tl">
                    <a:srgbClr val="000000">
                      <a:alpha val="43137"/>
                    </a:srgbClr>
                  </a:outerShdw>
                </a:effectLst>
              </a:rPr>
              <a:t>אֶחָד</a:t>
            </a:r>
            <a:r>
              <a:rPr lang="he-IL" sz="2800" dirty="0"/>
              <a:t> </a:t>
            </a:r>
            <a:r>
              <a:rPr lang="he-IL" sz="2800" b="1" dirty="0">
                <a:solidFill>
                  <a:srgbClr val="FA00FA"/>
                </a:solidFill>
                <a:effectLst>
                  <a:outerShdw blurRad="38100" dist="38100" dir="2700000" algn="tl">
                    <a:srgbClr val="000000">
                      <a:alpha val="43137"/>
                    </a:srgbClr>
                  </a:outerShdw>
                </a:effectLst>
              </a:rPr>
              <a:t>וְשָׂפָה</a:t>
            </a:r>
            <a:r>
              <a:rPr lang="he-IL" sz="2800" dirty="0"/>
              <a:t> </a:t>
            </a:r>
            <a:r>
              <a:rPr lang="he-IL" sz="2800" b="1" dirty="0">
                <a:solidFill>
                  <a:srgbClr val="FFC000"/>
                </a:solidFill>
                <a:effectLst>
                  <a:outerShdw blurRad="38100" dist="38100" dir="2700000" algn="tl">
                    <a:srgbClr val="000000">
                      <a:alpha val="43137"/>
                    </a:srgbClr>
                  </a:outerShdw>
                </a:effectLst>
              </a:rPr>
              <a:t>אַחַת</a:t>
            </a:r>
            <a:r>
              <a:rPr lang="he-IL" sz="2800" dirty="0"/>
              <a:t> </a:t>
            </a:r>
            <a:r>
              <a:rPr lang="he-IL" sz="2800" dirty="0" err="1"/>
              <a:t>לְכֻלָּם</a:t>
            </a:r>
            <a:r>
              <a:rPr lang="he-IL" sz="2800" dirty="0"/>
              <a:t>, </a:t>
            </a:r>
          </a:p>
          <a:p>
            <a:pPr>
              <a:spcBef>
                <a:spcPts val="600"/>
              </a:spcBef>
            </a:pPr>
            <a:r>
              <a:rPr lang="he-IL" sz="2800" dirty="0"/>
              <a:t>וְזֶה, </a:t>
            </a:r>
            <a:r>
              <a:rPr lang="he-IL" sz="2800" b="1" dirty="0">
                <a:solidFill>
                  <a:srgbClr val="FF0000"/>
                </a:solidFill>
                <a:effectLst>
                  <a:outerShdw blurRad="38100" dist="38100" dir="2700000" algn="tl">
                    <a:srgbClr val="000000">
                      <a:alpha val="43137"/>
                    </a:srgbClr>
                  </a:outerShdw>
                </a:effectLst>
              </a:rPr>
              <a:t>הַחִלָּם</a:t>
            </a:r>
            <a:r>
              <a:rPr lang="he-IL" sz="2800" dirty="0"/>
              <a:t> </a:t>
            </a:r>
            <a:r>
              <a:rPr lang="he-IL" sz="2800" b="1" dirty="0">
                <a:solidFill>
                  <a:srgbClr val="FFC000"/>
                </a:solidFill>
                <a:effectLst>
                  <a:outerShdw blurRad="38100" dist="38100" dir="2700000" algn="tl">
                    <a:srgbClr val="000000">
                      <a:alpha val="43137"/>
                    </a:srgbClr>
                  </a:outerShdw>
                </a:effectLst>
              </a:rPr>
              <a:t>לַעֲשׂוֹת</a:t>
            </a:r>
            <a:r>
              <a:rPr lang="he-IL" sz="2800" dirty="0"/>
              <a:t>; </a:t>
            </a:r>
          </a:p>
          <a:p>
            <a:pPr>
              <a:spcBef>
                <a:spcPts val="600"/>
              </a:spcBef>
            </a:pPr>
            <a:r>
              <a:rPr lang="he-IL" sz="2800" dirty="0"/>
              <a:t>וְעַתָּה </a:t>
            </a:r>
            <a:r>
              <a:rPr lang="he-IL" sz="2800" b="1" dirty="0">
                <a:solidFill>
                  <a:srgbClr val="FF0000"/>
                </a:solidFill>
                <a:effectLst>
                  <a:outerShdw blurRad="38100" dist="38100" dir="2700000" algn="tl">
                    <a:srgbClr val="000000">
                      <a:alpha val="43137"/>
                    </a:srgbClr>
                  </a:outerShdw>
                </a:effectLst>
              </a:rPr>
              <a:t>לֹא-יִבָּצֵר</a:t>
            </a:r>
            <a:r>
              <a:rPr lang="he-IL" sz="2800" dirty="0"/>
              <a:t> מֵהֶם, </a:t>
            </a:r>
          </a:p>
          <a:p>
            <a:pPr>
              <a:spcBef>
                <a:spcPts val="600"/>
              </a:spcBef>
            </a:pPr>
            <a:r>
              <a:rPr lang="he-IL" sz="2800" dirty="0"/>
              <a:t>כֹּל אֲשֶׁר </a:t>
            </a:r>
            <a:r>
              <a:rPr lang="he-IL" sz="2800" b="1" dirty="0">
                <a:solidFill>
                  <a:srgbClr val="FF0000"/>
                </a:solidFill>
                <a:effectLst>
                  <a:outerShdw blurRad="38100" dist="38100" dir="2700000" algn="tl">
                    <a:srgbClr val="000000">
                      <a:alpha val="43137"/>
                    </a:srgbClr>
                  </a:outerShdw>
                </a:effectLst>
              </a:rPr>
              <a:t>יָזְמוּ</a:t>
            </a:r>
            <a:r>
              <a:rPr lang="he-IL" sz="2800" dirty="0"/>
              <a:t> </a:t>
            </a:r>
            <a:r>
              <a:rPr lang="he-IL" sz="2800" b="1" dirty="0">
                <a:solidFill>
                  <a:srgbClr val="FFC000"/>
                </a:solidFill>
                <a:effectLst>
                  <a:outerShdw blurRad="38100" dist="38100" dir="2700000" algn="tl">
                    <a:srgbClr val="000000">
                      <a:alpha val="43137"/>
                    </a:srgbClr>
                  </a:outerShdw>
                </a:effectLst>
              </a:rPr>
              <a:t>לַעֲשׂוֹת</a:t>
            </a:r>
          </a:p>
        </p:txBody>
      </p:sp>
      <p:pic>
        <p:nvPicPr>
          <p:cNvPr id="7" name="תמונה 6">
            <a:extLst>
              <a:ext uri="{FF2B5EF4-FFF2-40B4-BE49-F238E27FC236}">
                <a16:creationId xmlns:a16="http://schemas.microsoft.com/office/drawing/2014/main" id="{886FFCFD-1F39-40F5-8BB8-2C441B86A5DB}"/>
              </a:ext>
            </a:extLst>
          </p:cNvPr>
          <p:cNvPicPr>
            <a:picLocks noChangeAspect="1"/>
          </p:cNvPicPr>
          <p:nvPr/>
        </p:nvPicPr>
        <p:blipFill>
          <a:blip r:embed="rId2">
            <a:alphaModFix amt="70000"/>
          </a:blip>
          <a:stretch>
            <a:fillRect/>
          </a:stretch>
        </p:blipFill>
        <p:spPr>
          <a:xfrm>
            <a:off x="0" y="-14436"/>
            <a:ext cx="6291582" cy="6858000"/>
          </a:xfrm>
          <a:prstGeom prst="rect">
            <a:avLst/>
          </a:prstGeom>
          <a:effectLst>
            <a:softEdge rad="63500"/>
          </a:effectLst>
        </p:spPr>
      </p:pic>
      <p:pic>
        <p:nvPicPr>
          <p:cNvPr id="4" name="תמונה 3">
            <a:extLst>
              <a:ext uri="{FF2B5EF4-FFF2-40B4-BE49-F238E27FC236}">
                <a16:creationId xmlns:a16="http://schemas.microsoft.com/office/drawing/2014/main" id="{EC49251C-3B8B-4952-B7DE-60B1F1D3C49F}"/>
              </a:ext>
            </a:extLst>
          </p:cNvPr>
          <p:cNvPicPr>
            <a:picLocks noChangeAspect="1"/>
          </p:cNvPicPr>
          <p:nvPr/>
        </p:nvPicPr>
        <p:blipFill rotWithShape="1">
          <a:blip r:embed="rId3">
            <a:alphaModFix amt="85000"/>
          </a:blip>
          <a:srcRect r="10499"/>
          <a:stretch/>
        </p:blipFill>
        <p:spPr>
          <a:xfrm>
            <a:off x="3423459" y="3565916"/>
            <a:ext cx="5456489" cy="3429297"/>
          </a:xfrm>
          <a:prstGeom prst="rect">
            <a:avLst/>
          </a:prstGeom>
          <a:effectLst>
            <a:softEdge rad="317500"/>
          </a:effectLst>
        </p:spPr>
      </p:pic>
    </p:spTree>
    <p:extLst>
      <p:ext uri="{BB962C8B-B14F-4D97-AF65-F5344CB8AC3E}">
        <p14:creationId xmlns:p14="http://schemas.microsoft.com/office/powerpoint/2010/main" val="231997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תמונה 10">
            <a:extLst>
              <a:ext uri="{FF2B5EF4-FFF2-40B4-BE49-F238E27FC236}">
                <a16:creationId xmlns:a16="http://schemas.microsoft.com/office/drawing/2014/main" id="{BBB53077-EE1C-4FFA-860D-717145DBF037}"/>
              </a:ext>
            </a:extLst>
          </p:cNvPr>
          <p:cNvPicPr>
            <a:picLocks noChangeAspect="1"/>
          </p:cNvPicPr>
          <p:nvPr/>
        </p:nvPicPr>
        <p:blipFill>
          <a:blip r:embed="rId2"/>
          <a:stretch>
            <a:fillRect/>
          </a:stretch>
        </p:blipFill>
        <p:spPr>
          <a:xfrm>
            <a:off x="5273097" y="3025445"/>
            <a:ext cx="3360137" cy="3256626"/>
          </a:xfrm>
          <a:prstGeom prst="rect">
            <a:avLst/>
          </a:prstGeom>
        </p:spPr>
      </p:pic>
      <p:sp>
        <p:nvSpPr>
          <p:cNvPr id="20" name="תיבת טקסט 19">
            <a:extLst>
              <a:ext uri="{FF2B5EF4-FFF2-40B4-BE49-F238E27FC236}">
                <a16:creationId xmlns:a16="http://schemas.microsoft.com/office/drawing/2014/main" id="{15931177-4D7A-4DF1-AF5F-7B4D74771ED0}"/>
              </a:ext>
            </a:extLst>
          </p:cNvPr>
          <p:cNvSpPr txBox="1"/>
          <p:nvPr/>
        </p:nvSpPr>
        <p:spPr>
          <a:xfrm>
            <a:off x="987335" y="1376435"/>
            <a:ext cx="4187369" cy="646331"/>
          </a:xfrm>
          <a:prstGeom prst="rect">
            <a:avLst/>
          </a:prstGeom>
          <a:noFill/>
        </p:spPr>
        <p:txBody>
          <a:bodyPr wrap="square" rtlCol="1">
            <a:spAutoFit/>
          </a:bodyPr>
          <a:lstStyle/>
          <a:p>
            <a:pPr algn="ctr">
              <a:buClr>
                <a:srgbClr val="000000"/>
              </a:buClr>
              <a:buFont typeface="Arial"/>
              <a:buNone/>
            </a:pPr>
            <a:r>
              <a:rPr lang="he-IL" sz="3600" kern="0" dirty="0">
                <a:solidFill>
                  <a:srgbClr val="FFFFFF"/>
                </a:solidFill>
                <a:sym typeface="Arial"/>
              </a:rPr>
              <a:t>עבדיהו</a:t>
            </a:r>
          </a:p>
        </p:txBody>
      </p:sp>
      <p:sp>
        <p:nvSpPr>
          <p:cNvPr id="3" name="מלבן 2">
            <a:extLst>
              <a:ext uri="{FF2B5EF4-FFF2-40B4-BE49-F238E27FC236}">
                <a16:creationId xmlns:a16="http://schemas.microsoft.com/office/drawing/2014/main" id="{84EE1D75-D375-46A4-AD7D-1C878A34BBB6}"/>
              </a:ext>
            </a:extLst>
          </p:cNvPr>
          <p:cNvSpPr/>
          <p:nvPr/>
        </p:nvSpPr>
        <p:spPr>
          <a:xfrm>
            <a:off x="7759770" y="606113"/>
            <a:ext cx="3068860" cy="2046714"/>
          </a:xfrm>
          <a:prstGeom prst="rect">
            <a:avLst/>
          </a:prstGeom>
        </p:spPr>
        <p:txBody>
          <a:bodyPr wrap="square">
            <a:spAutoFit/>
          </a:bodyPr>
          <a:lstStyle/>
          <a:p>
            <a:pPr>
              <a:spcBef>
                <a:spcPts val="600"/>
              </a:spcBef>
            </a:pPr>
            <a:r>
              <a:rPr lang="he-IL" sz="2000" b="1" dirty="0">
                <a:solidFill>
                  <a:srgbClr val="00B0F0"/>
                </a:solidFill>
                <a:effectLst>
                  <a:outerShdw blurRad="38100" dist="38100" dir="2700000" algn="tl">
                    <a:srgbClr val="000000">
                      <a:alpha val="43137"/>
                    </a:srgbClr>
                  </a:outerShdw>
                </a:effectLst>
              </a:rPr>
              <a:t>ז</a:t>
            </a:r>
            <a:r>
              <a:rPr lang="he-IL" sz="2800" dirty="0"/>
              <a:t> </a:t>
            </a:r>
            <a:r>
              <a:rPr lang="he-IL" sz="2800" b="1" dirty="0">
                <a:solidFill>
                  <a:srgbClr val="FF0000"/>
                </a:solidFill>
                <a:effectLst>
                  <a:outerShdw blurRad="38100" dist="38100" dir="2700000" algn="tl">
                    <a:srgbClr val="000000">
                      <a:alpha val="43137"/>
                    </a:srgbClr>
                  </a:outerShdw>
                </a:effectLst>
              </a:rPr>
              <a:t>הָבָה</a:t>
            </a:r>
            <a:r>
              <a:rPr lang="he-IL" sz="2800" dirty="0"/>
              <a:t>, נֵרְדָה, </a:t>
            </a:r>
          </a:p>
          <a:p>
            <a:pPr>
              <a:spcBef>
                <a:spcPts val="600"/>
              </a:spcBef>
            </a:pPr>
            <a:r>
              <a:rPr lang="he-IL" sz="2800" b="1" dirty="0">
                <a:solidFill>
                  <a:srgbClr val="FA00FA"/>
                </a:solidFill>
                <a:effectLst>
                  <a:outerShdw blurRad="38100" dist="38100" dir="2700000" algn="tl">
                    <a:srgbClr val="000000">
                      <a:alpha val="43137"/>
                    </a:srgbClr>
                  </a:outerShdw>
                </a:effectLst>
              </a:rPr>
              <a:t>וְנָבְלָה</a:t>
            </a:r>
            <a:r>
              <a:rPr lang="he-IL" sz="2800" dirty="0"/>
              <a:t> שָׁם, שְׂפָתָם</a:t>
            </a:r>
          </a:p>
          <a:p>
            <a:pPr>
              <a:spcBef>
                <a:spcPts val="600"/>
              </a:spcBef>
            </a:pPr>
            <a:r>
              <a:rPr lang="he-IL" sz="2800" dirty="0"/>
              <a:t>אֲשֶׁר </a:t>
            </a:r>
            <a:r>
              <a:rPr lang="he-IL" sz="2800" b="1" dirty="0">
                <a:solidFill>
                  <a:srgbClr val="FA00FA"/>
                </a:solidFill>
                <a:effectLst>
                  <a:outerShdw blurRad="38100" dist="38100" dir="2700000" algn="tl">
                    <a:srgbClr val="000000">
                      <a:alpha val="43137"/>
                    </a:srgbClr>
                  </a:outerShdw>
                </a:effectLst>
              </a:rPr>
              <a:t>לֹא יִשְׁמְעוּ</a:t>
            </a:r>
            <a:r>
              <a:rPr lang="he-IL" sz="2800" dirty="0"/>
              <a:t>, </a:t>
            </a:r>
          </a:p>
          <a:p>
            <a:pPr>
              <a:spcBef>
                <a:spcPts val="600"/>
              </a:spcBef>
            </a:pPr>
            <a:r>
              <a:rPr lang="he-IL" sz="2800" dirty="0"/>
              <a:t>אִישׁ שְׂפַת רֵעֵהוּ.</a:t>
            </a:r>
          </a:p>
        </p:txBody>
      </p:sp>
      <p:pic>
        <p:nvPicPr>
          <p:cNvPr id="2" name="תמונה 1">
            <a:extLst>
              <a:ext uri="{FF2B5EF4-FFF2-40B4-BE49-F238E27FC236}">
                <a16:creationId xmlns:a16="http://schemas.microsoft.com/office/drawing/2014/main" id="{6E1988CB-3900-4BC2-A483-FF3E9F174631}"/>
              </a:ext>
            </a:extLst>
          </p:cNvPr>
          <p:cNvPicPr>
            <a:picLocks noChangeAspect="1"/>
          </p:cNvPicPr>
          <p:nvPr/>
        </p:nvPicPr>
        <p:blipFill>
          <a:blip r:embed="rId3"/>
          <a:stretch>
            <a:fillRect/>
          </a:stretch>
        </p:blipFill>
        <p:spPr>
          <a:xfrm>
            <a:off x="263676" y="107117"/>
            <a:ext cx="5882884" cy="5660991"/>
          </a:xfrm>
          <a:prstGeom prst="rect">
            <a:avLst/>
          </a:prstGeom>
        </p:spPr>
      </p:pic>
      <p:sp>
        <p:nvSpPr>
          <p:cNvPr id="5" name="מלבן 4">
            <a:extLst>
              <a:ext uri="{FF2B5EF4-FFF2-40B4-BE49-F238E27FC236}">
                <a16:creationId xmlns:a16="http://schemas.microsoft.com/office/drawing/2014/main" id="{1CCC5375-054E-4746-BDE3-0C59122A6357}"/>
              </a:ext>
            </a:extLst>
          </p:cNvPr>
          <p:cNvSpPr/>
          <p:nvPr/>
        </p:nvSpPr>
        <p:spPr>
          <a:xfrm>
            <a:off x="141607" y="6544039"/>
            <a:ext cx="998991" cy="230832"/>
          </a:xfrm>
          <a:prstGeom prst="rect">
            <a:avLst/>
          </a:prstGeom>
        </p:spPr>
        <p:txBody>
          <a:bodyPr wrap="none">
            <a:spAutoFit/>
          </a:bodyPr>
          <a:lstStyle/>
          <a:p>
            <a:r>
              <a:rPr lang="en-US" sz="900" dirty="0" err="1">
                <a:solidFill>
                  <a:schemeClr val="bg1"/>
                </a:solidFill>
              </a:rPr>
              <a:t>freebibleimages</a:t>
            </a:r>
            <a:endParaRPr lang="he-IL" sz="900" dirty="0">
              <a:solidFill>
                <a:schemeClr val="bg1"/>
              </a:solidFill>
            </a:endParaRPr>
          </a:p>
        </p:txBody>
      </p:sp>
    </p:spTree>
    <p:extLst>
      <p:ext uri="{BB962C8B-B14F-4D97-AF65-F5344CB8AC3E}">
        <p14:creationId xmlns:p14="http://schemas.microsoft.com/office/powerpoint/2010/main" val="2493976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8000" b="-38000"/>
          </a:stretch>
        </a:blipFill>
        <a:effectLst/>
      </p:bgPr>
    </p:bg>
    <p:spTree>
      <p:nvGrpSpPr>
        <p:cNvPr id="1" name=""/>
        <p:cNvGrpSpPr/>
        <p:nvPr/>
      </p:nvGrpSpPr>
      <p:grpSpPr>
        <a:xfrm>
          <a:off x="0" y="0"/>
          <a:ext cx="0" cy="0"/>
          <a:chOff x="0" y="0"/>
          <a:chExt cx="0" cy="0"/>
        </a:xfrm>
      </p:grpSpPr>
      <p:sp>
        <p:nvSpPr>
          <p:cNvPr id="4" name="מלבן: פינות מעוגלות 3">
            <a:extLst>
              <a:ext uri="{FF2B5EF4-FFF2-40B4-BE49-F238E27FC236}">
                <a16:creationId xmlns:a16="http://schemas.microsoft.com/office/drawing/2014/main" id="{0F94647A-D178-4B29-B530-E624CC36DE61}"/>
              </a:ext>
            </a:extLst>
          </p:cNvPr>
          <p:cNvSpPr/>
          <p:nvPr/>
        </p:nvSpPr>
        <p:spPr>
          <a:xfrm>
            <a:off x="8052783" y="313219"/>
            <a:ext cx="3873516" cy="1586307"/>
          </a:xfrm>
          <a:prstGeom prst="roundRect">
            <a:avLst/>
          </a:prstGeom>
          <a:solidFill>
            <a:schemeClr val="bg1">
              <a:lumMod val="85000"/>
              <a:alpha val="7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מלבן 1">
            <a:extLst>
              <a:ext uri="{FF2B5EF4-FFF2-40B4-BE49-F238E27FC236}">
                <a16:creationId xmlns:a16="http://schemas.microsoft.com/office/drawing/2014/main" id="{5D34A543-71EB-4C02-9BCE-8F93A2FBDEAD}"/>
              </a:ext>
            </a:extLst>
          </p:cNvPr>
          <p:cNvSpPr/>
          <p:nvPr/>
        </p:nvSpPr>
        <p:spPr>
          <a:xfrm>
            <a:off x="8052783" y="275047"/>
            <a:ext cx="3689789" cy="1538883"/>
          </a:xfrm>
          <a:prstGeom prst="rect">
            <a:avLst/>
          </a:prstGeom>
        </p:spPr>
        <p:txBody>
          <a:bodyPr wrap="square">
            <a:spAutoFit/>
          </a:bodyPr>
          <a:lstStyle/>
          <a:p>
            <a:pPr lvl="0">
              <a:spcBef>
                <a:spcPts val="600"/>
              </a:spcBef>
            </a:pPr>
            <a:r>
              <a:rPr lang="he-IL" sz="2000" b="1" dirty="0">
                <a:solidFill>
                  <a:srgbClr val="00B0F0"/>
                </a:solidFill>
                <a:effectLst>
                  <a:outerShdw blurRad="38100" dist="38100" dir="2700000" algn="tl">
                    <a:srgbClr val="000000">
                      <a:alpha val="43137"/>
                    </a:srgbClr>
                  </a:outerShdw>
                </a:effectLst>
              </a:rPr>
              <a:t>ח</a:t>
            </a:r>
            <a:r>
              <a:rPr lang="he-IL" sz="2800" dirty="0">
                <a:solidFill>
                  <a:prstClr val="black"/>
                </a:solidFill>
              </a:rPr>
              <a:t> </a:t>
            </a:r>
            <a:r>
              <a:rPr lang="he-IL" sz="2800" b="1" dirty="0" err="1">
                <a:solidFill>
                  <a:srgbClr val="FA00FA"/>
                </a:solidFill>
                <a:effectLst>
                  <a:outerShdw blurRad="38100" dist="38100" dir="2700000" algn="tl">
                    <a:srgbClr val="000000">
                      <a:alpha val="43137"/>
                    </a:srgbClr>
                  </a:outerShdw>
                </a:effectLst>
              </a:rPr>
              <a:t>וַיָּפֶץ</a:t>
            </a:r>
            <a:r>
              <a:rPr lang="he-IL" sz="2800" dirty="0">
                <a:solidFill>
                  <a:prstClr val="black"/>
                </a:solidFill>
              </a:rPr>
              <a:t> יְהוָה אֹתָם מִשָּׁם, </a:t>
            </a:r>
          </a:p>
          <a:p>
            <a:pPr lvl="0">
              <a:spcBef>
                <a:spcPts val="600"/>
              </a:spcBef>
            </a:pPr>
            <a:r>
              <a:rPr lang="he-IL" sz="2800" dirty="0">
                <a:solidFill>
                  <a:prstClr val="black"/>
                </a:solidFill>
              </a:rPr>
              <a:t>עַל-פְּנֵי כָל-הָאָרֶץ; </a:t>
            </a:r>
          </a:p>
          <a:p>
            <a:pPr lvl="0">
              <a:spcBef>
                <a:spcPts val="600"/>
              </a:spcBef>
            </a:pPr>
            <a:r>
              <a:rPr lang="he-IL" sz="2800" b="1" dirty="0">
                <a:solidFill>
                  <a:schemeClr val="tx2"/>
                </a:solidFill>
                <a:effectLst>
                  <a:outerShdw blurRad="38100" dist="38100" dir="2700000" algn="tl">
                    <a:srgbClr val="000000">
                      <a:alpha val="43137"/>
                    </a:srgbClr>
                  </a:outerShdw>
                </a:effectLst>
              </a:rPr>
              <a:t>וַיַּחְדְּלוּ</a:t>
            </a:r>
            <a:r>
              <a:rPr lang="he-IL" sz="2800" dirty="0">
                <a:solidFill>
                  <a:prstClr val="black"/>
                </a:solidFill>
              </a:rPr>
              <a:t>, לִבְנֹת </a:t>
            </a:r>
            <a:r>
              <a:rPr lang="he-IL" sz="2800" b="1" dirty="0">
                <a:solidFill>
                  <a:schemeClr val="tx2"/>
                </a:solidFill>
                <a:effectLst>
                  <a:outerShdw blurRad="38100" dist="38100" dir="2700000" algn="tl">
                    <a:srgbClr val="000000">
                      <a:alpha val="43137"/>
                    </a:srgbClr>
                  </a:outerShdw>
                </a:effectLst>
              </a:rPr>
              <a:t>הָעִיר</a:t>
            </a:r>
            <a:r>
              <a:rPr lang="he-IL" sz="2800" dirty="0">
                <a:solidFill>
                  <a:prstClr val="black"/>
                </a:solidFill>
              </a:rPr>
              <a:t>. </a:t>
            </a:r>
          </a:p>
        </p:txBody>
      </p:sp>
      <p:pic>
        <p:nvPicPr>
          <p:cNvPr id="13" name="תמונה 12">
            <a:extLst>
              <a:ext uri="{FF2B5EF4-FFF2-40B4-BE49-F238E27FC236}">
                <a16:creationId xmlns:a16="http://schemas.microsoft.com/office/drawing/2014/main" id="{BDA7E981-7BAB-437F-8C4E-038ED3DB52AA}"/>
              </a:ext>
            </a:extLst>
          </p:cNvPr>
          <p:cNvPicPr>
            <a:picLocks noChangeAspect="1"/>
          </p:cNvPicPr>
          <p:nvPr/>
        </p:nvPicPr>
        <p:blipFill>
          <a:blip r:embed="rId4"/>
          <a:stretch>
            <a:fillRect/>
          </a:stretch>
        </p:blipFill>
        <p:spPr>
          <a:xfrm>
            <a:off x="10716841" y="6296416"/>
            <a:ext cx="1396105" cy="286537"/>
          </a:xfrm>
          <a:prstGeom prst="rect">
            <a:avLst/>
          </a:prstGeom>
        </p:spPr>
      </p:pic>
    </p:spTree>
    <p:extLst>
      <p:ext uri="{BB962C8B-B14F-4D97-AF65-F5344CB8AC3E}">
        <p14:creationId xmlns:p14="http://schemas.microsoft.com/office/powerpoint/2010/main" val="924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13" name="מלבן: פינות מעוגלות 12">
            <a:extLst>
              <a:ext uri="{FF2B5EF4-FFF2-40B4-BE49-F238E27FC236}">
                <a16:creationId xmlns:a16="http://schemas.microsoft.com/office/drawing/2014/main" id="{44570C7A-42B5-4349-B001-A91FC904EC3F}"/>
              </a:ext>
            </a:extLst>
          </p:cNvPr>
          <p:cNvSpPr/>
          <p:nvPr/>
        </p:nvSpPr>
        <p:spPr>
          <a:xfrm>
            <a:off x="646648" y="4232889"/>
            <a:ext cx="3275530" cy="1607778"/>
          </a:xfrm>
          <a:prstGeom prst="roundRect">
            <a:avLst/>
          </a:prstGeom>
          <a:solidFill>
            <a:schemeClr val="accent6">
              <a:lumMod val="20000"/>
              <a:lumOff val="80000"/>
              <a:alpha val="5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לבן: פינות מעוגלות 11">
            <a:extLst>
              <a:ext uri="{FF2B5EF4-FFF2-40B4-BE49-F238E27FC236}">
                <a16:creationId xmlns:a16="http://schemas.microsoft.com/office/drawing/2014/main" id="{09F60D2C-8B5D-486F-BA03-DB810CFD1B95}"/>
              </a:ext>
            </a:extLst>
          </p:cNvPr>
          <p:cNvSpPr/>
          <p:nvPr/>
        </p:nvSpPr>
        <p:spPr>
          <a:xfrm>
            <a:off x="8179081" y="0"/>
            <a:ext cx="3778846" cy="1929839"/>
          </a:xfrm>
          <a:prstGeom prst="roundRect">
            <a:avLst/>
          </a:prstGeom>
          <a:solidFill>
            <a:schemeClr val="accent6">
              <a:lumMod val="20000"/>
              <a:lumOff val="80000"/>
              <a:alpha val="5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מלבן 2">
            <a:extLst>
              <a:ext uri="{FF2B5EF4-FFF2-40B4-BE49-F238E27FC236}">
                <a16:creationId xmlns:a16="http://schemas.microsoft.com/office/drawing/2014/main" id="{A3C4470A-6CBF-434D-A4E1-88F0B80610FB}"/>
              </a:ext>
            </a:extLst>
          </p:cNvPr>
          <p:cNvSpPr/>
          <p:nvPr/>
        </p:nvSpPr>
        <p:spPr>
          <a:xfrm>
            <a:off x="8113406" y="291908"/>
            <a:ext cx="3896918" cy="1538883"/>
          </a:xfrm>
          <a:prstGeom prst="rect">
            <a:avLst/>
          </a:prstGeom>
        </p:spPr>
        <p:txBody>
          <a:bodyPr wrap="square">
            <a:spAutoFit/>
          </a:bodyPr>
          <a:lstStyle/>
          <a:p>
            <a:pPr>
              <a:spcBef>
                <a:spcPts val="600"/>
              </a:spcBef>
            </a:pPr>
            <a:r>
              <a:rPr lang="he-IL" sz="2000" b="1" dirty="0">
                <a:solidFill>
                  <a:srgbClr val="00B050"/>
                </a:solidFill>
                <a:effectLst>
                  <a:outerShdw blurRad="38100" dist="38100" dir="2700000" algn="tl">
                    <a:srgbClr val="000000">
                      <a:alpha val="43137"/>
                    </a:srgbClr>
                  </a:outerShdw>
                </a:effectLst>
              </a:rPr>
              <a:t>ט</a:t>
            </a:r>
            <a:r>
              <a:rPr lang="he-IL" sz="2800" dirty="0"/>
              <a:t> עַל-כֵּן קָרָא שְׁמָהּ, </a:t>
            </a:r>
            <a:r>
              <a:rPr lang="he-IL" sz="2800" b="1" dirty="0">
                <a:solidFill>
                  <a:srgbClr val="0070C0"/>
                </a:solidFill>
                <a:effectLst>
                  <a:outerShdw blurRad="38100" dist="38100" dir="2700000" algn="tl">
                    <a:srgbClr val="000000">
                      <a:alpha val="43137"/>
                    </a:srgbClr>
                  </a:outerShdw>
                </a:effectLst>
              </a:rPr>
              <a:t>בָּבֶל</a:t>
            </a:r>
            <a:r>
              <a:rPr lang="he-IL" sz="2800" dirty="0"/>
              <a:t>, </a:t>
            </a:r>
          </a:p>
          <a:p>
            <a:pPr>
              <a:spcBef>
                <a:spcPts val="600"/>
              </a:spcBef>
            </a:pPr>
            <a:r>
              <a:rPr lang="he-IL" sz="2800" dirty="0"/>
              <a:t>   כִּי-שָׁם </a:t>
            </a:r>
            <a:r>
              <a:rPr lang="he-IL" sz="2800" b="1" dirty="0">
                <a:solidFill>
                  <a:srgbClr val="0070C0"/>
                </a:solidFill>
                <a:effectLst>
                  <a:outerShdw blurRad="38100" dist="38100" dir="2700000" algn="tl">
                    <a:srgbClr val="000000">
                      <a:alpha val="43137"/>
                    </a:srgbClr>
                  </a:outerShdw>
                </a:effectLst>
              </a:rPr>
              <a:t>בָּלַל</a:t>
            </a:r>
            <a:r>
              <a:rPr lang="he-IL" sz="2800" dirty="0"/>
              <a:t> יְהוָה, </a:t>
            </a:r>
          </a:p>
          <a:p>
            <a:pPr>
              <a:spcBef>
                <a:spcPts val="600"/>
              </a:spcBef>
            </a:pPr>
            <a:r>
              <a:rPr lang="he-IL" sz="2800" dirty="0"/>
              <a:t>   שְׂפַת </a:t>
            </a:r>
            <a:r>
              <a:rPr lang="he-IL" sz="2800" b="1" dirty="0">
                <a:solidFill>
                  <a:srgbClr val="FF4343"/>
                </a:solidFill>
                <a:effectLst>
                  <a:outerShdw blurRad="38100" dist="38100" dir="2700000" algn="tl">
                    <a:srgbClr val="000000">
                      <a:alpha val="43137"/>
                    </a:srgbClr>
                  </a:outerShdw>
                </a:effectLst>
              </a:rPr>
              <a:t>כָּל-הָאָרֶץ</a:t>
            </a:r>
            <a:r>
              <a:rPr lang="he-IL" sz="2800" dirty="0"/>
              <a:t>; </a:t>
            </a:r>
          </a:p>
        </p:txBody>
      </p:sp>
      <p:sp>
        <p:nvSpPr>
          <p:cNvPr id="5" name="מלבן 4">
            <a:extLst>
              <a:ext uri="{FF2B5EF4-FFF2-40B4-BE49-F238E27FC236}">
                <a16:creationId xmlns:a16="http://schemas.microsoft.com/office/drawing/2014/main" id="{AB47F94B-0194-4338-ADD6-E61A897F421F}"/>
              </a:ext>
            </a:extLst>
          </p:cNvPr>
          <p:cNvSpPr/>
          <p:nvPr/>
        </p:nvSpPr>
        <p:spPr>
          <a:xfrm>
            <a:off x="481812" y="4458283"/>
            <a:ext cx="3275530" cy="1031051"/>
          </a:xfrm>
          <a:prstGeom prst="rect">
            <a:avLst/>
          </a:prstGeom>
        </p:spPr>
        <p:txBody>
          <a:bodyPr wrap="square">
            <a:spAutoFit/>
          </a:bodyPr>
          <a:lstStyle/>
          <a:p>
            <a:pPr lvl="0">
              <a:spcBef>
                <a:spcPts val="600"/>
              </a:spcBef>
            </a:pPr>
            <a:r>
              <a:rPr lang="he-IL" sz="2800" dirty="0">
                <a:solidFill>
                  <a:prstClr val="black"/>
                </a:solidFill>
              </a:rPr>
              <a:t>וּמִשָּׁם </a:t>
            </a:r>
            <a:r>
              <a:rPr lang="he-IL" sz="2800" b="1" dirty="0">
                <a:solidFill>
                  <a:srgbClr val="0070C0"/>
                </a:solidFill>
                <a:effectLst>
                  <a:outerShdw blurRad="38100" dist="38100" dir="2700000" algn="tl">
                    <a:srgbClr val="000000">
                      <a:alpha val="43137"/>
                    </a:srgbClr>
                  </a:outerShdw>
                </a:effectLst>
              </a:rPr>
              <a:t>הֱפִיצָם</a:t>
            </a:r>
            <a:r>
              <a:rPr lang="he-IL" sz="2800" dirty="0">
                <a:solidFill>
                  <a:prstClr val="black"/>
                </a:solidFill>
              </a:rPr>
              <a:t> יְהוָה, </a:t>
            </a:r>
          </a:p>
          <a:p>
            <a:pPr lvl="0">
              <a:spcBef>
                <a:spcPts val="600"/>
              </a:spcBef>
            </a:pPr>
            <a:r>
              <a:rPr lang="he-IL" sz="2800" dirty="0">
                <a:solidFill>
                  <a:prstClr val="black"/>
                </a:solidFill>
              </a:rPr>
              <a:t>עַל-פְּנֵי </a:t>
            </a:r>
            <a:r>
              <a:rPr lang="he-IL" sz="2800" b="1" dirty="0">
                <a:solidFill>
                  <a:srgbClr val="FF4343"/>
                </a:solidFill>
                <a:effectLst>
                  <a:outerShdw blurRad="38100" dist="38100" dir="2700000" algn="tl">
                    <a:srgbClr val="000000">
                      <a:alpha val="43137"/>
                    </a:srgbClr>
                  </a:outerShdw>
                </a:effectLst>
              </a:rPr>
              <a:t>כָּל-הָאָרֶץ</a:t>
            </a:r>
            <a:r>
              <a:rPr lang="he-IL" sz="2800" dirty="0">
                <a:solidFill>
                  <a:prstClr val="black"/>
                </a:solidFill>
              </a:rPr>
              <a:t>. </a:t>
            </a:r>
          </a:p>
        </p:txBody>
      </p:sp>
    </p:spTree>
    <p:extLst>
      <p:ext uri="{BB962C8B-B14F-4D97-AF65-F5344CB8AC3E}">
        <p14:creationId xmlns:p14="http://schemas.microsoft.com/office/powerpoint/2010/main" val="228837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e Pixel Tower of Babel by AtskaHeart on DeviantArt">
            <a:extLst>
              <a:ext uri="{FF2B5EF4-FFF2-40B4-BE49-F238E27FC236}">
                <a16:creationId xmlns:a16="http://schemas.microsoft.com/office/drawing/2014/main" id="{D2D59E0D-71A4-4539-80B4-0FAD426DEC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95" y="0"/>
            <a:ext cx="6359615" cy="6975698"/>
          </a:xfrm>
          <a:prstGeom prst="rect">
            <a:avLst/>
          </a:prstGeom>
          <a:noFill/>
          <a:extLst>
            <a:ext uri="{909E8E84-426E-40DD-AFC4-6F175D3DCCD1}">
              <a14:hiddenFill xmlns:a14="http://schemas.microsoft.com/office/drawing/2010/main">
                <a:solidFill>
                  <a:srgbClr val="FFFFFF"/>
                </a:solidFill>
              </a14:hiddenFill>
            </a:ext>
          </a:extLst>
        </p:spPr>
      </p:pic>
      <p:sp>
        <p:nvSpPr>
          <p:cNvPr id="7" name="כותרת 1">
            <a:extLst>
              <a:ext uri="{FF2B5EF4-FFF2-40B4-BE49-F238E27FC236}">
                <a16:creationId xmlns:a16="http://schemas.microsoft.com/office/drawing/2014/main" id="{2A76B364-D462-4326-A451-E33E1409E3A2}"/>
              </a:ext>
            </a:extLst>
          </p:cNvPr>
          <p:cNvSpPr txBox="1">
            <a:spLocks/>
          </p:cNvSpPr>
          <p:nvPr/>
        </p:nvSpPr>
        <p:spPr>
          <a:xfrm>
            <a:off x="8406418" y="179362"/>
            <a:ext cx="3265353" cy="1361477"/>
          </a:xfrm>
          <a:prstGeom prst="rect">
            <a:avLst/>
          </a:prstGeom>
        </p:spPr>
        <p:txBody>
          <a:bodyPr vert="horz" lIns="91440" tIns="45720" rIns="91440" bIns="45720" rtlCol="0" anchor="ctr">
            <a:noAutofit/>
          </a:bodyPr>
          <a:lstStyle>
            <a:lvl1pPr algn="l" defTabSz="914400" rtl="1" eaLnBrk="1" latinLnBrk="0" hangingPunct="1">
              <a:lnSpc>
                <a:spcPct val="85000"/>
              </a:lnSpc>
              <a:spcBef>
                <a:spcPct val="0"/>
              </a:spcBef>
              <a:buNone/>
              <a:defRPr sz="7200" b="1" kern="1200" cap="none" baseline="0">
                <a:blipFill dpi="0" rotWithShape="1">
                  <a:blip r:embed="rId3"/>
                  <a:srcRect/>
                  <a:tile tx="6350" ty="-127000" sx="65000" sy="64000" flip="none" algn="tl"/>
                </a:blipFill>
                <a:latin typeface="+mj-lt"/>
                <a:ea typeface="+mj-ea"/>
                <a:cs typeface="+mj-cs"/>
              </a:defRPr>
            </a:lvl1pPr>
          </a:lstStyle>
          <a:p>
            <a:pPr algn="r">
              <a:spcBef>
                <a:spcPts val="600"/>
              </a:spcBef>
            </a:pPr>
            <a:r>
              <a:rPr lang="he-IL" sz="3200" dirty="0">
                <a:latin typeface="Comic Sans MS"/>
                <a:cs typeface="+mn-cs"/>
              </a:rPr>
              <a:t>סיכום:</a:t>
            </a:r>
          </a:p>
          <a:p>
            <a:pPr algn="r">
              <a:spcBef>
                <a:spcPts val="600"/>
              </a:spcBef>
            </a:pPr>
            <a:r>
              <a:rPr lang="he-IL" sz="3200" dirty="0">
                <a:latin typeface="Comic Sans MS"/>
                <a:cs typeface="+mn-cs"/>
              </a:rPr>
              <a:t>מה היה לנו כאן?</a:t>
            </a:r>
          </a:p>
        </p:txBody>
      </p:sp>
      <p:sp>
        <p:nvSpPr>
          <p:cNvPr id="5" name="כותרת 1">
            <a:extLst>
              <a:ext uri="{FF2B5EF4-FFF2-40B4-BE49-F238E27FC236}">
                <a16:creationId xmlns:a16="http://schemas.microsoft.com/office/drawing/2014/main" id="{2CC90F1C-D35A-4648-8C47-331BA2874B6C}"/>
              </a:ext>
            </a:extLst>
          </p:cNvPr>
          <p:cNvSpPr txBox="1">
            <a:spLocks/>
          </p:cNvSpPr>
          <p:nvPr/>
        </p:nvSpPr>
        <p:spPr>
          <a:xfrm>
            <a:off x="5070403" y="1641917"/>
            <a:ext cx="6672029" cy="2745707"/>
          </a:xfrm>
          <a:prstGeom prst="rect">
            <a:avLst/>
          </a:prstGeom>
        </p:spPr>
        <p:txBody>
          <a:bodyPr vert="horz" lIns="91440" tIns="45720" rIns="91440" bIns="45720" rtlCol="0" anchor="ctr">
            <a:noAutofit/>
          </a:bodyPr>
          <a:lstStyle>
            <a:lvl1pPr algn="l" defTabSz="914400" rtl="1" eaLnBrk="1" latinLnBrk="0" hangingPunct="1">
              <a:lnSpc>
                <a:spcPct val="85000"/>
              </a:lnSpc>
              <a:spcBef>
                <a:spcPct val="0"/>
              </a:spcBef>
              <a:buNone/>
              <a:defRPr sz="7200" b="1" kern="1200" cap="none" baseline="0">
                <a:blipFill dpi="0" rotWithShape="1">
                  <a:blip r:embed="rId3"/>
                  <a:srcRect/>
                  <a:tile tx="6350" ty="-127000" sx="65000" sy="64000" flip="none" algn="tl"/>
                </a:blipFill>
                <a:latin typeface="+mj-lt"/>
                <a:ea typeface="+mj-ea"/>
                <a:cs typeface="+mj-cs"/>
              </a:defRPr>
            </a:lvl1pPr>
          </a:lstStyle>
          <a:p>
            <a:pPr marL="457200" indent="-457200" algn="r">
              <a:spcBef>
                <a:spcPts val="600"/>
              </a:spcBef>
              <a:buFont typeface="Wingdings" panose="05000000000000000000" pitchFamily="2" charset="2"/>
              <a:buChar char="ü"/>
            </a:pPr>
            <a:r>
              <a:rPr lang="he-IL" sz="2800" b="0" dirty="0">
                <a:latin typeface="Comic Sans MS"/>
                <a:cs typeface="+mn-cs"/>
              </a:rPr>
              <a:t>כל הארץ, כל העולם, דוברים שפה אחת משותפת</a:t>
            </a:r>
          </a:p>
          <a:p>
            <a:pPr marL="457200" indent="-457200" algn="r">
              <a:spcBef>
                <a:spcPts val="600"/>
              </a:spcBef>
              <a:buFont typeface="Wingdings" panose="05000000000000000000" pitchFamily="2" charset="2"/>
              <a:buChar char="ü"/>
            </a:pPr>
            <a:r>
              <a:rPr lang="he-IL" sz="2800" b="0" dirty="0">
                <a:latin typeface="Comic Sans MS"/>
                <a:cs typeface="+mn-cs"/>
              </a:rPr>
              <a:t>בני האדם רצו לבנות עיר ומגדל, לעשות להם שם, פן יפוצו על פני כל הארץ</a:t>
            </a:r>
          </a:p>
          <a:p>
            <a:pPr marL="457200" indent="-457200" algn="r">
              <a:spcBef>
                <a:spcPts val="600"/>
              </a:spcBef>
              <a:buFont typeface="Wingdings" panose="05000000000000000000" pitchFamily="2" charset="2"/>
              <a:buChar char="ü"/>
            </a:pPr>
            <a:r>
              <a:rPr lang="he-IL" sz="2800" b="0" dirty="0">
                <a:latin typeface="Comic Sans MS"/>
                <a:cs typeface="+mn-cs"/>
              </a:rPr>
              <a:t>האלוהים ירד לראות את מעשיהם, בלל וערבב את שפתם ופיזרם על פני כל הארץ</a:t>
            </a:r>
          </a:p>
        </p:txBody>
      </p:sp>
    </p:spTree>
    <p:extLst>
      <p:ext uri="{BB962C8B-B14F-4D97-AF65-F5344CB8AC3E}">
        <p14:creationId xmlns:p14="http://schemas.microsoft.com/office/powerpoint/2010/main" val="3044527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1026" name="Picture 2" descr="Tower of Babel | Forge of Empires Wiki | Fandom">
            <a:extLst>
              <a:ext uri="{FF2B5EF4-FFF2-40B4-BE49-F238E27FC236}">
                <a16:creationId xmlns:a16="http://schemas.microsoft.com/office/drawing/2014/main" id="{B50CDE16-19FE-470B-8FF5-FDAAA3C25F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498" y="159935"/>
            <a:ext cx="5032243" cy="6799665"/>
          </a:xfrm>
          <a:prstGeom prst="rect">
            <a:avLst/>
          </a:prstGeom>
          <a:noFill/>
          <a:extLst>
            <a:ext uri="{909E8E84-426E-40DD-AFC4-6F175D3DCCD1}">
              <a14:hiddenFill xmlns:a14="http://schemas.microsoft.com/office/drawing/2010/main">
                <a:solidFill>
                  <a:srgbClr val="FFFFFF"/>
                </a:solidFill>
              </a14:hiddenFill>
            </a:ext>
          </a:extLst>
        </p:spPr>
      </p:pic>
      <p:sp>
        <p:nvSpPr>
          <p:cNvPr id="8" name="כותרת 4">
            <a:extLst>
              <a:ext uri="{FF2B5EF4-FFF2-40B4-BE49-F238E27FC236}">
                <a16:creationId xmlns:a16="http://schemas.microsoft.com/office/drawing/2014/main" id="{A5FBBDBD-1A97-4942-A089-F951BB3BA537}"/>
              </a:ext>
            </a:extLst>
          </p:cNvPr>
          <p:cNvSpPr txBox="1">
            <a:spLocks/>
          </p:cNvSpPr>
          <p:nvPr/>
        </p:nvSpPr>
        <p:spPr>
          <a:xfrm>
            <a:off x="2110110" y="1401719"/>
            <a:ext cx="7970187" cy="1704639"/>
          </a:xfrm>
          <a:prstGeom prst="rect">
            <a:avLst/>
          </a:prstGeom>
        </p:spPr>
        <p:txBody>
          <a:bodyPr vert="horz" lIns="91440" tIns="45720" rIns="91440" bIns="45720" rtlCol="1" anchor="ctr" anchorCtr="0">
            <a:noAutofit/>
          </a:bodyPr>
          <a:lstStyle>
            <a:lvl1pPr algn="ctr" defTabSz="914400" rtl="1" eaLnBrk="1" latinLnBrk="0" hangingPunct="1">
              <a:spcBef>
                <a:spcPct val="0"/>
              </a:spcBef>
              <a:buNone/>
              <a:defRPr sz="6600" b="1" kern="1200">
                <a:solidFill>
                  <a:srgbClr val="192A72"/>
                </a:solidFill>
                <a:latin typeface="Arial" pitchFamily="34" charset="0"/>
                <a:ea typeface="+mj-ea"/>
                <a:cs typeface="Arial" pitchFamily="34" charset="0"/>
              </a:defRPr>
            </a:lvl1pPr>
          </a:lstStyle>
          <a:p>
            <a:r>
              <a:rPr lang="he-IL" dirty="0">
                <a:ln w="0"/>
                <a:solidFill>
                  <a:schemeClr val="accent1"/>
                </a:solidFill>
                <a:effectLst>
                  <a:innerShdw blurRad="63500" dist="50800" dir="16200000">
                    <a:prstClr val="black">
                      <a:alpha val="50000"/>
                    </a:prstClr>
                  </a:innerShdw>
                </a:effectLst>
                <a:latin typeface="Varela Round" panose="00000500000000000000" pitchFamily="2" charset="-79"/>
                <a:cs typeface="Varela Round" panose="00000500000000000000" pitchFamily="2" charset="-79"/>
              </a:rPr>
              <a:t>מגדל בבל</a:t>
            </a:r>
            <a:br>
              <a:rPr lang="he-IL" sz="4400" dirty="0">
                <a:ln w="0"/>
                <a:solidFill>
                  <a:schemeClr val="accent1"/>
                </a:solidFill>
                <a:effectLst>
                  <a:innerShdw blurRad="63500" dist="50800" dir="16200000">
                    <a:prstClr val="black">
                      <a:alpha val="50000"/>
                    </a:prstClr>
                  </a:innerShdw>
                </a:effectLst>
                <a:latin typeface="Varela Round" panose="00000500000000000000" pitchFamily="2" charset="-79"/>
                <a:cs typeface="Varela Round" panose="00000500000000000000" pitchFamily="2" charset="-79"/>
              </a:rPr>
            </a:br>
            <a:r>
              <a:rPr lang="he-IL" sz="3200" dirty="0">
                <a:ln w="0"/>
                <a:solidFill>
                  <a:schemeClr val="accent1"/>
                </a:solidFill>
                <a:effectLst>
                  <a:innerShdw blurRad="63500" dist="50800" dir="16200000">
                    <a:prstClr val="black">
                      <a:alpha val="50000"/>
                    </a:prstClr>
                  </a:innerShdw>
                </a:effectLst>
                <a:latin typeface="Varela Round" panose="00000500000000000000" pitchFamily="2" charset="-79"/>
                <a:cs typeface="Varela Round" panose="00000500000000000000" pitchFamily="2" charset="-79"/>
              </a:rPr>
              <a:t>בראשית י"א א-ט</a:t>
            </a:r>
            <a:endParaRPr lang="he-IL" sz="5400" dirty="0">
              <a:ln w="0"/>
              <a:solidFill>
                <a:schemeClr val="accent1"/>
              </a:solidFill>
              <a:effectLst>
                <a:innerShdw blurRad="63500" dist="50800" dir="16200000">
                  <a:prstClr val="black">
                    <a:alpha val="50000"/>
                  </a:prstClr>
                </a:innerShdw>
              </a:effectLst>
              <a:latin typeface="Varela Round" panose="00000500000000000000" pitchFamily="2" charset="-79"/>
              <a:cs typeface="Varela Round" panose="00000500000000000000" pitchFamily="2" charset="-79"/>
            </a:endParaRPr>
          </a:p>
        </p:txBody>
      </p:sp>
      <p:sp>
        <p:nvSpPr>
          <p:cNvPr id="9" name="כותרת משנה 6">
            <a:extLst>
              <a:ext uri="{FF2B5EF4-FFF2-40B4-BE49-F238E27FC236}">
                <a16:creationId xmlns:a16="http://schemas.microsoft.com/office/drawing/2014/main" id="{8B6A1E4F-F56B-4CEF-AAFB-ACA90351635D}"/>
              </a:ext>
            </a:extLst>
          </p:cNvPr>
          <p:cNvSpPr txBox="1">
            <a:spLocks/>
          </p:cNvSpPr>
          <p:nvPr/>
        </p:nvSpPr>
        <p:spPr>
          <a:xfrm>
            <a:off x="4184881" y="3138445"/>
            <a:ext cx="3723768" cy="642090"/>
          </a:xfrm>
          <a:prstGeom prst="rect">
            <a:avLst/>
          </a:prstGeom>
        </p:spPr>
        <p:txBody>
          <a:bodyPr spcFirstLastPara="1" vert="horz" wrap="square" lIns="36000" tIns="36000" rIns="36000" bIns="36000" rtlCol="1" anchor="ctr" anchorCtr="0">
            <a:spAutoFit/>
          </a:bodyPr>
          <a:lstStyle>
            <a:lvl1pPr marL="342900" lvl="0" indent="-342900" algn="ctr" defTabSz="914400" rtl="1" eaLnBrk="1" latinLnBrk="0" hangingPunct="1">
              <a:lnSpc>
                <a:spcPct val="100000"/>
              </a:lnSpc>
              <a:spcBef>
                <a:spcPts val="0"/>
              </a:spcBef>
              <a:spcAft>
                <a:spcPts val="600"/>
              </a:spcAft>
              <a:buSzPts val="2800"/>
              <a:buFont typeface="Arial" pitchFamily="34" charset="0"/>
              <a:buNone/>
              <a:defRPr sz="4000" b="1" kern="1200">
                <a:solidFill>
                  <a:srgbClr val="002060"/>
                </a:solidFill>
                <a:latin typeface="Arial" pitchFamily="34" charset="0"/>
                <a:ea typeface="+mn-ea"/>
                <a:cs typeface="Arial" pitchFamily="34" charset="0"/>
              </a:defRPr>
            </a:lvl1pPr>
            <a:lvl2pPr marL="742950" lvl="1" indent="-285750" algn="ctr" defTabSz="914400" rtl="1" eaLnBrk="1" latinLnBrk="0" hangingPunct="1">
              <a:lnSpc>
                <a:spcPct val="100000"/>
              </a:lnSpc>
              <a:spcBef>
                <a:spcPts val="0"/>
              </a:spcBef>
              <a:spcAft>
                <a:spcPts val="0"/>
              </a:spcAft>
              <a:buSzPts val="2800"/>
              <a:buFont typeface="Arial" pitchFamily="34" charset="0"/>
              <a:buNone/>
              <a:defRPr sz="3700" kern="1200">
                <a:solidFill>
                  <a:schemeClr val="tx1"/>
                </a:solidFill>
                <a:latin typeface="Arial" pitchFamily="34" charset="0"/>
                <a:ea typeface="+mn-ea"/>
                <a:cs typeface="Arial" pitchFamily="34" charset="0"/>
              </a:defRPr>
            </a:lvl2pPr>
            <a:lvl3pPr marL="1143000" lvl="2" indent="-228600" algn="ctr" defTabSz="914400" rtl="1" eaLnBrk="1" latinLnBrk="0" hangingPunct="1">
              <a:lnSpc>
                <a:spcPct val="100000"/>
              </a:lnSpc>
              <a:spcBef>
                <a:spcPts val="0"/>
              </a:spcBef>
              <a:spcAft>
                <a:spcPts val="0"/>
              </a:spcAft>
              <a:buSzPts val="2800"/>
              <a:buFont typeface="Arial" pitchFamily="34" charset="0"/>
              <a:buNone/>
              <a:defRPr sz="3700" kern="1200">
                <a:solidFill>
                  <a:schemeClr val="tx1"/>
                </a:solidFill>
                <a:latin typeface="Arial" pitchFamily="34" charset="0"/>
                <a:ea typeface="+mn-ea"/>
                <a:cs typeface="Arial" pitchFamily="34" charset="0"/>
              </a:defRPr>
            </a:lvl3pPr>
            <a:lvl4pPr marL="1600200" lvl="3" indent="-228600" algn="ctr" defTabSz="914400" rtl="1" eaLnBrk="1" latinLnBrk="0" hangingPunct="1">
              <a:lnSpc>
                <a:spcPct val="100000"/>
              </a:lnSpc>
              <a:spcBef>
                <a:spcPts val="0"/>
              </a:spcBef>
              <a:spcAft>
                <a:spcPts val="0"/>
              </a:spcAft>
              <a:buSzPts val="2800"/>
              <a:buFont typeface="Arial" pitchFamily="34" charset="0"/>
              <a:buNone/>
              <a:defRPr sz="3700" kern="1200">
                <a:solidFill>
                  <a:schemeClr val="tx1"/>
                </a:solidFill>
                <a:latin typeface="Arial" pitchFamily="34" charset="0"/>
                <a:ea typeface="+mn-ea"/>
                <a:cs typeface="Arial" pitchFamily="34" charset="0"/>
              </a:defRPr>
            </a:lvl4pPr>
            <a:lvl5pPr marL="2057400" lvl="4" indent="-228600" algn="ctr" defTabSz="914400" rtl="1" eaLnBrk="1" latinLnBrk="0" hangingPunct="1">
              <a:lnSpc>
                <a:spcPct val="100000"/>
              </a:lnSpc>
              <a:spcBef>
                <a:spcPts val="0"/>
              </a:spcBef>
              <a:spcAft>
                <a:spcPts val="0"/>
              </a:spcAft>
              <a:buSzPts val="2800"/>
              <a:buFont typeface="Arial" pitchFamily="34" charset="0"/>
              <a:buNone/>
              <a:defRPr sz="3700" kern="1200">
                <a:solidFill>
                  <a:schemeClr val="tx1"/>
                </a:solidFill>
                <a:latin typeface="Arial" pitchFamily="34" charset="0"/>
                <a:ea typeface="+mn-ea"/>
                <a:cs typeface="Arial" pitchFamily="34" charset="0"/>
              </a:defRPr>
            </a:lvl5pPr>
            <a:lvl6pPr marL="2514600" lvl="5" indent="-228600" algn="ctr" defTabSz="914400" rtl="1" eaLnBrk="1" latinLnBrk="0" hangingPunct="1">
              <a:lnSpc>
                <a:spcPct val="100000"/>
              </a:lnSpc>
              <a:spcBef>
                <a:spcPts val="0"/>
              </a:spcBef>
              <a:spcAft>
                <a:spcPts val="0"/>
              </a:spcAft>
              <a:buSzPts val="2800"/>
              <a:buFont typeface="Arial" pitchFamily="34" charset="0"/>
              <a:buNone/>
              <a:defRPr sz="3700" kern="1200">
                <a:solidFill>
                  <a:schemeClr val="tx1"/>
                </a:solidFill>
                <a:latin typeface="+mn-lt"/>
                <a:ea typeface="+mn-ea"/>
                <a:cs typeface="+mn-cs"/>
              </a:defRPr>
            </a:lvl6pPr>
            <a:lvl7pPr marL="2971800" lvl="6" indent="-228600" algn="ctr" defTabSz="914400" rtl="1" eaLnBrk="1" latinLnBrk="0" hangingPunct="1">
              <a:lnSpc>
                <a:spcPct val="100000"/>
              </a:lnSpc>
              <a:spcBef>
                <a:spcPts val="0"/>
              </a:spcBef>
              <a:spcAft>
                <a:spcPts val="0"/>
              </a:spcAft>
              <a:buSzPts val="2800"/>
              <a:buFont typeface="Arial" pitchFamily="34" charset="0"/>
              <a:buNone/>
              <a:defRPr sz="3700" kern="1200">
                <a:solidFill>
                  <a:schemeClr val="tx1"/>
                </a:solidFill>
                <a:latin typeface="+mn-lt"/>
                <a:ea typeface="+mn-ea"/>
                <a:cs typeface="+mn-cs"/>
              </a:defRPr>
            </a:lvl7pPr>
            <a:lvl8pPr marL="3429000" lvl="7" indent="-228600" algn="ctr" defTabSz="914400" rtl="1" eaLnBrk="1" latinLnBrk="0" hangingPunct="1">
              <a:lnSpc>
                <a:spcPct val="100000"/>
              </a:lnSpc>
              <a:spcBef>
                <a:spcPts val="0"/>
              </a:spcBef>
              <a:spcAft>
                <a:spcPts val="0"/>
              </a:spcAft>
              <a:buSzPts val="2800"/>
              <a:buFont typeface="Arial" pitchFamily="34" charset="0"/>
              <a:buNone/>
              <a:defRPr sz="3700" kern="1200">
                <a:solidFill>
                  <a:schemeClr val="tx1"/>
                </a:solidFill>
                <a:latin typeface="+mn-lt"/>
                <a:ea typeface="+mn-ea"/>
                <a:cs typeface="+mn-cs"/>
              </a:defRPr>
            </a:lvl8pPr>
            <a:lvl9pPr marL="3886200" lvl="8" indent="-228600" algn="ctr" defTabSz="914400" rtl="1" eaLnBrk="1" latinLnBrk="0" hangingPunct="1">
              <a:lnSpc>
                <a:spcPct val="100000"/>
              </a:lnSpc>
              <a:spcBef>
                <a:spcPts val="0"/>
              </a:spcBef>
              <a:spcAft>
                <a:spcPts val="0"/>
              </a:spcAft>
              <a:buSzPts val="2800"/>
              <a:buFont typeface="Arial" pitchFamily="34" charset="0"/>
              <a:buNone/>
              <a:defRPr sz="3700" kern="1200">
                <a:solidFill>
                  <a:schemeClr val="tx1"/>
                </a:solidFill>
                <a:latin typeface="+mn-lt"/>
                <a:ea typeface="+mn-ea"/>
                <a:cs typeface="+mn-cs"/>
              </a:defRPr>
            </a:lvl9pPr>
          </a:lstStyle>
          <a:p>
            <a:r>
              <a:rPr lang="he-IL" sz="3200" dirty="0">
                <a:ln w="0"/>
                <a:solidFill>
                  <a:schemeClr val="accent1"/>
                </a:solidFill>
                <a:effectLst>
                  <a:innerShdw blurRad="63500" dist="50800" dir="16200000">
                    <a:prstClr val="black">
                      <a:alpha val="50000"/>
                    </a:prstClr>
                  </a:innerShdw>
                </a:effectLst>
                <a:latin typeface="Varela Round" panose="00000500000000000000" pitchFamily="2" charset="-79"/>
                <a:cs typeface="Varela Round" panose="00000500000000000000" pitchFamily="2" charset="-79"/>
                <a:sym typeface="Varela Round"/>
              </a:rPr>
              <a:t>תנ"ך לבגרות: כיתות י'</a:t>
            </a:r>
          </a:p>
        </p:txBody>
      </p:sp>
      <p:sp>
        <p:nvSpPr>
          <p:cNvPr id="10" name="מציין מיקום תוכן 3">
            <a:extLst>
              <a:ext uri="{FF2B5EF4-FFF2-40B4-BE49-F238E27FC236}">
                <a16:creationId xmlns:a16="http://schemas.microsoft.com/office/drawing/2014/main" id="{02A0FF08-4AF3-4E1A-BB84-AB473B73DE3C}"/>
              </a:ext>
            </a:extLst>
          </p:cNvPr>
          <p:cNvSpPr txBox="1">
            <a:spLocks/>
          </p:cNvSpPr>
          <p:nvPr/>
        </p:nvSpPr>
        <p:spPr>
          <a:xfrm>
            <a:off x="4245314" y="3647601"/>
            <a:ext cx="3602901" cy="720000"/>
          </a:xfrm>
          <a:prstGeom prst="rect">
            <a:avLst/>
          </a:prstGeom>
        </p:spPr>
        <p:txBody>
          <a:bodyPr vert="horz" lIns="91440" tIns="45720" rIns="91440" bIns="45720" rtlCol="1" anchor="ctr">
            <a:noAutofit/>
          </a:bodyPr>
          <a:lstStyle>
            <a:lvl1pPr marL="342900" indent="-342900" algn="ctr" defTabSz="914400"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Arial" pitchFamily="34" charset="0"/>
                <a:ea typeface="+mn-ea"/>
                <a:cs typeface="Arial" pitchFamily="34" charset="0"/>
              </a:defRPr>
            </a:lvl1pPr>
            <a:lvl2pPr marL="342900" indent="-342900" algn="ctr" defTabSz="914400"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Varela Round" pitchFamily="2" charset="-79"/>
                <a:ea typeface="+mn-ea"/>
                <a:cs typeface="Varela Round" pitchFamily="2" charset="-79"/>
              </a:defRPr>
            </a:lvl2pPr>
            <a:lvl3pPr marL="1143000" indent="-228600" algn="r" defTabSz="914400" rtl="1" eaLnBrk="1" latinLnBrk="0" hangingPunct="1">
              <a:lnSpc>
                <a:spcPct val="150000"/>
              </a:lnSpc>
              <a:spcBef>
                <a:spcPct val="20000"/>
              </a:spcBef>
              <a:buFont typeface="Arial" pitchFamily="34" charset="0"/>
              <a:buChar char="•"/>
              <a:defRPr sz="2400" kern="1200">
                <a:solidFill>
                  <a:srgbClr val="002060"/>
                </a:solidFill>
                <a:latin typeface="Varela Round" pitchFamily="2" charset="-79"/>
                <a:ea typeface="+mn-ea"/>
                <a:cs typeface="Varela Round" pitchFamily="2" charset="-79"/>
              </a:defRPr>
            </a:lvl3pPr>
            <a:lvl4pPr marL="1600200" indent="-228600" algn="r" defTabSz="914400" rtl="1" eaLnBrk="1" latinLnBrk="0" hangingPunct="1">
              <a:lnSpc>
                <a:spcPct val="150000"/>
              </a:lnSpc>
              <a:spcBef>
                <a:spcPct val="20000"/>
              </a:spcBef>
              <a:buFont typeface="Arial" pitchFamily="34" charset="0"/>
              <a:buChar char="–"/>
              <a:defRPr sz="2000" kern="1200">
                <a:solidFill>
                  <a:srgbClr val="002060"/>
                </a:solidFill>
                <a:latin typeface="Varela Round" pitchFamily="2" charset="-79"/>
                <a:ea typeface="+mn-ea"/>
                <a:cs typeface="Varela Round" pitchFamily="2" charset="-79"/>
              </a:defRPr>
            </a:lvl4pPr>
            <a:lvl5pPr marL="2057400" indent="-228600" algn="r" defTabSz="914400" rtl="1" eaLnBrk="1" latinLnBrk="0" hangingPunct="1">
              <a:lnSpc>
                <a:spcPct val="150000"/>
              </a:lnSpc>
              <a:spcBef>
                <a:spcPct val="20000"/>
              </a:spcBef>
              <a:buFont typeface="Arial" pitchFamily="34" charset="0"/>
              <a:buChar char="»"/>
              <a:defRPr sz="2000" kern="1200">
                <a:solidFill>
                  <a:srgbClr val="002060"/>
                </a:solidFill>
                <a:latin typeface="Varela Round" pitchFamily="2" charset="-79"/>
                <a:ea typeface="+mn-ea"/>
                <a:cs typeface="Varela Round" pitchFamily="2" charset="-79"/>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he-IL" dirty="0">
                <a:ln w="0"/>
                <a:solidFill>
                  <a:schemeClr val="accent1"/>
                </a:solidFill>
                <a:effectLst>
                  <a:innerShdw blurRad="63500" dist="50800" dir="16200000">
                    <a:prstClr val="black">
                      <a:alpha val="50000"/>
                    </a:prstClr>
                  </a:innerShdw>
                </a:effectLst>
                <a:latin typeface="Varela Round" panose="00000500000000000000" pitchFamily="2" charset="-79"/>
                <a:cs typeface="Varela Round" panose="00000500000000000000" pitchFamily="2" charset="-79"/>
                <a:sym typeface="Varela Round"/>
              </a:rPr>
              <a:t>המורה: רויטל מימון</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1">
            <a:extLst>
              <a:ext uri="{FF2B5EF4-FFF2-40B4-BE49-F238E27FC236}">
                <a16:creationId xmlns:a16="http://schemas.microsoft.com/office/drawing/2014/main" id="{E6AEA2DC-821E-40E6-8929-F7B16B4D6E7E}"/>
              </a:ext>
            </a:extLst>
          </p:cNvPr>
          <p:cNvSpPr txBox="1">
            <a:spLocks/>
          </p:cNvSpPr>
          <p:nvPr/>
        </p:nvSpPr>
        <p:spPr>
          <a:xfrm>
            <a:off x="1387629" y="1754188"/>
            <a:ext cx="9415153" cy="3944393"/>
          </a:xfrm>
          <a:prstGeom prst="rect">
            <a:avLst/>
          </a:prstGeom>
        </p:spPr>
        <p:txBody>
          <a:bodyPr vert="horz" lIns="91440" tIns="45720" rIns="91440" bIns="45720" rtlCol="0" anchor="ctr">
            <a:noAutofit/>
          </a:bodyPr>
          <a:lstStyle>
            <a:lvl1pPr algn="l" defTabSz="914400" rtl="1" eaLnBrk="1" latinLnBrk="0" hangingPunct="1">
              <a:lnSpc>
                <a:spcPct val="90000"/>
              </a:lnSpc>
              <a:spcBef>
                <a:spcPct val="0"/>
              </a:spcBef>
              <a:buNone/>
              <a:defRPr sz="4800" b="1" kern="1200" cap="none"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just">
              <a:lnSpc>
                <a:spcPct val="100000"/>
              </a:lnSpc>
            </a:pPr>
            <a:r>
              <a:rPr lang="he-IL" sz="3200" b="0" dirty="0">
                <a:latin typeface="Comic Sans MS"/>
                <a:cs typeface="+mn-cs"/>
                <a:sym typeface="Arial"/>
              </a:rPr>
              <a:t>תגובת האלוהים למעשה בני האדם הוא לפי העיקרון של </a:t>
            </a:r>
            <a:r>
              <a:rPr lang="he-IL" sz="3200" dirty="0">
                <a:latin typeface="Comic Sans MS"/>
                <a:cs typeface="+mn-cs"/>
                <a:sym typeface="Arial"/>
              </a:rPr>
              <a:t>מידה כנגד מידה</a:t>
            </a:r>
          </a:p>
          <a:p>
            <a:pPr marL="514350" indent="-514350" algn="just">
              <a:lnSpc>
                <a:spcPct val="100000"/>
              </a:lnSpc>
              <a:buFont typeface="+mj-lt"/>
              <a:buAutoNum type="arabicPeriod"/>
            </a:pPr>
            <a:r>
              <a:rPr lang="he-IL" sz="3200" dirty="0">
                <a:latin typeface="Comic Sans MS"/>
                <a:cs typeface="+mn-cs"/>
                <a:sym typeface="Arial"/>
              </a:rPr>
              <a:t>הסבר/י מהו העיקרון של מידה כנגד מידה, ותן/י דוגמה מחיי היומיום לכך</a:t>
            </a:r>
          </a:p>
          <a:p>
            <a:pPr marL="514350" indent="-514350" algn="just">
              <a:lnSpc>
                <a:spcPct val="100000"/>
              </a:lnSpc>
              <a:buFont typeface="+mj-lt"/>
              <a:buAutoNum type="arabicPeriod"/>
            </a:pPr>
            <a:r>
              <a:rPr lang="he-IL" sz="3200" dirty="0">
                <a:latin typeface="Comic Sans MS"/>
                <a:cs typeface="+mn-cs"/>
                <a:sym typeface="Arial"/>
              </a:rPr>
              <a:t>הוכח/י מבחינה לשונית ומבחינה רעיונית כי תגובת האלוהים בסיפור שלפנינו הוא לפי העיקרון הזה</a:t>
            </a:r>
          </a:p>
        </p:txBody>
      </p:sp>
      <p:sp>
        <p:nvSpPr>
          <p:cNvPr id="3" name="כותרת 4">
            <a:extLst>
              <a:ext uri="{FF2B5EF4-FFF2-40B4-BE49-F238E27FC236}">
                <a16:creationId xmlns:a16="http://schemas.microsoft.com/office/drawing/2014/main" id="{B9735F1B-253A-4907-973F-14B7B88E39C8}"/>
              </a:ext>
            </a:extLst>
          </p:cNvPr>
          <p:cNvSpPr txBox="1">
            <a:spLocks/>
          </p:cNvSpPr>
          <p:nvPr/>
        </p:nvSpPr>
        <p:spPr>
          <a:xfrm>
            <a:off x="7055318" y="503227"/>
            <a:ext cx="4693363" cy="957949"/>
          </a:xfrm>
          <a:prstGeom prst="rect">
            <a:avLst/>
          </a:prstGeom>
        </p:spPr>
        <p:txBody>
          <a:bodyPr vert="horz" lIns="91440" tIns="45720" rIns="91440" bIns="45720" rtlCol="1" anchor="ctr" anchorCtr="0">
            <a:noAutofit/>
          </a:bodyPr>
          <a:lstStyle>
            <a:lvl1pPr algn="ctr" defTabSz="914400" rtl="1" eaLnBrk="1" latinLnBrk="0" hangingPunct="1">
              <a:spcBef>
                <a:spcPct val="0"/>
              </a:spcBef>
              <a:buNone/>
              <a:defRPr sz="6600" b="1" kern="1200">
                <a:solidFill>
                  <a:srgbClr val="192A72"/>
                </a:solidFill>
                <a:latin typeface="Arial" pitchFamily="34" charset="0"/>
                <a:ea typeface="+mj-ea"/>
                <a:cs typeface="Arial" pitchFamily="34" charset="0"/>
              </a:defRPr>
            </a:lvl1pPr>
          </a:lstStyle>
          <a:p>
            <a:pPr algn="r"/>
            <a:r>
              <a:rPr lang="he-IL" sz="4000" dirty="0">
                <a:ln w="0"/>
                <a:solidFill>
                  <a:schemeClr val="accent1"/>
                </a:solidFill>
                <a:effectLst>
                  <a:innerShdw blurRad="63500" dist="50800" dir="16200000">
                    <a:prstClr val="black">
                      <a:alpha val="50000"/>
                    </a:prstClr>
                  </a:innerShdw>
                </a:effectLst>
                <a:latin typeface="Varela Round" panose="00000500000000000000" pitchFamily="2" charset="-79"/>
                <a:cs typeface="Varela Round" panose="00000500000000000000" pitchFamily="2" charset="-79"/>
              </a:rPr>
              <a:t>משימת אמצע הדרך:</a:t>
            </a:r>
          </a:p>
        </p:txBody>
      </p:sp>
    </p:spTree>
    <p:extLst>
      <p:ext uri="{BB962C8B-B14F-4D97-AF65-F5344CB8AC3E}">
        <p14:creationId xmlns:p14="http://schemas.microsoft.com/office/powerpoint/2010/main" val="1171206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1026" name="Picture 2" descr="Tower of Babel | Forge of Empires Wiki | Fandom">
            <a:extLst>
              <a:ext uri="{FF2B5EF4-FFF2-40B4-BE49-F238E27FC236}">
                <a16:creationId xmlns:a16="http://schemas.microsoft.com/office/drawing/2014/main" id="{B50CDE16-19FE-470B-8FF5-FDAAA3C25F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498" y="159935"/>
            <a:ext cx="5032243" cy="6799665"/>
          </a:xfrm>
          <a:prstGeom prst="rect">
            <a:avLst/>
          </a:prstGeom>
          <a:noFill/>
          <a:extLst>
            <a:ext uri="{909E8E84-426E-40DD-AFC4-6F175D3DCCD1}">
              <a14:hiddenFill xmlns:a14="http://schemas.microsoft.com/office/drawing/2010/main">
                <a:solidFill>
                  <a:srgbClr val="FFFFFF"/>
                </a:solidFill>
              </a14:hiddenFill>
            </a:ext>
          </a:extLst>
        </p:spPr>
      </p:pic>
      <p:sp>
        <p:nvSpPr>
          <p:cNvPr id="8" name="כותרת 4">
            <a:extLst>
              <a:ext uri="{FF2B5EF4-FFF2-40B4-BE49-F238E27FC236}">
                <a16:creationId xmlns:a16="http://schemas.microsoft.com/office/drawing/2014/main" id="{A5FBBDBD-1A97-4942-A089-F951BB3BA537}"/>
              </a:ext>
            </a:extLst>
          </p:cNvPr>
          <p:cNvSpPr txBox="1">
            <a:spLocks/>
          </p:cNvSpPr>
          <p:nvPr/>
        </p:nvSpPr>
        <p:spPr>
          <a:xfrm>
            <a:off x="2110110" y="1401719"/>
            <a:ext cx="7970187" cy="1704639"/>
          </a:xfrm>
          <a:prstGeom prst="rect">
            <a:avLst/>
          </a:prstGeom>
        </p:spPr>
        <p:txBody>
          <a:bodyPr vert="horz" lIns="91440" tIns="45720" rIns="91440" bIns="45720" rtlCol="1" anchor="ctr" anchorCtr="0">
            <a:noAutofit/>
          </a:bodyPr>
          <a:lstStyle>
            <a:lvl1pPr algn="ctr" defTabSz="914400" rtl="1" eaLnBrk="1" latinLnBrk="0" hangingPunct="1">
              <a:spcBef>
                <a:spcPct val="0"/>
              </a:spcBef>
              <a:buNone/>
              <a:defRPr sz="6600" b="1" kern="1200">
                <a:solidFill>
                  <a:srgbClr val="192A72"/>
                </a:solidFill>
                <a:latin typeface="Arial" pitchFamily="34" charset="0"/>
                <a:ea typeface="+mj-ea"/>
                <a:cs typeface="Arial" pitchFamily="34" charset="0"/>
              </a:defRPr>
            </a:lvl1pPr>
          </a:lstStyle>
          <a:p>
            <a:r>
              <a:rPr lang="he-IL" dirty="0">
                <a:ln w="0"/>
                <a:solidFill>
                  <a:schemeClr val="accent1"/>
                </a:solidFill>
                <a:effectLst>
                  <a:innerShdw blurRad="63500" dist="50800" dir="16200000">
                    <a:prstClr val="black">
                      <a:alpha val="50000"/>
                    </a:prstClr>
                  </a:innerShdw>
                </a:effectLst>
                <a:latin typeface="Varela Round" panose="00000500000000000000" pitchFamily="2" charset="-79"/>
                <a:cs typeface="Varela Round" panose="00000500000000000000" pitchFamily="2" charset="-79"/>
              </a:rPr>
              <a:t>מגדל בבל</a:t>
            </a:r>
            <a:br>
              <a:rPr lang="he-IL" sz="4400" dirty="0">
                <a:ln w="0"/>
                <a:solidFill>
                  <a:schemeClr val="accent1"/>
                </a:solidFill>
                <a:effectLst>
                  <a:innerShdw blurRad="63500" dist="50800" dir="16200000">
                    <a:prstClr val="black">
                      <a:alpha val="50000"/>
                    </a:prstClr>
                  </a:innerShdw>
                </a:effectLst>
                <a:latin typeface="Varela Round" panose="00000500000000000000" pitchFamily="2" charset="-79"/>
                <a:cs typeface="Varela Round" panose="00000500000000000000" pitchFamily="2" charset="-79"/>
              </a:rPr>
            </a:br>
            <a:r>
              <a:rPr lang="he-IL" sz="3200" dirty="0">
                <a:ln w="0"/>
                <a:solidFill>
                  <a:schemeClr val="accent1"/>
                </a:solidFill>
                <a:effectLst>
                  <a:innerShdw blurRad="63500" dist="50800" dir="16200000">
                    <a:prstClr val="black">
                      <a:alpha val="50000"/>
                    </a:prstClr>
                  </a:innerShdw>
                </a:effectLst>
                <a:latin typeface="Varela Round" panose="00000500000000000000" pitchFamily="2" charset="-79"/>
                <a:cs typeface="Varela Round" panose="00000500000000000000" pitchFamily="2" charset="-79"/>
              </a:rPr>
              <a:t>בראשית י"א א-ט</a:t>
            </a:r>
            <a:endParaRPr lang="he-IL" sz="5400" dirty="0">
              <a:ln w="0"/>
              <a:solidFill>
                <a:schemeClr val="accent1"/>
              </a:solidFill>
              <a:effectLst>
                <a:innerShdw blurRad="63500" dist="50800" dir="16200000">
                  <a:prstClr val="black">
                    <a:alpha val="50000"/>
                  </a:prstClr>
                </a:innerShdw>
              </a:effectLst>
              <a:latin typeface="Varela Round" panose="00000500000000000000" pitchFamily="2" charset="-79"/>
              <a:cs typeface="Varela Round" panose="00000500000000000000" pitchFamily="2" charset="-79"/>
            </a:endParaRPr>
          </a:p>
        </p:txBody>
      </p:sp>
      <p:sp>
        <p:nvSpPr>
          <p:cNvPr id="9" name="כותרת משנה 6">
            <a:extLst>
              <a:ext uri="{FF2B5EF4-FFF2-40B4-BE49-F238E27FC236}">
                <a16:creationId xmlns:a16="http://schemas.microsoft.com/office/drawing/2014/main" id="{8B6A1E4F-F56B-4CEF-AAFB-ACA90351635D}"/>
              </a:ext>
            </a:extLst>
          </p:cNvPr>
          <p:cNvSpPr txBox="1">
            <a:spLocks/>
          </p:cNvSpPr>
          <p:nvPr/>
        </p:nvSpPr>
        <p:spPr>
          <a:xfrm>
            <a:off x="4184881" y="3138445"/>
            <a:ext cx="3723768" cy="642090"/>
          </a:xfrm>
          <a:prstGeom prst="rect">
            <a:avLst/>
          </a:prstGeom>
        </p:spPr>
        <p:txBody>
          <a:bodyPr spcFirstLastPara="1" vert="horz" wrap="square" lIns="36000" tIns="36000" rIns="36000" bIns="36000" rtlCol="1" anchor="ctr" anchorCtr="0">
            <a:spAutoFit/>
          </a:bodyPr>
          <a:lstStyle>
            <a:lvl1pPr marL="342900" lvl="0" indent="-342900" algn="ctr" defTabSz="914400" rtl="1" eaLnBrk="1" latinLnBrk="0" hangingPunct="1">
              <a:lnSpc>
                <a:spcPct val="100000"/>
              </a:lnSpc>
              <a:spcBef>
                <a:spcPts val="0"/>
              </a:spcBef>
              <a:spcAft>
                <a:spcPts val="600"/>
              </a:spcAft>
              <a:buSzPts val="2800"/>
              <a:buFont typeface="Arial" pitchFamily="34" charset="0"/>
              <a:buNone/>
              <a:defRPr sz="4000" b="1" kern="1200">
                <a:solidFill>
                  <a:srgbClr val="002060"/>
                </a:solidFill>
                <a:latin typeface="Arial" pitchFamily="34" charset="0"/>
                <a:ea typeface="+mn-ea"/>
                <a:cs typeface="Arial" pitchFamily="34" charset="0"/>
              </a:defRPr>
            </a:lvl1pPr>
            <a:lvl2pPr marL="742950" lvl="1" indent="-285750" algn="ctr" defTabSz="914400" rtl="1" eaLnBrk="1" latinLnBrk="0" hangingPunct="1">
              <a:lnSpc>
                <a:spcPct val="100000"/>
              </a:lnSpc>
              <a:spcBef>
                <a:spcPts val="0"/>
              </a:spcBef>
              <a:spcAft>
                <a:spcPts val="0"/>
              </a:spcAft>
              <a:buSzPts val="2800"/>
              <a:buFont typeface="Arial" pitchFamily="34" charset="0"/>
              <a:buNone/>
              <a:defRPr sz="3700" kern="1200">
                <a:solidFill>
                  <a:schemeClr val="tx1"/>
                </a:solidFill>
                <a:latin typeface="Arial" pitchFamily="34" charset="0"/>
                <a:ea typeface="+mn-ea"/>
                <a:cs typeface="Arial" pitchFamily="34" charset="0"/>
              </a:defRPr>
            </a:lvl2pPr>
            <a:lvl3pPr marL="1143000" lvl="2" indent="-228600" algn="ctr" defTabSz="914400" rtl="1" eaLnBrk="1" latinLnBrk="0" hangingPunct="1">
              <a:lnSpc>
                <a:spcPct val="100000"/>
              </a:lnSpc>
              <a:spcBef>
                <a:spcPts val="0"/>
              </a:spcBef>
              <a:spcAft>
                <a:spcPts val="0"/>
              </a:spcAft>
              <a:buSzPts val="2800"/>
              <a:buFont typeface="Arial" pitchFamily="34" charset="0"/>
              <a:buNone/>
              <a:defRPr sz="3700" kern="1200">
                <a:solidFill>
                  <a:schemeClr val="tx1"/>
                </a:solidFill>
                <a:latin typeface="Arial" pitchFamily="34" charset="0"/>
                <a:ea typeface="+mn-ea"/>
                <a:cs typeface="Arial" pitchFamily="34" charset="0"/>
              </a:defRPr>
            </a:lvl3pPr>
            <a:lvl4pPr marL="1600200" lvl="3" indent="-228600" algn="ctr" defTabSz="914400" rtl="1" eaLnBrk="1" latinLnBrk="0" hangingPunct="1">
              <a:lnSpc>
                <a:spcPct val="100000"/>
              </a:lnSpc>
              <a:spcBef>
                <a:spcPts val="0"/>
              </a:spcBef>
              <a:spcAft>
                <a:spcPts val="0"/>
              </a:spcAft>
              <a:buSzPts val="2800"/>
              <a:buFont typeface="Arial" pitchFamily="34" charset="0"/>
              <a:buNone/>
              <a:defRPr sz="3700" kern="1200">
                <a:solidFill>
                  <a:schemeClr val="tx1"/>
                </a:solidFill>
                <a:latin typeface="Arial" pitchFamily="34" charset="0"/>
                <a:ea typeface="+mn-ea"/>
                <a:cs typeface="Arial" pitchFamily="34" charset="0"/>
              </a:defRPr>
            </a:lvl4pPr>
            <a:lvl5pPr marL="2057400" lvl="4" indent="-228600" algn="ctr" defTabSz="914400" rtl="1" eaLnBrk="1" latinLnBrk="0" hangingPunct="1">
              <a:lnSpc>
                <a:spcPct val="100000"/>
              </a:lnSpc>
              <a:spcBef>
                <a:spcPts val="0"/>
              </a:spcBef>
              <a:spcAft>
                <a:spcPts val="0"/>
              </a:spcAft>
              <a:buSzPts val="2800"/>
              <a:buFont typeface="Arial" pitchFamily="34" charset="0"/>
              <a:buNone/>
              <a:defRPr sz="3700" kern="1200">
                <a:solidFill>
                  <a:schemeClr val="tx1"/>
                </a:solidFill>
                <a:latin typeface="Arial" pitchFamily="34" charset="0"/>
                <a:ea typeface="+mn-ea"/>
                <a:cs typeface="Arial" pitchFamily="34" charset="0"/>
              </a:defRPr>
            </a:lvl5pPr>
            <a:lvl6pPr marL="2514600" lvl="5" indent="-228600" algn="ctr" defTabSz="914400" rtl="1" eaLnBrk="1" latinLnBrk="0" hangingPunct="1">
              <a:lnSpc>
                <a:spcPct val="100000"/>
              </a:lnSpc>
              <a:spcBef>
                <a:spcPts val="0"/>
              </a:spcBef>
              <a:spcAft>
                <a:spcPts val="0"/>
              </a:spcAft>
              <a:buSzPts val="2800"/>
              <a:buFont typeface="Arial" pitchFamily="34" charset="0"/>
              <a:buNone/>
              <a:defRPr sz="3700" kern="1200">
                <a:solidFill>
                  <a:schemeClr val="tx1"/>
                </a:solidFill>
                <a:latin typeface="+mn-lt"/>
                <a:ea typeface="+mn-ea"/>
                <a:cs typeface="+mn-cs"/>
              </a:defRPr>
            </a:lvl6pPr>
            <a:lvl7pPr marL="2971800" lvl="6" indent="-228600" algn="ctr" defTabSz="914400" rtl="1" eaLnBrk="1" latinLnBrk="0" hangingPunct="1">
              <a:lnSpc>
                <a:spcPct val="100000"/>
              </a:lnSpc>
              <a:spcBef>
                <a:spcPts val="0"/>
              </a:spcBef>
              <a:spcAft>
                <a:spcPts val="0"/>
              </a:spcAft>
              <a:buSzPts val="2800"/>
              <a:buFont typeface="Arial" pitchFamily="34" charset="0"/>
              <a:buNone/>
              <a:defRPr sz="3700" kern="1200">
                <a:solidFill>
                  <a:schemeClr val="tx1"/>
                </a:solidFill>
                <a:latin typeface="+mn-lt"/>
                <a:ea typeface="+mn-ea"/>
                <a:cs typeface="+mn-cs"/>
              </a:defRPr>
            </a:lvl7pPr>
            <a:lvl8pPr marL="3429000" lvl="7" indent="-228600" algn="ctr" defTabSz="914400" rtl="1" eaLnBrk="1" latinLnBrk="0" hangingPunct="1">
              <a:lnSpc>
                <a:spcPct val="100000"/>
              </a:lnSpc>
              <a:spcBef>
                <a:spcPts val="0"/>
              </a:spcBef>
              <a:spcAft>
                <a:spcPts val="0"/>
              </a:spcAft>
              <a:buSzPts val="2800"/>
              <a:buFont typeface="Arial" pitchFamily="34" charset="0"/>
              <a:buNone/>
              <a:defRPr sz="3700" kern="1200">
                <a:solidFill>
                  <a:schemeClr val="tx1"/>
                </a:solidFill>
                <a:latin typeface="+mn-lt"/>
                <a:ea typeface="+mn-ea"/>
                <a:cs typeface="+mn-cs"/>
              </a:defRPr>
            </a:lvl8pPr>
            <a:lvl9pPr marL="3886200" lvl="8" indent="-228600" algn="ctr" defTabSz="914400" rtl="1" eaLnBrk="1" latinLnBrk="0" hangingPunct="1">
              <a:lnSpc>
                <a:spcPct val="100000"/>
              </a:lnSpc>
              <a:spcBef>
                <a:spcPts val="0"/>
              </a:spcBef>
              <a:spcAft>
                <a:spcPts val="0"/>
              </a:spcAft>
              <a:buSzPts val="2800"/>
              <a:buFont typeface="Arial" pitchFamily="34" charset="0"/>
              <a:buNone/>
              <a:defRPr sz="3700" kern="1200">
                <a:solidFill>
                  <a:schemeClr val="tx1"/>
                </a:solidFill>
                <a:latin typeface="+mn-lt"/>
                <a:ea typeface="+mn-ea"/>
                <a:cs typeface="+mn-cs"/>
              </a:defRPr>
            </a:lvl9pPr>
          </a:lstStyle>
          <a:p>
            <a:r>
              <a:rPr lang="he-IL" sz="3200" dirty="0">
                <a:ln w="0"/>
                <a:solidFill>
                  <a:schemeClr val="accent1"/>
                </a:solidFill>
                <a:effectLst>
                  <a:innerShdw blurRad="63500" dist="50800" dir="16200000">
                    <a:prstClr val="black">
                      <a:alpha val="50000"/>
                    </a:prstClr>
                  </a:innerShdw>
                </a:effectLst>
                <a:latin typeface="Varela Round" panose="00000500000000000000" pitchFamily="2" charset="-79"/>
                <a:cs typeface="Varela Round" panose="00000500000000000000" pitchFamily="2" charset="-79"/>
                <a:sym typeface="Varela Round"/>
              </a:rPr>
              <a:t>תנ"ך לבגרות: כיתות י'</a:t>
            </a:r>
          </a:p>
        </p:txBody>
      </p:sp>
      <p:sp>
        <p:nvSpPr>
          <p:cNvPr id="10" name="מציין מיקום תוכן 3">
            <a:extLst>
              <a:ext uri="{FF2B5EF4-FFF2-40B4-BE49-F238E27FC236}">
                <a16:creationId xmlns:a16="http://schemas.microsoft.com/office/drawing/2014/main" id="{02A0FF08-4AF3-4E1A-BB84-AB473B73DE3C}"/>
              </a:ext>
            </a:extLst>
          </p:cNvPr>
          <p:cNvSpPr txBox="1">
            <a:spLocks/>
          </p:cNvSpPr>
          <p:nvPr/>
        </p:nvSpPr>
        <p:spPr>
          <a:xfrm>
            <a:off x="4245314" y="3647601"/>
            <a:ext cx="3602901" cy="720000"/>
          </a:xfrm>
          <a:prstGeom prst="rect">
            <a:avLst/>
          </a:prstGeom>
        </p:spPr>
        <p:txBody>
          <a:bodyPr vert="horz" lIns="91440" tIns="45720" rIns="91440" bIns="45720" rtlCol="1" anchor="ctr">
            <a:noAutofit/>
          </a:bodyPr>
          <a:lstStyle>
            <a:lvl1pPr marL="342900" indent="-342900" algn="ctr" defTabSz="914400"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Arial" pitchFamily="34" charset="0"/>
                <a:ea typeface="+mn-ea"/>
                <a:cs typeface="Arial" pitchFamily="34" charset="0"/>
              </a:defRPr>
            </a:lvl1pPr>
            <a:lvl2pPr marL="342900" indent="-342900" algn="ctr" defTabSz="914400"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Varela Round" pitchFamily="2" charset="-79"/>
                <a:ea typeface="+mn-ea"/>
                <a:cs typeface="Varela Round" pitchFamily="2" charset="-79"/>
              </a:defRPr>
            </a:lvl2pPr>
            <a:lvl3pPr marL="1143000" indent="-228600" algn="r" defTabSz="914400" rtl="1" eaLnBrk="1" latinLnBrk="0" hangingPunct="1">
              <a:lnSpc>
                <a:spcPct val="150000"/>
              </a:lnSpc>
              <a:spcBef>
                <a:spcPct val="20000"/>
              </a:spcBef>
              <a:buFont typeface="Arial" pitchFamily="34" charset="0"/>
              <a:buChar char="•"/>
              <a:defRPr sz="2400" kern="1200">
                <a:solidFill>
                  <a:srgbClr val="002060"/>
                </a:solidFill>
                <a:latin typeface="Varela Round" pitchFamily="2" charset="-79"/>
                <a:ea typeface="+mn-ea"/>
                <a:cs typeface="Varela Round" pitchFamily="2" charset="-79"/>
              </a:defRPr>
            </a:lvl3pPr>
            <a:lvl4pPr marL="1600200" indent="-228600" algn="r" defTabSz="914400" rtl="1" eaLnBrk="1" latinLnBrk="0" hangingPunct="1">
              <a:lnSpc>
                <a:spcPct val="150000"/>
              </a:lnSpc>
              <a:spcBef>
                <a:spcPct val="20000"/>
              </a:spcBef>
              <a:buFont typeface="Arial" pitchFamily="34" charset="0"/>
              <a:buChar char="–"/>
              <a:defRPr sz="2000" kern="1200">
                <a:solidFill>
                  <a:srgbClr val="002060"/>
                </a:solidFill>
                <a:latin typeface="Varela Round" pitchFamily="2" charset="-79"/>
                <a:ea typeface="+mn-ea"/>
                <a:cs typeface="Varela Round" pitchFamily="2" charset="-79"/>
              </a:defRPr>
            </a:lvl4pPr>
            <a:lvl5pPr marL="2057400" indent="-228600" algn="r" defTabSz="914400" rtl="1" eaLnBrk="1" latinLnBrk="0" hangingPunct="1">
              <a:lnSpc>
                <a:spcPct val="150000"/>
              </a:lnSpc>
              <a:spcBef>
                <a:spcPct val="20000"/>
              </a:spcBef>
              <a:buFont typeface="Arial" pitchFamily="34" charset="0"/>
              <a:buChar char="»"/>
              <a:defRPr sz="2000" kern="1200">
                <a:solidFill>
                  <a:srgbClr val="002060"/>
                </a:solidFill>
                <a:latin typeface="Varela Round" pitchFamily="2" charset="-79"/>
                <a:ea typeface="+mn-ea"/>
                <a:cs typeface="Varela Round" pitchFamily="2" charset="-79"/>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he-IL" dirty="0">
                <a:ln w="0"/>
                <a:solidFill>
                  <a:schemeClr val="accent1"/>
                </a:solidFill>
                <a:effectLst>
                  <a:innerShdw blurRad="63500" dist="50800" dir="16200000">
                    <a:prstClr val="black">
                      <a:alpha val="50000"/>
                    </a:prstClr>
                  </a:innerShdw>
                </a:effectLst>
                <a:latin typeface="Varela Round" panose="00000500000000000000" pitchFamily="2" charset="-79"/>
                <a:cs typeface="Varela Round" panose="00000500000000000000" pitchFamily="2" charset="-79"/>
                <a:sym typeface="Varela Round"/>
              </a:rPr>
              <a:t>המורה: רויטל מימון</a:t>
            </a:r>
          </a:p>
        </p:txBody>
      </p:sp>
    </p:spTree>
    <p:extLst>
      <p:ext uri="{BB962C8B-B14F-4D97-AF65-F5344CB8AC3E}">
        <p14:creationId xmlns:p14="http://schemas.microsoft.com/office/powerpoint/2010/main" val="1141052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2" name="כותרת 4">
            <a:extLst>
              <a:ext uri="{FF2B5EF4-FFF2-40B4-BE49-F238E27FC236}">
                <a16:creationId xmlns:a16="http://schemas.microsoft.com/office/drawing/2014/main" id="{49CD5E51-1A60-4BE0-9F06-D65BE13091C6}"/>
              </a:ext>
            </a:extLst>
          </p:cNvPr>
          <p:cNvSpPr txBox="1">
            <a:spLocks/>
          </p:cNvSpPr>
          <p:nvPr/>
        </p:nvSpPr>
        <p:spPr>
          <a:xfrm>
            <a:off x="3346967" y="1749059"/>
            <a:ext cx="5496478" cy="1865130"/>
          </a:xfrm>
          <a:prstGeom prst="rect">
            <a:avLst/>
          </a:prstGeom>
        </p:spPr>
        <p:txBody>
          <a:bodyPr vert="horz" lIns="91440" tIns="45720" rIns="91440" bIns="45720" rtlCol="1" anchor="ctr" anchorCtr="0">
            <a:noAutofit/>
          </a:bodyPr>
          <a:lstStyle>
            <a:lvl1pPr algn="ctr" defTabSz="914400" rtl="1" eaLnBrk="1" latinLnBrk="0" hangingPunct="1">
              <a:spcBef>
                <a:spcPct val="0"/>
              </a:spcBef>
              <a:buNone/>
              <a:defRPr sz="6600" b="1" kern="1200">
                <a:solidFill>
                  <a:srgbClr val="192A72"/>
                </a:solidFill>
                <a:latin typeface="Arial" pitchFamily="34" charset="0"/>
                <a:ea typeface="+mj-ea"/>
                <a:cs typeface="Arial" pitchFamily="34" charset="0"/>
              </a:defRPr>
            </a:lvl1pPr>
          </a:lstStyle>
          <a:p>
            <a:r>
              <a:rPr lang="he-IL" dirty="0">
                <a:ln w="0"/>
                <a:solidFill>
                  <a:schemeClr val="accent1">
                    <a:lumMod val="75000"/>
                  </a:schemeClr>
                </a:solidFill>
                <a:effectLst>
                  <a:innerShdw blurRad="63500" dist="50800" dir="16200000">
                    <a:prstClr val="black">
                      <a:alpha val="50000"/>
                    </a:prstClr>
                  </a:innerShdw>
                </a:effectLst>
                <a:latin typeface="Varela Round" panose="00000500000000000000" pitchFamily="2" charset="-79"/>
                <a:cs typeface="Varela Round" panose="00000500000000000000" pitchFamily="2" charset="-79"/>
              </a:rPr>
              <a:t>מבנה הסיפור </a:t>
            </a:r>
          </a:p>
          <a:p>
            <a:r>
              <a:rPr lang="he-IL" sz="5400" dirty="0">
                <a:ln w="0"/>
                <a:solidFill>
                  <a:schemeClr val="accent1">
                    <a:lumMod val="75000"/>
                  </a:schemeClr>
                </a:solidFill>
                <a:effectLst>
                  <a:innerShdw blurRad="63500" dist="50800" dir="16200000">
                    <a:prstClr val="black">
                      <a:alpha val="50000"/>
                    </a:prstClr>
                  </a:innerShdw>
                </a:effectLst>
                <a:latin typeface="Varela Round" panose="00000500000000000000" pitchFamily="2" charset="-79"/>
                <a:cs typeface="Varela Round" panose="00000500000000000000" pitchFamily="2" charset="-79"/>
              </a:rPr>
              <a:t>ומידה כנגד מידה</a:t>
            </a:r>
          </a:p>
        </p:txBody>
      </p:sp>
      <p:pic>
        <p:nvPicPr>
          <p:cNvPr id="4" name="תמונה 3">
            <a:extLst>
              <a:ext uri="{FF2B5EF4-FFF2-40B4-BE49-F238E27FC236}">
                <a16:creationId xmlns:a16="http://schemas.microsoft.com/office/drawing/2014/main" id="{0AD578F6-85BC-4AE4-B656-55C580BAF326}"/>
              </a:ext>
            </a:extLst>
          </p:cNvPr>
          <p:cNvPicPr>
            <a:picLocks noChangeAspect="1"/>
          </p:cNvPicPr>
          <p:nvPr/>
        </p:nvPicPr>
        <p:blipFill>
          <a:blip r:embed="rId3"/>
          <a:stretch>
            <a:fillRect/>
          </a:stretch>
        </p:blipFill>
        <p:spPr>
          <a:xfrm>
            <a:off x="138431" y="2374250"/>
            <a:ext cx="4669095" cy="4413047"/>
          </a:xfrm>
          <a:prstGeom prst="rect">
            <a:avLst/>
          </a:prstGeom>
        </p:spPr>
      </p:pic>
    </p:spTree>
    <p:extLst>
      <p:ext uri="{BB962C8B-B14F-4D97-AF65-F5344CB8AC3E}">
        <p14:creationId xmlns:p14="http://schemas.microsoft.com/office/powerpoint/2010/main" val="2119479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תמונה 19">
            <a:extLst>
              <a:ext uri="{FF2B5EF4-FFF2-40B4-BE49-F238E27FC236}">
                <a16:creationId xmlns:a16="http://schemas.microsoft.com/office/drawing/2014/main" id="{825F80ED-E755-4E2E-A056-FBEBA9BFC264}"/>
              </a:ext>
            </a:extLst>
          </p:cNvPr>
          <p:cNvPicPr>
            <a:picLocks noChangeAspect="1"/>
          </p:cNvPicPr>
          <p:nvPr/>
        </p:nvPicPr>
        <p:blipFill>
          <a:blip r:embed="rId2"/>
          <a:stretch>
            <a:fillRect/>
          </a:stretch>
        </p:blipFill>
        <p:spPr>
          <a:xfrm>
            <a:off x="4641056" y="186981"/>
            <a:ext cx="2908300" cy="2464401"/>
          </a:xfrm>
          <a:prstGeom prst="rect">
            <a:avLst/>
          </a:prstGeom>
        </p:spPr>
      </p:pic>
      <p:pic>
        <p:nvPicPr>
          <p:cNvPr id="45" name="תמונה 44">
            <a:extLst>
              <a:ext uri="{FF2B5EF4-FFF2-40B4-BE49-F238E27FC236}">
                <a16:creationId xmlns:a16="http://schemas.microsoft.com/office/drawing/2014/main" id="{24B00D01-DE5E-4373-A49F-911EFC8A3C27}"/>
              </a:ext>
            </a:extLst>
          </p:cNvPr>
          <p:cNvPicPr>
            <a:picLocks noChangeAspect="1"/>
          </p:cNvPicPr>
          <p:nvPr/>
        </p:nvPicPr>
        <p:blipFill>
          <a:blip r:embed="rId3"/>
          <a:stretch>
            <a:fillRect/>
          </a:stretch>
        </p:blipFill>
        <p:spPr>
          <a:xfrm>
            <a:off x="6363923" y="605997"/>
            <a:ext cx="1330810" cy="1465296"/>
          </a:xfrm>
          <a:prstGeom prst="rect">
            <a:avLst/>
          </a:prstGeom>
        </p:spPr>
      </p:pic>
      <p:pic>
        <p:nvPicPr>
          <p:cNvPr id="19" name="תמונה 18">
            <a:extLst>
              <a:ext uri="{FF2B5EF4-FFF2-40B4-BE49-F238E27FC236}">
                <a16:creationId xmlns:a16="http://schemas.microsoft.com/office/drawing/2014/main" id="{A0D27D12-C431-4D26-8878-2996BA810D55}"/>
              </a:ext>
            </a:extLst>
          </p:cNvPr>
          <p:cNvPicPr>
            <a:picLocks noChangeAspect="1"/>
          </p:cNvPicPr>
          <p:nvPr/>
        </p:nvPicPr>
        <p:blipFill>
          <a:blip r:embed="rId4"/>
          <a:stretch>
            <a:fillRect/>
          </a:stretch>
        </p:blipFill>
        <p:spPr>
          <a:xfrm>
            <a:off x="7434164" y="605996"/>
            <a:ext cx="4487045" cy="4090771"/>
          </a:xfrm>
          <a:prstGeom prst="rect">
            <a:avLst/>
          </a:prstGeom>
        </p:spPr>
      </p:pic>
      <p:pic>
        <p:nvPicPr>
          <p:cNvPr id="33" name="תמונה 32">
            <a:extLst>
              <a:ext uri="{FF2B5EF4-FFF2-40B4-BE49-F238E27FC236}">
                <a16:creationId xmlns:a16="http://schemas.microsoft.com/office/drawing/2014/main" id="{C21F47DC-E63C-4546-BE8C-A5C92B3B31A3}"/>
              </a:ext>
            </a:extLst>
          </p:cNvPr>
          <p:cNvPicPr>
            <a:picLocks noChangeAspect="1"/>
          </p:cNvPicPr>
          <p:nvPr/>
        </p:nvPicPr>
        <p:blipFill>
          <a:blip r:embed="rId5"/>
          <a:stretch>
            <a:fillRect/>
          </a:stretch>
        </p:blipFill>
        <p:spPr>
          <a:xfrm>
            <a:off x="269204" y="605996"/>
            <a:ext cx="3761558" cy="3761558"/>
          </a:xfrm>
          <a:prstGeom prst="rect">
            <a:avLst/>
          </a:prstGeom>
        </p:spPr>
      </p:pic>
      <p:pic>
        <p:nvPicPr>
          <p:cNvPr id="61" name="תמונה 60">
            <a:extLst>
              <a:ext uri="{FF2B5EF4-FFF2-40B4-BE49-F238E27FC236}">
                <a16:creationId xmlns:a16="http://schemas.microsoft.com/office/drawing/2014/main" id="{4C5EAC6C-006F-424B-AEE5-F90877012017}"/>
              </a:ext>
            </a:extLst>
          </p:cNvPr>
          <p:cNvPicPr>
            <a:picLocks noChangeAspect="1"/>
          </p:cNvPicPr>
          <p:nvPr/>
        </p:nvPicPr>
        <p:blipFill>
          <a:blip r:embed="rId6"/>
          <a:stretch>
            <a:fillRect/>
          </a:stretch>
        </p:blipFill>
        <p:spPr>
          <a:xfrm>
            <a:off x="4293779" y="605997"/>
            <a:ext cx="1459850" cy="1683368"/>
          </a:xfrm>
          <a:prstGeom prst="rect">
            <a:avLst/>
          </a:prstGeom>
        </p:spPr>
      </p:pic>
    </p:spTree>
    <p:extLst>
      <p:ext uri="{BB962C8B-B14F-4D97-AF65-F5344CB8AC3E}">
        <p14:creationId xmlns:p14="http://schemas.microsoft.com/office/powerpoint/2010/main" val="11539716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a:extLst>
              <a:ext uri="{FF2B5EF4-FFF2-40B4-BE49-F238E27FC236}">
                <a16:creationId xmlns:a16="http://schemas.microsoft.com/office/drawing/2014/main" id="{C2C8FB84-C14D-4612-BFBB-33719642CAD5}"/>
              </a:ext>
            </a:extLst>
          </p:cNvPr>
          <p:cNvSpPr/>
          <p:nvPr/>
        </p:nvSpPr>
        <p:spPr>
          <a:xfrm>
            <a:off x="228059" y="284882"/>
            <a:ext cx="8139466" cy="6463308"/>
          </a:xfrm>
          <a:prstGeom prst="rect">
            <a:avLst/>
          </a:prstGeom>
        </p:spPr>
        <p:txBody>
          <a:bodyPr wrap="square">
            <a:spAutoFit/>
          </a:bodyPr>
          <a:lstStyle/>
          <a:p>
            <a:pPr marL="342900" indent="-342900">
              <a:lnSpc>
                <a:spcPct val="150000"/>
              </a:lnSpc>
              <a:buClr>
                <a:schemeClr val="tx1"/>
              </a:buClr>
              <a:buSzPct val="50000"/>
              <a:buFont typeface="+mj-lt"/>
              <a:buAutoNum type="arabicPeriod"/>
            </a:pPr>
            <a:r>
              <a:rPr lang="he-IL" dirty="0">
                <a:solidFill>
                  <a:prstClr val="black"/>
                </a:solidFill>
                <a:latin typeface="Comic Sans MS"/>
              </a:rPr>
              <a:t>וַיְהִי כָל הָאָרֶץ </a:t>
            </a:r>
            <a:r>
              <a:rPr lang="he-IL" b="1" dirty="0">
                <a:solidFill>
                  <a:srgbClr val="0070C0"/>
                </a:solidFill>
                <a:effectLst>
                  <a:outerShdw blurRad="38100" dist="38100" dir="2700000" algn="tl">
                    <a:srgbClr val="000000">
                      <a:alpha val="43137"/>
                    </a:srgbClr>
                  </a:outerShdw>
                </a:effectLst>
                <a:latin typeface="Comic Sans MS"/>
              </a:rPr>
              <a:t>שָׂפָה אֶחָת </a:t>
            </a:r>
            <a:r>
              <a:rPr lang="he-IL" dirty="0">
                <a:solidFill>
                  <a:prstClr val="black"/>
                </a:solidFill>
                <a:latin typeface="Comic Sans MS"/>
              </a:rPr>
              <a:t>וּדְבָרִים אֲחָדִים. </a:t>
            </a:r>
          </a:p>
          <a:p>
            <a:pPr marL="342900" indent="-342900">
              <a:lnSpc>
                <a:spcPct val="150000"/>
              </a:lnSpc>
              <a:buClr>
                <a:schemeClr val="tx1"/>
              </a:buClr>
              <a:buSzPct val="50000"/>
              <a:buFont typeface="+mj-lt"/>
              <a:buAutoNum type="arabicPeriod"/>
            </a:pPr>
            <a:r>
              <a:rPr lang="he-IL" dirty="0">
                <a:solidFill>
                  <a:prstClr val="black"/>
                </a:solidFill>
                <a:latin typeface="Comic Sans MS"/>
              </a:rPr>
              <a:t>וַיְהִי בְּנָסְעָם מִקֶּדֶם וַיִּמְצְאוּ בִקְעָה </a:t>
            </a:r>
            <a:r>
              <a:rPr lang="he-IL" b="1" dirty="0">
                <a:solidFill>
                  <a:srgbClr val="FFC000"/>
                </a:solidFill>
                <a:effectLst>
                  <a:outerShdw blurRad="38100" dist="38100" dir="2700000" algn="tl">
                    <a:srgbClr val="000000">
                      <a:alpha val="43137"/>
                    </a:srgbClr>
                  </a:outerShdw>
                </a:effectLst>
                <a:latin typeface="Comic Sans MS"/>
              </a:rPr>
              <a:t>בְּאֶרֶץ שִׁנְעָר</a:t>
            </a:r>
          </a:p>
          <a:p>
            <a:pPr marL="342900" indent="-342900">
              <a:lnSpc>
                <a:spcPct val="150000"/>
              </a:lnSpc>
              <a:buClr>
                <a:schemeClr val="tx1"/>
              </a:buClr>
              <a:buSzPct val="50000"/>
              <a:buFont typeface="+mj-lt"/>
              <a:buAutoNum type="arabicPeriod"/>
            </a:pPr>
            <a:r>
              <a:rPr lang="he-IL" dirty="0">
                <a:solidFill>
                  <a:prstClr val="black"/>
                </a:solidFill>
                <a:latin typeface="Comic Sans MS"/>
              </a:rPr>
              <a:t>וַיֵּשְׁבוּ </a:t>
            </a:r>
            <a:r>
              <a:rPr lang="he-IL" b="1" dirty="0">
                <a:solidFill>
                  <a:srgbClr val="FA00FA"/>
                </a:solidFill>
                <a:effectLst>
                  <a:outerShdw blurRad="38100" dist="38100" dir="2700000" algn="tl">
                    <a:srgbClr val="000000">
                      <a:alpha val="43137"/>
                    </a:srgbClr>
                  </a:outerShdw>
                </a:effectLst>
                <a:latin typeface="Comic Sans MS"/>
              </a:rPr>
              <a:t>שָׁם</a:t>
            </a:r>
            <a:r>
              <a:rPr lang="he-IL" dirty="0">
                <a:solidFill>
                  <a:prstClr val="black"/>
                </a:solidFill>
                <a:latin typeface="Comic Sans MS"/>
              </a:rPr>
              <a:t>. </a:t>
            </a:r>
          </a:p>
          <a:p>
            <a:pPr marL="342900" indent="-342900">
              <a:lnSpc>
                <a:spcPct val="150000"/>
              </a:lnSpc>
              <a:buClr>
                <a:schemeClr val="tx1"/>
              </a:buClr>
              <a:buSzPct val="50000"/>
              <a:buFont typeface="+mj-lt"/>
              <a:buAutoNum type="arabicPeriod"/>
            </a:pPr>
            <a:r>
              <a:rPr lang="he-IL" dirty="0">
                <a:solidFill>
                  <a:prstClr val="black"/>
                </a:solidFill>
                <a:latin typeface="Comic Sans MS"/>
              </a:rPr>
              <a:t>וַיֹּאמְרוּ </a:t>
            </a:r>
            <a:r>
              <a:rPr lang="he-IL" b="1" dirty="0">
                <a:solidFill>
                  <a:schemeClr val="accent2">
                    <a:lumMod val="75000"/>
                  </a:schemeClr>
                </a:solidFill>
                <a:effectLst>
                  <a:outerShdw blurRad="38100" dist="38100" dir="2700000" algn="tl">
                    <a:srgbClr val="000000">
                      <a:alpha val="43137"/>
                    </a:srgbClr>
                  </a:outerShdw>
                </a:effectLst>
                <a:latin typeface="Comic Sans MS"/>
              </a:rPr>
              <a:t>אִישׁ אֶל רֵעֵהוּ </a:t>
            </a:r>
          </a:p>
          <a:p>
            <a:pPr marL="342900" indent="-342900">
              <a:lnSpc>
                <a:spcPct val="150000"/>
              </a:lnSpc>
              <a:buClr>
                <a:schemeClr val="tx1"/>
              </a:buClr>
              <a:buSzPct val="50000"/>
              <a:buFont typeface="+mj-lt"/>
              <a:buAutoNum type="arabicPeriod"/>
            </a:pPr>
            <a:r>
              <a:rPr lang="he-IL" b="1" dirty="0">
                <a:solidFill>
                  <a:srgbClr val="6BD844"/>
                </a:solidFill>
                <a:effectLst>
                  <a:outerShdw blurRad="38100" dist="38100" dir="2700000" algn="tl">
                    <a:srgbClr val="000000">
                      <a:alpha val="43137"/>
                    </a:srgbClr>
                  </a:outerShdw>
                </a:effectLst>
                <a:latin typeface="Comic Sans MS"/>
              </a:rPr>
              <a:t>הָבָה</a:t>
            </a:r>
            <a:r>
              <a:rPr lang="he-IL" b="1" dirty="0">
                <a:ln w="3175" cmpd="sng">
                  <a:solidFill>
                    <a:srgbClr val="00CC00"/>
                  </a:solidFill>
                  <a:prstDash val="solid"/>
                </a:ln>
                <a:gradFill>
                  <a:gsLst>
                    <a:gs pos="0">
                      <a:srgbClr val="7F8FA9"/>
                    </a:gs>
                    <a:gs pos="4000">
                      <a:srgbClr val="7F8FA9">
                        <a:lumMod val="60000"/>
                        <a:lumOff val="40000"/>
                      </a:srgbClr>
                    </a:gs>
                    <a:gs pos="87000">
                      <a:srgbClr val="7F8FA9">
                        <a:lumMod val="20000"/>
                        <a:lumOff val="80000"/>
                      </a:srgbClr>
                    </a:gs>
                  </a:gsLst>
                  <a:lin ang="5400000"/>
                </a:gradFill>
                <a:latin typeface="Comic Sans MS"/>
              </a:rPr>
              <a:t> </a:t>
            </a:r>
            <a:r>
              <a:rPr lang="he-IL" dirty="0">
                <a:solidFill>
                  <a:prstClr val="black"/>
                </a:solidFill>
                <a:latin typeface="Comic Sans MS"/>
              </a:rPr>
              <a:t>נִלְבְּנָה לְבֵנִים וְנִשְׂרְפָה לִשְׂרֵפָה וַתְּהִי לָהֶם הַלְּבֵנָה לְאָבֶן וְהַחֵמָר הָיָה לָהֶם לַחֹמֶר. וַיֹּאמְרוּ </a:t>
            </a:r>
            <a:r>
              <a:rPr lang="he-IL" b="1" dirty="0">
                <a:solidFill>
                  <a:srgbClr val="6BD844"/>
                </a:solidFill>
                <a:effectLst>
                  <a:outerShdw blurRad="38100" dist="38100" dir="2700000" algn="tl">
                    <a:srgbClr val="000000">
                      <a:alpha val="43137"/>
                    </a:srgbClr>
                  </a:outerShdw>
                </a:effectLst>
                <a:latin typeface="Comic Sans MS"/>
              </a:rPr>
              <a:t>הָבָה</a:t>
            </a:r>
            <a:r>
              <a:rPr lang="he-IL" b="1" dirty="0">
                <a:ln w="3175" cmpd="sng">
                  <a:solidFill>
                    <a:srgbClr val="00CC00"/>
                  </a:solidFill>
                  <a:prstDash val="solid"/>
                </a:ln>
                <a:noFill/>
                <a:latin typeface="Comic Sans MS"/>
              </a:rPr>
              <a:t> </a:t>
            </a:r>
            <a:endParaRPr lang="he-IL" dirty="0">
              <a:ln w="3175" cmpd="sng">
                <a:solidFill>
                  <a:srgbClr val="00CC00"/>
                </a:solidFill>
                <a:prstDash val="solid"/>
              </a:ln>
              <a:noFill/>
              <a:latin typeface="Comic Sans MS"/>
            </a:endParaRPr>
          </a:p>
          <a:p>
            <a:pPr marL="342900" indent="-342900">
              <a:lnSpc>
                <a:spcPct val="150000"/>
              </a:lnSpc>
              <a:buClr>
                <a:schemeClr val="tx1"/>
              </a:buClr>
              <a:buSzPct val="50000"/>
              <a:buFont typeface="+mj-lt"/>
              <a:buAutoNum type="arabicPeriod"/>
            </a:pPr>
            <a:r>
              <a:rPr lang="he-IL" dirty="0">
                <a:solidFill>
                  <a:prstClr val="black"/>
                </a:solidFill>
                <a:latin typeface="Comic Sans MS"/>
              </a:rPr>
              <a:t>נִבְנֶה לָּנוּ </a:t>
            </a:r>
            <a:r>
              <a:rPr lang="he-IL" b="1" dirty="0">
                <a:solidFill>
                  <a:schemeClr val="accent4">
                    <a:lumMod val="60000"/>
                    <a:lumOff val="40000"/>
                  </a:schemeClr>
                </a:solidFill>
                <a:effectLst>
                  <a:outerShdw blurRad="38100" dist="38100" dir="2700000" algn="tl">
                    <a:srgbClr val="000000">
                      <a:alpha val="43137"/>
                    </a:srgbClr>
                  </a:outerShdw>
                </a:effectLst>
                <a:latin typeface="Comic Sans MS"/>
              </a:rPr>
              <a:t>עִיר וּמִגְדָּל</a:t>
            </a:r>
            <a:r>
              <a:rPr lang="he-IL" b="1" dirty="0">
                <a:effectLst>
                  <a:outerShdw blurRad="38100" dist="38100" dir="2700000" algn="tl">
                    <a:srgbClr val="000000">
                      <a:alpha val="43137"/>
                    </a:srgbClr>
                  </a:outerShdw>
                </a:effectLst>
                <a:latin typeface="Comic Sans MS"/>
              </a:rPr>
              <a:t> </a:t>
            </a:r>
            <a:r>
              <a:rPr lang="he-IL" dirty="0">
                <a:solidFill>
                  <a:prstClr val="black"/>
                </a:solidFill>
                <a:latin typeface="Comic Sans MS"/>
              </a:rPr>
              <a:t>וְרֹאשׁוֹ בַשָּׁמַיִם וְנַעֲשֶׂה לָּנוּ שֵׁם פֶּן נָפוּץ עַל פְּנֵי כָל הָאָרֶץ. </a:t>
            </a:r>
          </a:p>
          <a:p>
            <a:pPr marL="342900" indent="-342900">
              <a:lnSpc>
                <a:spcPct val="150000"/>
              </a:lnSpc>
              <a:buClr>
                <a:schemeClr val="tx1"/>
              </a:buClr>
              <a:buSzPct val="50000"/>
              <a:buFont typeface="+mj-lt"/>
              <a:buAutoNum type="arabicPeriod"/>
            </a:pPr>
            <a:r>
              <a:rPr lang="he-IL" b="1" dirty="0">
                <a:solidFill>
                  <a:srgbClr val="FF0000"/>
                </a:solidFill>
                <a:effectLst>
                  <a:outerShdw blurRad="38100" dist="38100" dir="2700000" algn="tl">
                    <a:srgbClr val="000000">
                      <a:alpha val="43137"/>
                    </a:srgbClr>
                  </a:outerShdw>
                </a:effectLst>
                <a:latin typeface="Comic Sans MS"/>
              </a:rPr>
              <a:t>וַיֵּרֶד ה' </a:t>
            </a:r>
            <a:r>
              <a:rPr lang="he-IL" b="1" dirty="0" err="1">
                <a:solidFill>
                  <a:srgbClr val="FF0000"/>
                </a:solidFill>
                <a:effectLst>
                  <a:outerShdw blurRad="38100" dist="38100" dir="2700000" algn="tl">
                    <a:srgbClr val="000000">
                      <a:alpha val="43137"/>
                    </a:srgbClr>
                  </a:outerShdw>
                </a:effectLst>
                <a:latin typeface="Comic Sans MS"/>
              </a:rPr>
              <a:t>לִרְאֹת</a:t>
            </a:r>
            <a:endParaRPr lang="he-IL" b="1" dirty="0">
              <a:solidFill>
                <a:srgbClr val="FF0000"/>
              </a:solidFill>
              <a:effectLst>
                <a:outerShdw blurRad="38100" dist="38100" dir="2700000" algn="tl">
                  <a:srgbClr val="000000">
                    <a:alpha val="43137"/>
                  </a:srgbClr>
                </a:outerShdw>
              </a:effectLst>
              <a:latin typeface="Comic Sans MS"/>
            </a:endParaRPr>
          </a:p>
          <a:p>
            <a:pPr marL="342900" indent="-342900">
              <a:lnSpc>
                <a:spcPct val="150000"/>
              </a:lnSpc>
              <a:buClr>
                <a:schemeClr val="tx1"/>
              </a:buClr>
              <a:buSzPct val="50000"/>
              <a:buFont typeface="+mj-lt"/>
              <a:buAutoNum type="arabicPeriod"/>
            </a:pPr>
            <a:r>
              <a:rPr lang="he-IL" dirty="0">
                <a:solidFill>
                  <a:prstClr val="black"/>
                </a:solidFill>
                <a:latin typeface="Comic Sans MS"/>
              </a:rPr>
              <a:t>אֶת </a:t>
            </a:r>
            <a:r>
              <a:rPr lang="he-IL" b="1" dirty="0">
                <a:solidFill>
                  <a:schemeClr val="accent4">
                    <a:lumMod val="60000"/>
                    <a:lumOff val="40000"/>
                  </a:schemeClr>
                </a:solidFill>
                <a:effectLst>
                  <a:outerShdw blurRad="38100" dist="38100" dir="2700000" algn="tl">
                    <a:srgbClr val="000000">
                      <a:alpha val="43137"/>
                    </a:srgbClr>
                  </a:outerShdw>
                </a:effectLst>
                <a:latin typeface="Comic Sans MS"/>
              </a:rPr>
              <a:t>הָעִיר</a:t>
            </a:r>
            <a:r>
              <a:rPr lang="he-IL" b="1" dirty="0">
                <a:ln w="3175" cmpd="sng">
                  <a:solidFill>
                    <a:srgbClr val="333333"/>
                  </a:solidFill>
                  <a:prstDash val="solid"/>
                </a:ln>
                <a:gradFill>
                  <a:gsLst>
                    <a:gs pos="0">
                      <a:srgbClr val="7F8FA9"/>
                    </a:gs>
                    <a:gs pos="4000">
                      <a:srgbClr val="7F8FA9">
                        <a:lumMod val="60000"/>
                        <a:lumOff val="40000"/>
                      </a:srgbClr>
                    </a:gs>
                    <a:gs pos="87000">
                      <a:srgbClr val="7F8FA9">
                        <a:lumMod val="20000"/>
                        <a:lumOff val="80000"/>
                      </a:srgbClr>
                    </a:gs>
                  </a:gsLst>
                  <a:lin ang="5400000"/>
                </a:gradFill>
                <a:latin typeface="Comic Sans MS"/>
              </a:rPr>
              <a:t> </a:t>
            </a:r>
            <a:r>
              <a:rPr lang="he-IL" dirty="0">
                <a:solidFill>
                  <a:prstClr val="black"/>
                </a:solidFill>
                <a:latin typeface="Comic Sans MS"/>
              </a:rPr>
              <a:t>וְאֶת </a:t>
            </a:r>
            <a:r>
              <a:rPr lang="he-IL" b="1" dirty="0">
                <a:solidFill>
                  <a:schemeClr val="accent4">
                    <a:lumMod val="60000"/>
                    <a:lumOff val="40000"/>
                  </a:schemeClr>
                </a:solidFill>
                <a:effectLst>
                  <a:outerShdw blurRad="38100" dist="38100" dir="2700000" algn="tl">
                    <a:srgbClr val="000000">
                      <a:alpha val="43137"/>
                    </a:srgbClr>
                  </a:outerShdw>
                </a:effectLst>
                <a:latin typeface="Comic Sans MS"/>
              </a:rPr>
              <a:t>הַמִּגְדָּל</a:t>
            </a:r>
            <a:r>
              <a:rPr lang="he-IL" b="1" dirty="0">
                <a:ln w="3175" cmpd="sng">
                  <a:solidFill>
                    <a:srgbClr val="333333"/>
                  </a:solidFill>
                  <a:prstDash val="solid"/>
                </a:ln>
                <a:gradFill>
                  <a:gsLst>
                    <a:gs pos="0">
                      <a:srgbClr val="7F8FA9"/>
                    </a:gs>
                    <a:gs pos="4000">
                      <a:srgbClr val="7F8FA9">
                        <a:lumMod val="60000"/>
                        <a:lumOff val="40000"/>
                      </a:srgbClr>
                    </a:gs>
                    <a:gs pos="87000">
                      <a:srgbClr val="7F8FA9">
                        <a:lumMod val="20000"/>
                        <a:lumOff val="80000"/>
                      </a:srgbClr>
                    </a:gs>
                  </a:gsLst>
                  <a:lin ang="5400000"/>
                </a:gradFill>
                <a:latin typeface="Comic Sans MS"/>
              </a:rPr>
              <a:t> </a:t>
            </a:r>
            <a:r>
              <a:rPr lang="he-IL" dirty="0">
                <a:solidFill>
                  <a:prstClr val="black"/>
                </a:solidFill>
                <a:latin typeface="Comic Sans MS"/>
              </a:rPr>
              <a:t>אֲשֶׁר בָּנוּ בְּנֵי הָאָדָם. וַיֹּאמֶר ה' הֵן עַם אֶחָד וְשָׂפָה אַחַת </a:t>
            </a:r>
            <a:r>
              <a:rPr lang="he-IL" dirty="0" err="1">
                <a:solidFill>
                  <a:prstClr val="black"/>
                </a:solidFill>
                <a:latin typeface="Comic Sans MS"/>
              </a:rPr>
              <a:t>לְכֻלָּם</a:t>
            </a:r>
            <a:r>
              <a:rPr lang="he-IL" dirty="0">
                <a:solidFill>
                  <a:prstClr val="black"/>
                </a:solidFill>
                <a:latin typeface="Comic Sans MS"/>
              </a:rPr>
              <a:t> וְזֶה הַחִלָּם לַעֲשׂוֹת וְעַתָּה לֹא יִבָּצֵר מֵהֶם כֹּל אֲשֶׁר יָזְמוּ לַעֲשׂוֹת. </a:t>
            </a:r>
          </a:p>
          <a:p>
            <a:pPr marL="342900" indent="-342900">
              <a:lnSpc>
                <a:spcPct val="150000"/>
              </a:lnSpc>
              <a:buClr>
                <a:schemeClr val="tx1"/>
              </a:buClr>
              <a:buSzPct val="50000"/>
              <a:buFont typeface="+mj-lt"/>
              <a:buAutoNum type="arabicPeriod"/>
            </a:pPr>
            <a:r>
              <a:rPr lang="he-IL" b="1" dirty="0">
                <a:solidFill>
                  <a:srgbClr val="6BD844"/>
                </a:solidFill>
                <a:effectLst>
                  <a:outerShdw blurRad="38100" dist="38100" dir="2700000" algn="tl">
                    <a:srgbClr val="000000">
                      <a:alpha val="43137"/>
                    </a:srgbClr>
                  </a:outerShdw>
                </a:effectLst>
                <a:latin typeface="Comic Sans MS"/>
              </a:rPr>
              <a:t>הָבָה</a:t>
            </a:r>
            <a:r>
              <a:rPr lang="he-IL" b="1" dirty="0">
                <a:ln w="3175" cmpd="sng">
                  <a:solidFill>
                    <a:srgbClr val="00CC00"/>
                  </a:solidFill>
                  <a:prstDash val="solid"/>
                </a:ln>
                <a:gradFill>
                  <a:gsLst>
                    <a:gs pos="0">
                      <a:srgbClr val="7F8FA9"/>
                    </a:gs>
                    <a:gs pos="4000">
                      <a:srgbClr val="7F8FA9">
                        <a:lumMod val="60000"/>
                        <a:lumOff val="40000"/>
                      </a:srgbClr>
                    </a:gs>
                    <a:gs pos="87000">
                      <a:srgbClr val="7F8FA9">
                        <a:lumMod val="20000"/>
                        <a:lumOff val="80000"/>
                      </a:srgbClr>
                    </a:gs>
                  </a:gsLst>
                  <a:lin ang="5400000"/>
                </a:gradFill>
                <a:latin typeface="Comic Sans MS"/>
              </a:rPr>
              <a:t> </a:t>
            </a:r>
            <a:r>
              <a:rPr lang="he-IL" dirty="0">
                <a:solidFill>
                  <a:prstClr val="black"/>
                </a:solidFill>
                <a:latin typeface="Comic Sans MS"/>
              </a:rPr>
              <a:t>נֵרְדָה וְנָבְלָה שָׁם שְׂפָתָם </a:t>
            </a:r>
          </a:p>
          <a:p>
            <a:pPr marL="342900" indent="-342900">
              <a:lnSpc>
                <a:spcPct val="150000"/>
              </a:lnSpc>
              <a:buClr>
                <a:schemeClr val="tx1"/>
              </a:buClr>
              <a:buSzPct val="50000"/>
              <a:buFont typeface="+mj-lt"/>
              <a:buAutoNum type="arabicPeriod"/>
            </a:pPr>
            <a:r>
              <a:rPr lang="he-IL" dirty="0">
                <a:solidFill>
                  <a:prstClr val="black"/>
                </a:solidFill>
                <a:latin typeface="Comic Sans MS"/>
              </a:rPr>
              <a:t>אֲשֶׁר </a:t>
            </a:r>
            <a:r>
              <a:rPr lang="he-IL" b="1" dirty="0">
                <a:solidFill>
                  <a:schemeClr val="accent2">
                    <a:lumMod val="75000"/>
                  </a:schemeClr>
                </a:solidFill>
                <a:effectLst>
                  <a:outerShdw blurRad="38100" dist="38100" dir="2700000" algn="tl">
                    <a:srgbClr val="000000">
                      <a:alpha val="43137"/>
                    </a:srgbClr>
                  </a:outerShdw>
                </a:effectLst>
                <a:latin typeface="Comic Sans MS"/>
              </a:rPr>
              <a:t>לֹא יִשְׁמְעוּ אִישׁ שְׂפַת רֵעֵהוּ</a:t>
            </a:r>
            <a:r>
              <a:rPr lang="he-IL" dirty="0">
                <a:solidFill>
                  <a:prstClr val="black"/>
                </a:solidFill>
                <a:latin typeface="Comic Sans MS"/>
              </a:rPr>
              <a:t>. </a:t>
            </a:r>
          </a:p>
          <a:p>
            <a:pPr marL="342900" indent="-342900">
              <a:lnSpc>
                <a:spcPct val="150000"/>
              </a:lnSpc>
              <a:buClr>
                <a:schemeClr val="tx1"/>
              </a:buClr>
              <a:buSzPct val="50000"/>
              <a:buFont typeface="+mj-lt"/>
              <a:buAutoNum type="arabicPeriod"/>
            </a:pPr>
            <a:r>
              <a:rPr lang="he-IL" dirty="0" err="1">
                <a:solidFill>
                  <a:prstClr val="black"/>
                </a:solidFill>
                <a:latin typeface="Comic Sans MS"/>
              </a:rPr>
              <a:t>וַיָּפֶץ</a:t>
            </a:r>
            <a:r>
              <a:rPr lang="he-IL" dirty="0">
                <a:solidFill>
                  <a:prstClr val="black"/>
                </a:solidFill>
                <a:latin typeface="Comic Sans MS"/>
              </a:rPr>
              <a:t> ה' אֹתָם </a:t>
            </a:r>
            <a:r>
              <a:rPr lang="he-IL" b="1" dirty="0">
                <a:solidFill>
                  <a:srgbClr val="FA00FA"/>
                </a:solidFill>
                <a:effectLst>
                  <a:outerShdw blurRad="38100" dist="38100" dir="2700000" algn="tl">
                    <a:srgbClr val="000000">
                      <a:alpha val="43137"/>
                    </a:srgbClr>
                  </a:outerShdw>
                </a:effectLst>
                <a:latin typeface="Comic Sans MS"/>
              </a:rPr>
              <a:t>מִשָּׁם</a:t>
            </a:r>
            <a:r>
              <a:rPr lang="he-IL" b="1" dirty="0">
                <a:ln w="3175" cmpd="sng">
                  <a:solidFill>
                    <a:srgbClr val="7030A0"/>
                  </a:solidFill>
                  <a:prstDash val="solid"/>
                </a:ln>
                <a:gradFill>
                  <a:gsLst>
                    <a:gs pos="0">
                      <a:srgbClr val="7F8FA9"/>
                    </a:gs>
                    <a:gs pos="4000">
                      <a:srgbClr val="7F8FA9">
                        <a:lumMod val="60000"/>
                        <a:lumOff val="40000"/>
                      </a:srgbClr>
                    </a:gs>
                    <a:gs pos="87000">
                      <a:srgbClr val="7F8FA9">
                        <a:lumMod val="20000"/>
                        <a:lumOff val="80000"/>
                      </a:srgbClr>
                    </a:gs>
                  </a:gsLst>
                  <a:lin ang="5400000"/>
                </a:gradFill>
                <a:latin typeface="Comic Sans MS"/>
              </a:rPr>
              <a:t> </a:t>
            </a:r>
            <a:r>
              <a:rPr lang="he-IL" dirty="0">
                <a:solidFill>
                  <a:prstClr val="black"/>
                </a:solidFill>
                <a:latin typeface="Comic Sans MS"/>
              </a:rPr>
              <a:t>עַל פְּנֵי כָל הָאָרֶץ וַיַּחְדְּלוּ לִבְנֹת הָעִיר.</a:t>
            </a:r>
          </a:p>
          <a:p>
            <a:pPr marL="342900" indent="-342900">
              <a:lnSpc>
                <a:spcPct val="150000"/>
              </a:lnSpc>
              <a:buClr>
                <a:schemeClr val="tx1"/>
              </a:buClr>
              <a:buSzPct val="50000"/>
              <a:buFont typeface="+mj-lt"/>
              <a:buAutoNum type="arabicPeriod"/>
            </a:pPr>
            <a:r>
              <a:rPr lang="he-IL" dirty="0">
                <a:solidFill>
                  <a:prstClr val="black"/>
                </a:solidFill>
                <a:latin typeface="Comic Sans MS"/>
              </a:rPr>
              <a:t>עַל כֵּן קָרָא שְׁמָהּ </a:t>
            </a:r>
            <a:r>
              <a:rPr lang="he-IL" b="1" dirty="0">
                <a:solidFill>
                  <a:srgbClr val="FFC000"/>
                </a:solidFill>
                <a:effectLst>
                  <a:outerShdw blurRad="38100" dist="38100" dir="2700000" algn="tl">
                    <a:srgbClr val="000000">
                      <a:alpha val="43137"/>
                    </a:srgbClr>
                  </a:outerShdw>
                </a:effectLst>
                <a:latin typeface="Comic Sans MS"/>
              </a:rPr>
              <a:t>בָּבֶל</a:t>
            </a:r>
            <a:r>
              <a:rPr lang="he-IL" b="1" dirty="0">
                <a:ln w="3175" cmpd="sng">
                  <a:solidFill>
                    <a:srgbClr val="C00000"/>
                  </a:solidFill>
                  <a:prstDash val="solid"/>
                </a:ln>
                <a:noFill/>
                <a:latin typeface="Comic Sans MS"/>
              </a:rPr>
              <a:t> </a:t>
            </a:r>
            <a:endParaRPr lang="he-IL" dirty="0">
              <a:ln w="3175" cmpd="sng">
                <a:solidFill>
                  <a:srgbClr val="C00000"/>
                </a:solidFill>
                <a:prstDash val="solid"/>
              </a:ln>
              <a:noFill/>
              <a:latin typeface="Comic Sans MS"/>
            </a:endParaRPr>
          </a:p>
          <a:p>
            <a:pPr marL="342900" indent="-342900">
              <a:lnSpc>
                <a:spcPct val="150000"/>
              </a:lnSpc>
              <a:buClr>
                <a:schemeClr val="tx1"/>
              </a:buClr>
              <a:buSzPct val="50000"/>
              <a:buFont typeface="+mj-lt"/>
              <a:buAutoNum type="arabicPeriod"/>
            </a:pPr>
            <a:r>
              <a:rPr lang="he-IL" b="1" dirty="0">
                <a:solidFill>
                  <a:srgbClr val="0070C0"/>
                </a:solidFill>
                <a:effectLst>
                  <a:outerShdw blurRad="38100" dist="38100" dir="2700000" algn="tl">
                    <a:srgbClr val="000000">
                      <a:alpha val="43137"/>
                    </a:srgbClr>
                  </a:outerShdw>
                </a:effectLst>
                <a:latin typeface="Comic Sans MS"/>
              </a:rPr>
              <a:t>כִּי שָׁם בָּלַל ה' שְׂפַת כָּל הָאָרֶץ </a:t>
            </a:r>
            <a:r>
              <a:rPr lang="he-IL" dirty="0">
                <a:solidFill>
                  <a:prstClr val="black"/>
                </a:solidFill>
                <a:latin typeface="Comic Sans MS"/>
              </a:rPr>
              <a:t>וּמִשָּׁם </a:t>
            </a:r>
            <a:r>
              <a:rPr lang="he-IL" dirty="0" err="1">
                <a:solidFill>
                  <a:prstClr val="black"/>
                </a:solidFill>
                <a:latin typeface="Comic Sans MS"/>
              </a:rPr>
              <a:t>הֱפִיצָם</a:t>
            </a:r>
            <a:r>
              <a:rPr lang="he-IL" dirty="0">
                <a:solidFill>
                  <a:prstClr val="black"/>
                </a:solidFill>
                <a:latin typeface="Comic Sans MS"/>
              </a:rPr>
              <a:t> ה' עַל פְּנֵי כָּל הָאָרֶץ. </a:t>
            </a:r>
          </a:p>
        </p:txBody>
      </p:sp>
      <p:sp>
        <p:nvSpPr>
          <p:cNvPr id="6" name="סוגר מרובע ימני 5">
            <a:extLst>
              <a:ext uri="{FF2B5EF4-FFF2-40B4-BE49-F238E27FC236}">
                <a16:creationId xmlns:a16="http://schemas.microsoft.com/office/drawing/2014/main" id="{17D90527-AE4F-453F-8449-9039CFCD9434}"/>
              </a:ext>
            </a:extLst>
          </p:cNvPr>
          <p:cNvSpPr/>
          <p:nvPr/>
        </p:nvSpPr>
        <p:spPr>
          <a:xfrm>
            <a:off x="8367520" y="548641"/>
            <a:ext cx="2879601" cy="5841226"/>
          </a:xfrm>
          <a:prstGeom prst="rightBracket">
            <a:avLst/>
          </a:prstGeom>
          <a:noFill/>
          <a:ln w="22225" cap="flat" cmpd="sng" algn="ctr">
            <a:solidFill>
              <a:srgbClr val="0070C0"/>
            </a:solidFill>
            <a:prstDash val="solid"/>
          </a:ln>
          <a:effectLst>
            <a:outerShdw blurRad="50800" dist="38100" algn="l" rotWithShape="0">
              <a:prstClr val="black">
                <a:alpha val="40000"/>
              </a:prstClr>
            </a:outerShdw>
          </a:effectLst>
          <a:scene3d>
            <a:camera prst="orthographicFront">
              <a:rot lat="0" lon="0" rev="0"/>
            </a:camera>
            <a:lightRig rig="threePt" dir="tl">
              <a:rot lat="0" lon="0" rev="20400000"/>
            </a:lightRig>
          </a:scene3d>
          <a:sp3d>
            <a:bevelT w="50800" h="12700" prst="softRound"/>
          </a:sp3d>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omic Sans MS"/>
              <a:ea typeface="+mn-ea"/>
            </a:endParaRPr>
          </a:p>
        </p:txBody>
      </p:sp>
      <p:sp>
        <p:nvSpPr>
          <p:cNvPr id="9" name="סוגר מרובע ימני 8">
            <a:extLst>
              <a:ext uri="{FF2B5EF4-FFF2-40B4-BE49-F238E27FC236}">
                <a16:creationId xmlns:a16="http://schemas.microsoft.com/office/drawing/2014/main" id="{4327DA23-B402-4378-9F4E-E9B2B6C3E28D}"/>
              </a:ext>
            </a:extLst>
          </p:cNvPr>
          <p:cNvSpPr/>
          <p:nvPr/>
        </p:nvSpPr>
        <p:spPr>
          <a:xfrm>
            <a:off x="8367519" y="1045717"/>
            <a:ext cx="2605282" cy="4924696"/>
          </a:xfrm>
          <a:prstGeom prst="rightBracket">
            <a:avLst/>
          </a:prstGeom>
          <a:noFill/>
          <a:ln w="22225" cap="flat" cmpd="sng" algn="ctr">
            <a:solidFill>
              <a:srgbClr val="FFC000"/>
            </a:solidFill>
            <a:prstDash val="solid"/>
          </a:ln>
          <a:effectLst>
            <a:outerShdw blurRad="50800" dist="38100" algn="l" rotWithShape="0">
              <a:prstClr val="black">
                <a:alpha val="40000"/>
              </a:prstClr>
            </a:outerShdw>
          </a:effectLst>
          <a:scene3d>
            <a:camera prst="orthographicFront">
              <a:rot lat="0" lon="0" rev="0"/>
            </a:camera>
            <a:lightRig rig="threePt" dir="tl">
              <a:rot lat="0" lon="0" rev="20400000"/>
            </a:lightRig>
          </a:scene3d>
          <a:sp3d>
            <a:bevelT w="50800" h="12700" prst="softRound"/>
          </a:sp3d>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omic Sans MS"/>
              <a:ea typeface="+mn-ea"/>
            </a:endParaRPr>
          </a:p>
        </p:txBody>
      </p:sp>
      <p:sp>
        <p:nvSpPr>
          <p:cNvPr id="10" name="סוגר מרובע ימני 9">
            <a:extLst>
              <a:ext uri="{FF2B5EF4-FFF2-40B4-BE49-F238E27FC236}">
                <a16:creationId xmlns:a16="http://schemas.microsoft.com/office/drawing/2014/main" id="{4513430A-C258-4626-9C9D-03B2E1010C70}"/>
              </a:ext>
            </a:extLst>
          </p:cNvPr>
          <p:cNvSpPr/>
          <p:nvPr/>
        </p:nvSpPr>
        <p:spPr>
          <a:xfrm>
            <a:off x="8367518" y="1436915"/>
            <a:ext cx="2291773" cy="4101736"/>
          </a:xfrm>
          <a:prstGeom prst="rightBracket">
            <a:avLst/>
          </a:prstGeom>
          <a:noFill/>
          <a:ln w="22225" cap="flat" cmpd="sng" algn="ctr">
            <a:solidFill>
              <a:srgbClr val="FA00FA"/>
            </a:solidFill>
            <a:prstDash val="solid"/>
          </a:ln>
          <a:effectLst>
            <a:outerShdw blurRad="50800" dist="38100" algn="l" rotWithShape="0">
              <a:prstClr val="black">
                <a:alpha val="40000"/>
              </a:prstClr>
            </a:outerShdw>
          </a:effectLst>
          <a:scene3d>
            <a:camera prst="orthographicFront">
              <a:rot lat="0" lon="0" rev="0"/>
            </a:camera>
            <a:lightRig rig="threePt" dir="tl">
              <a:rot lat="0" lon="0" rev="20400000"/>
            </a:lightRig>
          </a:scene3d>
          <a:sp3d>
            <a:bevelT w="50800" h="12700" prst="softRound"/>
          </a:sp3d>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omic Sans MS"/>
              <a:ea typeface="+mn-ea"/>
            </a:endParaRPr>
          </a:p>
        </p:txBody>
      </p:sp>
      <p:sp>
        <p:nvSpPr>
          <p:cNvPr id="11" name="סוגר מרובע ימני 10">
            <a:extLst>
              <a:ext uri="{FF2B5EF4-FFF2-40B4-BE49-F238E27FC236}">
                <a16:creationId xmlns:a16="http://schemas.microsoft.com/office/drawing/2014/main" id="{CC729837-6C50-4683-AF94-3676F40E0CDC}"/>
              </a:ext>
            </a:extLst>
          </p:cNvPr>
          <p:cNvSpPr/>
          <p:nvPr/>
        </p:nvSpPr>
        <p:spPr>
          <a:xfrm>
            <a:off x="8367518" y="1828801"/>
            <a:ext cx="1978266" cy="3304902"/>
          </a:xfrm>
          <a:prstGeom prst="rightBracket">
            <a:avLst/>
          </a:prstGeom>
          <a:noFill/>
          <a:ln w="22225" cap="flat" cmpd="sng" algn="ctr">
            <a:solidFill>
              <a:schemeClr val="accent2">
                <a:lumMod val="75000"/>
              </a:schemeClr>
            </a:solidFill>
            <a:prstDash val="solid"/>
          </a:ln>
          <a:effectLst>
            <a:outerShdw blurRad="50800" dist="38100" algn="l" rotWithShape="0">
              <a:prstClr val="black">
                <a:alpha val="40000"/>
              </a:prstClr>
            </a:outerShdw>
          </a:effectLst>
          <a:scene3d>
            <a:camera prst="orthographicFront">
              <a:rot lat="0" lon="0" rev="0"/>
            </a:camera>
            <a:lightRig rig="threePt" dir="tl">
              <a:rot lat="0" lon="0" rev="20400000"/>
            </a:lightRig>
          </a:scene3d>
          <a:sp3d>
            <a:bevelT w="50800" h="12700" prst="softRound"/>
          </a:sp3d>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omic Sans MS"/>
              <a:ea typeface="+mn-ea"/>
            </a:endParaRPr>
          </a:p>
        </p:txBody>
      </p:sp>
      <p:sp>
        <p:nvSpPr>
          <p:cNvPr id="12" name="סוגר מרובע ימני 11">
            <a:extLst>
              <a:ext uri="{FF2B5EF4-FFF2-40B4-BE49-F238E27FC236}">
                <a16:creationId xmlns:a16="http://schemas.microsoft.com/office/drawing/2014/main" id="{6AC5A0DF-2745-4325-B1B4-B3577B67E79D}"/>
              </a:ext>
            </a:extLst>
          </p:cNvPr>
          <p:cNvSpPr/>
          <p:nvPr/>
        </p:nvSpPr>
        <p:spPr>
          <a:xfrm>
            <a:off x="8367517" y="2207623"/>
            <a:ext cx="1690884" cy="2508068"/>
          </a:xfrm>
          <a:prstGeom prst="rightBracket">
            <a:avLst/>
          </a:prstGeom>
          <a:noFill/>
          <a:ln w="22225" cap="flat" cmpd="sng" algn="ctr">
            <a:solidFill>
              <a:srgbClr val="6BD844"/>
            </a:solidFill>
            <a:prstDash val="solid"/>
          </a:ln>
          <a:effectLst>
            <a:outerShdw blurRad="50800" dist="38100" algn="l" rotWithShape="0">
              <a:prstClr val="black">
                <a:alpha val="40000"/>
              </a:prstClr>
            </a:outerShdw>
          </a:effectLst>
          <a:scene3d>
            <a:camera prst="orthographicFront">
              <a:rot lat="0" lon="0" rev="0"/>
            </a:camera>
            <a:lightRig rig="threePt" dir="tl">
              <a:rot lat="0" lon="0" rev="20400000"/>
            </a:lightRig>
          </a:scene3d>
          <a:sp3d>
            <a:bevelT w="50800" h="12700" prst="softRound"/>
          </a:sp3d>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omic Sans MS"/>
              <a:ea typeface="+mn-ea"/>
            </a:endParaRPr>
          </a:p>
        </p:txBody>
      </p:sp>
      <p:sp>
        <p:nvSpPr>
          <p:cNvPr id="13" name="סוגר מרובע ימני 12">
            <a:extLst>
              <a:ext uri="{FF2B5EF4-FFF2-40B4-BE49-F238E27FC236}">
                <a16:creationId xmlns:a16="http://schemas.microsoft.com/office/drawing/2014/main" id="{05DAD835-D4A0-4F97-AA93-212D528E8DDF}"/>
              </a:ext>
            </a:extLst>
          </p:cNvPr>
          <p:cNvSpPr/>
          <p:nvPr/>
        </p:nvSpPr>
        <p:spPr>
          <a:xfrm>
            <a:off x="8367516" y="3056709"/>
            <a:ext cx="1442686" cy="849085"/>
          </a:xfrm>
          <a:prstGeom prst="rightBracket">
            <a:avLst/>
          </a:prstGeom>
          <a:noFill/>
          <a:ln w="22225" cap="flat" cmpd="sng" algn="ctr">
            <a:solidFill>
              <a:schemeClr val="accent4">
                <a:lumMod val="60000"/>
                <a:lumOff val="40000"/>
              </a:schemeClr>
            </a:solidFill>
            <a:prstDash val="solid"/>
          </a:ln>
          <a:effectLst>
            <a:outerShdw blurRad="50800" dist="38100" algn="l" rotWithShape="0">
              <a:prstClr val="black">
                <a:alpha val="40000"/>
              </a:prstClr>
            </a:outerShdw>
          </a:effectLst>
          <a:scene3d>
            <a:camera prst="orthographicFront">
              <a:rot lat="0" lon="0" rev="0"/>
            </a:camera>
            <a:lightRig rig="threePt" dir="tl">
              <a:rot lat="0" lon="0" rev="20400000"/>
            </a:lightRig>
          </a:scene3d>
          <a:sp3d>
            <a:bevelT w="50800" h="12700" prst="softRound"/>
          </a:sp3d>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omic Sans MS"/>
              <a:ea typeface="+mn-ea"/>
            </a:endParaRPr>
          </a:p>
        </p:txBody>
      </p:sp>
      <p:cxnSp>
        <p:nvCxnSpPr>
          <p:cNvPr id="3" name="מחבר חץ ישר 2">
            <a:extLst>
              <a:ext uri="{FF2B5EF4-FFF2-40B4-BE49-F238E27FC236}">
                <a16:creationId xmlns:a16="http://schemas.microsoft.com/office/drawing/2014/main" id="{F9A9BFDC-A38E-4E48-B0F0-31B3A07F1FC1}"/>
              </a:ext>
            </a:extLst>
          </p:cNvPr>
          <p:cNvCxnSpPr>
            <a:cxnSpLocks/>
            <a:stCxn id="5" idx="3"/>
          </p:cNvCxnSpPr>
          <p:nvPr/>
        </p:nvCxnSpPr>
        <p:spPr>
          <a:xfrm>
            <a:off x="8367525" y="3516536"/>
            <a:ext cx="3181538" cy="0"/>
          </a:xfrm>
          <a:prstGeom prst="straightConnector1">
            <a:avLst/>
          </a:prstGeom>
          <a:ln w="28575">
            <a:solidFill>
              <a:srgbClr val="FF0000"/>
            </a:solidFill>
            <a:tailEnd type="triangle"/>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 name="כותרת 1">
            <a:extLst>
              <a:ext uri="{FF2B5EF4-FFF2-40B4-BE49-F238E27FC236}">
                <a16:creationId xmlns:a16="http://schemas.microsoft.com/office/drawing/2014/main" id="{CB78711F-1728-4630-9F18-3AC86520AB4B}"/>
              </a:ext>
            </a:extLst>
          </p:cNvPr>
          <p:cNvSpPr txBox="1">
            <a:spLocks/>
          </p:cNvSpPr>
          <p:nvPr/>
        </p:nvSpPr>
        <p:spPr>
          <a:xfrm>
            <a:off x="4677878" y="2809636"/>
            <a:ext cx="5380523" cy="1821803"/>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l" defTabSz="914400" rtl="1" eaLnBrk="1" latinLnBrk="0" hangingPunct="1">
              <a:lnSpc>
                <a:spcPct val="85000"/>
              </a:lnSpc>
              <a:spcBef>
                <a:spcPct val="0"/>
              </a:spcBef>
              <a:buNone/>
              <a:defRPr sz="7200" b="1" kern="1200" cap="none" baseline="0">
                <a:blipFill dpi="0" rotWithShape="1">
                  <a:blip r:embed="rId2"/>
                  <a:srcRect/>
                  <a:tile tx="6350" ty="-127000" sx="65000" sy="64000" flip="none" algn="tl"/>
                </a:blipFill>
                <a:latin typeface="+mj-lt"/>
                <a:ea typeface="+mj-ea"/>
                <a:cs typeface="+mj-cs"/>
              </a:defRPr>
            </a:lvl1pPr>
          </a:lstStyle>
          <a:p>
            <a:pPr algn="r">
              <a:spcBef>
                <a:spcPts val="600"/>
              </a:spcBef>
            </a:pPr>
            <a:r>
              <a:rPr lang="he-IL" sz="2400" dirty="0">
                <a:effectLst>
                  <a:outerShdw blurRad="38100" dist="38100" dir="2700000" algn="tl">
                    <a:srgbClr val="000000">
                      <a:alpha val="43137"/>
                    </a:srgbClr>
                  </a:outerShdw>
                </a:effectLst>
                <a:latin typeface="Comic Sans MS"/>
                <a:cs typeface="+mn-cs"/>
              </a:rPr>
              <a:t>במסגרת</a:t>
            </a:r>
            <a:r>
              <a:rPr lang="he-IL" sz="2400" b="0" dirty="0">
                <a:latin typeface="Comic Sans MS"/>
                <a:cs typeface="+mn-cs"/>
              </a:rPr>
              <a:t> טמון </a:t>
            </a:r>
            <a:r>
              <a:rPr lang="he-IL" sz="2400" dirty="0">
                <a:effectLst>
                  <a:outerShdw blurRad="38100" dist="38100" dir="2700000" algn="tl">
                    <a:srgbClr val="000000">
                      <a:alpha val="43137"/>
                    </a:srgbClr>
                  </a:outerShdw>
                </a:effectLst>
                <a:latin typeface="Comic Sans MS"/>
                <a:cs typeface="+mn-cs"/>
              </a:rPr>
              <a:t>הרעיון המרכזי</a:t>
            </a:r>
            <a:r>
              <a:rPr lang="he-IL" sz="2400" b="0" dirty="0">
                <a:latin typeface="Comic Sans MS"/>
                <a:cs typeface="+mn-cs"/>
              </a:rPr>
              <a:t>.</a:t>
            </a:r>
          </a:p>
          <a:p>
            <a:pPr algn="r">
              <a:spcBef>
                <a:spcPts val="600"/>
              </a:spcBef>
            </a:pPr>
            <a:r>
              <a:rPr lang="he-IL" sz="2400" b="0" dirty="0">
                <a:latin typeface="Comic Sans MS"/>
                <a:cs typeface="+mn-cs"/>
              </a:rPr>
              <a:t>בני האדם היו מאוחדים, בנו מגדל לעשות להם שם.</a:t>
            </a:r>
          </a:p>
          <a:p>
            <a:pPr algn="r">
              <a:spcBef>
                <a:spcPts val="600"/>
              </a:spcBef>
            </a:pPr>
            <a:r>
              <a:rPr lang="he-IL" sz="2400" b="0" dirty="0">
                <a:latin typeface="Comic Sans MS"/>
                <a:cs typeface="+mn-cs"/>
              </a:rPr>
              <a:t>האלוהים גומל להם בכך שבלבל את שפתם והפיצם בעולם.</a:t>
            </a:r>
          </a:p>
        </p:txBody>
      </p:sp>
      <p:sp>
        <p:nvSpPr>
          <p:cNvPr id="25" name="כותרת 1">
            <a:extLst>
              <a:ext uri="{FF2B5EF4-FFF2-40B4-BE49-F238E27FC236}">
                <a16:creationId xmlns:a16="http://schemas.microsoft.com/office/drawing/2014/main" id="{1B2FAB74-E209-4B78-A2F0-08934F949ED7}"/>
              </a:ext>
            </a:extLst>
          </p:cNvPr>
          <p:cNvSpPr txBox="1">
            <a:spLocks/>
          </p:cNvSpPr>
          <p:nvPr/>
        </p:nvSpPr>
        <p:spPr>
          <a:xfrm>
            <a:off x="8367525" y="429195"/>
            <a:ext cx="3427198" cy="1585984"/>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l" defTabSz="914400" rtl="1" eaLnBrk="1" latinLnBrk="0" hangingPunct="1">
              <a:lnSpc>
                <a:spcPct val="85000"/>
              </a:lnSpc>
              <a:spcBef>
                <a:spcPct val="0"/>
              </a:spcBef>
              <a:buNone/>
              <a:defRPr sz="7200" b="1" kern="1200" cap="none" baseline="0">
                <a:blipFill dpi="0" rotWithShape="1">
                  <a:blip r:embed="rId2"/>
                  <a:srcRect/>
                  <a:tile tx="6350" ty="-127000" sx="65000" sy="64000" flip="none" algn="tl"/>
                </a:blipFill>
                <a:latin typeface="+mj-lt"/>
                <a:ea typeface="+mj-ea"/>
                <a:cs typeface="+mj-cs"/>
              </a:defRPr>
            </a:lvl1pPr>
          </a:lstStyle>
          <a:p>
            <a:pPr algn="r">
              <a:spcBef>
                <a:spcPts val="600"/>
              </a:spcBef>
            </a:pPr>
            <a:r>
              <a:rPr lang="he-IL" sz="2400" b="0" dirty="0">
                <a:latin typeface="Comic Sans MS"/>
                <a:cs typeface="+mn-cs"/>
              </a:rPr>
              <a:t>במבנה הכיאסטי </a:t>
            </a:r>
            <a:r>
              <a:rPr lang="he-IL" sz="2400" dirty="0">
                <a:effectLst>
                  <a:outerShdw blurRad="38100" dist="38100" dir="2700000" algn="tl">
                    <a:srgbClr val="000000">
                      <a:alpha val="43137"/>
                    </a:srgbClr>
                  </a:outerShdw>
                </a:effectLst>
                <a:latin typeface="Comic Sans MS"/>
                <a:cs typeface="+mn-cs"/>
              </a:rPr>
              <a:t>רגע המהפך </a:t>
            </a:r>
            <a:r>
              <a:rPr lang="he-IL" sz="2400" b="0" dirty="0">
                <a:latin typeface="Comic Sans MS"/>
                <a:cs typeface="+mn-cs"/>
              </a:rPr>
              <a:t>הוא </a:t>
            </a:r>
            <a:r>
              <a:rPr lang="he-IL" sz="2400" dirty="0">
                <a:effectLst>
                  <a:outerShdw blurRad="38100" dist="38100" dir="2700000" algn="tl">
                    <a:srgbClr val="000000">
                      <a:alpha val="43137"/>
                    </a:srgbClr>
                  </a:outerShdw>
                </a:effectLst>
                <a:latin typeface="Comic Sans MS"/>
                <a:cs typeface="+mn-cs"/>
              </a:rPr>
              <a:t>המשפט המרכזי</a:t>
            </a:r>
            <a:r>
              <a:rPr lang="he-IL" sz="2400" b="0" dirty="0">
                <a:latin typeface="Comic Sans MS"/>
                <a:cs typeface="+mn-cs"/>
              </a:rPr>
              <a:t>.</a:t>
            </a:r>
          </a:p>
          <a:p>
            <a:pPr algn="r">
              <a:spcBef>
                <a:spcPts val="600"/>
              </a:spcBef>
            </a:pPr>
            <a:r>
              <a:rPr lang="he-IL" sz="2400" b="0" dirty="0">
                <a:latin typeface="Comic Sans MS"/>
                <a:cs typeface="+mn-cs"/>
              </a:rPr>
              <a:t>והרגע הזה קרה כשהאלוהים ירד לראות.</a:t>
            </a:r>
          </a:p>
        </p:txBody>
      </p:sp>
      <p:sp>
        <p:nvSpPr>
          <p:cNvPr id="27" name="כותרת 1">
            <a:extLst>
              <a:ext uri="{FF2B5EF4-FFF2-40B4-BE49-F238E27FC236}">
                <a16:creationId xmlns:a16="http://schemas.microsoft.com/office/drawing/2014/main" id="{5E977225-0590-4E75-B719-E97E6AA3A416}"/>
              </a:ext>
            </a:extLst>
          </p:cNvPr>
          <p:cNvSpPr txBox="1">
            <a:spLocks/>
          </p:cNvSpPr>
          <p:nvPr/>
        </p:nvSpPr>
        <p:spPr>
          <a:xfrm>
            <a:off x="293764" y="1883735"/>
            <a:ext cx="4360244" cy="1475294"/>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l" defTabSz="914400" rtl="1" eaLnBrk="1" latinLnBrk="0" hangingPunct="1">
              <a:lnSpc>
                <a:spcPct val="85000"/>
              </a:lnSpc>
              <a:spcBef>
                <a:spcPct val="0"/>
              </a:spcBef>
              <a:buNone/>
              <a:defRPr sz="7200" b="1" kern="1200" cap="none" baseline="0">
                <a:blipFill dpi="0" rotWithShape="1">
                  <a:blip r:embed="rId2"/>
                  <a:srcRect/>
                  <a:tile tx="6350" ty="-127000" sx="65000" sy="64000" flip="none" algn="tl"/>
                </a:blipFill>
                <a:latin typeface="+mj-lt"/>
                <a:ea typeface="+mj-ea"/>
                <a:cs typeface="+mj-cs"/>
              </a:defRPr>
            </a:lvl1pPr>
          </a:lstStyle>
          <a:p>
            <a:pPr algn="r">
              <a:spcBef>
                <a:spcPts val="600"/>
              </a:spcBef>
            </a:pPr>
            <a:r>
              <a:rPr lang="he-IL" sz="2400" b="0" dirty="0">
                <a:latin typeface="Comic Sans MS"/>
                <a:cs typeface="+mn-cs"/>
              </a:rPr>
              <a:t>בוני העיר עבדו במרץ, פעמיים הם חוזרים על המילה "</a:t>
            </a:r>
            <a:r>
              <a:rPr lang="he-IL" sz="2400" dirty="0">
                <a:effectLst>
                  <a:outerShdw blurRad="38100" dist="38100" dir="2700000" algn="tl">
                    <a:srgbClr val="000000">
                      <a:alpha val="43137"/>
                    </a:srgbClr>
                  </a:outerShdw>
                </a:effectLst>
                <a:latin typeface="Comic Sans MS"/>
                <a:cs typeface="+mn-cs"/>
              </a:rPr>
              <a:t>הבה</a:t>
            </a:r>
            <a:r>
              <a:rPr lang="he-IL" sz="2400" b="0" dirty="0">
                <a:latin typeface="Comic Sans MS"/>
                <a:cs typeface="+mn-cs"/>
              </a:rPr>
              <a:t>", </a:t>
            </a:r>
            <a:r>
              <a:rPr lang="he-IL" sz="2400" b="0" dirty="0" err="1">
                <a:latin typeface="Comic Sans MS"/>
                <a:cs typeface="+mn-cs"/>
              </a:rPr>
              <a:t>וה"</a:t>
            </a:r>
            <a:r>
              <a:rPr lang="he-IL" sz="2400" dirty="0" err="1">
                <a:effectLst>
                  <a:outerShdw blurRad="38100" dist="38100" dir="2700000" algn="tl">
                    <a:srgbClr val="000000">
                      <a:alpha val="43137"/>
                    </a:srgbClr>
                  </a:outerShdw>
                </a:effectLst>
                <a:latin typeface="Comic Sans MS"/>
                <a:cs typeface="+mn-cs"/>
              </a:rPr>
              <a:t>הבה</a:t>
            </a:r>
            <a:r>
              <a:rPr lang="he-IL" sz="2400" b="0" dirty="0">
                <a:latin typeface="Comic Sans MS"/>
                <a:cs typeface="+mn-cs"/>
              </a:rPr>
              <a:t>" האלוהי גרם להפסקת הבנייה.</a:t>
            </a:r>
          </a:p>
        </p:txBody>
      </p:sp>
      <p:sp>
        <p:nvSpPr>
          <p:cNvPr id="29" name="כותרת 1">
            <a:extLst>
              <a:ext uri="{FF2B5EF4-FFF2-40B4-BE49-F238E27FC236}">
                <a16:creationId xmlns:a16="http://schemas.microsoft.com/office/drawing/2014/main" id="{20ADE4DD-C67F-4FD9-86A6-958137D52376}"/>
              </a:ext>
            </a:extLst>
          </p:cNvPr>
          <p:cNvSpPr txBox="1">
            <a:spLocks/>
          </p:cNvSpPr>
          <p:nvPr/>
        </p:nvSpPr>
        <p:spPr>
          <a:xfrm>
            <a:off x="3999305" y="2973235"/>
            <a:ext cx="4191802" cy="1865117"/>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l" defTabSz="914400" rtl="1" eaLnBrk="1" latinLnBrk="0" hangingPunct="1">
              <a:lnSpc>
                <a:spcPct val="85000"/>
              </a:lnSpc>
              <a:spcBef>
                <a:spcPct val="0"/>
              </a:spcBef>
              <a:buNone/>
              <a:defRPr sz="7200" b="1" kern="1200" cap="none" baseline="0">
                <a:blipFill dpi="0" rotWithShape="1">
                  <a:blip r:embed="rId2"/>
                  <a:srcRect/>
                  <a:tile tx="6350" ty="-127000" sx="65000" sy="64000" flip="none" algn="tl"/>
                </a:blipFill>
                <a:latin typeface="+mj-lt"/>
                <a:ea typeface="+mj-ea"/>
                <a:cs typeface="+mj-cs"/>
              </a:defRPr>
            </a:lvl1pPr>
          </a:lstStyle>
          <a:p>
            <a:pPr algn="r">
              <a:spcBef>
                <a:spcPts val="600"/>
              </a:spcBef>
            </a:pPr>
            <a:r>
              <a:rPr lang="he-IL" sz="2400" b="0" dirty="0">
                <a:latin typeface="Comic Sans MS"/>
                <a:cs typeface="+mn-cs"/>
              </a:rPr>
              <a:t>האלוהים גומל לבני האדם על מעשיהם ע"פ מידת חטאם (</a:t>
            </a:r>
            <a:r>
              <a:rPr lang="he-IL" sz="2400" dirty="0">
                <a:effectLst>
                  <a:outerShdw blurRad="38100" dist="38100" dir="2700000" algn="tl">
                    <a:srgbClr val="000000">
                      <a:alpha val="43137"/>
                    </a:srgbClr>
                  </a:outerShdw>
                </a:effectLst>
                <a:latin typeface="Comic Sans MS"/>
                <a:cs typeface="+mn-cs"/>
              </a:rPr>
              <a:t>מידה כנגד מידה</a:t>
            </a:r>
            <a:r>
              <a:rPr lang="he-IL" sz="2400" b="0" dirty="0">
                <a:latin typeface="Comic Sans MS"/>
                <a:cs typeface="+mn-cs"/>
              </a:rPr>
              <a:t>).</a:t>
            </a:r>
          </a:p>
          <a:p>
            <a:pPr algn="r">
              <a:spcBef>
                <a:spcPts val="600"/>
              </a:spcBef>
            </a:pPr>
            <a:r>
              <a:rPr lang="he-IL" sz="2400" b="0" dirty="0">
                <a:latin typeface="Comic Sans MS"/>
                <a:cs typeface="+mn-cs"/>
              </a:rPr>
              <a:t>האדם יכול לתכנן, אבל הרצון האלוהי הוא העליון והקובע.</a:t>
            </a:r>
          </a:p>
        </p:txBody>
      </p:sp>
    </p:spTree>
    <p:extLst>
      <p:ext uri="{BB962C8B-B14F-4D97-AF65-F5344CB8AC3E}">
        <p14:creationId xmlns:p14="http://schemas.microsoft.com/office/powerpoint/2010/main" val="241390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2000"/>
                                        <p:tgtEl>
                                          <p:spTgt spid="23"/>
                                        </p:tgtEl>
                                      </p:cBhvr>
                                    </p:animEffec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1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1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2000"/>
                                        <p:tgtEl>
                                          <p:spTgt spid="27"/>
                                        </p:tgtEl>
                                      </p:cBhvr>
                                    </p:animEffec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up)">
                                      <p:cBhvr>
                                        <p:cTn id="42" dur="1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10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2000"/>
                                        <p:tgtEl>
                                          <p:spTgt spid="25"/>
                                        </p:tgtEl>
                                      </p:cBhvr>
                                    </p:animEffec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2000"/>
                                        <p:tgtEl>
                                          <p:spTgt spid="29"/>
                                        </p:tgtEl>
                                      </p:cBhvr>
                                    </p:animEffec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P spid="13" grpId="0" animBg="1"/>
      <p:bldP spid="23" grpId="0" animBg="1"/>
      <p:bldP spid="25" grpId="0" animBg="1"/>
      <p:bldP spid="27" grpId="0" animBg="1"/>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2" name="כותרת 4">
            <a:extLst>
              <a:ext uri="{FF2B5EF4-FFF2-40B4-BE49-F238E27FC236}">
                <a16:creationId xmlns:a16="http://schemas.microsoft.com/office/drawing/2014/main" id="{D759E17C-CAEA-4FF8-A32E-36D8EB34B4D8}"/>
              </a:ext>
            </a:extLst>
          </p:cNvPr>
          <p:cNvSpPr txBox="1">
            <a:spLocks/>
          </p:cNvSpPr>
          <p:nvPr/>
        </p:nvSpPr>
        <p:spPr>
          <a:xfrm>
            <a:off x="1167397" y="1955934"/>
            <a:ext cx="9855617" cy="822629"/>
          </a:xfrm>
          <a:prstGeom prst="rect">
            <a:avLst/>
          </a:prstGeom>
        </p:spPr>
        <p:txBody>
          <a:bodyPr vert="horz" lIns="91440" tIns="45720" rIns="91440" bIns="45720" rtlCol="1" anchor="ctr" anchorCtr="0">
            <a:noAutofit/>
          </a:bodyPr>
          <a:lstStyle>
            <a:lvl1pPr algn="ctr" defTabSz="914400" rtl="1" eaLnBrk="1" latinLnBrk="0" hangingPunct="1">
              <a:spcBef>
                <a:spcPct val="0"/>
              </a:spcBef>
              <a:buNone/>
              <a:defRPr sz="6600" b="1" kern="1200">
                <a:solidFill>
                  <a:srgbClr val="192A72"/>
                </a:solidFill>
                <a:latin typeface="Arial" pitchFamily="34" charset="0"/>
                <a:ea typeface="+mj-ea"/>
                <a:cs typeface="Arial" pitchFamily="34" charset="0"/>
              </a:defRPr>
            </a:lvl1pPr>
          </a:lstStyle>
          <a:p>
            <a:r>
              <a:rPr lang="he-IL" sz="6000" dirty="0">
                <a:ln w="0"/>
                <a:solidFill>
                  <a:schemeClr val="accent1"/>
                </a:solidFill>
                <a:effectLst>
                  <a:innerShdw blurRad="63500" dist="50800" dir="16200000">
                    <a:prstClr val="black">
                      <a:alpha val="50000"/>
                    </a:prstClr>
                  </a:innerShdw>
                </a:effectLst>
                <a:latin typeface="Varela Round" panose="00000500000000000000" pitchFamily="2" charset="-79"/>
                <a:cs typeface="Varela Round" panose="00000500000000000000" pitchFamily="2" charset="-79"/>
              </a:rPr>
              <a:t>מה היה פסול בהתנהגותם?</a:t>
            </a:r>
            <a:endParaRPr lang="he-IL" sz="4800" dirty="0">
              <a:ln w="0"/>
              <a:solidFill>
                <a:schemeClr val="accent1"/>
              </a:solidFill>
              <a:effectLst>
                <a:innerShdw blurRad="63500" dist="50800" dir="16200000">
                  <a:prstClr val="black">
                    <a:alpha val="50000"/>
                  </a:prstClr>
                </a:innerShdw>
              </a:effectLst>
              <a:latin typeface="Varela Round" panose="00000500000000000000" pitchFamily="2" charset="-79"/>
              <a:cs typeface="Varela Round" panose="00000500000000000000" pitchFamily="2" charset="-79"/>
            </a:endParaRPr>
          </a:p>
        </p:txBody>
      </p:sp>
      <p:pic>
        <p:nvPicPr>
          <p:cNvPr id="8" name="תמונה 7">
            <a:extLst>
              <a:ext uri="{FF2B5EF4-FFF2-40B4-BE49-F238E27FC236}">
                <a16:creationId xmlns:a16="http://schemas.microsoft.com/office/drawing/2014/main" id="{E43E7C23-522B-4396-856F-BCC6DCD741F8}"/>
              </a:ext>
            </a:extLst>
          </p:cNvPr>
          <p:cNvPicPr>
            <a:picLocks noChangeAspect="1"/>
          </p:cNvPicPr>
          <p:nvPr/>
        </p:nvPicPr>
        <p:blipFill>
          <a:blip r:embed="rId3"/>
          <a:stretch>
            <a:fillRect/>
          </a:stretch>
        </p:blipFill>
        <p:spPr>
          <a:xfrm>
            <a:off x="4607652" y="2901797"/>
            <a:ext cx="2975106" cy="3883489"/>
          </a:xfrm>
          <a:prstGeom prst="rect">
            <a:avLst/>
          </a:prstGeom>
        </p:spPr>
      </p:pic>
    </p:spTree>
    <p:extLst>
      <p:ext uri="{BB962C8B-B14F-4D97-AF65-F5344CB8AC3E}">
        <p14:creationId xmlns:p14="http://schemas.microsoft.com/office/powerpoint/2010/main" val="13148754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כותרת 1">
            <a:extLst>
              <a:ext uri="{FF2B5EF4-FFF2-40B4-BE49-F238E27FC236}">
                <a16:creationId xmlns:a16="http://schemas.microsoft.com/office/drawing/2014/main" id="{8B5D74B8-F5E0-468B-958F-16D5FBF429A8}"/>
              </a:ext>
            </a:extLst>
          </p:cNvPr>
          <p:cNvSpPr txBox="1">
            <a:spLocks/>
          </p:cNvSpPr>
          <p:nvPr/>
        </p:nvSpPr>
        <p:spPr>
          <a:xfrm>
            <a:off x="4549606" y="416970"/>
            <a:ext cx="7379803" cy="1216109"/>
          </a:xfrm>
          <a:prstGeom prst="rect">
            <a:avLst/>
          </a:prstGeom>
          <a:noFill/>
          <a:ln>
            <a:noFill/>
          </a:ln>
          <a:effectLst/>
        </p:spPr>
        <p:txBody>
          <a:bodyPr vert="horz" lIns="91440" tIns="45720" rIns="91440" bIns="45720" rtlCol="0" anchor="ctr">
            <a:noAutofit/>
          </a:bodyPr>
          <a:lstStyle>
            <a:lvl1pPr algn="l" defTabSz="914400" rtl="1" eaLnBrk="1" latinLnBrk="0" hangingPunct="1">
              <a:lnSpc>
                <a:spcPct val="85000"/>
              </a:lnSpc>
              <a:spcBef>
                <a:spcPct val="0"/>
              </a:spcBef>
              <a:buNone/>
              <a:defRPr sz="7200" b="1" kern="1200" cap="none" baseline="0">
                <a:blipFill dpi="0" rotWithShape="1">
                  <a:blip r:embed="rId2"/>
                  <a:srcRect/>
                  <a:tile tx="6350" ty="-127000" sx="65000" sy="64000" flip="none" algn="tl"/>
                </a:blipFill>
                <a:latin typeface="+mj-lt"/>
                <a:ea typeface="+mj-ea"/>
                <a:cs typeface="+mj-cs"/>
              </a:defRPr>
            </a:lvl1pPr>
          </a:lstStyle>
          <a:p>
            <a:pPr algn="ctr">
              <a:spcBef>
                <a:spcPts val="1200"/>
              </a:spcBef>
            </a:pPr>
            <a:r>
              <a:rPr lang="he-IL" sz="3200" b="0" dirty="0">
                <a:latin typeface="Comic Sans MS"/>
                <a:cs typeface="+mn-cs"/>
              </a:rPr>
              <a:t>יש הקוראים לסיפור זה "חטא דור הַפַּלָגָה" </a:t>
            </a:r>
          </a:p>
          <a:p>
            <a:pPr algn="ctr">
              <a:spcBef>
                <a:spcPts val="1200"/>
              </a:spcBef>
            </a:pPr>
            <a:r>
              <a:rPr lang="he-IL" sz="3200" b="0" dirty="0">
                <a:latin typeface="Comic Sans MS"/>
                <a:cs typeface="+mn-cs"/>
              </a:rPr>
              <a:t>חטא הדור שבו נפלגה הארץ.</a:t>
            </a:r>
          </a:p>
        </p:txBody>
      </p:sp>
      <p:sp>
        <p:nvSpPr>
          <p:cNvPr id="20" name="כותרת 1">
            <a:extLst>
              <a:ext uri="{FF2B5EF4-FFF2-40B4-BE49-F238E27FC236}">
                <a16:creationId xmlns:a16="http://schemas.microsoft.com/office/drawing/2014/main" id="{28F18373-DA49-428A-BE9C-5774191B9A57}"/>
              </a:ext>
            </a:extLst>
          </p:cNvPr>
          <p:cNvSpPr txBox="1">
            <a:spLocks/>
          </p:cNvSpPr>
          <p:nvPr/>
        </p:nvSpPr>
        <p:spPr>
          <a:xfrm>
            <a:off x="2782956" y="1977887"/>
            <a:ext cx="7210872" cy="2564296"/>
          </a:xfrm>
          <a:prstGeom prst="rect">
            <a:avLst/>
          </a:prstGeom>
          <a:noFill/>
          <a:ln>
            <a:noFill/>
          </a:ln>
          <a:effectLst/>
        </p:spPr>
        <p:txBody>
          <a:bodyPr vert="horz" lIns="91440" tIns="45720" rIns="91440" bIns="45720" rtlCol="0" anchor="ctr">
            <a:noAutofit/>
          </a:bodyPr>
          <a:lstStyle>
            <a:lvl1pPr algn="l" defTabSz="914400" rtl="1" eaLnBrk="1" latinLnBrk="0" hangingPunct="1">
              <a:lnSpc>
                <a:spcPct val="85000"/>
              </a:lnSpc>
              <a:spcBef>
                <a:spcPct val="0"/>
              </a:spcBef>
              <a:buNone/>
              <a:defRPr sz="7200" b="1" kern="1200" cap="none" baseline="0">
                <a:blipFill dpi="0" rotWithShape="1">
                  <a:blip r:embed="rId2"/>
                  <a:srcRect/>
                  <a:tile tx="6350" ty="-127000" sx="65000" sy="64000" flip="none" algn="tl"/>
                </a:blipFill>
                <a:latin typeface="+mj-lt"/>
                <a:ea typeface="+mj-ea"/>
                <a:cs typeface="+mj-cs"/>
              </a:defRPr>
            </a:lvl1pPr>
          </a:lstStyle>
          <a:p>
            <a:pPr marL="457200" indent="-457200" algn="r">
              <a:spcBef>
                <a:spcPts val="1200"/>
              </a:spcBef>
              <a:buFont typeface="Wingdings" panose="05000000000000000000" pitchFamily="2" charset="2"/>
              <a:buChar char="ü"/>
            </a:pPr>
            <a:r>
              <a:rPr lang="he-IL" sz="3200" b="0" dirty="0">
                <a:latin typeface="Comic Sans MS"/>
                <a:cs typeface="+mn-cs"/>
              </a:rPr>
              <a:t>האם מתואר כאן חטא? </a:t>
            </a:r>
          </a:p>
          <a:p>
            <a:pPr marL="457200" indent="-457200" algn="r">
              <a:spcBef>
                <a:spcPts val="1200"/>
              </a:spcBef>
              <a:buFont typeface="Wingdings" panose="05000000000000000000" pitchFamily="2" charset="2"/>
              <a:buChar char="ü"/>
            </a:pPr>
            <a:r>
              <a:rPr lang="he-IL" sz="3200" b="0" dirty="0">
                <a:latin typeface="Comic Sans MS"/>
                <a:cs typeface="+mn-cs"/>
              </a:rPr>
              <a:t>האם מעשיהם של בני דור הַפַּלָגָה היו מעשים לא ראויים? </a:t>
            </a:r>
          </a:p>
          <a:p>
            <a:pPr marL="457200" indent="-457200" algn="r">
              <a:spcBef>
                <a:spcPts val="1200"/>
              </a:spcBef>
              <a:buFont typeface="Wingdings" panose="05000000000000000000" pitchFamily="2" charset="2"/>
              <a:buChar char="ü"/>
            </a:pPr>
            <a:r>
              <a:rPr lang="he-IL" sz="3200" b="0" dirty="0">
                <a:latin typeface="Comic Sans MS"/>
                <a:cs typeface="+mn-cs"/>
              </a:rPr>
              <a:t>מה הם כבר עשו שהגיע להם עונש חמור כל-כך?</a:t>
            </a:r>
          </a:p>
        </p:txBody>
      </p:sp>
      <p:pic>
        <p:nvPicPr>
          <p:cNvPr id="3074" name="Picture 2" descr="Ask Faq Svg Png Icon Free Download (#527542) - OnlineWebFonts.COM">
            <a:extLst>
              <a:ext uri="{FF2B5EF4-FFF2-40B4-BE49-F238E27FC236}">
                <a16:creationId xmlns:a16="http://schemas.microsoft.com/office/drawing/2014/main" id="{A389A0E7-FDBF-4FD0-B398-4A28255E60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8248" y="551073"/>
            <a:ext cx="2814112" cy="2406367"/>
          </a:xfrm>
          <a:prstGeom prst="rect">
            <a:avLst/>
          </a:prstGeom>
          <a:noFill/>
          <a:extLst>
            <a:ext uri="{909E8E84-426E-40DD-AFC4-6F175D3DCCD1}">
              <a14:hiddenFill xmlns:a14="http://schemas.microsoft.com/office/drawing/2010/main">
                <a:solidFill>
                  <a:srgbClr val="FFFFFF"/>
                </a:solidFill>
              </a14:hiddenFill>
            </a:ext>
          </a:extLst>
        </p:spPr>
      </p:pic>
      <p:pic>
        <p:nvPicPr>
          <p:cNvPr id="13" name="תמונה 12">
            <a:extLst>
              <a:ext uri="{FF2B5EF4-FFF2-40B4-BE49-F238E27FC236}">
                <a16:creationId xmlns:a16="http://schemas.microsoft.com/office/drawing/2014/main" id="{8AFF8A40-AE95-4D6C-BBE7-FFACD64B206E}"/>
              </a:ext>
            </a:extLst>
          </p:cNvPr>
          <p:cNvPicPr>
            <a:picLocks noChangeAspect="1"/>
          </p:cNvPicPr>
          <p:nvPr/>
        </p:nvPicPr>
        <p:blipFill>
          <a:blip r:embed="rId4"/>
          <a:stretch>
            <a:fillRect/>
          </a:stretch>
        </p:blipFill>
        <p:spPr>
          <a:xfrm>
            <a:off x="68816" y="2289034"/>
            <a:ext cx="2213040" cy="4913802"/>
          </a:xfrm>
          <a:prstGeom prst="rect">
            <a:avLst/>
          </a:prstGeom>
        </p:spPr>
      </p:pic>
    </p:spTree>
    <p:extLst>
      <p:ext uri="{BB962C8B-B14F-4D97-AF65-F5344CB8AC3E}">
        <p14:creationId xmlns:p14="http://schemas.microsoft.com/office/powerpoint/2010/main" val="19177163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1">
            <a:extLst>
              <a:ext uri="{FF2B5EF4-FFF2-40B4-BE49-F238E27FC236}">
                <a16:creationId xmlns:a16="http://schemas.microsoft.com/office/drawing/2014/main" id="{9D17742F-FFC1-4603-9C10-E380CF5540F1}"/>
              </a:ext>
            </a:extLst>
          </p:cNvPr>
          <p:cNvSpPr txBox="1">
            <a:spLocks/>
          </p:cNvSpPr>
          <p:nvPr/>
        </p:nvSpPr>
        <p:spPr>
          <a:xfrm>
            <a:off x="10240270" y="129196"/>
            <a:ext cx="1764918" cy="401258"/>
          </a:xfrm>
          <a:prstGeom prst="rect">
            <a:avLst/>
          </a:prstGeom>
          <a:noFill/>
          <a:ln>
            <a:noFill/>
          </a:ln>
          <a:effectLst/>
        </p:spPr>
        <p:txBody>
          <a:bodyPr vert="horz" lIns="91440" tIns="45720" rIns="91440" bIns="45720" rtlCol="0" anchor="ctr">
            <a:noAutofit/>
          </a:bodyPr>
          <a:lstStyle>
            <a:lvl1pPr algn="l" defTabSz="914400" rtl="1" eaLnBrk="1" latinLnBrk="0" hangingPunct="1">
              <a:lnSpc>
                <a:spcPct val="85000"/>
              </a:lnSpc>
              <a:spcBef>
                <a:spcPct val="0"/>
              </a:spcBef>
              <a:buNone/>
              <a:defRPr sz="7200" b="1" kern="1200" cap="none" baseline="0">
                <a:blipFill dpi="0" rotWithShape="1">
                  <a:blip r:embed="rId2"/>
                  <a:srcRect/>
                  <a:tile tx="6350" ty="-127000" sx="65000" sy="64000" flip="none" algn="tl"/>
                </a:blipFill>
                <a:latin typeface="+mj-lt"/>
                <a:ea typeface="+mj-ea"/>
                <a:cs typeface="+mj-cs"/>
              </a:defRPr>
            </a:lvl1pPr>
          </a:lstStyle>
          <a:p>
            <a:pPr algn="r">
              <a:spcBef>
                <a:spcPts val="1200"/>
              </a:spcBef>
            </a:pPr>
            <a:r>
              <a:rPr lang="he-IL" sz="2400" dirty="0">
                <a:effectLst>
                  <a:outerShdw blurRad="38100" dist="38100" dir="2700000" algn="tl">
                    <a:srgbClr val="000000">
                      <a:alpha val="43137"/>
                    </a:srgbClr>
                  </a:outerShdw>
                </a:effectLst>
                <a:latin typeface="Comic Sans MS"/>
                <a:cs typeface="+mn-cs"/>
              </a:rPr>
              <a:t>לעשות שם</a:t>
            </a:r>
          </a:p>
        </p:txBody>
      </p:sp>
      <p:pic>
        <p:nvPicPr>
          <p:cNvPr id="7" name="תמונה 6">
            <a:extLst>
              <a:ext uri="{FF2B5EF4-FFF2-40B4-BE49-F238E27FC236}">
                <a16:creationId xmlns:a16="http://schemas.microsoft.com/office/drawing/2014/main" id="{ECBAEF8A-A53C-4A3D-8ACD-292698516933}"/>
              </a:ext>
            </a:extLst>
          </p:cNvPr>
          <p:cNvPicPr>
            <a:picLocks noChangeAspect="1"/>
          </p:cNvPicPr>
          <p:nvPr/>
        </p:nvPicPr>
        <p:blipFill>
          <a:blip r:embed="rId3"/>
          <a:stretch>
            <a:fillRect/>
          </a:stretch>
        </p:blipFill>
        <p:spPr>
          <a:xfrm>
            <a:off x="672534" y="665685"/>
            <a:ext cx="4556218" cy="256287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1" name="כותרת 1">
            <a:extLst>
              <a:ext uri="{FF2B5EF4-FFF2-40B4-BE49-F238E27FC236}">
                <a16:creationId xmlns:a16="http://schemas.microsoft.com/office/drawing/2014/main" id="{75FD9CAA-322D-4854-813F-F94F7B03A642}"/>
              </a:ext>
            </a:extLst>
          </p:cNvPr>
          <p:cNvSpPr txBox="1">
            <a:spLocks/>
          </p:cNvSpPr>
          <p:nvPr/>
        </p:nvSpPr>
        <p:spPr>
          <a:xfrm>
            <a:off x="5390164" y="1242775"/>
            <a:ext cx="6357376" cy="230368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Autofit/>
          </a:bodyPr>
          <a:lstStyle>
            <a:lvl1pPr algn="l" defTabSz="914400" rtl="1" eaLnBrk="1" latinLnBrk="0" hangingPunct="1">
              <a:lnSpc>
                <a:spcPct val="85000"/>
              </a:lnSpc>
              <a:spcBef>
                <a:spcPct val="0"/>
              </a:spcBef>
              <a:buNone/>
              <a:defRPr sz="7200" b="1" kern="1200" cap="none" baseline="0">
                <a:blipFill dpi="0" rotWithShape="1">
                  <a:blip r:embed="rId2"/>
                  <a:srcRect/>
                  <a:tile tx="6350" ty="-127000" sx="65000" sy="64000" flip="none" algn="tl"/>
                </a:blipFill>
                <a:latin typeface="+mj-lt"/>
                <a:ea typeface="+mj-ea"/>
                <a:cs typeface="+mj-cs"/>
              </a:defRPr>
            </a:lvl1pPr>
          </a:lstStyle>
          <a:p>
            <a:pPr algn="r">
              <a:spcBef>
                <a:spcPts val="1200"/>
              </a:spcBef>
            </a:pPr>
            <a:r>
              <a:rPr lang="he-IL" sz="2800" b="0" dirty="0">
                <a:latin typeface="Comic Sans MS"/>
                <a:cs typeface="+mn-cs"/>
              </a:rPr>
              <a:t>אֲנִי לְקַחְתִּיךָ </a:t>
            </a:r>
            <a:r>
              <a:rPr lang="he-IL" sz="2800" b="0" dirty="0" err="1">
                <a:latin typeface="Comic Sans MS"/>
                <a:cs typeface="+mn-cs"/>
              </a:rPr>
              <a:t>מִן-הַנָּוֶה</a:t>
            </a:r>
            <a:r>
              <a:rPr lang="he-IL" sz="2800" b="0" dirty="0">
                <a:latin typeface="Comic Sans MS"/>
                <a:cs typeface="+mn-cs"/>
              </a:rPr>
              <a:t>, מֵאַחַר הַצֹּאן לִהְיוֹת נָגִיד, עַל-עַמִּי עַל-יִשְׂרָאֵל. וָאֶהְיֶה עִמְּךָ, בְּכֹל אֲשֶׁר הָלַכְתָּ, וָאַכְרִתָה אֶת-כָּל-אֹיְבֶיךָ, מִפָּנֶיךָ; </a:t>
            </a:r>
            <a:r>
              <a:rPr lang="he-IL" sz="2800" dirty="0">
                <a:effectLst>
                  <a:outerShdw blurRad="38100" dist="38100" dir="2700000" algn="tl">
                    <a:srgbClr val="000000">
                      <a:alpha val="43137"/>
                    </a:srgbClr>
                  </a:outerShdw>
                </a:effectLst>
                <a:latin typeface="Comic Sans MS"/>
                <a:cs typeface="+mn-cs"/>
              </a:rPr>
              <a:t>וְעָשִׂתִי לְךָ שֵׁם גָּדוֹל</a:t>
            </a:r>
            <a:r>
              <a:rPr lang="he-IL" sz="2800" b="0" dirty="0">
                <a:latin typeface="Comic Sans MS"/>
                <a:cs typeface="+mn-cs"/>
              </a:rPr>
              <a:t>, כְּשֵׁם הַגְּדֹלִים אֲשֶׁר בָּאָרֶץ</a:t>
            </a:r>
            <a:r>
              <a:rPr lang="he-IL" sz="1800" b="0" dirty="0">
                <a:latin typeface="Comic Sans MS"/>
                <a:cs typeface="+mn-cs"/>
              </a:rPr>
              <a:t> (שמואל ב' ז' ח-ט)</a:t>
            </a:r>
            <a:r>
              <a:rPr lang="he-IL" sz="2800" b="0" dirty="0">
                <a:latin typeface="Comic Sans MS"/>
                <a:cs typeface="+mn-cs"/>
              </a:rPr>
              <a:t>. </a:t>
            </a:r>
          </a:p>
        </p:txBody>
      </p:sp>
      <p:sp>
        <p:nvSpPr>
          <p:cNvPr id="15" name="כותרת 1">
            <a:extLst>
              <a:ext uri="{FF2B5EF4-FFF2-40B4-BE49-F238E27FC236}">
                <a16:creationId xmlns:a16="http://schemas.microsoft.com/office/drawing/2014/main" id="{16BB619D-A84E-48A7-A55C-2B5DE9A21CFB}"/>
              </a:ext>
            </a:extLst>
          </p:cNvPr>
          <p:cNvSpPr txBox="1">
            <a:spLocks/>
          </p:cNvSpPr>
          <p:nvPr/>
        </p:nvSpPr>
        <p:spPr>
          <a:xfrm>
            <a:off x="571495" y="3788951"/>
            <a:ext cx="6357376" cy="230368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Autofit/>
          </a:bodyPr>
          <a:lstStyle>
            <a:lvl1pPr algn="l" defTabSz="914400" rtl="1" eaLnBrk="1" latinLnBrk="0" hangingPunct="1">
              <a:lnSpc>
                <a:spcPct val="85000"/>
              </a:lnSpc>
              <a:spcBef>
                <a:spcPct val="0"/>
              </a:spcBef>
              <a:buNone/>
              <a:defRPr sz="7200" b="1" kern="1200" cap="none" baseline="0">
                <a:blipFill dpi="0" rotWithShape="1">
                  <a:blip r:embed="rId2"/>
                  <a:srcRect/>
                  <a:tile tx="6350" ty="-127000" sx="65000" sy="64000" flip="none" algn="tl"/>
                </a:blipFill>
                <a:latin typeface="+mj-lt"/>
                <a:ea typeface="+mj-ea"/>
                <a:cs typeface="+mj-cs"/>
              </a:defRPr>
            </a:lvl1pPr>
          </a:lstStyle>
          <a:p>
            <a:pPr algn="r">
              <a:spcBef>
                <a:spcPts val="1200"/>
              </a:spcBef>
            </a:pPr>
            <a:r>
              <a:rPr lang="he-IL" sz="2800" b="0" dirty="0">
                <a:latin typeface="Comic Sans MS"/>
                <a:cs typeface="+mn-cs"/>
              </a:rPr>
              <a:t>כִּי כֹה אָמַר ה' לַסָּרִיסִים אֲשֶׁר יִשְׁמְרוּ אֶת שַׁבְּתוֹתַי וּבָחֲרוּ בַּאֲשֶׁר חָפָצְתִּי וּמַחֲזִיקִים בִּבְרִיתִי. </a:t>
            </a:r>
            <a:r>
              <a:rPr lang="he-IL" sz="2800" dirty="0">
                <a:effectLst>
                  <a:outerShdw blurRad="38100" dist="38100" dir="2700000" algn="tl">
                    <a:srgbClr val="000000">
                      <a:alpha val="43137"/>
                    </a:srgbClr>
                  </a:outerShdw>
                </a:effectLst>
                <a:latin typeface="Comic Sans MS"/>
                <a:cs typeface="+mn-cs"/>
              </a:rPr>
              <a:t>וְנָתַתִּי לָהֶם </a:t>
            </a:r>
            <a:r>
              <a:rPr lang="he-IL" sz="2800" b="0" dirty="0">
                <a:latin typeface="Comic Sans MS"/>
                <a:cs typeface="+mn-cs"/>
              </a:rPr>
              <a:t>בְּבֵיתִי וּבְחוֹמֹתַי </a:t>
            </a:r>
            <a:r>
              <a:rPr lang="he-IL" sz="2800" dirty="0">
                <a:effectLst>
                  <a:outerShdw blurRad="38100" dist="38100" dir="2700000" algn="tl">
                    <a:srgbClr val="000000">
                      <a:alpha val="43137"/>
                    </a:srgbClr>
                  </a:outerShdw>
                </a:effectLst>
                <a:latin typeface="Comic Sans MS"/>
                <a:cs typeface="+mn-cs"/>
              </a:rPr>
              <a:t>יָד וָשֵׁם</a:t>
            </a:r>
            <a:r>
              <a:rPr lang="he-IL" sz="2800" b="0" dirty="0">
                <a:latin typeface="Comic Sans MS"/>
                <a:cs typeface="+mn-cs"/>
              </a:rPr>
              <a:t> </a:t>
            </a:r>
            <a:r>
              <a:rPr lang="he-IL" sz="2800" dirty="0">
                <a:effectLst>
                  <a:outerShdw blurRad="38100" dist="38100" dir="2700000" algn="tl">
                    <a:srgbClr val="000000">
                      <a:alpha val="43137"/>
                    </a:srgbClr>
                  </a:outerShdw>
                </a:effectLst>
                <a:latin typeface="Comic Sans MS"/>
                <a:cs typeface="+mn-cs"/>
              </a:rPr>
              <a:t>טוֹב</a:t>
            </a:r>
            <a:r>
              <a:rPr lang="he-IL" sz="2800" b="0" dirty="0">
                <a:latin typeface="Comic Sans MS"/>
                <a:cs typeface="+mn-cs"/>
              </a:rPr>
              <a:t> מִבָּנִים וּמִבָּנוֹת </a:t>
            </a:r>
            <a:r>
              <a:rPr lang="he-IL" sz="2800" dirty="0">
                <a:effectLst>
                  <a:outerShdw blurRad="38100" dist="38100" dir="2700000" algn="tl">
                    <a:srgbClr val="000000">
                      <a:alpha val="43137"/>
                    </a:srgbClr>
                  </a:outerShdw>
                </a:effectLst>
                <a:latin typeface="Comic Sans MS"/>
                <a:cs typeface="+mn-cs"/>
              </a:rPr>
              <a:t>שֵׁם עוֹלָם </a:t>
            </a:r>
            <a:r>
              <a:rPr lang="he-IL" sz="2800" b="0" dirty="0">
                <a:latin typeface="Comic Sans MS"/>
                <a:cs typeface="+mn-cs"/>
              </a:rPr>
              <a:t>אֶתֶּן לוֹ אֲשֶׁר לֹא </a:t>
            </a:r>
            <a:r>
              <a:rPr lang="he-IL" sz="2800" b="0" dirty="0" err="1">
                <a:latin typeface="Comic Sans MS"/>
                <a:cs typeface="+mn-cs"/>
              </a:rPr>
              <a:t>יִכָּרֵת</a:t>
            </a:r>
            <a:r>
              <a:rPr lang="he-IL" sz="2800" b="0" dirty="0">
                <a:latin typeface="Comic Sans MS"/>
                <a:cs typeface="+mn-cs"/>
              </a:rPr>
              <a:t> </a:t>
            </a:r>
            <a:r>
              <a:rPr lang="he-IL" sz="1800" b="0" dirty="0">
                <a:latin typeface="Comic Sans MS"/>
                <a:cs typeface="+mn-cs"/>
              </a:rPr>
              <a:t>(שמואל ב' ז' ח-ט)</a:t>
            </a:r>
            <a:r>
              <a:rPr lang="he-IL" sz="2800" b="0" dirty="0">
                <a:latin typeface="Comic Sans MS"/>
                <a:cs typeface="+mn-cs"/>
              </a:rPr>
              <a:t>. </a:t>
            </a:r>
          </a:p>
        </p:txBody>
      </p:sp>
      <p:sp>
        <p:nvSpPr>
          <p:cNvPr id="16" name="כותרת 1">
            <a:extLst>
              <a:ext uri="{FF2B5EF4-FFF2-40B4-BE49-F238E27FC236}">
                <a16:creationId xmlns:a16="http://schemas.microsoft.com/office/drawing/2014/main" id="{7065D620-22C0-447F-B656-421B07934F67}"/>
              </a:ext>
            </a:extLst>
          </p:cNvPr>
          <p:cNvSpPr txBox="1">
            <a:spLocks/>
          </p:cNvSpPr>
          <p:nvPr/>
        </p:nvSpPr>
        <p:spPr>
          <a:xfrm>
            <a:off x="8118459" y="582328"/>
            <a:ext cx="3492680" cy="608573"/>
          </a:xfrm>
          <a:prstGeom prst="rect">
            <a:avLst/>
          </a:prstGeom>
          <a:noFill/>
          <a:ln>
            <a:noFill/>
          </a:ln>
          <a:effectLst/>
        </p:spPr>
        <p:txBody>
          <a:bodyPr vert="horz" lIns="91440" tIns="45720" rIns="91440" bIns="45720" rtlCol="0" anchor="ctr">
            <a:noAutofit/>
          </a:bodyPr>
          <a:lstStyle>
            <a:lvl1pPr algn="l" defTabSz="914400" rtl="1" eaLnBrk="1" latinLnBrk="0" hangingPunct="1">
              <a:lnSpc>
                <a:spcPct val="85000"/>
              </a:lnSpc>
              <a:spcBef>
                <a:spcPct val="0"/>
              </a:spcBef>
              <a:buNone/>
              <a:defRPr sz="7200" b="1" kern="1200" cap="none" baseline="0">
                <a:blipFill dpi="0" rotWithShape="1">
                  <a:blip r:embed="rId2"/>
                  <a:srcRect/>
                  <a:tile tx="6350" ty="-127000" sx="65000" sy="64000" flip="none" algn="tl"/>
                </a:blipFill>
                <a:latin typeface="+mj-lt"/>
                <a:ea typeface="+mj-ea"/>
                <a:cs typeface="+mj-cs"/>
              </a:defRPr>
            </a:lvl1pPr>
          </a:lstStyle>
          <a:p>
            <a:pPr algn="r">
              <a:spcBef>
                <a:spcPts val="1200"/>
              </a:spcBef>
            </a:pPr>
            <a:r>
              <a:rPr lang="he-IL" sz="3200" dirty="0">
                <a:effectLst>
                  <a:outerShdw blurRad="38100" dist="38100" dir="2700000" algn="tl">
                    <a:srgbClr val="000000">
                      <a:alpha val="43137"/>
                    </a:srgbClr>
                  </a:outerShdw>
                </a:effectLst>
                <a:latin typeface="Comic Sans MS"/>
                <a:cs typeface="+mn-cs"/>
              </a:rPr>
              <a:t>אלוהים עושה שם</a:t>
            </a:r>
          </a:p>
        </p:txBody>
      </p:sp>
    </p:spTree>
    <p:extLst>
      <p:ext uri="{BB962C8B-B14F-4D97-AF65-F5344CB8AC3E}">
        <p14:creationId xmlns:p14="http://schemas.microsoft.com/office/powerpoint/2010/main" val="2364089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1">
            <a:extLst>
              <a:ext uri="{FF2B5EF4-FFF2-40B4-BE49-F238E27FC236}">
                <a16:creationId xmlns:a16="http://schemas.microsoft.com/office/drawing/2014/main" id="{9D17742F-FFC1-4603-9C10-E380CF5540F1}"/>
              </a:ext>
            </a:extLst>
          </p:cNvPr>
          <p:cNvSpPr txBox="1">
            <a:spLocks/>
          </p:cNvSpPr>
          <p:nvPr/>
        </p:nvSpPr>
        <p:spPr>
          <a:xfrm>
            <a:off x="10240270" y="129196"/>
            <a:ext cx="1764918" cy="401258"/>
          </a:xfrm>
          <a:prstGeom prst="rect">
            <a:avLst/>
          </a:prstGeom>
          <a:noFill/>
          <a:ln>
            <a:noFill/>
          </a:ln>
          <a:effectLst/>
        </p:spPr>
        <p:txBody>
          <a:bodyPr vert="horz" lIns="91440" tIns="45720" rIns="91440" bIns="45720" rtlCol="0" anchor="ctr">
            <a:noAutofit/>
          </a:bodyPr>
          <a:lstStyle>
            <a:lvl1pPr algn="l" defTabSz="914400" rtl="1" eaLnBrk="1" latinLnBrk="0" hangingPunct="1">
              <a:lnSpc>
                <a:spcPct val="85000"/>
              </a:lnSpc>
              <a:spcBef>
                <a:spcPct val="0"/>
              </a:spcBef>
              <a:buNone/>
              <a:defRPr sz="7200" b="1" kern="1200" cap="none" baseline="0">
                <a:blipFill dpi="0" rotWithShape="1">
                  <a:blip r:embed="rId2"/>
                  <a:srcRect/>
                  <a:tile tx="6350" ty="-127000" sx="65000" sy="64000" flip="none" algn="tl"/>
                </a:blipFill>
                <a:latin typeface="+mj-lt"/>
                <a:ea typeface="+mj-ea"/>
                <a:cs typeface="+mj-cs"/>
              </a:defRPr>
            </a:lvl1pPr>
          </a:lstStyle>
          <a:p>
            <a:pPr algn="r">
              <a:spcBef>
                <a:spcPts val="1200"/>
              </a:spcBef>
            </a:pPr>
            <a:r>
              <a:rPr lang="he-IL" sz="2400" dirty="0">
                <a:effectLst>
                  <a:outerShdw blurRad="38100" dist="38100" dir="2700000" algn="tl">
                    <a:srgbClr val="000000">
                      <a:alpha val="43137"/>
                    </a:srgbClr>
                  </a:outerShdw>
                </a:effectLst>
                <a:latin typeface="Comic Sans MS"/>
                <a:cs typeface="+mn-cs"/>
              </a:rPr>
              <a:t>לעשות שם</a:t>
            </a:r>
          </a:p>
        </p:txBody>
      </p:sp>
      <p:pic>
        <p:nvPicPr>
          <p:cNvPr id="7" name="תמונה 6">
            <a:extLst>
              <a:ext uri="{FF2B5EF4-FFF2-40B4-BE49-F238E27FC236}">
                <a16:creationId xmlns:a16="http://schemas.microsoft.com/office/drawing/2014/main" id="{ECBAEF8A-A53C-4A3D-8ACD-292698516933}"/>
              </a:ext>
            </a:extLst>
          </p:cNvPr>
          <p:cNvPicPr>
            <a:picLocks noChangeAspect="1"/>
          </p:cNvPicPr>
          <p:nvPr/>
        </p:nvPicPr>
        <p:blipFill>
          <a:blip r:embed="rId3"/>
          <a:stretch>
            <a:fillRect/>
          </a:stretch>
        </p:blipFill>
        <p:spPr>
          <a:xfrm>
            <a:off x="672533" y="665685"/>
            <a:ext cx="4897365" cy="275476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4" name="כותרת 1">
            <a:extLst>
              <a:ext uri="{FF2B5EF4-FFF2-40B4-BE49-F238E27FC236}">
                <a16:creationId xmlns:a16="http://schemas.microsoft.com/office/drawing/2014/main" id="{2B8166A1-677D-4096-AB9D-07EBB4E8F5B8}"/>
              </a:ext>
            </a:extLst>
          </p:cNvPr>
          <p:cNvSpPr txBox="1">
            <a:spLocks/>
          </p:cNvSpPr>
          <p:nvPr/>
        </p:nvSpPr>
        <p:spPr>
          <a:xfrm>
            <a:off x="6370487" y="1806865"/>
            <a:ext cx="4897366" cy="109121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Autofit/>
          </a:bodyPr>
          <a:lstStyle>
            <a:lvl1pPr algn="l" defTabSz="914400" rtl="1" eaLnBrk="1" latinLnBrk="0" hangingPunct="1">
              <a:lnSpc>
                <a:spcPct val="85000"/>
              </a:lnSpc>
              <a:spcBef>
                <a:spcPct val="0"/>
              </a:spcBef>
              <a:buNone/>
              <a:defRPr sz="7200" b="1" kern="1200" cap="none" baseline="0">
                <a:blipFill dpi="0" rotWithShape="1">
                  <a:blip r:embed="rId2"/>
                  <a:srcRect/>
                  <a:tile tx="6350" ty="-127000" sx="65000" sy="64000" flip="none" algn="tl"/>
                </a:blipFill>
                <a:latin typeface="+mj-lt"/>
                <a:ea typeface="+mj-ea"/>
                <a:cs typeface="+mj-cs"/>
              </a:defRPr>
            </a:lvl1pPr>
          </a:lstStyle>
          <a:p>
            <a:pPr algn="r">
              <a:spcBef>
                <a:spcPts val="1200"/>
              </a:spcBef>
            </a:pPr>
            <a:r>
              <a:rPr lang="he-IL" sz="2800" dirty="0">
                <a:effectLst>
                  <a:outerShdw blurRad="38100" dist="38100" dir="2700000" algn="tl">
                    <a:srgbClr val="000000">
                      <a:alpha val="43137"/>
                    </a:srgbClr>
                  </a:outerShdw>
                </a:effectLst>
                <a:latin typeface="Comic Sans MS"/>
                <a:cs typeface="+mn-cs"/>
              </a:rPr>
              <a:t>וַיַּעַשׂ דָּוִד שֵׁם </a:t>
            </a:r>
            <a:r>
              <a:rPr lang="he-IL" sz="2800" b="0" dirty="0">
                <a:latin typeface="Comic Sans MS"/>
                <a:cs typeface="+mn-cs"/>
              </a:rPr>
              <a:t>בְּשֻׁבוֹ </a:t>
            </a:r>
            <a:r>
              <a:rPr lang="he-IL" sz="2800" b="0" dirty="0" err="1">
                <a:latin typeface="Comic Sans MS"/>
                <a:cs typeface="+mn-cs"/>
              </a:rPr>
              <a:t>מֵהַכּוֹתו</a:t>
            </a:r>
            <a:r>
              <a:rPr lang="he-IL" sz="2800" b="0" dirty="0">
                <a:latin typeface="Comic Sans MS"/>
                <a:cs typeface="+mn-cs"/>
              </a:rPr>
              <a:t>ֹ אֶת אֲרָם בְּגֵיא מֶלַח שְׁמוֹנָה עָשָׂר אָלֶף </a:t>
            </a:r>
            <a:r>
              <a:rPr lang="he-IL" sz="1800" b="0" dirty="0">
                <a:latin typeface="Comic Sans MS"/>
                <a:cs typeface="+mn-cs"/>
              </a:rPr>
              <a:t> (שמואל ב' ח' </a:t>
            </a:r>
            <a:r>
              <a:rPr lang="he-IL" sz="1800" b="0" dirty="0" err="1">
                <a:latin typeface="Comic Sans MS"/>
                <a:cs typeface="+mn-cs"/>
              </a:rPr>
              <a:t>יג</a:t>
            </a:r>
            <a:r>
              <a:rPr lang="he-IL" sz="1800" b="0" dirty="0">
                <a:latin typeface="Comic Sans MS"/>
                <a:cs typeface="+mn-cs"/>
              </a:rPr>
              <a:t>)</a:t>
            </a:r>
            <a:r>
              <a:rPr lang="he-IL" sz="2800" b="0" dirty="0">
                <a:latin typeface="Comic Sans MS"/>
                <a:cs typeface="+mn-cs"/>
              </a:rPr>
              <a:t>. </a:t>
            </a:r>
          </a:p>
        </p:txBody>
      </p:sp>
      <p:sp>
        <p:nvSpPr>
          <p:cNvPr id="16" name="כותרת 1">
            <a:extLst>
              <a:ext uri="{FF2B5EF4-FFF2-40B4-BE49-F238E27FC236}">
                <a16:creationId xmlns:a16="http://schemas.microsoft.com/office/drawing/2014/main" id="{7065D620-22C0-447F-B656-421B07934F67}"/>
              </a:ext>
            </a:extLst>
          </p:cNvPr>
          <p:cNvSpPr txBox="1">
            <a:spLocks/>
          </p:cNvSpPr>
          <p:nvPr/>
        </p:nvSpPr>
        <p:spPr>
          <a:xfrm>
            <a:off x="6769591" y="582328"/>
            <a:ext cx="4841548" cy="608573"/>
          </a:xfrm>
          <a:prstGeom prst="rect">
            <a:avLst/>
          </a:prstGeom>
          <a:noFill/>
          <a:ln>
            <a:noFill/>
          </a:ln>
          <a:effectLst/>
        </p:spPr>
        <p:txBody>
          <a:bodyPr vert="horz" lIns="91440" tIns="45720" rIns="91440" bIns="45720" rtlCol="0" anchor="ctr">
            <a:noAutofit/>
          </a:bodyPr>
          <a:lstStyle>
            <a:lvl1pPr algn="l" defTabSz="914400" rtl="1" eaLnBrk="1" latinLnBrk="0" hangingPunct="1">
              <a:lnSpc>
                <a:spcPct val="85000"/>
              </a:lnSpc>
              <a:spcBef>
                <a:spcPct val="0"/>
              </a:spcBef>
              <a:buNone/>
              <a:defRPr sz="7200" b="1" kern="1200" cap="none" baseline="0">
                <a:blipFill dpi="0" rotWithShape="1">
                  <a:blip r:embed="rId2"/>
                  <a:srcRect/>
                  <a:tile tx="6350" ty="-127000" sx="65000" sy="64000" flip="none" algn="tl"/>
                </a:blipFill>
                <a:latin typeface="+mj-lt"/>
                <a:ea typeface="+mj-ea"/>
                <a:cs typeface="+mj-cs"/>
              </a:defRPr>
            </a:lvl1pPr>
          </a:lstStyle>
          <a:p>
            <a:pPr algn="r">
              <a:spcBef>
                <a:spcPts val="1200"/>
              </a:spcBef>
            </a:pPr>
            <a:r>
              <a:rPr lang="he-IL" sz="3200" dirty="0">
                <a:effectLst>
                  <a:outerShdw blurRad="38100" dist="38100" dir="2700000" algn="tl">
                    <a:srgbClr val="000000">
                      <a:alpha val="43137"/>
                    </a:srgbClr>
                  </a:outerShdw>
                </a:effectLst>
                <a:latin typeface="Comic Sans MS"/>
                <a:cs typeface="+mn-cs"/>
              </a:rPr>
              <a:t>בני אדם עושים שם לעצמם</a:t>
            </a:r>
          </a:p>
        </p:txBody>
      </p:sp>
      <p:sp>
        <p:nvSpPr>
          <p:cNvPr id="8" name="כותרת 1">
            <a:extLst>
              <a:ext uri="{FF2B5EF4-FFF2-40B4-BE49-F238E27FC236}">
                <a16:creationId xmlns:a16="http://schemas.microsoft.com/office/drawing/2014/main" id="{9F9F4765-41B4-495A-B924-88F0DD8C3F3D}"/>
              </a:ext>
            </a:extLst>
          </p:cNvPr>
          <p:cNvSpPr txBox="1">
            <a:spLocks/>
          </p:cNvSpPr>
          <p:nvPr/>
        </p:nvSpPr>
        <p:spPr>
          <a:xfrm>
            <a:off x="2465344" y="3900094"/>
            <a:ext cx="5094389" cy="1899526"/>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Autofit/>
          </a:bodyPr>
          <a:lstStyle>
            <a:lvl1pPr algn="l" defTabSz="914400" rtl="1" eaLnBrk="1" latinLnBrk="0" hangingPunct="1">
              <a:lnSpc>
                <a:spcPct val="85000"/>
              </a:lnSpc>
              <a:spcBef>
                <a:spcPct val="0"/>
              </a:spcBef>
              <a:buNone/>
              <a:defRPr sz="7200" b="1" kern="1200" cap="none" baseline="0">
                <a:blipFill dpi="0" rotWithShape="1">
                  <a:blip r:embed="rId2"/>
                  <a:srcRect/>
                  <a:tile tx="6350" ty="-127000" sx="65000" sy="64000" flip="none" algn="tl"/>
                </a:blipFill>
                <a:latin typeface="+mj-lt"/>
                <a:ea typeface="+mj-ea"/>
                <a:cs typeface="+mj-cs"/>
              </a:defRPr>
            </a:lvl1pPr>
          </a:lstStyle>
          <a:p>
            <a:pPr algn="r">
              <a:spcBef>
                <a:spcPts val="1200"/>
              </a:spcBef>
            </a:pPr>
            <a:r>
              <a:rPr lang="he-IL" sz="2800" b="0" dirty="0">
                <a:latin typeface="Comic Sans MS"/>
                <a:cs typeface="+mn-cs"/>
              </a:rPr>
              <a:t>בסיפור אבשלום: וַיַּצֶּב לוֹ </a:t>
            </a:r>
            <a:r>
              <a:rPr lang="he-IL" sz="2800" b="0" dirty="0" err="1">
                <a:latin typeface="Comic Sans MS"/>
                <a:cs typeface="+mn-cs"/>
              </a:rPr>
              <a:t>בְחַיָּו</a:t>
            </a:r>
            <a:r>
              <a:rPr lang="he-IL" sz="2800" b="0" dirty="0">
                <a:latin typeface="Comic Sans MS"/>
                <a:cs typeface="+mn-cs"/>
              </a:rPr>
              <a:t> אֶת מַצֶּבֶת אֲשֶׁר בְּעֵמֶק הַמֶּלֶךְ כִּי אָמַר אֵין לִי בֵן בַּעֲבוּר הַזְכִּיר שְׁמִי </a:t>
            </a:r>
            <a:r>
              <a:rPr lang="he-IL" sz="2800" dirty="0">
                <a:effectLst>
                  <a:outerShdw blurRad="38100" dist="38100" dir="2700000" algn="tl">
                    <a:srgbClr val="000000">
                      <a:alpha val="43137"/>
                    </a:srgbClr>
                  </a:outerShdw>
                </a:effectLst>
                <a:latin typeface="Comic Sans MS"/>
                <a:cs typeface="+mn-cs"/>
              </a:rPr>
              <a:t>וַיִּקְרָא לַמַּצֶּבֶת עַל שְׁמוֹ </a:t>
            </a:r>
            <a:r>
              <a:rPr lang="he-IL" sz="2800" b="0" dirty="0">
                <a:latin typeface="Comic Sans MS"/>
                <a:cs typeface="+mn-cs"/>
              </a:rPr>
              <a:t>וַיִּקָּרֵא לָהּ </a:t>
            </a:r>
            <a:r>
              <a:rPr lang="he-IL" sz="2800" dirty="0">
                <a:effectLst>
                  <a:outerShdw blurRad="38100" dist="38100" dir="2700000" algn="tl">
                    <a:srgbClr val="000000">
                      <a:alpha val="43137"/>
                    </a:srgbClr>
                  </a:outerShdw>
                </a:effectLst>
                <a:latin typeface="Comic Sans MS"/>
                <a:cs typeface="+mn-cs"/>
              </a:rPr>
              <a:t>יַד אַבְשָׁלוֹם </a:t>
            </a:r>
            <a:r>
              <a:rPr lang="he-IL" sz="1800" b="0" dirty="0">
                <a:latin typeface="Comic Sans MS"/>
                <a:cs typeface="+mn-cs"/>
              </a:rPr>
              <a:t>(שמואל ב' י"ח </a:t>
            </a:r>
            <a:r>
              <a:rPr lang="he-IL" sz="1800" b="0" dirty="0" err="1">
                <a:latin typeface="Comic Sans MS"/>
                <a:cs typeface="+mn-cs"/>
              </a:rPr>
              <a:t>יח</a:t>
            </a:r>
            <a:r>
              <a:rPr lang="he-IL" sz="1800" b="0" dirty="0">
                <a:latin typeface="Comic Sans MS"/>
                <a:cs typeface="+mn-cs"/>
              </a:rPr>
              <a:t>)</a:t>
            </a:r>
            <a:r>
              <a:rPr lang="he-IL" sz="2800" b="0" dirty="0">
                <a:latin typeface="Comic Sans MS"/>
                <a:cs typeface="+mn-cs"/>
              </a:rPr>
              <a:t>. </a:t>
            </a:r>
          </a:p>
        </p:txBody>
      </p:sp>
    </p:spTree>
    <p:extLst>
      <p:ext uri="{BB962C8B-B14F-4D97-AF65-F5344CB8AC3E}">
        <p14:creationId xmlns:p14="http://schemas.microsoft.com/office/powerpoint/2010/main" val="42677070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0" name="מלבן: פינות מעוגלות 9">
            <a:extLst>
              <a:ext uri="{FF2B5EF4-FFF2-40B4-BE49-F238E27FC236}">
                <a16:creationId xmlns:a16="http://schemas.microsoft.com/office/drawing/2014/main" id="{013F6666-2498-4ED4-98CD-559EE316E91D}"/>
              </a:ext>
            </a:extLst>
          </p:cNvPr>
          <p:cNvSpPr/>
          <p:nvPr/>
        </p:nvSpPr>
        <p:spPr>
          <a:xfrm>
            <a:off x="-10103" y="3792332"/>
            <a:ext cx="9027806" cy="2987293"/>
          </a:xfrm>
          <a:prstGeom prst="roundRect">
            <a:avLst/>
          </a:prstGeom>
          <a:solidFill>
            <a:schemeClr val="accent6">
              <a:lumMod val="20000"/>
              <a:lumOff val="80000"/>
              <a:alpha val="5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מלבן 3">
            <a:extLst>
              <a:ext uri="{FF2B5EF4-FFF2-40B4-BE49-F238E27FC236}">
                <a16:creationId xmlns:a16="http://schemas.microsoft.com/office/drawing/2014/main" id="{668BB8BF-082E-4774-995E-F9337E6E739A}"/>
              </a:ext>
            </a:extLst>
          </p:cNvPr>
          <p:cNvSpPr/>
          <p:nvPr/>
        </p:nvSpPr>
        <p:spPr>
          <a:xfrm>
            <a:off x="-66968" y="557267"/>
            <a:ext cx="2155650" cy="261610"/>
          </a:xfrm>
          <a:prstGeom prst="rect">
            <a:avLst/>
          </a:prstGeom>
        </p:spPr>
        <p:txBody>
          <a:bodyPr wrap="square">
            <a:spAutoFit/>
          </a:bodyPr>
          <a:lstStyle/>
          <a:p>
            <a:pPr algn="l" rtl="0"/>
            <a:r>
              <a:rPr lang="en-US" sz="1100" dirty="0">
                <a:solidFill>
                  <a:schemeClr val="bg1"/>
                </a:solidFill>
              </a:rPr>
              <a:t>The Ziggurat of Ur, Wikipedia</a:t>
            </a:r>
            <a:endParaRPr lang="he-IL" sz="1100" dirty="0">
              <a:solidFill>
                <a:schemeClr val="bg1"/>
              </a:solidFill>
            </a:endParaRPr>
          </a:p>
        </p:txBody>
      </p:sp>
      <p:sp>
        <p:nvSpPr>
          <p:cNvPr id="6" name="מלבן 5">
            <a:extLst>
              <a:ext uri="{FF2B5EF4-FFF2-40B4-BE49-F238E27FC236}">
                <a16:creationId xmlns:a16="http://schemas.microsoft.com/office/drawing/2014/main" id="{EBDFCDCF-74B5-47F7-A4A3-3EF95B3E9379}"/>
              </a:ext>
            </a:extLst>
          </p:cNvPr>
          <p:cNvSpPr/>
          <p:nvPr/>
        </p:nvSpPr>
        <p:spPr>
          <a:xfrm>
            <a:off x="-118161" y="3831733"/>
            <a:ext cx="8972234" cy="2908489"/>
          </a:xfrm>
          <a:prstGeom prst="rect">
            <a:avLst/>
          </a:prstGeom>
        </p:spPr>
        <p:txBody>
          <a:bodyPr wrap="square">
            <a:spAutoFit/>
          </a:bodyPr>
          <a:lstStyle/>
          <a:p>
            <a:pPr marL="342900" indent="-342900">
              <a:spcBef>
                <a:spcPts val="600"/>
              </a:spcBef>
              <a:buFont typeface="Wingdings" panose="05000000000000000000" pitchFamily="2" charset="2"/>
              <a:buChar char="ü"/>
            </a:pPr>
            <a:r>
              <a:rPr lang="he-IL" sz="2400" dirty="0" err="1"/>
              <a:t>זיגוראת</a:t>
            </a:r>
            <a:r>
              <a:rPr lang="he-IL" sz="2400" dirty="0"/>
              <a:t> או </a:t>
            </a:r>
            <a:r>
              <a:rPr lang="he-IL" sz="2400" dirty="0" err="1"/>
              <a:t>זיקורת</a:t>
            </a:r>
            <a:r>
              <a:rPr lang="he-IL" sz="2400" dirty="0"/>
              <a:t> (באכדית:</a:t>
            </a:r>
            <a:r>
              <a:rPr lang="en-US" sz="2400" dirty="0" err="1"/>
              <a:t>Ziqquratu</a:t>
            </a:r>
            <a:r>
              <a:rPr lang="en-US" sz="2400" dirty="0"/>
              <a:t>, </a:t>
            </a:r>
            <a:r>
              <a:rPr lang="he-IL" sz="2400" dirty="0"/>
              <a:t> זקור, בולט) הוא מגדל בעל צריח מונומנטלי שנמצא באזור </a:t>
            </a:r>
            <a:r>
              <a:rPr lang="he-IL" sz="2400" b="1" dirty="0">
                <a:solidFill>
                  <a:srgbClr val="FF0000"/>
                </a:solidFill>
                <a:effectLst>
                  <a:outerShdw blurRad="38100" dist="38100" dir="2700000" algn="tl">
                    <a:srgbClr val="000000">
                      <a:alpha val="43137"/>
                    </a:srgbClr>
                  </a:outerShdw>
                </a:effectLst>
              </a:rPr>
              <a:t>מסופוטמיה (=בבל)</a:t>
            </a:r>
          </a:p>
          <a:p>
            <a:pPr marL="342900" indent="-342900">
              <a:spcBef>
                <a:spcPts val="600"/>
              </a:spcBef>
              <a:buFont typeface="Wingdings" panose="05000000000000000000" pitchFamily="2" charset="2"/>
              <a:buChar char="ü"/>
            </a:pPr>
            <a:r>
              <a:rPr lang="he-IL" sz="2400" dirty="0" err="1"/>
              <a:t>הזיגוראת</a:t>
            </a:r>
            <a:r>
              <a:rPr lang="he-IL" sz="2400" dirty="0"/>
              <a:t> בנוי מדרגות, כאשר בסיסו רחב והוא הולך וצר כלפי מעלה. חלק </a:t>
            </a:r>
            <a:r>
              <a:rPr lang="he-IL" sz="2400" dirty="0" err="1"/>
              <a:t>מהזיגוראתים</a:t>
            </a:r>
            <a:r>
              <a:rPr lang="he-IL" sz="2400" dirty="0"/>
              <a:t> נבנו במבנה רבוע, וחלק במבנה עגול</a:t>
            </a:r>
          </a:p>
          <a:p>
            <a:pPr marL="342900" indent="-342900">
              <a:spcBef>
                <a:spcPts val="600"/>
              </a:spcBef>
              <a:buFont typeface="Wingdings" panose="05000000000000000000" pitchFamily="2" charset="2"/>
              <a:buChar char="ü"/>
            </a:pPr>
            <a:r>
              <a:rPr lang="he-IL" sz="2400" dirty="0" err="1"/>
              <a:t>זיגוראתים</a:t>
            </a:r>
            <a:r>
              <a:rPr lang="he-IL" sz="2400" dirty="0"/>
              <a:t> גבוהים התנשאו לגובה של יותר מ-50 מטר</a:t>
            </a:r>
          </a:p>
          <a:p>
            <a:pPr marL="342900" indent="-342900">
              <a:spcBef>
                <a:spcPts val="600"/>
              </a:spcBef>
              <a:buFont typeface="Wingdings" panose="05000000000000000000" pitchFamily="2" charset="2"/>
              <a:buChar char="ü"/>
            </a:pPr>
            <a:r>
              <a:rPr lang="he-IL" sz="2400" dirty="0"/>
              <a:t>מטרת בניית </a:t>
            </a:r>
            <a:r>
              <a:rPr lang="he-IL" sz="2400" dirty="0" err="1"/>
              <a:t>הזיגוראת</a:t>
            </a:r>
            <a:r>
              <a:rPr lang="he-IL" sz="2400" dirty="0"/>
              <a:t> הייתה פולחנית ויועדה </a:t>
            </a:r>
            <a:r>
              <a:rPr lang="he-IL" sz="2400" b="1" dirty="0">
                <a:solidFill>
                  <a:srgbClr val="FF5BFF"/>
                </a:solidFill>
                <a:effectLst>
                  <a:outerShdw blurRad="38100" dist="38100" dir="2700000" algn="tl">
                    <a:srgbClr val="000000">
                      <a:alpha val="43137"/>
                    </a:srgbClr>
                  </a:outerShdw>
                </a:effectLst>
              </a:rPr>
              <a:t>להנציח את השליט (= לעשות שם) </a:t>
            </a:r>
            <a:r>
              <a:rPr lang="he-IL" sz="2400" dirty="0"/>
              <a:t>וליצור מיזם בו היו </a:t>
            </a:r>
            <a:r>
              <a:rPr lang="he-IL" sz="2400" b="1" dirty="0">
                <a:solidFill>
                  <a:srgbClr val="6BD844"/>
                </a:solidFill>
                <a:effectLst>
                  <a:outerShdw blurRad="38100" dist="38100" dir="2700000" algn="tl">
                    <a:srgbClr val="000000">
                      <a:alpha val="43137"/>
                    </a:srgbClr>
                  </a:outerShdw>
                </a:effectLst>
              </a:rPr>
              <a:t>שותפים והתגאו </a:t>
            </a:r>
            <a:r>
              <a:rPr lang="he-IL" sz="2400" dirty="0"/>
              <a:t>כל תושבי העיר.</a:t>
            </a:r>
          </a:p>
        </p:txBody>
      </p:sp>
      <p:pic>
        <p:nvPicPr>
          <p:cNvPr id="8" name="תמונה 7">
            <a:extLst>
              <a:ext uri="{FF2B5EF4-FFF2-40B4-BE49-F238E27FC236}">
                <a16:creationId xmlns:a16="http://schemas.microsoft.com/office/drawing/2014/main" id="{36864FAA-8D26-4626-BD00-1B0E8841E598}"/>
              </a:ext>
            </a:extLst>
          </p:cNvPr>
          <p:cNvPicPr>
            <a:picLocks noChangeAspect="1"/>
          </p:cNvPicPr>
          <p:nvPr/>
        </p:nvPicPr>
        <p:blipFill>
          <a:blip r:embed="rId3">
            <a:alphaModFix amt="70000"/>
          </a:blip>
          <a:stretch>
            <a:fillRect/>
          </a:stretch>
        </p:blipFill>
        <p:spPr>
          <a:xfrm>
            <a:off x="7896388" y="-40280"/>
            <a:ext cx="4383360" cy="2465640"/>
          </a:xfrm>
          <a:prstGeom prst="rect">
            <a:avLst/>
          </a:prstGeom>
          <a:ln>
            <a:noFill/>
          </a:ln>
          <a:effectLst>
            <a:outerShdw blurRad="149987" dist="250190" dir="8460000" algn="ctr">
              <a:srgbClr val="000000">
                <a:alpha val="28000"/>
              </a:srgbClr>
            </a:outerShdw>
            <a:softEdge rad="127000"/>
          </a:effectLst>
        </p:spPr>
      </p:pic>
    </p:spTree>
    <p:extLst>
      <p:ext uri="{BB962C8B-B14F-4D97-AF65-F5344CB8AC3E}">
        <p14:creationId xmlns:p14="http://schemas.microsoft.com/office/powerpoint/2010/main" val="114937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One World – Many Stories | Warrandyte Primary School">
            <a:extLst>
              <a:ext uri="{FF2B5EF4-FFF2-40B4-BE49-F238E27FC236}">
                <a16:creationId xmlns:a16="http://schemas.microsoft.com/office/drawing/2014/main" id="{D3F6C19D-209F-4F8C-87F3-8079CF8B38A0}"/>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3098967" y="139800"/>
            <a:ext cx="3255651" cy="32222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תוצאת תמונה עבור thought png">
            <a:extLst>
              <a:ext uri="{FF2B5EF4-FFF2-40B4-BE49-F238E27FC236}">
                <a16:creationId xmlns:a16="http://schemas.microsoft.com/office/drawing/2014/main" id="{50854AFB-D920-4917-A314-C092F89823C3}"/>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4014" b="96946" l="4396" r="98242">
                        <a14:foregroundMark x1="4505" y1="52356" x2="4505" y2="52356"/>
                        <a14:foregroundMark x1="50220" y1="91885" x2="49780" y2="92757"/>
                        <a14:foregroundMark x1="48022" y1="97120" x2="48022" y2="97120"/>
                        <a14:foregroundMark x1="65275" y1="4101" x2="65275" y2="4101"/>
                        <a14:foregroundMark x1="93187" y1="25218" x2="93187" y2="25218"/>
                        <a14:foregroundMark x1="98242" y1="27487" x2="98242" y2="27487"/>
                      </a14:backgroundRemoval>
                    </a14:imgEffect>
                  </a14:imgLayer>
                </a14:imgProps>
              </a:ext>
              <a:ext uri="{28A0092B-C50C-407E-A947-70E740481C1C}">
                <a14:useLocalDpi xmlns:a14="http://schemas.microsoft.com/office/drawing/2010/main"/>
              </a:ext>
            </a:extLst>
          </a:blip>
          <a:srcRect/>
          <a:stretch>
            <a:fillRect/>
          </a:stretch>
        </p:blipFill>
        <p:spPr bwMode="auto">
          <a:xfrm>
            <a:off x="11059851" y="-41118"/>
            <a:ext cx="1001495" cy="1261359"/>
          </a:xfrm>
          <a:prstGeom prst="rect">
            <a:avLst/>
          </a:prstGeom>
          <a:noFill/>
          <a:extLst>
            <a:ext uri="{909E8E84-426E-40DD-AFC4-6F175D3DCCD1}">
              <a14:hiddenFill xmlns:a14="http://schemas.microsoft.com/office/drawing/2010/main">
                <a:solidFill>
                  <a:srgbClr val="FFFFFF"/>
                </a:solidFill>
              </a14:hiddenFill>
            </a:ext>
          </a:extLst>
        </p:spPr>
      </p:pic>
      <p:sp>
        <p:nvSpPr>
          <p:cNvPr id="3" name="מציין מיקום תוכן 3">
            <a:extLst>
              <a:ext uri="{FF2B5EF4-FFF2-40B4-BE49-F238E27FC236}">
                <a16:creationId xmlns:a16="http://schemas.microsoft.com/office/drawing/2014/main" id="{5FAA492C-6929-4F3B-8835-4B1D56255B45}"/>
              </a:ext>
            </a:extLst>
          </p:cNvPr>
          <p:cNvSpPr txBox="1">
            <a:spLocks/>
          </p:cNvSpPr>
          <p:nvPr/>
        </p:nvSpPr>
        <p:spPr>
          <a:xfrm>
            <a:off x="6986627" y="563873"/>
            <a:ext cx="4073224" cy="505989"/>
          </a:xfrm>
          <a:prstGeom prst="rect">
            <a:avLst/>
          </a:prstGeom>
        </p:spPr>
        <p:txBody>
          <a:bodyPr vert="horz" lIns="91440" tIns="45720" rIns="91440" bIns="45720" rtlCol="1" anchor="ctr">
            <a:noAutofit/>
          </a:bodyPr>
          <a:lstStyle>
            <a:lvl1pPr marL="342900" indent="-342900" algn="ctr" defTabSz="914400"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Arial" pitchFamily="34" charset="0"/>
                <a:ea typeface="+mn-ea"/>
                <a:cs typeface="Arial" pitchFamily="34" charset="0"/>
              </a:defRPr>
            </a:lvl1pPr>
            <a:lvl2pPr marL="342900" indent="-342900" algn="ctr" defTabSz="914400"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Varela Round" pitchFamily="2" charset="-79"/>
                <a:ea typeface="+mn-ea"/>
                <a:cs typeface="Varela Round" pitchFamily="2" charset="-79"/>
              </a:defRPr>
            </a:lvl2pPr>
            <a:lvl3pPr marL="1143000" indent="-228600" algn="r" defTabSz="914400" rtl="1" eaLnBrk="1" latinLnBrk="0" hangingPunct="1">
              <a:lnSpc>
                <a:spcPct val="150000"/>
              </a:lnSpc>
              <a:spcBef>
                <a:spcPct val="20000"/>
              </a:spcBef>
              <a:buFont typeface="Arial" pitchFamily="34" charset="0"/>
              <a:buChar char="•"/>
              <a:defRPr sz="2400" kern="1200">
                <a:solidFill>
                  <a:srgbClr val="002060"/>
                </a:solidFill>
                <a:latin typeface="Varela Round" pitchFamily="2" charset="-79"/>
                <a:ea typeface="+mn-ea"/>
                <a:cs typeface="Varela Round" pitchFamily="2" charset="-79"/>
              </a:defRPr>
            </a:lvl3pPr>
            <a:lvl4pPr marL="1600200" indent="-228600" algn="r" defTabSz="914400" rtl="1" eaLnBrk="1" latinLnBrk="0" hangingPunct="1">
              <a:lnSpc>
                <a:spcPct val="150000"/>
              </a:lnSpc>
              <a:spcBef>
                <a:spcPct val="20000"/>
              </a:spcBef>
              <a:buFont typeface="Arial" pitchFamily="34" charset="0"/>
              <a:buChar char="–"/>
              <a:defRPr sz="2000" kern="1200">
                <a:solidFill>
                  <a:srgbClr val="002060"/>
                </a:solidFill>
                <a:latin typeface="Varela Round" pitchFamily="2" charset="-79"/>
                <a:ea typeface="+mn-ea"/>
                <a:cs typeface="Varela Round" pitchFamily="2" charset="-79"/>
              </a:defRPr>
            </a:lvl4pPr>
            <a:lvl5pPr marL="2057400" indent="-228600" algn="r" defTabSz="914400" rtl="1" eaLnBrk="1" latinLnBrk="0" hangingPunct="1">
              <a:lnSpc>
                <a:spcPct val="150000"/>
              </a:lnSpc>
              <a:spcBef>
                <a:spcPct val="20000"/>
              </a:spcBef>
              <a:buFont typeface="Arial" pitchFamily="34" charset="0"/>
              <a:buChar char="»"/>
              <a:defRPr sz="2000" kern="1200">
                <a:solidFill>
                  <a:srgbClr val="002060"/>
                </a:solidFill>
                <a:latin typeface="Varela Round" pitchFamily="2" charset="-79"/>
                <a:ea typeface="+mn-ea"/>
                <a:cs typeface="Varela Round" pitchFamily="2" charset="-79"/>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he-IL" sz="4000" dirty="0">
                <a:ln w="0"/>
                <a:solidFill>
                  <a:schemeClr val="accent1"/>
                </a:solidFill>
                <a:effectLst>
                  <a:innerShdw blurRad="63500" dist="50800" dir="16200000">
                    <a:prstClr val="black">
                      <a:alpha val="50000"/>
                    </a:prstClr>
                  </a:innerShdw>
                </a:effectLst>
                <a:latin typeface="Varela Round" panose="00000500000000000000" pitchFamily="2" charset="-79"/>
                <a:cs typeface="Varela Round" panose="00000500000000000000" pitchFamily="2" charset="-79"/>
                <a:sym typeface="Varela Round"/>
              </a:rPr>
              <a:t>שאלה למחשבה...</a:t>
            </a:r>
          </a:p>
        </p:txBody>
      </p:sp>
      <p:pic>
        <p:nvPicPr>
          <p:cNvPr id="10" name="תמונה 9">
            <a:extLst>
              <a:ext uri="{FF2B5EF4-FFF2-40B4-BE49-F238E27FC236}">
                <a16:creationId xmlns:a16="http://schemas.microsoft.com/office/drawing/2014/main" id="{1BB8C0CE-990E-4A73-91B8-BFB48487B05F}"/>
              </a:ext>
            </a:extLst>
          </p:cNvPr>
          <p:cNvPicPr>
            <a:picLocks noChangeAspect="1"/>
          </p:cNvPicPr>
          <p:nvPr/>
        </p:nvPicPr>
        <p:blipFill>
          <a:blip r:embed="rId5"/>
          <a:stretch>
            <a:fillRect/>
          </a:stretch>
        </p:blipFill>
        <p:spPr>
          <a:xfrm>
            <a:off x="129912" y="2533972"/>
            <a:ext cx="3353091" cy="2085013"/>
          </a:xfrm>
          <a:prstGeom prst="rect">
            <a:avLst/>
          </a:prstGeom>
        </p:spPr>
      </p:pic>
      <p:pic>
        <p:nvPicPr>
          <p:cNvPr id="12" name="תמונה 11">
            <a:extLst>
              <a:ext uri="{FF2B5EF4-FFF2-40B4-BE49-F238E27FC236}">
                <a16:creationId xmlns:a16="http://schemas.microsoft.com/office/drawing/2014/main" id="{5AEFA630-BDE3-4FE2-8315-99ECFF487077}"/>
              </a:ext>
            </a:extLst>
          </p:cNvPr>
          <p:cNvPicPr>
            <a:picLocks noChangeAspect="1"/>
          </p:cNvPicPr>
          <p:nvPr/>
        </p:nvPicPr>
        <p:blipFill>
          <a:blip r:embed="rId6"/>
          <a:stretch>
            <a:fillRect/>
          </a:stretch>
        </p:blipFill>
        <p:spPr>
          <a:xfrm>
            <a:off x="325001" y="461915"/>
            <a:ext cx="3158002" cy="2017951"/>
          </a:xfrm>
          <a:prstGeom prst="rect">
            <a:avLst/>
          </a:prstGeom>
        </p:spPr>
      </p:pic>
      <p:sp>
        <p:nvSpPr>
          <p:cNvPr id="13" name="מלבן 12">
            <a:extLst>
              <a:ext uri="{FF2B5EF4-FFF2-40B4-BE49-F238E27FC236}">
                <a16:creationId xmlns:a16="http://schemas.microsoft.com/office/drawing/2014/main" id="{5579259D-7F73-4938-9EBB-30534765F8BA}"/>
              </a:ext>
            </a:extLst>
          </p:cNvPr>
          <p:cNvSpPr/>
          <p:nvPr/>
        </p:nvSpPr>
        <p:spPr>
          <a:xfrm>
            <a:off x="5975927" y="3325208"/>
            <a:ext cx="6085419" cy="830997"/>
          </a:xfrm>
          <a:prstGeom prst="rect">
            <a:avLst/>
          </a:prstGeom>
        </p:spPr>
        <p:txBody>
          <a:bodyPr wrap="square">
            <a:spAutoFit/>
          </a:bodyPr>
          <a:lstStyle/>
          <a:p>
            <a:r>
              <a:rPr lang="he-IL" sz="2400" dirty="0">
                <a:solidFill>
                  <a:srgbClr val="242852">
                    <a:lumMod val="75000"/>
                  </a:srgbClr>
                </a:solidFill>
                <a:latin typeface="Comic Sans MS"/>
                <a:sym typeface="Arial"/>
              </a:rPr>
              <a:t>מעולם של עם אחד ותרבות אחידה לעולם של תרבויות מגוונות, לאומים וזהויות. </a:t>
            </a:r>
            <a:endParaRPr lang="he-IL" sz="1600" dirty="0"/>
          </a:p>
        </p:txBody>
      </p:sp>
      <p:sp>
        <p:nvSpPr>
          <p:cNvPr id="15" name="מלבן 14">
            <a:extLst>
              <a:ext uri="{FF2B5EF4-FFF2-40B4-BE49-F238E27FC236}">
                <a16:creationId xmlns:a16="http://schemas.microsoft.com/office/drawing/2014/main" id="{B26330F8-FD8F-4B43-A16A-42A2D21FCBB3}"/>
              </a:ext>
            </a:extLst>
          </p:cNvPr>
          <p:cNvSpPr/>
          <p:nvPr/>
        </p:nvSpPr>
        <p:spPr>
          <a:xfrm>
            <a:off x="6095207" y="2494211"/>
            <a:ext cx="5944979" cy="830997"/>
          </a:xfrm>
          <a:prstGeom prst="rect">
            <a:avLst/>
          </a:prstGeom>
        </p:spPr>
        <p:txBody>
          <a:bodyPr wrap="square">
            <a:spAutoFit/>
          </a:bodyPr>
          <a:lstStyle/>
          <a:p>
            <a:r>
              <a:rPr lang="he-IL" sz="2400" dirty="0">
                <a:solidFill>
                  <a:srgbClr val="242852">
                    <a:lumMod val="75000"/>
                  </a:srgbClr>
                </a:solidFill>
                <a:latin typeface="Comic Sans MS"/>
                <a:sym typeface="Arial"/>
              </a:rPr>
              <a:t>מעבר מעולם שדובר כולו "שָׂפָה אֶחָת" לעולם שבו שפות שונות.</a:t>
            </a:r>
            <a:endParaRPr lang="he-IL" sz="2400" dirty="0"/>
          </a:p>
        </p:txBody>
      </p:sp>
      <p:sp>
        <p:nvSpPr>
          <p:cNvPr id="16" name="מלבן 15">
            <a:extLst>
              <a:ext uri="{FF2B5EF4-FFF2-40B4-BE49-F238E27FC236}">
                <a16:creationId xmlns:a16="http://schemas.microsoft.com/office/drawing/2014/main" id="{544DF086-4EC2-4FDF-B05C-FAA1152AE0BA}"/>
              </a:ext>
            </a:extLst>
          </p:cNvPr>
          <p:cNvSpPr/>
          <p:nvPr/>
        </p:nvSpPr>
        <p:spPr>
          <a:xfrm>
            <a:off x="6151419" y="1748273"/>
            <a:ext cx="5870307" cy="830997"/>
          </a:xfrm>
          <a:prstGeom prst="rect">
            <a:avLst/>
          </a:prstGeom>
        </p:spPr>
        <p:txBody>
          <a:bodyPr wrap="square">
            <a:spAutoFit/>
          </a:bodyPr>
          <a:lstStyle/>
          <a:p>
            <a:pPr lvl="0">
              <a:spcBef>
                <a:spcPts val="1200"/>
              </a:spcBef>
              <a:buSzPct val="130000"/>
              <a:defRPr/>
            </a:pPr>
            <a:r>
              <a:rPr lang="he-IL" sz="2400" dirty="0">
                <a:solidFill>
                  <a:srgbClr val="242852">
                    <a:lumMod val="75000"/>
                  </a:srgbClr>
                </a:solidFill>
                <a:latin typeface="Comic Sans MS"/>
                <a:sym typeface="Arial"/>
              </a:rPr>
              <a:t>בסיפור מגדל בבל מתוארת מהפכה שעוברת האנושות: </a:t>
            </a:r>
          </a:p>
        </p:txBody>
      </p:sp>
      <p:sp>
        <p:nvSpPr>
          <p:cNvPr id="17" name="מלבן 16">
            <a:extLst>
              <a:ext uri="{FF2B5EF4-FFF2-40B4-BE49-F238E27FC236}">
                <a16:creationId xmlns:a16="http://schemas.microsoft.com/office/drawing/2014/main" id="{5597E993-8DF6-4FF7-8154-C53E3BEEAB7E}"/>
              </a:ext>
            </a:extLst>
          </p:cNvPr>
          <p:cNvSpPr/>
          <p:nvPr/>
        </p:nvSpPr>
        <p:spPr>
          <a:xfrm>
            <a:off x="752588" y="4618985"/>
            <a:ext cx="7559646" cy="954107"/>
          </a:xfrm>
          <a:prstGeom prst="rect">
            <a:avLst/>
          </a:prstGeom>
        </p:spPr>
        <p:txBody>
          <a:bodyPr wrap="square">
            <a:spAutoFit/>
          </a:bodyPr>
          <a:lstStyle/>
          <a:p>
            <a:r>
              <a:rPr lang="he-IL" sz="2800" dirty="0">
                <a:solidFill>
                  <a:srgbClr val="00B0F0"/>
                </a:solidFill>
                <a:effectLst>
                  <a:outerShdw blurRad="38100" dist="38100" dir="2700000" algn="tl">
                    <a:srgbClr val="000000">
                      <a:alpha val="43137"/>
                    </a:srgbClr>
                  </a:outerShdw>
                </a:effectLst>
                <a:latin typeface="Comic Sans MS"/>
                <a:sym typeface="Arial"/>
              </a:rPr>
              <a:t>האם זהו מעבר טוב או רע?</a:t>
            </a:r>
          </a:p>
          <a:p>
            <a:r>
              <a:rPr lang="he-IL" sz="2800" dirty="0">
                <a:solidFill>
                  <a:srgbClr val="00B0F0"/>
                </a:solidFill>
                <a:effectLst>
                  <a:outerShdw blurRad="38100" dist="38100" dir="2700000" algn="tl">
                    <a:srgbClr val="000000">
                      <a:alpha val="43137"/>
                    </a:srgbClr>
                  </a:outerShdw>
                </a:effectLst>
              </a:rPr>
              <a:t>האם זהו עונש ונסיגה, או אולי התפתחות וקִדמה?</a:t>
            </a:r>
          </a:p>
        </p:txBody>
      </p:sp>
    </p:spTree>
    <p:extLst>
      <p:ext uri="{BB962C8B-B14F-4D97-AF65-F5344CB8AC3E}">
        <p14:creationId xmlns:p14="http://schemas.microsoft.com/office/powerpoint/2010/main" val="24943740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C49B0344-AF15-4A9B-B2BB-147748F3C4EE}"/>
              </a:ext>
            </a:extLst>
          </p:cNvPr>
          <p:cNvSpPr/>
          <p:nvPr/>
        </p:nvSpPr>
        <p:spPr>
          <a:xfrm>
            <a:off x="198922" y="6548594"/>
            <a:ext cx="6092825" cy="261610"/>
          </a:xfrm>
          <a:prstGeom prst="rect">
            <a:avLst/>
          </a:prstGeom>
        </p:spPr>
        <p:txBody>
          <a:bodyPr>
            <a:spAutoFit/>
          </a:bodyPr>
          <a:lstStyle/>
          <a:p>
            <a:pPr algn="l" rtl="0"/>
            <a:r>
              <a:rPr lang="en-US" sz="1100" dirty="0">
                <a:solidFill>
                  <a:schemeClr val="bg1"/>
                </a:solidFill>
              </a:rPr>
              <a:t>Elamite Ziggurat of Dur </a:t>
            </a:r>
            <a:r>
              <a:rPr lang="en-US" sz="1100" dirty="0" err="1">
                <a:solidFill>
                  <a:schemeClr val="bg1"/>
                </a:solidFill>
              </a:rPr>
              <a:t>Untash</a:t>
            </a:r>
            <a:r>
              <a:rPr lang="en-US" sz="1100" dirty="0">
                <a:solidFill>
                  <a:schemeClr val="bg1"/>
                </a:solidFill>
              </a:rPr>
              <a:t> in Persian </a:t>
            </a:r>
            <a:r>
              <a:rPr lang="en-US" sz="1100" dirty="0" err="1">
                <a:solidFill>
                  <a:schemeClr val="bg1"/>
                </a:solidFill>
              </a:rPr>
              <a:t>Choqa</a:t>
            </a:r>
            <a:r>
              <a:rPr lang="en-US" sz="1100" dirty="0">
                <a:solidFill>
                  <a:schemeClr val="bg1"/>
                </a:solidFill>
              </a:rPr>
              <a:t> </a:t>
            </a:r>
            <a:r>
              <a:rPr lang="en-US" sz="1100" dirty="0" err="1">
                <a:solidFill>
                  <a:schemeClr val="bg1"/>
                </a:solidFill>
              </a:rPr>
              <a:t>Zanbil</a:t>
            </a:r>
            <a:r>
              <a:rPr lang="en-US" sz="1100" dirty="0">
                <a:solidFill>
                  <a:schemeClr val="bg1"/>
                </a:solidFill>
              </a:rPr>
              <a:t> in Khuzestan, Iran, Wikipedia</a:t>
            </a:r>
            <a:endParaRPr lang="he-IL" sz="1100" dirty="0">
              <a:solidFill>
                <a:schemeClr val="bg1"/>
              </a:solidFill>
            </a:endParaRPr>
          </a:p>
        </p:txBody>
      </p:sp>
      <p:sp>
        <p:nvSpPr>
          <p:cNvPr id="7" name="מלבן: פינות מעוגלות 6">
            <a:extLst>
              <a:ext uri="{FF2B5EF4-FFF2-40B4-BE49-F238E27FC236}">
                <a16:creationId xmlns:a16="http://schemas.microsoft.com/office/drawing/2014/main" id="{1A2714FA-3974-4ECB-B7B1-7CDEDA4D1B0B}"/>
              </a:ext>
            </a:extLst>
          </p:cNvPr>
          <p:cNvSpPr/>
          <p:nvPr/>
        </p:nvSpPr>
        <p:spPr>
          <a:xfrm>
            <a:off x="3310701" y="47796"/>
            <a:ext cx="8844251" cy="3879886"/>
          </a:xfrm>
          <a:prstGeom prst="roundRect">
            <a:avLst/>
          </a:prstGeom>
          <a:solidFill>
            <a:schemeClr val="accent6">
              <a:lumMod val="20000"/>
              <a:lumOff val="80000"/>
              <a:alpha val="5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spcBef>
                <a:spcPts val="600"/>
              </a:spcBef>
            </a:pPr>
            <a:r>
              <a:rPr lang="he-IL" sz="2400" dirty="0">
                <a:solidFill>
                  <a:prstClr val="black"/>
                </a:solidFill>
              </a:rPr>
              <a:t>כתובת המשויכת לאביו של נבוכדנצר השני מספרת שהאל מַרְדֻךְּ ציווה עליו </a:t>
            </a:r>
          </a:p>
          <a:p>
            <a:pPr lvl="0">
              <a:spcBef>
                <a:spcPts val="600"/>
              </a:spcBef>
            </a:pPr>
            <a:r>
              <a:rPr lang="he-IL" sz="2400" dirty="0">
                <a:solidFill>
                  <a:prstClr val="black"/>
                </a:solidFill>
              </a:rPr>
              <a:t>לשקם את הריסות </a:t>
            </a:r>
            <a:r>
              <a:rPr lang="he-IL" sz="2400" b="1" dirty="0">
                <a:solidFill>
                  <a:srgbClr val="FF0000"/>
                </a:solidFill>
                <a:effectLst>
                  <a:outerShdw blurRad="38100" dist="38100" dir="2700000" algn="tl">
                    <a:srgbClr val="000000">
                      <a:alpha val="43137"/>
                    </a:srgbClr>
                  </a:outerShdw>
                </a:effectLst>
              </a:rPr>
              <a:t>העיר בבל </a:t>
            </a:r>
            <a:r>
              <a:rPr lang="he-IL" sz="2400" dirty="0">
                <a:solidFill>
                  <a:prstClr val="black"/>
                </a:solidFill>
              </a:rPr>
              <a:t>ואת מגדל </a:t>
            </a:r>
            <a:r>
              <a:rPr lang="he-IL" sz="2400" b="1" dirty="0">
                <a:solidFill>
                  <a:srgbClr val="FF5BFF"/>
                </a:solidFill>
                <a:effectLst>
                  <a:outerShdw blurRad="38100" dist="38100" dir="2700000" algn="tl">
                    <a:srgbClr val="000000">
                      <a:alpha val="43137"/>
                    </a:srgbClr>
                  </a:outerShdw>
                </a:effectLst>
              </a:rPr>
              <a:t>א-</a:t>
            </a:r>
            <a:r>
              <a:rPr lang="he-IL" sz="2400" b="1" dirty="0" err="1">
                <a:solidFill>
                  <a:srgbClr val="FF5BFF"/>
                </a:solidFill>
                <a:effectLst>
                  <a:outerShdw blurRad="38100" dist="38100" dir="2700000" algn="tl">
                    <a:srgbClr val="000000">
                      <a:alpha val="43137"/>
                    </a:srgbClr>
                  </a:outerShdw>
                </a:effectLst>
              </a:rPr>
              <a:t>תמנ</a:t>
            </a:r>
            <a:r>
              <a:rPr lang="he-IL" sz="2400" b="1" dirty="0">
                <a:solidFill>
                  <a:srgbClr val="FF5BFF"/>
                </a:solidFill>
                <a:effectLst>
                  <a:outerShdw blurRad="38100" dist="38100" dir="2700000" algn="tl">
                    <a:srgbClr val="000000">
                      <a:alpha val="43137"/>
                    </a:srgbClr>
                  </a:outerShdw>
                </a:effectLst>
              </a:rPr>
              <a:t>-</a:t>
            </a:r>
            <a:r>
              <a:rPr lang="he-IL" sz="2400" b="1" dirty="0" err="1">
                <a:solidFill>
                  <a:srgbClr val="FF5BFF"/>
                </a:solidFill>
                <a:effectLst>
                  <a:outerShdw blurRad="38100" dist="38100" dir="2700000" algn="tl">
                    <a:srgbClr val="000000">
                      <a:alpha val="43137"/>
                    </a:srgbClr>
                  </a:outerShdw>
                </a:effectLst>
              </a:rPr>
              <a:t>אנקי</a:t>
            </a:r>
            <a:r>
              <a:rPr lang="he-IL" sz="2400" b="1" dirty="0">
                <a:solidFill>
                  <a:srgbClr val="FF5BFF"/>
                </a:solidFill>
                <a:effectLst>
                  <a:outerShdw blurRad="38100" dist="38100" dir="2700000" algn="tl">
                    <a:srgbClr val="000000">
                      <a:alpha val="43137"/>
                    </a:srgbClr>
                  </a:outerShdw>
                </a:effectLst>
              </a:rPr>
              <a:t> (בית יסוד השמים והארץ). </a:t>
            </a:r>
          </a:p>
          <a:p>
            <a:pPr lvl="0">
              <a:spcBef>
                <a:spcPts val="600"/>
              </a:spcBef>
            </a:pPr>
            <a:r>
              <a:rPr lang="he-IL" sz="2400" dirty="0">
                <a:solidFill>
                  <a:prstClr val="black"/>
                </a:solidFill>
              </a:rPr>
              <a:t>הוא פקד להכין </a:t>
            </a:r>
            <a:r>
              <a:rPr lang="he-IL" sz="2400" b="1" dirty="0">
                <a:solidFill>
                  <a:schemeClr val="accent6">
                    <a:lumMod val="75000"/>
                  </a:schemeClr>
                </a:solidFill>
                <a:effectLst>
                  <a:outerShdw blurRad="38100" dist="38100" dir="2700000" algn="tl">
                    <a:srgbClr val="000000">
                      <a:alpha val="43137"/>
                    </a:srgbClr>
                  </a:outerShdw>
                </a:effectLst>
              </a:rPr>
              <a:t>לבנים שרופות</a:t>
            </a:r>
            <a:r>
              <a:rPr lang="he-IL" sz="2400" dirty="0">
                <a:solidFill>
                  <a:prstClr val="black"/>
                </a:solidFill>
              </a:rPr>
              <a:t>, להביא ביטומן </a:t>
            </a:r>
            <a:r>
              <a:rPr lang="he-IL" sz="2400" b="1" dirty="0">
                <a:solidFill>
                  <a:srgbClr val="0070C0"/>
                </a:solidFill>
                <a:effectLst>
                  <a:outerShdw blurRad="38100" dist="38100" dir="2700000" algn="tl">
                    <a:srgbClr val="000000">
                      <a:alpha val="43137"/>
                    </a:srgbClr>
                  </a:outerShdw>
                </a:effectLst>
              </a:rPr>
              <a:t>ולהגיע עד לשמים</a:t>
            </a:r>
            <a:r>
              <a:rPr lang="he-IL" sz="2400" dirty="0">
                <a:solidFill>
                  <a:prstClr val="black"/>
                </a:solidFill>
              </a:rPr>
              <a:t>.</a:t>
            </a:r>
          </a:p>
          <a:p>
            <a:pPr lvl="0">
              <a:spcBef>
                <a:spcPts val="600"/>
              </a:spcBef>
            </a:pPr>
            <a:r>
              <a:rPr lang="he-IL" sz="2400" dirty="0">
                <a:solidFill>
                  <a:prstClr val="black"/>
                </a:solidFill>
              </a:rPr>
              <a:t>בכתובת שכתב </a:t>
            </a:r>
            <a:r>
              <a:rPr lang="he-IL" sz="2400" dirty="0" err="1">
                <a:solidFill>
                  <a:prstClr val="black"/>
                </a:solidFill>
              </a:rPr>
              <a:t>גודֶא</a:t>
            </a:r>
            <a:r>
              <a:rPr lang="he-IL" sz="2400" dirty="0">
                <a:solidFill>
                  <a:prstClr val="black"/>
                </a:solidFill>
              </a:rPr>
              <a:t>ַ, מלכה של העיר </a:t>
            </a:r>
            <a:r>
              <a:rPr lang="he-IL" sz="2400" dirty="0" err="1">
                <a:solidFill>
                  <a:prstClr val="black"/>
                </a:solidFill>
              </a:rPr>
              <a:t>לֶגֶש</a:t>
            </a:r>
            <a:r>
              <a:rPr lang="he-IL" sz="2400" dirty="0">
                <a:solidFill>
                  <a:prstClr val="black"/>
                </a:solidFill>
              </a:rPr>
              <a:t> (בתחילת האלף השני), נאמר </a:t>
            </a:r>
          </a:p>
          <a:p>
            <a:pPr lvl="0">
              <a:spcBef>
                <a:spcPts val="600"/>
              </a:spcBef>
            </a:pPr>
            <a:r>
              <a:rPr lang="he-IL" sz="2400" dirty="0">
                <a:solidFill>
                  <a:prstClr val="black"/>
                </a:solidFill>
              </a:rPr>
              <a:t>כי מפני </a:t>
            </a:r>
            <a:r>
              <a:rPr lang="he-IL" sz="2400" b="1" dirty="0">
                <a:solidFill>
                  <a:srgbClr val="FFC000"/>
                </a:solidFill>
                <a:effectLst>
                  <a:outerShdw blurRad="38100" dist="38100" dir="2700000" algn="tl">
                    <a:srgbClr val="000000">
                      <a:alpha val="43137"/>
                    </a:srgbClr>
                  </a:outerShdw>
                </a:effectLst>
              </a:rPr>
              <a:t>השם שעשה לו בבניית המגדל </a:t>
            </a:r>
            <a:r>
              <a:rPr lang="he-IL" sz="2400" dirty="0">
                <a:solidFill>
                  <a:prstClr val="black"/>
                </a:solidFill>
              </a:rPr>
              <a:t>- נתקבל בין האלים. </a:t>
            </a:r>
          </a:p>
        </p:txBody>
      </p:sp>
      <p:pic>
        <p:nvPicPr>
          <p:cNvPr id="4" name="תמונה 3">
            <a:extLst>
              <a:ext uri="{FF2B5EF4-FFF2-40B4-BE49-F238E27FC236}">
                <a16:creationId xmlns:a16="http://schemas.microsoft.com/office/drawing/2014/main" id="{00DB18B7-A012-4F79-8DDA-80F9F8F6D77B}"/>
              </a:ext>
            </a:extLst>
          </p:cNvPr>
          <p:cNvPicPr>
            <a:picLocks noChangeAspect="1"/>
          </p:cNvPicPr>
          <p:nvPr/>
        </p:nvPicPr>
        <p:blipFill>
          <a:blip r:embed="rId3"/>
          <a:stretch>
            <a:fillRect/>
          </a:stretch>
        </p:blipFill>
        <p:spPr>
          <a:xfrm>
            <a:off x="1364300" y="3768577"/>
            <a:ext cx="4730906" cy="2780017"/>
          </a:xfrm>
          <a:prstGeom prst="rect">
            <a:avLst/>
          </a:prstGeom>
        </p:spPr>
      </p:pic>
    </p:spTree>
    <p:extLst>
      <p:ext uri="{BB962C8B-B14F-4D97-AF65-F5344CB8AC3E}">
        <p14:creationId xmlns:p14="http://schemas.microsoft.com/office/powerpoint/2010/main" val="279529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C670991-25AD-4428-9CF5-405476648221}"/>
              </a:ext>
            </a:extLst>
          </p:cNvPr>
          <p:cNvSpPr txBox="1">
            <a:spLocks/>
          </p:cNvSpPr>
          <p:nvPr/>
        </p:nvSpPr>
        <p:spPr>
          <a:xfrm>
            <a:off x="8512508" y="129573"/>
            <a:ext cx="3189566" cy="491438"/>
          </a:xfrm>
          <a:prstGeom prst="rect">
            <a:avLst/>
          </a:prstGeom>
          <a:noFill/>
          <a:ln>
            <a:noFill/>
          </a:ln>
          <a:effectLst/>
        </p:spPr>
        <p:txBody>
          <a:bodyPr vert="horz" lIns="91440" tIns="45720" rIns="91440" bIns="45720" rtlCol="0" anchor="ctr">
            <a:noAutofit/>
          </a:bodyPr>
          <a:lstStyle>
            <a:lvl1pPr algn="l" defTabSz="914400" rtl="1" eaLnBrk="1" latinLnBrk="0" hangingPunct="1">
              <a:lnSpc>
                <a:spcPct val="85000"/>
              </a:lnSpc>
              <a:spcBef>
                <a:spcPct val="0"/>
              </a:spcBef>
              <a:buNone/>
              <a:defRPr sz="7200" b="1" kern="1200" cap="none" baseline="0">
                <a:blipFill dpi="0" rotWithShape="1">
                  <a:blip r:embed="rId2"/>
                  <a:srcRect/>
                  <a:tile tx="6350" ty="-127000" sx="65000" sy="64000" flip="none" algn="tl"/>
                </a:blipFill>
                <a:latin typeface="+mj-lt"/>
                <a:ea typeface="+mj-ea"/>
                <a:cs typeface="+mj-cs"/>
              </a:defRPr>
            </a:lvl1pPr>
          </a:lstStyle>
          <a:p>
            <a:pPr algn="r">
              <a:spcBef>
                <a:spcPts val="1200"/>
              </a:spcBef>
            </a:pPr>
            <a:r>
              <a:rPr lang="he-IL" sz="3200" dirty="0">
                <a:effectLst>
                  <a:outerShdw blurRad="38100" dist="38100" dir="2700000" algn="tl">
                    <a:srgbClr val="000000">
                      <a:alpha val="43137"/>
                    </a:srgbClr>
                  </a:outerShdw>
                </a:effectLst>
                <a:latin typeface="Comic Sans MS"/>
                <a:cs typeface="+mn-cs"/>
              </a:rPr>
              <a:t>מה היה חטאם?</a:t>
            </a:r>
          </a:p>
        </p:txBody>
      </p:sp>
      <p:sp>
        <p:nvSpPr>
          <p:cNvPr id="8" name="מלבן 7">
            <a:extLst>
              <a:ext uri="{FF2B5EF4-FFF2-40B4-BE49-F238E27FC236}">
                <a16:creationId xmlns:a16="http://schemas.microsoft.com/office/drawing/2014/main" id="{5B010A45-42B0-48F6-B7AF-3994B6B9EFBC}"/>
              </a:ext>
            </a:extLst>
          </p:cNvPr>
          <p:cNvSpPr/>
          <p:nvPr/>
        </p:nvSpPr>
        <p:spPr>
          <a:xfrm>
            <a:off x="5526122" y="1333138"/>
            <a:ext cx="6092825" cy="2246769"/>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p>
            <a:pPr algn="just"/>
            <a:r>
              <a:rPr lang="he-IL" sz="2400" dirty="0">
                <a:solidFill>
                  <a:srgbClr val="000000"/>
                </a:solidFill>
                <a:latin typeface="Arial" panose="020B0604020202020204" pitchFamily="34" charset="0"/>
              </a:rPr>
              <a:t>באו בעצה אחת ואמרו: ....נעלה לרקיע ונעשה עמו מלחמה. </a:t>
            </a:r>
          </a:p>
          <a:p>
            <a:pPr algn="just"/>
            <a:r>
              <a:rPr lang="he-IL" sz="2400" dirty="0">
                <a:solidFill>
                  <a:srgbClr val="000000"/>
                </a:solidFill>
                <a:latin typeface="Arial" panose="020B0604020202020204" pitchFamily="34" charset="0"/>
              </a:rPr>
              <a:t>דבר אחר: "ודברים אחדים" - אמרו: אחת לאלף שנים הרקיע מתמוטט, כשם שעשה בימי המבול, בואו ונעשה לו סמוכות. </a:t>
            </a:r>
          </a:p>
          <a:p>
            <a:pPr algn="just"/>
            <a:r>
              <a:rPr lang="he-IL" sz="2000" b="1" dirty="0">
                <a:solidFill>
                  <a:srgbClr val="000000"/>
                </a:solidFill>
                <a:effectLst>
                  <a:outerShdw blurRad="38100" dist="38100" dir="2700000" algn="tl">
                    <a:srgbClr val="000000">
                      <a:alpha val="43137"/>
                    </a:srgbClr>
                  </a:outerShdw>
                </a:effectLst>
                <a:latin typeface="Arial" panose="020B0604020202020204" pitchFamily="34" charset="0"/>
              </a:rPr>
              <a:t>רש"י</a:t>
            </a:r>
          </a:p>
        </p:txBody>
      </p:sp>
      <p:sp>
        <p:nvSpPr>
          <p:cNvPr id="10" name="כותרת 1">
            <a:extLst>
              <a:ext uri="{FF2B5EF4-FFF2-40B4-BE49-F238E27FC236}">
                <a16:creationId xmlns:a16="http://schemas.microsoft.com/office/drawing/2014/main" id="{D220BA62-3142-470B-A2DF-663D4D5AE505}"/>
              </a:ext>
            </a:extLst>
          </p:cNvPr>
          <p:cNvSpPr txBox="1">
            <a:spLocks/>
          </p:cNvSpPr>
          <p:nvPr/>
        </p:nvSpPr>
        <p:spPr>
          <a:xfrm>
            <a:off x="6801767" y="630790"/>
            <a:ext cx="2558073" cy="424067"/>
          </a:xfrm>
          <a:prstGeom prst="rect">
            <a:avLst/>
          </a:prstGeom>
          <a:noFill/>
          <a:ln>
            <a:noFill/>
          </a:ln>
          <a:effectLst/>
        </p:spPr>
        <p:txBody>
          <a:bodyPr vert="horz" lIns="91440" tIns="45720" rIns="91440" bIns="45720" rtlCol="0" anchor="ctr">
            <a:noAutofit/>
          </a:bodyPr>
          <a:lstStyle>
            <a:lvl1pPr algn="l" defTabSz="914400" rtl="1" eaLnBrk="1" latinLnBrk="0" hangingPunct="1">
              <a:lnSpc>
                <a:spcPct val="85000"/>
              </a:lnSpc>
              <a:spcBef>
                <a:spcPct val="0"/>
              </a:spcBef>
              <a:buNone/>
              <a:defRPr sz="7200" b="1" kern="1200" cap="none" baseline="0">
                <a:blipFill dpi="0" rotWithShape="1">
                  <a:blip r:embed="rId2"/>
                  <a:srcRect/>
                  <a:tile tx="6350" ty="-127000" sx="65000" sy="64000" flip="none" algn="tl"/>
                </a:blipFill>
                <a:latin typeface="+mj-lt"/>
                <a:ea typeface="+mj-ea"/>
                <a:cs typeface="+mj-cs"/>
              </a:defRPr>
            </a:lvl1pPr>
          </a:lstStyle>
          <a:p>
            <a:pPr algn="r">
              <a:spcBef>
                <a:spcPts val="1200"/>
              </a:spcBef>
            </a:pPr>
            <a:r>
              <a:rPr lang="he-IL" sz="2800" dirty="0">
                <a:effectLst>
                  <a:outerShdw blurRad="38100" dist="38100" dir="2700000" algn="tl">
                    <a:srgbClr val="000000">
                      <a:alpha val="43137"/>
                    </a:srgbClr>
                  </a:outerShdw>
                </a:effectLst>
                <a:latin typeface="Comic Sans MS"/>
                <a:cs typeface="+mn-cs"/>
              </a:rPr>
              <a:t>חטא ההיבריס?</a:t>
            </a:r>
          </a:p>
        </p:txBody>
      </p:sp>
      <p:sp>
        <p:nvSpPr>
          <p:cNvPr id="12" name="מלבן 11">
            <a:extLst>
              <a:ext uri="{FF2B5EF4-FFF2-40B4-BE49-F238E27FC236}">
                <a16:creationId xmlns:a16="http://schemas.microsoft.com/office/drawing/2014/main" id="{944F4AF8-48CC-4AA2-98D8-7CDA9C81C58D}"/>
              </a:ext>
            </a:extLst>
          </p:cNvPr>
          <p:cNvSpPr/>
          <p:nvPr/>
        </p:nvSpPr>
        <p:spPr>
          <a:xfrm>
            <a:off x="342891" y="3819510"/>
            <a:ext cx="6092825" cy="2677656"/>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p>
            <a:pPr algn="just"/>
            <a:r>
              <a:rPr lang="he-IL" sz="2400" dirty="0">
                <a:solidFill>
                  <a:srgbClr val="000000"/>
                </a:solidFill>
                <a:latin typeface="Arial" panose="020B0604020202020204" pitchFamily="34" charset="0"/>
              </a:rPr>
              <a:t>ר' יוחנן אמר: "ודברים אחדים" - שאמרו דברים חדים על: "ה' </a:t>
            </a:r>
            <a:r>
              <a:rPr lang="he-IL" sz="2400" dirty="0" err="1">
                <a:solidFill>
                  <a:srgbClr val="000000"/>
                </a:solidFill>
                <a:latin typeface="Arial" panose="020B0604020202020204" pitchFamily="34" charset="0"/>
              </a:rPr>
              <a:t>אלהינו</a:t>
            </a:r>
            <a:r>
              <a:rPr lang="he-IL" sz="2400" dirty="0">
                <a:solidFill>
                  <a:srgbClr val="000000"/>
                </a:solidFill>
                <a:latin typeface="Arial" panose="020B0604020202020204" pitchFamily="34" charset="0"/>
              </a:rPr>
              <a:t> ה' אחד"... אמרו: לא כל הימנו לבור לו את העליונים, וליתן לנו את התחתונים, אלא בואו ונעשה לנו מגדל, ונעשה עבודת כוכבים בראשו, וניתן חרב בידה, ותהא נראית כאילו עושה עמו מלחמה.</a:t>
            </a:r>
          </a:p>
          <a:p>
            <a:pPr algn="just"/>
            <a:r>
              <a:rPr lang="he-IL" sz="2000" b="1" dirty="0">
                <a:solidFill>
                  <a:srgbClr val="000000"/>
                </a:solidFill>
                <a:effectLst>
                  <a:outerShdw blurRad="38100" dist="38100" dir="2700000" algn="tl">
                    <a:srgbClr val="000000">
                      <a:alpha val="43137"/>
                    </a:srgbClr>
                  </a:outerShdw>
                </a:effectLst>
                <a:latin typeface="Arial" panose="020B0604020202020204" pitchFamily="34" charset="0"/>
              </a:rPr>
              <a:t>מדרש בראשית רבה (לח, ו)</a:t>
            </a:r>
          </a:p>
        </p:txBody>
      </p:sp>
      <p:pic>
        <p:nvPicPr>
          <p:cNvPr id="13" name="תמונה 12">
            <a:extLst>
              <a:ext uri="{FF2B5EF4-FFF2-40B4-BE49-F238E27FC236}">
                <a16:creationId xmlns:a16="http://schemas.microsoft.com/office/drawing/2014/main" id="{52BC1DDB-791A-40E9-9AD9-74E2648D4B1A}"/>
              </a:ext>
            </a:extLst>
          </p:cNvPr>
          <p:cNvPicPr>
            <a:picLocks noChangeAspect="1"/>
          </p:cNvPicPr>
          <p:nvPr/>
        </p:nvPicPr>
        <p:blipFill>
          <a:blip r:embed="rId3"/>
          <a:stretch>
            <a:fillRect/>
          </a:stretch>
        </p:blipFill>
        <p:spPr>
          <a:xfrm>
            <a:off x="160237" y="0"/>
            <a:ext cx="4310246" cy="4109060"/>
          </a:xfrm>
          <a:prstGeom prst="rect">
            <a:avLst/>
          </a:prstGeom>
        </p:spPr>
      </p:pic>
    </p:spTree>
    <p:extLst>
      <p:ext uri="{BB962C8B-B14F-4D97-AF65-F5344CB8AC3E}">
        <p14:creationId xmlns:p14="http://schemas.microsoft.com/office/powerpoint/2010/main" val="20785469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כותרת 1">
            <a:extLst>
              <a:ext uri="{FF2B5EF4-FFF2-40B4-BE49-F238E27FC236}">
                <a16:creationId xmlns:a16="http://schemas.microsoft.com/office/drawing/2014/main" id="{92866433-ECB5-455C-B765-95527BF92E69}"/>
              </a:ext>
            </a:extLst>
          </p:cNvPr>
          <p:cNvSpPr txBox="1">
            <a:spLocks/>
          </p:cNvSpPr>
          <p:nvPr/>
        </p:nvSpPr>
        <p:spPr>
          <a:xfrm>
            <a:off x="8747220" y="213367"/>
            <a:ext cx="3189566" cy="355639"/>
          </a:xfrm>
          <a:prstGeom prst="rect">
            <a:avLst/>
          </a:prstGeom>
          <a:noFill/>
          <a:ln>
            <a:noFill/>
          </a:ln>
          <a:effectLst/>
        </p:spPr>
        <p:txBody>
          <a:bodyPr vert="horz" lIns="91440" tIns="45720" rIns="91440" bIns="45720" rtlCol="0" anchor="ctr">
            <a:noAutofit/>
          </a:bodyPr>
          <a:lstStyle>
            <a:lvl1pPr algn="l" defTabSz="914400" rtl="1" eaLnBrk="1" latinLnBrk="0" hangingPunct="1">
              <a:lnSpc>
                <a:spcPct val="85000"/>
              </a:lnSpc>
              <a:spcBef>
                <a:spcPct val="0"/>
              </a:spcBef>
              <a:buNone/>
              <a:defRPr sz="7200" b="1" kern="1200" cap="none" baseline="0">
                <a:blipFill dpi="0" rotWithShape="1">
                  <a:blip r:embed="rId2"/>
                  <a:srcRect/>
                  <a:tile tx="6350" ty="-127000" sx="65000" sy="64000" flip="none" algn="tl"/>
                </a:blipFill>
                <a:latin typeface="+mj-lt"/>
                <a:ea typeface="+mj-ea"/>
                <a:cs typeface="+mj-cs"/>
              </a:defRPr>
            </a:lvl1pPr>
          </a:lstStyle>
          <a:p>
            <a:pPr algn="r">
              <a:spcBef>
                <a:spcPts val="1200"/>
              </a:spcBef>
            </a:pPr>
            <a:r>
              <a:rPr lang="he-IL" sz="3200" dirty="0">
                <a:effectLst>
                  <a:outerShdw blurRad="38100" dist="38100" dir="2700000" algn="tl">
                    <a:srgbClr val="000000">
                      <a:alpha val="43137"/>
                    </a:srgbClr>
                  </a:outerShdw>
                </a:effectLst>
                <a:latin typeface="Comic Sans MS"/>
                <a:cs typeface="+mn-cs"/>
              </a:rPr>
              <a:t>מה היה חטאם?</a:t>
            </a:r>
          </a:p>
        </p:txBody>
      </p:sp>
      <p:sp>
        <p:nvSpPr>
          <p:cNvPr id="10" name="כותרת 1">
            <a:extLst>
              <a:ext uri="{FF2B5EF4-FFF2-40B4-BE49-F238E27FC236}">
                <a16:creationId xmlns:a16="http://schemas.microsoft.com/office/drawing/2014/main" id="{0EAAC804-1C85-4F6C-AED7-CC6518E685F7}"/>
              </a:ext>
            </a:extLst>
          </p:cNvPr>
          <p:cNvSpPr txBox="1">
            <a:spLocks/>
          </p:cNvSpPr>
          <p:nvPr/>
        </p:nvSpPr>
        <p:spPr>
          <a:xfrm>
            <a:off x="7168504" y="751344"/>
            <a:ext cx="3614279" cy="608573"/>
          </a:xfrm>
          <a:prstGeom prst="rect">
            <a:avLst/>
          </a:prstGeom>
          <a:noFill/>
          <a:ln>
            <a:noFill/>
          </a:ln>
          <a:effectLst/>
        </p:spPr>
        <p:txBody>
          <a:bodyPr vert="horz" lIns="91440" tIns="45720" rIns="91440" bIns="45720" rtlCol="0" anchor="ctr">
            <a:noAutofit/>
          </a:bodyPr>
          <a:lstStyle>
            <a:lvl1pPr algn="l" defTabSz="914400" rtl="1" eaLnBrk="1" latinLnBrk="0" hangingPunct="1">
              <a:lnSpc>
                <a:spcPct val="85000"/>
              </a:lnSpc>
              <a:spcBef>
                <a:spcPct val="0"/>
              </a:spcBef>
              <a:buNone/>
              <a:defRPr sz="7200" b="1" kern="1200" cap="none" baseline="0">
                <a:blipFill dpi="0" rotWithShape="1">
                  <a:blip r:embed="rId2"/>
                  <a:srcRect/>
                  <a:tile tx="6350" ty="-127000" sx="65000" sy="64000" flip="none" algn="tl"/>
                </a:blipFill>
                <a:latin typeface="+mj-lt"/>
                <a:ea typeface="+mj-ea"/>
                <a:cs typeface="+mj-cs"/>
              </a:defRPr>
            </a:lvl1pPr>
          </a:lstStyle>
          <a:p>
            <a:pPr algn="r">
              <a:spcBef>
                <a:spcPts val="1200"/>
              </a:spcBef>
            </a:pPr>
            <a:r>
              <a:rPr lang="he-IL" sz="2800" dirty="0">
                <a:effectLst>
                  <a:outerShdw blurRad="38100" dist="38100" dir="2700000" algn="tl">
                    <a:srgbClr val="000000">
                      <a:alpha val="43137"/>
                    </a:srgbClr>
                  </a:outerShdw>
                </a:effectLst>
                <a:latin typeface="Comic Sans MS"/>
                <a:cs typeface="+mn-cs"/>
              </a:rPr>
              <a:t>לא קיימו את ייעודם?</a:t>
            </a:r>
          </a:p>
        </p:txBody>
      </p:sp>
      <p:sp>
        <p:nvSpPr>
          <p:cNvPr id="12" name="מלבן 11">
            <a:extLst>
              <a:ext uri="{FF2B5EF4-FFF2-40B4-BE49-F238E27FC236}">
                <a16:creationId xmlns:a16="http://schemas.microsoft.com/office/drawing/2014/main" id="{FC9E5E6E-E749-4EFB-81F5-112910059764}"/>
              </a:ext>
            </a:extLst>
          </p:cNvPr>
          <p:cNvSpPr/>
          <p:nvPr/>
        </p:nvSpPr>
        <p:spPr>
          <a:xfrm>
            <a:off x="5598865" y="1542255"/>
            <a:ext cx="6337921" cy="2985433"/>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r>
              <a:rPr lang="he-IL" sz="2400" dirty="0">
                <a:solidFill>
                  <a:srgbClr val="000000"/>
                </a:solidFill>
                <a:latin typeface="Arial" panose="020B0604020202020204" pitchFamily="34" charset="0"/>
              </a:rPr>
              <a:t>והנה הכתוב גילה חפצם וסוף דעתם לבנות עיר גדולה למושבם, ולבנות מגדל גבוה, להיות להם לאות ולשם ולתהילה, לדעת מקום העיר להולכים חוצה כרועי המקנה, גם יעמוד שמם אחריהם כל ימי המגדל. וזהו שאמר הכתוב "ונעשה לנו שם"... </a:t>
            </a:r>
          </a:p>
          <a:p>
            <a:pPr algn="just"/>
            <a:r>
              <a:rPr lang="he-IL" sz="2400" dirty="0">
                <a:solidFill>
                  <a:srgbClr val="000000"/>
                </a:solidFill>
                <a:latin typeface="Arial" panose="020B0604020202020204" pitchFamily="34" charset="0"/>
              </a:rPr>
              <a:t>והשם הפיצם, והוא טוב להם, וכן אמר: "ומלאו את הארץ"</a:t>
            </a:r>
          </a:p>
          <a:p>
            <a:pPr algn="just"/>
            <a:r>
              <a:rPr lang="he-IL" sz="2000" b="1" dirty="0">
                <a:solidFill>
                  <a:srgbClr val="000000"/>
                </a:solidFill>
                <a:effectLst>
                  <a:outerShdw blurRad="38100" dist="38100" dir="2700000" algn="tl">
                    <a:srgbClr val="000000">
                      <a:alpha val="43137"/>
                    </a:srgbClr>
                  </a:outerShdw>
                </a:effectLst>
                <a:latin typeface="Arial" panose="020B0604020202020204" pitchFamily="34" charset="0"/>
              </a:rPr>
              <a:t>אבן עזרא</a:t>
            </a:r>
          </a:p>
        </p:txBody>
      </p:sp>
      <p:pic>
        <p:nvPicPr>
          <p:cNvPr id="4098" name="Picture 2" descr="Download 02 Globalization Aw1 - Globalization - Full Size PNG ...">
            <a:extLst>
              <a:ext uri="{FF2B5EF4-FFF2-40B4-BE49-F238E27FC236}">
                <a16:creationId xmlns:a16="http://schemas.microsoft.com/office/drawing/2014/main" id="{42B42B03-E6F8-4FF3-9FB2-C4CA8B8593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60" r="12223"/>
          <a:stretch/>
        </p:blipFill>
        <p:spPr bwMode="auto">
          <a:xfrm flipH="1">
            <a:off x="-76728" y="679688"/>
            <a:ext cx="5434788" cy="3285972"/>
          </a:xfrm>
          <a:prstGeom prst="rect">
            <a:avLst/>
          </a:prstGeom>
          <a:noFill/>
          <a:extLst>
            <a:ext uri="{909E8E84-426E-40DD-AFC4-6F175D3DCCD1}">
              <a14:hiddenFill xmlns:a14="http://schemas.microsoft.com/office/drawing/2010/main">
                <a:solidFill>
                  <a:srgbClr val="FFFFFF"/>
                </a:solidFill>
              </a14:hiddenFill>
            </a:ext>
          </a:extLst>
        </p:spPr>
      </p:pic>
      <p:sp>
        <p:nvSpPr>
          <p:cNvPr id="18" name="מלבן 17">
            <a:extLst>
              <a:ext uri="{FF2B5EF4-FFF2-40B4-BE49-F238E27FC236}">
                <a16:creationId xmlns:a16="http://schemas.microsoft.com/office/drawing/2014/main" id="{24FE0929-5DF2-4D0E-941C-0AD68F181ECF}"/>
              </a:ext>
            </a:extLst>
          </p:cNvPr>
          <p:cNvSpPr/>
          <p:nvPr/>
        </p:nvSpPr>
        <p:spPr>
          <a:xfrm>
            <a:off x="205372" y="4029230"/>
            <a:ext cx="5334815" cy="2246769"/>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r>
              <a:rPr lang="he-IL" sz="2400" dirty="0">
                <a:solidFill>
                  <a:srgbClr val="000000"/>
                </a:solidFill>
                <a:latin typeface="Arial" panose="020B0604020202020204" pitchFamily="34" charset="0"/>
              </a:rPr>
              <a:t>בני האדם - שהולכים אחר שרירות לבם ולא יפנו למעשה האל. כי הוא רצה ביישוב הארץ ממזרח למערב, והם חושבים ליישב מקום אחד מן הארץ לבד, והם חושבים לבטל רצון האל.</a:t>
            </a:r>
          </a:p>
          <a:p>
            <a:pPr algn="just"/>
            <a:r>
              <a:rPr lang="he-IL" sz="2000" b="1" dirty="0">
                <a:solidFill>
                  <a:srgbClr val="000000"/>
                </a:solidFill>
                <a:effectLst>
                  <a:outerShdw blurRad="38100" dist="38100" dir="2700000" algn="tl">
                    <a:srgbClr val="000000">
                      <a:alpha val="43137"/>
                    </a:srgbClr>
                  </a:outerShdw>
                </a:effectLst>
                <a:latin typeface="Arial" panose="020B0604020202020204" pitchFamily="34" charset="0"/>
              </a:rPr>
              <a:t>רד"ק</a:t>
            </a:r>
          </a:p>
        </p:txBody>
      </p:sp>
    </p:spTree>
    <p:extLst>
      <p:ext uri="{BB962C8B-B14F-4D97-AF65-F5344CB8AC3E}">
        <p14:creationId xmlns:p14="http://schemas.microsoft.com/office/powerpoint/2010/main" val="5261497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9B8BD7EB-D48E-4BE5-BB84-C529ADC607BC}"/>
              </a:ext>
            </a:extLst>
          </p:cNvPr>
          <p:cNvSpPr/>
          <p:nvPr/>
        </p:nvSpPr>
        <p:spPr>
          <a:xfrm>
            <a:off x="369373" y="2406756"/>
            <a:ext cx="9350061" cy="3631763"/>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spcBef>
                <a:spcPts val="600"/>
              </a:spcBef>
            </a:pPr>
            <a:r>
              <a:rPr lang="he-IL" sz="2800" dirty="0">
                <a:solidFill>
                  <a:srgbClr val="000000"/>
                </a:solidFill>
                <a:latin typeface="Arial" panose="020B0604020202020204" pitchFamily="34" charset="0"/>
              </a:rPr>
              <a:t>בעולם שהוא "שָׂפָה אֶחָת וּדְבָרִים אֲחָדִים", האדם משועבד לחלוטין… שהרי אין עריצות גדולה מזו של האַחדוּת והאחִידות הכפויות על האדם, שאינן משאירות מקום לחילוקי דעות ולמאבקים על דעות שונות ואף מנוגדות… </a:t>
            </a:r>
          </a:p>
          <a:p>
            <a:pPr algn="just">
              <a:spcBef>
                <a:spcPts val="600"/>
              </a:spcBef>
            </a:pPr>
            <a:r>
              <a:rPr lang="he-IL" sz="2800" dirty="0">
                <a:solidFill>
                  <a:srgbClr val="000000"/>
                </a:solidFill>
                <a:latin typeface="Arial" panose="020B0604020202020204" pitchFamily="34" charset="0"/>
              </a:rPr>
              <a:t>חסד עשה הקב"ה לבני האדם בכך שיש להם שפות שונות, כלומר, תרבויות, השקפות, דעות, אורחות חיים ומשטרים שונים.</a:t>
            </a:r>
          </a:p>
          <a:p>
            <a:pPr algn="just">
              <a:spcBef>
                <a:spcPts val="600"/>
              </a:spcBef>
            </a:pPr>
            <a:r>
              <a:rPr lang="he-IL" sz="2400" b="1" dirty="0">
                <a:solidFill>
                  <a:srgbClr val="000000"/>
                </a:solidFill>
                <a:effectLst>
                  <a:outerShdw blurRad="38100" dist="38100" dir="2700000" algn="tl">
                    <a:srgbClr val="000000">
                      <a:alpha val="43137"/>
                    </a:srgbClr>
                  </a:outerShdw>
                </a:effectLst>
                <a:latin typeface="Arial" panose="020B0604020202020204" pitchFamily="34" charset="0"/>
              </a:rPr>
              <a:t>(ישעיהו </a:t>
            </a:r>
            <a:r>
              <a:rPr lang="he-IL" sz="2400" b="1" dirty="0" err="1">
                <a:solidFill>
                  <a:srgbClr val="000000"/>
                </a:solidFill>
                <a:effectLst>
                  <a:outerShdw blurRad="38100" dist="38100" dir="2700000" algn="tl">
                    <a:srgbClr val="000000">
                      <a:alpha val="43137"/>
                    </a:srgbClr>
                  </a:outerShdw>
                </a:effectLst>
                <a:latin typeface="Arial" panose="020B0604020202020204" pitchFamily="34" charset="0"/>
              </a:rPr>
              <a:t>ליבוביץ</a:t>
            </a:r>
            <a:r>
              <a:rPr lang="he-IL" sz="2400" b="1" dirty="0">
                <a:solidFill>
                  <a:srgbClr val="000000"/>
                </a:solidFill>
                <a:effectLst>
                  <a:outerShdw blurRad="38100" dist="38100" dir="2700000" algn="tl">
                    <a:srgbClr val="000000">
                      <a:alpha val="43137"/>
                    </a:srgbClr>
                  </a:outerShdw>
                </a:effectLst>
                <a:latin typeface="Arial" panose="020B0604020202020204" pitchFamily="34" charset="0"/>
              </a:rPr>
              <a:t>, שבע שנים של שיחות על פרשת השבוע, עמ' 31)</a:t>
            </a:r>
          </a:p>
        </p:txBody>
      </p:sp>
      <p:sp>
        <p:nvSpPr>
          <p:cNvPr id="3" name="מלבן 2">
            <a:extLst>
              <a:ext uri="{FF2B5EF4-FFF2-40B4-BE49-F238E27FC236}">
                <a16:creationId xmlns:a16="http://schemas.microsoft.com/office/drawing/2014/main" id="{D982EC0F-F64A-41F9-BF9C-6815B5565613}"/>
              </a:ext>
            </a:extLst>
          </p:cNvPr>
          <p:cNvSpPr/>
          <p:nvPr/>
        </p:nvSpPr>
        <p:spPr>
          <a:xfrm>
            <a:off x="9133896" y="6136719"/>
            <a:ext cx="2935747" cy="646331"/>
          </a:xfrm>
          <a:prstGeom prst="rect">
            <a:avLst/>
          </a:prstGeom>
        </p:spPr>
        <p:txBody>
          <a:bodyPr wrap="square">
            <a:spAutoFit/>
          </a:bodyPr>
          <a:lstStyle/>
          <a:p>
            <a:pPr algn="l" rtl="0"/>
            <a:r>
              <a:rPr lang="en-US" sz="1200" dirty="0">
                <a:solidFill>
                  <a:schemeClr val="bg1"/>
                </a:solidFill>
              </a:rPr>
              <a:t>Future of Europe is unity, not uniformity</a:t>
            </a:r>
          </a:p>
          <a:p>
            <a:r>
              <a:rPr lang="he-IL" sz="1200" dirty="0">
                <a:solidFill>
                  <a:schemeClr val="bg1"/>
                </a:solidFill>
              </a:rPr>
              <a:t>עתידה של אירופה הוא אחדות לא אחידות</a:t>
            </a:r>
          </a:p>
          <a:p>
            <a:pPr algn="l" rtl="0"/>
            <a:r>
              <a:rPr lang="en-US" sz="1200" dirty="0">
                <a:solidFill>
                  <a:prstClr val="white"/>
                </a:solidFill>
              </a:rPr>
              <a:t>MedTech Europe</a:t>
            </a:r>
            <a:endParaRPr lang="he-IL" sz="1200" dirty="0">
              <a:solidFill>
                <a:schemeClr val="bg1"/>
              </a:solidFill>
            </a:endParaRPr>
          </a:p>
        </p:txBody>
      </p:sp>
    </p:spTree>
    <p:extLst>
      <p:ext uri="{BB962C8B-B14F-4D97-AF65-F5344CB8AC3E}">
        <p14:creationId xmlns:p14="http://schemas.microsoft.com/office/powerpoint/2010/main" val="389834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דיה מקוונת 3" title="Globalization">
            <a:hlinkClick r:id="" action="ppaction://media"/>
            <a:extLst>
              <a:ext uri="{FF2B5EF4-FFF2-40B4-BE49-F238E27FC236}">
                <a16:creationId xmlns:a16="http://schemas.microsoft.com/office/drawing/2014/main" id="{80C9573E-6D81-448D-AC06-004775F60F81}"/>
              </a:ext>
            </a:extLst>
          </p:cNvPr>
          <p:cNvPicPr>
            <a:picLocks noGrp="1" noRot="1" noChangeAspect="1"/>
          </p:cNvPicPr>
          <p:nvPr>
            <p:ph type="media" sz="quarter" idx="10"/>
            <a:videoFile r:link="rId1"/>
          </p:nvPr>
        </p:nvPicPr>
        <p:blipFill>
          <a:blip r:embed="rId3"/>
          <a:stretch>
            <a:fillRect/>
          </a:stretch>
        </p:blipFill>
        <p:spPr>
          <a:xfrm>
            <a:off x="2011363" y="639763"/>
            <a:ext cx="8169275" cy="6122987"/>
          </a:xfrm>
          <a:prstGeom prst="rect">
            <a:avLst/>
          </a:prstGeom>
        </p:spPr>
      </p:pic>
      <p:sp>
        <p:nvSpPr>
          <p:cNvPr id="3" name="מציין מיקום תוכן 2">
            <a:extLst>
              <a:ext uri="{FF2B5EF4-FFF2-40B4-BE49-F238E27FC236}">
                <a16:creationId xmlns:a16="http://schemas.microsoft.com/office/drawing/2014/main" id="{BE6A1A7D-4E67-402A-AC51-D4D9FFFCA200}"/>
              </a:ext>
            </a:extLst>
          </p:cNvPr>
          <p:cNvSpPr>
            <a:spLocks noGrp="1"/>
          </p:cNvSpPr>
          <p:nvPr>
            <p:ph sz="quarter" idx="14"/>
          </p:nvPr>
        </p:nvSpPr>
        <p:spPr>
          <a:xfrm>
            <a:off x="2128981" y="95349"/>
            <a:ext cx="6308215" cy="400050"/>
          </a:xfrm>
        </p:spPr>
        <p:txBody>
          <a:bodyPr/>
          <a:lstStyle/>
          <a:p>
            <a:pPr algn="l"/>
            <a:r>
              <a:rPr lang="en-US" dirty="0">
                <a:latin typeface="Roboto"/>
              </a:rPr>
              <a:t>Globalization, Mike C</a:t>
            </a:r>
          </a:p>
        </p:txBody>
      </p:sp>
    </p:spTree>
    <p:extLst>
      <p:ext uri="{BB962C8B-B14F-4D97-AF65-F5344CB8AC3E}">
        <p14:creationId xmlns:p14="http://schemas.microsoft.com/office/powerpoint/2010/main" val="426980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324697D-7F21-4261-A13D-F371D269BC52}"/>
              </a:ext>
            </a:extLst>
          </p:cNvPr>
          <p:cNvSpPr txBox="1">
            <a:spLocks/>
          </p:cNvSpPr>
          <p:nvPr/>
        </p:nvSpPr>
        <p:spPr>
          <a:xfrm>
            <a:off x="4003964" y="335708"/>
            <a:ext cx="7702455" cy="608573"/>
          </a:xfrm>
          <a:prstGeom prst="rect">
            <a:avLst/>
          </a:prstGeom>
          <a:noFill/>
          <a:ln>
            <a:noFill/>
          </a:ln>
          <a:effectLst/>
        </p:spPr>
        <p:txBody>
          <a:bodyPr vert="horz" lIns="91440" tIns="45720" rIns="91440" bIns="45720" rtlCol="0" anchor="ctr">
            <a:noAutofit/>
          </a:bodyPr>
          <a:lstStyle>
            <a:lvl1pPr algn="l" defTabSz="914400" rtl="1" eaLnBrk="1" latinLnBrk="0" hangingPunct="1">
              <a:lnSpc>
                <a:spcPct val="85000"/>
              </a:lnSpc>
              <a:spcBef>
                <a:spcPct val="0"/>
              </a:spcBef>
              <a:buNone/>
              <a:defRPr sz="7200" b="1" kern="1200" cap="none" baseline="0">
                <a:blipFill dpi="0" rotWithShape="1">
                  <a:blip r:embed="rId2"/>
                  <a:srcRect/>
                  <a:tile tx="6350" ty="-127000" sx="65000" sy="64000" flip="none" algn="tl"/>
                </a:blipFill>
                <a:latin typeface="+mj-lt"/>
                <a:ea typeface="+mj-ea"/>
                <a:cs typeface="+mj-cs"/>
              </a:defRPr>
            </a:lvl1pPr>
          </a:lstStyle>
          <a:p>
            <a:pPr algn="r">
              <a:spcBef>
                <a:spcPts val="1200"/>
              </a:spcBef>
            </a:pPr>
            <a:r>
              <a:rPr lang="he-IL" sz="2800" dirty="0">
                <a:effectLst>
                  <a:outerShdw blurRad="38100" dist="38100" dir="2700000" algn="tl">
                    <a:srgbClr val="000000">
                      <a:alpha val="43137"/>
                    </a:srgbClr>
                  </a:outerShdw>
                </a:effectLst>
                <a:latin typeface="Comic Sans MS"/>
                <a:cs typeface="+mn-cs"/>
              </a:rPr>
              <a:t>סיפור אטיולוגי שבא להקטין את מעמדה של בבל</a:t>
            </a:r>
          </a:p>
        </p:txBody>
      </p:sp>
      <p:pic>
        <p:nvPicPr>
          <p:cNvPr id="4" name="תמונה 3">
            <a:extLst>
              <a:ext uri="{FF2B5EF4-FFF2-40B4-BE49-F238E27FC236}">
                <a16:creationId xmlns:a16="http://schemas.microsoft.com/office/drawing/2014/main" id="{F0CBDC71-5058-42AA-9B69-A18157E401C1}"/>
              </a:ext>
            </a:extLst>
          </p:cNvPr>
          <p:cNvPicPr>
            <a:picLocks noChangeAspect="1"/>
          </p:cNvPicPr>
          <p:nvPr/>
        </p:nvPicPr>
        <p:blipFill rotWithShape="1">
          <a:blip r:embed="rId3"/>
          <a:srcRect b="9705"/>
          <a:stretch/>
        </p:blipFill>
        <p:spPr>
          <a:xfrm>
            <a:off x="71101" y="1293038"/>
            <a:ext cx="6170743" cy="3134172"/>
          </a:xfrm>
          <a:prstGeom prst="rect">
            <a:avLst/>
          </a:prstGeom>
          <a:effectLst>
            <a:softEdge rad="127000"/>
          </a:effectLst>
        </p:spPr>
      </p:pic>
      <p:sp>
        <p:nvSpPr>
          <p:cNvPr id="5" name="מלבן 4">
            <a:extLst>
              <a:ext uri="{FF2B5EF4-FFF2-40B4-BE49-F238E27FC236}">
                <a16:creationId xmlns:a16="http://schemas.microsoft.com/office/drawing/2014/main" id="{EDDD69A0-010C-4457-9F15-238EC4EB3AC0}"/>
              </a:ext>
            </a:extLst>
          </p:cNvPr>
          <p:cNvSpPr/>
          <p:nvPr/>
        </p:nvSpPr>
        <p:spPr>
          <a:xfrm>
            <a:off x="1335832" y="4946402"/>
            <a:ext cx="7702455" cy="523220"/>
          </a:xfrm>
          <a:prstGeom prst="rect">
            <a:avLst/>
          </a:prstGeom>
        </p:spPr>
        <p:txBody>
          <a:bodyPr wrap="square">
            <a:spAutoFit/>
          </a:bodyPr>
          <a:lstStyle/>
          <a:p>
            <a:r>
              <a:rPr lang="he-IL" sz="2800" dirty="0"/>
              <a:t>האמונה היא שהשער לשמים נמצא מעל העיר הזו. </a:t>
            </a:r>
          </a:p>
        </p:txBody>
      </p:sp>
      <p:sp>
        <p:nvSpPr>
          <p:cNvPr id="6" name="מלבן 5">
            <a:extLst>
              <a:ext uri="{FF2B5EF4-FFF2-40B4-BE49-F238E27FC236}">
                <a16:creationId xmlns:a16="http://schemas.microsoft.com/office/drawing/2014/main" id="{6FE3AC41-5F5F-4441-98D5-AA2C580FCB36}"/>
              </a:ext>
            </a:extLst>
          </p:cNvPr>
          <p:cNvSpPr/>
          <p:nvPr/>
        </p:nvSpPr>
        <p:spPr>
          <a:xfrm>
            <a:off x="6417213" y="1775660"/>
            <a:ext cx="5232056" cy="1969770"/>
          </a:xfrm>
          <a:prstGeom prst="rect">
            <a:avLst/>
          </a:prstGeom>
        </p:spPr>
        <p:txBody>
          <a:bodyPr wrap="square">
            <a:spAutoFit/>
          </a:bodyPr>
          <a:lstStyle/>
          <a:p>
            <a:pPr lvl="0">
              <a:spcBef>
                <a:spcPts val="1200"/>
              </a:spcBef>
            </a:pPr>
            <a:r>
              <a:rPr lang="he-IL" sz="2800" dirty="0">
                <a:solidFill>
                  <a:prstClr val="black"/>
                </a:solidFill>
              </a:rPr>
              <a:t>סיפור שהוא אירוני לגבי משמעות שמה של בבל.</a:t>
            </a:r>
          </a:p>
          <a:p>
            <a:pPr lvl="0">
              <a:spcBef>
                <a:spcPts val="1200"/>
              </a:spcBef>
            </a:pPr>
            <a:r>
              <a:rPr lang="he-IL" sz="2800" dirty="0">
                <a:solidFill>
                  <a:prstClr val="black"/>
                </a:solidFill>
              </a:rPr>
              <a:t>באכדית נקראת העיר </a:t>
            </a:r>
            <a:r>
              <a:rPr lang="en-US" sz="2800" dirty="0" err="1">
                <a:solidFill>
                  <a:prstClr val="black"/>
                </a:solidFill>
              </a:rPr>
              <a:t>bab-ili</a:t>
            </a:r>
            <a:r>
              <a:rPr lang="en-US" sz="2800" dirty="0">
                <a:solidFill>
                  <a:prstClr val="black"/>
                </a:solidFill>
              </a:rPr>
              <a:t> </a:t>
            </a:r>
            <a:r>
              <a:rPr lang="he-IL" sz="2800" dirty="0">
                <a:solidFill>
                  <a:prstClr val="black"/>
                </a:solidFill>
              </a:rPr>
              <a:t>ומשמעות שמה הוא שער האל</a:t>
            </a:r>
            <a:endParaRPr lang="he-IL" dirty="0"/>
          </a:p>
        </p:txBody>
      </p:sp>
    </p:spTree>
    <p:extLst>
      <p:ext uri="{BB962C8B-B14F-4D97-AF65-F5344CB8AC3E}">
        <p14:creationId xmlns:p14="http://schemas.microsoft.com/office/powerpoint/2010/main" val="9018765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1">
            <a:extLst>
              <a:ext uri="{FF2B5EF4-FFF2-40B4-BE49-F238E27FC236}">
                <a16:creationId xmlns:a16="http://schemas.microsoft.com/office/drawing/2014/main" id="{35EB7DFC-9F5A-45A3-AF84-6DB95ECE5F3E}"/>
              </a:ext>
            </a:extLst>
          </p:cNvPr>
          <p:cNvSpPr txBox="1">
            <a:spLocks/>
          </p:cNvSpPr>
          <p:nvPr/>
        </p:nvSpPr>
        <p:spPr>
          <a:xfrm>
            <a:off x="2122370" y="380369"/>
            <a:ext cx="9819869" cy="976792"/>
          </a:xfrm>
          <a:prstGeom prst="rect">
            <a:avLst/>
          </a:prstGeom>
          <a:noFill/>
          <a:ln>
            <a:noFill/>
          </a:ln>
          <a:effectLst/>
        </p:spPr>
        <p:txBody>
          <a:bodyPr vert="horz" lIns="91440" tIns="45720" rIns="91440" bIns="45720" rtlCol="0" anchor="ctr">
            <a:noAutofit/>
          </a:bodyPr>
          <a:lstStyle>
            <a:lvl1pPr algn="l" defTabSz="914400" rtl="1" eaLnBrk="1" latinLnBrk="0" hangingPunct="1">
              <a:lnSpc>
                <a:spcPct val="85000"/>
              </a:lnSpc>
              <a:spcBef>
                <a:spcPct val="0"/>
              </a:spcBef>
              <a:buNone/>
              <a:defRPr sz="7200" b="1" kern="1200" cap="none" baseline="0">
                <a:blipFill dpi="0" rotWithShape="1">
                  <a:blip r:embed="rId2"/>
                  <a:srcRect/>
                  <a:tile tx="6350" ty="-127000" sx="65000" sy="64000" flip="none" algn="tl"/>
                </a:blipFill>
                <a:latin typeface="+mj-lt"/>
                <a:ea typeface="+mj-ea"/>
                <a:cs typeface="+mj-cs"/>
              </a:defRPr>
            </a:lvl1pPr>
          </a:lstStyle>
          <a:p>
            <a:pPr algn="r">
              <a:spcBef>
                <a:spcPts val="1200"/>
              </a:spcBef>
            </a:pPr>
            <a:r>
              <a:rPr lang="he-IL" sz="2800" dirty="0">
                <a:effectLst>
                  <a:outerShdw blurRad="38100" dist="38100" dir="2700000" algn="tl">
                    <a:srgbClr val="000000">
                      <a:alpha val="43137"/>
                    </a:srgbClr>
                  </a:outerShdw>
                </a:effectLst>
                <a:latin typeface="Comic Sans MS"/>
                <a:cs typeface="+mn-cs"/>
              </a:rPr>
              <a:t>ובבבל נמצאו </a:t>
            </a:r>
            <a:r>
              <a:rPr lang="he-IL" sz="2800" dirty="0" err="1">
                <a:effectLst>
                  <a:outerShdw blurRad="38100" dist="38100" dir="2700000" algn="tl">
                    <a:srgbClr val="000000">
                      <a:alpha val="43137"/>
                    </a:srgbClr>
                  </a:outerShdw>
                </a:effectLst>
                <a:latin typeface="Comic Sans MS"/>
                <a:cs typeface="+mn-cs"/>
              </a:rPr>
              <a:t>הזיקוראתים</a:t>
            </a:r>
            <a:r>
              <a:rPr lang="he-IL" sz="2800" dirty="0">
                <a:effectLst>
                  <a:outerShdw blurRad="38100" dist="38100" dir="2700000" algn="tl">
                    <a:srgbClr val="000000">
                      <a:alpha val="43137"/>
                    </a:srgbClr>
                  </a:outerShdw>
                </a:effectLst>
                <a:latin typeface="Comic Sans MS"/>
                <a:cs typeface="+mn-cs"/>
              </a:rPr>
              <a:t>, </a:t>
            </a:r>
          </a:p>
          <a:p>
            <a:pPr algn="r">
              <a:spcBef>
                <a:spcPts val="1200"/>
              </a:spcBef>
            </a:pPr>
            <a:r>
              <a:rPr lang="he-IL" sz="2800" dirty="0">
                <a:effectLst>
                  <a:outerShdw blurRad="38100" dist="38100" dir="2700000" algn="tl">
                    <a:srgbClr val="000000">
                      <a:alpha val="43137"/>
                    </a:srgbClr>
                  </a:outerShdw>
                </a:effectLst>
                <a:latin typeface="Comic Sans MS"/>
                <a:cs typeface="+mn-cs"/>
              </a:rPr>
              <a:t>מבנים ללא תכלית שכל מטרתם הוא לעשות שם למנהיג או לעירו</a:t>
            </a:r>
          </a:p>
        </p:txBody>
      </p:sp>
      <p:pic>
        <p:nvPicPr>
          <p:cNvPr id="9" name="תמונה 8">
            <a:extLst>
              <a:ext uri="{FF2B5EF4-FFF2-40B4-BE49-F238E27FC236}">
                <a16:creationId xmlns:a16="http://schemas.microsoft.com/office/drawing/2014/main" id="{7E8CA7A6-0B9F-4030-A162-14875DAEC35F}"/>
              </a:ext>
            </a:extLst>
          </p:cNvPr>
          <p:cNvPicPr>
            <a:picLocks noChangeAspect="1"/>
          </p:cNvPicPr>
          <p:nvPr/>
        </p:nvPicPr>
        <p:blipFill>
          <a:blip r:embed="rId3"/>
          <a:stretch>
            <a:fillRect/>
          </a:stretch>
        </p:blipFill>
        <p:spPr>
          <a:xfrm>
            <a:off x="-69899" y="1722710"/>
            <a:ext cx="6028749" cy="5173871"/>
          </a:xfrm>
          <a:prstGeom prst="rect">
            <a:avLst/>
          </a:prstGeom>
        </p:spPr>
      </p:pic>
      <p:sp>
        <p:nvSpPr>
          <p:cNvPr id="14" name="מלבן 13">
            <a:extLst>
              <a:ext uri="{FF2B5EF4-FFF2-40B4-BE49-F238E27FC236}">
                <a16:creationId xmlns:a16="http://schemas.microsoft.com/office/drawing/2014/main" id="{C042C5C9-DAF7-4736-B44B-44614B106494}"/>
              </a:ext>
            </a:extLst>
          </p:cNvPr>
          <p:cNvSpPr/>
          <p:nvPr/>
        </p:nvSpPr>
        <p:spPr>
          <a:xfrm>
            <a:off x="6095206" y="1722710"/>
            <a:ext cx="5569876" cy="1215717"/>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spcBef>
                <a:spcPts val="600"/>
              </a:spcBef>
            </a:pPr>
            <a:r>
              <a:rPr lang="he-IL" sz="2400" dirty="0">
                <a:solidFill>
                  <a:srgbClr val="000000"/>
                </a:solidFill>
                <a:latin typeface="Arial" panose="020B0604020202020204" pitchFamily="34" charset="0"/>
              </a:rPr>
              <a:t>החטא של אנשי דור הַפַּלָגָה הוא "השאיפה אחר דברים מלאכותיים ומותרות". </a:t>
            </a:r>
          </a:p>
          <a:p>
            <a:pPr algn="just">
              <a:spcBef>
                <a:spcPts val="600"/>
              </a:spcBef>
            </a:pPr>
            <a:r>
              <a:rPr lang="he-IL" sz="2000" b="1" dirty="0">
                <a:solidFill>
                  <a:srgbClr val="000000"/>
                </a:solidFill>
                <a:effectLst>
                  <a:outerShdw blurRad="38100" dist="38100" dir="2700000" algn="tl">
                    <a:srgbClr val="000000">
                      <a:alpha val="43137"/>
                    </a:srgbClr>
                  </a:outerShdw>
                </a:effectLst>
                <a:latin typeface="Arial" panose="020B0604020202020204" pitchFamily="34" charset="0"/>
              </a:rPr>
              <a:t>(דון יצחק אברבנאל )</a:t>
            </a:r>
          </a:p>
        </p:txBody>
      </p:sp>
      <p:sp>
        <p:nvSpPr>
          <p:cNvPr id="10" name="מלבן: פינות מעוגלות 9">
            <a:extLst>
              <a:ext uri="{FF2B5EF4-FFF2-40B4-BE49-F238E27FC236}">
                <a16:creationId xmlns:a16="http://schemas.microsoft.com/office/drawing/2014/main" id="{891BB088-8C13-4E60-9FF7-00948C941391}"/>
              </a:ext>
            </a:extLst>
          </p:cNvPr>
          <p:cNvSpPr/>
          <p:nvPr/>
        </p:nvSpPr>
        <p:spPr>
          <a:xfrm>
            <a:off x="3874833" y="3637043"/>
            <a:ext cx="2298630" cy="2162577"/>
          </a:xfrm>
          <a:prstGeom prst="roundRect">
            <a:avLst/>
          </a:prstGeom>
          <a:solidFill>
            <a:schemeClr val="accent6">
              <a:lumMod val="20000"/>
              <a:lumOff val="80000"/>
              <a:alpha val="66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מלבן 1">
            <a:extLst>
              <a:ext uri="{FF2B5EF4-FFF2-40B4-BE49-F238E27FC236}">
                <a16:creationId xmlns:a16="http://schemas.microsoft.com/office/drawing/2014/main" id="{635757DB-5E14-4193-A9C3-E73D7F8C5C66}"/>
              </a:ext>
            </a:extLst>
          </p:cNvPr>
          <p:cNvSpPr/>
          <p:nvPr/>
        </p:nvSpPr>
        <p:spPr>
          <a:xfrm>
            <a:off x="3663775" y="3806319"/>
            <a:ext cx="5408382" cy="2092881"/>
          </a:xfrm>
          <a:prstGeom prst="rect">
            <a:avLst/>
          </a:prstGeom>
        </p:spPr>
        <p:txBody>
          <a:bodyPr wrap="square">
            <a:spAutoFit/>
          </a:bodyPr>
          <a:lstStyle/>
          <a:p>
            <a:pPr>
              <a:spcBef>
                <a:spcPts val="600"/>
              </a:spcBef>
            </a:pPr>
            <a:r>
              <a:rPr lang="he-IL" sz="2400" b="1" dirty="0"/>
              <a:t>מטרת הבנייה לא הייתה לצורכי הקיום הפיזיים, </a:t>
            </a:r>
          </a:p>
          <a:p>
            <a:pPr>
              <a:spcBef>
                <a:spcPts val="600"/>
              </a:spcBef>
            </a:pPr>
            <a:r>
              <a:rPr lang="he-IL" sz="2400" b="1" dirty="0"/>
              <a:t>אלא על מנת לעשות שם למקימים, </a:t>
            </a:r>
          </a:p>
          <a:p>
            <a:pPr>
              <a:spcBef>
                <a:spcPts val="600"/>
              </a:spcBef>
            </a:pPr>
            <a:r>
              <a:rPr lang="he-IL" sz="2400" b="1" dirty="0"/>
              <a:t>להנציח את כוחם של הבונים, וכך להגיע לחיי תהילה ונצח.</a:t>
            </a:r>
          </a:p>
        </p:txBody>
      </p:sp>
    </p:spTree>
    <p:extLst>
      <p:ext uri="{BB962C8B-B14F-4D97-AF65-F5344CB8AC3E}">
        <p14:creationId xmlns:p14="http://schemas.microsoft.com/office/powerpoint/2010/main" val="116190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9" name="מלבן: פינות מעוגלות 8">
            <a:extLst>
              <a:ext uri="{FF2B5EF4-FFF2-40B4-BE49-F238E27FC236}">
                <a16:creationId xmlns:a16="http://schemas.microsoft.com/office/drawing/2014/main" id="{8C504E23-8D7F-4041-A02A-87D2C8D38658}"/>
              </a:ext>
            </a:extLst>
          </p:cNvPr>
          <p:cNvSpPr/>
          <p:nvPr/>
        </p:nvSpPr>
        <p:spPr>
          <a:xfrm>
            <a:off x="-626" y="2757194"/>
            <a:ext cx="7276035" cy="3752443"/>
          </a:xfrm>
          <a:prstGeom prst="roundRect">
            <a:avLst/>
          </a:prstGeom>
          <a:solidFill>
            <a:schemeClr val="tx1">
              <a:alpha val="55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0" name="מלבן: פינות מעוגלות 9">
            <a:extLst>
              <a:ext uri="{FF2B5EF4-FFF2-40B4-BE49-F238E27FC236}">
                <a16:creationId xmlns:a16="http://schemas.microsoft.com/office/drawing/2014/main" id="{EB1A7BC5-DDFC-4069-A631-ADDE5FD7E487}"/>
              </a:ext>
            </a:extLst>
          </p:cNvPr>
          <p:cNvSpPr/>
          <p:nvPr/>
        </p:nvSpPr>
        <p:spPr>
          <a:xfrm>
            <a:off x="178068" y="-222286"/>
            <a:ext cx="11956678" cy="3267509"/>
          </a:xfrm>
          <a:prstGeom prst="roundRect">
            <a:avLst/>
          </a:prstGeom>
          <a:solidFill>
            <a:schemeClr val="tx1">
              <a:alpha val="55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8" name="כותרת 1">
            <a:extLst>
              <a:ext uri="{FF2B5EF4-FFF2-40B4-BE49-F238E27FC236}">
                <a16:creationId xmlns:a16="http://schemas.microsoft.com/office/drawing/2014/main" id="{87398183-575F-486D-9776-79F636E1A1D9}"/>
              </a:ext>
            </a:extLst>
          </p:cNvPr>
          <p:cNvSpPr txBox="1">
            <a:spLocks/>
          </p:cNvSpPr>
          <p:nvPr/>
        </p:nvSpPr>
        <p:spPr>
          <a:xfrm>
            <a:off x="328376" y="767298"/>
            <a:ext cx="11430026" cy="2277925"/>
          </a:xfrm>
          <a:prstGeom prst="rect">
            <a:avLst/>
          </a:prstGeom>
        </p:spPr>
        <p:txBody>
          <a:bodyPr vert="horz" lIns="91440" tIns="45720" rIns="91440" bIns="45720" rtlCol="0" anchor="ctr">
            <a:noAutofit/>
          </a:bodyPr>
          <a:lstStyle>
            <a:lvl1pPr algn="l" defTabSz="914400" rtl="1" eaLnBrk="1" latinLnBrk="0" hangingPunct="1">
              <a:lnSpc>
                <a:spcPct val="85000"/>
              </a:lnSpc>
              <a:spcBef>
                <a:spcPct val="0"/>
              </a:spcBef>
              <a:buNone/>
              <a:defRPr sz="7200" b="1" kern="1200" cap="none" baseline="0">
                <a:blipFill dpi="0" rotWithShape="1">
                  <a:blip r:embed="rId3"/>
                  <a:srcRect/>
                  <a:tile tx="6350" ty="-127000" sx="65000" sy="64000" flip="none" algn="tl"/>
                </a:blipFill>
                <a:latin typeface="+mj-lt"/>
                <a:ea typeface="+mj-ea"/>
                <a:cs typeface="+mj-cs"/>
              </a:defRPr>
            </a:lvl1pPr>
          </a:lstStyle>
          <a:p>
            <a:pPr marL="342900" indent="-342900" algn="just">
              <a:spcBef>
                <a:spcPts val="600"/>
              </a:spcBef>
              <a:buFont typeface="Wingdings" panose="05000000000000000000" pitchFamily="2" charset="2"/>
              <a:buChar char="ü"/>
            </a:pPr>
            <a:r>
              <a:rPr lang="he-IL" sz="2800" dirty="0">
                <a:solidFill>
                  <a:schemeClr val="bg1"/>
                </a:solidFill>
                <a:latin typeface="Comic Sans MS"/>
                <a:cs typeface="+mn-cs"/>
              </a:rPr>
              <a:t>סיפור מגדל בבל הוא סיפור אטיולוגי שמטרתו להסביר לנו למה יש שפות ותרבויות רבות בעולם</a:t>
            </a:r>
          </a:p>
          <a:p>
            <a:pPr marL="342900" indent="-342900" algn="just">
              <a:spcBef>
                <a:spcPts val="600"/>
              </a:spcBef>
              <a:buFont typeface="Wingdings" panose="05000000000000000000" pitchFamily="2" charset="2"/>
              <a:buChar char="ü"/>
            </a:pPr>
            <a:r>
              <a:rPr lang="he-IL" sz="2800" dirty="0">
                <a:solidFill>
                  <a:schemeClr val="bg1"/>
                </a:solidFill>
                <a:latin typeface="Comic Sans MS"/>
                <a:cs typeface="+mn-cs"/>
              </a:rPr>
              <a:t>אבל לא רק...</a:t>
            </a:r>
          </a:p>
          <a:p>
            <a:pPr marL="342900" indent="-342900" algn="just">
              <a:spcBef>
                <a:spcPts val="600"/>
              </a:spcBef>
              <a:buFont typeface="Wingdings" panose="05000000000000000000" pitchFamily="2" charset="2"/>
              <a:buChar char="ü"/>
            </a:pPr>
            <a:r>
              <a:rPr lang="he-IL" sz="2800" dirty="0">
                <a:solidFill>
                  <a:schemeClr val="bg1"/>
                </a:solidFill>
                <a:latin typeface="Comic Sans MS"/>
                <a:cs typeface="+mn-cs"/>
              </a:rPr>
              <a:t>הוא גם סיפור שבא לשים את התרבות הבבלית, המסופוטמית, ללעג ולביקורת</a:t>
            </a:r>
          </a:p>
        </p:txBody>
      </p:sp>
      <p:sp>
        <p:nvSpPr>
          <p:cNvPr id="12" name="כותרת 1">
            <a:extLst>
              <a:ext uri="{FF2B5EF4-FFF2-40B4-BE49-F238E27FC236}">
                <a16:creationId xmlns:a16="http://schemas.microsoft.com/office/drawing/2014/main" id="{2768813A-958C-4E33-AC7B-756E0570A12A}"/>
              </a:ext>
            </a:extLst>
          </p:cNvPr>
          <p:cNvSpPr txBox="1">
            <a:spLocks/>
          </p:cNvSpPr>
          <p:nvPr/>
        </p:nvSpPr>
        <p:spPr>
          <a:xfrm>
            <a:off x="10270155" y="159542"/>
            <a:ext cx="1577807" cy="547915"/>
          </a:xfrm>
          <a:prstGeom prst="rect">
            <a:avLst/>
          </a:prstGeom>
        </p:spPr>
        <p:txBody>
          <a:bodyPr vert="horz" lIns="91440" tIns="45720" rIns="91440" bIns="45720" rtlCol="0" anchor="ctr">
            <a:noAutofit/>
          </a:bodyPr>
          <a:lstStyle>
            <a:lvl1pPr algn="l" defTabSz="914400" rtl="1" eaLnBrk="1" latinLnBrk="0" hangingPunct="1">
              <a:lnSpc>
                <a:spcPct val="85000"/>
              </a:lnSpc>
              <a:spcBef>
                <a:spcPct val="0"/>
              </a:spcBef>
              <a:buNone/>
              <a:defRPr sz="7200" b="1" kern="1200" cap="none" baseline="0">
                <a:blipFill dpi="0" rotWithShape="1">
                  <a:blip r:embed="rId3"/>
                  <a:srcRect/>
                  <a:tile tx="6350" ty="-127000" sx="65000" sy="64000" flip="none" algn="tl"/>
                </a:blipFill>
                <a:latin typeface="+mj-lt"/>
                <a:ea typeface="+mj-ea"/>
                <a:cs typeface="+mj-cs"/>
              </a:defRPr>
            </a:lvl1pPr>
          </a:lstStyle>
          <a:p>
            <a:pPr algn="r"/>
            <a:r>
              <a:rPr lang="he-IL" sz="3600" b="0" dirty="0">
                <a:solidFill>
                  <a:schemeClr val="bg1"/>
                </a:solidFill>
                <a:latin typeface="Comic Sans MS"/>
                <a:cs typeface="+mn-cs"/>
              </a:rPr>
              <a:t>סיכום:</a:t>
            </a:r>
          </a:p>
        </p:txBody>
      </p:sp>
      <p:sp>
        <p:nvSpPr>
          <p:cNvPr id="2" name="מלבן 1">
            <a:extLst>
              <a:ext uri="{FF2B5EF4-FFF2-40B4-BE49-F238E27FC236}">
                <a16:creationId xmlns:a16="http://schemas.microsoft.com/office/drawing/2014/main" id="{7D8182D8-94E4-47EC-92A4-5C422AA75884}"/>
              </a:ext>
            </a:extLst>
          </p:cNvPr>
          <p:cNvSpPr/>
          <p:nvPr/>
        </p:nvSpPr>
        <p:spPr>
          <a:xfrm>
            <a:off x="510140" y="505688"/>
            <a:ext cx="1962553" cy="261610"/>
          </a:xfrm>
          <a:prstGeom prst="rect">
            <a:avLst/>
          </a:prstGeom>
        </p:spPr>
        <p:txBody>
          <a:bodyPr wrap="square">
            <a:spAutoFit/>
          </a:bodyPr>
          <a:lstStyle/>
          <a:p>
            <a:r>
              <a:rPr lang="he-IL" sz="1100" dirty="0">
                <a:solidFill>
                  <a:schemeClr val="bg1"/>
                </a:solidFill>
              </a:rPr>
              <a:t>ג'ובאני בליני, 1515, ויקיפדיה</a:t>
            </a:r>
          </a:p>
        </p:txBody>
      </p:sp>
      <p:sp>
        <p:nvSpPr>
          <p:cNvPr id="5" name="מלבן 4">
            <a:extLst>
              <a:ext uri="{FF2B5EF4-FFF2-40B4-BE49-F238E27FC236}">
                <a16:creationId xmlns:a16="http://schemas.microsoft.com/office/drawing/2014/main" id="{22B23BD2-7971-4652-AD28-318488A31D98}"/>
              </a:ext>
            </a:extLst>
          </p:cNvPr>
          <p:cNvSpPr/>
          <p:nvPr/>
        </p:nvSpPr>
        <p:spPr>
          <a:xfrm>
            <a:off x="90935" y="3134638"/>
            <a:ext cx="7092914" cy="2754600"/>
          </a:xfrm>
          <a:prstGeom prst="rect">
            <a:avLst/>
          </a:prstGeom>
        </p:spPr>
        <p:txBody>
          <a:bodyPr wrap="square">
            <a:spAutoFit/>
          </a:bodyPr>
          <a:lstStyle/>
          <a:p>
            <a:pPr marL="342900" lvl="0" indent="-342900" algn="just">
              <a:spcBef>
                <a:spcPts val="600"/>
              </a:spcBef>
              <a:buFont typeface="Wingdings" panose="05000000000000000000" pitchFamily="2" charset="2"/>
              <a:buChar char="ü"/>
            </a:pPr>
            <a:r>
              <a:rPr lang="he-IL" sz="2800" dirty="0">
                <a:solidFill>
                  <a:prstClr val="white"/>
                </a:solidFill>
                <a:latin typeface="Comic Sans MS"/>
              </a:rPr>
              <a:t>אנשי מגדל בבל חטאו בכך שלא קיימו את ייעודם "וּמִלְאוּ אֶת הָאָרֶץ", כי הם החליטו להתרכז במקום אחד.</a:t>
            </a:r>
          </a:p>
          <a:p>
            <a:pPr marL="342900" lvl="0" indent="-342900" algn="just">
              <a:spcBef>
                <a:spcPts val="600"/>
              </a:spcBef>
              <a:buFont typeface="Wingdings" panose="05000000000000000000" pitchFamily="2" charset="2"/>
              <a:buChar char="ü"/>
            </a:pPr>
            <a:r>
              <a:rPr lang="he-IL" sz="2800" dirty="0">
                <a:solidFill>
                  <a:prstClr val="white"/>
                </a:solidFill>
                <a:latin typeface="Comic Sans MS"/>
              </a:rPr>
              <a:t>אבל חמור מזה אנשי מגדל בבל חטאו בחטא הגאווה, ובנו מגדל רק כדי לפאר את שמם בעולם, ללא תכלית או מטרה מוגדרת.</a:t>
            </a:r>
          </a:p>
        </p:txBody>
      </p:sp>
    </p:spTree>
    <p:extLst>
      <p:ext uri="{BB962C8B-B14F-4D97-AF65-F5344CB8AC3E}">
        <p14:creationId xmlns:p14="http://schemas.microsoft.com/office/powerpoint/2010/main" val="199378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right)">
                                      <p:cBhvr>
                                        <p:cTn id="7" dur="1000"/>
                                        <p:tgtEl>
                                          <p:spTgt spid="8">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wipe(right)">
                                      <p:cBhvr>
                                        <p:cTn id="16" dur="10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wipe(right)">
                                      <p:cBhvr>
                                        <p:cTn id="21" dur="1000"/>
                                        <p:tgtEl>
                                          <p:spTgt spid="8">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wipe(right)">
                                      <p:cBhvr>
                                        <p:cTn id="26" dur="1000"/>
                                        <p:tgtEl>
                                          <p:spTgt spid="5">
                                            <p:txEl>
                                              <p:pRg st="0" end="0"/>
                                            </p:txEl>
                                          </p:spTgt>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Effect transition="in" filter="wipe(right)">
                                      <p:cBhvr>
                                        <p:cTn id="35"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8" grpId="0" uiExpand="1" build="p"/>
      <p:bldP spid="5"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1">
            <a:extLst>
              <a:ext uri="{FF2B5EF4-FFF2-40B4-BE49-F238E27FC236}">
                <a16:creationId xmlns:a16="http://schemas.microsoft.com/office/drawing/2014/main" id="{35EB7DFC-9F5A-45A3-AF84-6DB95ECE5F3E}"/>
              </a:ext>
            </a:extLst>
          </p:cNvPr>
          <p:cNvSpPr txBox="1">
            <a:spLocks/>
          </p:cNvSpPr>
          <p:nvPr/>
        </p:nvSpPr>
        <p:spPr>
          <a:xfrm>
            <a:off x="8620786" y="453423"/>
            <a:ext cx="3081850" cy="543811"/>
          </a:xfrm>
          <a:prstGeom prst="rect">
            <a:avLst/>
          </a:prstGeom>
          <a:noFill/>
          <a:ln>
            <a:noFill/>
          </a:ln>
          <a:effectLst/>
        </p:spPr>
        <p:txBody>
          <a:bodyPr vert="horz" lIns="91440" tIns="45720" rIns="91440" bIns="45720" rtlCol="0" anchor="ctr">
            <a:noAutofit/>
          </a:bodyPr>
          <a:lstStyle>
            <a:lvl1pPr algn="l" defTabSz="914400" rtl="1" eaLnBrk="1" latinLnBrk="0" hangingPunct="1">
              <a:lnSpc>
                <a:spcPct val="85000"/>
              </a:lnSpc>
              <a:spcBef>
                <a:spcPct val="0"/>
              </a:spcBef>
              <a:buNone/>
              <a:defRPr sz="7200" b="1" kern="1200" cap="none" baseline="0">
                <a:blipFill dpi="0" rotWithShape="1">
                  <a:blip r:embed="rId2"/>
                  <a:srcRect/>
                  <a:tile tx="6350" ty="-127000" sx="65000" sy="64000" flip="none" algn="tl"/>
                </a:blipFill>
                <a:latin typeface="+mj-lt"/>
                <a:ea typeface="+mj-ea"/>
                <a:cs typeface="+mj-cs"/>
              </a:defRPr>
            </a:lvl1pPr>
          </a:lstStyle>
          <a:p>
            <a:pPr algn="r">
              <a:spcBef>
                <a:spcPts val="1200"/>
              </a:spcBef>
            </a:pPr>
            <a:r>
              <a:rPr lang="he-IL" sz="2800" dirty="0">
                <a:effectLst>
                  <a:outerShdw blurRad="38100" dist="38100" dir="2700000" algn="tl">
                    <a:srgbClr val="000000">
                      <a:alpha val="43137"/>
                    </a:srgbClr>
                  </a:outerShdw>
                </a:effectLst>
                <a:latin typeface="Comic Sans MS"/>
                <a:cs typeface="+mn-cs"/>
              </a:rPr>
              <a:t>ובאחרית הימים...</a:t>
            </a:r>
          </a:p>
        </p:txBody>
      </p:sp>
      <p:sp>
        <p:nvSpPr>
          <p:cNvPr id="14" name="מלבן 13">
            <a:extLst>
              <a:ext uri="{FF2B5EF4-FFF2-40B4-BE49-F238E27FC236}">
                <a16:creationId xmlns:a16="http://schemas.microsoft.com/office/drawing/2014/main" id="{C042C5C9-DAF7-4736-B44B-44614B106494}"/>
              </a:ext>
            </a:extLst>
          </p:cNvPr>
          <p:cNvSpPr/>
          <p:nvPr/>
        </p:nvSpPr>
        <p:spPr>
          <a:xfrm>
            <a:off x="2127080" y="1116370"/>
            <a:ext cx="9009899" cy="2693045"/>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spcBef>
                <a:spcPts val="600"/>
              </a:spcBef>
            </a:pPr>
            <a:r>
              <a:rPr lang="he-IL" sz="2400" dirty="0">
                <a:solidFill>
                  <a:srgbClr val="000000"/>
                </a:solidFill>
                <a:latin typeface="Arial" panose="020B0604020202020204" pitchFamily="34" charset="0"/>
              </a:rPr>
              <a:t>וְהָיָה בְּאַחֲרִית הַיָּמִים, נָכוֹן יִהְיֶה הַר בֵּית-יְהוָה </a:t>
            </a:r>
            <a:r>
              <a:rPr lang="he-IL" sz="2400" b="1" dirty="0">
                <a:solidFill>
                  <a:srgbClr val="FFC000"/>
                </a:solidFill>
                <a:effectLst>
                  <a:outerShdw blurRad="38100" dist="38100" dir="2700000" algn="tl">
                    <a:srgbClr val="000000">
                      <a:alpha val="43137"/>
                    </a:srgbClr>
                  </a:outerShdw>
                </a:effectLst>
                <a:latin typeface="Arial" panose="020B0604020202020204" pitchFamily="34" charset="0"/>
              </a:rPr>
              <a:t>בְּרֹאשׁ הֶהָרִים, וְנִשָּׂא, מִגְּבָעוֹת</a:t>
            </a:r>
            <a:r>
              <a:rPr lang="he-IL" sz="2400" dirty="0">
                <a:solidFill>
                  <a:srgbClr val="000000"/>
                </a:solidFill>
                <a:latin typeface="Arial" panose="020B0604020202020204" pitchFamily="34" charset="0"/>
              </a:rPr>
              <a:t>; וְנָהֲרוּ אֵלָיו, </a:t>
            </a:r>
            <a:r>
              <a:rPr lang="he-IL" sz="2400" dirty="0" err="1">
                <a:solidFill>
                  <a:srgbClr val="000000"/>
                </a:solidFill>
                <a:latin typeface="Arial" panose="020B0604020202020204" pitchFamily="34" charset="0"/>
              </a:rPr>
              <a:t>כָּל-הַגּוֹיִם</a:t>
            </a:r>
            <a:r>
              <a:rPr lang="he-IL" sz="2400" dirty="0">
                <a:solidFill>
                  <a:srgbClr val="000000"/>
                </a:solidFill>
                <a:latin typeface="Arial" panose="020B0604020202020204" pitchFamily="34" charset="0"/>
              </a:rPr>
              <a:t>. וְהָלְכוּ עַמִּים רַבִּים, וְאָמְרוּ </a:t>
            </a:r>
            <a:r>
              <a:rPr lang="he-IL" sz="2400" b="1" dirty="0">
                <a:solidFill>
                  <a:srgbClr val="FFC000"/>
                </a:solidFill>
                <a:effectLst>
                  <a:outerShdw blurRad="38100" dist="38100" dir="2700000" algn="tl">
                    <a:srgbClr val="000000">
                      <a:alpha val="43137"/>
                    </a:srgbClr>
                  </a:outerShdw>
                </a:effectLst>
                <a:latin typeface="Arial" panose="020B0604020202020204" pitchFamily="34" charset="0"/>
              </a:rPr>
              <a:t>לְכוּ וְנַעֲלֶה </a:t>
            </a:r>
            <a:r>
              <a:rPr lang="he-IL" sz="2400" dirty="0">
                <a:solidFill>
                  <a:srgbClr val="000000"/>
                </a:solidFill>
                <a:latin typeface="Arial" panose="020B0604020202020204" pitchFamily="34" charset="0"/>
              </a:rPr>
              <a:t>אֶל-הַר-יְהוָה אֶל-בֵּית </a:t>
            </a:r>
            <a:r>
              <a:rPr lang="he-IL" sz="2400" dirty="0" err="1">
                <a:solidFill>
                  <a:srgbClr val="000000"/>
                </a:solidFill>
                <a:latin typeface="Arial" panose="020B0604020202020204" pitchFamily="34" charset="0"/>
              </a:rPr>
              <a:t>אֱלֹהֵי</a:t>
            </a:r>
            <a:r>
              <a:rPr lang="he-IL" sz="2400" dirty="0">
                <a:solidFill>
                  <a:srgbClr val="000000"/>
                </a:solidFill>
                <a:latin typeface="Arial" panose="020B0604020202020204" pitchFamily="34" charset="0"/>
              </a:rPr>
              <a:t> יַעֲקֹב, וְיֹרֵנוּ מִדְּרָכָיו, וְנֵלְכָה </a:t>
            </a:r>
            <a:r>
              <a:rPr lang="he-IL" sz="2400" dirty="0" err="1">
                <a:solidFill>
                  <a:srgbClr val="000000"/>
                </a:solidFill>
                <a:latin typeface="Arial" panose="020B0604020202020204" pitchFamily="34" charset="0"/>
              </a:rPr>
              <a:t>בְּאֹרְחֹתָיו</a:t>
            </a:r>
            <a:r>
              <a:rPr lang="he-IL" sz="2400" dirty="0">
                <a:solidFill>
                  <a:srgbClr val="000000"/>
                </a:solidFill>
                <a:latin typeface="Arial" panose="020B0604020202020204" pitchFamily="34" charset="0"/>
              </a:rPr>
              <a:t>:  כִּי מִצִּיּוֹן תֵּצֵא תוֹרָה, וּדְבַר-יְהוָה מִירוּשָׁלִָם. וְשָׁפַט בֵּין </a:t>
            </a:r>
            <a:r>
              <a:rPr lang="he-IL" sz="2400" dirty="0" err="1">
                <a:solidFill>
                  <a:srgbClr val="000000"/>
                </a:solidFill>
                <a:latin typeface="Arial" panose="020B0604020202020204" pitchFamily="34" charset="0"/>
              </a:rPr>
              <a:t>הַגּוֹיִם</a:t>
            </a:r>
            <a:r>
              <a:rPr lang="he-IL" sz="2400" dirty="0">
                <a:solidFill>
                  <a:srgbClr val="000000"/>
                </a:solidFill>
                <a:latin typeface="Arial" panose="020B0604020202020204" pitchFamily="34" charset="0"/>
              </a:rPr>
              <a:t>, וְהוֹכִיחַ לְעַמִּים רַבִּים; וְכִתְּתוּ </a:t>
            </a:r>
            <a:r>
              <a:rPr lang="he-IL" sz="2400" dirty="0" err="1">
                <a:solidFill>
                  <a:srgbClr val="000000"/>
                </a:solidFill>
                <a:latin typeface="Arial" panose="020B0604020202020204" pitchFamily="34" charset="0"/>
              </a:rPr>
              <a:t>חַרְבוֹתָם</a:t>
            </a:r>
            <a:r>
              <a:rPr lang="he-IL" sz="2400" dirty="0">
                <a:solidFill>
                  <a:srgbClr val="000000"/>
                </a:solidFill>
                <a:latin typeface="Arial" panose="020B0604020202020204" pitchFamily="34" charset="0"/>
              </a:rPr>
              <a:t> לְאִתִּים, וַחֲנִיתוֹתֵיהֶם לְמַזְמֵרוֹת </a:t>
            </a:r>
            <a:r>
              <a:rPr lang="he-IL" sz="2400" dirty="0" err="1">
                <a:solidFill>
                  <a:srgbClr val="000000"/>
                </a:solidFill>
                <a:latin typeface="Arial" panose="020B0604020202020204" pitchFamily="34" charset="0"/>
              </a:rPr>
              <a:t>לֹא-יִשָּׂא</a:t>
            </a:r>
            <a:r>
              <a:rPr lang="he-IL" sz="2400" dirty="0">
                <a:solidFill>
                  <a:srgbClr val="000000"/>
                </a:solidFill>
                <a:latin typeface="Arial" panose="020B0604020202020204" pitchFamily="34" charset="0"/>
              </a:rPr>
              <a:t> גוֹי אֶל-גּוֹי חֶרֶב, וְלֹא יִלְמְדוּ עוֹד מִלְחָמָה</a:t>
            </a:r>
          </a:p>
          <a:p>
            <a:pPr algn="just">
              <a:spcBef>
                <a:spcPts val="600"/>
              </a:spcBef>
            </a:pPr>
            <a:r>
              <a:rPr lang="he-IL" sz="2000" b="1" dirty="0">
                <a:solidFill>
                  <a:srgbClr val="000000"/>
                </a:solidFill>
                <a:effectLst>
                  <a:outerShdw blurRad="38100" dist="38100" dir="2700000" algn="tl">
                    <a:srgbClr val="000000">
                      <a:alpha val="43137"/>
                    </a:srgbClr>
                  </a:outerShdw>
                </a:effectLst>
                <a:latin typeface="Arial" panose="020B0604020202020204" pitchFamily="34" charset="0"/>
              </a:rPr>
              <a:t>(ישעיה ב' ב-ד)</a:t>
            </a:r>
          </a:p>
        </p:txBody>
      </p:sp>
      <p:sp>
        <p:nvSpPr>
          <p:cNvPr id="7" name="מלבן 6">
            <a:extLst>
              <a:ext uri="{FF2B5EF4-FFF2-40B4-BE49-F238E27FC236}">
                <a16:creationId xmlns:a16="http://schemas.microsoft.com/office/drawing/2014/main" id="{B7EC0666-E5A8-439D-A972-B2A69EAEB548}"/>
              </a:ext>
            </a:extLst>
          </p:cNvPr>
          <p:cNvSpPr/>
          <p:nvPr/>
        </p:nvSpPr>
        <p:spPr>
          <a:xfrm>
            <a:off x="180923" y="4231198"/>
            <a:ext cx="9009899" cy="1938992"/>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spcBef>
                <a:spcPts val="600"/>
              </a:spcBef>
            </a:pPr>
            <a:r>
              <a:rPr lang="he-IL" sz="2400" dirty="0">
                <a:solidFill>
                  <a:srgbClr val="000000"/>
                </a:solidFill>
                <a:latin typeface="Arial" panose="020B0604020202020204" pitchFamily="34" charset="0"/>
              </a:rPr>
              <a:t>כִּי יוֹם לַיהוָה צְבָאוֹת, </a:t>
            </a:r>
            <a:r>
              <a:rPr lang="he-IL" sz="2400" b="1" dirty="0">
                <a:solidFill>
                  <a:srgbClr val="FFC000"/>
                </a:solidFill>
                <a:effectLst>
                  <a:outerShdw blurRad="38100" dist="38100" dir="2700000" algn="tl">
                    <a:srgbClr val="000000">
                      <a:alpha val="43137"/>
                    </a:srgbClr>
                  </a:outerShdw>
                </a:effectLst>
                <a:latin typeface="Arial" panose="020B0604020202020204" pitchFamily="34" charset="0"/>
              </a:rPr>
              <a:t>עַל כָּל-גֵּאֶה וָרָם</a:t>
            </a:r>
            <a:r>
              <a:rPr lang="he-IL" sz="2400" dirty="0">
                <a:solidFill>
                  <a:srgbClr val="000000"/>
                </a:solidFill>
                <a:latin typeface="Arial" panose="020B0604020202020204" pitchFamily="34" charset="0"/>
              </a:rPr>
              <a:t>; וְעַל, כָּל-נִשָּׂא וְשָׁפֵל. וְעַל כָּל-אַרְזֵי הַלְּבָנוֹן, הָרָמִים וְהַנִּשָּׂאִים; וְעַל, כָּל-אַלּוֹנֵי הַבָּשָׁן. וְעַל, כָּל-הֶהָרִים הָרָמִים; וְעַל, כָּל-הַגְּבָעוֹת </a:t>
            </a:r>
            <a:r>
              <a:rPr lang="he-IL" sz="2400" dirty="0" err="1">
                <a:solidFill>
                  <a:srgbClr val="000000"/>
                </a:solidFill>
                <a:latin typeface="Arial" panose="020B0604020202020204" pitchFamily="34" charset="0"/>
              </a:rPr>
              <a:t>הַנִּשָּׂאוֹת</a:t>
            </a:r>
            <a:r>
              <a:rPr lang="he-IL" sz="2400" dirty="0">
                <a:solidFill>
                  <a:srgbClr val="000000"/>
                </a:solidFill>
                <a:latin typeface="Arial" panose="020B0604020202020204" pitchFamily="34" charset="0"/>
              </a:rPr>
              <a:t>. </a:t>
            </a:r>
            <a:r>
              <a:rPr lang="he-IL" sz="2400" b="1" dirty="0">
                <a:solidFill>
                  <a:srgbClr val="FFC000"/>
                </a:solidFill>
                <a:effectLst>
                  <a:outerShdw blurRad="38100" dist="38100" dir="2700000" algn="tl">
                    <a:srgbClr val="000000">
                      <a:alpha val="43137"/>
                    </a:srgbClr>
                  </a:outerShdw>
                </a:effectLst>
                <a:latin typeface="Arial" panose="020B0604020202020204" pitchFamily="34" charset="0"/>
              </a:rPr>
              <a:t>וְעַל, כָּל-מִגְדָּל גָּבֹהַּ</a:t>
            </a:r>
            <a:r>
              <a:rPr lang="he-IL" sz="2400" dirty="0">
                <a:solidFill>
                  <a:srgbClr val="000000"/>
                </a:solidFill>
                <a:latin typeface="Arial" panose="020B0604020202020204" pitchFamily="34" charset="0"/>
              </a:rPr>
              <a:t>; וְעַל, כָּל-חוֹמָה בְצוּרָה.  וְעַל, </a:t>
            </a:r>
            <a:r>
              <a:rPr lang="he-IL" sz="2400" dirty="0" err="1">
                <a:solidFill>
                  <a:srgbClr val="000000"/>
                </a:solidFill>
                <a:latin typeface="Arial" panose="020B0604020202020204" pitchFamily="34" charset="0"/>
              </a:rPr>
              <a:t>כָּל-אֳנִיּוֹת</a:t>
            </a:r>
            <a:r>
              <a:rPr lang="he-IL" sz="2400" dirty="0">
                <a:solidFill>
                  <a:srgbClr val="000000"/>
                </a:solidFill>
                <a:latin typeface="Arial" panose="020B0604020202020204" pitchFamily="34" charset="0"/>
              </a:rPr>
              <a:t> תַּרְשִׁישׁ; וְעַל, כָּל-שְׂכִיּוֹת הַחֶמְדָּה. וְשַׁח גַּבְהוּת הָאָדָם, וְשָׁפֵל רוּם אֲנָשִׁים; </a:t>
            </a:r>
            <a:r>
              <a:rPr lang="he-IL" sz="2400" b="1" dirty="0">
                <a:solidFill>
                  <a:srgbClr val="FFC000"/>
                </a:solidFill>
                <a:effectLst>
                  <a:outerShdw blurRad="38100" dist="38100" dir="2700000" algn="tl">
                    <a:srgbClr val="000000">
                      <a:alpha val="43137"/>
                    </a:srgbClr>
                  </a:outerShdw>
                </a:effectLst>
                <a:latin typeface="Arial" panose="020B0604020202020204" pitchFamily="34" charset="0"/>
              </a:rPr>
              <a:t>וְנִשְׂגַּב יְהוָה לְבַדּוֹ</a:t>
            </a:r>
            <a:r>
              <a:rPr lang="he-IL" sz="2400" dirty="0">
                <a:solidFill>
                  <a:srgbClr val="000000"/>
                </a:solidFill>
                <a:latin typeface="Arial" panose="020B0604020202020204" pitchFamily="34" charset="0"/>
              </a:rPr>
              <a:t>, בַּיּוֹם הַהוּא. </a:t>
            </a:r>
            <a:r>
              <a:rPr lang="he-IL" sz="2000" b="1" dirty="0">
                <a:solidFill>
                  <a:srgbClr val="000000"/>
                </a:solidFill>
                <a:effectLst>
                  <a:outerShdw blurRad="38100" dist="38100" dir="2700000" algn="tl">
                    <a:srgbClr val="000000">
                      <a:alpha val="43137"/>
                    </a:srgbClr>
                  </a:outerShdw>
                </a:effectLst>
                <a:latin typeface="Arial" panose="020B0604020202020204" pitchFamily="34" charset="0"/>
              </a:rPr>
              <a:t>(ישעיה ב' </a:t>
            </a:r>
            <a:r>
              <a:rPr lang="he-IL" sz="2000" b="1" dirty="0" err="1">
                <a:solidFill>
                  <a:srgbClr val="000000"/>
                </a:solidFill>
                <a:effectLst>
                  <a:outerShdw blurRad="38100" dist="38100" dir="2700000" algn="tl">
                    <a:srgbClr val="000000">
                      <a:alpha val="43137"/>
                    </a:srgbClr>
                  </a:outerShdw>
                </a:effectLst>
                <a:latin typeface="Arial" panose="020B0604020202020204" pitchFamily="34" charset="0"/>
              </a:rPr>
              <a:t>יב-יז</a:t>
            </a:r>
            <a:r>
              <a:rPr lang="he-IL" sz="2000" b="1" dirty="0">
                <a:solidFill>
                  <a:srgbClr val="000000"/>
                </a:solidFill>
                <a:effectLst>
                  <a:outerShdw blurRad="38100" dist="38100" dir="2700000" algn="tl">
                    <a:srgbClr val="000000">
                      <a:alpha val="43137"/>
                    </a:srgbClr>
                  </a:outerShdw>
                </a:effectLst>
                <a:latin typeface="Arial" panose="020B0604020202020204" pitchFamily="34" charset="0"/>
              </a:rPr>
              <a:t>)</a:t>
            </a:r>
          </a:p>
        </p:txBody>
      </p:sp>
    </p:spTree>
    <p:extLst>
      <p:ext uri="{BB962C8B-B14F-4D97-AF65-F5344CB8AC3E}">
        <p14:creationId xmlns:p14="http://schemas.microsoft.com/office/powerpoint/2010/main" val="17080850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1">
            <a:extLst>
              <a:ext uri="{FF2B5EF4-FFF2-40B4-BE49-F238E27FC236}">
                <a16:creationId xmlns:a16="http://schemas.microsoft.com/office/drawing/2014/main" id="{DA50BF4B-DD1B-49BE-9182-57F2FEF580DF}"/>
              </a:ext>
            </a:extLst>
          </p:cNvPr>
          <p:cNvSpPr txBox="1">
            <a:spLocks/>
          </p:cNvSpPr>
          <p:nvPr/>
        </p:nvSpPr>
        <p:spPr>
          <a:xfrm>
            <a:off x="1542281" y="1329372"/>
            <a:ext cx="10012803" cy="1327511"/>
          </a:xfrm>
          <a:prstGeom prst="rect">
            <a:avLst/>
          </a:prstGeom>
        </p:spPr>
        <p:txBody>
          <a:bodyPr vert="horz" lIns="91440" tIns="45720" rIns="91440" bIns="45720" rtlCol="0" anchor="ctr">
            <a:noAutofit/>
          </a:bodyPr>
          <a:lstStyle>
            <a:lvl1pPr algn="l" defTabSz="914400" rtl="1" eaLnBrk="1" latinLnBrk="0" hangingPunct="1">
              <a:lnSpc>
                <a:spcPct val="90000"/>
              </a:lnSpc>
              <a:spcBef>
                <a:spcPct val="0"/>
              </a:spcBef>
              <a:buNone/>
              <a:defRPr sz="4800" b="1" kern="1200" cap="none"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just">
              <a:lnSpc>
                <a:spcPct val="100000"/>
              </a:lnSpc>
              <a:spcBef>
                <a:spcPts val="600"/>
              </a:spcBef>
            </a:pPr>
            <a:r>
              <a:rPr lang="he-IL" sz="2800" b="0" dirty="0">
                <a:latin typeface="Comic Sans MS"/>
                <a:cs typeface="+mn-cs"/>
                <a:sym typeface="Arial"/>
              </a:rPr>
              <a:t>במהלך השיעור ראינו כי ניתן להתייחס למעשה של דור הפלגה מזוויות ראייה שונות</a:t>
            </a:r>
          </a:p>
        </p:txBody>
      </p:sp>
      <p:sp>
        <p:nvSpPr>
          <p:cNvPr id="8" name="כותרת 1">
            <a:extLst>
              <a:ext uri="{FF2B5EF4-FFF2-40B4-BE49-F238E27FC236}">
                <a16:creationId xmlns:a16="http://schemas.microsoft.com/office/drawing/2014/main" id="{4B93AF0A-7CD1-4283-9A6D-2C10374BB6B5}"/>
              </a:ext>
            </a:extLst>
          </p:cNvPr>
          <p:cNvSpPr txBox="1">
            <a:spLocks/>
          </p:cNvSpPr>
          <p:nvPr/>
        </p:nvSpPr>
        <p:spPr>
          <a:xfrm>
            <a:off x="689467" y="3104382"/>
            <a:ext cx="8850609" cy="2592281"/>
          </a:xfrm>
          <a:prstGeom prst="rect">
            <a:avLst/>
          </a:prstGeom>
        </p:spPr>
        <p:txBody>
          <a:bodyPr vert="horz" lIns="91440" tIns="45720" rIns="91440" bIns="45720" rtlCol="0" anchor="ctr">
            <a:noAutofit/>
          </a:bodyPr>
          <a:lstStyle>
            <a:lvl1pPr algn="l" defTabSz="914400" rtl="1" eaLnBrk="1" latinLnBrk="0" hangingPunct="1">
              <a:lnSpc>
                <a:spcPct val="90000"/>
              </a:lnSpc>
              <a:spcBef>
                <a:spcPct val="0"/>
              </a:spcBef>
              <a:buNone/>
              <a:defRPr sz="4800" b="1" kern="1200" cap="none"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marL="514350" indent="-514350" algn="just">
              <a:lnSpc>
                <a:spcPct val="100000"/>
              </a:lnSpc>
              <a:spcBef>
                <a:spcPts val="600"/>
              </a:spcBef>
              <a:buFont typeface="+mj-lt"/>
              <a:buAutoNum type="arabicPeriod"/>
            </a:pPr>
            <a:r>
              <a:rPr lang="he-IL" sz="2800" b="0" dirty="0">
                <a:latin typeface="Comic Sans MS"/>
                <a:cs typeface="+mn-cs"/>
                <a:sym typeface="Arial"/>
              </a:rPr>
              <a:t>בחר/י אחד מן הפרשנויות שהזדהית עם המסר הנאמר בה. הסביר/י מדוע בחרת בו ובמה תפיסה זו שכנעה אותך.</a:t>
            </a:r>
          </a:p>
          <a:p>
            <a:pPr marL="514350" indent="-514350" algn="just">
              <a:lnSpc>
                <a:spcPct val="100000"/>
              </a:lnSpc>
              <a:spcBef>
                <a:spcPts val="600"/>
              </a:spcBef>
              <a:buFont typeface="+mj-lt"/>
              <a:buAutoNum type="arabicPeriod"/>
            </a:pPr>
            <a:r>
              <a:rPr lang="he-IL" sz="2800" b="0" dirty="0">
                <a:latin typeface="Comic Sans MS"/>
                <a:cs typeface="+mn-cs"/>
                <a:sym typeface="Arial"/>
              </a:rPr>
              <a:t>חפש/י מצב מחיינו האקטואליים שיכול להתאים למסר שבחרת, הסביר/י אותו והסבירי מדוע</a:t>
            </a:r>
          </a:p>
        </p:txBody>
      </p:sp>
      <p:sp>
        <p:nvSpPr>
          <p:cNvPr id="4" name="כותרת 4">
            <a:extLst>
              <a:ext uri="{FF2B5EF4-FFF2-40B4-BE49-F238E27FC236}">
                <a16:creationId xmlns:a16="http://schemas.microsoft.com/office/drawing/2014/main" id="{E34A0000-C476-4740-9A6D-E764BD5AE199}"/>
              </a:ext>
            </a:extLst>
          </p:cNvPr>
          <p:cNvSpPr txBox="1">
            <a:spLocks/>
          </p:cNvSpPr>
          <p:nvPr/>
        </p:nvSpPr>
        <p:spPr>
          <a:xfrm>
            <a:off x="4767594" y="187505"/>
            <a:ext cx="6860838" cy="699258"/>
          </a:xfrm>
          <a:prstGeom prst="rect">
            <a:avLst/>
          </a:prstGeom>
        </p:spPr>
        <p:txBody>
          <a:bodyPr vert="horz" lIns="91440" tIns="45720" rIns="91440" bIns="45720" rtlCol="1" anchor="ctr" anchorCtr="0">
            <a:noAutofit/>
          </a:bodyPr>
          <a:lstStyle>
            <a:lvl1pPr algn="ctr" defTabSz="914400" rtl="1" eaLnBrk="1" latinLnBrk="0" hangingPunct="1">
              <a:spcBef>
                <a:spcPct val="0"/>
              </a:spcBef>
              <a:buNone/>
              <a:defRPr sz="6600" b="1" kern="1200">
                <a:solidFill>
                  <a:srgbClr val="192A72"/>
                </a:solidFill>
                <a:latin typeface="Arial" pitchFamily="34" charset="0"/>
                <a:ea typeface="+mj-ea"/>
                <a:cs typeface="Arial" pitchFamily="34" charset="0"/>
              </a:defRPr>
            </a:lvl1pPr>
          </a:lstStyle>
          <a:p>
            <a:pPr algn="r"/>
            <a:r>
              <a:rPr lang="he-IL" sz="4000" dirty="0">
                <a:ln w="0"/>
                <a:solidFill>
                  <a:schemeClr val="accent1"/>
                </a:solidFill>
                <a:effectLst>
                  <a:innerShdw blurRad="63500" dist="50800" dir="16200000">
                    <a:prstClr val="black">
                      <a:alpha val="50000"/>
                    </a:prstClr>
                  </a:innerShdw>
                </a:effectLst>
                <a:latin typeface="Varela Round" panose="00000500000000000000" pitchFamily="2" charset="-79"/>
                <a:cs typeface="Varela Round" panose="00000500000000000000" pitchFamily="2" charset="-79"/>
              </a:rPr>
              <a:t>משימת סיום – כתיבה אישית:</a:t>
            </a:r>
          </a:p>
        </p:txBody>
      </p:sp>
    </p:spTree>
    <p:extLst>
      <p:ext uri="{BB962C8B-B14F-4D97-AF65-F5344CB8AC3E}">
        <p14:creationId xmlns:p14="http://schemas.microsoft.com/office/powerpoint/2010/main" val="319125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B634CE40-0441-47E1-AC0F-4F8174E1118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39540" y="901347"/>
            <a:ext cx="5234117" cy="3723815"/>
          </a:xfrm>
          <a:prstGeom prst="rect">
            <a:avLst/>
          </a:prstGeom>
        </p:spPr>
      </p:pic>
      <p:sp>
        <p:nvSpPr>
          <p:cNvPr id="8" name="מציין מיקום טקסט 2">
            <a:extLst>
              <a:ext uri="{FF2B5EF4-FFF2-40B4-BE49-F238E27FC236}">
                <a16:creationId xmlns:a16="http://schemas.microsoft.com/office/drawing/2014/main" id="{C839B716-8D3C-453F-91D5-671EE6D5A18F}"/>
              </a:ext>
            </a:extLst>
          </p:cNvPr>
          <p:cNvSpPr>
            <a:spLocks noGrp="1"/>
          </p:cNvSpPr>
          <p:nvPr>
            <p:ph type="body" sz="quarter" idx="3"/>
          </p:nvPr>
        </p:nvSpPr>
        <p:spPr>
          <a:xfrm>
            <a:off x="784459" y="1945911"/>
            <a:ext cx="7557735" cy="2673307"/>
          </a:xfrm>
        </p:spPr>
        <p:txBody>
          <a:bodyPr/>
          <a:lstStyle/>
          <a:p>
            <a:pPr marL="757238" indent="-571500">
              <a:spcBef>
                <a:spcPts val="1200"/>
              </a:spcBef>
              <a:buFont typeface="Wingdings" panose="05000000000000000000" pitchFamily="2" charset="2"/>
              <a:buChar char="ü"/>
            </a:pPr>
            <a:r>
              <a:rPr lang="he-IL" b="0" dirty="0">
                <a:cs typeface="Varela Round" panose="00000500000000000000" pitchFamily="2" charset="-79"/>
              </a:rPr>
              <a:t>תקציר תולדות האנושות</a:t>
            </a:r>
          </a:p>
          <a:p>
            <a:pPr marL="757238" indent="-571500">
              <a:spcBef>
                <a:spcPts val="1200"/>
              </a:spcBef>
              <a:buFont typeface="Wingdings" panose="05000000000000000000" pitchFamily="2" charset="2"/>
              <a:buChar char="ü"/>
            </a:pPr>
            <a:r>
              <a:rPr lang="he-IL" b="0" dirty="0">
                <a:cs typeface="Varela Round" panose="00000500000000000000" pitchFamily="2" charset="-79"/>
              </a:rPr>
              <a:t>מעשי האדם</a:t>
            </a:r>
          </a:p>
          <a:p>
            <a:pPr marL="757238" indent="-571500">
              <a:spcBef>
                <a:spcPts val="1200"/>
              </a:spcBef>
              <a:buFont typeface="Wingdings" panose="05000000000000000000" pitchFamily="2" charset="2"/>
              <a:buChar char="ü"/>
            </a:pPr>
            <a:r>
              <a:rPr lang="he-IL" b="0" dirty="0">
                <a:cs typeface="Varela Round" panose="00000500000000000000" pitchFamily="2" charset="-79"/>
              </a:rPr>
              <a:t>תגובת האלוהים</a:t>
            </a:r>
          </a:p>
          <a:p>
            <a:pPr marL="757238" indent="-571500">
              <a:spcBef>
                <a:spcPts val="1200"/>
              </a:spcBef>
              <a:buFont typeface="Wingdings" panose="05000000000000000000" pitchFamily="2" charset="2"/>
              <a:buChar char="ü"/>
            </a:pPr>
            <a:r>
              <a:rPr lang="he-IL" b="0" dirty="0">
                <a:cs typeface="Varela Round" panose="00000500000000000000" pitchFamily="2" charset="-79"/>
              </a:rPr>
              <a:t>וּמִשָּׁם הֱפִיצָם יְהוָה, עַל-פְּנֵי כָּל-הָאָרֶץ</a:t>
            </a:r>
          </a:p>
        </p:txBody>
      </p:sp>
      <p:sp>
        <p:nvSpPr>
          <p:cNvPr id="9" name="כותרת 1">
            <a:extLst>
              <a:ext uri="{FF2B5EF4-FFF2-40B4-BE49-F238E27FC236}">
                <a16:creationId xmlns:a16="http://schemas.microsoft.com/office/drawing/2014/main" id="{7AC72D0D-4A25-402A-AD08-D087F43C5EF3}"/>
              </a:ext>
            </a:extLst>
          </p:cNvPr>
          <p:cNvSpPr txBox="1">
            <a:spLocks/>
          </p:cNvSpPr>
          <p:nvPr/>
        </p:nvSpPr>
        <p:spPr>
          <a:xfrm>
            <a:off x="8994544" y="211160"/>
            <a:ext cx="2637599" cy="964507"/>
          </a:xfrm>
          <a:prstGeom prst="rect">
            <a:avLst/>
          </a:prstGeom>
        </p:spPr>
        <p:txBody>
          <a:bodyPr vert="horz" lIns="91440" tIns="45720" rIns="91440" bIns="45720" rtlCol="0" anchor="ctr">
            <a:noAutofit/>
          </a:bodyPr>
          <a:lstStyle>
            <a:lvl1pPr algn="l" defTabSz="914400" rtl="1" eaLnBrk="1" latinLnBrk="0" hangingPunct="1">
              <a:lnSpc>
                <a:spcPct val="85000"/>
              </a:lnSpc>
              <a:spcBef>
                <a:spcPct val="0"/>
              </a:spcBef>
              <a:buNone/>
              <a:defRPr sz="7200" b="1" kern="1200" cap="none" baseline="0">
                <a:blipFill dpi="0" rotWithShape="1">
                  <a:blip r:embed="rId3"/>
                  <a:srcRect/>
                  <a:tile tx="6350" ty="-127000" sx="65000" sy="64000" flip="none" algn="tl"/>
                </a:blipFill>
                <a:latin typeface="+mj-lt"/>
                <a:ea typeface="+mj-ea"/>
                <a:cs typeface="+mj-cs"/>
              </a:defRPr>
            </a:lvl1pPr>
          </a:lstStyle>
          <a:p>
            <a:pPr marL="0" marR="0" lvl="0" indent="0" algn="r" defTabSz="914400" rtl="1" eaLnBrk="1" fontAlgn="auto" latinLnBrk="0" hangingPunct="1">
              <a:lnSpc>
                <a:spcPct val="85000"/>
              </a:lnSpc>
              <a:spcBef>
                <a:spcPct val="0"/>
              </a:spcBef>
              <a:spcAft>
                <a:spcPts val="0"/>
              </a:spcAft>
              <a:buClrTx/>
              <a:buSzTx/>
              <a:buFontTx/>
              <a:buNone/>
              <a:tabLst/>
              <a:defRPr/>
            </a:pPr>
            <a:r>
              <a:rPr kumimoji="0" lang="he-IL" sz="3600" b="0" i="0" u="none" strike="noStrike" kern="1200" cap="none" spc="0" normalizeH="0" baseline="0" noProof="0" dirty="0">
                <a:ln>
                  <a:noFill/>
                </a:ln>
                <a:blipFill dpi="0" rotWithShape="1">
                  <a:blip r:embed="rId3"/>
                  <a:srcRect/>
                  <a:tile tx="6350" ty="-127000" sx="65000" sy="64000" flip="none" algn="tl"/>
                </a:blipFill>
                <a:effectLst/>
                <a:uLnTx/>
                <a:uFillTx/>
                <a:latin typeface="Comic Sans MS"/>
                <a:ea typeface="+mj-ea"/>
                <a:cs typeface="Varela Round"/>
              </a:rPr>
              <a:t>מה נלמד</a:t>
            </a:r>
            <a:r>
              <a:rPr kumimoji="0" lang="en-US" sz="3600" b="0" i="0" u="none" strike="noStrike" kern="1200" cap="none" spc="0" normalizeH="0" baseline="0" noProof="0" dirty="0">
                <a:ln>
                  <a:noFill/>
                </a:ln>
                <a:blipFill dpi="0" rotWithShape="1">
                  <a:blip r:embed="rId3"/>
                  <a:srcRect/>
                  <a:tile tx="6350" ty="-127000" sx="65000" sy="64000" flip="none" algn="tl"/>
                </a:blipFill>
                <a:effectLst/>
                <a:uLnTx/>
                <a:uFillTx/>
                <a:latin typeface="Comic Sans MS"/>
                <a:ea typeface="+mj-ea"/>
                <a:cs typeface="Varela Round"/>
              </a:rPr>
              <a:t>?</a:t>
            </a:r>
            <a:endParaRPr kumimoji="0" lang="he-IL" sz="3600" b="0" i="0" u="none" strike="noStrike" kern="1200" cap="none" spc="0" normalizeH="0" baseline="0" noProof="0" dirty="0">
              <a:ln>
                <a:noFill/>
              </a:ln>
              <a:blipFill dpi="0" rotWithShape="1">
                <a:blip r:embed="rId3"/>
                <a:srcRect/>
                <a:tile tx="6350" ty="-127000" sx="65000" sy="64000" flip="none" algn="tl"/>
              </a:blipFill>
              <a:effectLst/>
              <a:uLnTx/>
              <a:uFillTx/>
              <a:latin typeface="Comic Sans MS"/>
              <a:ea typeface="+mj-ea"/>
              <a:cs typeface="Varela Round"/>
            </a:endParaRPr>
          </a:p>
        </p:txBody>
      </p:sp>
    </p:spTree>
    <p:extLst>
      <p:ext uri="{BB962C8B-B14F-4D97-AF65-F5344CB8AC3E}">
        <p14:creationId xmlns:p14="http://schemas.microsoft.com/office/powerpoint/2010/main" val="40211883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423F6F61-4567-462B-A618-70CBC508D8B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75200" y="0"/>
            <a:ext cx="3241964" cy="1838476"/>
          </a:xfrm>
          <a:prstGeom prst="rect">
            <a:avLst/>
          </a:prstGeom>
        </p:spPr>
      </p:pic>
      <p:sp>
        <p:nvSpPr>
          <p:cNvPr id="4" name="תיבת טקסט 3">
            <a:extLst>
              <a:ext uri="{FF2B5EF4-FFF2-40B4-BE49-F238E27FC236}">
                <a16:creationId xmlns:a16="http://schemas.microsoft.com/office/drawing/2014/main" id="{904EE8F9-32B7-45EB-8FC4-CC451E605118}"/>
              </a:ext>
            </a:extLst>
          </p:cNvPr>
          <p:cNvSpPr txBox="1"/>
          <p:nvPr/>
        </p:nvSpPr>
        <p:spPr>
          <a:xfrm>
            <a:off x="1431636" y="3016112"/>
            <a:ext cx="10389322" cy="1815882"/>
          </a:xfrm>
          <a:prstGeom prst="rect">
            <a:avLst/>
          </a:prstGeom>
          <a:noFill/>
        </p:spPr>
        <p:txBody>
          <a:bodyPr wrap="square" rtlCol="1">
            <a:spAutoFit/>
          </a:bodyPr>
          <a:lstStyle/>
          <a:p>
            <a:pPr marL="895350" marR="0" lvl="0" indent="0" algn="just" defTabSz="914400" rtl="1" eaLnBrk="1" fontAlgn="auto" latinLnBrk="0" hangingPunct="1">
              <a:lnSpc>
                <a:spcPct val="100000"/>
              </a:lnSpc>
              <a:spcBef>
                <a:spcPts val="0"/>
              </a:spcBef>
              <a:spcAft>
                <a:spcPts val="0"/>
              </a:spcAft>
              <a:buClrTx/>
              <a:buSzTx/>
              <a:buFontTx/>
              <a:buNone/>
              <a:tabLst/>
              <a:defRPr/>
            </a:pPr>
            <a:r>
              <a:rPr kumimoji="0" lang="he-IL" sz="2800" b="0" i="0" u="none" strike="noStrike" kern="1200" cap="none" spc="0" normalizeH="0" baseline="0" noProof="0" dirty="0">
                <a:ln>
                  <a:noFill/>
                </a:ln>
                <a:solidFill>
                  <a:srgbClr val="192A72"/>
                </a:solidFill>
                <a:effectLst/>
                <a:uLnTx/>
                <a:uFillTx/>
                <a:latin typeface="Varela Round" panose="00000500000000000000" pitchFamily="2" charset="-79"/>
                <a:ea typeface="+mn-ea"/>
                <a:cs typeface="Varela Round" panose="00000500000000000000" pitchFamily="2" charset="-79"/>
              </a:rPr>
              <a:t>השימוש ביצירות במהלך שידור זה נעשה לפי סעיף 27א לחוק זכות יוצרים, תשס"ח-2007. אם הינך בעל הזכויות באחת היצירות, באפשרותך לבקש מאיתנו לחדול מהשימוש ביצירה, זאת באמצעות פנייה לדוא"ל </a:t>
            </a:r>
            <a:r>
              <a:rPr kumimoji="0" lang="en-US" sz="2800" b="0" i="0" u="none" strike="noStrike" kern="1200" cap="none" spc="0" normalizeH="0" baseline="0" noProof="0" dirty="0">
                <a:ln>
                  <a:noFill/>
                </a:ln>
                <a:solidFill>
                  <a:srgbClr val="192A72"/>
                </a:solidFill>
                <a:effectLst/>
                <a:uLnTx/>
                <a:uFillTx/>
                <a:latin typeface="Varela Round" panose="00000500000000000000" pitchFamily="2" charset="-79"/>
                <a:ea typeface="+mn-ea"/>
                <a:cs typeface="Varela Round" panose="00000500000000000000" pitchFamily="2" charset="-79"/>
              </a:rPr>
              <a:t>rights@education.gov.il</a:t>
            </a:r>
            <a:endParaRPr kumimoji="0" lang="he-IL" sz="2800" b="0" i="0" u="none" strike="noStrike" kern="1200" cap="none" spc="0" normalizeH="0" baseline="0" noProof="0" dirty="0">
              <a:ln>
                <a:noFill/>
              </a:ln>
              <a:solidFill>
                <a:srgbClr val="192A72"/>
              </a:solidFill>
              <a:effectLst/>
              <a:uLnTx/>
              <a:uFillTx/>
              <a:latin typeface="Varela Round" panose="00000500000000000000" pitchFamily="2" charset="-79"/>
              <a:ea typeface="+mn-ea"/>
              <a:cs typeface="Varela Round" panose="00000500000000000000" pitchFamily="2" charset="-79"/>
            </a:endParaRPr>
          </a:p>
        </p:txBody>
      </p:sp>
      <p:sp>
        <p:nvSpPr>
          <p:cNvPr id="5" name="מלבן 4">
            <a:extLst>
              <a:ext uri="{FF2B5EF4-FFF2-40B4-BE49-F238E27FC236}">
                <a16:creationId xmlns:a16="http://schemas.microsoft.com/office/drawing/2014/main" id="{0276247E-F89D-4BE1-B3D6-7FE06BEB5A42}"/>
              </a:ext>
            </a:extLst>
          </p:cNvPr>
          <p:cNvSpPr/>
          <p:nvPr/>
        </p:nvSpPr>
        <p:spPr>
          <a:xfrm>
            <a:off x="632691" y="1838476"/>
            <a:ext cx="11023600" cy="763286"/>
          </a:xfrm>
          <a:prstGeom prst="rect">
            <a:avLst/>
          </a:prstGeom>
        </p:spPr>
        <p:txBody>
          <a:bodyPr wrap="square">
            <a:spAutoFit/>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3200" b="1" i="0" u="none" strike="noStrike" kern="1200" cap="none" spc="0" normalizeH="0" baseline="0" noProof="0" dirty="0">
                <a:ln>
                  <a:noFill/>
                </a:ln>
                <a:solidFill>
                  <a:srgbClr val="192A72"/>
                </a:solidFill>
                <a:effectLst/>
                <a:uLnTx/>
                <a:uFillTx/>
                <a:latin typeface="Varela Round" panose="00000500000000000000" pitchFamily="2" charset="-79"/>
                <a:ea typeface="+mn-ea"/>
                <a:cs typeface="Varela Round" panose="00000500000000000000" pitchFamily="2" charset="-79"/>
              </a:rPr>
              <a:t>שימוש ביצירות מוגנות בזכויות יוצרים ואיתור בעלי זכויות </a:t>
            </a:r>
          </a:p>
        </p:txBody>
      </p:sp>
    </p:spTree>
    <p:extLst>
      <p:ext uri="{BB962C8B-B14F-4D97-AF65-F5344CB8AC3E}">
        <p14:creationId xmlns:p14="http://schemas.microsoft.com/office/powerpoint/2010/main" val="4000495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תמונה 2">
            <a:extLst>
              <a:ext uri="{FF2B5EF4-FFF2-40B4-BE49-F238E27FC236}">
                <a16:creationId xmlns:a16="http://schemas.microsoft.com/office/drawing/2014/main" id="{DDF4848B-BE0B-49AB-9597-2CA0932A7405}"/>
              </a:ext>
            </a:extLst>
          </p:cNvPr>
          <p:cNvPicPr>
            <a:picLocks noChangeAspect="1"/>
          </p:cNvPicPr>
          <p:nvPr/>
        </p:nvPicPr>
        <p:blipFill>
          <a:blip r:embed="rId3">
            <a:alphaModFix amt="70000"/>
          </a:blip>
          <a:stretch>
            <a:fillRect/>
          </a:stretch>
        </p:blipFill>
        <p:spPr>
          <a:xfrm flipH="1">
            <a:off x="4639461" y="-235088"/>
            <a:ext cx="2407400" cy="2929283"/>
          </a:xfrm>
          <a:prstGeom prst="rect">
            <a:avLst/>
          </a:prstGeom>
        </p:spPr>
      </p:pic>
      <p:pic>
        <p:nvPicPr>
          <p:cNvPr id="5" name="תמונה 4">
            <a:extLst>
              <a:ext uri="{FF2B5EF4-FFF2-40B4-BE49-F238E27FC236}">
                <a16:creationId xmlns:a16="http://schemas.microsoft.com/office/drawing/2014/main" id="{D5629F2A-2C1F-45E3-A503-17519073EC9A}"/>
              </a:ext>
            </a:extLst>
          </p:cNvPr>
          <p:cNvPicPr>
            <a:picLocks noChangeAspect="1"/>
          </p:cNvPicPr>
          <p:nvPr/>
        </p:nvPicPr>
        <p:blipFill>
          <a:blip r:embed="rId4"/>
          <a:stretch>
            <a:fillRect/>
          </a:stretch>
        </p:blipFill>
        <p:spPr>
          <a:xfrm>
            <a:off x="8085151" y="3345461"/>
            <a:ext cx="4185627" cy="3135920"/>
          </a:xfrm>
          <a:prstGeom prst="rect">
            <a:avLst/>
          </a:prstGeom>
        </p:spPr>
      </p:pic>
      <p:sp>
        <p:nvSpPr>
          <p:cNvPr id="4" name="מציין מיקום תוכן 3">
            <a:extLst>
              <a:ext uri="{FF2B5EF4-FFF2-40B4-BE49-F238E27FC236}">
                <a16:creationId xmlns:a16="http://schemas.microsoft.com/office/drawing/2014/main" id="{44418023-2707-405C-A370-2B60937B22C8}"/>
              </a:ext>
            </a:extLst>
          </p:cNvPr>
          <p:cNvSpPr txBox="1">
            <a:spLocks/>
          </p:cNvSpPr>
          <p:nvPr/>
        </p:nvSpPr>
        <p:spPr>
          <a:xfrm>
            <a:off x="3719945" y="3256674"/>
            <a:ext cx="4750522" cy="720000"/>
          </a:xfrm>
          <a:prstGeom prst="rect">
            <a:avLst/>
          </a:prstGeom>
        </p:spPr>
        <p:txBody>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he-IL" sz="4800" b="1" dirty="0">
              <a:solidFill>
                <a:schemeClr val="accent1">
                  <a:lumMod val="50000"/>
                </a:schemeClr>
              </a:solidFill>
              <a:latin typeface="Varela Round" panose="00000500000000000000" pitchFamily="2" charset="-79"/>
              <a:cs typeface="Varela Round" panose="00000500000000000000" pitchFamily="2" charset="-79"/>
              <a:sym typeface="Varela Round"/>
            </a:endParaRPr>
          </a:p>
        </p:txBody>
      </p:sp>
      <p:pic>
        <p:nvPicPr>
          <p:cNvPr id="8" name="תמונה 7">
            <a:extLst>
              <a:ext uri="{FF2B5EF4-FFF2-40B4-BE49-F238E27FC236}">
                <a16:creationId xmlns:a16="http://schemas.microsoft.com/office/drawing/2014/main" id="{80138841-BDFD-45B6-8630-429598DBC3DC}"/>
              </a:ext>
            </a:extLst>
          </p:cNvPr>
          <p:cNvPicPr>
            <a:picLocks noChangeAspect="1"/>
          </p:cNvPicPr>
          <p:nvPr/>
        </p:nvPicPr>
        <p:blipFill>
          <a:blip r:embed="rId5" cstate="email">
            <a:alphaModFix amt="70000"/>
            <a:extLst>
              <a:ext uri="{28A0092B-C50C-407E-A947-70E740481C1C}">
                <a14:useLocalDpi xmlns:a14="http://schemas.microsoft.com/office/drawing/2010/main"/>
              </a:ext>
            </a:extLst>
          </a:blip>
          <a:stretch>
            <a:fillRect/>
          </a:stretch>
        </p:blipFill>
        <p:spPr>
          <a:xfrm>
            <a:off x="392306" y="3365799"/>
            <a:ext cx="3892534" cy="3492201"/>
          </a:xfrm>
          <a:prstGeom prst="rect">
            <a:avLst/>
          </a:prstGeom>
        </p:spPr>
      </p:pic>
      <p:sp>
        <p:nvSpPr>
          <p:cNvPr id="13" name="כותרת 4">
            <a:extLst>
              <a:ext uri="{FF2B5EF4-FFF2-40B4-BE49-F238E27FC236}">
                <a16:creationId xmlns:a16="http://schemas.microsoft.com/office/drawing/2014/main" id="{2B4A28EF-60A4-4761-88B0-4BEA6DB5CCB1}"/>
              </a:ext>
            </a:extLst>
          </p:cNvPr>
          <p:cNvSpPr txBox="1">
            <a:spLocks/>
          </p:cNvSpPr>
          <p:nvPr/>
        </p:nvSpPr>
        <p:spPr>
          <a:xfrm>
            <a:off x="1508356" y="2565371"/>
            <a:ext cx="8669609" cy="957949"/>
          </a:xfrm>
          <a:prstGeom prst="rect">
            <a:avLst/>
          </a:prstGeom>
        </p:spPr>
        <p:txBody>
          <a:bodyPr vert="horz" lIns="91440" tIns="45720" rIns="91440" bIns="45720" rtlCol="1" anchor="ctr" anchorCtr="0">
            <a:noAutofit/>
          </a:bodyPr>
          <a:lstStyle>
            <a:lvl1pPr algn="ctr" defTabSz="914400" rtl="1" eaLnBrk="1" latinLnBrk="0" hangingPunct="1">
              <a:spcBef>
                <a:spcPct val="0"/>
              </a:spcBef>
              <a:buNone/>
              <a:defRPr sz="6600" b="1" kern="1200">
                <a:solidFill>
                  <a:srgbClr val="192A72"/>
                </a:solidFill>
                <a:latin typeface="Arial" pitchFamily="34" charset="0"/>
                <a:ea typeface="+mj-ea"/>
                <a:cs typeface="Arial" pitchFamily="34" charset="0"/>
              </a:defRPr>
            </a:lvl1pPr>
          </a:lstStyle>
          <a:p>
            <a:r>
              <a:rPr lang="he-IL" dirty="0">
                <a:ln w="0"/>
                <a:solidFill>
                  <a:schemeClr val="accent1"/>
                </a:solidFill>
                <a:effectLst>
                  <a:innerShdw blurRad="63500" dist="50800" dir="16200000">
                    <a:prstClr val="black">
                      <a:alpha val="50000"/>
                    </a:prstClr>
                  </a:innerShdw>
                </a:effectLst>
                <a:latin typeface="Varela Round" panose="00000500000000000000" pitchFamily="2" charset="-79"/>
                <a:cs typeface="Varela Round" panose="00000500000000000000" pitchFamily="2" charset="-79"/>
              </a:rPr>
              <a:t>תקציר תולדות האנושות</a:t>
            </a:r>
            <a:endParaRPr lang="he-IL" sz="5400" dirty="0">
              <a:ln w="0"/>
              <a:solidFill>
                <a:schemeClr val="accent1"/>
              </a:solidFill>
              <a:effectLst>
                <a:innerShdw blurRad="63500" dist="50800" dir="16200000">
                  <a:prstClr val="black">
                    <a:alpha val="50000"/>
                  </a:prstClr>
                </a:innerShdw>
              </a:effectLst>
              <a:latin typeface="Varela Round" panose="00000500000000000000" pitchFamily="2" charset="-79"/>
              <a:cs typeface="Varela Round" panose="00000500000000000000" pitchFamily="2" charset="-79"/>
            </a:endParaRPr>
          </a:p>
        </p:txBody>
      </p:sp>
      <p:pic>
        <p:nvPicPr>
          <p:cNvPr id="2" name="תמונה 1">
            <a:extLst>
              <a:ext uri="{FF2B5EF4-FFF2-40B4-BE49-F238E27FC236}">
                <a16:creationId xmlns:a16="http://schemas.microsoft.com/office/drawing/2014/main" id="{A18B66AD-531F-4585-9A67-49E1D869EA52}"/>
              </a:ext>
            </a:extLst>
          </p:cNvPr>
          <p:cNvPicPr>
            <a:picLocks noChangeAspect="1"/>
          </p:cNvPicPr>
          <p:nvPr/>
        </p:nvPicPr>
        <p:blipFill>
          <a:blip r:embed="rId6">
            <a:alphaModFix amt="70000"/>
          </a:blip>
          <a:stretch>
            <a:fillRect/>
          </a:stretch>
        </p:blipFill>
        <p:spPr>
          <a:xfrm flipH="1">
            <a:off x="500129" y="-105848"/>
            <a:ext cx="2558154" cy="2562094"/>
          </a:xfrm>
          <a:prstGeom prst="rect">
            <a:avLst/>
          </a:prstGeom>
        </p:spPr>
      </p:pic>
      <p:pic>
        <p:nvPicPr>
          <p:cNvPr id="4098" name="Picture 2" descr="The Tree of Life and Christ • World Mission Society Church of God ...">
            <a:extLst>
              <a:ext uri="{FF2B5EF4-FFF2-40B4-BE49-F238E27FC236}">
                <a16:creationId xmlns:a16="http://schemas.microsoft.com/office/drawing/2014/main" id="{550DC0B8-D017-4B42-BA7F-8732A4843BCD}"/>
              </a:ext>
            </a:extLst>
          </p:cNvPr>
          <p:cNvPicPr>
            <a:picLocks noChangeAspect="1" noChangeArrowheads="1"/>
          </p:cNvPicPr>
          <p:nvPr/>
        </p:nvPicPr>
        <p:blipFill>
          <a:blip r:embed="rId7">
            <a:alphaModFix amt="70000"/>
            <a:extLst>
              <a:ext uri="{28A0092B-C50C-407E-A947-70E740481C1C}">
                <a14:useLocalDpi xmlns:a14="http://schemas.microsoft.com/office/drawing/2010/main" val="0"/>
              </a:ext>
            </a:extLst>
          </a:blip>
          <a:srcRect/>
          <a:stretch>
            <a:fillRect/>
          </a:stretch>
        </p:blipFill>
        <p:spPr bwMode="auto">
          <a:xfrm flipH="1">
            <a:off x="8628039" y="351727"/>
            <a:ext cx="3562374" cy="24312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מלבן: פינות מעוגלות 6">
            <a:extLst>
              <a:ext uri="{FF2B5EF4-FFF2-40B4-BE49-F238E27FC236}">
                <a16:creationId xmlns:a16="http://schemas.microsoft.com/office/drawing/2014/main" id="{6AE3AB10-860E-477B-9632-84CCF0BED4A0}"/>
              </a:ext>
            </a:extLst>
          </p:cNvPr>
          <p:cNvSpPr/>
          <p:nvPr/>
        </p:nvSpPr>
        <p:spPr>
          <a:xfrm>
            <a:off x="-181870" y="-103673"/>
            <a:ext cx="11786209" cy="5625437"/>
          </a:xfrm>
          <a:prstGeom prst="roundRect">
            <a:avLst/>
          </a:prstGeom>
          <a:solidFill>
            <a:schemeClr val="bg1">
              <a:lumMod val="50000"/>
              <a:alpha val="75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כותרת 1">
            <a:extLst>
              <a:ext uri="{FF2B5EF4-FFF2-40B4-BE49-F238E27FC236}">
                <a16:creationId xmlns:a16="http://schemas.microsoft.com/office/drawing/2014/main" id="{CE9AD89D-E13D-48EE-85DE-966C1ACA6CF3}"/>
              </a:ext>
            </a:extLst>
          </p:cNvPr>
          <p:cNvSpPr txBox="1">
            <a:spLocks/>
          </p:cNvSpPr>
          <p:nvPr/>
        </p:nvSpPr>
        <p:spPr>
          <a:xfrm>
            <a:off x="1550944" y="656926"/>
            <a:ext cx="9523331" cy="805544"/>
          </a:xfrm>
          <a:prstGeom prst="rect">
            <a:avLst/>
          </a:prstGeom>
        </p:spPr>
        <p:txBody>
          <a:bodyPr vert="horz" lIns="91440" tIns="45720" rIns="91440" bIns="45720" rtlCol="0" anchor="ctr">
            <a:noAutofit/>
          </a:bodyPr>
          <a:lstStyle>
            <a:lvl1pPr algn="l" defTabSz="914400" rtl="1" eaLnBrk="1" latinLnBrk="0" hangingPunct="1">
              <a:lnSpc>
                <a:spcPct val="85000"/>
              </a:lnSpc>
              <a:spcBef>
                <a:spcPct val="0"/>
              </a:spcBef>
              <a:buNone/>
              <a:defRPr sz="7200" b="1" kern="1200" cap="none" baseline="0">
                <a:blipFill dpi="0" rotWithShape="1">
                  <a:blip r:embed="rId3"/>
                  <a:srcRect/>
                  <a:tile tx="6350" ty="-127000" sx="65000" sy="64000" flip="none" algn="tl"/>
                </a:blipFill>
                <a:latin typeface="+mj-lt"/>
                <a:ea typeface="+mj-ea"/>
                <a:cs typeface="+mj-cs"/>
              </a:defRPr>
            </a:lvl1pPr>
          </a:lstStyle>
          <a:p>
            <a:pPr algn="ctr"/>
            <a:r>
              <a:rPr lang="he-IL" sz="3200" dirty="0">
                <a:solidFill>
                  <a:schemeClr val="bg1"/>
                </a:solidFill>
                <a:latin typeface="Comic Sans MS"/>
              </a:rPr>
              <a:t>האנושות הייתה בהידרדרות מוסרית שהולכת וגוברת</a:t>
            </a:r>
          </a:p>
        </p:txBody>
      </p:sp>
      <p:sp>
        <p:nvSpPr>
          <p:cNvPr id="6" name="כותרת 1">
            <a:extLst>
              <a:ext uri="{FF2B5EF4-FFF2-40B4-BE49-F238E27FC236}">
                <a16:creationId xmlns:a16="http://schemas.microsoft.com/office/drawing/2014/main" id="{885A5CEB-86E6-437A-B02F-CBCD05EFE8C8}"/>
              </a:ext>
            </a:extLst>
          </p:cNvPr>
          <p:cNvSpPr txBox="1">
            <a:spLocks/>
          </p:cNvSpPr>
          <p:nvPr/>
        </p:nvSpPr>
        <p:spPr>
          <a:xfrm>
            <a:off x="191975" y="1543300"/>
            <a:ext cx="9245474" cy="3170154"/>
          </a:xfrm>
          <a:prstGeom prst="rect">
            <a:avLst/>
          </a:prstGeom>
        </p:spPr>
        <p:txBody>
          <a:bodyPr vert="horz" lIns="91440" tIns="45720" rIns="91440" bIns="45720" rtlCol="0" anchor="ctr">
            <a:noAutofit/>
          </a:bodyPr>
          <a:lstStyle>
            <a:lvl1pPr algn="l" defTabSz="914400" rtl="1" eaLnBrk="1" latinLnBrk="0" hangingPunct="1">
              <a:lnSpc>
                <a:spcPct val="85000"/>
              </a:lnSpc>
              <a:spcBef>
                <a:spcPct val="0"/>
              </a:spcBef>
              <a:buNone/>
              <a:defRPr sz="7200" b="1" kern="1200" cap="none" baseline="0">
                <a:blipFill dpi="0" rotWithShape="1">
                  <a:blip r:embed="rId3"/>
                  <a:srcRect/>
                  <a:tile tx="6350" ty="-127000" sx="65000" sy="64000" flip="none" algn="tl"/>
                </a:blipFill>
                <a:latin typeface="+mj-lt"/>
                <a:ea typeface="+mj-ea"/>
                <a:cs typeface="+mj-cs"/>
              </a:defRPr>
            </a:lvl1pPr>
          </a:lstStyle>
          <a:p>
            <a:pPr marL="457200" indent="-457200" algn="r">
              <a:spcBef>
                <a:spcPts val="1200"/>
              </a:spcBef>
              <a:buFont typeface="Wingdings" panose="05000000000000000000" pitchFamily="2" charset="2"/>
              <a:buChar char="ü"/>
            </a:pPr>
            <a:r>
              <a:rPr lang="he-IL" sz="2800" dirty="0">
                <a:solidFill>
                  <a:schemeClr val="bg1"/>
                </a:solidFill>
                <a:latin typeface="Comic Sans MS"/>
              </a:rPr>
              <a:t>האדם אכל מעץ הדעת</a:t>
            </a:r>
          </a:p>
          <a:p>
            <a:pPr marL="457200" indent="-457200" algn="r">
              <a:spcBef>
                <a:spcPts val="1200"/>
              </a:spcBef>
              <a:buFont typeface="Wingdings" panose="05000000000000000000" pitchFamily="2" charset="2"/>
              <a:buChar char="ü"/>
            </a:pPr>
            <a:r>
              <a:rPr lang="he-IL" sz="2800" dirty="0">
                <a:solidFill>
                  <a:schemeClr val="bg1"/>
                </a:solidFill>
                <a:latin typeface="Comic Sans MS"/>
              </a:rPr>
              <a:t>קין רצח את אחיו</a:t>
            </a:r>
          </a:p>
          <a:p>
            <a:pPr marL="457200" indent="-457200" algn="r">
              <a:spcBef>
                <a:spcPts val="1200"/>
              </a:spcBef>
              <a:buFont typeface="Wingdings" panose="05000000000000000000" pitchFamily="2" charset="2"/>
              <a:buChar char="ü"/>
            </a:pPr>
            <a:r>
              <a:rPr lang="he-IL" sz="2800" dirty="0">
                <a:solidFill>
                  <a:schemeClr val="bg1"/>
                </a:solidFill>
                <a:latin typeface="Comic Sans MS"/>
              </a:rPr>
              <a:t>למך רצח אנשים ואפילו ילדים ושר לנשותיו על כך</a:t>
            </a:r>
          </a:p>
          <a:p>
            <a:pPr marL="457200" indent="-457200" algn="r">
              <a:spcBef>
                <a:spcPts val="1200"/>
              </a:spcBef>
              <a:buFont typeface="Wingdings" panose="05000000000000000000" pitchFamily="2" charset="2"/>
              <a:buChar char="ü"/>
            </a:pPr>
            <a:r>
              <a:rPr lang="he-IL" sz="2800" dirty="0">
                <a:solidFill>
                  <a:schemeClr val="bg1"/>
                </a:solidFill>
                <a:latin typeface="Comic Sans MS"/>
              </a:rPr>
              <a:t>דור המבול שנתון היה כולו בעשיית הרע עד כי האל מחליט להתחיל את הבריאה מחדש</a:t>
            </a:r>
          </a:p>
          <a:p>
            <a:pPr marL="457200" indent="-457200" algn="r">
              <a:spcBef>
                <a:spcPts val="1200"/>
              </a:spcBef>
              <a:buFont typeface="Wingdings" panose="05000000000000000000" pitchFamily="2" charset="2"/>
              <a:buChar char="ü"/>
            </a:pPr>
            <a:r>
              <a:rPr lang="he-IL" sz="2800" dirty="0">
                <a:solidFill>
                  <a:schemeClr val="bg1"/>
                </a:solidFill>
                <a:latin typeface="Comic Sans MS"/>
              </a:rPr>
              <a:t>נח משתכר ובנו הקטן שם אותו ללעג</a:t>
            </a:r>
          </a:p>
          <a:p>
            <a:pPr marL="457200" indent="-457200" algn="r">
              <a:spcBef>
                <a:spcPts val="1200"/>
              </a:spcBef>
              <a:buFont typeface="Wingdings" panose="05000000000000000000" pitchFamily="2" charset="2"/>
              <a:buChar char="ü"/>
            </a:pPr>
            <a:r>
              <a:rPr lang="he-IL" sz="2800" dirty="0">
                <a:solidFill>
                  <a:schemeClr val="bg1"/>
                </a:solidFill>
                <a:latin typeface="Comic Sans MS"/>
              </a:rPr>
              <a:t>וכעת דור הפלגה </a:t>
            </a:r>
          </a:p>
        </p:txBody>
      </p:sp>
      <p:sp>
        <p:nvSpPr>
          <p:cNvPr id="3" name="מלבן 2">
            <a:extLst>
              <a:ext uri="{FF2B5EF4-FFF2-40B4-BE49-F238E27FC236}">
                <a16:creationId xmlns:a16="http://schemas.microsoft.com/office/drawing/2014/main" id="{FC7532F6-B146-4A3D-B49F-AD0E7A87757D}"/>
              </a:ext>
            </a:extLst>
          </p:cNvPr>
          <p:cNvSpPr/>
          <p:nvPr/>
        </p:nvSpPr>
        <p:spPr>
          <a:xfrm>
            <a:off x="10920515" y="6385978"/>
            <a:ext cx="1269898" cy="261610"/>
          </a:xfrm>
          <a:prstGeom prst="rect">
            <a:avLst/>
          </a:prstGeom>
        </p:spPr>
        <p:txBody>
          <a:bodyPr wrap="none">
            <a:spAutoFit/>
          </a:bodyPr>
          <a:lstStyle/>
          <a:p>
            <a:r>
              <a:rPr lang="en-US" sz="1100" dirty="0" err="1">
                <a:solidFill>
                  <a:schemeClr val="bg1"/>
                </a:solidFill>
              </a:rPr>
              <a:t>myjewishlearning</a:t>
            </a:r>
            <a:endParaRPr lang="he-IL" dirty="0">
              <a:solidFill>
                <a:schemeClr val="bg1"/>
              </a:solidFill>
            </a:endParaRPr>
          </a:p>
        </p:txBody>
      </p:sp>
    </p:spTree>
    <p:extLst>
      <p:ext uri="{BB962C8B-B14F-4D97-AF65-F5344CB8AC3E}">
        <p14:creationId xmlns:p14="http://schemas.microsoft.com/office/powerpoint/2010/main" val="266387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2" name="כותרת 4">
            <a:extLst>
              <a:ext uri="{FF2B5EF4-FFF2-40B4-BE49-F238E27FC236}">
                <a16:creationId xmlns:a16="http://schemas.microsoft.com/office/drawing/2014/main" id="{49CD5E51-1A60-4BE0-9F06-D65BE13091C6}"/>
              </a:ext>
            </a:extLst>
          </p:cNvPr>
          <p:cNvSpPr txBox="1">
            <a:spLocks/>
          </p:cNvSpPr>
          <p:nvPr/>
        </p:nvSpPr>
        <p:spPr>
          <a:xfrm>
            <a:off x="4696750" y="2122468"/>
            <a:ext cx="6338220" cy="957949"/>
          </a:xfrm>
          <a:prstGeom prst="rect">
            <a:avLst/>
          </a:prstGeom>
        </p:spPr>
        <p:txBody>
          <a:bodyPr vert="horz" lIns="91440" tIns="45720" rIns="91440" bIns="45720" rtlCol="1" anchor="ctr" anchorCtr="0">
            <a:noAutofit/>
          </a:bodyPr>
          <a:lstStyle>
            <a:lvl1pPr algn="ctr" defTabSz="914400" rtl="1" eaLnBrk="1" latinLnBrk="0" hangingPunct="1">
              <a:spcBef>
                <a:spcPct val="0"/>
              </a:spcBef>
              <a:buNone/>
              <a:defRPr sz="6600" b="1" kern="1200">
                <a:solidFill>
                  <a:srgbClr val="192A72"/>
                </a:solidFill>
                <a:latin typeface="Arial" pitchFamily="34" charset="0"/>
                <a:ea typeface="+mj-ea"/>
                <a:cs typeface="Arial" pitchFamily="34" charset="0"/>
              </a:defRPr>
            </a:lvl1pPr>
          </a:lstStyle>
          <a:p>
            <a:r>
              <a:rPr lang="he-IL" dirty="0">
                <a:ln w="0"/>
                <a:solidFill>
                  <a:schemeClr val="accent1"/>
                </a:solidFill>
                <a:effectLst>
                  <a:innerShdw blurRad="63500" dist="50800" dir="16200000">
                    <a:prstClr val="black">
                      <a:alpha val="50000"/>
                    </a:prstClr>
                  </a:innerShdw>
                </a:effectLst>
                <a:latin typeface="Varela Round" panose="00000500000000000000" pitchFamily="2" charset="-79"/>
                <a:cs typeface="Varela Round" panose="00000500000000000000" pitchFamily="2" charset="-79"/>
              </a:rPr>
              <a:t>מעשי בני האדם</a:t>
            </a:r>
            <a:endParaRPr lang="he-IL" sz="5400" dirty="0">
              <a:ln w="0"/>
              <a:solidFill>
                <a:schemeClr val="accent1"/>
              </a:solidFill>
              <a:effectLst>
                <a:innerShdw blurRad="63500" dist="50800" dir="16200000">
                  <a:prstClr val="black">
                    <a:alpha val="50000"/>
                  </a:prstClr>
                </a:innerShdw>
              </a:effectLst>
              <a:latin typeface="Varela Round" panose="00000500000000000000" pitchFamily="2" charset="-79"/>
              <a:cs typeface="Varela Round" panose="00000500000000000000" pitchFamily="2" charset="-79"/>
            </a:endParaRPr>
          </a:p>
        </p:txBody>
      </p:sp>
      <p:pic>
        <p:nvPicPr>
          <p:cNvPr id="4" name="תמונה 3">
            <a:extLst>
              <a:ext uri="{FF2B5EF4-FFF2-40B4-BE49-F238E27FC236}">
                <a16:creationId xmlns:a16="http://schemas.microsoft.com/office/drawing/2014/main" id="{A05DDAC2-D0A8-435E-90F5-95537D25BD01}"/>
              </a:ext>
            </a:extLst>
          </p:cNvPr>
          <p:cNvPicPr>
            <a:picLocks noChangeAspect="1"/>
          </p:cNvPicPr>
          <p:nvPr/>
        </p:nvPicPr>
        <p:blipFill>
          <a:blip r:embed="rId3">
            <a:alphaModFix amt="70000"/>
          </a:blip>
          <a:stretch>
            <a:fillRect/>
          </a:stretch>
        </p:blipFill>
        <p:spPr>
          <a:xfrm>
            <a:off x="-78879" y="3080417"/>
            <a:ext cx="7944739" cy="3883675"/>
          </a:xfrm>
          <a:prstGeom prst="rect">
            <a:avLst/>
          </a:prstGeom>
          <a:effectLst>
            <a:softEdge rad="317500"/>
          </a:effectLst>
        </p:spPr>
      </p:pic>
    </p:spTree>
    <p:extLst>
      <p:ext uri="{BB962C8B-B14F-4D97-AF65-F5344CB8AC3E}">
        <p14:creationId xmlns:p14="http://schemas.microsoft.com/office/powerpoint/2010/main" val="1044291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8000" b="-28000"/>
          </a:stretch>
        </a:blipFill>
        <a:effectLst/>
      </p:bgPr>
    </p:bg>
    <p:spTree>
      <p:nvGrpSpPr>
        <p:cNvPr id="1" name=""/>
        <p:cNvGrpSpPr/>
        <p:nvPr/>
      </p:nvGrpSpPr>
      <p:grpSpPr>
        <a:xfrm>
          <a:off x="0" y="0"/>
          <a:ext cx="0" cy="0"/>
          <a:chOff x="0" y="0"/>
          <a:chExt cx="0" cy="0"/>
        </a:xfrm>
      </p:grpSpPr>
      <p:sp>
        <p:nvSpPr>
          <p:cNvPr id="10" name="מלבן: פינות מעוגלות 9">
            <a:extLst>
              <a:ext uri="{FF2B5EF4-FFF2-40B4-BE49-F238E27FC236}">
                <a16:creationId xmlns:a16="http://schemas.microsoft.com/office/drawing/2014/main" id="{A957430E-43D6-4389-8004-E47472946430}"/>
              </a:ext>
            </a:extLst>
          </p:cNvPr>
          <p:cNvSpPr/>
          <p:nvPr/>
        </p:nvSpPr>
        <p:spPr>
          <a:xfrm>
            <a:off x="484986" y="2379462"/>
            <a:ext cx="4059277" cy="1474826"/>
          </a:xfrm>
          <a:prstGeom prst="roundRect">
            <a:avLst/>
          </a:prstGeom>
          <a:solidFill>
            <a:srgbClr val="F1FCBA">
              <a:alpha val="70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9" name="מלבן: פינות מעוגלות 8">
            <a:extLst>
              <a:ext uri="{FF2B5EF4-FFF2-40B4-BE49-F238E27FC236}">
                <a16:creationId xmlns:a16="http://schemas.microsoft.com/office/drawing/2014/main" id="{FF9297D8-A306-4C27-945A-FAFA36C0FE95}"/>
              </a:ext>
            </a:extLst>
          </p:cNvPr>
          <p:cNvSpPr/>
          <p:nvPr/>
        </p:nvSpPr>
        <p:spPr>
          <a:xfrm>
            <a:off x="3258497" y="758431"/>
            <a:ext cx="3400750" cy="2208938"/>
          </a:xfrm>
          <a:prstGeom prst="roundRect">
            <a:avLst/>
          </a:prstGeom>
          <a:solidFill>
            <a:srgbClr val="F1FCBA">
              <a:alpha val="70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7" name="מלבן 6">
            <a:extLst>
              <a:ext uri="{FF2B5EF4-FFF2-40B4-BE49-F238E27FC236}">
                <a16:creationId xmlns:a16="http://schemas.microsoft.com/office/drawing/2014/main" id="{C3A71340-060F-408F-959B-A842E701EFF8}"/>
              </a:ext>
            </a:extLst>
          </p:cNvPr>
          <p:cNvSpPr/>
          <p:nvPr/>
        </p:nvSpPr>
        <p:spPr>
          <a:xfrm>
            <a:off x="414259" y="2469292"/>
            <a:ext cx="4130004" cy="1384995"/>
          </a:xfrm>
          <a:prstGeom prst="rect">
            <a:avLst/>
          </a:prstGeom>
        </p:spPr>
        <p:txBody>
          <a:bodyPr wrap="square">
            <a:spAutoFit/>
          </a:bodyPr>
          <a:lstStyle/>
          <a:p>
            <a:r>
              <a:rPr lang="he-IL" sz="2000" b="1" dirty="0">
                <a:solidFill>
                  <a:schemeClr val="accent5"/>
                </a:solidFill>
                <a:effectLst>
                  <a:outerShdw blurRad="38100" dist="38100" dir="2700000" algn="tl">
                    <a:srgbClr val="000000">
                      <a:alpha val="43137"/>
                    </a:srgbClr>
                  </a:outerShdw>
                </a:effectLst>
              </a:rPr>
              <a:t>ב</a:t>
            </a:r>
            <a:r>
              <a:rPr lang="he-IL" sz="2800" dirty="0"/>
              <a:t> וַיְהִי, בְּנָסְעָם מִקֶּדֶם; </a:t>
            </a:r>
          </a:p>
          <a:p>
            <a:r>
              <a:rPr lang="he-IL" sz="2800" dirty="0"/>
              <a:t>וַיִּמְצְאוּ בִקְעָה </a:t>
            </a:r>
            <a:r>
              <a:rPr lang="he-IL" sz="2800" b="1" dirty="0">
                <a:solidFill>
                  <a:srgbClr val="92D050"/>
                </a:solidFill>
                <a:effectLst>
                  <a:outerShdw blurRad="38100" dist="38100" dir="2700000" algn="tl">
                    <a:srgbClr val="000000">
                      <a:alpha val="43137"/>
                    </a:srgbClr>
                  </a:outerShdw>
                </a:effectLst>
              </a:rPr>
              <a:t>בְּאֶרֶץ שִׁנְעָר</a:t>
            </a:r>
            <a:r>
              <a:rPr lang="he-IL" sz="2800" dirty="0"/>
              <a:t>, </a:t>
            </a:r>
          </a:p>
          <a:p>
            <a:r>
              <a:rPr lang="he-IL" sz="2800" dirty="0"/>
              <a:t>וַיֵּשְׁבוּ שָׁם.</a:t>
            </a:r>
          </a:p>
        </p:txBody>
      </p:sp>
      <p:sp>
        <p:nvSpPr>
          <p:cNvPr id="8" name="מלבן 7">
            <a:extLst>
              <a:ext uri="{FF2B5EF4-FFF2-40B4-BE49-F238E27FC236}">
                <a16:creationId xmlns:a16="http://schemas.microsoft.com/office/drawing/2014/main" id="{6786D1F7-0DED-4C42-B70C-5F6CF197D1A9}"/>
              </a:ext>
            </a:extLst>
          </p:cNvPr>
          <p:cNvSpPr/>
          <p:nvPr/>
        </p:nvSpPr>
        <p:spPr>
          <a:xfrm>
            <a:off x="3258497" y="1170403"/>
            <a:ext cx="3062459" cy="1384995"/>
          </a:xfrm>
          <a:prstGeom prst="rect">
            <a:avLst/>
          </a:prstGeom>
        </p:spPr>
        <p:txBody>
          <a:bodyPr wrap="square">
            <a:spAutoFit/>
          </a:bodyPr>
          <a:lstStyle/>
          <a:p>
            <a:pPr lvl="0"/>
            <a:r>
              <a:rPr lang="he-IL" sz="2000" b="1" dirty="0">
                <a:solidFill>
                  <a:srgbClr val="4BACC6"/>
                </a:solidFill>
                <a:effectLst>
                  <a:outerShdw blurRad="38100" dist="38100" dir="2700000" algn="tl">
                    <a:srgbClr val="000000">
                      <a:alpha val="43137"/>
                    </a:srgbClr>
                  </a:outerShdw>
                </a:effectLst>
              </a:rPr>
              <a:t>       א</a:t>
            </a:r>
            <a:r>
              <a:rPr lang="he-IL" sz="2800" dirty="0">
                <a:solidFill>
                  <a:prstClr val="black"/>
                </a:solidFill>
              </a:rPr>
              <a:t> וַיְהִי כָל-הָאָרֶץ </a:t>
            </a:r>
          </a:p>
          <a:p>
            <a:pPr lvl="0"/>
            <a:r>
              <a:rPr lang="he-IL" sz="2800" dirty="0">
                <a:solidFill>
                  <a:prstClr val="black"/>
                </a:solidFill>
              </a:rPr>
              <a:t>שָׂפָה </a:t>
            </a:r>
            <a:r>
              <a:rPr lang="he-IL" sz="2800" b="1" dirty="0">
                <a:solidFill>
                  <a:srgbClr val="FA00FA"/>
                </a:solidFill>
                <a:effectLst>
                  <a:outerShdw blurRad="38100" dist="38100" dir="2700000" algn="tl">
                    <a:srgbClr val="000000">
                      <a:alpha val="43137"/>
                    </a:srgbClr>
                  </a:outerShdw>
                </a:effectLst>
              </a:rPr>
              <a:t>אֶחָת</a:t>
            </a:r>
            <a:r>
              <a:rPr lang="he-IL" sz="2800" dirty="0">
                <a:solidFill>
                  <a:prstClr val="black"/>
                </a:solidFill>
              </a:rPr>
              <a:t>, </a:t>
            </a:r>
          </a:p>
          <a:p>
            <a:pPr lvl="0"/>
            <a:r>
              <a:rPr lang="he-IL" sz="2800" dirty="0">
                <a:solidFill>
                  <a:prstClr val="black"/>
                </a:solidFill>
              </a:rPr>
              <a:t>וּדְבָרִים, </a:t>
            </a:r>
            <a:r>
              <a:rPr lang="he-IL" sz="2800" b="1" dirty="0">
                <a:solidFill>
                  <a:srgbClr val="FA00FA"/>
                </a:solidFill>
                <a:effectLst>
                  <a:outerShdw blurRad="38100" dist="38100" dir="2700000" algn="tl">
                    <a:srgbClr val="000000">
                      <a:alpha val="43137"/>
                    </a:srgbClr>
                  </a:outerShdw>
                </a:effectLst>
              </a:rPr>
              <a:t>אֲחָדִים</a:t>
            </a:r>
            <a:r>
              <a:rPr lang="he-IL" sz="2800" dirty="0">
                <a:solidFill>
                  <a:prstClr val="black"/>
                </a:solidFill>
              </a:rPr>
              <a:t>.  </a:t>
            </a:r>
          </a:p>
        </p:txBody>
      </p:sp>
      <p:sp>
        <p:nvSpPr>
          <p:cNvPr id="6" name="מלבן: פינות מעוגלות 5">
            <a:extLst>
              <a:ext uri="{FF2B5EF4-FFF2-40B4-BE49-F238E27FC236}">
                <a16:creationId xmlns:a16="http://schemas.microsoft.com/office/drawing/2014/main" id="{8865EE6A-3C34-40BA-B568-AE717EE1DF29}"/>
              </a:ext>
            </a:extLst>
          </p:cNvPr>
          <p:cNvSpPr/>
          <p:nvPr/>
        </p:nvSpPr>
        <p:spPr>
          <a:xfrm>
            <a:off x="60623" y="3764458"/>
            <a:ext cx="3934614" cy="635776"/>
          </a:xfrm>
          <a:prstGeom prst="roundRect">
            <a:avLst/>
          </a:prstGeom>
          <a:solidFill>
            <a:srgbClr val="F1FCBA">
              <a:alpha val="9400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Tree>
    <p:extLst>
      <p:ext uri="{BB962C8B-B14F-4D97-AF65-F5344CB8AC3E}">
        <p14:creationId xmlns:p14="http://schemas.microsoft.com/office/powerpoint/2010/main" val="214951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4" name="מלבן: פינות מעוגלות 13">
            <a:extLst>
              <a:ext uri="{FF2B5EF4-FFF2-40B4-BE49-F238E27FC236}">
                <a16:creationId xmlns:a16="http://schemas.microsoft.com/office/drawing/2014/main" id="{B5C1B934-E32D-42C1-AC91-150E2C02F357}"/>
              </a:ext>
            </a:extLst>
          </p:cNvPr>
          <p:cNvSpPr/>
          <p:nvPr/>
        </p:nvSpPr>
        <p:spPr>
          <a:xfrm>
            <a:off x="-53142" y="-171766"/>
            <a:ext cx="4178142" cy="1460009"/>
          </a:xfrm>
          <a:prstGeom prst="roundRect">
            <a:avLst/>
          </a:prstGeom>
          <a:solidFill>
            <a:srgbClr val="FFEB97">
              <a:alpha val="56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2" name="מלבן: פינות מעוגלות 11">
            <a:extLst>
              <a:ext uri="{FF2B5EF4-FFF2-40B4-BE49-F238E27FC236}">
                <a16:creationId xmlns:a16="http://schemas.microsoft.com/office/drawing/2014/main" id="{3C159BD4-76E1-4A4B-B82A-AE92A91A7FA7}"/>
              </a:ext>
            </a:extLst>
          </p:cNvPr>
          <p:cNvSpPr/>
          <p:nvPr/>
        </p:nvSpPr>
        <p:spPr>
          <a:xfrm>
            <a:off x="6981772" y="763909"/>
            <a:ext cx="4693247" cy="2469638"/>
          </a:xfrm>
          <a:prstGeom prst="roundRect">
            <a:avLst/>
          </a:prstGeom>
          <a:solidFill>
            <a:srgbClr val="FFEB97">
              <a:alpha val="56000"/>
            </a:srgb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 name="מלבן 1">
            <a:extLst>
              <a:ext uri="{FF2B5EF4-FFF2-40B4-BE49-F238E27FC236}">
                <a16:creationId xmlns:a16="http://schemas.microsoft.com/office/drawing/2014/main" id="{A3B7CDC1-CD53-4DE4-853B-1E1EBBCECBD7}"/>
              </a:ext>
            </a:extLst>
          </p:cNvPr>
          <p:cNvSpPr/>
          <p:nvPr/>
        </p:nvSpPr>
        <p:spPr>
          <a:xfrm>
            <a:off x="7567797" y="888756"/>
            <a:ext cx="4053527" cy="523220"/>
          </a:xfrm>
          <a:prstGeom prst="rect">
            <a:avLst/>
          </a:prstGeom>
        </p:spPr>
        <p:txBody>
          <a:bodyPr wrap="square">
            <a:spAutoFit/>
          </a:bodyPr>
          <a:lstStyle/>
          <a:p>
            <a:r>
              <a:rPr lang="he-IL" sz="2000" b="1" dirty="0">
                <a:solidFill>
                  <a:schemeClr val="accent1"/>
                </a:solidFill>
                <a:effectLst>
                  <a:outerShdw blurRad="38100" dist="38100" dir="2700000" algn="tl">
                    <a:srgbClr val="000000">
                      <a:alpha val="43137"/>
                    </a:srgbClr>
                  </a:outerShdw>
                </a:effectLst>
              </a:rPr>
              <a:t>ג</a:t>
            </a:r>
            <a:r>
              <a:rPr lang="he-IL" sz="2800" dirty="0"/>
              <a:t> וַיֹּאמְרוּ </a:t>
            </a:r>
            <a:r>
              <a:rPr lang="he-IL" sz="2800" b="1" dirty="0">
                <a:solidFill>
                  <a:srgbClr val="FA00FA"/>
                </a:solidFill>
                <a:effectLst>
                  <a:outerShdw blurRad="38100" dist="38100" dir="2700000" algn="tl">
                    <a:srgbClr val="000000">
                      <a:alpha val="43137"/>
                    </a:srgbClr>
                  </a:outerShdw>
                </a:effectLst>
              </a:rPr>
              <a:t>אִישׁ אֶל-רֵעֵהוּ</a:t>
            </a:r>
            <a:r>
              <a:rPr lang="he-IL" sz="2800" dirty="0"/>
              <a:t>, </a:t>
            </a:r>
          </a:p>
        </p:txBody>
      </p:sp>
      <p:sp>
        <p:nvSpPr>
          <p:cNvPr id="5" name="תיבת טקסט 4">
            <a:extLst>
              <a:ext uri="{FF2B5EF4-FFF2-40B4-BE49-F238E27FC236}">
                <a16:creationId xmlns:a16="http://schemas.microsoft.com/office/drawing/2014/main" id="{5661ACC1-2A04-4D14-95C3-C6FB313176BA}"/>
              </a:ext>
            </a:extLst>
          </p:cNvPr>
          <p:cNvSpPr txBox="1"/>
          <p:nvPr/>
        </p:nvSpPr>
        <p:spPr>
          <a:xfrm>
            <a:off x="232388" y="6456369"/>
            <a:ext cx="1803541" cy="338554"/>
          </a:xfrm>
          <a:prstGeom prst="rect">
            <a:avLst/>
          </a:prstGeom>
          <a:noFill/>
        </p:spPr>
        <p:txBody>
          <a:bodyPr wrap="square" rtlCol="1">
            <a:spAutoFit/>
          </a:bodyPr>
          <a:lstStyle/>
          <a:p>
            <a:r>
              <a:rPr lang="he-IL" sz="800" dirty="0">
                <a:solidFill>
                  <a:schemeClr val="bg1"/>
                </a:solidFill>
              </a:rPr>
              <a:t>הכנת לבנים במצרים העתיקה </a:t>
            </a:r>
            <a:r>
              <a:rPr lang="he-IL" sz="800" dirty="0" err="1">
                <a:solidFill>
                  <a:schemeClr val="bg1"/>
                </a:solidFill>
              </a:rPr>
              <a:t>מתבאי</a:t>
            </a:r>
            <a:endParaRPr lang="he-IL" sz="800" dirty="0">
              <a:solidFill>
                <a:schemeClr val="bg1"/>
              </a:solidFill>
            </a:endParaRPr>
          </a:p>
          <a:p>
            <a:pPr algn="l" rtl="0"/>
            <a:r>
              <a:rPr lang="en-US" sz="800" dirty="0">
                <a:solidFill>
                  <a:schemeClr val="bg1"/>
                </a:solidFill>
              </a:rPr>
              <a:t>Architectural Masonry Units</a:t>
            </a:r>
            <a:endParaRPr lang="he-IL" sz="800" dirty="0">
              <a:solidFill>
                <a:schemeClr val="bg1"/>
              </a:solidFill>
            </a:endParaRPr>
          </a:p>
        </p:txBody>
      </p:sp>
      <p:sp>
        <p:nvSpPr>
          <p:cNvPr id="10" name="מלבן 9">
            <a:extLst>
              <a:ext uri="{FF2B5EF4-FFF2-40B4-BE49-F238E27FC236}">
                <a16:creationId xmlns:a16="http://schemas.microsoft.com/office/drawing/2014/main" id="{08779DA5-5D96-4512-B0E8-CC5556B17B5E}"/>
              </a:ext>
            </a:extLst>
          </p:cNvPr>
          <p:cNvSpPr/>
          <p:nvPr/>
        </p:nvSpPr>
        <p:spPr>
          <a:xfrm>
            <a:off x="-53142" y="115089"/>
            <a:ext cx="3896918" cy="954107"/>
          </a:xfrm>
          <a:prstGeom prst="rect">
            <a:avLst/>
          </a:prstGeom>
        </p:spPr>
        <p:txBody>
          <a:bodyPr wrap="square">
            <a:spAutoFit/>
          </a:bodyPr>
          <a:lstStyle/>
          <a:p>
            <a:pPr lvl="0"/>
            <a:r>
              <a:rPr lang="he-IL" sz="2800" dirty="0">
                <a:solidFill>
                  <a:prstClr val="black"/>
                </a:solidFill>
              </a:rPr>
              <a:t>וַתְּהִי לָהֶם </a:t>
            </a:r>
            <a:r>
              <a:rPr lang="he-IL" sz="2800" b="1" dirty="0">
                <a:solidFill>
                  <a:schemeClr val="accent6">
                    <a:lumMod val="50000"/>
                  </a:schemeClr>
                </a:solidFill>
                <a:effectLst>
                  <a:outerShdw blurRad="38100" dist="38100" dir="2700000" algn="tl">
                    <a:srgbClr val="000000">
                      <a:alpha val="43137"/>
                    </a:srgbClr>
                  </a:outerShdw>
                </a:effectLst>
              </a:rPr>
              <a:t>הַלְּבֵנָה, לְאָבֶן</a:t>
            </a:r>
            <a:r>
              <a:rPr lang="he-IL" sz="2800" dirty="0">
                <a:solidFill>
                  <a:prstClr val="black"/>
                </a:solidFill>
              </a:rPr>
              <a:t>, </a:t>
            </a:r>
          </a:p>
          <a:p>
            <a:pPr lvl="0"/>
            <a:r>
              <a:rPr lang="he-IL" sz="2800" b="1" dirty="0">
                <a:solidFill>
                  <a:schemeClr val="bg2">
                    <a:lumMod val="10000"/>
                  </a:schemeClr>
                </a:solidFill>
                <a:effectLst>
                  <a:outerShdw blurRad="38100" dist="38100" dir="2700000" algn="tl">
                    <a:srgbClr val="000000">
                      <a:alpha val="43137"/>
                    </a:srgbClr>
                  </a:outerShdw>
                </a:effectLst>
              </a:rPr>
              <a:t>וְהַחֵמָר</a:t>
            </a:r>
            <a:r>
              <a:rPr lang="he-IL" sz="2800" dirty="0">
                <a:solidFill>
                  <a:prstClr val="black"/>
                </a:solidFill>
              </a:rPr>
              <a:t>, הָיָה לָהֶם </a:t>
            </a:r>
            <a:r>
              <a:rPr lang="he-IL" sz="2800" b="1" dirty="0">
                <a:solidFill>
                  <a:schemeClr val="bg2">
                    <a:lumMod val="10000"/>
                  </a:schemeClr>
                </a:solidFill>
                <a:effectLst>
                  <a:outerShdw blurRad="38100" dist="38100" dir="2700000" algn="tl">
                    <a:srgbClr val="000000">
                      <a:alpha val="43137"/>
                    </a:srgbClr>
                  </a:outerShdw>
                </a:effectLst>
              </a:rPr>
              <a:t>לַחֹמֶר</a:t>
            </a:r>
            <a:r>
              <a:rPr lang="he-IL" sz="2800" dirty="0">
                <a:solidFill>
                  <a:prstClr val="black"/>
                </a:solidFill>
              </a:rPr>
              <a:t>. </a:t>
            </a:r>
          </a:p>
        </p:txBody>
      </p:sp>
      <p:sp>
        <p:nvSpPr>
          <p:cNvPr id="13" name="מלבן 12">
            <a:extLst>
              <a:ext uri="{FF2B5EF4-FFF2-40B4-BE49-F238E27FC236}">
                <a16:creationId xmlns:a16="http://schemas.microsoft.com/office/drawing/2014/main" id="{EC935E1D-5F8E-4851-B8E9-51D91DB28C4C}"/>
              </a:ext>
            </a:extLst>
          </p:cNvPr>
          <p:cNvSpPr/>
          <p:nvPr/>
        </p:nvSpPr>
        <p:spPr>
          <a:xfrm>
            <a:off x="7742929" y="1625685"/>
            <a:ext cx="2925166" cy="523220"/>
          </a:xfrm>
          <a:prstGeom prst="rect">
            <a:avLst/>
          </a:prstGeom>
        </p:spPr>
        <p:txBody>
          <a:bodyPr wrap="square">
            <a:spAutoFit/>
          </a:bodyPr>
          <a:lstStyle/>
          <a:p>
            <a:pPr lvl="0"/>
            <a:r>
              <a:rPr lang="he-IL" sz="2800" b="1" dirty="0">
                <a:solidFill>
                  <a:srgbClr val="FF0000"/>
                </a:solidFill>
                <a:effectLst>
                  <a:outerShdw blurRad="38100" dist="38100" dir="2700000" algn="tl">
                    <a:srgbClr val="000000">
                      <a:alpha val="43137"/>
                    </a:srgbClr>
                  </a:outerShdw>
                </a:effectLst>
              </a:rPr>
              <a:t>הָבָה</a:t>
            </a:r>
            <a:r>
              <a:rPr lang="he-IL" sz="2800" dirty="0">
                <a:solidFill>
                  <a:prstClr val="black"/>
                </a:solidFill>
              </a:rPr>
              <a:t> </a:t>
            </a:r>
            <a:r>
              <a:rPr lang="he-IL" sz="2800" b="1" dirty="0">
                <a:solidFill>
                  <a:srgbClr val="F79646">
                    <a:lumMod val="50000"/>
                  </a:srgbClr>
                </a:solidFill>
                <a:effectLst>
                  <a:outerShdw blurRad="38100" dist="38100" dir="2700000" algn="tl">
                    <a:srgbClr val="000000">
                      <a:alpha val="43137"/>
                    </a:srgbClr>
                  </a:outerShdw>
                </a:effectLst>
              </a:rPr>
              <a:t>נִלְבְּנָה לְבֵנִים</a:t>
            </a:r>
            <a:r>
              <a:rPr lang="he-IL" sz="2800" dirty="0">
                <a:solidFill>
                  <a:prstClr val="black"/>
                </a:solidFill>
              </a:rPr>
              <a:t>, </a:t>
            </a:r>
          </a:p>
        </p:txBody>
      </p:sp>
      <p:sp>
        <p:nvSpPr>
          <p:cNvPr id="15" name="מלבן 14">
            <a:extLst>
              <a:ext uri="{FF2B5EF4-FFF2-40B4-BE49-F238E27FC236}">
                <a16:creationId xmlns:a16="http://schemas.microsoft.com/office/drawing/2014/main" id="{F843B087-C40B-4B93-A55B-44FABC139559}"/>
              </a:ext>
            </a:extLst>
          </p:cNvPr>
          <p:cNvSpPr/>
          <p:nvPr/>
        </p:nvSpPr>
        <p:spPr>
          <a:xfrm>
            <a:off x="7125855" y="2357538"/>
            <a:ext cx="2807179" cy="523220"/>
          </a:xfrm>
          <a:prstGeom prst="rect">
            <a:avLst/>
          </a:prstGeom>
        </p:spPr>
        <p:txBody>
          <a:bodyPr wrap="none">
            <a:spAutoFit/>
          </a:bodyPr>
          <a:lstStyle/>
          <a:p>
            <a:pPr lvl="0"/>
            <a:r>
              <a:rPr lang="he-IL" sz="2800" b="1" dirty="0">
                <a:solidFill>
                  <a:prstClr val="black"/>
                </a:solidFill>
                <a:effectLst>
                  <a:outerShdw blurRad="38100" dist="38100" dir="2700000" algn="tl">
                    <a:srgbClr val="000000">
                      <a:alpha val="43137"/>
                    </a:srgbClr>
                  </a:outerShdw>
                </a:effectLst>
              </a:rPr>
              <a:t>וְנִשְׂרְפָה, לִשְׂרֵפָה</a:t>
            </a:r>
            <a:r>
              <a:rPr lang="he-IL" sz="2800" dirty="0">
                <a:solidFill>
                  <a:prstClr val="black"/>
                </a:solidFill>
              </a:rPr>
              <a:t>; </a:t>
            </a:r>
          </a:p>
        </p:txBody>
      </p:sp>
    </p:spTree>
    <p:extLst>
      <p:ext uri="{BB962C8B-B14F-4D97-AF65-F5344CB8AC3E}">
        <p14:creationId xmlns:p14="http://schemas.microsoft.com/office/powerpoint/2010/main" val="344523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מצגות מצולמות">
      <a:majorFont>
        <a:latin typeface="Arial"/>
        <a:ea typeface=""/>
        <a:cs typeface="Varela Round"/>
      </a:majorFont>
      <a:minorFont>
        <a:latin typeface="Arial"/>
        <a:ea typeface=""/>
        <a:cs typeface="Varela Round"/>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מצגות מצולמות">
      <a:majorFont>
        <a:latin typeface="Arial"/>
        <a:ea typeface=""/>
        <a:cs typeface="Varela Round"/>
      </a:majorFont>
      <a:minorFont>
        <a:latin typeface="Arial"/>
        <a:ea typeface=""/>
        <a:cs typeface="Varela Round"/>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11457</TotalTime>
  <Words>1799</Words>
  <Application>Microsoft Office PowerPoint</Application>
  <PresentationFormat>מותאם אישית</PresentationFormat>
  <Paragraphs>180</Paragraphs>
  <Slides>40</Slides>
  <Notes>8</Notes>
  <HiddenSlides>0</HiddenSlides>
  <MMClips>2</MMClips>
  <ScaleCrop>false</ScaleCrop>
  <HeadingPairs>
    <vt:vector size="6" baseType="variant">
      <vt:variant>
        <vt:lpstr>גופנים בשימוש</vt:lpstr>
      </vt:variant>
      <vt:variant>
        <vt:i4>6</vt:i4>
      </vt:variant>
      <vt:variant>
        <vt:lpstr>ערכת נושא</vt:lpstr>
      </vt:variant>
      <vt:variant>
        <vt:i4>2</vt:i4>
      </vt:variant>
      <vt:variant>
        <vt:lpstr>כותרות שקופיות</vt:lpstr>
      </vt:variant>
      <vt:variant>
        <vt:i4>40</vt:i4>
      </vt:variant>
    </vt:vector>
  </HeadingPairs>
  <TitlesOfParts>
    <vt:vector size="48" baseType="lpstr">
      <vt:lpstr>Arial</vt:lpstr>
      <vt:lpstr>Calibri</vt:lpstr>
      <vt:lpstr>Comic Sans MS</vt:lpstr>
      <vt:lpstr>Roboto</vt:lpstr>
      <vt:lpstr>Varela Round</vt:lpstr>
      <vt:lpstr>Wingdings</vt:lpstr>
      <vt:lpstr>ערכת נושא Office</vt:lpstr>
      <vt:lpstr>1_ערכת נושא Office</vt:lpstr>
      <vt:lpstr>מערכת שידורים לאומית</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שקופית 1</dc:title>
  <dc:creator>user</dc:creator>
  <cp:lastModifiedBy>נעמה כהן-לוז</cp:lastModifiedBy>
  <cp:revision>64</cp:revision>
  <dcterms:created xsi:type="dcterms:W3CDTF">2020-03-15T19:13:03Z</dcterms:created>
  <dcterms:modified xsi:type="dcterms:W3CDTF">2020-07-23T14:03:24Z</dcterms:modified>
</cp:coreProperties>
</file>