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5"/>
  </p:notesMasterIdLst>
  <p:sldIdLst>
    <p:sldId id="257" r:id="rId2"/>
    <p:sldId id="262" r:id="rId3"/>
    <p:sldId id="263" r:id="rId4"/>
    <p:sldId id="288" r:id="rId5"/>
    <p:sldId id="359" r:id="rId6"/>
    <p:sldId id="289" r:id="rId7"/>
    <p:sldId id="383" r:id="rId8"/>
    <p:sldId id="384" r:id="rId9"/>
    <p:sldId id="385" r:id="rId10"/>
    <p:sldId id="400" r:id="rId11"/>
    <p:sldId id="386" r:id="rId12"/>
    <p:sldId id="387" r:id="rId13"/>
    <p:sldId id="401" r:id="rId14"/>
    <p:sldId id="388" r:id="rId15"/>
    <p:sldId id="389" r:id="rId16"/>
    <p:sldId id="402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404" r:id="rId27"/>
    <p:sldId id="303" r:id="rId28"/>
    <p:sldId id="399" r:id="rId29"/>
    <p:sldId id="406" r:id="rId30"/>
    <p:sldId id="407" r:id="rId31"/>
    <p:sldId id="408" r:id="rId32"/>
    <p:sldId id="409" r:id="rId33"/>
    <p:sldId id="410" r:id="rId34"/>
    <p:sldId id="411" r:id="rId35"/>
    <p:sldId id="405" r:id="rId36"/>
    <p:sldId id="412" r:id="rId37"/>
    <p:sldId id="413" r:id="rId38"/>
    <p:sldId id="414" r:id="rId39"/>
    <p:sldId id="415" r:id="rId40"/>
    <p:sldId id="416" r:id="rId41"/>
    <p:sldId id="382" r:id="rId42"/>
    <p:sldId id="417" r:id="rId43"/>
    <p:sldId id="291" r:id="rId4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4BC"/>
    <a:srgbClr val="192A72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780" y="60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6EBCF-5A57-4681-AB82-AEB18A35B741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7578BA7-4258-4A0F-AC94-A2CC5DDE330D}">
      <dgm:prSet phldrT="[טקסט]"/>
      <dgm:spPr/>
      <dgm:t>
        <a:bodyPr/>
        <a:lstStyle/>
        <a:p>
          <a:pPr rtl="1"/>
          <a:r>
            <a:rPr lang="he-IL" dirty="0"/>
            <a:t>בגדים</a:t>
          </a:r>
        </a:p>
      </dgm:t>
    </dgm:pt>
    <dgm:pt modelId="{0E901440-C9C2-4A48-924F-2268B32580F7}" type="par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A511E5B4-9690-45CB-A6C2-241222439CD2}" type="sib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3BCBCEC1-C056-4E0C-A434-D6C621D85C8D}">
      <dgm:prSet phldrT="[טקסט]"/>
      <dgm:spPr/>
      <dgm:t>
        <a:bodyPr/>
        <a:lstStyle/>
        <a:p>
          <a:pPr rtl="1"/>
          <a:r>
            <a:rPr lang="he-IL" dirty="0"/>
            <a:t>חולצה</a:t>
          </a:r>
        </a:p>
      </dgm:t>
    </dgm:pt>
    <dgm:pt modelId="{9598468B-6240-497A-AEF4-E4B7BDC382FE}" type="par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ABEE38F7-C67F-473A-B0FA-D5897A4B4731}" type="sib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D18579BB-7186-4D67-9DE5-E971ABA194AB}">
      <dgm:prSet phldrT="[טקסט]"/>
      <dgm:spPr/>
      <dgm:t>
        <a:bodyPr/>
        <a:lstStyle/>
        <a:p>
          <a:pPr rtl="1"/>
          <a:r>
            <a:rPr lang="he-IL" dirty="0"/>
            <a:t>שמלה</a:t>
          </a:r>
        </a:p>
      </dgm:t>
    </dgm:pt>
    <dgm:pt modelId="{5FCAFEB7-0AD7-479C-943D-5833B22132D1}" type="par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F5AA351B-D403-4EC1-BB39-1132AAB2DD4E}" type="sib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4820D5DA-3E2C-4A5C-A96B-809C5C5F25D7}">
      <dgm:prSet phldrT="[טקסט]"/>
      <dgm:spPr/>
      <dgm:t>
        <a:bodyPr/>
        <a:lstStyle/>
        <a:p>
          <a:pPr rtl="1"/>
          <a:r>
            <a:rPr lang="he-IL"/>
            <a:t>מכנסיים</a:t>
          </a:r>
          <a:endParaRPr lang="he-IL" dirty="0"/>
        </a:p>
      </dgm:t>
    </dgm:pt>
    <dgm:pt modelId="{0261E476-6191-41D8-9E24-D30F33889F14}" type="sib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8E8D682E-7E69-4D27-853B-FBAEFB28F477}" type="par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279E57F9-960D-4FA7-98CA-3FA28077819F}">
      <dgm:prSet phldrT="[טקסט]"/>
      <dgm:spPr/>
      <dgm:t>
        <a:bodyPr/>
        <a:lstStyle/>
        <a:p>
          <a:pPr rtl="1"/>
          <a:r>
            <a:rPr lang="he-IL" dirty="0"/>
            <a:t>חולצה עם צווארון</a:t>
          </a:r>
        </a:p>
      </dgm:t>
    </dgm:pt>
    <dgm:pt modelId="{D484F678-77EF-4DE1-B757-1C4D0B544FCD}" type="par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3E0CDF03-7CEF-46BA-984A-987C1FBBBE7C}" type="sib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4528421D-4C78-4D2C-AA45-B1ED5CF0B933}">
      <dgm:prSet phldrT="[טקסט]"/>
      <dgm:spPr/>
      <dgm:t>
        <a:bodyPr/>
        <a:lstStyle/>
        <a:p>
          <a:pPr rtl="1"/>
          <a:r>
            <a:rPr lang="he-IL" dirty="0"/>
            <a:t>טי-</a:t>
          </a:r>
          <a:r>
            <a:rPr lang="he-IL" dirty="0" err="1"/>
            <a:t>שירט</a:t>
          </a:r>
          <a:endParaRPr lang="he-IL" dirty="0"/>
        </a:p>
      </dgm:t>
    </dgm:pt>
    <dgm:pt modelId="{796D726A-72A0-445D-807C-7EDCA8C483FA}" type="par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46C5D3F0-FFB4-45FF-8897-2D28BC80659F}" type="sib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5933DF34-4F08-4959-BC68-1C08D0130616}" type="pres">
      <dgm:prSet presAssocID="{11C6EBCF-5A57-4681-AB82-AEB18A35B7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E3F449B-275C-4205-AEB5-8F8C4BFE5B81}" type="pres">
      <dgm:prSet presAssocID="{07578BA7-4258-4A0F-AC94-A2CC5DDE330D}" presName="hierRoot1" presStyleCnt="0"/>
      <dgm:spPr/>
    </dgm:pt>
    <dgm:pt modelId="{B82CEC51-6EA3-4D7A-B908-064D5A41068C}" type="pres">
      <dgm:prSet presAssocID="{07578BA7-4258-4A0F-AC94-A2CC5DDE330D}" presName="composite" presStyleCnt="0"/>
      <dgm:spPr/>
    </dgm:pt>
    <dgm:pt modelId="{53E21287-B95F-4E6F-BE69-8B275D9E51C8}" type="pres">
      <dgm:prSet presAssocID="{07578BA7-4258-4A0F-AC94-A2CC5DDE330D}" presName="image" presStyleLbl="node0" presStyleIdx="0" presStyleCnt="1" custScaleX="138182" custScaleY="13598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E1F438F-FD9F-4C4D-8AAA-748765745A7F}" type="pres">
      <dgm:prSet presAssocID="{07578BA7-4258-4A0F-AC94-A2CC5DDE330D}" presName="text" presStyleLbl="revTx" presStyleIdx="0" presStyleCnt="6">
        <dgm:presLayoutVars>
          <dgm:chPref val="3"/>
        </dgm:presLayoutVars>
      </dgm:prSet>
      <dgm:spPr/>
    </dgm:pt>
    <dgm:pt modelId="{6A51098D-6734-4E93-8660-86C6E91B9CC0}" type="pres">
      <dgm:prSet presAssocID="{07578BA7-4258-4A0F-AC94-A2CC5DDE330D}" presName="hierChild2" presStyleCnt="0"/>
      <dgm:spPr/>
    </dgm:pt>
    <dgm:pt modelId="{226F2C4E-4540-4CB1-BE61-2D50793B655F}" type="pres">
      <dgm:prSet presAssocID="{9598468B-6240-497A-AEF4-E4B7BDC382FE}" presName="Name10" presStyleLbl="parChTrans1D2" presStyleIdx="0" presStyleCnt="3"/>
      <dgm:spPr/>
    </dgm:pt>
    <dgm:pt modelId="{7535FF7C-9B35-427C-81B2-1FDB0B380F4A}" type="pres">
      <dgm:prSet presAssocID="{3BCBCEC1-C056-4E0C-A434-D6C621D85C8D}" presName="hierRoot2" presStyleCnt="0"/>
      <dgm:spPr/>
    </dgm:pt>
    <dgm:pt modelId="{E12C3D01-EE7A-4FBB-AD71-60FCC6422D9D}" type="pres">
      <dgm:prSet presAssocID="{3BCBCEC1-C056-4E0C-A434-D6C621D85C8D}" presName="composite2" presStyleCnt="0"/>
      <dgm:spPr/>
    </dgm:pt>
    <dgm:pt modelId="{0C885DBA-1ED4-497B-A7C6-BF937BD57334}" type="pres">
      <dgm:prSet presAssocID="{3BCBCEC1-C056-4E0C-A434-D6C621D85C8D}" presName="image2" presStyleLbl="node2" presStyleIdx="0" presStyleCnt="3" custScaleX="138182" custScaleY="13598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4F73C8CC-D33E-4120-A393-A7EE34CBB473}" type="pres">
      <dgm:prSet presAssocID="{3BCBCEC1-C056-4E0C-A434-D6C621D85C8D}" presName="text2" presStyleLbl="revTx" presStyleIdx="1" presStyleCnt="6">
        <dgm:presLayoutVars>
          <dgm:chPref val="3"/>
        </dgm:presLayoutVars>
      </dgm:prSet>
      <dgm:spPr/>
    </dgm:pt>
    <dgm:pt modelId="{B0A3D9D0-107B-4E88-B418-63A014458512}" type="pres">
      <dgm:prSet presAssocID="{3BCBCEC1-C056-4E0C-A434-D6C621D85C8D}" presName="hierChild3" presStyleCnt="0"/>
      <dgm:spPr/>
    </dgm:pt>
    <dgm:pt modelId="{15BD18ED-D922-4381-AF48-C4C363DA1BCD}" type="pres">
      <dgm:prSet presAssocID="{D484F678-77EF-4DE1-B757-1C4D0B544FCD}" presName="Name17" presStyleLbl="parChTrans1D3" presStyleIdx="0" presStyleCnt="2"/>
      <dgm:spPr/>
    </dgm:pt>
    <dgm:pt modelId="{987A96A0-353E-44A4-86B3-DA806CF71EBE}" type="pres">
      <dgm:prSet presAssocID="{279E57F9-960D-4FA7-98CA-3FA28077819F}" presName="hierRoot3" presStyleCnt="0"/>
      <dgm:spPr/>
    </dgm:pt>
    <dgm:pt modelId="{B98F69C1-FEE7-48E8-930A-08991B2EDAFC}" type="pres">
      <dgm:prSet presAssocID="{279E57F9-960D-4FA7-98CA-3FA28077819F}" presName="composite3" presStyleCnt="0"/>
      <dgm:spPr/>
    </dgm:pt>
    <dgm:pt modelId="{4CC3865A-B349-4FE3-B340-6366AC86B177}" type="pres">
      <dgm:prSet presAssocID="{279E57F9-960D-4FA7-98CA-3FA28077819F}" presName="image3" presStyleLbl="node3" presStyleIdx="0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047A7C02-66B6-4538-99F4-95213760D15B}" type="pres">
      <dgm:prSet presAssocID="{279E57F9-960D-4FA7-98CA-3FA28077819F}" presName="text3" presStyleLbl="revTx" presStyleIdx="2" presStyleCnt="6">
        <dgm:presLayoutVars>
          <dgm:chPref val="3"/>
        </dgm:presLayoutVars>
      </dgm:prSet>
      <dgm:spPr/>
    </dgm:pt>
    <dgm:pt modelId="{F5C298E9-A044-479A-A31E-36A66DDCEA49}" type="pres">
      <dgm:prSet presAssocID="{279E57F9-960D-4FA7-98CA-3FA28077819F}" presName="hierChild4" presStyleCnt="0"/>
      <dgm:spPr/>
    </dgm:pt>
    <dgm:pt modelId="{47891885-6057-4DE1-9584-5A9093016C4D}" type="pres">
      <dgm:prSet presAssocID="{796D726A-72A0-445D-807C-7EDCA8C483FA}" presName="Name17" presStyleLbl="parChTrans1D3" presStyleIdx="1" presStyleCnt="2"/>
      <dgm:spPr/>
    </dgm:pt>
    <dgm:pt modelId="{80A99AE6-ED2F-4545-B6FA-486F9AB2B20B}" type="pres">
      <dgm:prSet presAssocID="{4528421D-4C78-4D2C-AA45-B1ED5CF0B933}" presName="hierRoot3" presStyleCnt="0"/>
      <dgm:spPr/>
    </dgm:pt>
    <dgm:pt modelId="{7A96286A-39D8-4948-92D4-2D293BF0F8CF}" type="pres">
      <dgm:prSet presAssocID="{4528421D-4C78-4D2C-AA45-B1ED5CF0B933}" presName="composite3" presStyleCnt="0"/>
      <dgm:spPr/>
    </dgm:pt>
    <dgm:pt modelId="{A2420E6C-B52A-4469-B29F-C0D6CA675D44}" type="pres">
      <dgm:prSet presAssocID="{4528421D-4C78-4D2C-AA45-B1ED5CF0B933}" presName="image3" presStyleLbl="node3" presStyleIdx="1" presStyleCnt="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502A523E-3111-4E18-B051-C6AAA43319D5}" type="pres">
      <dgm:prSet presAssocID="{4528421D-4C78-4D2C-AA45-B1ED5CF0B933}" presName="text3" presStyleLbl="revTx" presStyleIdx="3" presStyleCnt="6">
        <dgm:presLayoutVars>
          <dgm:chPref val="3"/>
        </dgm:presLayoutVars>
      </dgm:prSet>
      <dgm:spPr/>
    </dgm:pt>
    <dgm:pt modelId="{B056BC1F-F3EA-44F9-9056-E96F335F8170}" type="pres">
      <dgm:prSet presAssocID="{4528421D-4C78-4D2C-AA45-B1ED5CF0B933}" presName="hierChild4" presStyleCnt="0"/>
      <dgm:spPr/>
    </dgm:pt>
    <dgm:pt modelId="{3C7DE3F4-D479-4CB8-8A76-EFFF7778F251}" type="pres">
      <dgm:prSet presAssocID="{8E8D682E-7E69-4D27-853B-FBAEFB28F477}" presName="Name10" presStyleLbl="parChTrans1D2" presStyleIdx="1" presStyleCnt="3"/>
      <dgm:spPr/>
    </dgm:pt>
    <dgm:pt modelId="{6C62D633-A2C6-46D2-ACEF-779EA3200723}" type="pres">
      <dgm:prSet presAssocID="{4820D5DA-3E2C-4A5C-A96B-809C5C5F25D7}" presName="hierRoot2" presStyleCnt="0"/>
      <dgm:spPr/>
    </dgm:pt>
    <dgm:pt modelId="{34090558-4497-42C9-B299-6352B169CCF7}" type="pres">
      <dgm:prSet presAssocID="{4820D5DA-3E2C-4A5C-A96B-809C5C5F25D7}" presName="composite2" presStyleCnt="0"/>
      <dgm:spPr/>
    </dgm:pt>
    <dgm:pt modelId="{EDC3EF8B-37C8-41B4-905B-B293ACE5207D}" type="pres">
      <dgm:prSet presAssocID="{4820D5DA-3E2C-4A5C-A96B-809C5C5F25D7}" presName="image2" presStyleLbl="node2" presStyleIdx="1" presStyleCnt="3" custScaleX="138182" custScaleY="13598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28A46D64-D476-4B75-BB53-4FC0B5563C92}" type="pres">
      <dgm:prSet presAssocID="{4820D5DA-3E2C-4A5C-A96B-809C5C5F25D7}" presName="text2" presStyleLbl="revTx" presStyleIdx="4" presStyleCnt="6">
        <dgm:presLayoutVars>
          <dgm:chPref val="3"/>
        </dgm:presLayoutVars>
      </dgm:prSet>
      <dgm:spPr/>
    </dgm:pt>
    <dgm:pt modelId="{9C1070E1-34E8-4B16-A486-1BBDDB1E057D}" type="pres">
      <dgm:prSet presAssocID="{4820D5DA-3E2C-4A5C-A96B-809C5C5F25D7}" presName="hierChild3" presStyleCnt="0"/>
      <dgm:spPr/>
    </dgm:pt>
    <dgm:pt modelId="{91DD1536-3CE4-43BB-B141-798288E651F4}" type="pres">
      <dgm:prSet presAssocID="{5FCAFEB7-0AD7-479C-943D-5833B22132D1}" presName="Name10" presStyleLbl="parChTrans1D2" presStyleIdx="2" presStyleCnt="3"/>
      <dgm:spPr/>
    </dgm:pt>
    <dgm:pt modelId="{8143FDD0-E6DE-43BF-B673-D38A07327174}" type="pres">
      <dgm:prSet presAssocID="{D18579BB-7186-4D67-9DE5-E971ABA194AB}" presName="hierRoot2" presStyleCnt="0"/>
      <dgm:spPr/>
    </dgm:pt>
    <dgm:pt modelId="{57083633-D8F3-4CE1-BEA8-EC54B146F694}" type="pres">
      <dgm:prSet presAssocID="{D18579BB-7186-4D67-9DE5-E971ABA194AB}" presName="composite2" presStyleCnt="0"/>
      <dgm:spPr/>
    </dgm:pt>
    <dgm:pt modelId="{E8149A68-5856-43CB-950F-6A732D65ADDE}" type="pres">
      <dgm:prSet presAssocID="{D18579BB-7186-4D67-9DE5-E971ABA194AB}" presName="image2" presStyleLbl="node2" presStyleIdx="2" presStyleCnt="3" custScaleX="138182" custScaleY="135981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28812789-82D8-483E-9A7E-9906CF81D45E}" type="pres">
      <dgm:prSet presAssocID="{D18579BB-7186-4D67-9DE5-E971ABA194AB}" presName="text2" presStyleLbl="revTx" presStyleIdx="5" presStyleCnt="6">
        <dgm:presLayoutVars>
          <dgm:chPref val="3"/>
        </dgm:presLayoutVars>
      </dgm:prSet>
      <dgm:spPr/>
    </dgm:pt>
    <dgm:pt modelId="{F765CCFF-4933-4111-B6E5-C188EFA1A5A6}" type="pres">
      <dgm:prSet presAssocID="{D18579BB-7186-4D67-9DE5-E971ABA194AB}" presName="hierChild3" presStyleCnt="0"/>
      <dgm:spPr/>
    </dgm:pt>
  </dgm:ptLst>
  <dgm:cxnLst>
    <dgm:cxn modelId="{F0988A0A-B5F3-4CAB-9C76-E96251920A31}" type="presOf" srcId="{4820D5DA-3E2C-4A5C-A96B-809C5C5F25D7}" destId="{28A46D64-D476-4B75-BB53-4FC0B5563C92}" srcOrd="0" destOrd="0" presId="urn:microsoft.com/office/officeart/2009/layout/CirclePictureHierarchy"/>
    <dgm:cxn modelId="{AEAD6C0D-6C2B-414C-8344-B5CD4D0CD657}" type="presOf" srcId="{07578BA7-4258-4A0F-AC94-A2CC5DDE330D}" destId="{DE1F438F-FD9F-4C4D-8AAA-748765745A7F}" srcOrd="0" destOrd="0" presId="urn:microsoft.com/office/officeart/2009/layout/CirclePictureHierarchy"/>
    <dgm:cxn modelId="{1313751B-B758-488B-9067-68523A9912BB}" type="presOf" srcId="{D484F678-77EF-4DE1-B757-1C4D0B544FCD}" destId="{15BD18ED-D922-4381-AF48-C4C363DA1BCD}" srcOrd="0" destOrd="0" presId="urn:microsoft.com/office/officeart/2009/layout/CirclePictureHierarchy"/>
    <dgm:cxn modelId="{6AD69921-2646-43BE-8D9A-131F45DD18B3}" type="presOf" srcId="{11C6EBCF-5A57-4681-AB82-AEB18A35B741}" destId="{5933DF34-4F08-4959-BC68-1C08D0130616}" srcOrd="0" destOrd="0" presId="urn:microsoft.com/office/officeart/2009/layout/CirclePictureHierarchy"/>
    <dgm:cxn modelId="{1F6D5A37-2AD6-4BE9-A88A-C65F532B0321}" type="presOf" srcId="{796D726A-72A0-445D-807C-7EDCA8C483FA}" destId="{47891885-6057-4DE1-9584-5A9093016C4D}" srcOrd="0" destOrd="0" presId="urn:microsoft.com/office/officeart/2009/layout/CirclePictureHierarchy"/>
    <dgm:cxn modelId="{9473F839-5F8E-41C9-BB19-80D5BEA09034}" srcId="{07578BA7-4258-4A0F-AC94-A2CC5DDE330D}" destId="{4820D5DA-3E2C-4A5C-A96B-809C5C5F25D7}" srcOrd="1" destOrd="0" parTransId="{8E8D682E-7E69-4D27-853B-FBAEFB28F477}" sibTransId="{0261E476-6191-41D8-9E24-D30F33889F14}"/>
    <dgm:cxn modelId="{A82C2A60-20B5-41F6-8CD0-C552C09CC6D1}" type="presOf" srcId="{9598468B-6240-497A-AEF4-E4B7BDC382FE}" destId="{226F2C4E-4540-4CB1-BE61-2D50793B655F}" srcOrd="0" destOrd="0" presId="urn:microsoft.com/office/officeart/2009/layout/CirclePictureHierarchy"/>
    <dgm:cxn modelId="{B9438641-45A2-4EEE-86CC-1FD8287807AA}" srcId="{07578BA7-4258-4A0F-AC94-A2CC5DDE330D}" destId="{3BCBCEC1-C056-4E0C-A434-D6C621D85C8D}" srcOrd="0" destOrd="0" parTransId="{9598468B-6240-497A-AEF4-E4B7BDC382FE}" sibTransId="{ABEE38F7-C67F-473A-B0FA-D5897A4B4731}"/>
    <dgm:cxn modelId="{606BB945-ED15-4B80-B1FB-BB0FDE1EBC9B}" srcId="{07578BA7-4258-4A0F-AC94-A2CC5DDE330D}" destId="{D18579BB-7186-4D67-9DE5-E971ABA194AB}" srcOrd="2" destOrd="0" parTransId="{5FCAFEB7-0AD7-479C-943D-5833B22132D1}" sibTransId="{F5AA351B-D403-4EC1-BB39-1132AAB2DD4E}"/>
    <dgm:cxn modelId="{C8FE9A6B-E3F6-4143-9AAC-CD35FC6A786F}" srcId="{11C6EBCF-5A57-4681-AB82-AEB18A35B741}" destId="{07578BA7-4258-4A0F-AC94-A2CC5DDE330D}" srcOrd="0" destOrd="0" parTransId="{0E901440-C9C2-4A48-924F-2268B32580F7}" sibTransId="{A511E5B4-9690-45CB-A6C2-241222439CD2}"/>
    <dgm:cxn modelId="{15BE806C-FB9F-4DA3-8C38-D31DE80AFD5D}" srcId="{3BCBCEC1-C056-4E0C-A434-D6C621D85C8D}" destId="{4528421D-4C78-4D2C-AA45-B1ED5CF0B933}" srcOrd="1" destOrd="0" parTransId="{796D726A-72A0-445D-807C-7EDCA8C483FA}" sibTransId="{46C5D3F0-FFB4-45FF-8897-2D28BC80659F}"/>
    <dgm:cxn modelId="{40CFCD56-974C-489C-A96E-FCBDFF199155}" type="presOf" srcId="{3BCBCEC1-C056-4E0C-A434-D6C621D85C8D}" destId="{4F73C8CC-D33E-4120-A393-A7EE34CBB473}" srcOrd="0" destOrd="0" presId="urn:microsoft.com/office/officeart/2009/layout/CirclePictureHierarchy"/>
    <dgm:cxn modelId="{B5CF0257-99DC-4DF4-ADBA-0E0AAFC11B6E}" type="presOf" srcId="{279E57F9-960D-4FA7-98CA-3FA28077819F}" destId="{047A7C02-66B6-4538-99F4-95213760D15B}" srcOrd="0" destOrd="0" presId="urn:microsoft.com/office/officeart/2009/layout/CirclePictureHierarchy"/>
    <dgm:cxn modelId="{DAD55790-2C15-470E-B6F9-34F0B0C98EEC}" type="presOf" srcId="{4528421D-4C78-4D2C-AA45-B1ED5CF0B933}" destId="{502A523E-3111-4E18-B051-C6AAA43319D5}" srcOrd="0" destOrd="0" presId="urn:microsoft.com/office/officeart/2009/layout/CirclePictureHierarchy"/>
    <dgm:cxn modelId="{73499CA3-AAF6-496D-8BB9-BBBB3C55B420}" type="presOf" srcId="{5FCAFEB7-0AD7-479C-943D-5833B22132D1}" destId="{91DD1536-3CE4-43BB-B141-798288E651F4}" srcOrd="0" destOrd="0" presId="urn:microsoft.com/office/officeart/2009/layout/CirclePictureHierarchy"/>
    <dgm:cxn modelId="{D3F696A6-BCCB-47E4-A572-79B13BBE3403}" type="presOf" srcId="{D18579BB-7186-4D67-9DE5-E971ABA194AB}" destId="{28812789-82D8-483E-9A7E-9906CF81D45E}" srcOrd="0" destOrd="0" presId="urn:microsoft.com/office/officeart/2009/layout/CirclePictureHierarchy"/>
    <dgm:cxn modelId="{9FD21BDA-80BD-4D2E-84E9-CEC04E8B5507}" srcId="{3BCBCEC1-C056-4E0C-A434-D6C621D85C8D}" destId="{279E57F9-960D-4FA7-98CA-3FA28077819F}" srcOrd="0" destOrd="0" parTransId="{D484F678-77EF-4DE1-B757-1C4D0B544FCD}" sibTransId="{3E0CDF03-7CEF-46BA-984A-987C1FBBBE7C}"/>
    <dgm:cxn modelId="{16A4B3E2-C5B0-4DE7-A085-52A840A9F1B7}" type="presOf" srcId="{8E8D682E-7E69-4D27-853B-FBAEFB28F477}" destId="{3C7DE3F4-D479-4CB8-8A76-EFFF7778F251}" srcOrd="0" destOrd="0" presId="urn:microsoft.com/office/officeart/2009/layout/CirclePictureHierarchy"/>
    <dgm:cxn modelId="{4287A1A2-8D0C-4373-96B2-1E61549EEDEB}" type="presParOf" srcId="{5933DF34-4F08-4959-BC68-1C08D0130616}" destId="{8E3F449B-275C-4205-AEB5-8F8C4BFE5B81}" srcOrd="0" destOrd="0" presId="urn:microsoft.com/office/officeart/2009/layout/CirclePictureHierarchy"/>
    <dgm:cxn modelId="{2A7454D9-0E33-4F9D-B6BA-7CC6C2581BAB}" type="presParOf" srcId="{8E3F449B-275C-4205-AEB5-8F8C4BFE5B81}" destId="{B82CEC51-6EA3-4D7A-B908-064D5A41068C}" srcOrd="0" destOrd="0" presId="urn:microsoft.com/office/officeart/2009/layout/CirclePictureHierarchy"/>
    <dgm:cxn modelId="{135724A9-D469-45CC-A1D7-2BF593174449}" type="presParOf" srcId="{B82CEC51-6EA3-4D7A-B908-064D5A41068C}" destId="{53E21287-B95F-4E6F-BE69-8B275D9E51C8}" srcOrd="0" destOrd="0" presId="urn:microsoft.com/office/officeart/2009/layout/CirclePictureHierarchy"/>
    <dgm:cxn modelId="{AFC8B291-A7A2-4A8C-B93F-1ABE2930BA30}" type="presParOf" srcId="{B82CEC51-6EA3-4D7A-B908-064D5A41068C}" destId="{DE1F438F-FD9F-4C4D-8AAA-748765745A7F}" srcOrd="1" destOrd="0" presId="urn:microsoft.com/office/officeart/2009/layout/CirclePictureHierarchy"/>
    <dgm:cxn modelId="{12479066-CE44-4113-AF73-FEA6FC48354D}" type="presParOf" srcId="{8E3F449B-275C-4205-AEB5-8F8C4BFE5B81}" destId="{6A51098D-6734-4E93-8660-86C6E91B9CC0}" srcOrd="1" destOrd="0" presId="urn:microsoft.com/office/officeart/2009/layout/CirclePictureHierarchy"/>
    <dgm:cxn modelId="{5149B27B-A9EC-4496-9596-3EB6C616E2D0}" type="presParOf" srcId="{6A51098D-6734-4E93-8660-86C6E91B9CC0}" destId="{226F2C4E-4540-4CB1-BE61-2D50793B655F}" srcOrd="0" destOrd="0" presId="urn:microsoft.com/office/officeart/2009/layout/CirclePictureHierarchy"/>
    <dgm:cxn modelId="{7B64BA6D-7B9F-4B5A-90AB-6F3B39DE92AA}" type="presParOf" srcId="{6A51098D-6734-4E93-8660-86C6E91B9CC0}" destId="{7535FF7C-9B35-427C-81B2-1FDB0B380F4A}" srcOrd="1" destOrd="0" presId="urn:microsoft.com/office/officeart/2009/layout/CirclePictureHierarchy"/>
    <dgm:cxn modelId="{12055DD3-F697-4B8F-B84D-890DD6972470}" type="presParOf" srcId="{7535FF7C-9B35-427C-81B2-1FDB0B380F4A}" destId="{E12C3D01-EE7A-4FBB-AD71-60FCC6422D9D}" srcOrd="0" destOrd="0" presId="urn:microsoft.com/office/officeart/2009/layout/CirclePictureHierarchy"/>
    <dgm:cxn modelId="{8994E8B6-38DB-46C1-964B-BF50E0C575AF}" type="presParOf" srcId="{E12C3D01-EE7A-4FBB-AD71-60FCC6422D9D}" destId="{0C885DBA-1ED4-497B-A7C6-BF937BD57334}" srcOrd="0" destOrd="0" presId="urn:microsoft.com/office/officeart/2009/layout/CirclePictureHierarchy"/>
    <dgm:cxn modelId="{6DCAA98A-4BF3-4DEF-9ADA-9BB77722FF03}" type="presParOf" srcId="{E12C3D01-EE7A-4FBB-AD71-60FCC6422D9D}" destId="{4F73C8CC-D33E-4120-A393-A7EE34CBB473}" srcOrd="1" destOrd="0" presId="urn:microsoft.com/office/officeart/2009/layout/CirclePictureHierarchy"/>
    <dgm:cxn modelId="{2F5C9AA7-35A0-426F-8B4E-3A70A05578C9}" type="presParOf" srcId="{7535FF7C-9B35-427C-81B2-1FDB0B380F4A}" destId="{B0A3D9D0-107B-4E88-B418-63A014458512}" srcOrd="1" destOrd="0" presId="urn:microsoft.com/office/officeart/2009/layout/CirclePictureHierarchy"/>
    <dgm:cxn modelId="{9A48634D-8020-40EC-A122-4E33E93C9261}" type="presParOf" srcId="{B0A3D9D0-107B-4E88-B418-63A014458512}" destId="{15BD18ED-D922-4381-AF48-C4C363DA1BCD}" srcOrd="0" destOrd="0" presId="urn:microsoft.com/office/officeart/2009/layout/CirclePictureHierarchy"/>
    <dgm:cxn modelId="{5DAE9426-DFD7-46F3-9447-67DFD28A5295}" type="presParOf" srcId="{B0A3D9D0-107B-4E88-B418-63A014458512}" destId="{987A96A0-353E-44A4-86B3-DA806CF71EBE}" srcOrd="1" destOrd="0" presId="urn:microsoft.com/office/officeart/2009/layout/CirclePictureHierarchy"/>
    <dgm:cxn modelId="{46F315A6-B3AA-4473-B68C-8FBF03CE644C}" type="presParOf" srcId="{987A96A0-353E-44A4-86B3-DA806CF71EBE}" destId="{B98F69C1-FEE7-48E8-930A-08991B2EDAFC}" srcOrd="0" destOrd="0" presId="urn:microsoft.com/office/officeart/2009/layout/CirclePictureHierarchy"/>
    <dgm:cxn modelId="{7F6DE0F6-8370-4D9C-99A7-3D50CF30D9BE}" type="presParOf" srcId="{B98F69C1-FEE7-48E8-930A-08991B2EDAFC}" destId="{4CC3865A-B349-4FE3-B340-6366AC86B177}" srcOrd="0" destOrd="0" presId="urn:microsoft.com/office/officeart/2009/layout/CirclePictureHierarchy"/>
    <dgm:cxn modelId="{E67FF9DC-DBB3-4878-BCD7-F21849242078}" type="presParOf" srcId="{B98F69C1-FEE7-48E8-930A-08991B2EDAFC}" destId="{047A7C02-66B6-4538-99F4-95213760D15B}" srcOrd="1" destOrd="0" presId="urn:microsoft.com/office/officeart/2009/layout/CirclePictureHierarchy"/>
    <dgm:cxn modelId="{1F3C311B-D609-498C-958E-A5297D503653}" type="presParOf" srcId="{987A96A0-353E-44A4-86B3-DA806CF71EBE}" destId="{F5C298E9-A044-479A-A31E-36A66DDCEA49}" srcOrd="1" destOrd="0" presId="urn:microsoft.com/office/officeart/2009/layout/CirclePictureHierarchy"/>
    <dgm:cxn modelId="{1D8FC9B5-0507-453B-9C2C-1C381269CA6C}" type="presParOf" srcId="{B0A3D9D0-107B-4E88-B418-63A014458512}" destId="{47891885-6057-4DE1-9584-5A9093016C4D}" srcOrd="2" destOrd="0" presId="urn:microsoft.com/office/officeart/2009/layout/CirclePictureHierarchy"/>
    <dgm:cxn modelId="{78E50488-7B3A-4FC6-8AA8-CAED2E6FC890}" type="presParOf" srcId="{B0A3D9D0-107B-4E88-B418-63A014458512}" destId="{80A99AE6-ED2F-4545-B6FA-486F9AB2B20B}" srcOrd="3" destOrd="0" presId="urn:microsoft.com/office/officeart/2009/layout/CirclePictureHierarchy"/>
    <dgm:cxn modelId="{50838074-E473-4476-872E-20C559012104}" type="presParOf" srcId="{80A99AE6-ED2F-4545-B6FA-486F9AB2B20B}" destId="{7A96286A-39D8-4948-92D4-2D293BF0F8CF}" srcOrd="0" destOrd="0" presId="urn:microsoft.com/office/officeart/2009/layout/CirclePictureHierarchy"/>
    <dgm:cxn modelId="{FFF927E9-0A1D-49A1-9A79-F3EACA549E7E}" type="presParOf" srcId="{7A96286A-39D8-4948-92D4-2D293BF0F8CF}" destId="{A2420E6C-B52A-4469-B29F-C0D6CA675D44}" srcOrd="0" destOrd="0" presId="urn:microsoft.com/office/officeart/2009/layout/CirclePictureHierarchy"/>
    <dgm:cxn modelId="{A87F0A32-ACBF-4933-87EE-1E01887A3F58}" type="presParOf" srcId="{7A96286A-39D8-4948-92D4-2D293BF0F8CF}" destId="{502A523E-3111-4E18-B051-C6AAA43319D5}" srcOrd="1" destOrd="0" presId="urn:microsoft.com/office/officeart/2009/layout/CirclePictureHierarchy"/>
    <dgm:cxn modelId="{D8E6B692-0AB0-4D54-B57B-4A2362440590}" type="presParOf" srcId="{80A99AE6-ED2F-4545-B6FA-486F9AB2B20B}" destId="{B056BC1F-F3EA-44F9-9056-E96F335F8170}" srcOrd="1" destOrd="0" presId="urn:microsoft.com/office/officeart/2009/layout/CirclePictureHierarchy"/>
    <dgm:cxn modelId="{95998C3E-A877-4FB9-8AB1-21A0B1BC8AF3}" type="presParOf" srcId="{6A51098D-6734-4E93-8660-86C6E91B9CC0}" destId="{3C7DE3F4-D479-4CB8-8A76-EFFF7778F251}" srcOrd="2" destOrd="0" presId="urn:microsoft.com/office/officeart/2009/layout/CirclePictureHierarchy"/>
    <dgm:cxn modelId="{06874A0A-229F-4BDA-8B6E-D28C5A871528}" type="presParOf" srcId="{6A51098D-6734-4E93-8660-86C6E91B9CC0}" destId="{6C62D633-A2C6-46D2-ACEF-779EA3200723}" srcOrd="3" destOrd="0" presId="urn:microsoft.com/office/officeart/2009/layout/CirclePictureHierarchy"/>
    <dgm:cxn modelId="{0A1804AC-B478-40FC-8779-2C03DE9C3752}" type="presParOf" srcId="{6C62D633-A2C6-46D2-ACEF-779EA3200723}" destId="{34090558-4497-42C9-B299-6352B169CCF7}" srcOrd="0" destOrd="0" presId="urn:microsoft.com/office/officeart/2009/layout/CirclePictureHierarchy"/>
    <dgm:cxn modelId="{B6AD89F6-7288-4F30-9C91-BFB1170BAD3A}" type="presParOf" srcId="{34090558-4497-42C9-B299-6352B169CCF7}" destId="{EDC3EF8B-37C8-41B4-905B-B293ACE5207D}" srcOrd="0" destOrd="0" presId="urn:microsoft.com/office/officeart/2009/layout/CirclePictureHierarchy"/>
    <dgm:cxn modelId="{E0DB15E0-36FE-4B9F-8C4F-CB289C7EFE5D}" type="presParOf" srcId="{34090558-4497-42C9-B299-6352B169CCF7}" destId="{28A46D64-D476-4B75-BB53-4FC0B5563C92}" srcOrd="1" destOrd="0" presId="urn:microsoft.com/office/officeart/2009/layout/CirclePictureHierarchy"/>
    <dgm:cxn modelId="{BD72F118-E1B8-4D44-806A-3035362D3119}" type="presParOf" srcId="{6C62D633-A2C6-46D2-ACEF-779EA3200723}" destId="{9C1070E1-34E8-4B16-A486-1BBDDB1E057D}" srcOrd="1" destOrd="0" presId="urn:microsoft.com/office/officeart/2009/layout/CirclePictureHierarchy"/>
    <dgm:cxn modelId="{B6AE4F62-AE03-4B1D-B204-B69D2A3A78B2}" type="presParOf" srcId="{6A51098D-6734-4E93-8660-86C6E91B9CC0}" destId="{91DD1536-3CE4-43BB-B141-798288E651F4}" srcOrd="4" destOrd="0" presId="urn:microsoft.com/office/officeart/2009/layout/CirclePictureHierarchy"/>
    <dgm:cxn modelId="{43C5B9DF-F0BF-4AD3-8968-3D91712C4EE5}" type="presParOf" srcId="{6A51098D-6734-4E93-8660-86C6E91B9CC0}" destId="{8143FDD0-E6DE-43BF-B673-D38A07327174}" srcOrd="5" destOrd="0" presId="urn:microsoft.com/office/officeart/2009/layout/CirclePictureHierarchy"/>
    <dgm:cxn modelId="{55C7CDF5-F58F-498A-99AE-9B8E5751F295}" type="presParOf" srcId="{8143FDD0-E6DE-43BF-B673-D38A07327174}" destId="{57083633-D8F3-4CE1-BEA8-EC54B146F694}" srcOrd="0" destOrd="0" presId="urn:microsoft.com/office/officeart/2009/layout/CirclePictureHierarchy"/>
    <dgm:cxn modelId="{3ABC3963-711F-4CA4-90B9-DFFF76647FF7}" type="presParOf" srcId="{57083633-D8F3-4CE1-BEA8-EC54B146F694}" destId="{E8149A68-5856-43CB-950F-6A732D65ADDE}" srcOrd="0" destOrd="0" presId="urn:microsoft.com/office/officeart/2009/layout/CirclePictureHierarchy"/>
    <dgm:cxn modelId="{23B4605C-CA4D-494D-84B0-6CDF34176AA1}" type="presParOf" srcId="{57083633-D8F3-4CE1-BEA8-EC54B146F694}" destId="{28812789-82D8-483E-9A7E-9906CF81D45E}" srcOrd="1" destOrd="0" presId="urn:microsoft.com/office/officeart/2009/layout/CirclePictureHierarchy"/>
    <dgm:cxn modelId="{58990010-05DF-4268-8752-15A735011EF1}" type="presParOf" srcId="{8143FDD0-E6DE-43BF-B673-D38A07327174}" destId="{F765CCFF-4933-4111-B6E5-C188EFA1A5A6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C6EBCF-5A57-4681-AB82-AEB18A35B741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7578BA7-4258-4A0F-AC94-A2CC5DDE330D}">
      <dgm:prSet phldrT="[טקסט]"/>
      <dgm:spPr/>
      <dgm:t>
        <a:bodyPr/>
        <a:lstStyle/>
        <a:p>
          <a:pPr rtl="1"/>
          <a:r>
            <a:rPr lang="he-IL" dirty="0"/>
            <a:t>בגדים</a:t>
          </a:r>
        </a:p>
      </dgm:t>
    </dgm:pt>
    <dgm:pt modelId="{0E901440-C9C2-4A48-924F-2268B32580F7}" type="par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A511E5B4-9690-45CB-A6C2-241222439CD2}" type="sib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3BCBCEC1-C056-4E0C-A434-D6C621D85C8D}">
      <dgm:prSet phldrT="[טקסט]"/>
      <dgm:spPr/>
      <dgm:t>
        <a:bodyPr/>
        <a:lstStyle/>
        <a:p>
          <a:pPr rtl="1"/>
          <a:r>
            <a:rPr lang="he-IL" dirty="0"/>
            <a:t>חולצה</a:t>
          </a:r>
        </a:p>
      </dgm:t>
    </dgm:pt>
    <dgm:pt modelId="{9598468B-6240-497A-AEF4-E4B7BDC382FE}" type="par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ABEE38F7-C67F-473A-B0FA-D5897A4B4731}" type="sib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D18579BB-7186-4D67-9DE5-E971ABA194AB}">
      <dgm:prSet phldrT="[טקסט]"/>
      <dgm:spPr/>
      <dgm:t>
        <a:bodyPr/>
        <a:lstStyle/>
        <a:p>
          <a:pPr rtl="1"/>
          <a:r>
            <a:rPr lang="he-IL" dirty="0"/>
            <a:t>שמלה</a:t>
          </a:r>
        </a:p>
      </dgm:t>
    </dgm:pt>
    <dgm:pt modelId="{5FCAFEB7-0AD7-479C-943D-5833B22132D1}" type="par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F5AA351B-D403-4EC1-BB39-1132AAB2DD4E}" type="sib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4820D5DA-3E2C-4A5C-A96B-809C5C5F25D7}">
      <dgm:prSet phldrT="[טקסט]"/>
      <dgm:spPr/>
      <dgm:t>
        <a:bodyPr/>
        <a:lstStyle/>
        <a:p>
          <a:pPr rtl="1"/>
          <a:r>
            <a:rPr lang="he-IL"/>
            <a:t>מכנסיים</a:t>
          </a:r>
          <a:endParaRPr lang="he-IL" dirty="0"/>
        </a:p>
      </dgm:t>
    </dgm:pt>
    <dgm:pt modelId="{0261E476-6191-41D8-9E24-D30F33889F14}" type="sib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8E8D682E-7E69-4D27-853B-FBAEFB28F477}" type="par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279E57F9-960D-4FA7-98CA-3FA28077819F}">
      <dgm:prSet phldrT="[טקסט]"/>
      <dgm:spPr/>
      <dgm:t>
        <a:bodyPr/>
        <a:lstStyle/>
        <a:p>
          <a:pPr rtl="1"/>
          <a:r>
            <a:rPr lang="he-IL" dirty="0"/>
            <a:t>חולצה עם צווארון</a:t>
          </a:r>
        </a:p>
      </dgm:t>
    </dgm:pt>
    <dgm:pt modelId="{D484F678-77EF-4DE1-B757-1C4D0B544FCD}" type="par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3E0CDF03-7CEF-46BA-984A-987C1FBBBE7C}" type="sib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4528421D-4C78-4D2C-AA45-B1ED5CF0B933}">
      <dgm:prSet phldrT="[טקסט]"/>
      <dgm:spPr/>
      <dgm:t>
        <a:bodyPr/>
        <a:lstStyle/>
        <a:p>
          <a:pPr rtl="1"/>
          <a:r>
            <a:rPr lang="he-IL" dirty="0"/>
            <a:t>טי-</a:t>
          </a:r>
          <a:r>
            <a:rPr lang="he-IL" dirty="0" err="1"/>
            <a:t>שירט</a:t>
          </a:r>
          <a:endParaRPr lang="he-IL" dirty="0"/>
        </a:p>
      </dgm:t>
    </dgm:pt>
    <dgm:pt modelId="{796D726A-72A0-445D-807C-7EDCA8C483FA}" type="par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46C5D3F0-FFB4-45FF-8897-2D28BC80659F}" type="sib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5933DF34-4F08-4959-BC68-1C08D0130616}" type="pres">
      <dgm:prSet presAssocID="{11C6EBCF-5A57-4681-AB82-AEB18A35B7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E3F449B-275C-4205-AEB5-8F8C4BFE5B81}" type="pres">
      <dgm:prSet presAssocID="{07578BA7-4258-4A0F-AC94-A2CC5DDE330D}" presName="hierRoot1" presStyleCnt="0"/>
      <dgm:spPr/>
    </dgm:pt>
    <dgm:pt modelId="{B82CEC51-6EA3-4D7A-B908-064D5A41068C}" type="pres">
      <dgm:prSet presAssocID="{07578BA7-4258-4A0F-AC94-A2CC5DDE330D}" presName="composite" presStyleCnt="0"/>
      <dgm:spPr/>
    </dgm:pt>
    <dgm:pt modelId="{53E21287-B95F-4E6F-BE69-8B275D9E51C8}" type="pres">
      <dgm:prSet presAssocID="{07578BA7-4258-4A0F-AC94-A2CC5DDE330D}" presName="image" presStyleLbl="node0" presStyleIdx="0" presStyleCnt="1" custScaleX="138182" custScaleY="13598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E1F438F-FD9F-4C4D-8AAA-748765745A7F}" type="pres">
      <dgm:prSet presAssocID="{07578BA7-4258-4A0F-AC94-A2CC5DDE330D}" presName="text" presStyleLbl="revTx" presStyleIdx="0" presStyleCnt="6">
        <dgm:presLayoutVars>
          <dgm:chPref val="3"/>
        </dgm:presLayoutVars>
      </dgm:prSet>
      <dgm:spPr/>
    </dgm:pt>
    <dgm:pt modelId="{6A51098D-6734-4E93-8660-86C6E91B9CC0}" type="pres">
      <dgm:prSet presAssocID="{07578BA7-4258-4A0F-AC94-A2CC5DDE330D}" presName="hierChild2" presStyleCnt="0"/>
      <dgm:spPr/>
    </dgm:pt>
    <dgm:pt modelId="{226F2C4E-4540-4CB1-BE61-2D50793B655F}" type="pres">
      <dgm:prSet presAssocID="{9598468B-6240-497A-AEF4-E4B7BDC382FE}" presName="Name10" presStyleLbl="parChTrans1D2" presStyleIdx="0" presStyleCnt="3"/>
      <dgm:spPr/>
    </dgm:pt>
    <dgm:pt modelId="{7535FF7C-9B35-427C-81B2-1FDB0B380F4A}" type="pres">
      <dgm:prSet presAssocID="{3BCBCEC1-C056-4E0C-A434-D6C621D85C8D}" presName="hierRoot2" presStyleCnt="0"/>
      <dgm:spPr/>
    </dgm:pt>
    <dgm:pt modelId="{E12C3D01-EE7A-4FBB-AD71-60FCC6422D9D}" type="pres">
      <dgm:prSet presAssocID="{3BCBCEC1-C056-4E0C-A434-D6C621D85C8D}" presName="composite2" presStyleCnt="0"/>
      <dgm:spPr/>
    </dgm:pt>
    <dgm:pt modelId="{0C885DBA-1ED4-497B-A7C6-BF937BD57334}" type="pres">
      <dgm:prSet presAssocID="{3BCBCEC1-C056-4E0C-A434-D6C621D85C8D}" presName="image2" presStyleLbl="node2" presStyleIdx="0" presStyleCnt="3" custScaleX="138182" custScaleY="13598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4F73C8CC-D33E-4120-A393-A7EE34CBB473}" type="pres">
      <dgm:prSet presAssocID="{3BCBCEC1-C056-4E0C-A434-D6C621D85C8D}" presName="text2" presStyleLbl="revTx" presStyleIdx="1" presStyleCnt="6">
        <dgm:presLayoutVars>
          <dgm:chPref val="3"/>
        </dgm:presLayoutVars>
      </dgm:prSet>
      <dgm:spPr/>
    </dgm:pt>
    <dgm:pt modelId="{B0A3D9D0-107B-4E88-B418-63A014458512}" type="pres">
      <dgm:prSet presAssocID="{3BCBCEC1-C056-4E0C-A434-D6C621D85C8D}" presName="hierChild3" presStyleCnt="0"/>
      <dgm:spPr/>
    </dgm:pt>
    <dgm:pt modelId="{15BD18ED-D922-4381-AF48-C4C363DA1BCD}" type="pres">
      <dgm:prSet presAssocID="{D484F678-77EF-4DE1-B757-1C4D0B544FCD}" presName="Name17" presStyleLbl="parChTrans1D3" presStyleIdx="0" presStyleCnt="2"/>
      <dgm:spPr/>
    </dgm:pt>
    <dgm:pt modelId="{987A96A0-353E-44A4-86B3-DA806CF71EBE}" type="pres">
      <dgm:prSet presAssocID="{279E57F9-960D-4FA7-98CA-3FA28077819F}" presName="hierRoot3" presStyleCnt="0"/>
      <dgm:spPr/>
    </dgm:pt>
    <dgm:pt modelId="{B98F69C1-FEE7-48E8-930A-08991B2EDAFC}" type="pres">
      <dgm:prSet presAssocID="{279E57F9-960D-4FA7-98CA-3FA28077819F}" presName="composite3" presStyleCnt="0"/>
      <dgm:spPr/>
    </dgm:pt>
    <dgm:pt modelId="{4CC3865A-B349-4FE3-B340-6366AC86B177}" type="pres">
      <dgm:prSet presAssocID="{279E57F9-960D-4FA7-98CA-3FA28077819F}" presName="image3" presStyleLbl="node3" presStyleIdx="0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047A7C02-66B6-4538-99F4-95213760D15B}" type="pres">
      <dgm:prSet presAssocID="{279E57F9-960D-4FA7-98CA-3FA28077819F}" presName="text3" presStyleLbl="revTx" presStyleIdx="2" presStyleCnt="6">
        <dgm:presLayoutVars>
          <dgm:chPref val="3"/>
        </dgm:presLayoutVars>
      </dgm:prSet>
      <dgm:spPr/>
    </dgm:pt>
    <dgm:pt modelId="{F5C298E9-A044-479A-A31E-36A66DDCEA49}" type="pres">
      <dgm:prSet presAssocID="{279E57F9-960D-4FA7-98CA-3FA28077819F}" presName="hierChild4" presStyleCnt="0"/>
      <dgm:spPr/>
    </dgm:pt>
    <dgm:pt modelId="{47891885-6057-4DE1-9584-5A9093016C4D}" type="pres">
      <dgm:prSet presAssocID="{796D726A-72A0-445D-807C-7EDCA8C483FA}" presName="Name17" presStyleLbl="parChTrans1D3" presStyleIdx="1" presStyleCnt="2"/>
      <dgm:spPr/>
    </dgm:pt>
    <dgm:pt modelId="{80A99AE6-ED2F-4545-B6FA-486F9AB2B20B}" type="pres">
      <dgm:prSet presAssocID="{4528421D-4C78-4D2C-AA45-B1ED5CF0B933}" presName="hierRoot3" presStyleCnt="0"/>
      <dgm:spPr/>
    </dgm:pt>
    <dgm:pt modelId="{7A96286A-39D8-4948-92D4-2D293BF0F8CF}" type="pres">
      <dgm:prSet presAssocID="{4528421D-4C78-4D2C-AA45-B1ED5CF0B933}" presName="composite3" presStyleCnt="0"/>
      <dgm:spPr/>
    </dgm:pt>
    <dgm:pt modelId="{A2420E6C-B52A-4469-B29F-C0D6CA675D44}" type="pres">
      <dgm:prSet presAssocID="{4528421D-4C78-4D2C-AA45-B1ED5CF0B933}" presName="image3" presStyleLbl="node3" presStyleIdx="1" presStyleCnt="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502A523E-3111-4E18-B051-C6AAA43319D5}" type="pres">
      <dgm:prSet presAssocID="{4528421D-4C78-4D2C-AA45-B1ED5CF0B933}" presName="text3" presStyleLbl="revTx" presStyleIdx="3" presStyleCnt="6">
        <dgm:presLayoutVars>
          <dgm:chPref val="3"/>
        </dgm:presLayoutVars>
      </dgm:prSet>
      <dgm:spPr/>
    </dgm:pt>
    <dgm:pt modelId="{B056BC1F-F3EA-44F9-9056-E96F335F8170}" type="pres">
      <dgm:prSet presAssocID="{4528421D-4C78-4D2C-AA45-B1ED5CF0B933}" presName="hierChild4" presStyleCnt="0"/>
      <dgm:spPr/>
    </dgm:pt>
    <dgm:pt modelId="{3C7DE3F4-D479-4CB8-8A76-EFFF7778F251}" type="pres">
      <dgm:prSet presAssocID="{8E8D682E-7E69-4D27-853B-FBAEFB28F477}" presName="Name10" presStyleLbl="parChTrans1D2" presStyleIdx="1" presStyleCnt="3"/>
      <dgm:spPr/>
    </dgm:pt>
    <dgm:pt modelId="{6C62D633-A2C6-46D2-ACEF-779EA3200723}" type="pres">
      <dgm:prSet presAssocID="{4820D5DA-3E2C-4A5C-A96B-809C5C5F25D7}" presName="hierRoot2" presStyleCnt="0"/>
      <dgm:spPr/>
    </dgm:pt>
    <dgm:pt modelId="{34090558-4497-42C9-B299-6352B169CCF7}" type="pres">
      <dgm:prSet presAssocID="{4820D5DA-3E2C-4A5C-A96B-809C5C5F25D7}" presName="composite2" presStyleCnt="0"/>
      <dgm:spPr/>
    </dgm:pt>
    <dgm:pt modelId="{EDC3EF8B-37C8-41B4-905B-B293ACE5207D}" type="pres">
      <dgm:prSet presAssocID="{4820D5DA-3E2C-4A5C-A96B-809C5C5F25D7}" presName="image2" presStyleLbl="node2" presStyleIdx="1" presStyleCnt="3" custScaleX="138182" custScaleY="13598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28A46D64-D476-4B75-BB53-4FC0B5563C92}" type="pres">
      <dgm:prSet presAssocID="{4820D5DA-3E2C-4A5C-A96B-809C5C5F25D7}" presName="text2" presStyleLbl="revTx" presStyleIdx="4" presStyleCnt="6">
        <dgm:presLayoutVars>
          <dgm:chPref val="3"/>
        </dgm:presLayoutVars>
      </dgm:prSet>
      <dgm:spPr/>
    </dgm:pt>
    <dgm:pt modelId="{9C1070E1-34E8-4B16-A486-1BBDDB1E057D}" type="pres">
      <dgm:prSet presAssocID="{4820D5DA-3E2C-4A5C-A96B-809C5C5F25D7}" presName="hierChild3" presStyleCnt="0"/>
      <dgm:spPr/>
    </dgm:pt>
    <dgm:pt modelId="{91DD1536-3CE4-43BB-B141-798288E651F4}" type="pres">
      <dgm:prSet presAssocID="{5FCAFEB7-0AD7-479C-943D-5833B22132D1}" presName="Name10" presStyleLbl="parChTrans1D2" presStyleIdx="2" presStyleCnt="3"/>
      <dgm:spPr/>
    </dgm:pt>
    <dgm:pt modelId="{8143FDD0-E6DE-43BF-B673-D38A07327174}" type="pres">
      <dgm:prSet presAssocID="{D18579BB-7186-4D67-9DE5-E971ABA194AB}" presName="hierRoot2" presStyleCnt="0"/>
      <dgm:spPr/>
    </dgm:pt>
    <dgm:pt modelId="{57083633-D8F3-4CE1-BEA8-EC54B146F694}" type="pres">
      <dgm:prSet presAssocID="{D18579BB-7186-4D67-9DE5-E971ABA194AB}" presName="composite2" presStyleCnt="0"/>
      <dgm:spPr/>
    </dgm:pt>
    <dgm:pt modelId="{E8149A68-5856-43CB-950F-6A732D65ADDE}" type="pres">
      <dgm:prSet presAssocID="{D18579BB-7186-4D67-9DE5-E971ABA194AB}" presName="image2" presStyleLbl="node2" presStyleIdx="2" presStyleCnt="3" custScaleX="138182" custScaleY="135981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28812789-82D8-483E-9A7E-9906CF81D45E}" type="pres">
      <dgm:prSet presAssocID="{D18579BB-7186-4D67-9DE5-E971ABA194AB}" presName="text2" presStyleLbl="revTx" presStyleIdx="5" presStyleCnt="6">
        <dgm:presLayoutVars>
          <dgm:chPref val="3"/>
        </dgm:presLayoutVars>
      </dgm:prSet>
      <dgm:spPr/>
    </dgm:pt>
    <dgm:pt modelId="{F765CCFF-4933-4111-B6E5-C188EFA1A5A6}" type="pres">
      <dgm:prSet presAssocID="{D18579BB-7186-4D67-9DE5-E971ABA194AB}" presName="hierChild3" presStyleCnt="0"/>
      <dgm:spPr/>
    </dgm:pt>
  </dgm:ptLst>
  <dgm:cxnLst>
    <dgm:cxn modelId="{F0988A0A-B5F3-4CAB-9C76-E96251920A31}" type="presOf" srcId="{4820D5DA-3E2C-4A5C-A96B-809C5C5F25D7}" destId="{28A46D64-D476-4B75-BB53-4FC0B5563C92}" srcOrd="0" destOrd="0" presId="urn:microsoft.com/office/officeart/2009/layout/CirclePictureHierarchy"/>
    <dgm:cxn modelId="{AEAD6C0D-6C2B-414C-8344-B5CD4D0CD657}" type="presOf" srcId="{07578BA7-4258-4A0F-AC94-A2CC5DDE330D}" destId="{DE1F438F-FD9F-4C4D-8AAA-748765745A7F}" srcOrd="0" destOrd="0" presId="urn:microsoft.com/office/officeart/2009/layout/CirclePictureHierarchy"/>
    <dgm:cxn modelId="{1313751B-B758-488B-9067-68523A9912BB}" type="presOf" srcId="{D484F678-77EF-4DE1-B757-1C4D0B544FCD}" destId="{15BD18ED-D922-4381-AF48-C4C363DA1BCD}" srcOrd="0" destOrd="0" presId="urn:microsoft.com/office/officeart/2009/layout/CirclePictureHierarchy"/>
    <dgm:cxn modelId="{6AD69921-2646-43BE-8D9A-131F45DD18B3}" type="presOf" srcId="{11C6EBCF-5A57-4681-AB82-AEB18A35B741}" destId="{5933DF34-4F08-4959-BC68-1C08D0130616}" srcOrd="0" destOrd="0" presId="urn:microsoft.com/office/officeart/2009/layout/CirclePictureHierarchy"/>
    <dgm:cxn modelId="{1F6D5A37-2AD6-4BE9-A88A-C65F532B0321}" type="presOf" srcId="{796D726A-72A0-445D-807C-7EDCA8C483FA}" destId="{47891885-6057-4DE1-9584-5A9093016C4D}" srcOrd="0" destOrd="0" presId="urn:microsoft.com/office/officeart/2009/layout/CirclePictureHierarchy"/>
    <dgm:cxn modelId="{9473F839-5F8E-41C9-BB19-80D5BEA09034}" srcId="{07578BA7-4258-4A0F-AC94-A2CC5DDE330D}" destId="{4820D5DA-3E2C-4A5C-A96B-809C5C5F25D7}" srcOrd="1" destOrd="0" parTransId="{8E8D682E-7E69-4D27-853B-FBAEFB28F477}" sibTransId="{0261E476-6191-41D8-9E24-D30F33889F14}"/>
    <dgm:cxn modelId="{A82C2A60-20B5-41F6-8CD0-C552C09CC6D1}" type="presOf" srcId="{9598468B-6240-497A-AEF4-E4B7BDC382FE}" destId="{226F2C4E-4540-4CB1-BE61-2D50793B655F}" srcOrd="0" destOrd="0" presId="urn:microsoft.com/office/officeart/2009/layout/CirclePictureHierarchy"/>
    <dgm:cxn modelId="{B9438641-45A2-4EEE-86CC-1FD8287807AA}" srcId="{07578BA7-4258-4A0F-AC94-A2CC5DDE330D}" destId="{3BCBCEC1-C056-4E0C-A434-D6C621D85C8D}" srcOrd="0" destOrd="0" parTransId="{9598468B-6240-497A-AEF4-E4B7BDC382FE}" sibTransId="{ABEE38F7-C67F-473A-B0FA-D5897A4B4731}"/>
    <dgm:cxn modelId="{606BB945-ED15-4B80-B1FB-BB0FDE1EBC9B}" srcId="{07578BA7-4258-4A0F-AC94-A2CC5DDE330D}" destId="{D18579BB-7186-4D67-9DE5-E971ABA194AB}" srcOrd="2" destOrd="0" parTransId="{5FCAFEB7-0AD7-479C-943D-5833B22132D1}" sibTransId="{F5AA351B-D403-4EC1-BB39-1132AAB2DD4E}"/>
    <dgm:cxn modelId="{C8FE9A6B-E3F6-4143-9AAC-CD35FC6A786F}" srcId="{11C6EBCF-5A57-4681-AB82-AEB18A35B741}" destId="{07578BA7-4258-4A0F-AC94-A2CC5DDE330D}" srcOrd="0" destOrd="0" parTransId="{0E901440-C9C2-4A48-924F-2268B32580F7}" sibTransId="{A511E5B4-9690-45CB-A6C2-241222439CD2}"/>
    <dgm:cxn modelId="{15BE806C-FB9F-4DA3-8C38-D31DE80AFD5D}" srcId="{3BCBCEC1-C056-4E0C-A434-D6C621D85C8D}" destId="{4528421D-4C78-4D2C-AA45-B1ED5CF0B933}" srcOrd="1" destOrd="0" parTransId="{796D726A-72A0-445D-807C-7EDCA8C483FA}" sibTransId="{46C5D3F0-FFB4-45FF-8897-2D28BC80659F}"/>
    <dgm:cxn modelId="{40CFCD56-974C-489C-A96E-FCBDFF199155}" type="presOf" srcId="{3BCBCEC1-C056-4E0C-A434-D6C621D85C8D}" destId="{4F73C8CC-D33E-4120-A393-A7EE34CBB473}" srcOrd="0" destOrd="0" presId="urn:microsoft.com/office/officeart/2009/layout/CirclePictureHierarchy"/>
    <dgm:cxn modelId="{B5CF0257-99DC-4DF4-ADBA-0E0AAFC11B6E}" type="presOf" srcId="{279E57F9-960D-4FA7-98CA-3FA28077819F}" destId="{047A7C02-66B6-4538-99F4-95213760D15B}" srcOrd="0" destOrd="0" presId="urn:microsoft.com/office/officeart/2009/layout/CirclePictureHierarchy"/>
    <dgm:cxn modelId="{DAD55790-2C15-470E-B6F9-34F0B0C98EEC}" type="presOf" srcId="{4528421D-4C78-4D2C-AA45-B1ED5CF0B933}" destId="{502A523E-3111-4E18-B051-C6AAA43319D5}" srcOrd="0" destOrd="0" presId="urn:microsoft.com/office/officeart/2009/layout/CirclePictureHierarchy"/>
    <dgm:cxn modelId="{73499CA3-AAF6-496D-8BB9-BBBB3C55B420}" type="presOf" srcId="{5FCAFEB7-0AD7-479C-943D-5833B22132D1}" destId="{91DD1536-3CE4-43BB-B141-798288E651F4}" srcOrd="0" destOrd="0" presId="urn:microsoft.com/office/officeart/2009/layout/CirclePictureHierarchy"/>
    <dgm:cxn modelId="{D3F696A6-BCCB-47E4-A572-79B13BBE3403}" type="presOf" srcId="{D18579BB-7186-4D67-9DE5-E971ABA194AB}" destId="{28812789-82D8-483E-9A7E-9906CF81D45E}" srcOrd="0" destOrd="0" presId="urn:microsoft.com/office/officeart/2009/layout/CirclePictureHierarchy"/>
    <dgm:cxn modelId="{9FD21BDA-80BD-4D2E-84E9-CEC04E8B5507}" srcId="{3BCBCEC1-C056-4E0C-A434-D6C621D85C8D}" destId="{279E57F9-960D-4FA7-98CA-3FA28077819F}" srcOrd="0" destOrd="0" parTransId="{D484F678-77EF-4DE1-B757-1C4D0B544FCD}" sibTransId="{3E0CDF03-7CEF-46BA-984A-987C1FBBBE7C}"/>
    <dgm:cxn modelId="{16A4B3E2-C5B0-4DE7-A085-52A840A9F1B7}" type="presOf" srcId="{8E8D682E-7E69-4D27-853B-FBAEFB28F477}" destId="{3C7DE3F4-D479-4CB8-8A76-EFFF7778F251}" srcOrd="0" destOrd="0" presId="urn:microsoft.com/office/officeart/2009/layout/CirclePictureHierarchy"/>
    <dgm:cxn modelId="{4287A1A2-8D0C-4373-96B2-1E61549EEDEB}" type="presParOf" srcId="{5933DF34-4F08-4959-BC68-1C08D0130616}" destId="{8E3F449B-275C-4205-AEB5-8F8C4BFE5B81}" srcOrd="0" destOrd="0" presId="urn:microsoft.com/office/officeart/2009/layout/CirclePictureHierarchy"/>
    <dgm:cxn modelId="{2A7454D9-0E33-4F9D-B6BA-7CC6C2581BAB}" type="presParOf" srcId="{8E3F449B-275C-4205-AEB5-8F8C4BFE5B81}" destId="{B82CEC51-6EA3-4D7A-B908-064D5A41068C}" srcOrd="0" destOrd="0" presId="urn:microsoft.com/office/officeart/2009/layout/CirclePictureHierarchy"/>
    <dgm:cxn modelId="{135724A9-D469-45CC-A1D7-2BF593174449}" type="presParOf" srcId="{B82CEC51-6EA3-4D7A-B908-064D5A41068C}" destId="{53E21287-B95F-4E6F-BE69-8B275D9E51C8}" srcOrd="0" destOrd="0" presId="urn:microsoft.com/office/officeart/2009/layout/CirclePictureHierarchy"/>
    <dgm:cxn modelId="{AFC8B291-A7A2-4A8C-B93F-1ABE2930BA30}" type="presParOf" srcId="{B82CEC51-6EA3-4D7A-B908-064D5A41068C}" destId="{DE1F438F-FD9F-4C4D-8AAA-748765745A7F}" srcOrd="1" destOrd="0" presId="urn:microsoft.com/office/officeart/2009/layout/CirclePictureHierarchy"/>
    <dgm:cxn modelId="{12479066-CE44-4113-AF73-FEA6FC48354D}" type="presParOf" srcId="{8E3F449B-275C-4205-AEB5-8F8C4BFE5B81}" destId="{6A51098D-6734-4E93-8660-86C6E91B9CC0}" srcOrd="1" destOrd="0" presId="urn:microsoft.com/office/officeart/2009/layout/CirclePictureHierarchy"/>
    <dgm:cxn modelId="{5149B27B-A9EC-4496-9596-3EB6C616E2D0}" type="presParOf" srcId="{6A51098D-6734-4E93-8660-86C6E91B9CC0}" destId="{226F2C4E-4540-4CB1-BE61-2D50793B655F}" srcOrd="0" destOrd="0" presId="urn:microsoft.com/office/officeart/2009/layout/CirclePictureHierarchy"/>
    <dgm:cxn modelId="{7B64BA6D-7B9F-4B5A-90AB-6F3B39DE92AA}" type="presParOf" srcId="{6A51098D-6734-4E93-8660-86C6E91B9CC0}" destId="{7535FF7C-9B35-427C-81B2-1FDB0B380F4A}" srcOrd="1" destOrd="0" presId="urn:microsoft.com/office/officeart/2009/layout/CirclePictureHierarchy"/>
    <dgm:cxn modelId="{12055DD3-F697-4B8F-B84D-890DD6972470}" type="presParOf" srcId="{7535FF7C-9B35-427C-81B2-1FDB0B380F4A}" destId="{E12C3D01-EE7A-4FBB-AD71-60FCC6422D9D}" srcOrd="0" destOrd="0" presId="urn:microsoft.com/office/officeart/2009/layout/CirclePictureHierarchy"/>
    <dgm:cxn modelId="{8994E8B6-38DB-46C1-964B-BF50E0C575AF}" type="presParOf" srcId="{E12C3D01-EE7A-4FBB-AD71-60FCC6422D9D}" destId="{0C885DBA-1ED4-497B-A7C6-BF937BD57334}" srcOrd="0" destOrd="0" presId="urn:microsoft.com/office/officeart/2009/layout/CirclePictureHierarchy"/>
    <dgm:cxn modelId="{6DCAA98A-4BF3-4DEF-9ADA-9BB77722FF03}" type="presParOf" srcId="{E12C3D01-EE7A-4FBB-AD71-60FCC6422D9D}" destId="{4F73C8CC-D33E-4120-A393-A7EE34CBB473}" srcOrd="1" destOrd="0" presId="urn:microsoft.com/office/officeart/2009/layout/CirclePictureHierarchy"/>
    <dgm:cxn modelId="{2F5C9AA7-35A0-426F-8B4E-3A70A05578C9}" type="presParOf" srcId="{7535FF7C-9B35-427C-81B2-1FDB0B380F4A}" destId="{B0A3D9D0-107B-4E88-B418-63A014458512}" srcOrd="1" destOrd="0" presId="urn:microsoft.com/office/officeart/2009/layout/CirclePictureHierarchy"/>
    <dgm:cxn modelId="{9A48634D-8020-40EC-A122-4E33E93C9261}" type="presParOf" srcId="{B0A3D9D0-107B-4E88-B418-63A014458512}" destId="{15BD18ED-D922-4381-AF48-C4C363DA1BCD}" srcOrd="0" destOrd="0" presId="urn:microsoft.com/office/officeart/2009/layout/CirclePictureHierarchy"/>
    <dgm:cxn modelId="{5DAE9426-DFD7-46F3-9447-67DFD28A5295}" type="presParOf" srcId="{B0A3D9D0-107B-4E88-B418-63A014458512}" destId="{987A96A0-353E-44A4-86B3-DA806CF71EBE}" srcOrd="1" destOrd="0" presId="urn:microsoft.com/office/officeart/2009/layout/CirclePictureHierarchy"/>
    <dgm:cxn modelId="{46F315A6-B3AA-4473-B68C-8FBF03CE644C}" type="presParOf" srcId="{987A96A0-353E-44A4-86B3-DA806CF71EBE}" destId="{B98F69C1-FEE7-48E8-930A-08991B2EDAFC}" srcOrd="0" destOrd="0" presId="urn:microsoft.com/office/officeart/2009/layout/CirclePictureHierarchy"/>
    <dgm:cxn modelId="{7F6DE0F6-8370-4D9C-99A7-3D50CF30D9BE}" type="presParOf" srcId="{B98F69C1-FEE7-48E8-930A-08991B2EDAFC}" destId="{4CC3865A-B349-4FE3-B340-6366AC86B177}" srcOrd="0" destOrd="0" presId="urn:microsoft.com/office/officeart/2009/layout/CirclePictureHierarchy"/>
    <dgm:cxn modelId="{E67FF9DC-DBB3-4878-BCD7-F21849242078}" type="presParOf" srcId="{B98F69C1-FEE7-48E8-930A-08991B2EDAFC}" destId="{047A7C02-66B6-4538-99F4-95213760D15B}" srcOrd="1" destOrd="0" presId="urn:microsoft.com/office/officeart/2009/layout/CirclePictureHierarchy"/>
    <dgm:cxn modelId="{1F3C311B-D609-498C-958E-A5297D503653}" type="presParOf" srcId="{987A96A0-353E-44A4-86B3-DA806CF71EBE}" destId="{F5C298E9-A044-479A-A31E-36A66DDCEA49}" srcOrd="1" destOrd="0" presId="urn:microsoft.com/office/officeart/2009/layout/CirclePictureHierarchy"/>
    <dgm:cxn modelId="{1D8FC9B5-0507-453B-9C2C-1C381269CA6C}" type="presParOf" srcId="{B0A3D9D0-107B-4E88-B418-63A014458512}" destId="{47891885-6057-4DE1-9584-5A9093016C4D}" srcOrd="2" destOrd="0" presId="urn:microsoft.com/office/officeart/2009/layout/CirclePictureHierarchy"/>
    <dgm:cxn modelId="{78E50488-7B3A-4FC6-8AA8-CAED2E6FC890}" type="presParOf" srcId="{B0A3D9D0-107B-4E88-B418-63A014458512}" destId="{80A99AE6-ED2F-4545-B6FA-486F9AB2B20B}" srcOrd="3" destOrd="0" presId="urn:microsoft.com/office/officeart/2009/layout/CirclePictureHierarchy"/>
    <dgm:cxn modelId="{50838074-E473-4476-872E-20C559012104}" type="presParOf" srcId="{80A99AE6-ED2F-4545-B6FA-486F9AB2B20B}" destId="{7A96286A-39D8-4948-92D4-2D293BF0F8CF}" srcOrd="0" destOrd="0" presId="urn:microsoft.com/office/officeart/2009/layout/CirclePictureHierarchy"/>
    <dgm:cxn modelId="{FFF927E9-0A1D-49A1-9A79-F3EACA549E7E}" type="presParOf" srcId="{7A96286A-39D8-4948-92D4-2D293BF0F8CF}" destId="{A2420E6C-B52A-4469-B29F-C0D6CA675D44}" srcOrd="0" destOrd="0" presId="urn:microsoft.com/office/officeart/2009/layout/CirclePictureHierarchy"/>
    <dgm:cxn modelId="{A87F0A32-ACBF-4933-87EE-1E01887A3F58}" type="presParOf" srcId="{7A96286A-39D8-4948-92D4-2D293BF0F8CF}" destId="{502A523E-3111-4E18-B051-C6AAA43319D5}" srcOrd="1" destOrd="0" presId="urn:microsoft.com/office/officeart/2009/layout/CirclePictureHierarchy"/>
    <dgm:cxn modelId="{D8E6B692-0AB0-4D54-B57B-4A2362440590}" type="presParOf" srcId="{80A99AE6-ED2F-4545-B6FA-486F9AB2B20B}" destId="{B056BC1F-F3EA-44F9-9056-E96F335F8170}" srcOrd="1" destOrd="0" presId="urn:microsoft.com/office/officeart/2009/layout/CirclePictureHierarchy"/>
    <dgm:cxn modelId="{95998C3E-A877-4FB9-8AB1-21A0B1BC8AF3}" type="presParOf" srcId="{6A51098D-6734-4E93-8660-86C6E91B9CC0}" destId="{3C7DE3F4-D479-4CB8-8A76-EFFF7778F251}" srcOrd="2" destOrd="0" presId="urn:microsoft.com/office/officeart/2009/layout/CirclePictureHierarchy"/>
    <dgm:cxn modelId="{06874A0A-229F-4BDA-8B6E-D28C5A871528}" type="presParOf" srcId="{6A51098D-6734-4E93-8660-86C6E91B9CC0}" destId="{6C62D633-A2C6-46D2-ACEF-779EA3200723}" srcOrd="3" destOrd="0" presId="urn:microsoft.com/office/officeart/2009/layout/CirclePictureHierarchy"/>
    <dgm:cxn modelId="{0A1804AC-B478-40FC-8779-2C03DE9C3752}" type="presParOf" srcId="{6C62D633-A2C6-46D2-ACEF-779EA3200723}" destId="{34090558-4497-42C9-B299-6352B169CCF7}" srcOrd="0" destOrd="0" presId="urn:microsoft.com/office/officeart/2009/layout/CirclePictureHierarchy"/>
    <dgm:cxn modelId="{B6AD89F6-7288-4F30-9C91-BFB1170BAD3A}" type="presParOf" srcId="{34090558-4497-42C9-B299-6352B169CCF7}" destId="{EDC3EF8B-37C8-41B4-905B-B293ACE5207D}" srcOrd="0" destOrd="0" presId="urn:microsoft.com/office/officeart/2009/layout/CirclePictureHierarchy"/>
    <dgm:cxn modelId="{E0DB15E0-36FE-4B9F-8C4F-CB289C7EFE5D}" type="presParOf" srcId="{34090558-4497-42C9-B299-6352B169CCF7}" destId="{28A46D64-D476-4B75-BB53-4FC0B5563C92}" srcOrd="1" destOrd="0" presId="urn:microsoft.com/office/officeart/2009/layout/CirclePictureHierarchy"/>
    <dgm:cxn modelId="{BD72F118-E1B8-4D44-806A-3035362D3119}" type="presParOf" srcId="{6C62D633-A2C6-46D2-ACEF-779EA3200723}" destId="{9C1070E1-34E8-4B16-A486-1BBDDB1E057D}" srcOrd="1" destOrd="0" presId="urn:microsoft.com/office/officeart/2009/layout/CirclePictureHierarchy"/>
    <dgm:cxn modelId="{B6AE4F62-AE03-4B1D-B204-B69D2A3A78B2}" type="presParOf" srcId="{6A51098D-6734-4E93-8660-86C6E91B9CC0}" destId="{91DD1536-3CE4-43BB-B141-798288E651F4}" srcOrd="4" destOrd="0" presId="urn:microsoft.com/office/officeart/2009/layout/CirclePictureHierarchy"/>
    <dgm:cxn modelId="{43C5B9DF-F0BF-4AD3-8968-3D91712C4EE5}" type="presParOf" srcId="{6A51098D-6734-4E93-8660-86C6E91B9CC0}" destId="{8143FDD0-E6DE-43BF-B673-D38A07327174}" srcOrd="5" destOrd="0" presId="urn:microsoft.com/office/officeart/2009/layout/CirclePictureHierarchy"/>
    <dgm:cxn modelId="{55C7CDF5-F58F-498A-99AE-9B8E5751F295}" type="presParOf" srcId="{8143FDD0-E6DE-43BF-B673-D38A07327174}" destId="{57083633-D8F3-4CE1-BEA8-EC54B146F694}" srcOrd="0" destOrd="0" presId="urn:microsoft.com/office/officeart/2009/layout/CirclePictureHierarchy"/>
    <dgm:cxn modelId="{3ABC3963-711F-4CA4-90B9-DFFF76647FF7}" type="presParOf" srcId="{57083633-D8F3-4CE1-BEA8-EC54B146F694}" destId="{E8149A68-5856-43CB-950F-6A732D65ADDE}" srcOrd="0" destOrd="0" presId="urn:microsoft.com/office/officeart/2009/layout/CirclePictureHierarchy"/>
    <dgm:cxn modelId="{23B4605C-CA4D-494D-84B0-6CDF34176AA1}" type="presParOf" srcId="{57083633-D8F3-4CE1-BEA8-EC54B146F694}" destId="{28812789-82D8-483E-9A7E-9906CF81D45E}" srcOrd="1" destOrd="0" presId="urn:microsoft.com/office/officeart/2009/layout/CirclePictureHierarchy"/>
    <dgm:cxn modelId="{58990010-05DF-4268-8752-15A735011EF1}" type="presParOf" srcId="{8143FDD0-E6DE-43BF-B673-D38A07327174}" destId="{F765CCFF-4933-4111-B6E5-C188EFA1A5A6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59F029-D0ED-44AC-A597-8A4C5DAACF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11E6E89-57F8-4A7D-90CE-6DFE6F94EA05}">
      <dgm:prSet phldrT="[טקסט]"/>
      <dgm:spPr/>
      <dgm:t>
        <a:bodyPr/>
        <a:lstStyle/>
        <a:p>
          <a:pPr rtl="1"/>
          <a:r>
            <a:rPr lang="en-US" dirty="0"/>
            <a:t>clothes</a:t>
          </a:r>
          <a:endParaRPr lang="he-IL" dirty="0"/>
        </a:p>
      </dgm:t>
    </dgm:pt>
    <dgm:pt modelId="{32CB46D5-A6DB-4F62-ACBA-E659A1EC8781}" type="parTrans" cxnId="{AEC10EF6-28CB-4126-A52C-D943CCD1F4F0}">
      <dgm:prSet/>
      <dgm:spPr/>
      <dgm:t>
        <a:bodyPr/>
        <a:lstStyle/>
        <a:p>
          <a:pPr rtl="1"/>
          <a:endParaRPr lang="he-IL"/>
        </a:p>
      </dgm:t>
    </dgm:pt>
    <dgm:pt modelId="{B7A8C65C-B57A-43A7-8B88-E176D6A45681}" type="sibTrans" cxnId="{AEC10EF6-28CB-4126-A52C-D943CCD1F4F0}">
      <dgm:prSet/>
      <dgm:spPr/>
      <dgm:t>
        <a:bodyPr/>
        <a:lstStyle/>
        <a:p>
          <a:pPr rtl="1"/>
          <a:endParaRPr lang="he-IL"/>
        </a:p>
      </dgm:t>
    </dgm:pt>
    <dgm:pt modelId="{E7BCA8F4-7AE5-44F2-AF4C-9BF039C134D0}">
      <dgm:prSet phldrT="[טקסט]"/>
      <dgm:spPr/>
      <dgm:t>
        <a:bodyPr/>
        <a:lstStyle/>
        <a:p>
          <a:pPr rtl="1"/>
          <a:r>
            <a:rPr lang="en-US" dirty="0"/>
            <a:t>Shirt</a:t>
          </a:r>
          <a:endParaRPr lang="he-IL" dirty="0"/>
        </a:p>
      </dgm:t>
    </dgm:pt>
    <dgm:pt modelId="{CC2CD72A-D60B-4E5F-9511-0354A9285B18}" type="parTrans" cxnId="{015A5D84-A7B2-4468-8637-3BB2956F6293}">
      <dgm:prSet/>
      <dgm:spPr/>
      <dgm:t>
        <a:bodyPr/>
        <a:lstStyle/>
        <a:p>
          <a:pPr rtl="1"/>
          <a:endParaRPr lang="he-IL"/>
        </a:p>
      </dgm:t>
    </dgm:pt>
    <dgm:pt modelId="{D0205249-EF4A-4605-A3A8-4F47BBA0763E}" type="sibTrans" cxnId="{015A5D84-A7B2-4468-8637-3BB2956F6293}">
      <dgm:prSet/>
      <dgm:spPr/>
      <dgm:t>
        <a:bodyPr/>
        <a:lstStyle/>
        <a:p>
          <a:pPr rtl="1"/>
          <a:endParaRPr lang="he-IL"/>
        </a:p>
      </dgm:t>
    </dgm:pt>
    <dgm:pt modelId="{F50F5604-070B-4751-AE3A-4B471951937C}">
      <dgm:prSet phldrT="[טקסט]"/>
      <dgm:spPr/>
      <dgm:t>
        <a:bodyPr/>
        <a:lstStyle/>
        <a:p>
          <a:pPr rtl="1"/>
          <a:r>
            <a:rPr lang="en-US" dirty="0"/>
            <a:t>Pants</a:t>
          </a:r>
          <a:endParaRPr lang="he-IL" dirty="0"/>
        </a:p>
      </dgm:t>
    </dgm:pt>
    <dgm:pt modelId="{D18886F0-E40C-49D2-A67B-1B05113DE028}" type="parTrans" cxnId="{3D233DD2-6FBC-4181-93BE-7F63079FA0F2}">
      <dgm:prSet/>
      <dgm:spPr/>
      <dgm:t>
        <a:bodyPr/>
        <a:lstStyle/>
        <a:p>
          <a:pPr rtl="1"/>
          <a:endParaRPr lang="he-IL"/>
        </a:p>
      </dgm:t>
    </dgm:pt>
    <dgm:pt modelId="{D23DD5DB-738E-4109-8796-F8A7ED8D45E6}" type="sibTrans" cxnId="{3D233DD2-6FBC-4181-93BE-7F63079FA0F2}">
      <dgm:prSet/>
      <dgm:spPr/>
      <dgm:t>
        <a:bodyPr/>
        <a:lstStyle/>
        <a:p>
          <a:pPr rtl="1"/>
          <a:endParaRPr lang="he-IL"/>
        </a:p>
      </dgm:t>
    </dgm:pt>
    <dgm:pt modelId="{E6F03A48-27F0-40A5-85C3-5EE17455CE98}">
      <dgm:prSet phldrT="[טקסט]"/>
      <dgm:spPr/>
      <dgm:t>
        <a:bodyPr/>
        <a:lstStyle/>
        <a:p>
          <a:pPr rtl="1"/>
          <a:r>
            <a:rPr lang="en-US" dirty="0"/>
            <a:t>Dresses</a:t>
          </a:r>
          <a:endParaRPr lang="he-IL" dirty="0"/>
        </a:p>
      </dgm:t>
    </dgm:pt>
    <dgm:pt modelId="{D500DE2E-FBE5-42C3-8676-53CAB53528FA}" type="parTrans" cxnId="{E39AF280-AE40-4BCA-9E18-CCDCE682017D}">
      <dgm:prSet/>
      <dgm:spPr/>
      <dgm:t>
        <a:bodyPr/>
        <a:lstStyle/>
        <a:p>
          <a:pPr rtl="1"/>
          <a:endParaRPr lang="he-IL"/>
        </a:p>
      </dgm:t>
    </dgm:pt>
    <dgm:pt modelId="{5006AAF9-A450-4CD4-A4D2-288C1EB96B6C}" type="sibTrans" cxnId="{E39AF280-AE40-4BCA-9E18-CCDCE682017D}">
      <dgm:prSet/>
      <dgm:spPr/>
      <dgm:t>
        <a:bodyPr/>
        <a:lstStyle/>
        <a:p>
          <a:pPr rtl="1"/>
          <a:endParaRPr lang="he-IL"/>
        </a:p>
      </dgm:t>
    </dgm:pt>
    <dgm:pt modelId="{B048FCF1-08E4-4549-842B-D06BE485B03D}" type="pres">
      <dgm:prSet presAssocID="{CB59F029-D0ED-44AC-A597-8A4C5DAACF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285C48-DF77-4D51-B4F4-C9EA51C02005}" type="pres">
      <dgm:prSet presAssocID="{411E6E89-57F8-4A7D-90CE-6DFE6F94EA05}" presName="hierRoot1" presStyleCnt="0">
        <dgm:presLayoutVars>
          <dgm:hierBranch val="init"/>
        </dgm:presLayoutVars>
      </dgm:prSet>
      <dgm:spPr/>
    </dgm:pt>
    <dgm:pt modelId="{E51035F6-985A-4BDA-8CB9-350A30E75F0F}" type="pres">
      <dgm:prSet presAssocID="{411E6E89-57F8-4A7D-90CE-6DFE6F94EA05}" presName="rootComposite1" presStyleCnt="0"/>
      <dgm:spPr/>
    </dgm:pt>
    <dgm:pt modelId="{80B21CB0-1111-4B3D-AA9E-356BD5E75396}" type="pres">
      <dgm:prSet presAssocID="{411E6E89-57F8-4A7D-90CE-6DFE6F94EA05}" presName="rootText1" presStyleLbl="node0" presStyleIdx="0" presStyleCnt="1">
        <dgm:presLayoutVars>
          <dgm:chPref val="3"/>
        </dgm:presLayoutVars>
      </dgm:prSet>
      <dgm:spPr/>
    </dgm:pt>
    <dgm:pt modelId="{B44A9BE6-E6BE-46B8-8583-FB600B382F64}" type="pres">
      <dgm:prSet presAssocID="{411E6E89-57F8-4A7D-90CE-6DFE6F94EA05}" presName="rootConnector1" presStyleLbl="node1" presStyleIdx="0" presStyleCnt="0"/>
      <dgm:spPr/>
    </dgm:pt>
    <dgm:pt modelId="{9BCECFAB-E942-45B9-892D-6E11B0660D13}" type="pres">
      <dgm:prSet presAssocID="{411E6E89-57F8-4A7D-90CE-6DFE6F94EA05}" presName="hierChild2" presStyleCnt="0"/>
      <dgm:spPr/>
    </dgm:pt>
    <dgm:pt modelId="{5C83E39C-CCA4-4DA0-91CF-38B7F7163D68}" type="pres">
      <dgm:prSet presAssocID="{CC2CD72A-D60B-4E5F-9511-0354A9285B18}" presName="Name37" presStyleLbl="parChTrans1D2" presStyleIdx="0" presStyleCnt="3"/>
      <dgm:spPr/>
    </dgm:pt>
    <dgm:pt modelId="{24605C04-8F02-4467-B279-1CDCC06B3399}" type="pres">
      <dgm:prSet presAssocID="{E7BCA8F4-7AE5-44F2-AF4C-9BF039C134D0}" presName="hierRoot2" presStyleCnt="0">
        <dgm:presLayoutVars>
          <dgm:hierBranch val="init"/>
        </dgm:presLayoutVars>
      </dgm:prSet>
      <dgm:spPr/>
    </dgm:pt>
    <dgm:pt modelId="{6A4C5D44-25BD-427A-B246-42E11D8E8B7A}" type="pres">
      <dgm:prSet presAssocID="{E7BCA8F4-7AE5-44F2-AF4C-9BF039C134D0}" presName="rootComposite" presStyleCnt="0"/>
      <dgm:spPr/>
    </dgm:pt>
    <dgm:pt modelId="{E9B2418D-6281-49C9-9BDA-D15CBDFC0FE4}" type="pres">
      <dgm:prSet presAssocID="{E7BCA8F4-7AE5-44F2-AF4C-9BF039C134D0}" presName="rootText" presStyleLbl="node2" presStyleIdx="0" presStyleCnt="3">
        <dgm:presLayoutVars>
          <dgm:chPref val="3"/>
        </dgm:presLayoutVars>
      </dgm:prSet>
      <dgm:spPr/>
    </dgm:pt>
    <dgm:pt modelId="{4E071347-8540-4A24-A2F7-3BC8C0C8CEB7}" type="pres">
      <dgm:prSet presAssocID="{E7BCA8F4-7AE5-44F2-AF4C-9BF039C134D0}" presName="rootConnector" presStyleLbl="node2" presStyleIdx="0" presStyleCnt="3"/>
      <dgm:spPr/>
    </dgm:pt>
    <dgm:pt modelId="{F7EFCB47-77B5-4683-B976-42C9CB7BF311}" type="pres">
      <dgm:prSet presAssocID="{E7BCA8F4-7AE5-44F2-AF4C-9BF039C134D0}" presName="hierChild4" presStyleCnt="0"/>
      <dgm:spPr/>
    </dgm:pt>
    <dgm:pt modelId="{2C012C0A-9353-4A5F-BAD0-B6B4B7511F29}" type="pres">
      <dgm:prSet presAssocID="{E7BCA8F4-7AE5-44F2-AF4C-9BF039C134D0}" presName="hierChild5" presStyleCnt="0"/>
      <dgm:spPr/>
    </dgm:pt>
    <dgm:pt modelId="{A8F50C6E-AA13-4B13-95B8-7CFB52874D2B}" type="pres">
      <dgm:prSet presAssocID="{D18886F0-E40C-49D2-A67B-1B05113DE028}" presName="Name37" presStyleLbl="parChTrans1D2" presStyleIdx="1" presStyleCnt="3"/>
      <dgm:spPr/>
    </dgm:pt>
    <dgm:pt modelId="{B8090672-04B9-41AD-A8BE-E78BEF50F776}" type="pres">
      <dgm:prSet presAssocID="{F50F5604-070B-4751-AE3A-4B471951937C}" presName="hierRoot2" presStyleCnt="0">
        <dgm:presLayoutVars>
          <dgm:hierBranch val="init"/>
        </dgm:presLayoutVars>
      </dgm:prSet>
      <dgm:spPr/>
    </dgm:pt>
    <dgm:pt modelId="{9299C973-AA87-4D48-99DF-912D21FEA2D2}" type="pres">
      <dgm:prSet presAssocID="{F50F5604-070B-4751-AE3A-4B471951937C}" presName="rootComposite" presStyleCnt="0"/>
      <dgm:spPr/>
    </dgm:pt>
    <dgm:pt modelId="{0E98BB1F-BCED-46B7-B828-A8CB182AE886}" type="pres">
      <dgm:prSet presAssocID="{F50F5604-070B-4751-AE3A-4B471951937C}" presName="rootText" presStyleLbl="node2" presStyleIdx="1" presStyleCnt="3">
        <dgm:presLayoutVars>
          <dgm:chPref val="3"/>
        </dgm:presLayoutVars>
      </dgm:prSet>
      <dgm:spPr/>
    </dgm:pt>
    <dgm:pt modelId="{F90D7914-0D7C-4DFC-98AF-31C938BFAC03}" type="pres">
      <dgm:prSet presAssocID="{F50F5604-070B-4751-AE3A-4B471951937C}" presName="rootConnector" presStyleLbl="node2" presStyleIdx="1" presStyleCnt="3"/>
      <dgm:spPr/>
    </dgm:pt>
    <dgm:pt modelId="{F85C0E3D-7EA2-4748-BB43-E9970ABB655C}" type="pres">
      <dgm:prSet presAssocID="{F50F5604-070B-4751-AE3A-4B471951937C}" presName="hierChild4" presStyleCnt="0"/>
      <dgm:spPr/>
    </dgm:pt>
    <dgm:pt modelId="{78215E60-4432-495C-B59C-00DEE27FC1DA}" type="pres">
      <dgm:prSet presAssocID="{F50F5604-070B-4751-AE3A-4B471951937C}" presName="hierChild5" presStyleCnt="0"/>
      <dgm:spPr/>
    </dgm:pt>
    <dgm:pt modelId="{FD43429D-3CBE-4663-BF64-BED5E99853ED}" type="pres">
      <dgm:prSet presAssocID="{D500DE2E-FBE5-42C3-8676-53CAB53528FA}" presName="Name37" presStyleLbl="parChTrans1D2" presStyleIdx="2" presStyleCnt="3"/>
      <dgm:spPr/>
    </dgm:pt>
    <dgm:pt modelId="{4024DC4C-6DE1-4CFF-8842-B5FCE1495827}" type="pres">
      <dgm:prSet presAssocID="{E6F03A48-27F0-40A5-85C3-5EE17455CE98}" presName="hierRoot2" presStyleCnt="0">
        <dgm:presLayoutVars>
          <dgm:hierBranch val="init"/>
        </dgm:presLayoutVars>
      </dgm:prSet>
      <dgm:spPr/>
    </dgm:pt>
    <dgm:pt modelId="{CA955EDB-932D-48B9-A08D-BA522BDA48D8}" type="pres">
      <dgm:prSet presAssocID="{E6F03A48-27F0-40A5-85C3-5EE17455CE98}" presName="rootComposite" presStyleCnt="0"/>
      <dgm:spPr/>
    </dgm:pt>
    <dgm:pt modelId="{6056180A-6F98-43C8-A366-9B1F06F2197F}" type="pres">
      <dgm:prSet presAssocID="{E6F03A48-27F0-40A5-85C3-5EE17455CE98}" presName="rootText" presStyleLbl="node2" presStyleIdx="2" presStyleCnt="3">
        <dgm:presLayoutVars>
          <dgm:chPref val="3"/>
        </dgm:presLayoutVars>
      </dgm:prSet>
      <dgm:spPr/>
    </dgm:pt>
    <dgm:pt modelId="{D7E653DC-011C-4E1C-AB66-5DDCFE5C67C5}" type="pres">
      <dgm:prSet presAssocID="{E6F03A48-27F0-40A5-85C3-5EE17455CE98}" presName="rootConnector" presStyleLbl="node2" presStyleIdx="2" presStyleCnt="3"/>
      <dgm:spPr/>
    </dgm:pt>
    <dgm:pt modelId="{283FBE36-D85B-4DEB-A58F-76F4AF5BEE44}" type="pres">
      <dgm:prSet presAssocID="{E6F03A48-27F0-40A5-85C3-5EE17455CE98}" presName="hierChild4" presStyleCnt="0"/>
      <dgm:spPr/>
    </dgm:pt>
    <dgm:pt modelId="{943957F1-2D4B-4EE4-9706-0B6E88ABCC31}" type="pres">
      <dgm:prSet presAssocID="{E6F03A48-27F0-40A5-85C3-5EE17455CE98}" presName="hierChild5" presStyleCnt="0"/>
      <dgm:spPr/>
    </dgm:pt>
    <dgm:pt modelId="{622FBCEB-503A-461E-891E-60B3926DF3AF}" type="pres">
      <dgm:prSet presAssocID="{411E6E89-57F8-4A7D-90CE-6DFE6F94EA05}" presName="hierChild3" presStyleCnt="0"/>
      <dgm:spPr/>
    </dgm:pt>
  </dgm:ptLst>
  <dgm:cxnLst>
    <dgm:cxn modelId="{1C43F908-ED9B-4707-BF39-F6DA6229F367}" type="presOf" srcId="{E6F03A48-27F0-40A5-85C3-5EE17455CE98}" destId="{D7E653DC-011C-4E1C-AB66-5DDCFE5C67C5}" srcOrd="1" destOrd="0" presId="urn:microsoft.com/office/officeart/2005/8/layout/orgChart1"/>
    <dgm:cxn modelId="{29870816-37BE-42E4-B457-ADF9AD4538A0}" type="presOf" srcId="{F50F5604-070B-4751-AE3A-4B471951937C}" destId="{0E98BB1F-BCED-46B7-B828-A8CB182AE886}" srcOrd="0" destOrd="0" presId="urn:microsoft.com/office/officeart/2005/8/layout/orgChart1"/>
    <dgm:cxn modelId="{642AE13F-F621-41B0-887B-7897CDEF93FB}" type="presOf" srcId="{E6F03A48-27F0-40A5-85C3-5EE17455CE98}" destId="{6056180A-6F98-43C8-A366-9B1F06F2197F}" srcOrd="0" destOrd="0" presId="urn:microsoft.com/office/officeart/2005/8/layout/orgChart1"/>
    <dgm:cxn modelId="{81252745-5FF1-4C84-A783-8581578136B5}" type="presOf" srcId="{411E6E89-57F8-4A7D-90CE-6DFE6F94EA05}" destId="{80B21CB0-1111-4B3D-AA9E-356BD5E75396}" srcOrd="0" destOrd="0" presId="urn:microsoft.com/office/officeart/2005/8/layout/orgChart1"/>
    <dgm:cxn modelId="{52719C49-1361-4223-9278-2751C5BC46BC}" type="presOf" srcId="{CB59F029-D0ED-44AC-A597-8A4C5DAACF77}" destId="{B048FCF1-08E4-4549-842B-D06BE485B03D}" srcOrd="0" destOrd="0" presId="urn:microsoft.com/office/officeart/2005/8/layout/orgChart1"/>
    <dgm:cxn modelId="{B845CA4B-20A7-4DE9-A767-4A2352AE76BE}" type="presOf" srcId="{F50F5604-070B-4751-AE3A-4B471951937C}" destId="{F90D7914-0D7C-4DFC-98AF-31C938BFAC03}" srcOrd="1" destOrd="0" presId="urn:microsoft.com/office/officeart/2005/8/layout/orgChart1"/>
    <dgm:cxn modelId="{8B59FA6B-2143-4897-9004-61A56A569432}" type="presOf" srcId="{411E6E89-57F8-4A7D-90CE-6DFE6F94EA05}" destId="{B44A9BE6-E6BE-46B8-8583-FB600B382F64}" srcOrd="1" destOrd="0" presId="urn:microsoft.com/office/officeart/2005/8/layout/orgChart1"/>
    <dgm:cxn modelId="{E39AF280-AE40-4BCA-9E18-CCDCE682017D}" srcId="{411E6E89-57F8-4A7D-90CE-6DFE6F94EA05}" destId="{E6F03A48-27F0-40A5-85C3-5EE17455CE98}" srcOrd="2" destOrd="0" parTransId="{D500DE2E-FBE5-42C3-8676-53CAB53528FA}" sibTransId="{5006AAF9-A450-4CD4-A4D2-288C1EB96B6C}"/>
    <dgm:cxn modelId="{015A5D84-A7B2-4468-8637-3BB2956F6293}" srcId="{411E6E89-57F8-4A7D-90CE-6DFE6F94EA05}" destId="{E7BCA8F4-7AE5-44F2-AF4C-9BF039C134D0}" srcOrd="0" destOrd="0" parTransId="{CC2CD72A-D60B-4E5F-9511-0354A9285B18}" sibTransId="{D0205249-EF4A-4605-A3A8-4F47BBA0763E}"/>
    <dgm:cxn modelId="{598B408E-E181-49D3-B70D-50F41D90E3B6}" type="presOf" srcId="{E7BCA8F4-7AE5-44F2-AF4C-9BF039C134D0}" destId="{E9B2418D-6281-49C9-9BDA-D15CBDFC0FE4}" srcOrd="0" destOrd="0" presId="urn:microsoft.com/office/officeart/2005/8/layout/orgChart1"/>
    <dgm:cxn modelId="{131186C6-B05C-40AF-9C49-04CBE21BC780}" type="presOf" srcId="{E7BCA8F4-7AE5-44F2-AF4C-9BF039C134D0}" destId="{4E071347-8540-4A24-A2F7-3BC8C0C8CEB7}" srcOrd="1" destOrd="0" presId="urn:microsoft.com/office/officeart/2005/8/layout/orgChart1"/>
    <dgm:cxn modelId="{11DBC7D1-9C0D-4A9E-AF6E-9EB53987494B}" type="presOf" srcId="{D500DE2E-FBE5-42C3-8676-53CAB53528FA}" destId="{FD43429D-3CBE-4663-BF64-BED5E99853ED}" srcOrd="0" destOrd="0" presId="urn:microsoft.com/office/officeart/2005/8/layout/orgChart1"/>
    <dgm:cxn modelId="{3D233DD2-6FBC-4181-93BE-7F63079FA0F2}" srcId="{411E6E89-57F8-4A7D-90CE-6DFE6F94EA05}" destId="{F50F5604-070B-4751-AE3A-4B471951937C}" srcOrd="1" destOrd="0" parTransId="{D18886F0-E40C-49D2-A67B-1B05113DE028}" sibTransId="{D23DD5DB-738E-4109-8796-F8A7ED8D45E6}"/>
    <dgm:cxn modelId="{23CD92DC-FCE7-4AE8-859D-AB3C1D577B50}" type="presOf" srcId="{D18886F0-E40C-49D2-A67B-1B05113DE028}" destId="{A8F50C6E-AA13-4B13-95B8-7CFB52874D2B}" srcOrd="0" destOrd="0" presId="urn:microsoft.com/office/officeart/2005/8/layout/orgChart1"/>
    <dgm:cxn modelId="{34D1FBF5-FEF4-42FD-BFDA-11FA5AC7535A}" type="presOf" srcId="{CC2CD72A-D60B-4E5F-9511-0354A9285B18}" destId="{5C83E39C-CCA4-4DA0-91CF-38B7F7163D68}" srcOrd="0" destOrd="0" presId="urn:microsoft.com/office/officeart/2005/8/layout/orgChart1"/>
    <dgm:cxn modelId="{AEC10EF6-28CB-4126-A52C-D943CCD1F4F0}" srcId="{CB59F029-D0ED-44AC-A597-8A4C5DAACF77}" destId="{411E6E89-57F8-4A7D-90CE-6DFE6F94EA05}" srcOrd="0" destOrd="0" parTransId="{32CB46D5-A6DB-4F62-ACBA-E659A1EC8781}" sibTransId="{B7A8C65C-B57A-43A7-8B88-E176D6A45681}"/>
    <dgm:cxn modelId="{D07E2236-92A1-4D27-B441-F2E996E51DE0}" type="presParOf" srcId="{B048FCF1-08E4-4549-842B-D06BE485B03D}" destId="{6E285C48-DF77-4D51-B4F4-C9EA51C02005}" srcOrd="0" destOrd="0" presId="urn:microsoft.com/office/officeart/2005/8/layout/orgChart1"/>
    <dgm:cxn modelId="{5F8E61C9-7D1F-4A45-BE85-B007802A3D7C}" type="presParOf" srcId="{6E285C48-DF77-4D51-B4F4-C9EA51C02005}" destId="{E51035F6-985A-4BDA-8CB9-350A30E75F0F}" srcOrd="0" destOrd="0" presId="urn:microsoft.com/office/officeart/2005/8/layout/orgChart1"/>
    <dgm:cxn modelId="{69299148-246D-4FDD-A983-128D8A469450}" type="presParOf" srcId="{E51035F6-985A-4BDA-8CB9-350A30E75F0F}" destId="{80B21CB0-1111-4B3D-AA9E-356BD5E75396}" srcOrd="0" destOrd="0" presId="urn:microsoft.com/office/officeart/2005/8/layout/orgChart1"/>
    <dgm:cxn modelId="{D94D5D4D-21C3-4E5E-9C62-5DAB47CA480E}" type="presParOf" srcId="{E51035F6-985A-4BDA-8CB9-350A30E75F0F}" destId="{B44A9BE6-E6BE-46B8-8583-FB600B382F64}" srcOrd="1" destOrd="0" presId="urn:microsoft.com/office/officeart/2005/8/layout/orgChart1"/>
    <dgm:cxn modelId="{E4E51208-6918-4740-998E-87E87B526C59}" type="presParOf" srcId="{6E285C48-DF77-4D51-B4F4-C9EA51C02005}" destId="{9BCECFAB-E942-45B9-892D-6E11B0660D13}" srcOrd="1" destOrd="0" presId="urn:microsoft.com/office/officeart/2005/8/layout/orgChart1"/>
    <dgm:cxn modelId="{D97F07AE-237C-4427-A150-2AADBE383136}" type="presParOf" srcId="{9BCECFAB-E942-45B9-892D-6E11B0660D13}" destId="{5C83E39C-CCA4-4DA0-91CF-38B7F7163D68}" srcOrd="0" destOrd="0" presId="urn:microsoft.com/office/officeart/2005/8/layout/orgChart1"/>
    <dgm:cxn modelId="{0774F6FD-2CBC-4F90-A37B-9408F2603DFE}" type="presParOf" srcId="{9BCECFAB-E942-45B9-892D-6E11B0660D13}" destId="{24605C04-8F02-4467-B279-1CDCC06B3399}" srcOrd="1" destOrd="0" presId="urn:microsoft.com/office/officeart/2005/8/layout/orgChart1"/>
    <dgm:cxn modelId="{2941EE0C-478A-496C-8D54-8ED7B2ABDD20}" type="presParOf" srcId="{24605C04-8F02-4467-B279-1CDCC06B3399}" destId="{6A4C5D44-25BD-427A-B246-42E11D8E8B7A}" srcOrd="0" destOrd="0" presId="urn:microsoft.com/office/officeart/2005/8/layout/orgChart1"/>
    <dgm:cxn modelId="{99B715B3-BD4E-4867-A92A-A0FBBF907923}" type="presParOf" srcId="{6A4C5D44-25BD-427A-B246-42E11D8E8B7A}" destId="{E9B2418D-6281-49C9-9BDA-D15CBDFC0FE4}" srcOrd="0" destOrd="0" presId="urn:microsoft.com/office/officeart/2005/8/layout/orgChart1"/>
    <dgm:cxn modelId="{A565375F-7294-4D93-9990-0BF9995A01F4}" type="presParOf" srcId="{6A4C5D44-25BD-427A-B246-42E11D8E8B7A}" destId="{4E071347-8540-4A24-A2F7-3BC8C0C8CEB7}" srcOrd="1" destOrd="0" presId="urn:microsoft.com/office/officeart/2005/8/layout/orgChart1"/>
    <dgm:cxn modelId="{B0AA404F-AAFE-4B38-A808-04D72929C235}" type="presParOf" srcId="{24605C04-8F02-4467-B279-1CDCC06B3399}" destId="{F7EFCB47-77B5-4683-B976-42C9CB7BF311}" srcOrd="1" destOrd="0" presId="urn:microsoft.com/office/officeart/2005/8/layout/orgChart1"/>
    <dgm:cxn modelId="{08C489ED-6A6E-4E7F-BE7D-525A363D2EDD}" type="presParOf" srcId="{24605C04-8F02-4467-B279-1CDCC06B3399}" destId="{2C012C0A-9353-4A5F-BAD0-B6B4B7511F29}" srcOrd="2" destOrd="0" presId="urn:microsoft.com/office/officeart/2005/8/layout/orgChart1"/>
    <dgm:cxn modelId="{4B2FC44A-7914-47AD-8FA2-8426321BAECD}" type="presParOf" srcId="{9BCECFAB-E942-45B9-892D-6E11B0660D13}" destId="{A8F50C6E-AA13-4B13-95B8-7CFB52874D2B}" srcOrd="2" destOrd="0" presId="urn:microsoft.com/office/officeart/2005/8/layout/orgChart1"/>
    <dgm:cxn modelId="{8D6038D8-4029-4A2D-99CD-8CEE86FD84D5}" type="presParOf" srcId="{9BCECFAB-E942-45B9-892D-6E11B0660D13}" destId="{B8090672-04B9-41AD-A8BE-E78BEF50F776}" srcOrd="3" destOrd="0" presId="urn:microsoft.com/office/officeart/2005/8/layout/orgChart1"/>
    <dgm:cxn modelId="{568E4DB4-AF7C-4D8F-834C-CC318BBA0EF6}" type="presParOf" srcId="{B8090672-04B9-41AD-A8BE-E78BEF50F776}" destId="{9299C973-AA87-4D48-99DF-912D21FEA2D2}" srcOrd="0" destOrd="0" presId="urn:microsoft.com/office/officeart/2005/8/layout/orgChart1"/>
    <dgm:cxn modelId="{E195E8FB-44FA-4BA0-AD57-1CEC1667CF2A}" type="presParOf" srcId="{9299C973-AA87-4D48-99DF-912D21FEA2D2}" destId="{0E98BB1F-BCED-46B7-B828-A8CB182AE886}" srcOrd="0" destOrd="0" presId="urn:microsoft.com/office/officeart/2005/8/layout/orgChart1"/>
    <dgm:cxn modelId="{F531C9C6-D09C-4B07-8C97-EF651A47D372}" type="presParOf" srcId="{9299C973-AA87-4D48-99DF-912D21FEA2D2}" destId="{F90D7914-0D7C-4DFC-98AF-31C938BFAC03}" srcOrd="1" destOrd="0" presId="urn:microsoft.com/office/officeart/2005/8/layout/orgChart1"/>
    <dgm:cxn modelId="{C64EB60C-4B89-42E8-BAFA-140449ED1368}" type="presParOf" srcId="{B8090672-04B9-41AD-A8BE-E78BEF50F776}" destId="{F85C0E3D-7EA2-4748-BB43-E9970ABB655C}" srcOrd="1" destOrd="0" presId="urn:microsoft.com/office/officeart/2005/8/layout/orgChart1"/>
    <dgm:cxn modelId="{E72C6237-53D4-49F3-BE29-E33953FC37A5}" type="presParOf" srcId="{B8090672-04B9-41AD-A8BE-E78BEF50F776}" destId="{78215E60-4432-495C-B59C-00DEE27FC1DA}" srcOrd="2" destOrd="0" presId="urn:microsoft.com/office/officeart/2005/8/layout/orgChart1"/>
    <dgm:cxn modelId="{0FCFE032-10E5-4544-A7ED-88DF71DDDD30}" type="presParOf" srcId="{9BCECFAB-E942-45B9-892D-6E11B0660D13}" destId="{FD43429D-3CBE-4663-BF64-BED5E99853ED}" srcOrd="4" destOrd="0" presId="urn:microsoft.com/office/officeart/2005/8/layout/orgChart1"/>
    <dgm:cxn modelId="{7B254F20-B741-4B6C-87B3-7E8D2FCD58D5}" type="presParOf" srcId="{9BCECFAB-E942-45B9-892D-6E11B0660D13}" destId="{4024DC4C-6DE1-4CFF-8842-B5FCE1495827}" srcOrd="5" destOrd="0" presId="urn:microsoft.com/office/officeart/2005/8/layout/orgChart1"/>
    <dgm:cxn modelId="{241AACE5-5452-4A9F-A7E6-0B0B9FD2B9DB}" type="presParOf" srcId="{4024DC4C-6DE1-4CFF-8842-B5FCE1495827}" destId="{CA955EDB-932D-48B9-A08D-BA522BDA48D8}" srcOrd="0" destOrd="0" presId="urn:microsoft.com/office/officeart/2005/8/layout/orgChart1"/>
    <dgm:cxn modelId="{FC8E39F7-9592-45B1-98EE-DC95E00D136D}" type="presParOf" srcId="{CA955EDB-932D-48B9-A08D-BA522BDA48D8}" destId="{6056180A-6F98-43C8-A366-9B1F06F2197F}" srcOrd="0" destOrd="0" presId="urn:microsoft.com/office/officeart/2005/8/layout/orgChart1"/>
    <dgm:cxn modelId="{1D3A2A9D-2080-45CF-A69A-4F54E719BB0B}" type="presParOf" srcId="{CA955EDB-932D-48B9-A08D-BA522BDA48D8}" destId="{D7E653DC-011C-4E1C-AB66-5DDCFE5C67C5}" srcOrd="1" destOrd="0" presId="urn:microsoft.com/office/officeart/2005/8/layout/orgChart1"/>
    <dgm:cxn modelId="{BFCCF7E9-F5A2-4AF1-92DF-79F0CC83E4DD}" type="presParOf" srcId="{4024DC4C-6DE1-4CFF-8842-B5FCE1495827}" destId="{283FBE36-D85B-4DEB-A58F-76F4AF5BEE44}" srcOrd="1" destOrd="0" presId="urn:microsoft.com/office/officeart/2005/8/layout/orgChart1"/>
    <dgm:cxn modelId="{FC5CA0DC-FA9C-432F-8193-9EE97FEDA047}" type="presParOf" srcId="{4024DC4C-6DE1-4CFF-8842-B5FCE1495827}" destId="{943957F1-2D4B-4EE4-9706-0B6E88ABCC31}" srcOrd="2" destOrd="0" presId="urn:microsoft.com/office/officeart/2005/8/layout/orgChart1"/>
    <dgm:cxn modelId="{C4604EF0-D419-4A28-91B0-A92CFD77F322}" type="presParOf" srcId="{6E285C48-DF77-4D51-B4F4-C9EA51C02005}" destId="{622FBCEB-503A-461E-891E-60B3926DF3A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59F029-D0ED-44AC-A597-8A4C5DAACF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11E6E89-57F8-4A7D-90CE-6DFE6F94EA05}">
      <dgm:prSet phldrT="[טקסט]"/>
      <dgm:spPr/>
      <dgm:t>
        <a:bodyPr/>
        <a:lstStyle/>
        <a:p>
          <a:pPr rtl="1"/>
          <a:r>
            <a:rPr lang="en-US" dirty="0"/>
            <a:t>clothes</a:t>
          </a:r>
          <a:endParaRPr lang="he-IL" dirty="0"/>
        </a:p>
      </dgm:t>
    </dgm:pt>
    <dgm:pt modelId="{32CB46D5-A6DB-4F62-ACBA-E659A1EC8781}" type="parTrans" cxnId="{AEC10EF6-28CB-4126-A52C-D943CCD1F4F0}">
      <dgm:prSet/>
      <dgm:spPr/>
      <dgm:t>
        <a:bodyPr/>
        <a:lstStyle/>
        <a:p>
          <a:pPr rtl="1"/>
          <a:endParaRPr lang="he-IL"/>
        </a:p>
      </dgm:t>
    </dgm:pt>
    <dgm:pt modelId="{B7A8C65C-B57A-43A7-8B88-E176D6A45681}" type="sibTrans" cxnId="{AEC10EF6-28CB-4126-A52C-D943CCD1F4F0}">
      <dgm:prSet/>
      <dgm:spPr/>
      <dgm:t>
        <a:bodyPr/>
        <a:lstStyle/>
        <a:p>
          <a:pPr rtl="1"/>
          <a:endParaRPr lang="he-IL"/>
        </a:p>
      </dgm:t>
    </dgm:pt>
    <dgm:pt modelId="{E7BCA8F4-7AE5-44F2-AF4C-9BF039C134D0}">
      <dgm:prSet phldrT="[טקסט]"/>
      <dgm:spPr/>
      <dgm:t>
        <a:bodyPr/>
        <a:lstStyle/>
        <a:p>
          <a:pPr rtl="1"/>
          <a:r>
            <a:rPr lang="en-US" dirty="0"/>
            <a:t>Shirt</a:t>
          </a:r>
          <a:endParaRPr lang="he-IL" dirty="0"/>
        </a:p>
      </dgm:t>
    </dgm:pt>
    <dgm:pt modelId="{CC2CD72A-D60B-4E5F-9511-0354A9285B18}" type="parTrans" cxnId="{015A5D84-A7B2-4468-8637-3BB2956F6293}">
      <dgm:prSet/>
      <dgm:spPr/>
      <dgm:t>
        <a:bodyPr/>
        <a:lstStyle/>
        <a:p>
          <a:pPr rtl="1"/>
          <a:endParaRPr lang="he-IL"/>
        </a:p>
      </dgm:t>
    </dgm:pt>
    <dgm:pt modelId="{D0205249-EF4A-4605-A3A8-4F47BBA0763E}" type="sibTrans" cxnId="{015A5D84-A7B2-4468-8637-3BB2956F6293}">
      <dgm:prSet/>
      <dgm:spPr/>
      <dgm:t>
        <a:bodyPr/>
        <a:lstStyle/>
        <a:p>
          <a:pPr rtl="1"/>
          <a:endParaRPr lang="he-IL"/>
        </a:p>
      </dgm:t>
    </dgm:pt>
    <dgm:pt modelId="{F50F5604-070B-4751-AE3A-4B471951937C}">
      <dgm:prSet phldrT="[טקסט]"/>
      <dgm:spPr/>
      <dgm:t>
        <a:bodyPr/>
        <a:lstStyle/>
        <a:p>
          <a:pPr rtl="1"/>
          <a:r>
            <a:rPr lang="en-US" dirty="0"/>
            <a:t>Pants</a:t>
          </a:r>
          <a:endParaRPr lang="he-IL" dirty="0"/>
        </a:p>
      </dgm:t>
    </dgm:pt>
    <dgm:pt modelId="{D18886F0-E40C-49D2-A67B-1B05113DE028}" type="parTrans" cxnId="{3D233DD2-6FBC-4181-93BE-7F63079FA0F2}">
      <dgm:prSet/>
      <dgm:spPr/>
      <dgm:t>
        <a:bodyPr/>
        <a:lstStyle/>
        <a:p>
          <a:pPr rtl="1"/>
          <a:endParaRPr lang="he-IL"/>
        </a:p>
      </dgm:t>
    </dgm:pt>
    <dgm:pt modelId="{D23DD5DB-738E-4109-8796-F8A7ED8D45E6}" type="sibTrans" cxnId="{3D233DD2-6FBC-4181-93BE-7F63079FA0F2}">
      <dgm:prSet/>
      <dgm:spPr/>
      <dgm:t>
        <a:bodyPr/>
        <a:lstStyle/>
        <a:p>
          <a:pPr rtl="1"/>
          <a:endParaRPr lang="he-IL"/>
        </a:p>
      </dgm:t>
    </dgm:pt>
    <dgm:pt modelId="{E6F03A48-27F0-40A5-85C3-5EE17455CE98}">
      <dgm:prSet phldrT="[טקסט]"/>
      <dgm:spPr/>
      <dgm:t>
        <a:bodyPr/>
        <a:lstStyle/>
        <a:p>
          <a:pPr rtl="1"/>
          <a:r>
            <a:rPr lang="en-US" dirty="0"/>
            <a:t>Dresses</a:t>
          </a:r>
          <a:endParaRPr lang="he-IL" dirty="0"/>
        </a:p>
      </dgm:t>
    </dgm:pt>
    <dgm:pt modelId="{D500DE2E-FBE5-42C3-8676-53CAB53528FA}" type="parTrans" cxnId="{E39AF280-AE40-4BCA-9E18-CCDCE682017D}">
      <dgm:prSet/>
      <dgm:spPr/>
      <dgm:t>
        <a:bodyPr/>
        <a:lstStyle/>
        <a:p>
          <a:pPr rtl="1"/>
          <a:endParaRPr lang="he-IL"/>
        </a:p>
      </dgm:t>
    </dgm:pt>
    <dgm:pt modelId="{5006AAF9-A450-4CD4-A4D2-288C1EB96B6C}" type="sibTrans" cxnId="{E39AF280-AE40-4BCA-9E18-CCDCE682017D}">
      <dgm:prSet/>
      <dgm:spPr/>
      <dgm:t>
        <a:bodyPr/>
        <a:lstStyle/>
        <a:p>
          <a:pPr rtl="1"/>
          <a:endParaRPr lang="he-IL"/>
        </a:p>
      </dgm:t>
    </dgm:pt>
    <dgm:pt modelId="{B048FCF1-08E4-4549-842B-D06BE485B03D}" type="pres">
      <dgm:prSet presAssocID="{CB59F029-D0ED-44AC-A597-8A4C5DAACF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E285C48-DF77-4D51-B4F4-C9EA51C02005}" type="pres">
      <dgm:prSet presAssocID="{411E6E89-57F8-4A7D-90CE-6DFE6F94EA05}" presName="hierRoot1" presStyleCnt="0">
        <dgm:presLayoutVars>
          <dgm:hierBranch val="init"/>
        </dgm:presLayoutVars>
      </dgm:prSet>
      <dgm:spPr/>
    </dgm:pt>
    <dgm:pt modelId="{E51035F6-985A-4BDA-8CB9-350A30E75F0F}" type="pres">
      <dgm:prSet presAssocID="{411E6E89-57F8-4A7D-90CE-6DFE6F94EA05}" presName="rootComposite1" presStyleCnt="0"/>
      <dgm:spPr/>
    </dgm:pt>
    <dgm:pt modelId="{80B21CB0-1111-4B3D-AA9E-356BD5E75396}" type="pres">
      <dgm:prSet presAssocID="{411E6E89-57F8-4A7D-90CE-6DFE6F94EA05}" presName="rootText1" presStyleLbl="node0" presStyleIdx="0" presStyleCnt="1">
        <dgm:presLayoutVars>
          <dgm:chPref val="3"/>
        </dgm:presLayoutVars>
      </dgm:prSet>
      <dgm:spPr/>
    </dgm:pt>
    <dgm:pt modelId="{B44A9BE6-E6BE-46B8-8583-FB600B382F64}" type="pres">
      <dgm:prSet presAssocID="{411E6E89-57F8-4A7D-90CE-6DFE6F94EA05}" presName="rootConnector1" presStyleLbl="node1" presStyleIdx="0" presStyleCnt="0"/>
      <dgm:spPr/>
    </dgm:pt>
    <dgm:pt modelId="{9BCECFAB-E942-45B9-892D-6E11B0660D13}" type="pres">
      <dgm:prSet presAssocID="{411E6E89-57F8-4A7D-90CE-6DFE6F94EA05}" presName="hierChild2" presStyleCnt="0"/>
      <dgm:spPr/>
    </dgm:pt>
    <dgm:pt modelId="{5C83E39C-CCA4-4DA0-91CF-38B7F7163D68}" type="pres">
      <dgm:prSet presAssocID="{CC2CD72A-D60B-4E5F-9511-0354A9285B18}" presName="Name37" presStyleLbl="parChTrans1D2" presStyleIdx="0" presStyleCnt="3"/>
      <dgm:spPr/>
    </dgm:pt>
    <dgm:pt modelId="{24605C04-8F02-4467-B279-1CDCC06B3399}" type="pres">
      <dgm:prSet presAssocID="{E7BCA8F4-7AE5-44F2-AF4C-9BF039C134D0}" presName="hierRoot2" presStyleCnt="0">
        <dgm:presLayoutVars>
          <dgm:hierBranch val="init"/>
        </dgm:presLayoutVars>
      </dgm:prSet>
      <dgm:spPr/>
    </dgm:pt>
    <dgm:pt modelId="{6A4C5D44-25BD-427A-B246-42E11D8E8B7A}" type="pres">
      <dgm:prSet presAssocID="{E7BCA8F4-7AE5-44F2-AF4C-9BF039C134D0}" presName="rootComposite" presStyleCnt="0"/>
      <dgm:spPr/>
    </dgm:pt>
    <dgm:pt modelId="{E9B2418D-6281-49C9-9BDA-D15CBDFC0FE4}" type="pres">
      <dgm:prSet presAssocID="{E7BCA8F4-7AE5-44F2-AF4C-9BF039C134D0}" presName="rootText" presStyleLbl="node2" presStyleIdx="0" presStyleCnt="3">
        <dgm:presLayoutVars>
          <dgm:chPref val="3"/>
        </dgm:presLayoutVars>
      </dgm:prSet>
      <dgm:spPr/>
    </dgm:pt>
    <dgm:pt modelId="{4E071347-8540-4A24-A2F7-3BC8C0C8CEB7}" type="pres">
      <dgm:prSet presAssocID="{E7BCA8F4-7AE5-44F2-AF4C-9BF039C134D0}" presName="rootConnector" presStyleLbl="node2" presStyleIdx="0" presStyleCnt="3"/>
      <dgm:spPr/>
    </dgm:pt>
    <dgm:pt modelId="{F7EFCB47-77B5-4683-B976-42C9CB7BF311}" type="pres">
      <dgm:prSet presAssocID="{E7BCA8F4-7AE5-44F2-AF4C-9BF039C134D0}" presName="hierChild4" presStyleCnt="0"/>
      <dgm:spPr/>
    </dgm:pt>
    <dgm:pt modelId="{2C012C0A-9353-4A5F-BAD0-B6B4B7511F29}" type="pres">
      <dgm:prSet presAssocID="{E7BCA8F4-7AE5-44F2-AF4C-9BF039C134D0}" presName="hierChild5" presStyleCnt="0"/>
      <dgm:spPr/>
    </dgm:pt>
    <dgm:pt modelId="{A8F50C6E-AA13-4B13-95B8-7CFB52874D2B}" type="pres">
      <dgm:prSet presAssocID="{D18886F0-E40C-49D2-A67B-1B05113DE028}" presName="Name37" presStyleLbl="parChTrans1D2" presStyleIdx="1" presStyleCnt="3"/>
      <dgm:spPr/>
    </dgm:pt>
    <dgm:pt modelId="{B8090672-04B9-41AD-A8BE-E78BEF50F776}" type="pres">
      <dgm:prSet presAssocID="{F50F5604-070B-4751-AE3A-4B471951937C}" presName="hierRoot2" presStyleCnt="0">
        <dgm:presLayoutVars>
          <dgm:hierBranch val="init"/>
        </dgm:presLayoutVars>
      </dgm:prSet>
      <dgm:spPr/>
    </dgm:pt>
    <dgm:pt modelId="{9299C973-AA87-4D48-99DF-912D21FEA2D2}" type="pres">
      <dgm:prSet presAssocID="{F50F5604-070B-4751-AE3A-4B471951937C}" presName="rootComposite" presStyleCnt="0"/>
      <dgm:spPr/>
    </dgm:pt>
    <dgm:pt modelId="{0E98BB1F-BCED-46B7-B828-A8CB182AE886}" type="pres">
      <dgm:prSet presAssocID="{F50F5604-070B-4751-AE3A-4B471951937C}" presName="rootText" presStyleLbl="node2" presStyleIdx="1" presStyleCnt="3">
        <dgm:presLayoutVars>
          <dgm:chPref val="3"/>
        </dgm:presLayoutVars>
      </dgm:prSet>
      <dgm:spPr/>
    </dgm:pt>
    <dgm:pt modelId="{F90D7914-0D7C-4DFC-98AF-31C938BFAC03}" type="pres">
      <dgm:prSet presAssocID="{F50F5604-070B-4751-AE3A-4B471951937C}" presName="rootConnector" presStyleLbl="node2" presStyleIdx="1" presStyleCnt="3"/>
      <dgm:spPr/>
    </dgm:pt>
    <dgm:pt modelId="{F85C0E3D-7EA2-4748-BB43-E9970ABB655C}" type="pres">
      <dgm:prSet presAssocID="{F50F5604-070B-4751-AE3A-4B471951937C}" presName="hierChild4" presStyleCnt="0"/>
      <dgm:spPr/>
    </dgm:pt>
    <dgm:pt modelId="{78215E60-4432-495C-B59C-00DEE27FC1DA}" type="pres">
      <dgm:prSet presAssocID="{F50F5604-070B-4751-AE3A-4B471951937C}" presName="hierChild5" presStyleCnt="0"/>
      <dgm:spPr/>
    </dgm:pt>
    <dgm:pt modelId="{FD43429D-3CBE-4663-BF64-BED5E99853ED}" type="pres">
      <dgm:prSet presAssocID="{D500DE2E-FBE5-42C3-8676-53CAB53528FA}" presName="Name37" presStyleLbl="parChTrans1D2" presStyleIdx="2" presStyleCnt="3"/>
      <dgm:spPr/>
    </dgm:pt>
    <dgm:pt modelId="{4024DC4C-6DE1-4CFF-8842-B5FCE1495827}" type="pres">
      <dgm:prSet presAssocID="{E6F03A48-27F0-40A5-85C3-5EE17455CE98}" presName="hierRoot2" presStyleCnt="0">
        <dgm:presLayoutVars>
          <dgm:hierBranch val="init"/>
        </dgm:presLayoutVars>
      </dgm:prSet>
      <dgm:spPr/>
    </dgm:pt>
    <dgm:pt modelId="{CA955EDB-932D-48B9-A08D-BA522BDA48D8}" type="pres">
      <dgm:prSet presAssocID="{E6F03A48-27F0-40A5-85C3-5EE17455CE98}" presName="rootComposite" presStyleCnt="0"/>
      <dgm:spPr/>
    </dgm:pt>
    <dgm:pt modelId="{6056180A-6F98-43C8-A366-9B1F06F2197F}" type="pres">
      <dgm:prSet presAssocID="{E6F03A48-27F0-40A5-85C3-5EE17455CE98}" presName="rootText" presStyleLbl="node2" presStyleIdx="2" presStyleCnt="3">
        <dgm:presLayoutVars>
          <dgm:chPref val="3"/>
        </dgm:presLayoutVars>
      </dgm:prSet>
      <dgm:spPr/>
    </dgm:pt>
    <dgm:pt modelId="{D7E653DC-011C-4E1C-AB66-5DDCFE5C67C5}" type="pres">
      <dgm:prSet presAssocID="{E6F03A48-27F0-40A5-85C3-5EE17455CE98}" presName="rootConnector" presStyleLbl="node2" presStyleIdx="2" presStyleCnt="3"/>
      <dgm:spPr/>
    </dgm:pt>
    <dgm:pt modelId="{283FBE36-D85B-4DEB-A58F-76F4AF5BEE44}" type="pres">
      <dgm:prSet presAssocID="{E6F03A48-27F0-40A5-85C3-5EE17455CE98}" presName="hierChild4" presStyleCnt="0"/>
      <dgm:spPr/>
    </dgm:pt>
    <dgm:pt modelId="{943957F1-2D4B-4EE4-9706-0B6E88ABCC31}" type="pres">
      <dgm:prSet presAssocID="{E6F03A48-27F0-40A5-85C3-5EE17455CE98}" presName="hierChild5" presStyleCnt="0"/>
      <dgm:spPr/>
    </dgm:pt>
    <dgm:pt modelId="{622FBCEB-503A-461E-891E-60B3926DF3AF}" type="pres">
      <dgm:prSet presAssocID="{411E6E89-57F8-4A7D-90CE-6DFE6F94EA05}" presName="hierChild3" presStyleCnt="0"/>
      <dgm:spPr/>
    </dgm:pt>
  </dgm:ptLst>
  <dgm:cxnLst>
    <dgm:cxn modelId="{1C43F908-ED9B-4707-BF39-F6DA6229F367}" type="presOf" srcId="{E6F03A48-27F0-40A5-85C3-5EE17455CE98}" destId="{D7E653DC-011C-4E1C-AB66-5DDCFE5C67C5}" srcOrd="1" destOrd="0" presId="urn:microsoft.com/office/officeart/2005/8/layout/orgChart1"/>
    <dgm:cxn modelId="{29870816-37BE-42E4-B457-ADF9AD4538A0}" type="presOf" srcId="{F50F5604-070B-4751-AE3A-4B471951937C}" destId="{0E98BB1F-BCED-46B7-B828-A8CB182AE886}" srcOrd="0" destOrd="0" presId="urn:microsoft.com/office/officeart/2005/8/layout/orgChart1"/>
    <dgm:cxn modelId="{642AE13F-F621-41B0-887B-7897CDEF93FB}" type="presOf" srcId="{E6F03A48-27F0-40A5-85C3-5EE17455CE98}" destId="{6056180A-6F98-43C8-A366-9B1F06F2197F}" srcOrd="0" destOrd="0" presId="urn:microsoft.com/office/officeart/2005/8/layout/orgChart1"/>
    <dgm:cxn modelId="{81252745-5FF1-4C84-A783-8581578136B5}" type="presOf" srcId="{411E6E89-57F8-4A7D-90CE-6DFE6F94EA05}" destId="{80B21CB0-1111-4B3D-AA9E-356BD5E75396}" srcOrd="0" destOrd="0" presId="urn:microsoft.com/office/officeart/2005/8/layout/orgChart1"/>
    <dgm:cxn modelId="{52719C49-1361-4223-9278-2751C5BC46BC}" type="presOf" srcId="{CB59F029-D0ED-44AC-A597-8A4C5DAACF77}" destId="{B048FCF1-08E4-4549-842B-D06BE485B03D}" srcOrd="0" destOrd="0" presId="urn:microsoft.com/office/officeart/2005/8/layout/orgChart1"/>
    <dgm:cxn modelId="{B845CA4B-20A7-4DE9-A767-4A2352AE76BE}" type="presOf" srcId="{F50F5604-070B-4751-AE3A-4B471951937C}" destId="{F90D7914-0D7C-4DFC-98AF-31C938BFAC03}" srcOrd="1" destOrd="0" presId="urn:microsoft.com/office/officeart/2005/8/layout/orgChart1"/>
    <dgm:cxn modelId="{8B59FA6B-2143-4897-9004-61A56A569432}" type="presOf" srcId="{411E6E89-57F8-4A7D-90CE-6DFE6F94EA05}" destId="{B44A9BE6-E6BE-46B8-8583-FB600B382F64}" srcOrd="1" destOrd="0" presId="urn:microsoft.com/office/officeart/2005/8/layout/orgChart1"/>
    <dgm:cxn modelId="{E39AF280-AE40-4BCA-9E18-CCDCE682017D}" srcId="{411E6E89-57F8-4A7D-90CE-6DFE6F94EA05}" destId="{E6F03A48-27F0-40A5-85C3-5EE17455CE98}" srcOrd="2" destOrd="0" parTransId="{D500DE2E-FBE5-42C3-8676-53CAB53528FA}" sibTransId="{5006AAF9-A450-4CD4-A4D2-288C1EB96B6C}"/>
    <dgm:cxn modelId="{015A5D84-A7B2-4468-8637-3BB2956F6293}" srcId="{411E6E89-57F8-4A7D-90CE-6DFE6F94EA05}" destId="{E7BCA8F4-7AE5-44F2-AF4C-9BF039C134D0}" srcOrd="0" destOrd="0" parTransId="{CC2CD72A-D60B-4E5F-9511-0354A9285B18}" sibTransId="{D0205249-EF4A-4605-A3A8-4F47BBA0763E}"/>
    <dgm:cxn modelId="{598B408E-E181-49D3-B70D-50F41D90E3B6}" type="presOf" srcId="{E7BCA8F4-7AE5-44F2-AF4C-9BF039C134D0}" destId="{E9B2418D-6281-49C9-9BDA-D15CBDFC0FE4}" srcOrd="0" destOrd="0" presId="urn:microsoft.com/office/officeart/2005/8/layout/orgChart1"/>
    <dgm:cxn modelId="{131186C6-B05C-40AF-9C49-04CBE21BC780}" type="presOf" srcId="{E7BCA8F4-7AE5-44F2-AF4C-9BF039C134D0}" destId="{4E071347-8540-4A24-A2F7-3BC8C0C8CEB7}" srcOrd="1" destOrd="0" presId="urn:microsoft.com/office/officeart/2005/8/layout/orgChart1"/>
    <dgm:cxn modelId="{11DBC7D1-9C0D-4A9E-AF6E-9EB53987494B}" type="presOf" srcId="{D500DE2E-FBE5-42C3-8676-53CAB53528FA}" destId="{FD43429D-3CBE-4663-BF64-BED5E99853ED}" srcOrd="0" destOrd="0" presId="urn:microsoft.com/office/officeart/2005/8/layout/orgChart1"/>
    <dgm:cxn modelId="{3D233DD2-6FBC-4181-93BE-7F63079FA0F2}" srcId="{411E6E89-57F8-4A7D-90CE-6DFE6F94EA05}" destId="{F50F5604-070B-4751-AE3A-4B471951937C}" srcOrd="1" destOrd="0" parTransId="{D18886F0-E40C-49D2-A67B-1B05113DE028}" sibTransId="{D23DD5DB-738E-4109-8796-F8A7ED8D45E6}"/>
    <dgm:cxn modelId="{23CD92DC-FCE7-4AE8-859D-AB3C1D577B50}" type="presOf" srcId="{D18886F0-E40C-49D2-A67B-1B05113DE028}" destId="{A8F50C6E-AA13-4B13-95B8-7CFB52874D2B}" srcOrd="0" destOrd="0" presId="urn:microsoft.com/office/officeart/2005/8/layout/orgChart1"/>
    <dgm:cxn modelId="{34D1FBF5-FEF4-42FD-BFDA-11FA5AC7535A}" type="presOf" srcId="{CC2CD72A-D60B-4E5F-9511-0354A9285B18}" destId="{5C83E39C-CCA4-4DA0-91CF-38B7F7163D68}" srcOrd="0" destOrd="0" presId="urn:microsoft.com/office/officeart/2005/8/layout/orgChart1"/>
    <dgm:cxn modelId="{AEC10EF6-28CB-4126-A52C-D943CCD1F4F0}" srcId="{CB59F029-D0ED-44AC-A597-8A4C5DAACF77}" destId="{411E6E89-57F8-4A7D-90CE-6DFE6F94EA05}" srcOrd="0" destOrd="0" parTransId="{32CB46D5-A6DB-4F62-ACBA-E659A1EC8781}" sibTransId="{B7A8C65C-B57A-43A7-8B88-E176D6A45681}"/>
    <dgm:cxn modelId="{D07E2236-92A1-4D27-B441-F2E996E51DE0}" type="presParOf" srcId="{B048FCF1-08E4-4549-842B-D06BE485B03D}" destId="{6E285C48-DF77-4D51-B4F4-C9EA51C02005}" srcOrd="0" destOrd="0" presId="urn:microsoft.com/office/officeart/2005/8/layout/orgChart1"/>
    <dgm:cxn modelId="{5F8E61C9-7D1F-4A45-BE85-B007802A3D7C}" type="presParOf" srcId="{6E285C48-DF77-4D51-B4F4-C9EA51C02005}" destId="{E51035F6-985A-4BDA-8CB9-350A30E75F0F}" srcOrd="0" destOrd="0" presId="urn:microsoft.com/office/officeart/2005/8/layout/orgChart1"/>
    <dgm:cxn modelId="{69299148-246D-4FDD-A983-128D8A469450}" type="presParOf" srcId="{E51035F6-985A-4BDA-8CB9-350A30E75F0F}" destId="{80B21CB0-1111-4B3D-AA9E-356BD5E75396}" srcOrd="0" destOrd="0" presId="urn:microsoft.com/office/officeart/2005/8/layout/orgChart1"/>
    <dgm:cxn modelId="{D94D5D4D-21C3-4E5E-9C62-5DAB47CA480E}" type="presParOf" srcId="{E51035F6-985A-4BDA-8CB9-350A30E75F0F}" destId="{B44A9BE6-E6BE-46B8-8583-FB600B382F64}" srcOrd="1" destOrd="0" presId="urn:microsoft.com/office/officeart/2005/8/layout/orgChart1"/>
    <dgm:cxn modelId="{E4E51208-6918-4740-998E-87E87B526C59}" type="presParOf" srcId="{6E285C48-DF77-4D51-B4F4-C9EA51C02005}" destId="{9BCECFAB-E942-45B9-892D-6E11B0660D13}" srcOrd="1" destOrd="0" presId="urn:microsoft.com/office/officeart/2005/8/layout/orgChart1"/>
    <dgm:cxn modelId="{D97F07AE-237C-4427-A150-2AADBE383136}" type="presParOf" srcId="{9BCECFAB-E942-45B9-892D-6E11B0660D13}" destId="{5C83E39C-CCA4-4DA0-91CF-38B7F7163D68}" srcOrd="0" destOrd="0" presId="urn:microsoft.com/office/officeart/2005/8/layout/orgChart1"/>
    <dgm:cxn modelId="{0774F6FD-2CBC-4F90-A37B-9408F2603DFE}" type="presParOf" srcId="{9BCECFAB-E942-45B9-892D-6E11B0660D13}" destId="{24605C04-8F02-4467-B279-1CDCC06B3399}" srcOrd="1" destOrd="0" presId="urn:microsoft.com/office/officeart/2005/8/layout/orgChart1"/>
    <dgm:cxn modelId="{2941EE0C-478A-496C-8D54-8ED7B2ABDD20}" type="presParOf" srcId="{24605C04-8F02-4467-B279-1CDCC06B3399}" destId="{6A4C5D44-25BD-427A-B246-42E11D8E8B7A}" srcOrd="0" destOrd="0" presId="urn:microsoft.com/office/officeart/2005/8/layout/orgChart1"/>
    <dgm:cxn modelId="{99B715B3-BD4E-4867-A92A-A0FBBF907923}" type="presParOf" srcId="{6A4C5D44-25BD-427A-B246-42E11D8E8B7A}" destId="{E9B2418D-6281-49C9-9BDA-D15CBDFC0FE4}" srcOrd="0" destOrd="0" presId="urn:microsoft.com/office/officeart/2005/8/layout/orgChart1"/>
    <dgm:cxn modelId="{A565375F-7294-4D93-9990-0BF9995A01F4}" type="presParOf" srcId="{6A4C5D44-25BD-427A-B246-42E11D8E8B7A}" destId="{4E071347-8540-4A24-A2F7-3BC8C0C8CEB7}" srcOrd="1" destOrd="0" presId="urn:microsoft.com/office/officeart/2005/8/layout/orgChart1"/>
    <dgm:cxn modelId="{B0AA404F-AAFE-4B38-A808-04D72929C235}" type="presParOf" srcId="{24605C04-8F02-4467-B279-1CDCC06B3399}" destId="{F7EFCB47-77B5-4683-B976-42C9CB7BF311}" srcOrd="1" destOrd="0" presId="urn:microsoft.com/office/officeart/2005/8/layout/orgChart1"/>
    <dgm:cxn modelId="{08C489ED-6A6E-4E7F-BE7D-525A363D2EDD}" type="presParOf" srcId="{24605C04-8F02-4467-B279-1CDCC06B3399}" destId="{2C012C0A-9353-4A5F-BAD0-B6B4B7511F29}" srcOrd="2" destOrd="0" presId="urn:microsoft.com/office/officeart/2005/8/layout/orgChart1"/>
    <dgm:cxn modelId="{4B2FC44A-7914-47AD-8FA2-8426321BAECD}" type="presParOf" srcId="{9BCECFAB-E942-45B9-892D-6E11B0660D13}" destId="{A8F50C6E-AA13-4B13-95B8-7CFB52874D2B}" srcOrd="2" destOrd="0" presId="urn:microsoft.com/office/officeart/2005/8/layout/orgChart1"/>
    <dgm:cxn modelId="{8D6038D8-4029-4A2D-99CD-8CEE86FD84D5}" type="presParOf" srcId="{9BCECFAB-E942-45B9-892D-6E11B0660D13}" destId="{B8090672-04B9-41AD-A8BE-E78BEF50F776}" srcOrd="3" destOrd="0" presId="urn:microsoft.com/office/officeart/2005/8/layout/orgChart1"/>
    <dgm:cxn modelId="{568E4DB4-AF7C-4D8F-834C-CC318BBA0EF6}" type="presParOf" srcId="{B8090672-04B9-41AD-A8BE-E78BEF50F776}" destId="{9299C973-AA87-4D48-99DF-912D21FEA2D2}" srcOrd="0" destOrd="0" presId="urn:microsoft.com/office/officeart/2005/8/layout/orgChart1"/>
    <dgm:cxn modelId="{E195E8FB-44FA-4BA0-AD57-1CEC1667CF2A}" type="presParOf" srcId="{9299C973-AA87-4D48-99DF-912D21FEA2D2}" destId="{0E98BB1F-BCED-46B7-B828-A8CB182AE886}" srcOrd="0" destOrd="0" presId="urn:microsoft.com/office/officeart/2005/8/layout/orgChart1"/>
    <dgm:cxn modelId="{F531C9C6-D09C-4B07-8C97-EF651A47D372}" type="presParOf" srcId="{9299C973-AA87-4D48-99DF-912D21FEA2D2}" destId="{F90D7914-0D7C-4DFC-98AF-31C938BFAC03}" srcOrd="1" destOrd="0" presId="urn:microsoft.com/office/officeart/2005/8/layout/orgChart1"/>
    <dgm:cxn modelId="{C64EB60C-4B89-42E8-BAFA-140449ED1368}" type="presParOf" srcId="{B8090672-04B9-41AD-A8BE-E78BEF50F776}" destId="{F85C0E3D-7EA2-4748-BB43-E9970ABB655C}" srcOrd="1" destOrd="0" presId="urn:microsoft.com/office/officeart/2005/8/layout/orgChart1"/>
    <dgm:cxn modelId="{E72C6237-53D4-49F3-BE29-E33953FC37A5}" type="presParOf" srcId="{B8090672-04B9-41AD-A8BE-E78BEF50F776}" destId="{78215E60-4432-495C-B59C-00DEE27FC1DA}" srcOrd="2" destOrd="0" presId="urn:microsoft.com/office/officeart/2005/8/layout/orgChart1"/>
    <dgm:cxn modelId="{0FCFE032-10E5-4544-A7ED-88DF71DDDD30}" type="presParOf" srcId="{9BCECFAB-E942-45B9-892D-6E11B0660D13}" destId="{FD43429D-3CBE-4663-BF64-BED5E99853ED}" srcOrd="4" destOrd="0" presId="urn:microsoft.com/office/officeart/2005/8/layout/orgChart1"/>
    <dgm:cxn modelId="{7B254F20-B741-4B6C-87B3-7E8D2FCD58D5}" type="presParOf" srcId="{9BCECFAB-E942-45B9-892D-6E11B0660D13}" destId="{4024DC4C-6DE1-4CFF-8842-B5FCE1495827}" srcOrd="5" destOrd="0" presId="urn:microsoft.com/office/officeart/2005/8/layout/orgChart1"/>
    <dgm:cxn modelId="{241AACE5-5452-4A9F-A7E6-0B0B9FD2B9DB}" type="presParOf" srcId="{4024DC4C-6DE1-4CFF-8842-B5FCE1495827}" destId="{CA955EDB-932D-48B9-A08D-BA522BDA48D8}" srcOrd="0" destOrd="0" presId="urn:microsoft.com/office/officeart/2005/8/layout/orgChart1"/>
    <dgm:cxn modelId="{FC8E39F7-9592-45B1-98EE-DC95E00D136D}" type="presParOf" srcId="{CA955EDB-932D-48B9-A08D-BA522BDA48D8}" destId="{6056180A-6F98-43C8-A366-9B1F06F2197F}" srcOrd="0" destOrd="0" presId="urn:microsoft.com/office/officeart/2005/8/layout/orgChart1"/>
    <dgm:cxn modelId="{1D3A2A9D-2080-45CF-A69A-4F54E719BB0B}" type="presParOf" srcId="{CA955EDB-932D-48B9-A08D-BA522BDA48D8}" destId="{D7E653DC-011C-4E1C-AB66-5DDCFE5C67C5}" srcOrd="1" destOrd="0" presId="urn:microsoft.com/office/officeart/2005/8/layout/orgChart1"/>
    <dgm:cxn modelId="{BFCCF7E9-F5A2-4AF1-92DF-79F0CC83E4DD}" type="presParOf" srcId="{4024DC4C-6DE1-4CFF-8842-B5FCE1495827}" destId="{283FBE36-D85B-4DEB-A58F-76F4AF5BEE44}" srcOrd="1" destOrd="0" presId="urn:microsoft.com/office/officeart/2005/8/layout/orgChart1"/>
    <dgm:cxn modelId="{FC5CA0DC-FA9C-432F-8193-9EE97FEDA047}" type="presParOf" srcId="{4024DC4C-6DE1-4CFF-8842-B5FCE1495827}" destId="{943957F1-2D4B-4EE4-9706-0B6E88ABCC31}" srcOrd="2" destOrd="0" presId="urn:microsoft.com/office/officeart/2005/8/layout/orgChart1"/>
    <dgm:cxn modelId="{C4604EF0-D419-4A28-91B0-A92CFD77F322}" type="presParOf" srcId="{6E285C48-DF77-4D51-B4F4-C9EA51C02005}" destId="{622FBCEB-503A-461E-891E-60B3926DF3A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C6EBCF-5A57-4681-AB82-AEB18A35B741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7578BA7-4258-4A0F-AC94-A2CC5DDE330D}">
      <dgm:prSet phldrT="[טקסט]"/>
      <dgm:spPr/>
      <dgm:t>
        <a:bodyPr/>
        <a:lstStyle/>
        <a:p>
          <a:pPr rtl="1"/>
          <a:r>
            <a:rPr lang="he-IL" dirty="0"/>
            <a:t>בגדים</a:t>
          </a:r>
        </a:p>
      </dgm:t>
    </dgm:pt>
    <dgm:pt modelId="{0E901440-C9C2-4A48-924F-2268B32580F7}" type="par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A511E5B4-9690-45CB-A6C2-241222439CD2}" type="sib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3BCBCEC1-C056-4E0C-A434-D6C621D85C8D}">
      <dgm:prSet phldrT="[טקסט]"/>
      <dgm:spPr/>
      <dgm:t>
        <a:bodyPr/>
        <a:lstStyle/>
        <a:p>
          <a:pPr rtl="1"/>
          <a:r>
            <a:rPr lang="he-IL" dirty="0"/>
            <a:t>חולצה</a:t>
          </a:r>
        </a:p>
      </dgm:t>
    </dgm:pt>
    <dgm:pt modelId="{9598468B-6240-497A-AEF4-E4B7BDC382FE}" type="par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ABEE38F7-C67F-473A-B0FA-D5897A4B4731}" type="sib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D18579BB-7186-4D67-9DE5-E971ABA194AB}">
      <dgm:prSet phldrT="[טקסט]"/>
      <dgm:spPr/>
      <dgm:t>
        <a:bodyPr/>
        <a:lstStyle/>
        <a:p>
          <a:pPr rtl="1"/>
          <a:r>
            <a:rPr lang="he-IL" dirty="0"/>
            <a:t>שמלה</a:t>
          </a:r>
        </a:p>
      </dgm:t>
    </dgm:pt>
    <dgm:pt modelId="{5FCAFEB7-0AD7-479C-943D-5833B22132D1}" type="par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F5AA351B-D403-4EC1-BB39-1132AAB2DD4E}" type="sib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4820D5DA-3E2C-4A5C-A96B-809C5C5F25D7}">
      <dgm:prSet phldrT="[טקסט]"/>
      <dgm:spPr/>
      <dgm:t>
        <a:bodyPr/>
        <a:lstStyle/>
        <a:p>
          <a:pPr rtl="1"/>
          <a:r>
            <a:rPr lang="he-IL"/>
            <a:t>מכנסיים</a:t>
          </a:r>
          <a:endParaRPr lang="he-IL" dirty="0"/>
        </a:p>
      </dgm:t>
    </dgm:pt>
    <dgm:pt modelId="{0261E476-6191-41D8-9E24-D30F33889F14}" type="sib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8E8D682E-7E69-4D27-853B-FBAEFB28F477}" type="par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279E57F9-960D-4FA7-98CA-3FA28077819F}">
      <dgm:prSet phldrT="[טקסט]"/>
      <dgm:spPr/>
      <dgm:t>
        <a:bodyPr/>
        <a:lstStyle/>
        <a:p>
          <a:pPr rtl="1"/>
          <a:r>
            <a:rPr lang="he-IL" dirty="0"/>
            <a:t>חולצה עם צווארון</a:t>
          </a:r>
        </a:p>
      </dgm:t>
    </dgm:pt>
    <dgm:pt modelId="{D484F678-77EF-4DE1-B757-1C4D0B544FCD}" type="par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3E0CDF03-7CEF-46BA-984A-987C1FBBBE7C}" type="sib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4528421D-4C78-4D2C-AA45-B1ED5CF0B933}">
      <dgm:prSet phldrT="[טקסט]"/>
      <dgm:spPr/>
      <dgm:t>
        <a:bodyPr/>
        <a:lstStyle/>
        <a:p>
          <a:pPr rtl="1"/>
          <a:r>
            <a:rPr lang="he-IL" dirty="0"/>
            <a:t>טי-</a:t>
          </a:r>
          <a:r>
            <a:rPr lang="he-IL" dirty="0" err="1"/>
            <a:t>שירט</a:t>
          </a:r>
          <a:endParaRPr lang="he-IL" dirty="0"/>
        </a:p>
      </dgm:t>
    </dgm:pt>
    <dgm:pt modelId="{796D726A-72A0-445D-807C-7EDCA8C483FA}" type="par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46C5D3F0-FFB4-45FF-8897-2D28BC80659F}" type="sib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5933DF34-4F08-4959-BC68-1C08D0130616}" type="pres">
      <dgm:prSet presAssocID="{11C6EBCF-5A57-4681-AB82-AEB18A35B7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E3F449B-275C-4205-AEB5-8F8C4BFE5B81}" type="pres">
      <dgm:prSet presAssocID="{07578BA7-4258-4A0F-AC94-A2CC5DDE330D}" presName="hierRoot1" presStyleCnt="0"/>
      <dgm:spPr/>
    </dgm:pt>
    <dgm:pt modelId="{B82CEC51-6EA3-4D7A-B908-064D5A41068C}" type="pres">
      <dgm:prSet presAssocID="{07578BA7-4258-4A0F-AC94-A2CC5DDE330D}" presName="composite" presStyleCnt="0"/>
      <dgm:spPr/>
    </dgm:pt>
    <dgm:pt modelId="{53E21287-B95F-4E6F-BE69-8B275D9E51C8}" type="pres">
      <dgm:prSet presAssocID="{07578BA7-4258-4A0F-AC94-A2CC5DDE330D}" presName="image" presStyleLbl="node0" presStyleIdx="0" presStyleCnt="1" custScaleX="138182" custScaleY="13598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E1F438F-FD9F-4C4D-8AAA-748765745A7F}" type="pres">
      <dgm:prSet presAssocID="{07578BA7-4258-4A0F-AC94-A2CC5DDE330D}" presName="text" presStyleLbl="revTx" presStyleIdx="0" presStyleCnt="6">
        <dgm:presLayoutVars>
          <dgm:chPref val="3"/>
        </dgm:presLayoutVars>
      </dgm:prSet>
      <dgm:spPr/>
    </dgm:pt>
    <dgm:pt modelId="{6A51098D-6734-4E93-8660-86C6E91B9CC0}" type="pres">
      <dgm:prSet presAssocID="{07578BA7-4258-4A0F-AC94-A2CC5DDE330D}" presName="hierChild2" presStyleCnt="0"/>
      <dgm:spPr/>
    </dgm:pt>
    <dgm:pt modelId="{226F2C4E-4540-4CB1-BE61-2D50793B655F}" type="pres">
      <dgm:prSet presAssocID="{9598468B-6240-497A-AEF4-E4B7BDC382FE}" presName="Name10" presStyleLbl="parChTrans1D2" presStyleIdx="0" presStyleCnt="3"/>
      <dgm:spPr/>
    </dgm:pt>
    <dgm:pt modelId="{7535FF7C-9B35-427C-81B2-1FDB0B380F4A}" type="pres">
      <dgm:prSet presAssocID="{3BCBCEC1-C056-4E0C-A434-D6C621D85C8D}" presName="hierRoot2" presStyleCnt="0"/>
      <dgm:spPr/>
    </dgm:pt>
    <dgm:pt modelId="{E12C3D01-EE7A-4FBB-AD71-60FCC6422D9D}" type="pres">
      <dgm:prSet presAssocID="{3BCBCEC1-C056-4E0C-A434-D6C621D85C8D}" presName="composite2" presStyleCnt="0"/>
      <dgm:spPr/>
    </dgm:pt>
    <dgm:pt modelId="{0C885DBA-1ED4-497B-A7C6-BF937BD57334}" type="pres">
      <dgm:prSet presAssocID="{3BCBCEC1-C056-4E0C-A434-D6C621D85C8D}" presName="image2" presStyleLbl="node2" presStyleIdx="0" presStyleCnt="3" custScaleX="138182" custScaleY="13598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4F73C8CC-D33E-4120-A393-A7EE34CBB473}" type="pres">
      <dgm:prSet presAssocID="{3BCBCEC1-C056-4E0C-A434-D6C621D85C8D}" presName="text2" presStyleLbl="revTx" presStyleIdx="1" presStyleCnt="6">
        <dgm:presLayoutVars>
          <dgm:chPref val="3"/>
        </dgm:presLayoutVars>
      </dgm:prSet>
      <dgm:spPr/>
    </dgm:pt>
    <dgm:pt modelId="{B0A3D9D0-107B-4E88-B418-63A014458512}" type="pres">
      <dgm:prSet presAssocID="{3BCBCEC1-C056-4E0C-A434-D6C621D85C8D}" presName="hierChild3" presStyleCnt="0"/>
      <dgm:spPr/>
    </dgm:pt>
    <dgm:pt modelId="{15BD18ED-D922-4381-AF48-C4C363DA1BCD}" type="pres">
      <dgm:prSet presAssocID="{D484F678-77EF-4DE1-B757-1C4D0B544FCD}" presName="Name17" presStyleLbl="parChTrans1D3" presStyleIdx="0" presStyleCnt="2"/>
      <dgm:spPr/>
    </dgm:pt>
    <dgm:pt modelId="{987A96A0-353E-44A4-86B3-DA806CF71EBE}" type="pres">
      <dgm:prSet presAssocID="{279E57F9-960D-4FA7-98CA-3FA28077819F}" presName="hierRoot3" presStyleCnt="0"/>
      <dgm:spPr/>
    </dgm:pt>
    <dgm:pt modelId="{B98F69C1-FEE7-48E8-930A-08991B2EDAFC}" type="pres">
      <dgm:prSet presAssocID="{279E57F9-960D-4FA7-98CA-3FA28077819F}" presName="composite3" presStyleCnt="0"/>
      <dgm:spPr/>
    </dgm:pt>
    <dgm:pt modelId="{4CC3865A-B349-4FE3-B340-6366AC86B177}" type="pres">
      <dgm:prSet presAssocID="{279E57F9-960D-4FA7-98CA-3FA28077819F}" presName="image3" presStyleLbl="node3" presStyleIdx="0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047A7C02-66B6-4538-99F4-95213760D15B}" type="pres">
      <dgm:prSet presAssocID="{279E57F9-960D-4FA7-98CA-3FA28077819F}" presName="text3" presStyleLbl="revTx" presStyleIdx="2" presStyleCnt="6">
        <dgm:presLayoutVars>
          <dgm:chPref val="3"/>
        </dgm:presLayoutVars>
      </dgm:prSet>
      <dgm:spPr/>
    </dgm:pt>
    <dgm:pt modelId="{F5C298E9-A044-479A-A31E-36A66DDCEA49}" type="pres">
      <dgm:prSet presAssocID="{279E57F9-960D-4FA7-98CA-3FA28077819F}" presName="hierChild4" presStyleCnt="0"/>
      <dgm:spPr/>
    </dgm:pt>
    <dgm:pt modelId="{47891885-6057-4DE1-9584-5A9093016C4D}" type="pres">
      <dgm:prSet presAssocID="{796D726A-72A0-445D-807C-7EDCA8C483FA}" presName="Name17" presStyleLbl="parChTrans1D3" presStyleIdx="1" presStyleCnt="2"/>
      <dgm:spPr/>
    </dgm:pt>
    <dgm:pt modelId="{80A99AE6-ED2F-4545-B6FA-486F9AB2B20B}" type="pres">
      <dgm:prSet presAssocID="{4528421D-4C78-4D2C-AA45-B1ED5CF0B933}" presName="hierRoot3" presStyleCnt="0"/>
      <dgm:spPr/>
    </dgm:pt>
    <dgm:pt modelId="{7A96286A-39D8-4948-92D4-2D293BF0F8CF}" type="pres">
      <dgm:prSet presAssocID="{4528421D-4C78-4D2C-AA45-B1ED5CF0B933}" presName="composite3" presStyleCnt="0"/>
      <dgm:spPr/>
    </dgm:pt>
    <dgm:pt modelId="{A2420E6C-B52A-4469-B29F-C0D6CA675D44}" type="pres">
      <dgm:prSet presAssocID="{4528421D-4C78-4D2C-AA45-B1ED5CF0B933}" presName="image3" presStyleLbl="node3" presStyleIdx="1" presStyleCnt="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502A523E-3111-4E18-B051-C6AAA43319D5}" type="pres">
      <dgm:prSet presAssocID="{4528421D-4C78-4D2C-AA45-B1ED5CF0B933}" presName="text3" presStyleLbl="revTx" presStyleIdx="3" presStyleCnt="6">
        <dgm:presLayoutVars>
          <dgm:chPref val="3"/>
        </dgm:presLayoutVars>
      </dgm:prSet>
      <dgm:spPr/>
    </dgm:pt>
    <dgm:pt modelId="{B056BC1F-F3EA-44F9-9056-E96F335F8170}" type="pres">
      <dgm:prSet presAssocID="{4528421D-4C78-4D2C-AA45-B1ED5CF0B933}" presName="hierChild4" presStyleCnt="0"/>
      <dgm:spPr/>
    </dgm:pt>
    <dgm:pt modelId="{3C7DE3F4-D479-4CB8-8A76-EFFF7778F251}" type="pres">
      <dgm:prSet presAssocID="{8E8D682E-7E69-4D27-853B-FBAEFB28F477}" presName="Name10" presStyleLbl="parChTrans1D2" presStyleIdx="1" presStyleCnt="3"/>
      <dgm:spPr/>
    </dgm:pt>
    <dgm:pt modelId="{6C62D633-A2C6-46D2-ACEF-779EA3200723}" type="pres">
      <dgm:prSet presAssocID="{4820D5DA-3E2C-4A5C-A96B-809C5C5F25D7}" presName="hierRoot2" presStyleCnt="0"/>
      <dgm:spPr/>
    </dgm:pt>
    <dgm:pt modelId="{34090558-4497-42C9-B299-6352B169CCF7}" type="pres">
      <dgm:prSet presAssocID="{4820D5DA-3E2C-4A5C-A96B-809C5C5F25D7}" presName="composite2" presStyleCnt="0"/>
      <dgm:spPr/>
    </dgm:pt>
    <dgm:pt modelId="{EDC3EF8B-37C8-41B4-905B-B293ACE5207D}" type="pres">
      <dgm:prSet presAssocID="{4820D5DA-3E2C-4A5C-A96B-809C5C5F25D7}" presName="image2" presStyleLbl="node2" presStyleIdx="1" presStyleCnt="3" custScaleX="138182" custScaleY="13598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28A46D64-D476-4B75-BB53-4FC0B5563C92}" type="pres">
      <dgm:prSet presAssocID="{4820D5DA-3E2C-4A5C-A96B-809C5C5F25D7}" presName="text2" presStyleLbl="revTx" presStyleIdx="4" presStyleCnt="6">
        <dgm:presLayoutVars>
          <dgm:chPref val="3"/>
        </dgm:presLayoutVars>
      </dgm:prSet>
      <dgm:spPr/>
    </dgm:pt>
    <dgm:pt modelId="{9C1070E1-34E8-4B16-A486-1BBDDB1E057D}" type="pres">
      <dgm:prSet presAssocID="{4820D5DA-3E2C-4A5C-A96B-809C5C5F25D7}" presName="hierChild3" presStyleCnt="0"/>
      <dgm:spPr/>
    </dgm:pt>
    <dgm:pt modelId="{91DD1536-3CE4-43BB-B141-798288E651F4}" type="pres">
      <dgm:prSet presAssocID="{5FCAFEB7-0AD7-479C-943D-5833B22132D1}" presName="Name10" presStyleLbl="parChTrans1D2" presStyleIdx="2" presStyleCnt="3"/>
      <dgm:spPr/>
    </dgm:pt>
    <dgm:pt modelId="{8143FDD0-E6DE-43BF-B673-D38A07327174}" type="pres">
      <dgm:prSet presAssocID="{D18579BB-7186-4D67-9DE5-E971ABA194AB}" presName="hierRoot2" presStyleCnt="0"/>
      <dgm:spPr/>
    </dgm:pt>
    <dgm:pt modelId="{57083633-D8F3-4CE1-BEA8-EC54B146F694}" type="pres">
      <dgm:prSet presAssocID="{D18579BB-7186-4D67-9DE5-E971ABA194AB}" presName="composite2" presStyleCnt="0"/>
      <dgm:spPr/>
    </dgm:pt>
    <dgm:pt modelId="{E8149A68-5856-43CB-950F-6A732D65ADDE}" type="pres">
      <dgm:prSet presAssocID="{D18579BB-7186-4D67-9DE5-E971ABA194AB}" presName="image2" presStyleLbl="node2" presStyleIdx="2" presStyleCnt="3" custScaleX="138182" custScaleY="135981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28812789-82D8-483E-9A7E-9906CF81D45E}" type="pres">
      <dgm:prSet presAssocID="{D18579BB-7186-4D67-9DE5-E971ABA194AB}" presName="text2" presStyleLbl="revTx" presStyleIdx="5" presStyleCnt="6">
        <dgm:presLayoutVars>
          <dgm:chPref val="3"/>
        </dgm:presLayoutVars>
      </dgm:prSet>
      <dgm:spPr/>
    </dgm:pt>
    <dgm:pt modelId="{F765CCFF-4933-4111-B6E5-C188EFA1A5A6}" type="pres">
      <dgm:prSet presAssocID="{D18579BB-7186-4D67-9DE5-E971ABA194AB}" presName="hierChild3" presStyleCnt="0"/>
      <dgm:spPr/>
    </dgm:pt>
  </dgm:ptLst>
  <dgm:cxnLst>
    <dgm:cxn modelId="{F0988A0A-B5F3-4CAB-9C76-E96251920A31}" type="presOf" srcId="{4820D5DA-3E2C-4A5C-A96B-809C5C5F25D7}" destId="{28A46D64-D476-4B75-BB53-4FC0B5563C92}" srcOrd="0" destOrd="0" presId="urn:microsoft.com/office/officeart/2009/layout/CirclePictureHierarchy"/>
    <dgm:cxn modelId="{AEAD6C0D-6C2B-414C-8344-B5CD4D0CD657}" type="presOf" srcId="{07578BA7-4258-4A0F-AC94-A2CC5DDE330D}" destId="{DE1F438F-FD9F-4C4D-8AAA-748765745A7F}" srcOrd="0" destOrd="0" presId="urn:microsoft.com/office/officeart/2009/layout/CirclePictureHierarchy"/>
    <dgm:cxn modelId="{1313751B-B758-488B-9067-68523A9912BB}" type="presOf" srcId="{D484F678-77EF-4DE1-B757-1C4D0B544FCD}" destId="{15BD18ED-D922-4381-AF48-C4C363DA1BCD}" srcOrd="0" destOrd="0" presId="urn:microsoft.com/office/officeart/2009/layout/CirclePictureHierarchy"/>
    <dgm:cxn modelId="{6AD69921-2646-43BE-8D9A-131F45DD18B3}" type="presOf" srcId="{11C6EBCF-5A57-4681-AB82-AEB18A35B741}" destId="{5933DF34-4F08-4959-BC68-1C08D0130616}" srcOrd="0" destOrd="0" presId="urn:microsoft.com/office/officeart/2009/layout/CirclePictureHierarchy"/>
    <dgm:cxn modelId="{1F6D5A37-2AD6-4BE9-A88A-C65F532B0321}" type="presOf" srcId="{796D726A-72A0-445D-807C-7EDCA8C483FA}" destId="{47891885-6057-4DE1-9584-5A9093016C4D}" srcOrd="0" destOrd="0" presId="urn:microsoft.com/office/officeart/2009/layout/CirclePictureHierarchy"/>
    <dgm:cxn modelId="{9473F839-5F8E-41C9-BB19-80D5BEA09034}" srcId="{07578BA7-4258-4A0F-AC94-A2CC5DDE330D}" destId="{4820D5DA-3E2C-4A5C-A96B-809C5C5F25D7}" srcOrd="1" destOrd="0" parTransId="{8E8D682E-7E69-4D27-853B-FBAEFB28F477}" sibTransId="{0261E476-6191-41D8-9E24-D30F33889F14}"/>
    <dgm:cxn modelId="{A82C2A60-20B5-41F6-8CD0-C552C09CC6D1}" type="presOf" srcId="{9598468B-6240-497A-AEF4-E4B7BDC382FE}" destId="{226F2C4E-4540-4CB1-BE61-2D50793B655F}" srcOrd="0" destOrd="0" presId="urn:microsoft.com/office/officeart/2009/layout/CirclePictureHierarchy"/>
    <dgm:cxn modelId="{B9438641-45A2-4EEE-86CC-1FD8287807AA}" srcId="{07578BA7-4258-4A0F-AC94-A2CC5DDE330D}" destId="{3BCBCEC1-C056-4E0C-A434-D6C621D85C8D}" srcOrd="0" destOrd="0" parTransId="{9598468B-6240-497A-AEF4-E4B7BDC382FE}" sibTransId="{ABEE38F7-C67F-473A-B0FA-D5897A4B4731}"/>
    <dgm:cxn modelId="{606BB945-ED15-4B80-B1FB-BB0FDE1EBC9B}" srcId="{07578BA7-4258-4A0F-AC94-A2CC5DDE330D}" destId="{D18579BB-7186-4D67-9DE5-E971ABA194AB}" srcOrd="2" destOrd="0" parTransId="{5FCAFEB7-0AD7-479C-943D-5833B22132D1}" sibTransId="{F5AA351B-D403-4EC1-BB39-1132AAB2DD4E}"/>
    <dgm:cxn modelId="{C8FE9A6B-E3F6-4143-9AAC-CD35FC6A786F}" srcId="{11C6EBCF-5A57-4681-AB82-AEB18A35B741}" destId="{07578BA7-4258-4A0F-AC94-A2CC5DDE330D}" srcOrd="0" destOrd="0" parTransId="{0E901440-C9C2-4A48-924F-2268B32580F7}" sibTransId="{A511E5B4-9690-45CB-A6C2-241222439CD2}"/>
    <dgm:cxn modelId="{15BE806C-FB9F-4DA3-8C38-D31DE80AFD5D}" srcId="{3BCBCEC1-C056-4E0C-A434-D6C621D85C8D}" destId="{4528421D-4C78-4D2C-AA45-B1ED5CF0B933}" srcOrd="1" destOrd="0" parTransId="{796D726A-72A0-445D-807C-7EDCA8C483FA}" sibTransId="{46C5D3F0-FFB4-45FF-8897-2D28BC80659F}"/>
    <dgm:cxn modelId="{40CFCD56-974C-489C-A96E-FCBDFF199155}" type="presOf" srcId="{3BCBCEC1-C056-4E0C-A434-D6C621D85C8D}" destId="{4F73C8CC-D33E-4120-A393-A7EE34CBB473}" srcOrd="0" destOrd="0" presId="urn:microsoft.com/office/officeart/2009/layout/CirclePictureHierarchy"/>
    <dgm:cxn modelId="{B5CF0257-99DC-4DF4-ADBA-0E0AAFC11B6E}" type="presOf" srcId="{279E57F9-960D-4FA7-98CA-3FA28077819F}" destId="{047A7C02-66B6-4538-99F4-95213760D15B}" srcOrd="0" destOrd="0" presId="urn:microsoft.com/office/officeart/2009/layout/CirclePictureHierarchy"/>
    <dgm:cxn modelId="{DAD55790-2C15-470E-B6F9-34F0B0C98EEC}" type="presOf" srcId="{4528421D-4C78-4D2C-AA45-B1ED5CF0B933}" destId="{502A523E-3111-4E18-B051-C6AAA43319D5}" srcOrd="0" destOrd="0" presId="urn:microsoft.com/office/officeart/2009/layout/CirclePictureHierarchy"/>
    <dgm:cxn modelId="{73499CA3-AAF6-496D-8BB9-BBBB3C55B420}" type="presOf" srcId="{5FCAFEB7-0AD7-479C-943D-5833B22132D1}" destId="{91DD1536-3CE4-43BB-B141-798288E651F4}" srcOrd="0" destOrd="0" presId="urn:microsoft.com/office/officeart/2009/layout/CirclePictureHierarchy"/>
    <dgm:cxn modelId="{D3F696A6-BCCB-47E4-A572-79B13BBE3403}" type="presOf" srcId="{D18579BB-7186-4D67-9DE5-E971ABA194AB}" destId="{28812789-82D8-483E-9A7E-9906CF81D45E}" srcOrd="0" destOrd="0" presId="urn:microsoft.com/office/officeart/2009/layout/CirclePictureHierarchy"/>
    <dgm:cxn modelId="{9FD21BDA-80BD-4D2E-84E9-CEC04E8B5507}" srcId="{3BCBCEC1-C056-4E0C-A434-D6C621D85C8D}" destId="{279E57F9-960D-4FA7-98CA-3FA28077819F}" srcOrd="0" destOrd="0" parTransId="{D484F678-77EF-4DE1-B757-1C4D0B544FCD}" sibTransId="{3E0CDF03-7CEF-46BA-984A-987C1FBBBE7C}"/>
    <dgm:cxn modelId="{16A4B3E2-C5B0-4DE7-A085-52A840A9F1B7}" type="presOf" srcId="{8E8D682E-7E69-4D27-853B-FBAEFB28F477}" destId="{3C7DE3F4-D479-4CB8-8A76-EFFF7778F251}" srcOrd="0" destOrd="0" presId="urn:microsoft.com/office/officeart/2009/layout/CirclePictureHierarchy"/>
    <dgm:cxn modelId="{4287A1A2-8D0C-4373-96B2-1E61549EEDEB}" type="presParOf" srcId="{5933DF34-4F08-4959-BC68-1C08D0130616}" destId="{8E3F449B-275C-4205-AEB5-8F8C4BFE5B81}" srcOrd="0" destOrd="0" presId="urn:microsoft.com/office/officeart/2009/layout/CirclePictureHierarchy"/>
    <dgm:cxn modelId="{2A7454D9-0E33-4F9D-B6BA-7CC6C2581BAB}" type="presParOf" srcId="{8E3F449B-275C-4205-AEB5-8F8C4BFE5B81}" destId="{B82CEC51-6EA3-4D7A-B908-064D5A41068C}" srcOrd="0" destOrd="0" presId="urn:microsoft.com/office/officeart/2009/layout/CirclePictureHierarchy"/>
    <dgm:cxn modelId="{135724A9-D469-45CC-A1D7-2BF593174449}" type="presParOf" srcId="{B82CEC51-6EA3-4D7A-B908-064D5A41068C}" destId="{53E21287-B95F-4E6F-BE69-8B275D9E51C8}" srcOrd="0" destOrd="0" presId="urn:microsoft.com/office/officeart/2009/layout/CirclePictureHierarchy"/>
    <dgm:cxn modelId="{AFC8B291-A7A2-4A8C-B93F-1ABE2930BA30}" type="presParOf" srcId="{B82CEC51-6EA3-4D7A-B908-064D5A41068C}" destId="{DE1F438F-FD9F-4C4D-8AAA-748765745A7F}" srcOrd="1" destOrd="0" presId="urn:microsoft.com/office/officeart/2009/layout/CirclePictureHierarchy"/>
    <dgm:cxn modelId="{12479066-CE44-4113-AF73-FEA6FC48354D}" type="presParOf" srcId="{8E3F449B-275C-4205-AEB5-8F8C4BFE5B81}" destId="{6A51098D-6734-4E93-8660-86C6E91B9CC0}" srcOrd="1" destOrd="0" presId="urn:microsoft.com/office/officeart/2009/layout/CirclePictureHierarchy"/>
    <dgm:cxn modelId="{5149B27B-A9EC-4496-9596-3EB6C616E2D0}" type="presParOf" srcId="{6A51098D-6734-4E93-8660-86C6E91B9CC0}" destId="{226F2C4E-4540-4CB1-BE61-2D50793B655F}" srcOrd="0" destOrd="0" presId="urn:microsoft.com/office/officeart/2009/layout/CirclePictureHierarchy"/>
    <dgm:cxn modelId="{7B64BA6D-7B9F-4B5A-90AB-6F3B39DE92AA}" type="presParOf" srcId="{6A51098D-6734-4E93-8660-86C6E91B9CC0}" destId="{7535FF7C-9B35-427C-81B2-1FDB0B380F4A}" srcOrd="1" destOrd="0" presId="urn:microsoft.com/office/officeart/2009/layout/CirclePictureHierarchy"/>
    <dgm:cxn modelId="{12055DD3-F697-4B8F-B84D-890DD6972470}" type="presParOf" srcId="{7535FF7C-9B35-427C-81B2-1FDB0B380F4A}" destId="{E12C3D01-EE7A-4FBB-AD71-60FCC6422D9D}" srcOrd="0" destOrd="0" presId="urn:microsoft.com/office/officeart/2009/layout/CirclePictureHierarchy"/>
    <dgm:cxn modelId="{8994E8B6-38DB-46C1-964B-BF50E0C575AF}" type="presParOf" srcId="{E12C3D01-EE7A-4FBB-AD71-60FCC6422D9D}" destId="{0C885DBA-1ED4-497B-A7C6-BF937BD57334}" srcOrd="0" destOrd="0" presId="urn:microsoft.com/office/officeart/2009/layout/CirclePictureHierarchy"/>
    <dgm:cxn modelId="{6DCAA98A-4BF3-4DEF-9ADA-9BB77722FF03}" type="presParOf" srcId="{E12C3D01-EE7A-4FBB-AD71-60FCC6422D9D}" destId="{4F73C8CC-D33E-4120-A393-A7EE34CBB473}" srcOrd="1" destOrd="0" presId="urn:microsoft.com/office/officeart/2009/layout/CirclePictureHierarchy"/>
    <dgm:cxn modelId="{2F5C9AA7-35A0-426F-8B4E-3A70A05578C9}" type="presParOf" srcId="{7535FF7C-9B35-427C-81B2-1FDB0B380F4A}" destId="{B0A3D9D0-107B-4E88-B418-63A014458512}" srcOrd="1" destOrd="0" presId="urn:microsoft.com/office/officeart/2009/layout/CirclePictureHierarchy"/>
    <dgm:cxn modelId="{9A48634D-8020-40EC-A122-4E33E93C9261}" type="presParOf" srcId="{B0A3D9D0-107B-4E88-B418-63A014458512}" destId="{15BD18ED-D922-4381-AF48-C4C363DA1BCD}" srcOrd="0" destOrd="0" presId="urn:microsoft.com/office/officeart/2009/layout/CirclePictureHierarchy"/>
    <dgm:cxn modelId="{5DAE9426-DFD7-46F3-9447-67DFD28A5295}" type="presParOf" srcId="{B0A3D9D0-107B-4E88-B418-63A014458512}" destId="{987A96A0-353E-44A4-86B3-DA806CF71EBE}" srcOrd="1" destOrd="0" presId="urn:microsoft.com/office/officeart/2009/layout/CirclePictureHierarchy"/>
    <dgm:cxn modelId="{46F315A6-B3AA-4473-B68C-8FBF03CE644C}" type="presParOf" srcId="{987A96A0-353E-44A4-86B3-DA806CF71EBE}" destId="{B98F69C1-FEE7-48E8-930A-08991B2EDAFC}" srcOrd="0" destOrd="0" presId="urn:microsoft.com/office/officeart/2009/layout/CirclePictureHierarchy"/>
    <dgm:cxn modelId="{7F6DE0F6-8370-4D9C-99A7-3D50CF30D9BE}" type="presParOf" srcId="{B98F69C1-FEE7-48E8-930A-08991B2EDAFC}" destId="{4CC3865A-B349-4FE3-B340-6366AC86B177}" srcOrd="0" destOrd="0" presId="urn:microsoft.com/office/officeart/2009/layout/CirclePictureHierarchy"/>
    <dgm:cxn modelId="{E67FF9DC-DBB3-4878-BCD7-F21849242078}" type="presParOf" srcId="{B98F69C1-FEE7-48E8-930A-08991B2EDAFC}" destId="{047A7C02-66B6-4538-99F4-95213760D15B}" srcOrd="1" destOrd="0" presId="urn:microsoft.com/office/officeart/2009/layout/CirclePictureHierarchy"/>
    <dgm:cxn modelId="{1F3C311B-D609-498C-958E-A5297D503653}" type="presParOf" srcId="{987A96A0-353E-44A4-86B3-DA806CF71EBE}" destId="{F5C298E9-A044-479A-A31E-36A66DDCEA49}" srcOrd="1" destOrd="0" presId="urn:microsoft.com/office/officeart/2009/layout/CirclePictureHierarchy"/>
    <dgm:cxn modelId="{1D8FC9B5-0507-453B-9C2C-1C381269CA6C}" type="presParOf" srcId="{B0A3D9D0-107B-4E88-B418-63A014458512}" destId="{47891885-6057-4DE1-9584-5A9093016C4D}" srcOrd="2" destOrd="0" presId="urn:microsoft.com/office/officeart/2009/layout/CirclePictureHierarchy"/>
    <dgm:cxn modelId="{78E50488-7B3A-4FC6-8AA8-CAED2E6FC890}" type="presParOf" srcId="{B0A3D9D0-107B-4E88-B418-63A014458512}" destId="{80A99AE6-ED2F-4545-B6FA-486F9AB2B20B}" srcOrd="3" destOrd="0" presId="urn:microsoft.com/office/officeart/2009/layout/CirclePictureHierarchy"/>
    <dgm:cxn modelId="{50838074-E473-4476-872E-20C559012104}" type="presParOf" srcId="{80A99AE6-ED2F-4545-B6FA-486F9AB2B20B}" destId="{7A96286A-39D8-4948-92D4-2D293BF0F8CF}" srcOrd="0" destOrd="0" presId="urn:microsoft.com/office/officeart/2009/layout/CirclePictureHierarchy"/>
    <dgm:cxn modelId="{FFF927E9-0A1D-49A1-9A79-F3EACA549E7E}" type="presParOf" srcId="{7A96286A-39D8-4948-92D4-2D293BF0F8CF}" destId="{A2420E6C-B52A-4469-B29F-C0D6CA675D44}" srcOrd="0" destOrd="0" presId="urn:microsoft.com/office/officeart/2009/layout/CirclePictureHierarchy"/>
    <dgm:cxn modelId="{A87F0A32-ACBF-4933-87EE-1E01887A3F58}" type="presParOf" srcId="{7A96286A-39D8-4948-92D4-2D293BF0F8CF}" destId="{502A523E-3111-4E18-B051-C6AAA43319D5}" srcOrd="1" destOrd="0" presId="urn:microsoft.com/office/officeart/2009/layout/CirclePictureHierarchy"/>
    <dgm:cxn modelId="{D8E6B692-0AB0-4D54-B57B-4A2362440590}" type="presParOf" srcId="{80A99AE6-ED2F-4545-B6FA-486F9AB2B20B}" destId="{B056BC1F-F3EA-44F9-9056-E96F335F8170}" srcOrd="1" destOrd="0" presId="urn:microsoft.com/office/officeart/2009/layout/CirclePictureHierarchy"/>
    <dgm:cxn modelId="{95998C3E-A877-4FB9-8AB1-21A0B1BC8AF3}" type="presParOf" srcId="{6A51098D-6734-4E93-8660-86C6E91B9CC0}" destId="{3C7DE3F4-D479-4CB8-8A76-EFFF7778F251}" srcOrd="2" destOrd="0" presId="urn:microsoft.com/office/officeart/2009/layout/CirclePictureHierarchy"/>
    <dgm:cxn modelId="{06874A0A-229F-4BDA-8B6E-D28C5A871528}" type="presParOf" srcId="{6A51098D-6734-4E93-8660-86C6E91B9CC0}" destId="{6C62D633-A2C6-46D2-ACEF-779EA3200723}" srcOrd="3" destOrd="0" presId="urn:microsoft.com/office/officeart/2009/layout/CirclePictureHierarchy"/>
    <dgm:cxn modelId="{0A1804AC-B478-40FC-8779-2C03DE9C3752}" type="presParOf" srcId="{6C62D633-A2C6-46D2-ACEF-779EA3200723}" destId="{34090558-4497-42C9-B299-6352B169CCF7}" srcOrd="0" destOrd="0" presId="urn:microsoft.com/office/officeart/2009/layout/CirclePictureHierarchy"/>
    <dgm:cxn modelId="{B6AD89F6-7288-4F30-9C91-BFB1170BAD3A}" type="presParOf" srcId="{34090558-4497-42C9-B299-6352B169CCF7}" destId="{EDC3EF8B-37C8-41B4-905B-B293ACE5207D}" srcOrd="0" destOrd="0" presId="urn:microsoft.com/office/officeart/2009/layout/CirclePictureHierarchy"/>
    <dgm:cxn modelId="{E0DB15E0-36FE-4B9F-8C4F-CB289C7EFE5D}" type="presParOf" srcId="{34090558-4497-42C9-B299-6352B169CCF7}" destId="{28A46D64-D476-4B75-BB53-4FC0B5563C92}" srcOrd="1" destOrd="0" presId="urn:microsoft.com/office/officeart/2009/layout/CirclePictureHierarchy"/>
    <dgm:cxn modelId="{BD72F118-E1B8-4D44-806A-3035362D3119}" type="presParOf" srcId="{6C62D633-A2C6-46D2-ACEF-779EA3200723}" destId="{9C1070E1-34E8-4B16-A486-1BBDDB1E057D}" srcOrd="1" destOrd="0" presId="urn:microsoft.com/office/officeart/2009/layout/CirclePictureHierarchy"/>
    <dgm:cxn modelId="{B6AE4F62-AE03-4B1D-B204-B69D2A3A78B2}" type="presParOf" srcId="{6A51098D-6734-4E93-8660-86C6E91B9CC0}" destId="{91DD1536-3CE4-43BB-B141-798288E651F4}" srcOrd="4" destOrd="0" presId="urn:microsoft.com/office/officeart/2009/layout/CirclePictureHierarchy"/>
    <dgm:cxn modelId="{43C5B9DF-F0BF-4AD3-8968-3D91712C4EE5}" type="presParOf" srcId="{6A51098D-6734-4E93-8660-86C6E91B9CC0}" destId="{8143FDD0-E6DE-43BF-B673-D38A07327174}" srcOrd="5" destOrd="0" presId="urn:microsoft.com/office/officeart/2009/layout/CirclePictureHierarchy"/>
    <dgm:cxn modelId="{55C7CDF5-F58F-498A-99AE-9B8E5751F295}" type="presParOf" srcId="{8143FDD0-E6DE-43BF-B673-D38A07327174}" destId="{57083633-D8F3-4CE1-BEA8-EC54B146F694}" srcOrd="0" destOrd="0" presId="urn:microsoft.com/office/officeart/2009/layout/CirclePictureHierarchy"/>
    <dgm:cxn modelId="{3ABC3963-711F-4CA4-90B9-DFFF76647FF7}" type="presParOf" srcId="{57083633-D8F3-4CE1-BEA8-EC54B146F694}" destId="{E8149A68-5856-43CB-950F-6A732D65ADDE}" srcOrd="0" destOrd="0" presId="urn:microsoft.com/office/officeart/2009/layout/CirclePictureHierarchy"/>
    <dgm:cxn modelId="{23B4605C-CA4D-494D-84B0-6CDF34176AA1}" type="presParOf" srcId="{57083633-D8F3-4CE1-BEA8-EC54B146F694}" destId="{28812789-82D8-483E-9A7E-9906CF81D45E}" srcOrd="1" destOrd="0" presId="urn:microsoft.com/office/officeart/2009/layout/CirclePictureHierarchy"/>
    <dgm:cxn modelId="{58990010-05DF-4268-8752-15A735011EF1}" type="presParOf" srcId="{8143FDD0-E6DE-43BF-B673-D38A07327174}" destId="{F765CCFF-4933-4111-B6E5-C188EFA1A5A6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C6EBCF-5A57-4681-AB82-AEB18A35B741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7578BA7-4258-4A0F-AC94-A2CC5DDE330D}">
      <dgm:prSet phldrT="[טקסט]"/>
      <dgm:spPr/>
      <dgm:t>
        <a:bodyPr/>
        <a:lstStyle/>
        <a:p>
          <a:pPr rtl="1"/>
          <a:r>
            <a:rPr lang="he-IL" dirty="0"/>
            <a:t>בגדים</a:t>
          </a:r>
        </a:p>
      </dgm:t>
    </dgm:pt>
    <dgm:pt modelId="{0E901440-C9C2-4A48-924F-2268B32580F7}" type="par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A511E5B4-9690-45CB-A6C2-241222439CD2}" type="sibTrans" cxnId="{C8FE9A6B-E3F6-4143-9AAC-CD35FC6A786F}">
      <dgm:prSet/>
      <dgm:spPr/>
      <dgm:t>
        <a:bodyPr/>
        <a:lstStyle/>
        <a:p>
          <a:pPr rtl="1"/>
          <a:endParaRPr lang="he-IL"/>
        </a:p>
      </dgm:t>
    </dgm:pt>
    <dgm:pt modelId="{3BCBCEC1-C056-4E0C-A434-D6C621D85C8D}">
      <dgm:prSet phldrT="[טקסט]"/>
      <dgm:spPr/>
      <dgm:t>
        <a:bodyPr/>
        <a:lstStyle/>
        <a:p>
          <a:pPr rtl="1"/>
          <a:r>
            <a:rPr lang="he-IL" dirty="0"/>
            <a:t>חולצה</a:t>
          </a:r>
        </a:p>
      </dgm:t>
    </dgm:pt>
    <dgm:pt modelId="{9598468B-6240-497A-AEF4-E4B7BDC382FE}" type="par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ABEE38F7-C67F-473A-B0FA-D5897A4B4731}" type="sibTrans" cxnId="{B9438641-45A2-4EEE-86CC-1FD8287807AA}">
      <dgm:prSet/>
      <dgm:spPr/>
      <dgm:t>
        <a:bodyPr/>
        <a:lstStyle/>
        <a:p>
          <a:pPr rtl="1"/>
          <a:endParaRPr lang="he-IL"/>
        </a:p>
      </dgm:t>
    </dgm:pt>
    <dgm:pt modelId="{D18579BB-7186-4D67-9DE5-E971ABA194AB}">
      <dgm:prSet phldrT="[טקסט]"/>
      <dgm:spPr/>
      <dgm:t>
        <a:bodyPr/>
        <a:lstStyle/>
        <a:p>
          <a:pPr rtl="1"/>
          <a:r>
            <a:rPr lang="he-IL" dirty="0"/>
            <a:t>שמלה</a:t>
          </a:r>
        </a:p>
      </dgm:t>
    </dgm:pt>
    <dgm:pt modelId="{5FCAFEB7-0AD7-479C-943D-5833B22132D1}" type="par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F5AA351B-D403-4EC1-BB39-1132AAB2DD4E}" type="sibTrans" cxnId="{606BB945-ED15-4B80-B1FB-BB0FDE1EBC9B}">
      <dgm:prSet/>
      <dgm:spPr/>
      <dgm:t>
        <a:bodyPr/>
        <a:lstStyle/>
        <a:p>
          <a:pPr rtl="1"/>
          <a:endParaRPr lang="he-IL"/>
        </a:p>
      </dgm:t>
    </dgm:pt>
    <dgm:pt modelId="{4820D5DA-3E2C-4A5C-A96B-809C5C5F25D7}">
      <dgm:prSet phldrT="[טקסט]"/>
      <dgm:spPr/>
      <dgm:t>
        <a:bodyPr/>
        <a:lstStyle/>
        <a:p>
          <a:pPr rtl="1"/>
          <a:r>
            <a:rPr lang="he-IL"/>
            <a:t>מכנסיים</a:t>
          </a:r>
          <a:endParaRPr lang="he-IL" dirty="0"/>
        </a:p>
      </dgm:t>
    </dgm:pt>
    <dgm:pt modelId="{0261E476-6191-41D8-9E24-D30F33889F14}" type="sib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8E8D682E-7E69-4D27-853B-FBAEFB28F477}" type="parTrans" cxnId="{9473F839-5F8E-41C9-BB19-80D5BEA09034}">
      <dgm:prSet/>
      <dgm:spPr/>
      <dgm:t>
        <a:bodyPr/>
        <a:lstStyle/>
        <a:p>
          <a:pPr rtl="1"/>
          <a:endParaRPr lang="he-IL"/>
        </a:p>
      </dgm:t>
    </dgm:pt>
    <dgm:pt modelId="{279E57F9-960D-4FA7-98CA-3FA28077819F}">
      <dgm:prSet phldrT="[טקסט]"/>
      <dgm:spPr/>
      <dgm:t>
        <a:bodyPr/>
        <a:lstStyle/>
        <a:p>
          <a:pPr rtl="1"/>
          <a:r>
            <a:rPr lang="he-IL" dirty="0"/>
            <a:t>חולצה עם צווארון</a:t>
          </a:r>
        </a:p>
      </dgm:t>
    </dgm:pt>
    <dgm:pt modelId="{D484F678-77EF-4DE1-B757-1C4D0B544FCD}" type="par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3E0CDF03-7CEF-46BA-984A-987C1FBBBE7C}" type="sibTrans" cxnId="{9FD21BDA-80BD-4D2E-84E9-CEC04E8B5507}">
      <dgm:prSet/>
      <dgm:spPr/>
      <dgm:t>
        <a:bodyPr/>
        <a:lstStyle/>
        <a:p>
          <a:pPr rtl="1"/>
          <a:endParaRPr lang="he-IL"/>
        </a:p>
      </dgm:t>
    </dgm:pt>
    <dgm:pt modelId="{4528421D-4C78-4D2C-AA45-B1ED5CF0B933}">
      <dgm:prSet phldrT="[טקסט]"/>
      <dgm:spPr/>
      <dgm:t>
        <a:bodyPr/>
        <a:lstStyle/>
        <a:p>
          <a:pPr rtl="1"/>
          <a:r>
            <a:rPr lang="he-IL" dirty="0"/>
            <a:t>טי-</a:t>
          </a:r>
          <a:r>
            <a:rPr lang="he-IL" dirty="0" err="1"/>
            <a:t>שירט</a:t>
          </a:r>
          <a:endParaRPr lang="he-IL" dirty="0"/>
        </a:p>
      </dgm:t>
    </dgm:pt>
    <dgm:pt modelId="{796D726A-72A0-445D-807C-7EDCA8C483FA}" type="par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46C5D3F0-FFB4-45FF-8897-2D28BC80659F}" type="sibTrans" cxnId="{15BE806C-FB9F-4DA3-8C38-D31DE80AFD5D}">
      <dgm:prSet/>
      <dgm:spPr/>
      <dgm:t>
        <a:bodyPr/>
        <a:lstStyle/>
        <a:p>
          <a:pPr rtl="1"/>
          <a:endParaRPr lang="he-IL"/>
        </a:p>
      </dgm:t>
    </dgm:pt>
    <dgm:pt modelId="{5933DF34-4F08-4959-BC68-1C08D0130616}" type="pres">
      <dgm:prSet presAssocID="{11C6EBCF-5A57-4681-AB82-AEB18A35B7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E3F449B-275C-4205-AEB5-8F8C4BFE5B81}" type="pres">
      <dgm:prSet presAssocID="{07578BA7-4258-4A0F-AC94-A2CC5DDE330D}" presName="hierRoot1" presStyleCnt="0"/>
      <dgm:spPr/>
    </dgm:pt>
    <dgm:pt modelId="{B82CEC51-6EA3-4D7A-B908-064D5A41068C}" type="pres">
      <dgm:prSet presAssocID="{07578BA7-4258-4A0F-AC94-A2CC5DDE330D}" presName="composite" presStyleCnt="0"/>
      <dgm:spPr/>
    </dgm:pt>
    <dgm:pt modelId="{53E21287-B95F-4E6F-BE69-8B275D9E51C8}" type="pres">
      <dgm:prSet presAssocID="{07578BA7-4258-4A0F-AC94-A2CC5DDE330D}" presName="image" presStyleLbl="node0" presStyleIdx="0" presStyleCnt="1" custScaleX="138182" custScaleY="13598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E1F438F-FD9F-4C4D-8AAA-748765745A7F}" type="pres">
      <dgm:prSet presAssocID="{07578BA7-4258-4A0F-AC94-A2CC5DDE330D}" presName="text" presStyleLbl="revTx" presStyleIdx="0" presStyleCnt="6">
        <dgm:presLayoutVars>
          <dgm:chPref val="3"/>
        </dgm:presLayoutVars>
      </dgm:prSet>
      <dgm:spPr/>
    </dgm:pt>
    <dgm:pt modelId="{6A51098D-6734-4E93-8660-86C6E91B9CC0}" type="pres">
      <dgm:prSet presAssocID="{07578BA7-4258-4A0F-AC94-A2CC5DDE330D}" presName="hierChild2" presStyleCnt="0"/>
      <dgm:spPr/>
    </dgm:pt>
    <dgm:pt modelId="{226F2C4E-4540-4CB1-BE61-2D50793B655F}" type="pres">
      <dgm:prSet presAssocID="{9598468B-6240-497A-AEF4-E4B7BDC382FE}" presName="Name10" presStyleLbl="parChTrans1D2" presStyleIdx="0" presStyleCnt="3"/>
      <dgm:spPr/>
    </dgm:pt>
    <dgm:pt modelId="{7535FF7C-9B35-427C-81B2-1FDB0B380F4A}" type="pres">
      <dgm:prSet presAssocID="{3BCBCEC1-C056-4E0C-A434-D6C621D85C8D}" presName="hierRoot2" presStyleCnt="0"/>
      <dgm:spPr/>
    </dgm:pt>
    <dgm:pt modelId="{E12C3D01-EE7A-4FBB-AD71-60FCC6422D9D}" type="pres">
      <dgm:prSet presAssocID="{3BCBCEC1-C056-4E0C-A434-D6C621D85C8D}" presName="composite2" presStyleCnt="0"/>
      <dgm:spPr/>
    </dgm:pt>
    <dgm:pt modelId="{0C885DBA-1ED4-497B-A7C6-BF937BD57334}" type="pres">
      <dgm:prSet presAssocID="{3BCBCEC1-C056-4E0C-A434-D6C621D85C8D}" presName="image2" presStyleLbl="node2" presStyleIdx="0" presStyleCnt="3" custScaleX="138182" custScaleY="13598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4F73C8CC-D33E-4120-A393-A7EE34CBB473}" type="pres">
      <dgm:prSet presAssocID="{3BCBCEC1-C056-4E0C-A434-D6C621D85C8D}" presName="text2" presStyleLbl="revTx" presStyleIdx="1" presStyleCnt="6">
        <dgm:presLayoutVars>
          <dgm:chPref val="3"/>
        </dgm:presLayoutVars>
      </dgm:prSet>
      <dgm:spPr/>
    </dgm:pt>
    <dgm:pt modelId="{B0A3D9D0-107B-4E88-B418-63A014458512}" type="pres">
      <dgm:prSet presAssocID="{3BCBCEC1-C056-4E0C-A434-D6C621D85C8D}" presName="hierChild3" presStyleCnt="0"/>
      <dgm:spPr/>
    </dgm:pt>
    <dgm:pt modelId="{15BD18ED-D922-4381-AF48-C4C363DA1BCD}" type="pres">
      <dgm:prSet presAssocID="{D484F678-77EF-4DE1-B757-1C4D0B544FCD}" presName="Name17" presStyleLbl="parChTrans1D3" presStyleIdx="0" presStyleCnt="2"/>
      <dgm:spPr/>
    </dgm:pt>
    <dgm:pt modelId="{987A96A0-353E-44A4-86B3-DA806CF71EBE}" type="pres">
      <dgm:prSet presAssocID="{279E57F9-960D-4FA7-98CA-3FA28077819F}" presName="hierRoot3" presStyleCnt="0"/>
      <dgm:spPr/>
    </dgm:pt>
    <dgm:pt modelId="{B98F69C1-FEE7-48E8-930A-08991B2EDAFC}" type="pres">
      <dgm:prSet presAssocID="{279E57F9-960D-4FA7-98CA-3FA28077819F}" presName="composite3" presStyleCnt="0"/>
      <dgm:spPr/>
    </dgm:pt>
    <dgm:pt modelId="{4CC3865A-B349-4FE3-B340-6366AC86B177}" type="pres">
      <dgm:prSet presAssocID="{279E57F9-960D-4FA7-98CA-3FA28077819F}" presName="image3" presStyleLbl="node3" presStyleIdx="0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047A7C02-66B6-4538-99F4-95213760D15B}" type="pres">
      <dgm:prSet presAssocID="{279E57F9-960D-4FA7-98CA-3FA28077819F}" presName="text3" presStyleLbl="revTx" presStyleIdx="2" presStyleCnt="6">
        <dgm:presLayoutVars>
          <dgm:chPref val="3"/>
        </dgm:presLayoutVars>
      </dgm:prSet>
      <dgm:spPr/>
    </dgm:pt>
    <dgm:pt modelId="{F5C298E9-A044-479A-A31E-36A66DDCEA49}" type="pres">
      <dgm:prSet presAssocID="{279E57F9-960D-4FA7-98CA-3FA28077819F}" presName="hierChild4" presStyleCnt="0"/>
      <dgm:spPr/>
    </dgm:pt>
    <dgm:pt modelId="{47891885-6057-4DE1-9584-5A9093016C4D}" type="pres">
      <dgm:prSet presAssocID="{796D726A-72A0-445D-807C-7EDCA8C483FA}" presName="Name17" presStyleLbl="parChTrans1D3" presStyleIdx="1" presStyleCnt="2"/>
      <dgm:spPr/>
    </dgm:pt>
    <dgm:pt modelId="{80A99AE6-ED2F-4545-B6FA-486F9AB2B20B}" type="pres">
      <dgm:prSet presAssocID="{4528421D-4C78-4D2C-AA45-B1ED5CF0B933}" presName="hierRoot3" presStyleCnt="0"/>
      <dgm:spPr/>
    </dgm:pt>
    <dgm:pt modelId="{7A96286A-39D8-4948-92D4-2D293BF0F8CF}" type="pres">
      <dgm:prSet presAssocID="{4528421D-4C78-4D2C-AA45-B1ED5CF0B933}" presName="composite3" presStyleCnt="0"/>
      <dgm:spPr/>
    </dgm:pt>
    <dgm:pt modelId="{A2420E6C-B52A-4469-B29F-C0D6CA675D44}" type="pres">
      <dgm:prSet presAssocID="{4528421D-4C78-4D2C-AA45-B1ED5CF0B933}" presName="image3" presStyleLbl="node3" presStyleIdx="1" presStyleCnt="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502A523E-3111-4E18-B051-C6AAA43319D5}" type="pres">
      <dgm:prSet presAssocID="{4528421D-4C78-4D2C-AA45-B1ED5CF0B933}" presName="text3" presStyleLbl="revTx" presStyleIdx="3" presStyleCnt="6">
        <dgm:presLayoutVars>
          <dgm:chPref val="3"/>
        </dgm:presLayoutVars>
      </dgm:prSet>
      <dgm:spPr/>
    </dgm:pt>
    <dgm:pt modelId="{B056BC1F-F3EA-44F9-9056-E96F335F8170}" type="pres">
      <dgm:prSet presAssocID="{4528421D-4C78-4D2C-AA45-B1ED5CF0B933}" presName="hierChild4" presStyleCnt="0"/>
      <dgm:spPr/>
    </dgm:pt>
    <dgm:pt modelId="{3C7DE3F4-D479-4CB8-8A76-EFFF7778F251}" type="pres">
      <dgm:prSet presAssocID="{8E8D682E-7E69-4D27-853B-FBAEFB28F477}" presName="Name10" presStyleLbl="parChTrans1D2" presStyleIdx="1" presStyleCnt="3"/>
      <dgm:spPr/>
    </dgm:pt>
    <dgm:pt modelId="{6C62D633-A2C6-46D2-ACEF-779EA3200723}" type="pres">
      <dgm:prSet presAssocID="{4820D5DA-3E2C-4A5C-A96B-809C5C5F25D7}" presName="hierRoot2" presStyleCnt="0"/>
      <dgm:spPr/>
    </dgm:pt>
    <dgm:pt modelId="{34090558-4497-42C9-B299-6352B169CCF7}" type="pres">
      <dgm:prSet presAssocID="{4820D5DA-3E2C-4A5C-A96B-809C5C5F25D7}" presName="composite2" presStyleCnt="0"/>
      <dgm:spPr/>
    </dgm:pt>
    <dgm:pt modelId="{EDC3EF8B-37C8-41B4-905B-B293ACE5207D}" type="pres">
      <dgm:prSet presAssocID="{4820D5DA-3E2C-4A5C-A96B-809C5C5F25D7}" presName="image2" presStyleLbl="node2" presStyleIdx="1" presStyleCnt="3" custScaleX="138182" custScaleY="13598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</dgm:pt>
    <dgm:pt modelId="{28A46D64-D476-4B75-BB53-4FC0B5563C92}" type="pres">
      <dgm:prSet presAssocID="{4820D5DA-3E2C-4A5C-A96B-809C5C5F25D7}" presName="text2" presStyleLbl="revTx" presStyleIdx="4" presStyleCnt="6">
        <dgm:presLayoutVars>
          <dgm:chPref val="3"/>
        </dgm:presLayoutVars>
      </dgm:prSet>
      <dgm:spPr/>
    </dgm:pt>
    <dgm:pt modelId="{9C1070E1-34E8-4B16-A486-1BBDDB1E057D}" type="pres">
      <dgm:prSet presAssocID="{4820D5DA-3E2C-4A5C-A96B-809C5C5F25D7}" presName="hierChild3" presStyleCnt="0"/>
      <dgm:spPr/>
    </dgm:pt>
    <dgm:pt modelId="{91DD1536-3CE4-43BB-B141-798288E651F4}" type="pres">
      <dgm:prSet presAssocID="{5FCAFEB7-0AD7-479C-943D-5833B22132D1}" presName="Name10" presStyleLbl="parChTrans1D2" presStyleIdx="2" presStyleCnt="3"/>
      <dgm:spPr/>
    </dgm:pt>
    <dgm:pt modelId="{8143FDD0-E6DE-43BF-B673-D38A07327174}" type="pres">
      <dgm:prSet presAssocID="{D18579BB-7186-4D67-9DE5-E971ABA194AB}" presName="hierRoot2" presStyleCnt="0"/>
      <dgm:spPr/>
    </dgm:pt>
    <dgm:pt modelId="{57083633-D8F3-4CE1-BEA8-EC54B146F694}" type="pres">
      <dgm:prSet presAssocID="{D18579BB-7186-4D67-9DE5-E971ABA194AB}" presName="composite2" presStyleCnt="0"/>
      <dgm:spPr/>
    </dgm:pt>
    <dgm:pt modelId="{E8149A68-5856-43CB-950F-6A732D65ADDE}" type="pres">
      <dgm:prSet presAssocID="{D18579BB-7186-4D67-9DE5-E971ABA194AB}" presName="image2" presStyleLbl="node2" presStyleIdx="2" presStyleCnt="3" custScaleX="138182" custScaleY="135981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  <dgm:pt modelId="{28812789-82D8-483E-9A7E-9906CF81D45E}" type="pres">
      <dgm:prSet presAssocID="{D18579BB-7186-4D67-9DE5-E971ABA194AB}" presName="text2" presStyleLbl="revTx" presStyleIdx="5" presStyleCnt="6">
        <dgm:presLayoutVars>
          <dgm:chPref val="3"/>
        </dgm:presLayoutVars>
      </dgm:prSet>
      <dgm:spPr/>
    </dgm:pt>
    <dgm:pt modelId="{F765CCFF-4933-4111-B6E5-C188EFA1A5A6}" type="pres">
      <dgm:prSet presAssocID="{D18579BB-7186-4D67-9DE5-E971ABA194AB}" presName="hierChild3" presStyleCnt="0"/>
      <dgm:spPr/>
    </dgm:pt>
  </dgm:ptLst>
  <dgm:cxnLst>
    <dgm:cxn modelId="{F0988A0A-B5F3-4CAB-9C76-E96251920A31}" type="presOf" srcId="{4820D5DA-3E2C-4A5C-A96B-809C5C5F25D7}" destId="{28A46D64-D476-4B75-BB53-4FC0B5563C92}" srcOrd="0" destOrd="0" presId="urn:microsoft.com/office/officeart/2009/layout/CirclePictureHierarchy"/>
    <dgm:cxn modelId="{AEAD6C0D-6C2B-414C-8344-B5CD4D0CD657}" type="presOf" srcId="{07578BA7-4258-4A0F-AC94-A2CC5DDE330D}" destId="{DE1F438F-FD9F-4C4D-8AAA-748765745A7F}" srcOrd="0" destOrd="0" presId="urn:microsoft.com/office/officeart/2009/layout/CirclePictureHierarchy"/>
    <dgm:cxn modelId="{1313751B-B758-488B-9067-68523A9912BB}" type="presOf" srcId="{D484F678-77EF-4DE1-B757-1C4D0B544FCD}" destId="{15BD18ED-D922-4381-AF48-C4C363DA1BCD}" srcOrd="0" destOrd="0" presId="urn:microsoft.com/office/officeart/2009/layout/CirclePictureHierarchy"/>
    <dgm:cxn modelId="{6AD69921-2646-43BE-8D9A-131F45DD18B3}" type="presOf" srcId="{11C6EBCF-5A57-4681-AB82-AEB18A35B741}" destId="{5933DF34-4F08-4959-BC68-1C08D0130616}" srcOrd="0" destOrd="0" presId="urn:microsoft.com/office/officeart/2009/layout/CirclePictureHierarchy"/>
    <dgm:cxn modelId="{1F6D5A37-2AD6-4BE9-A88A-C65F532B0321}" type="presOf" srcId="{796D726A-72A0-445D-807C-7EDCA8C483FA}" destId="{47891885-6057-4DE1-9584-5A9093016C4D}" srcOrd="0" destOrd="0" presId="urn:microsoft.com/office/officeart/2009/layout/CirclePictureHierarchy"/>
    <dgm:cxn modelId="{9473F839-5F8E-41C9-BB19-80D5BEA09034}" srcId="{07578BA7-4258-4A0F-AC94-A2CC5DDE330D}" destId="{4820D5DA-3E2C-4A5C-A96B-809C5C5F25D7}" srcOrd="1" destOrd="0" parTransId="{8E8D682E-7E69-4D27-853B-FBAEFB28F477}" sibTransId="{0261E476-6191-41D8-9E24-D30F33889F14}"/>
    <dgm:cxn modelId="{A82C2A60-20B5-41F6-8CD0-C552C09CC6D1}" type="presOf" srcId="{9598468B-6240-497A-AEF4-E4B7BDC382FE}" destId="{226F2C4E-4540-4CB1-BE61-2D50793B655F}" srcOrd="0" destOrd="0" presId="urn:microsoft.com/office/officeart/2009/layout/CirclePictureHierarchy"/>
    <dgm:cxn modelId="{B9438641-45A2-4EEE-86CC-1FD8287807AA}" srcId="{07578BA7-4258-4A0F-AC94-A2CC5DDE330D}" destId="{3BCBCEC1-C056-4E0C-A434-D6C621D85C8D}" srcOrd="0" destOrd="0" parTransId="{9598468B-6240-497A-AEF4-E4B7BDC382FE}" sibTransId="{ABEE38F7-C67F-473A-B0FA-D5897A4B4731}"/>
    <dgm:cxn modelId="{606BB945-ED15-4B80-B1FB-BB0FDE1EBC9B}" srcId="{07578BA7-4258-4A0F-AC94-A2CC5DDE330D}" destId="{D18579BB-7186-4D67-9DE5-E971ABA194AB}" srcOrd="2" destOrd="0" parTransId="{5FCAFEB7-0AD7-479C-943D-5833B22132D1}" sibTransId="{F5AA351B-D403-4EC1-BB39-1132AAB2DD4E}"/>
    <dgm:cxn modelId="{C8FE9A6B-E3F6-4143-9AAC-CD35FC6A786F}" srcId="{11C6EBCF-5A57-4681-AB82-AEB18A35B741}" destId="{07578BA7-4258-4A0F-AC94-A2CC5DDE330D}" srcOrd="0" destOrd="0" parTransId="{0E901440-C9C2-4A48-924F-2268B32580F7}" sibTransId="{A511E5B4-9690-45CB-A6C2-241222439CD2}"/>
    <dgm:cxn modelId="{15BE806C-FB9F-4DA3-8C38-D31DE80AFD5D}" srcId="{3BCBCEC1-C056-4E0C-A434-D6C621D85C8D}" destId="{4528421D-4C78-4D2C-AA45-B1ED5CF0B933}" srcOrd="1" destOrd="0" parTransId="{796D726A-72A0-445D-807C-7EDCA8C483FA}" sibTransId="{46C5D3F0-FFB4-45FF-8897-2D28BC80659F}"/>
    <dgm:cxn modelId="{40CFCD56-974C-489C-A96E-FCBDFF199155}" type="presOf" srcId="{3BCBCEC1-C056-4E0C-A434-D6C621D85C8D}" destId="{4F73C8CC-D33E-4120-A393-A7EE34CBB473}" srcOrd="0" destOrd="0" presId="urn:microsoft.com/office/officeart/2009/layout/CirclePictureHierarchy"/>
    <dgm:cxn modelId="{B5CF0257-99DC-4DF4-ADBA-0E0AAFC11B6E}" type="presOf" srcId="{279E57F9-960D-4FA7-98CA-3FA28077819F}" destId="{047A7C02-66B6-4538-99F4-95213760D15B}" srcOrd="0" destOrd="0" presId="urn:microsoft.com/office/officeart/2009/layout/CirclePictureHierarchy"/>
    <dgm:cxn modelId="{DAD55790-2C15-470E-B6F9-34F0B0C98EEC}" type="presOf" srcId="{4528421D-4C78-4D2C-AA45-B1ED5CF0B933}" destId="{502A523E-3111-4E18-B051-C6AAA43319D5}" srcOrd="0" destOrd="0" presId="urn:microsoft.com/office/officeart/2009/layout/CirclePictureHierarchy"/>
    <dgm:cxn modelId="{73499CA3-AAF6-496D-8BB9-BBBB3C55B420}" type="presOf" srcId="{5FCAFEB7-0AD7-479C-943D-5833B22132D1}" destId="{91DD1536-3CE4-43BB-B141-798288E651F4}" srcOrd="0" destOrd="0" presId="urn:microsoft.com/office/officeart/2009/layout/CirclePictureHierarchy"/>
    <dgm:cxn modelId="{D3F696A6-BCCB-47E4-A572-79B13BBE3403}" type="presOf" srcId="{D18579BB-7186-4D67-9DE5-E971ABA194AB}" destId="{28812789-82D8-483E-9A7E-9906CF81D45E}" srcOrd="0" destOrd="0" presId="urn:microsoft.com/office/officeart/2009/layout/CirclePictureHierarchy"/>
    <dgm:cxn modelId="{9FD21BDA-80BD-4D2E-84E9-CEC04E8B5507}" srcId="{3BCBCEC1-C056-4E0C-A434-D6C621D85C8D}" destId="{279E57F9-960D-4FA7-98CA-3FA28077819F}" srcOrd="0" destOrd="0" parTransId="{D484F678-77EF-4DE1-B757-1C4D0B544FCD}" sibTransId="{3E0CDF03-7CEF-46BA-984A-987C1FBBBE7C}"/>
    <dgm:cxn modelId="{16A4B3E2-C5B0-4DE7-A085-52A840A9F1B7}" type="presOf" srcId="{8E8D682E-7E69-4D27-853B-FBAEFB28F477}" destId="{3C7DE3F4-D479-4CB8-8A76-EFFF7778F251}" srcOrd="0" destOrd="0" presId="urn:microsoft.com/office/officeart/2009/layout/CirclePictureHierarchy"/>
    <dgm:cxn modelId="{4287A1A2-8D0C-4373-96B2-1E61549EEDEB}" type="presParOf" srcId="{5933DF34-4F08-4959-BC68-1C08D0130616}" destId="{8E3F449B-275C-4205-AEB5-8F8C4BFE5B81}" srcOrd="0" destOrd="0" presId="urn:microsoft.com/office/officeart/2009/layout/CirclePictureHierarchy"/>
    <dgm:cxn modelId="{2A7454D9-0E33-4F9D-B6BA-7CC6C2581BAB}" type="presParOf" srcId="{8E3F449B-275C-4205-AEB5-8F8C4BFE5B81}" destId="{B82CEC51-6EA3-4D7A-B908-064D5A41068C}" srcOrd="0" destOrd="0" presId="urn:microsoft.com/office/officeart/2009/layout/CirclePictureHierarchy"/>
    <dgm:cxn modelId="{135724A9-D469-45CC-A1D7-2BF593174449}" type="presParOf" srcId="{B82CEC51-6EA3-4D7A-B908-064D5A41068C}" destId="{53E21287-B95F-4E6F-BE69-8B275D9E51C8}" srcOrd="0" destOrd="0" presId="urn:microsoft.com/office/officeart/2009/layout/CirclePictureHierarchy"/>
    <dgm:cxn modelId="{AFC8B291-A7A2-4A8C-B93F-1ABE2930BA30}" type="presParOf" srcId="{B82CEC51-6EA3-4D7A-B908-064D5A41068C}" destId="{DE1F438F-FD9F-4C4D-8AAA-748765745A7F}" srcOrd="1" destOrd="0" presId="urn:microsoft.com/office/officeart/2009/layout/CirclePictureHierarchy"/>
    <dgm:cxn modelId="{12479066-CE44-4113-AF73-FEA6FC48354D}" type="presParOf" srcId="{8E3F449B-275C-4205-AEB5-8F8C4BFE5B81}" destId="{6A51098D-6734-4E93-8660-86C6E91B9CC0}" srcOrd="1" destOrd="0" presId="urn:microsoft.com/office/officeart/2009/layout/CirclePictureHierarchy"/>
    <dgm:cxn modelId="{5149B27B-A9EC-4496-9596-3EB6C616E2D0}" type="presParOf" srcId="{6A51098D-6734-4E93-8660-86C6E91B9CC0}" destId="{226F2C4E-4540-4CB1-BE61-2D50793B655F}" srcOrd="0" destOrd="0" presId="urn:microsoft.com/office/officeart/2009/layout/CirclePictureHierarchy"/>
    <dgm:cxn modelId="{7B64BA6D-7B9F-4B5A-90AB-6F3B39DE92AA}" type="presParOf" srcId="{6A51098D-6734-4E93-8660-86C6E91B9CC0}" destId="{7535FF7C-9B35-427C-81B2-1FDB0B380F4A}" srcOrd="1" destOrd="0" presId="urn:microsoft.com/office/officeart/2009/layout/CirclePictureHierarchy"/>
    <dgm:cxn modelId="{12055DD3-F697-4B8F-B84D-890DD6972470}" type="presParOf" srcId="{7535FF7C-9B35-427C-81B2-1FDB0B380F4A}" destId="{E12C3D01-EE7A-4FBB-AD71-60FCC6422D9D}" srcOrd="0" destOrd="0" presId="urn:microsoft.com/office/officeart/2009/layout/CirclePictureHierarchy"/>
    <dgm:cxn modelId="{8994E8B6-38DB-46C1-964B-BF50E0C575AF}" type="presParOf" srcId="{E12C3D01-EE7A-4FBB-AD71-60FCC6422D9D}" destId="{0C885DBA-1ED4-497B-A7C6-BF937BD57334}" srcOrd="0" destOrd="0" presId="urn:microsoft.com/office/officeart/2009/layout/CirclePictureHierarchy"/>
    <dgm:cxn modelId="{6DCAA98A-4BF3-4DEF-9ADA-9BB77722FF03}" type="presParOf" srcId="{E12C3D01-EE7A-4FBB-AD71-60FCC6422D9D}" destId="{4F73C8CC-D33E-4120-A393-A7EE34CBB473}" srcOrd="1" destOrd="0" presId="urn:microsoft.com/office/officeart/2009/layout/CirclePictureHierarchy"/>
    <dgm:cxn modelId="{2F5C9AA7-35A0-426F-8B4E-3A70A05578C9}" type="presParOf" srcId="{7535FF7C-9B35-427C-81B2-1FDB0B380F4A}" destId="{B0A3D9D0-107B-4E88-B418-63A014458512}" srcOrd="1" destOrd="0" presId="urn:microsoft.com/office/officeart/2009/layout/CirclePictureHierarchy"/>
    <dgm:cxn modelId="{9A48634D-8020-40EC-A122-4E33E93C9261}" type="presParOf" srcId="{B0A3D9D0-107B-4E88-B418-63A014458512}" destId="{15BD18ED-D922-4381-AF48-C4C363DA1BCD}" srcOrd="0" destOrd="0" presId="urn:microsoft.com/office/officeart/2009/layout/CirclePictureHierarchy"/>
    <dgm:cxn modelId="{5DAE9426-DFD7-46F3-9447-67DFD28A5295}" type="presParOf" srcId="{B0A3D9D0-107B-4E88-B418-63A014458512}" destId="{987A96A0-353E-44A4-86B3-DA806CF71EBE}" srcOrd="1" destOrd="0" presId="urn:microsoft.com/office/officeart/2009/layout/CirclePictureHierarchy"/>
    <dgm:cxn modelId="{46F315A6-B3AA-4473-B68C-8FBF03CE644C}" type="presParOf" srcId="{987A96A0-353E-44A4-86B3-DA806CF71EBE}" destId="{B98F69C1-FEE7-48E8-930A-08991B2EDAFC}" srcOrd="0" destOrd="0" presId="urn:microsoft.com/office/officeart/2009/layout/CirclePictureHierarchy"/>
    <dgm:cxn modelId="{7F6DE0F6-8370-4D9C-99A7-3D50CF30D9BE}" type="presParOf" srcId="{B98F69C1-FEE7-48E8-930A-08991B2EDAFC}" destId="{4CC3865A-B349-4FE3-B340-6366AC86B177}" srcOrd="0" destOrd="0" presId="urn:microsoft.com/office/officeart/2009/layout/CirclePictureHierarchy"/>
    <dgm:cxn modelId="{E67FF9DC-DBB3-4878-BCD7-F21849242078}" type="presParOf" srcId="{B98F69C1-FEE7-48E8-930A-08991B2EDAFC}" destId="{047A7C02-66B6-4538-99F4-95213760D15B}" srcOrd="1" destOrd="0" presId="urn:microsoft.com/office/officeart/2009/layout/CirclePictureHierarchy"/>
    <dgm:cxn modelId="{1F3C311B-D609-498C-958E-A5297D503653}" type="presParOf" srcId="{987A96A0-353E-44A4-86B3-DA806CF71EBE}" destId="{F5C298E9-A044-479A-A31E-36A66DDCEA49}" srcOrd="1" destOrd="0" presId="urn:microsoft.com/office/officeart/2009/layout/CirclePictureHierarchy"/>
    <dgm:cxn modelId="{1D8FC9B5-0507-453B-9C2C-1C381269CA6C}" type="presParOf" srcId="{B0A3D9D0-107B-4E88-B418-63A014458512}" destId="{47891885-6057-4DE1-9584-5A9093016C4D}" srcOrd="2" destOrd="0" presId="urn:microsoft.com/office/officeart/2009/layout/CirclePictureHierarchy"/>
    <dgm:cxn modelId="{78E50488-7B3A-4FC6-8AA8-CAED2E6FC890}" type="presParOf" srcId="{B0A3D9D0-107B-4E88-B418-63A014458512}" destId="{80A99AE6-ED2F-4545-B6FA-486F9AB2B20B}" srcOrd="3" destOrd="0" presId="urn:microsoft.com/office/officeart/2009/layout/CirclePictureHierarchy"/>
    <dgm:cxn modelId="{50838074-E473-4476-872E-20C559012104}" type="presParOf" srcId="{80A99AE6-ED2F-4545-B6FA-486F9AB2B20B}" destId="{7A96286A-39D8-4948-92D4-2D293BF0F8CF}" srcOrd="0" destOrd="0" presId="urn:microsoft.com/office/officeart/2009/layout/CirclePictureHierarchy"/>
    <dgm:cxn modelId="{FFF927E9-0A1D-49A1-9A79-F3EACA549E7E}" type="presParOf" srcId="{7A96286A-39D8-4948-92D4-2D293BF0F8CF}" destId="{A2420E6C-B52A-4469-B29F-C0D6CA675D44}" srcOrd="0" destOrd="0" presId="urn:microsoft.com/office/officeart/2009/layout/CirclePictureHierarchy"/>
    <dgm:cxn modelId="{A87F0A32-ACBF-4933-87EE-1E01887A3F58}" type="presParOf" srcId="{7A96286A-39D8-4948-92D4-2D293BF0F8CF}" destId="{502A523E-3111-4E18-B051-C6AAA43319D5}" srcOrd="1" destOrd="0" presId="urn:microsoft.com/office/officeart/2009/layout/CirclePictureHierarchy"/>
    <dgm:cxn modelId="{D8E6B692-0AB0-4D54-B57B-4A2362440590}" type="presParOf" srcId="{80A99AE6-ED2F-4545-B6FA-486F9AB2B20B}" destId="{B056BC1F-F3EA-44F9-9056-E96F335F8170}" srcOrd="1" destOrd="0" presId="urn:microsoft.com/office/officeart/2009/layout/CirclePictureHierarchy"/>
    <dgm:cxn modelId="{95998C3E-A877-4FB9-8AB1-21A0B1BC8AF3}" type="presParOf" srcId="{6A51098D-6734-4E93-8660-86C6E91B9CC0}" destId="{3C7DE3F4-D479-4CB8-8A76-EFFF7778F251}" srcOrd="2" destOrd="0" presId="urn:microsoft.com/office/officeart/2009/layout/CirclePictureHierarchy"/>
    <dgm:cxn modelId="{06874A0A-229F-4BDA-8B6E-D28C5A871528}" type="presParOf" srcId="{6A51098D-6734-4E93-8660-86C6E91B9CC0}" destId="{6C62D633-A2C6-46D2-ACEF-779EA3200723}" srcOrd="3" destOrd="0" presId="urn:microsoft.com/office/officeart/2009/layout/CirclePictureHierarchy"/>
    <dgm:cxn modelId="{0A1804AC-B478-40FC-8779-2C03DE9C3752}" type="presParOf" srcId="{6C62D633-A2C6-46D2-ACEF-779EA3200723}" destId="{34090558-4497-42C9-B299-6352B169CCF7}" srcOrd="0" destOrd="0" presId="urn:microsoft.com/office/officeart/2009/layout/CirclePictureHierarchy"/>
    <dgm:cxn modelId="{B6AD89F6-7288-4F30-9C91-BFB1170BAD3A}" type="presParOf" srcId="{34090558-4497-42C9-B299-6352B169CCF7}" destId="{EDC3EF8B-37C8-41B4-905B-B293ACE5207D}" srcOrd="0" destOrd="0" presId="urn:microsoft.com/office/officeart/2009/layout/CirclePictureHierarchy"/>
    <dgm:cxn modelId="{E0DB15E0-36FE-4B9F-8C4F-CB289C7EFE5D}" type="presParOf" srcId="{34090558-4497-42C9-B299-6352B169CCF7}" destId="{28A46D64-D476-4B75-BB53-4FC0B5563C92}" srcOrd="1" destOrd="0" presId="urn:microsoft.com/office/officeart/2009/layout/CirclePictureHierarchy"/>
    <dgm:cxn modelId="{BD72F118-E1B8-4D44-806A-3035362D3119}" type="presParOf" srcId="{6C62D633-A2C6-46D2-ACEF-779EA3200723}" destId="{9C1070E1-34E8-4B16-A486-1BBDDB1E057D}" srcOrd="1" destOrd="0" presId="urn:microsoft.com/office/officeart/2009/layout/CirclePictureHierarchy"/>
    <dgm:cxn modelId="{B6AE4F62-AE03-4B1D-B204-B69D2A3A78B2}" type="presParOf" srcId="{6A51098D-6734-4E93-8660-86C6E91B9CC0}" destId="{91DD1536-3CE4-43BB-B141-798288E651F4}" srcOrd="4" destOrd="0" presId="urn:microsoft.com/office/officeart/2009/layout/CirclePictureHierarchy"/>
    <dgm:cxn modelId="{43C5B9DF-F0BF-4AD3-8968-3D91712C4EE5}" type="presParOf" srcId="{6A51098D-6734-4E93-8660-86C6E91B9CC0}" destId="{8143FDD0-E6DE-43BF-B673-D38A07327174}" srcOrd="5" destOrd="0" presId="urn:microsoft.com/office/officeart/2009/layout/CirclePictureHierarchy"/>
    <dgm:cxn modelId="{55C7CDF5-F58F-498A-99AE-9B8E5751F295}" type="presParOf" srcId="{8143FDD0-E6DE-43BF-B673-D38A07327174}" destId="{57083633-D8F3-4CE1-BEA8-EC54B146F694}" srcOrd="0" destOrd="0" presId="urn:microsoft.com/office/officeart/2009/layout/CirclePictureHierarchy"/>
    <dgm:cxn modelId="{3ABC3963-711F-4CA4-90B9-DFFF76647FF7}" type="presParOf" srcId="{57083633-D8F3-4CE1-BEA8-EC54B146F694}" destId="{E8149A68-5856-43CB-950F-6A732D65ADDE}" srcOrd="0" destOrd="0" presId="urn:microsoft.com/office/officeart/2009/layout/CirclePictureHierarchy"/>
    <dgm:cxn modelId="{23B4605C-CA4D-494D-84B0-6CDF34176AA1}" type="presParOf" srcId="{57083633-D8F3-4CE1-BEA8-EC54B146F694}" destId="{28812789-82D8-483E-9A7E-9906CF81D45E}" srcOrd="1" destOrd="0" presId="urn:microsoft.com/office/officeart/2009/layout/CirclePictureHierarchy"/>
    <dgm:cxn modelId="{58990010-05DF-4268-8752-15A735011EF1}" type="presParOf" srcId="{8143FDD0-E6DE-43BF-B673-D38A07327174}" destId="{F765CCFF-4933-4111-B6E5-C188EFA1A5A6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D1536-3CE4-43BB-B141-798288E651F4}">
      <dsp:nvSpPr>
        <dsp:cNvPr id="0" name=""/>
        <dsp:cNvSpPr/>
      </dsp:nvSpPr>
      <dsp:spPr>
        <a:xfrm>
          <a:off x="4249269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09"/>
              </a:lnTo>
              <a:lnTo>
                <a:pt x="2541124" y="135009"/>
              </a:lnTo>
              <a:lnTo>
                <a:pt x="2541124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DE3F4-D479-4CB8-8A76-EFFF7778F251}">
      <dsp:nvSpPr>
        <dsp:cNvPr id="0" name=""/>
        <dsp:cNvSpPr/>
      </dsp:nvSpPr>
      <dsp:spPr>
        <a:xfrm>
          <a:off x="4203549" y="1912712"/>
          <a:ext cx="91440" cy="2700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91885-6057-4DE1-9584-5A9093016C4D}">
      <dsp:nvSpPr>
        <dsp:cNvPr id="0" name=""/>
        <dsp:cNvSpPr/>
      </dsp:nvSpPr>
      <dsp:spPr>
        <a:xfrm>
          <a:off x="1708144" y="3357689"/>
          <a:ext cx="1105604" cy="272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69"/>
              </a:lnTo>
              <a:lnTo>
                <a:pt x="1105604" y="137169"/>
              </a:lnTo>
              <a:lnTo>
                <a:pt x="1105604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D18ED-D922-4381-AF48-C4C363DA1BCD}">
      <dsp:nvSpPr>
        <dsp:cNvPr id="0" name=""/>
        <dsp:cNvSpPr/>
      </dsp:nvSpPr>
      <dsp:spPr>
        <a:xfrm>
          <a:off x="437582" y="3357689"/>
          <a:ext cx="1270562" cy="272179"/>
        </a:xfrm>
        <a:custGeom>
          <a:avLst/>
          <a:gdLst/>
          <a:ahLst/>
          <a:cxnLst/>
          <a:rect l="0" t="0" r="0" b="0"/>
          <a:pathLst>
            <a:path>
              <a:moveTo>
                <a:pt x="1270562" y="0"/>
              </a:moveTo>
              <a:lnTo>
                <a:pt x="1270562" y="137169"/>
              </a:lnTo>
              <a:lnTo>
                <a:pt x="0" y="137169"/>
              </a:lnTo>
              <a:lnTo>
                <a:pt x="0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F2C4E-4540-4CB1-BE61-2D50793B655F}">
      <dsp:nvSpPr>
        <dsp:cNvPr id="0" name=""/>
        <dsp:cNvSpPr/>
      </dsp:nvSpPr>
      <dsp:spPr>
        <a:xfrm>
          <a:off x="1708144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2541124" y="0"/>
              </a:moveTo>
              <a:lnTo>
                <a:pt x="2541124" y="135009"/>
              </a:lnTo>
              <a:lnTo>
                <a:pt x="0" y="135009"/>
              </a:lnTo>
              <a:lnTo>
                <a:pt x="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21287-B95F-4E6F-BE69-8B275D9E51C8}">
      <dsp:nvSpPr>
        <dsp:cNvPr id="0" name=""/>
        <dsp:cNvSpPr/>
      </dsp:nvSpPr>
      <dsp:spPr>
        <a:xfrm>
          <a:off x="3652280" y="737753"/>
          <a:ext cx="1193976" cy="117495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F438F-FD9F-4C4D-8AAA-748765745A7F}">
      <dsp:nvSpPr>
        <dsp:cNvPr id="0" name=""/>
        <dsp:cNvSpPr/>
      </dsp:nvSpPr>
      <dsp:spPr>
        <a:xfrm>
          <a:off x="4681299" y="891042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בגדים</a:t>
          </a:r>
        </a:p>
      </dsp:txBody>
      <dsp:txXfrm>
        <a:off x="4681299" y="891042"/>
        <a:ext cx="1296091" cy="864060"/>
      </dsp:txXfrm>
    </dsp:sp>
    <dsp:sp modelId="{0C885DBA-1ED4-497B-A7C6-BF937BD57334}">
      <dsp:nvSpPr>
        <dsp:cNvPr id="0" name=""/>
        <dsp:cNvSpPr/>
      </dsp:nvSpPr>
      <dsp:spPr>
        <a:xfrm>
          <a:off x="1111156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3C8CC-D33E-4120-A393-A7EE34CBB473}">
      <dsp:nvSpPr>
        <dsp:cNvPr id="0" name=""/>
        <dsp:cNvSpPr/>
      </dsp:nvSpPr>
      <dsp:spPr>
        <a:xfrm>
          <a:off x="214017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</a:t>
          </a:r>
        </a:p>
      </dsp:txBody>
      <dsp:txXfrm>
        <a:off x="2140174" y="2336019"/>
        <a:ext cx="1296091" cy="864060"/>
      </dsp:txXfrm>
    </dsp:sp>
    <dsp:sp modelId="{4CC3865A-B349-4FE3-B340-6366AC86B177}">
      <dsp:nvSpPr>
        <dsp:cNvPr id="0" name=""/>
        <dsp:cNvSpPr/>
      </dsp:nvSpPr>
      <dsp:spPr>
        <a:xfrm>
          <a:off x="5551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A7C02-66B6-4538-99F4-95213760D15B}">
      <dsp:nvSpPr>
        <dsp:cNvPr id="0" name=""/>
        <dsp:cNvSpPr/>
      </dsp:nvSpPr>
      <dsp:spPr>
        <a:xfrm>
          <a:off x="869612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 עם צווארון</a:t>
          </a:r>
        </a:p>
      </dsp:txBody>
      <dsp:txXfrm>
        <a:off x="869612" y="3627708"/>
        <a:ext cx="1296091" cy="864060"/>
      </dsp:txXfrm>
    </dsp:sp>
    <dsp:sp modelId="{A2420E6C-B52A-4469-B29F-C0D6CA675D44}">
      <dsp:nvSpPr>
        <dsp:cNvPr id="0" name=""/>
        <dsp:cNvSpPr/>
      </dsp:nvSpPr>
      <dsp:spPr>
        <a:xfrm>
          <a:off x="2381718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A523E-3111-4E18-B051-C6AAA43319D5}">
      <dsp:nvSpPr>
        <dsp:cNvPr id="0" name=""/>
        <dsp:cNvSpPr/>
      </dsp:nvSpPr>
      <dsp:spPr>
        <a:xfrm>
          <a:off x="3245779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טי-</a:t>
          </a:r>
          <a:r>
            <a:rPr lang="he-IL" sz="2000" kern="1200" dirty="0" err="1"/>
            <a:t>שירט</a:t>
          </a:r>
          <a:endParaRPr lang="he-IL" sz="2000" kern="1200" dirty="0"/>
        </a:p>
      </dsp:txBody>
      <dsp:txXfrm>
        <a:off x="3245779" y="3627708"/>
        <a:ext cx="1296091" cy="864060"/>
      </dsp:txXfrm>
    </dsp:sp>
    <dsp:sp modelId="{EDC3EF8B-37C8-41B4-905B-B293ACE5207D}">
      <dsp:nvSpPr>
        <dsp:cNvPr id="0" name=""/>
        <dsp:cNvSpPr/>
      </dsp:nvSpPr>
      <dsp:spPr>
        <a:xfrm>
          <a:off x="3652280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46D64-D476-4B75-BB53-4FC0B5563C92}">
      <dsp:nvSpPr>
        <dsp:cNvPr id="0" name=""/>
        <dsp:cNvSpPr/>
      </dsp:nvSpPr>
      <dsp:spPr>
        <a:xfrm>
          <a:off x="4681299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/>
            <a:t>מכנסיים</a:t>
          </a:r>
          <a:endParaRPr lang="he-IL" sz="2000" kern="1200" dirty="0"/>
        </a:p>
      </dsp:txBody>
      <dsp:txXfrm>
        <a:off x="4681299" y="2336019"/>
        <a:ext cx="1296091" cy="864060"/>
      </dsp:txXfrm>
    </dsp:sp>
    <dsp:sp modelId="{E8149A68-5856-43CB-950F-6A732D65ADDE}">
      <dsp:nvSpPr>
        <dsp:cNvPr id="0" name=""/>
        <dsp:cNvSpPr/>
      </dsp:nvSpPr>
      <dsp:spPr>
        <a:xfrm>
          <a:off x="6193405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12789-82D8-483E-9A7E-9906CF81D45E}">
      <dsp:nvSpPr>
        <dsp:cNvPr id="0" name=""/>
        <dsp:cNvSpPr/>
      </dsp:nvSpPr>
      <dsp:spPr>
        <a:xfrm>
          <a:off x="722242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שמלה</a:t>
          </a:r>
        </a:p>
      </dsp:txBody>
      <dsp:txXfrm>
        <a:off x="7222424" y="2336019"/>
        <a:ext cx="1296091" cy="864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D1536-3CE4-43BB-B141-798288E651F4}">
      <dsp:nvSpPr>
        <dsp:cNvPr id="0" name=""/>
        <dsp:cNvSpPr/>
      </dsp:nvSpPr>
      <dsp:spPr>
        <a:xfrm>
          <a:off x="4249269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09"/>
              </a:lnTo>
              <a:lnTo>
                <a:pt x="2541124" y="135009"/>
              </a:lnTo>
              <a:lnTo>
                <a:pt x="2541124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DE3F4-D479-4CB8-8A76-EFFF7778F251}">
      <dsp:nvSpPr>
        <dsp:cNvPr id="0" name=""/>
        <dsp:cNvSpPr/>
      </dsp:nvSpPr>
      <dsp:spPr>
        <a:xfrm>
          <a:off x="4203549" y="1912712"/>
          <a:ext cx="91440" cy="2700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91885-6057-4DE1-9584-5A9093016C4D}">
      <dsp:nvSpPr>
        <dsp:cNvPr id="0" name=""/>
        <dsp:cNvSpPr/>
      </dsp:nvSpPr>
      <dsp:spPr>
        <a:xfrm>
          <a:off x="1708144" y="3357689"/>
          <a:ext cx="1105604" cy="272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69"/>
              </a:lnTo>
              <a:lnTo>
                <a:pt x="1105604" y="137169"/>
              </a:lnTo>
              <a:lnTo>
                <a:pt x="1105604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D18ED-D922-4381-AF48-C4C363DA1BCD}">
      <dsp:nvSpPr>
        <dsp:cNvPr id="0" name=""/>
        <dsp:cNvSpPr/>
      </dsp:nvSpPr>
      <dsp:spPr>
        <a:xfrm>
          <a:off x="437582" y="3357689"/>
          <a:ext cx="1270562" cy="272179"/>
        </a:xfrm>
        <a:custGeom>
          <a:avLst/>
          <a:gdLst/>
          <a:ahLst/>
          <a:cxnLst/>
          <a:rect l="0" t="0" r="0" b="0"/>
          <a:pathLst>
            <a:path>
              <a:moveTo>
                <a:pt x="1270562" y="0"/>
              </a:moveTo>
              <a:lnTo>
                <a:pt x="1270562" y="137169"/>
              </a:lnTo>
              <a:lnTo>
                <a:pt x="0" y="137169"/>
              </a:lnTo>
              <a:lnTo>
                <a:pt x="0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F2C4E-4540-4CB1-BE61-2D50793B655F}">
      <dsp:nvSpPr>
        <dsp:cNvPr id="0" name=""/>
        <dsp:cNvSpPr/>
      </dsp:nvSpPr>
      <dsp:spPr>
        <a:xfrm>
          <a:off x="1708144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2541124" y="0"/>
              </a:moveTo>
              <a:lnTo>
                <a:pt x="2541124" y="135009"/>
              </a:lnTo>
              <a:lnTo>
                <a:pt x="0" y="135009"/>
              </a:lnTo>
              <a:lnTo>
                <a:pt x="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21287-B95F-4E6F-BE69-8B275D9E51C8}">
      <dsp:nvSpPr>
        <dsp:cNvPr id="0" name=""/>
        <dsp:cNvSpPr/>
      </dsp:nvSpPr>
      <dsp:spPr>
        <a:xfrm>
          <a:off x="3652280" y="737753"/>
          <a:ext cx="1193976" cy="117495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F438F-FD9F-4C4D-8AAA-748765745A7F}">
      <dsp:nvSpPr>
        <dsp:cNvPr id="0" name=""/>
        <dsp:cNvSpPr/>
      </dsp:nvSpPr>
      <dsp:spPr>
        <a:xfrm>
          <a:off x="4681299" y="891042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בגדים</a:t>
          </a:r>
        </a:p>
      </dsp:txBody>
      <dsp:txXfrm>
        <a:off x="4681299" y="891042"/>
        <a:ext cx="1296091" cy="864060"/>
      </dsp:txXfrm>
    </dsp:sp>
    <dsp:sp modelId="{0C885DBA-1ED4-497B-A7C6-BF937BD57334}">
      <dsp:nvSpPr>
        <dsp:cNvPr id="0" name=""/>
        <dsp:cNvSpPr/>
      </dsp:nvSpPr>
      <dsp:spPr>
        <a:xfrm>
          <a:off x="1111156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3C8CC-D33E-4120-A393-A7EE34CBB473}">
      <dsp:nvSpPr>
        <dsp:cNvPr id="0" name=""/>
        <dsp:cNvSpPr/>
      </dsp:nvSpPr>
      <dsp:spPr>
        <a:xfrm>
          <a:off x="214017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</a:t>
          </a:r>
        </a:p>
      </dsp:txBody>
      <dsp:txXfrm>
        <a:off x="2140174" y="2336019"/>
        <a:ext cx="1296091" cy="864060"/>
      </dsp:txXfrm>
    </dsp:sp>
    <dsp:sp modelId="{4CC3865A-B349-4FE3-B340-6366AC86B177}">
      <dsp:nvSpPr>
        <dsp:cNvPr id="0" name=""/>
        <dsp:cNvSpPr/>
      </dsp:nvSpPr>
      <dsp:spPr>
        <a:xfrm>
          <a:off x="5551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A7C02-66B6-4538-99F4-95213760D15B}">
      <dsp:nvSpPr>
        <dsp:cNvPr id="0" name=""/>
        <dsp:cNvSpPr/>
      </dsp:nvSpPr>
      <dsp:spPr>
        <a:xfrm>
          <a:off x="869612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 עם צווארון</a:t>
          </a:r>
        </a:p>
      </dsp:txBody>
      <dsp:txXfrm>
        <a:off x="869612" y="3627708"/>
        <a:ext cx="1296091" cy="864060"/>
      </dsp:txXfrm>
    </dsp:sp>
    <dsp:sp modelId="{A2420E6C-B52A-4469-B29F-C0D6CA675D44}">
      <dsp:nvSpPr>
        <dsp:cNvPr id="0" name=""/>
        <dsp:cNvSpPr/>
      </dsp:nvSpPr>
      <dsp:spPr>
        <a:xfrm>
          <a:off x="2381718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A523E-3111-4E18-B051-C6AAA43319D5}">
      <dsp:nvSpPr>
        <dsp:cNvPr id="0" name=""/>
        <dsp:cNvSpPr/>
      </dsp:nvSpPr>
      <dsp:spPr>
        <a:xfrm>
          <a:off x="3245779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טי-</a:t>
          </a:r>
          <a:r>
            <a:rPr lang="he-IL" sz="2000" kern="1200" dirty="0" err="1"/>
            <a:t>שירט</a:t>
          </a:r>
          <a:endParaRPr lang="he-IL" sz="2000" kern="1200" dirty="0"/>
        </a:p>
      </dsp:txBody>
      <dsp:txXfrm>
        <a:off x="3245779" y="3627708"/>
        <a:ext cx="1296091" cy="864060"/>
      </dsp:txXfrm>
    </dsp:sp>
    <dsp:sp modelId="{EDC3EF8B-37C8-41B4-905B-B293ACE5207D}">
      <dsp:nvSpPr>
        <dsp:cNvPr id="0" name=""/>
        <dsp:cNvSpPr/>
      </dsp:nvSpPr>
      <dsp:spPr>
        <a:xfrm>
          <a:off x="3652280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46D64-D476-4B75-BB53-4FC0B5563C92}">
      <dsp:nvSpPr>
        <dsp:cNvPr id="0" name=""/>
        <dsp:cNvSpPr/>
      </dsp:nvSpPr>
      <dsp:spPr>
        <a:xfrm>
          <a:off x="4681299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/>
            <a:t>מכנסיים</a:t>
          </a:r>
          <a:endParaRPr lang="he-IL" sz="2000" kern="1200" dirty="0"/>
        </a:p>
      </dsp:txBody>
      <dsp:txXfrm>
        <a:off x="4681299" y="2336019"/>
        <a:ext cx="1296091" cy="864060"/>
      </dsp:txXfrm>
    </dsp:sp>
    <dsp:sp modelId="{E8149A68-5856-43CB-950F-6A732D65ADDE}">
      <dsp:nvSpPr>
        <dsp:cNvPr id="0" name=""/>
        <dsp:cNvSpPr/>
      </dsp:nvSpPr>
      <dsp:spPr>
        <a:xfrm>
          <a:off x="6193405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12789-82D8-483E-9A7E-9906CF81D45E}">
      <dsp:nvSpPr>
        <dsp:cNvPr id="0" name=""/>
        <dsp:cNvSpPr/>
      </dsp:nvSpPr>
      <dsp:spPr>
        <a:xfrm>
          <a:off x="722242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שמלה</a:t>
          </a:r>
        </a:p>
      </dsp:txBody>
      <dsp:txXfrm>
        <a:off x="7222424" y="2336019"/>
        <a:ext cx="1296091" cy="8640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3429D-3CBE-4663-BF64-BED5E99853ED}">
      <dsp:nvSpPr>
        <dsp:cNvPr id="0" name=""/>
        <dsp:cNvSpPr/>
      </dsp:nvSpPr>
      <dsp:spPr>
        <a:xfrm>
          <a:off x="1982619" y="1070887"/>
          <a:ext cx="1402717" cy="243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23"/>
              </a:lnTo>
              <a:lnTo>
                <a:pt x="1402717" y="121723"/>
              </a:lnTo>
              <a:lnTo>
                <a:pt x="1402717" y="2434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50C6E-AA13-4B13-95B8-7CFB52874D2B}">
      <dsp:nvSpPr>
        <dsp:cNvPr id="0" name=""/>
        <dsp:cNvSpPr/>
      </dsp:nvSpPr>
      <dsp:spPr>
        <a:xfrm>
          <a:off x="1936899" y="1070887"/>
          <a:ext cx="91440" cy="2434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4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3E39C-CCA4-4DA0-91CF-38B7F7163D68}">
      <dsp:nvSpPr>
        <dsp:cNvPr id="0" name=""/>
        <dsp:cNvSpPr/>
      </dsp:nvSpPr>
      <dsp:spPr>
        <a:xfrm>
          <a:off x="579901" y="1070887"/>
          <a:ext cx="1402717" cy="243446"/>
        </a:xfrm>
        <a:custGeom>
          <a:avLst/>
          <a:gdLst/>
          <a:ahLst/>
          <a:cxnLst/>
          <a:rect l="0" t="0" r="0" b="0"/>
          <a:pathLst>
            <a:path>
              <a:moveTo>
                <a:pt x="1402717" y="0"/>
              </a:moveTo>
              <a:lnTo>
                <a:pt x="1402717" y="121723"/>
              </a:lnTo>
              <a:lnTo>
                <a:pt x="0" y="121723"/>
              </a:lnTo>
              <a:lnTo>
                <a:pt x="0" y="2434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21CB0-1111-4B3D-AA9E-356BD5E75396}">
      <dsp:nvSpPr>
        <dsp:cNvPr id="0" name=""/>
        <dsp:cNvSpPr/>
      </dsp:nvSpPr>
      <dsp:spPr>
        <a:xfrm>
          <a:off x="1402983" y="491252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clothes</a:t>
          </a:r>
          <a:endParaRPr lang="he-IL" sz="2300" kern="1200" dirty="0"/>
        </a:p>
      </dsp:txBody>
      <dsp:txXfrm>
        <a:off x="1402983" y="491252"/>
        <a:ext cx="1159270" cy="579635"/>
      </dsp:txXfrm>
    </dsp:sp>
    <dsp:sp modelId="{E9B2418D-6281-49C9-9BDA-D15CBDFC0FE4}">
      <dsp:nvSpPr>
        <dsp:cNvPr id="0" name=""/>
        <dsp:cNvSpPr/>
      </dsp:nvSpPr>
      <dsp:spPr>
        <a:xfrm>
          <a:off x="266" y="1314334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Shirt</a:t>
          </a:r>
          <a:endParaRPr lang="he-IL" sz="2300" kern="1200" dirty="0"/>
        </a:p>
      </dsp:txBody>
      <dsp:txXfrm>
        <a:off x="266" y="1314334"/>
        <a:ext cx="1159270" cy="579635"/>
      </dsp:txXfrm>
    </dsp:sp>
    <dsp:sp modelId="{0E98BB1F-BCED-46B7-B828-A8CB182AE886}">
      <dsp:nvSpPr>
        <dsp:cNvPr id="0" name=""/>
        <dsp:cNvSpPr/>
      </dsp:nvSpPr>
      <dsp:spPr>
        <a:xfrm>
          <a:off x="1402983" y="1314334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Pants</a:t>
          </a:r>
          <a:endParaRPr lang="he-IL" sz="2300" kern="1200" dirty="0"/>
        </a:p>
      </dsp:txBody>
      <dsp:txXfrm>
        <a:off x="1402983" y="1314334"/>
        <a:ext cx="1159270" cy="579635"/>
      </dsp:txXfrm>
    </dsp:sp>
    <dsp:sp modelId="{6056180A-6F98-43C8-A366-9B1F06F2197F}">
      <dsp:nvSpPr>
        <dsp:cNvPr id="0" name=""/>
        <dsp:cNvSpPr/>
      </dsp:nvSpPr>
      <dsp:spPr>
        <a:xfrm>
          <a:off x="2805701" y="1314334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Dresses</a:t>
          </a:r>
          <a:endParaRPr lang="he-IL" sz="2300" kern="1200" dirty="0"/>
        </a:p>
      </dsp:txBody>
      <dsp:txXfrm>
        <a:off x="2805701" y="1314334"/>
        <a:ext cx="1159270" cy="5796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3429D-3CBE-4663-BF64-BED5E99853ED}">
      <dsp:nvSpPr>
        <dsp:cNvPr id="0" name=""/>
        <dsp:cNvSpPr/>
      </dsp:nvSpPr>
      <dsp:spPr>
        <a:xfrm>
          <a:off x="1982619" y="1070887"/>
          <a:ext cx="1402717" cy="2434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23"/>
              </a:lnTo>
              <a:lnTo>
                <a:pt x="1402717" y="121723"/>
              </a:lnTo>
              <a:lnTo>
                <a:pt x="1402717" y="2434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50C6E-AA13-4B13-95B8-7CFB52874D2B}">
      <dsp:nvSpPr>
        <dsp:cNvPr id="0" name=""/>
        <dsp:cNvSpPr/>
      </dsp:nvSpPr>
      <dsp:spPr>
        <a:xfrm>
          <a:off x="1936899" y="1070887"/>
          <a:ext cx="91440" cy="2434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4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3E39C-CCA4-4DA0-91CF-38B7F7163D68}">
      <dsp:nvSpPr>
        <dsp:cNvPr id="0" name=""/>
        <dsp:cNvSpPr/>
      </dsp:nvSpPr>
      <dsp:spPr>
        <a:xfrm>
          <a:off x="579901" y="1070887"/>
          <a:ext cx="1402717" cy="243446"/>
        </a:xfrm>
        <a:custGeom>
          <a:avLst/>
          <a:gdLst/>
          <a:ahLst/>
          <a:cxnLst/>
          <a:rect l="0" t="0" r="0" b="0"/>
          <a:pathLst>
            <a:path>
              <a:moveTo>
                <a:pt x="1402717" y="0"/>
              </a:moveTo>
              <a:lnTo>
                <a:pt x="1402717" y="121723"/>
              </a:lnTo>
              <a:lnTo>
                <a:pt x="0" y="121723"/>
              </a:lnTo>
              <a:lnTo>
                <a:pt x="0" y="2434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21CB0-1111-4B3D-AA9E-356BD5E75396}">
      <dsp:nvSpPr>
        <dsp:cNvPr id="0" name=""/>
        <dsp:cNvSpPr/>
      </dsp:nvSpPr>
      <dsp:spPr>
        <a:xfrm>
          <a:off x="1402983" y="491252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clothes</a:t>
          </a:r>
          <a:endParaRPr lang="he-IL" sz="2300" kern="1200" dirty="0"/>
        </a:p>
      </dsp:txBody>
      <dsp:txXfrm>
        <a:off x="1402983" y="491252"/>
        <a:ext cx="1159270" cy="579635"/>
      </dsp:txXfrm>
    </dsp:sp>
    <dsp:sp modelId="{E9B2418D-6281-49C9-9BDA-D15CBDFC0FE4}">
      <dsp:nvSpPr>
        <dsp:cNvPr id="0" name=""/>
        <dsp:cNvSpPr/>
      </dsp:nvSpPr>
      <dsp:spPr>
        <a:xfrm>
          <a:off x="266" y="1314334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Shirt</a:t>
          </a:r>
          <a:endParaRPr lang="he-IL" sz="2300" kern="1200" dirty="0"/>
        </a:p>
      </dsp:txBody>
      <dsp:txXfrm>
        <a:off x="266" y="1314334"/>
        <a:ext cx="1159270" cy="579635"/>
      </dsp:txXfrm>
    </dsp:sp>
    <dsp:sp modelId="{0E98BB1F-BCED-46B7-B828-A8CB182AE886}">
      <dsp:nvSpPr>
        <dsp:cNvPr id="0" name=""/>
        <dsp:cNvSpPr/>
      </dsp:nvSpPr>
      <dsp:spPr>
        <a:xfrm>
          <a:off x="1402983" y="1314334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Pants</a:t>
          </a:r>
          <a:endParaRPr lang="he-IL" sz="2300" kern="1200" dirty="0"/>
        </a:p>
      </dsp:txBody>
      <dsp:txXfrm>
        <a:off x="1402983" y="1314334"/>
        <a:ext cx="1159270" cy="579635"/>
      </dsp:txXfrm>
    </dsp:sp>
    <dsp:sp modelId="{6056180A-6F98-43C8-A366-9B1F06F2197F}">
      <dsp:nvSpPr>
        <dsp:cNvPr id="0" name=""/>
        <dsp:cNvSpPr/>
      </dsp:nvSpPr>
      <dsp:spPr>
        <a:xfrm>
          <a:off x="2805701" y="1314334"/>
          <a:ext cx="1159270" cy="579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Dresses</a:t>
          </a:r>
          <a:endParaRPr lang="he-IL" sz="2300" kern="1200" dirty="0"/>
        </a:p>
      </dsp:txBody>
      <dsp:txXfrm>
        <a:off x="2805701" y="1314334"/>
        <a:ext cx="1159270" cy="5796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D1536-3CE4-43BB-B141-798288E651F4}">
      <dsp:nvSpPr>
        <dsp:cNvPr id="0" name=""/>
        <dsp:cNvSpPr/>
      </dsp:nvSpPr>
      <dsp:spPr>
        <a:xfrm>
          <a:off x="4249269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09"/>
              </a:lnTo>
              <a:lnTo>
                <a:pt x="2541124" y="135009"/>
              </a:lnTo>
              <a:lnTo>
                <a:pt x="2541124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DE3F4-D479-4CB8-8A76-EFFF7778F251}">
      <dsp:nvSpPr>
        <dsp:cNvPr id="0" name=""/>
        <dsp:cNvSpPr/>
      </dsp:nvSpPr>
      <dsp:spPr>
        <a:xfrm>
          <a:off x="4203549" y="1912712"/>
          <a:ext cx="91440" cy="2700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91885-6057-4DE1-9584-5A9093016C4D}">
      <dsp:nvSpPr>
        <dsp:cNvPr id="0" name=""/>
        <dsp:cNvSpPr/>
      </dsp:nvSpPr>
      <dsp:spPr>
        <a:xfrm>
          <a:off x="1708144" y="3357689"/>
          <a:ext cx="1105604" cy="272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69"/>
              </a:lnTo>
              <a:lnTo>
                <a:pt x="1105604" y="137169"/>
              </a:lnTo>
              <a:lnTo>
                <a:pt x="1105604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D18ED-D922-4381-AF48-C4C363DA1BCD}">
      <dsp:nvSpPr>
        <dsp:cNvPr id="0" name=""/>
        <dsp:cNvSpPr/>
      </dsp:nvSpPr>
      <dsp:spPr>
        <a:xfrm>
          <a:off x="437582" y="3357689"/>
          <a:ext cx="1270562" cy="272179"/>
        </a:xfrm>
        <a:custGeom>
          <a:avLst/>
          <a:gdLst/>
          <a:ahLst/>
          <a:cxnLst/>
          <a:rect l="0" t="0" r="0" b="0"/>
          <a:pathLst>
            <a:path>
              <a:moveTo>
                <a:pt x="1270562" y="0"/>
              </a:moveTo>
              <a:lnTo>
                <a:pt x="1270562" y="137169"/>
              </a:lnTo>
              <a:lnTo>
                <a:pt x="0" y="137169"/>
              </a:lnTo>
              <a:lnTo>
                <a:pt x="0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F2C4E-4540-4CB1-BE61-2D50793B655F}">
      <dsp:nvSpPr>
        <dsp:cNvPr id="0" name=""/>
        <dsp:cNvSpPr/>
      </dsp:nvSpPr>
      <dsp:spPr>
        <a:xfrm>
          <a:off x="1708144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2541124" y="0"/>
              </a:moveTo>
              <a:lnTo>
                <a:pt x="2541124" y="135009"/>
              </a:lnTo>
              <a:lnTo>
                <a:pt x="0" y="135009"/>
              </a:lnTo>
              <a:lnTo>
                <a:pt x="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21287-B95F-4E6F-BE69-8B275D9E51C8}">
      <dsp:nvSpPr>
        <dsp:cNvPr id="0" name=""/>
        <dsp:cNvSpPr/>
      </dsp:nvSpPr>
      <dsp:spPr>
        <a:xfrm>
          <a:off x="3652280" y="737753"/>
          <a:ext cx="1193976" cy="117495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F438F-FD9F-4C4D-8AAA-748765745A7F}">
      <dsp:nvSpPr>
        <dsp:cNvPr id="0" name=""/>
        <dsp:cNvSpPr/>
      </dsp:nvSpPr>
      <dsp:spPr>
        <a:xfrm>
          <a:off x="4681299" y="891042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בגדים</a:t>
          </a:r>
        </a:p>
      </dsp:txBody>
      <dsp:txXfrm>
        <a:off x="4681299" y="891042"/>
        <a:ext cx="1296091" cy="864060"/>
      </dsp:txXfrm>
    </dsp:sp>
    <dsp:sp modelId="{0C885DBA-1ED4-497B-A7C6-BF937BD57334}">
      <dsp:nvSpPr>
        <dsp:cNvPr id="0" name=""/>
        <dsp:cNvSpPr/>
      </dsp:nvSpPr>
      <dsp:spPr>
        <a:xfrm>
          <a:off x="1111156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3C8CC-D33E-4120-A393-A7EE34CBB473}">
      <dsp:nvSpPr>
        <dsp:cNvPr id="0" name=""/>
        <dsp:cNvSpPr/>
      </dsp:nvSpPr>
      <dsp:spPr>
        <a:xfrm>
          <a:off x="214017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</a:t>
          </a:r>
        </a:p>
      </dsp:txBody>
      <dsp:txXfrm>
        <a:off x="2140174" y="2336019"/>
        <a:ext cx="1296091" cy="864060"/>
      </dsp:txXfrm>
    </dsp:sp>
    <dsp:sp modelId="{4CC3865A-B349-4FE3-B340-6366AC86B177}">
      <dsp:nvSpPr>
        <dsp:cNvPr id="0" name=""/>
        <dsp:cNvSpPr/>
      </dsp:nvSpPr>
      <dsp:spPr>
        <a:xfrm>
          <a:off x="5551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A7C02-66B6-4538-99F4-95213760D15B}">
      <dsp:nvSpPr>
        <dsp:cNvPr id="0" name=""/>
        <dsp:cNvSpPr/>
      </dsp:nvSpPr>
      <dsp:spPr>
        <a:xfrm>
          <a:off x="869612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 עם צווארון</a:t>
          </a:r>
        </a:p>
      </dsp:txBody>
      <dsp:txXfrm>
        <a:off x="869612" y="3627708"/>
        <a:ext cx="1296091" cy="864060"/>
      </dsp:txXfrm>
    </dsp:sp>
    <dsp:sp modelId="{A2420E6C-B52A-4469-B29F-C0D6CA675D44}">
      <dsp:nvSpPr>
        <dsp:cNvPr id="0" name=""/>
        <dsp:cNvSpPr/>
      </dsp:nvSpPr>
      <dsp:spPr>
        <a:xfrm>
          <a:off x="2381718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A523E-3111-4E18-B051-C6AAA43319D5}">
      <dsp:nvSpPr>
        <dsp:cNvPr id="0" name=""/>
        <dsp:cNvSpPr/>
      </dsp:nvSpPr>
      <dsp:spPr>
        <a:xfrm>
          <a:off x="3245779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טי-</a:t>
          </a:r>
          <a:r>
            <a:rPr lang="he-IL" sz="2000" kern="1200" dirty="0" err="1"/>
            <a:t>שירט</a:t>
          </a:r>
          <a:endParaRPr lang="he-IL" sz="2000" kern="1200" dirty="0"/>
        </a:p>
      </dsp:txBody>
      <dsp:txXfrm>
        <a:off x="3245779" y="3627708"/>
        <a:ext cx="1296091" cy="864060"/>
      </dsp:txXfrm>
    </dsp:sp>
    <dsp:sp modelId="{EDC3EF8B-37C8-41B4-905B-B293ACE5207D}">
      <dsp:nvSpPr>
        <dsp:cNvPr id="0" name=""/>
        <dsp:cNvSpPr/>
      </dsp:nvSpPr>
      <dsp:spPr>
        <a:xfrm>
          <a:off x="3652280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46D64-D476-4B75-BB53-4FC0B5563C92}">
      <dsp:nvSpPr>
        <dsp:cNvPr id="0" name=""/>
        <dsp:cNvSpPr/>
      </dsp:nvSpPr>
      <dsp:spPr>
        <a:xfrm>
          <a:off x="4681299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/>
            <a:t>מכנסיים</a:t>
          </a:r>
          <a:endParaRPr lang="he-IL" sz="2000" kern="1200" dirty="0"/>
        </a:p>
      </dsp:txBody>
      <dsp:txXfrm>
        <a:off x="4681299" y="2336019"/>
        <a:ext cx="1296091" cy="864060"/>
      </dsp:txXfrm>
    </dsp:sp>
    <dsp:sp modelId="{E8149A68-5856-43CB-950F-6A732D65ADDE}">
      <dsp:nvSpPr>
        <dsp:cNvPr id="0" name=""/>
        <dsp:cNvSpPr/>
      </dsp:nvSpPr>
      <dsp:spPr>
        <a:xfrm>
          <a:off x="6193405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12789-82D8-483E-9A7E-9906CF81D45E}">
      <dsp:nvSpPr>
        <dsp:cNvPr id="0" name=""/>
        <dsp:cNvSpPr/>
      </dsp:nvSpPr>
      <dsp:spPr>
        <a:xfrm>
          <a:off x="722242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שמלה</a:t>
          </a:r>
        </a:p>
      </dsp:txBody>
      <dsp:txXfrm>
        <a:off x="7222424" y="2336019"/>
        <a:ext cx="1296091" cy="8640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D1536-3CE4-43BB-B141-798288E651F4}">
      <dsp:nvSpPr>
        <dsp:cNvPr id="0" name=""/>
        <dsp:cNvSpPr/>
      </dsp:nvSpPr>
      <dsp:spPr>
        <a:xfrm>
          <a:off x="4249269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009"/>
              </a:lnTo>
              <a:lnTo>
                <a:pt x="2541124" y="135009"/>
              </a:lnTo>
              <a:lnTo>
                <a:pt x="2541124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DE3F4-D479-4CB8-8A76-EFFF7778F251}">
      <dsp:nvSpPr>
        <dsp:cNvPr id="0" name=""/>
        <dsp:cNvSpPr/>
      </dsp:nvSpPr>
      <dsp:spPr>
        <a:xfrm>
          <a:off x="4203549" y="1912712"/>
          <a:ext cx="91440" cy="2700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91885-6057-4DE1-9584-5A9093016C4D}">
      <dsp:nvSpPr>
        <dsp:cNvPr id="0" name=""/>
        <dsp:cNvSpPr/>
      </dsp:nvSpPr>
      <dsp:spPr>
        <a:xfrm>
          <a:off x="1708144" y="3357689"/>
          <a:ext cx="1105604" cy="2721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69"/>
              </a:lnTo>
              <a:lnTo>
                <a:pt x="1105604" y="137169"/>
              </a:lnTo>
              <a:lnTo>
                <a:pt x="1105604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D18ED-D922-4381-AF48-C4C363DA1BCD}">
      <dsp:nvSpPr>
        <dsp:cNvPr id="0" name=""/>
        <dsp:cNvSpPr/>
      </dsp:nvSpPr>
      <dsp:spPr>
        <a:xfrm>
          <a:off x="437582" y="3357689"/>
          <a:ext cx="1270562" cy="272179"/>
        </a:xfrm>
        <a:custGeom>
          <a:avLst/>
          <a:gdLst/>
          <a:ahLst/>
          <a:cxnLst/>
          <a:rect l="0" t="0" r="0" b="0"/>
          <a:pathLst>
            <a:path>
              <a:moveTo>
                <a:pt x="1270562" y="0"/>
              </a:moveTo>
              <a:lnTo>
                <a:pt x="1270562" y="137169"/>
              </a:lnTo>
              <a:lnTo>
                <a:pt x="0" y="137169"/>
              </a:lnTo>
              <a:lnTo>
                <a:pt x="0" y="2721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F2C4E-4540-4CB1-BE61-2D50793B655F}">
      <dsp:nvSpPr>
        <dsp:cNvPr id="0" name=""/>
        <dsp:cNvSpPr/>
      </dsp:nvSpPr>
      <dsp:spPr>
        <a:xfrm>
          <a:off x="1708144" y="1912712"/>
          <a:ext cx="2541124" cy="270018"/>
        </a:xfrm>
        <a:custGeom>
          <a:avLst/>
          <a:gdLst/>
          <a:ahLst/>
          <a:cxnLst/>
          <a:rect l="0" t="0" r="0" b="0"/>
          <a:pathLst>
            <a:path>
              <a:moveTo>
                <a:pt x="2541124" y="0"/>
              </a:moveTo>
              <a:lnTo>
                <a:pt x="2541124" y="135009"/>
              </a:lnTo>
              <a:lnTo>
                <a:pt x="0" y="135009"/>
              </a:lnTo>
              <a:lnTo>
                <a:pt x="0" y="270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E21287-B95F-4E6F-BE69-8B275D9E51C8}">
      <dsp:nvSpPr>
        <dsp:cNvPr id="0" name=""/>
        <dsp:cNvSpPr/>
      </dsp:nvSpPr>
      <dsp:spPr>
        <a:xfrm>
          <a:off x="3652280" y="737753"/>
          <a:ext cx="1193976" cy="117495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F438F-FD9F-4C4D-8AAA-748765745A7F}">
      <dsp:nvSpPr>
        <dsp:cNvPr id="0" name=""/>
        <dsp:cNvSpPr/>
      </dsp:nvSpPr>
      <dsp:spPr>
        <a:xfrm>
          <a:off x="4681299" y="891042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בגדים</a:t>
          </a:r>
        </a:p>
      </dsp:txBody>
      <dsp:txXfrm>
        <a:off x="4681299" y="891042"/>
        <a:ext cx="1296091" cy="864060"/>
      </dsp:txXfrm>
    </dsp:sp>
    <dsp:sp modelId="{0C885DBA-1ED4-497B-A7C6-BF937BD57334}">
      <dsp:nvSpPr>
        <dsp:cNvPr id="0" name=""/>
        <dsp:cNvSpPr/>
      </dsp:nvSpPr>
      <dsp:spPr>
        <a:xfrm>
          <a:off x="1111156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3C8CC-D33E-4120-A393-A7EE34CBB473}">
      <dsp:nvSpPr>
        <dsp:cNvPr id="0" name=""/>
        <dsp:cNvSpPr/>
      </dsp:nvSpPr>
      <dsp:spPr>
        <a:xfrm>
          <a:off x="214017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</a:t>
          </a:r>
        </a:p>
      </dsp:txBody>
      <dsp:txXfrm>
        <a:off x="2140174" y="2336019"/>
        <a:ext cx="1296091" cy="864060"/>
      </dsp:txXfrm>
    </dsp:sp>
    <dsp:sp modelId="{4CC3865A-B349-4FE3-B340-6366AC86B177}">
      <dsp:nvSpPr>
        <dsp:cNvPr id="0" name=""/>
        <dsp:cNvSpPr/>
      </dsp:nvSpPr>
      <dsp:spPr>
        <a:xfrm>
          <a:off x="5551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A7C02-66B6-4538-99F4-95213760D15B}">
      <dsp:nvSpPr>
        <dsp:cNvPr id="0" name=""/>
        <dsp:cNvSpPr/>
      </dsp:nvSpPr>
      <dsp:spPr>
        <a:xfrm>
          <a:off x="869612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חולצה עם צווארון</a:t>
          </a:r>
        </a:p>
      </dsp:txBody>
      <dsp:txXfrm>
        <a:off x="869612" y="3627708"/>
        <a:ext cx="1296091" cy="864060"/>
      </dsp:txXfrm>
    </dsp:sp>
    <dsp:sp modelId="{A2420E6C-B52A-4469-B29F-C0D6CA675D44}">
      <dsp:nvSpPr>
        <dsp:cNvPr id="0" name=""/>
        <dsp:cNvSpPr/>
      </dsp:nvSpPr>
      <dsp:spPr>
        <a:xfrm>
          <a:off x="2381718" y="3629868"/>
          <a:ext cx="864060" cy="864060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A523E-3111-4E18-B051-C6AAA43319D5}">
      <dsp:nvSpPr>
        <dsp:cNvPr id="0" name=""/>
        <dsp:cNvSpPr/>
      </dsp:nvSpPr>
      <dsp:spPr>
        <a:xfrm>
          <a:off x="3245779" y="3627708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טי-</a:t>
          </a:r>
          <a:r>
            <a:rPr lang="he-IL" sz="2000" kern="1200" dirty="0" err="1"/>
            <a:t>שירט</a:t>
          </a:r>
          <a:endParaRPr lang="he-IL" sz="2000" kern="1200" dirty="0"/>
        </a:p>
      </dsp:txBody>
      <dsp:txXfrm>
        <a:off x="3245779" y="3627708"/>
        <a:ext cx="1296091" cy="864060"/>
      </dsp:txXfrm>
    </dsp:sp>
    <dsp:sp modelId="{EDC3EF8B-37C8-41B4-905B-B293ACE5207D}">
      <dsp:nvSpPr>
        <dsp:cNvPr id="0" name=""/>
        <dsp:cNvSpPr/>
      </dsp:nvSpPr>
      <dsp:spPr>
        <a:xfrm>
          <a:off x="3652280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46D64-D476-4B75-BB53-4FC0B5563C92}">
      <dsp:nvSpPr>
        <dsp:cNvPr id="0" name=""/>
        <dsp:cNvSpPr/>
      </dsp:nvSpPr>
      <dsp:spPr>
        <a:xfrm>
          <a:off x="4681299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/>
            <a:t>מכנסיים</a:t>
          </a:r>
          <a:endParaRPr lang="he-IL" sz="2000" kern="1200" dirty="0"/>
        </a:p>
      </dsp:txBody>
      <dsp:txXfrm>
        <a:off x="4681299" y="2336019"/>
        <a:ext cx="1296091" cy="864060"/>
      </dsp:txXfrm>
    </dsp:sp>
    <dsp:sp modelId="{E8149A68-5856-43CB-950F-6A732D65ADDE}">
      <dsp:nvSpPr>
        <dsp:cNvPr id="0" name=""/>
        <dsp:cNvSpPr/>
      </dsp:nvSpPr>
      <dsp:spPr>
        <a:xfrm>
          <a:off x="6193405" y="2182731"/>
          <a:ext cx="1193976" cy="1174958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812789-82D8-483E-9A7E-9906CF81D45E}">
      <dsp:nvSpPr>
        <dsp:cNvPr id="0" name=""/>
        <dsp:cNvSpPr/>
      </dsp:nvSpPr>
      <dsp:spPr>
        <a:xfrm>
          <a:off x="7222424" y="2336019"/>
          <a:ext cx="1296091" cy="864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שמלה</a:t>
          </a:r>
        </a:p>
      </dsp:txBody>
      <dsp:txXfrm>
        <a:off x="7222424" y="2336019"/>
        <a:ext cx="1296091" cy="864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5EC061A6-0796-4DA4-BCCF-C39215C865B3}" type="datetimeFigureOut">
              <a:rPr lang="he-IL" smtClean="0"/>
              <a:pPr/>
              <a:t>י"ב/אייר/תש"ף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Varela Round" panose="00000500000000000000" pitchFamily="2" charset="-79"/>
        <a:ea typeface="+mn-ea"/>
        <a:cs typeface="Varela Round" panose="00000500000000000000" pitchFamily="2" charset="-79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3369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5595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330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431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4381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95178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98451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4919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32869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8576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37985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55490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105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8076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535945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4512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74522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58730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27694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41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58112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06995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24350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0172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62012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38203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18870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571639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178370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3142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11418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908596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6931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2738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8687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5603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1766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5" r:id="rId6"/>
    <p:sldLayoutId id="2147483666" r:id="rId7"/>
    <p:sldLayoutId id="2147483663" r:id="rId8"/>
    <p:sldLayoutId id="2147483669" r:id="rId9"/>
    <p:sldLayoutId id="2147483671" r:id="rId10"/>
    <p:sldLayoutId id="2147483668" r:id="rId11"/>
    <p:sldLayoutId id="2147483670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image" Target="../media/image18.png"/><Relationship Id="rId3" Type="http://schemas.openxmlformats.org/officeDocument/2006/relationships/image" Target="../media/image2.jpg"/><Relationship Id="rId7" Type="http://schemas.openxmlformats.org/officeDocument/2006/relationships/diagramData" Target="../diagrams/data3.xml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microsoft.com/office/2007/relationships/diagramDrawing" Target="../diagrams/drawing3.xml"/><Relationship Id="rId5" Type="http://schemas.openxmlformats.org/officeDocument/2006/relationships/image" Target="../media/image6.jpeg"/><Relationship Id="rId10" Type="http://schemas.openxmlformats.org/officeDocument/2006/relationships/diagramColors" Target="../diagrams/colors3.xml"/><Relationship Id="rId4" Type="http://schemas.openxmlformats.org/officeDocument/2006/relationships/image" Target="../media/image3.jpeg"/><Relationship Id="rId9" Type="http://schemas.openxmlformats.org/officeDocument/2006/relationships/diagramQuickStyle" Target="../diagrams/quickStyle3.xml"/><Relationship Id="rId1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2.jpg"/><Relationship Id="rId7" Type="http://schemas.openxmlformats.org/officeDocument/2006/relationships/diagramData" Target="../diagrams/data4.xml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11" Type="http://schemas.microsoft.com/office/2007/relationships/diagramDrawing" Target="../diagrams/drawing4.xml"/><Relationship Id="rId5" Type="http://schemas.openxmlformats.org/officeDocument/2006/relationships/image" Target="../media/image6.jpeg"/><Relationship Id="rId15" Type="http://schemas.openxmlformats.org/officeDocument/2006/relationships/image" Target="../media/image20.png"/><Relationship Id="rId10" Type="http://schemas.openxmlformats.org/officeDocument/2006/relationships/diagramColors" Target="../diagrams/colors4.xml"/><Relationship Id="rId4" Type="http://schemas.openxmlformats.org/officeDocument/2006/relationships/image" Target="../media/image3.jpeg"/><Relationship Id="rId9" Type="http://schemas.openxmlformats.org/officeDocument/2006/relationships/diagramQuickStyle" Target="../diagrams/quickStyle4.xml"/><Relationship Id="rId1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1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211016" y="2168836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עצמים מטיפוסים שונים במערך</a:t>
            </a:r>
          </a:p>
        </p:txBody>
      </p:sp>
    </p:spTree>
    <p:extLst>
      <p:ext uri="{BB962C8B-B14F-4D97-AF65-F5344CB8AC3E}">
        <p14:creationId xmlns:p14="http://schemas.microsoft.com/office/powerpoint/2010/main" val="168324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עצמים מטיפוסים שונים בתוך מערך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7" y="866459"/>
            <a:ext cx="9013355" cy="5177885"/>
          </a:xfrm>
          <a:prstGeom prst="rect">
            <a:avLst/>
          </a:prstGeom>
        </p:spPr>
      </p:pic>
      <p:sp>
        <p:nvSpPr>
          <p:cNvPr id="9" name="הסבר מלבני מעוגל 8"/>
          <p:cNvSpPr/>
          <p:nvPr/>
        </p:nvSpPr>
        <p:spPr>
          <a:xfrm>
            <a:off x="650929" y="2216262"/>
            <a:ext cx="1886513" cy="495947"/>
          </a:xfrm>
          <a:prstGeom prst="wedgeRoundRectCallout">
            <a:avLst>
              <a:gd name="adj1" fmla="val -21782"/>
              <a:gd name="adj2" fmla="val 83247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טיפוס המערך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048886" y="911309"/>
            <a:ext cx="7846422" cy="675244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נראה דוגמה לשימוש בפולימורפיזם כדרך להפעלת עצמים מטיפוסים שונים הנמצאים בתוך מבנה נתונים אחד, במקרה זה מערך חד-ממדי.</a:t>
            </a:r>
          </a:p>
        </p:txBody>
      </p:sp>
      <p:sp>
        <p:nvSpPr>
          <p:cNvPr id="12" name="הסבר מלבני מעוגל 11"/>
          <p:cNvSpPr/>
          <p:nvPr/>
        </p:nvSpPr>
        <p:spPr>
          <a:xfrm>
            <a:off x="2689842" y="2216262"/>
            <a:ext cx="1886513" cy="495947"/>
          </a:xfrm>
          <a:prstGeom prst="wedgeRoundRectCallout">
            <a:avLst>
              <a:gd name="adj1" fmla="val -57108"/>
              <a:gd name="adj2" fmla="val 89497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שם המערך </a:t>
            </a:r>
          </a:p>
        </p:txBody>
      </p:sp>
      <p:sp>
        <p:nvSpPr>
          <p:cNvPr id="13" name="הסבר מלבני מעוגל 12"/>
          <p:cNvSpPr/>
          <p:nvPr/>
        </p:nvSpPr>
        <p:spPr>
          <a:xfrm>
            <a:off x="4728755" y="2216262"/>
            <a:ext cx="2384967" cy="495947"/>
          </a:xfrm>
          <a:prstGeom prst="wedgeRoundRectCallout">
            <a:avLst>
              <a:gd name="adj1" fmla="val -88950"/>
              <a:gd name="adj2" fmla="val 101997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הקצאת מקום בזיכרון</a:t>
            </a:r>
          </a:p>
        </p:txBody>
      </p:sp>
      <p:sp>
        <p:nvSpPr>
          <p:cNvPr id="14" name="הסבר מלבני מעוגל 13"/>
          <p:cNvSpPr/>
          <p:nvPr/>
        </p:nvSpPr>
        <p:spPr>
          <a:xfrm>
            <a:off x="7266122" y="2229173"/>
            <a:ext cx="2384967" cy="495947"/>
          </a:xfrm>
          <a:prstGeom prst="wedgeRoundRectCallout">
            <a:avLst>
              <a:gd name="adj1" fmla="val -124691"/>
              <a:gd name="adj2" fmla="val 114497"/>
              <a:gd name="adj3" fmla="val 16667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גודל המערך</a:t>
            </a:r>
          </a:p>
        </p:txBody>
      </p:sp>
      <p:sp>
        <p:nvSpPr>
          <p:cNvPr id="15" name="תרשים זרימה: תהליך חלופי 1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04133" y="5262299"/>
            <a:ext cx="7846422" cy="642561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 לב אנו מציבים אובייקטים ממחלקות שונות: </a:t>
            </a:r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Clothes, Shirt, Pants</a:t>
            </a:r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איך זה אפשרי ?</a:t>
            </a:r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תרשים זרימה: תהליך חלופי 15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47973" y="5966852"/>
            <a:ext cx="8202582" cy="674176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אובייקט מהמחלקה "חולצה" הוא גם אובייקט מהמחלקה "בגד" וניתן להסתכל עליו בצורות שונות פעם כ "בגד" ופעם כ </a:t>
            </a:r>
            <a:r>
              <a:rPr lang="he-IL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"חולצה".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88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עצמים מטיפוסים שונים בתוך מערך</a:t>
            </a:r>
          </a:p>
        </p:txBody>
      </p:sp>
      <p:sp>
        <p:nvSpPr>
          <p:cNvPr id="9" name="הסבר מלבני מעוגל 8"/>
          <p:cNvSpPr/>
          <p:nvPr/>
        </p:nvSpPr>
        <p:spPr>
          <a:xfrm>
            <a:off x="941767" y="1085720"/>
            <a:ext cx="4517478" cy="495947"/>
          </a:xfrm>
          <a:prstGeom prst="wedgeRoundRectCallout">
            <a:avLst>
              <a:gd name="adj1" fmla="val -29673"/>
              <a:gd name="adj2" fmla="val 151997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dirty="0"/>
              <a:t>Clothes [] wardrobe  = new Clothes[5] ; </a:t>
            </a:r>
            <a:endParaRPr lang="he-IL" dirty="0"/>
          </a:p>
        </p:txBody>
      </p:sp>
      <p:sp>
        <p:nvSpPr>
          <p:cNvPr id="14" name="הסבר מלבני מעוגל 13"/>
          <p:cNvSpPr/>
          <p:nvPr/>
        </p:nvSpPr>
        <p:spPr>
          <a:xfrm>
            <a:off x="941767" y="4211240"/>
            <a:ext cx="6075127" cy="495947"/>
          </a:xfrm>
          <a:prstGeom prst="wedgeRoundRectCallout">
            <a:avLst>
              <a:gd name="adj1" fmla="val 15109"/>
              <a:gd name="adj2" fmla="val -11050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dirty="0"/>
              <a:t>wardrobe[2] = new Pants(“black”, “jeans”, 36);</a:t>
            </a:r>
            <a:endParaRPr lang="he-IL" dirty="0"/>
          </a:p>
        </p:txBody>
      </p:sp>
      <p:sp>
        <p:nvSpPr>
          <p:cNvPr id="15" name="תרשים זרימה: תהליך חלופי 1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73072" y="4779238"/>
            <a:ext cx="7846422" cy="939637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העובדה ש"חולצה" ו"מכנסיים" הם תת-מחלקה של "בגד" מאפשרת לנו להגדיר מערך מטיפוס מחלקת-העל ולהציב אובייקטים מהמחלקה "בגד" ומהמחלקה "חולצה: ו "מכנסיים".</a:t>
            </a:r>
          </a:p>
        </p:txBody>
      </p:sp>
      <p:sp>
        <p:nvSpPr>
          <p:cNvPr id="16" name="תרשים זרימה: תהליך חלופי 15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73072" y="5769680"/>
            <a:ext cx="7846422" cy="1057323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בצורה זו הפולימורפיזם מאפשר לנו להשיג את המטרה הראשונה שציינו: היכולת להתייחס לאובייקטים ממחלקות שונות באופן אחיד. אנו יכולים להתייחס לאובייקטים שנוצרו מתת-מחלקות כאילו היו מטיפוס מחלקת העל שלהם.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880654"/>
              </p:ext>
            </p:extLst>
          </p:nvPr>
        </p:nvGraphicFramePr>
        <p:xfrm>
          <a:off x="941767" y="2053468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7" name="אליפסה 16"/>
          <p:cNvSpPr/>
          <p:nvPr/>
        </p:nvSpPr>
        <p:spPr>
          <a:xfrm>
            <a:off x="1174985" y="2529744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אליפסה 17"/>
          <p:cNvSpPr/>
          <p:nvPr/>
        </p:nvSpPr>
        <p:spPr>
          <a:xfrm>
            <a:off x="6096001" y="2529744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2802307" y="2529744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אליפסה 19"/>
          <p:cNvSpPr/>
          <p:nvPr/>
        </p:nvSpPr>
        <p:spPr>
          <a:xfrm>
            <a:off x="7612389" y="2528384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אליפסה 20"/>
          <p:cNvSpPr/>
          <p:nvPr/>
        </p:nvSpPr>
        <p:spPr>
          <a:xfrm>
            <a:off x="4408779" y="2529744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51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211016" y="2168836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עצמים כפרמטרים לפעולות</a:t>
            </a:r>
          </a:p>
        </p:txBody>
      </p:sp>
    </p:spTree>
    <p:extLst>
      <p:ext uri="{BB962C8B-B14F-4D97-AF65-F5344CB8AC3E}">
        <p14:creationId xmlns:p14="http://schemas.microsoft.com/office/powerpoint/2010/main" val="4281116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1" y="1399453"/>
            <a:ext cx="7926114" cy="2320144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r>
              <a:rPr lang="he-IL" dirty="0"/>
              <a:t>עצמים מטיפוסים שונים </a:t>
            </a:r>
            <a:br>
              <a:rPr lang="he-IL" dirty="0"/>
            </a:br>
            <a:r>
              <a:rPr lang="he-IL" dirty="0"/>
              <a:t>המתקבלים כפרמטר לפעולה</a:t>
            </a:r>
          </a:p>
        </p:txBody>
      </p:sp>
      <p:sp>
        <p:nvSpPr>
          <p:cNvPr id="16" name="תרשים זרימה: תהליך חלופי 15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52041" y="4049373"/>
            <a:ext cx="6448932" cy="1057323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אם נרצה לכתוב פעולה זהה בעבור הצאצאים של המחלקה </a:t>
            </a:r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האם נצטרך להגדיר פעולה נפרדת עבור כל אחד מהם. כדוגמת הפעולה הבאה:</a:t>
            </a:r>
          </a:p>
        </p:txBody>
      </p:sp>
      <p:sp>
        <p:nvSpPr>
          <p:cNvPr id="15" name="תרשים זרימה: תהליך חלופי 1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52041" y="3266500"/>
            <a:ext cx="6448932" cy="725438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לפעמים נרצה שפעולה תוכל לקבל פרמטרים מטיפוסים שונים ולהשתמש בהם בלי לבדוק מהו הטיפוס של כל פרמטר.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1" y="5157925"/>
            <a:ext cx="54864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81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1" y="1399453"/>
            <a:ext cx="7926114" cy="2320144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r>
              <a:rPr lang="he-IL" dirty="0"/>
              <a:t>עצמים מטיפוסים שונים </a:t>
            </a:r>
            <a:br>
              <a:rPr lang="he-IL" dirty="0"/>
            </a:br>
            <a:r>
              <a:rPr lang="he-IL" dirty="0"/>
              <a:t>המתקבלים כפרמטר לפעולה</a:t>
            </a:r>
          </a:p>
        </p:txBody>
      </p:sp>
      <p:sp>
        <p:nvSpPr>
          <p:cNvPr id="15" name="תרשים זרימה: תהליך חלופי 1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52041" y="3266499"/>
            <a:ext cx="6448932" cy="1073025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התשובה שלילית הפעולה הזו יכולה לשרת את כל הצאצאים של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 כיוון שכל עצם שהוא מטיפוס אחד הצאצאים של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הוא גם מטיפוס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52041" y="4408208"/>
            <a:ext cx="6448932" cy="613244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ניתן לקרוא לפעולה הנ"ל ולהעביר לה כפרמטר עצם מטיפוס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Shirt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 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2041" y="5085211"/>
            <a:ext cx="6381750" cy="723900"/>
          </a:xfrm>
          <a:prstGeom prst="rect">
            <a:avLst/>
          </a:prstGeom>
        </p:spPr>
      </p:pic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9461" y="5821141"/>
            <a:ext cx="6448932" cy="796635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בזמן הקריאה לפעולה העצם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יומר כלפי מעלה לטיפוס המחלקה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450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211016" y="2168836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זימון פולימורפי של פעולות</a:t>
            </a:r>
          </a:p>
        </p:txBody>
      </p:sp>
    </p:spTree>
    <p:extLst>
      <p:ext uri="{BB962C8B-B14F-4D97-AF65-F5344CB8AC3E}">
        <p14:creationId xmlns:p14="http://schemas.microsoft.com/office/powerpoint/2010/main" val="1576957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88216" y="949609"/>
            <a:ext cx="3704915" cy="613244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נזכר בעץ הירושה...</a:t>
            </a:r>
          </a:p>
        </p:txBody>
      </p:sp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val="1384276004"/>
              </p:ext>
            </p:extLst>
          </p:nvPr>
        </p:nvGraphicFramePr>
        <p:xfrm>
          <a:off x="123985" y="1380193"/>
          <a:ext cx="8524067" cy="5231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23985" y="1644178"/>
            <a:ext cx="6178256" cy="484091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נוסיף את הפעולה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special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למחלקות הבאות:</a:t>
            </a:r>
          </a:p>
        </p:txBody>
      </p:sp>
      <p:sp>
        <p:nvSpPr>
          <p:cNvPr id="13" name="הסבר מלבני מעוגל 12"/>
          <p:cNvSpPr/>
          <p:nvPr/>
        </p:nvSpPr>
        <p:spPr>
          <a:xfrm>
            <a:off x="6096000" y="2187465"/>
            <a:ext cx="1886513" cy="342591"/>
          </a:xfrm>
          <a:prstGeom prst="wedgeRoundRectCallout">
            <a:avLst>
              <a:gd name="adj1" fmla="val -112151"/>
              <a:gd name="adj2" fmla="val 47056"/>
              <a:gd name="adj3" fmla="val 16667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special</a:t>
            </a:r>
            <a:endParaRPr lang="he-IL" dirty="0"/>
          </a:p>
        </p:txBody>
      </p:sp>
      <p:sp>
        <p:nvSpPr>
          <p:cNvPr id="14" name="הסבר מלבני מעוגל 13"/>
          <p:cNvSpPr/>
          <p:nvPr/>
        </p:nvSpPr>
        <p:spPr>
          <a:xfrm>
            <a:off x="434250" y="2931845"/>
            <a:ext cx="1886513" cy="342591"/>
          </a:xfrm>
          <a:prstGeom prst="wedgeRoundRectCallout">
            <a:avLst>
              <a:gd name="adj1" fmla="val -3708"/>
              <a:gd name="adj2" fmla="val 228010"/>
              <a:gd name="adj3" fmla="val 16667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special</a:t>
            </a:r>
            <a:endParaRPr lang="he-IL" dirty="0"/>
          </a:p>
        </p:txBody>
      </p:sp>
      <p:sp>
        <p:nvSpPr>
          <p:cNvPr id="16" name="הסבר מלבני מעוגל 15"/>
          <p:cNvSpPr/>
          <p:nvPr/>
        </p:nvSpPr>
        <p:spPr>
          <a:xfrm>
            <a:off x="6096001" y="2933615"/>
            <a:ext cx="1886513" cy="342591"/>
          </a:xfrm>
          <a:prstGeom prst="wedgeRoundRectCallout">
            <a:avLst>
              <a:gd name="adj1" fmla="val -108043"/>
              <a:gd name="adj2" fmla="val 223486"/>
              <a:gd name="adj3" fmla="val 16667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special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2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sp>
        <p:nvSpPr>
          <p:cNvPr id="3" name="חיסור 2"/>
          <p:cNvSpPr/>
          <p:nvPr/>
        </p:nvSpPr>
        <p:spPr>
          <a:xfrm>
            <a:off x="-627682" y="2697987"/>
            <a:ext cx="6780508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35" y="993819"/>
            <a:ext cx="4324350" cy="140970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235" y="2945182"/>
            <a:ext cx="4572000" cy="1438275"/>
          </a:xfrm>
          <a:prstGeom prst="rect">
            <a:avLst/>
          </a:prstGeom>
        </p:spPr>
      </p:pic>
      <p:sp>
        <p:nvSpPr>
          <p:cNvPr id="10" name="חיסור 9"/>
          <p:cNvSpPr/>
          <p:nvPr/>
        </p:nvSpPr>
        <p:spPr>
          <a:xfrm>
            <a:off x="-627683" y="4721565"/>
            <a:ext cx="6780509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235" y="5160291"/>
            <a:ext cx="4943475" cy="1447800"/>
          </a:xfrm>
          <a:prstGeom prst="rect">
            <a:avLst/>
          </a:prstGeom>
        </p:spPr>
      </p:pic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5345977" y="2812232"/>
            <a:ext cx="2620152" cy="1840807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 לב הפעולה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special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מציגה פלט שונה בכל מחלקה</a:t>
            </a:r>
          </a:p>
        </p:txBody>
      </p:sp>
      <p:cxnSp>
        <p:nvCxnSpPr>
          <p:cNvPr id="16" name="מחבר חץ ישר 15"/>
          <p:cNvCxnSpPr>
            <a:stCxn id="12" idx="0"/>
          </p:cNvCxnSpPr>
          <p:nvPr/>
        </p:nvCxnSpPr>
        <p:spPr>
          <a:xfrm flipH="1" flipV="1">
            <a:off x="4618495" y="2247254"/>
            <a:ext cx="2037558" cy="564978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>
            <a:stCxn id="12" idx="2"/>
          </p:cNvCxnSpPr>
          <p:nvPr/>
        </p:nvCxnSpPr>
        <p:spPr>
          <a:xfrm flipH="1">
            <a:off x="4370522" y="4653039"/>
            <a:ext cx="2285531" cy="1577280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חץ ישר 19"/>
          <p:cNvCxnSpPr>
            <a:stCxn id="12" idx="1"/>
          </p:cNvCxnSpPr>
          <p:nvPr/>
        </p:nvCxnSpPr>
        <p:spPr>
          <a:xfrm flipH="1">
            <a:off x="3673098" y="3732636"/>
            <a:ext cx="1672879" cy="310748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74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sp>
        <p:nvSpPr>
          <p:cNvPr id="13" name="הסבר מלבני מעוגל 12"/>
          <p:cNvSpPr/>
          <p:nvPr/>
        </p:nvSpPr>
        <p:spPr>
          <a:xfrm>
            <a:off x="135854" y="1085720"/>
            <a:ext cx="4517478" cy="495947"/>
          </a:xfrm>
          <a:prstGeom prst="wedgeRoundRectCallout">
            <a:avLst>
              <a:gd name="adj1" fmla="val -29673"/>
              <a:gd name="adj2" fmla="val 151997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dirty="0"/>
              <a:t>Clothes [] wardrobe  = new Clothes[5] ; </a:t>
            </a:r>
            <a:endParaRPr lang="he-IL" dirty="0"/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034073"/>
              </p:ext>
            </p:extLst>
          </p:nvPr>
        </p:nvGraphicFramePr>
        <p:xfrm>
          <a:off x="135854" y="2053468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369072" y="2529744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אליפסה 16"/>
          <p:cNvSpPr/>
          <p:nvPr/>
        </p:nvSpPr>
        <p:spPr>
          <a:xfrm>
            <a:off x="5290088" y="2529744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1996394" y="2529744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אליפסה 20"/>
          <p:cNvSpPr/>
          <p:nvPr/>
        </p:nvSpPr>
        <p:spPr>
          <a:xfrm>
            <a:off x="6806476" y="2528384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אליפסה 21"/>
          <p:cNvSpPr/>
          <p:nvPr/>
        </p:nvSpPr>
        <p:spPr>
          <a:xfrm>
            <a:off x="3602866" y="2529744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350" y="4178258"/>
            <a:ext cx="75438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22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sz="3200" dirty="0">
                <a:sym typeface="Varela Round"/>
              </a:rPr>
              <a:t>שם המורה: אריאל קלפנר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F907CB26-496F-4F81-B569-26A7FA4C4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" y="2065671"/>
            <a:ext cx="12192000" cy="1260000"/>
          </a:xfrm>
        </p:spPr>
        <p:txBody>
          <a:bodyPr/>
          <a:lstStyle/>
          <a:p>
            <a:r>
              <a:rPr lang="he-IL" sz="6000" dirty="0">
                <a:sym typeface="Varela Round"/>
              </a:rPr>
              <a:t>פולימורפיזם לבגרות</a:t>
            </a:r>
            <a:br>
              <a:rPr lang="he-IL" sz="6000" dirty="0">
                <a:sym typeface="Varela Round"/>
              </a:rPr>
            </a:br>
            <a:r>
              <a:rPr lang="he-IL" sz="6000" dirty="0">
                <a:sym typeface="Varela Round"/>
              </a:rPr>
              <a:t>הנדסת תוכנה</a:t>
            </a:r>
            <a:endParaRPr lang="he-IL" sz="6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87904"/>
              </p:ext>
            </p:extLst>
          </p:nvPr>
        </p:nvGraphicFramePr>
        <p:xfrm>
          <a:off x="135854" y="118555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369072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אליפסה 16"/>
          <p:cNvSpPr/>
          <p:nvPr/>
        </p:nvSpPr>
        <p:spPr>
          <a:xfrm>
            <a:off x="5290088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1996394" y="166183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אליפסה 20"/>
          <p:cNvSpPr/>
          <p:nvPr/>
        </p:nvSpPr>
        <p:spPr>
          <a:xfrm>
            <a:off x="6806476" y="166047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אליפסה 21"/>
          <p:cNvSpPr/>
          <p:nvPr/>
        </p:nvSpPr>
        <p:spPr>
          <a:xfrm>
            <a:off x="3602866" y="166183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854" y="3301077"/>
            <a:ext cx="3867150" cy="762000"/>
          </a:xfrm>
          <a:prstGeom prst="rect">
            <a:avLst/>
          </a:prstGeom>
        </p:spPr>
      </p:pic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4122444488"/>
              </p:ext>
            </p:extLst>
          </p:nvPr>
        </p:nvGraphicFramePr>
        <p:xfrm>
          <a:off x="302382" y="3682077"/>
          <a:ext cx="3965238" cy="238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תמונה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75802" y="4201067"/>
            <a:ext cx="3332923" cy="50974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2382" y="5868280"/>
            <a:ext cx="3717020" cy="580019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99854" y="5873381"/>
            <a:ext cx="3695230" cy="537626"/>
          </a:xfrm>
          <a:prstGeom prst="rect">
            <a:avLst/>
          </a:prstGeom>
        </p:spPr>
      </p:pic>
      <p:cxnSp>
        <p:nvCxnSpPr>
          <p:cNvPr id="10" name="מחבר חץ ישר 9"/>
          <p:cNvCxnSpPr/>
          <p:nvPr/>
        </p:nvCxnSpPr>
        <p:spPr>
          <a:xfrm>
            <a:off x="2867186" y="4444077"/>
            <a:ext cx="40861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966060" y="5579390"/>
            <a:ext cx="366794" cy="29399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/>
          <p:nvPr/>
        </p:nvCxnSpPr>
        <p:spPr>
          <a:xfrm>
            <a:off x="2479729" y="5579390"/>
            <a:ext cx="1706201" cy="4879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תרשים זרימה: תהליך חלופי 22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003004" y="3243923"/>
            <a:ext cx="4644151" cy="613988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איזו פעולה תופעל בכל תא של המערך ?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endParaRPr lang="he-IL" sz="20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229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תרשים זרימה: תהליך חלופי 1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003004" y="3184955"/>
            <a:ext cx="4260850" cy="969794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87904"/>
              </p:ext>
            </p:extLst>
          </p:nvPr>
        </p:nvGraphicFramePr>
        <p:xfrm>
          <a:off x="135854" y="118555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369072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אליפסה 16"/>
          <p:cNvSpPr/>
          <p:nvPr/>
        </p:nvSpPr>
        <p:spPr>
          <a:xfrm>
            <a:off x="5290088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1996394" y="166183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אליפסה 20"/>
          <p:cNvSpPr/>
          <p:nvPr/>
        </p:nvSpPr>
        <p:spPr>
          <a:xfrm>
            <a:off x="6806476" y="166047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אליפסה 21"/>
          <p:cNvSpPr/>
          <p:nvPr/>
        </p:nvSpPr>
        <p:spPr>
          <a:xfrm>
            <a:off x="3602866" y="166183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854" y="3301077"/>
            <a:ext cx="3867150" cy="762000"/>
          </a:xfrm>
          <a:prstGeom prst="rect">
            <a:avLst/>
          </a:prstGeom>
        </p:spPr>
      </p:pic>
      <p:graphicFrame>
        <p:nvGraphicFramePr>
          <p:cNvPr id="3" name="דיאגרמה 2"/>
          <p:cNvGraphicFramePr/>
          <p:nvPr>
            <p:extLst>
              <p:ext uri="{D42A27DB-BD31-4B8C-83A1-F6EECF244321}">
                <p14:modId xmlns:p14="http://schemas.microsoft.com/office/powerpoint/2010/main" val="4122444488"/>
              </p:ext>
            </p:extLst>
          </p:nvPr>
        </p:nvGraphicFramePr>
        <p:xfrm>
          <a:off x="302382" y="3682077"/>
          <a:ext cx="3965238" cy="238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5" name="תמונה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75802" y="4201067"/>
            <a:ext cx="3332923" cy="509741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2382" y="5868280"/>
            <a:ext cx="3717020" cy="580019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99854" y="5873381"/>
            <a:ext cx="3695230" cy="537626"/>
          </a:xfrm>
          <a:prstGeom prst="rect">
            <a:avLst/>
          </a:prstGeom>
        </p:spPr>
      </p:pic>
      <p:cxnSp>
        <p:nvCxnSpPr>
          <p:cNvPr id="10" name="מחבר חץ ישר 9"/>
          <p:cNvCxnSpPr/>
          <p:nvPr/>
        </p:nvCxnSpPr>
        <p:spPr>
          <a:xfrm>
            <a:off x="2867186" y="4444077"/>
            <a:ext cx="408616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חץ ישר 11"/>
          <p:cNvCxnSpPr/>
          <p:nvPr/>
        </p:nvCxnSpPr>
        <p:spPr>
          <a:xfrm>
            <a:off x="966060" y="5579390"/>
            <a:ext cx="366794" cy="29399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/>
          <p:nvPr/>
        </p:nvCxnSpPr>
        <p:spPr>
          <a:xfrm>
            <a:off x="2479729" y="5579390"/>
            <a:ext cx="1706201" cy="48790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תרשים זרימה: תהליך חלופי 2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169532" y="3297789"/>
            <a:ext cx="1120556" cy="796635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dirty="0" err="1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i</a:t>
            </a:r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=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5" name="תרשים זרימה: תהליך חלופי 2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594316" y="3411395"/>
            <a:ext cx="405052" cy="54067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0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00392" y="3521043"/>
            <a:ext cx="1323975" cy="371475"/>
          </a:xfrm>
          <a:prstGeom prst="rect">
            <a:avLst/>
          </a:prstGeom>
        </p:spPr>
      </p:pic>
      <p:sp>
        <p:nvSpPr>
          <p:cNvPr id="26" name="תרשים זרימה: תהליך חלופי 25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615501" y="3411394"/>
            <a:ext cx="405052" cy="54067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1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7" name="תרשים זרימה: תהליך חלופי 26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583607" y="3441091"/>
            <a:ext cx="405052" cy="54067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2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8" name="תרשים זרימה: תהליך חלופי 27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594599" y="3424409"/>
            <a:ext cx="405052" cy="54067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3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354668" y="3429554"/>
            <a:ext cx="1533525" cy="480595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331080" y="3427624"/>
            <a:ext cx="1962150" cy="468053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31081" y="3441091"/>
            <a:ext cx="1962150" cy="527422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354668" y="3452719"/>
            <a:ext cx="2289727" cy="527331"/>
          </a:xfrm>
          <a:prstGeom prst="rect">
            <a:avLst/>
          </a:prstGeom>
        </p:spPr>
      </p:pic>
      <p:sp>
        <p:nvSpPr>
          <p:cNvPr id="29" name="תרשים זרימה: תהליך חלופי 2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575076" y="3406250"/>
            <a:ext cx="405052" cy="540673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4</a:t>
            </a:r>
            <a:endParaRPr lang="he-IL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109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תרשים זרימה: תהליך חלופי 1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3299388"/>
            <a:ext cx="7458315" cy="720618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העובדה שאנו מסתכלים על אובייקטים מהמחלקות 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Shirt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ו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 כאילו היו אובייקטים מהמחלקה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אינה משנה את זהותם. </a:t>
            </a:r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87904"/>
              </p:ext>
            </p:extLst>
          </p:nvPr>
        </p:nvGraphicFramePr>
        <p:xfrm>
          <a:off x="135854" y="118555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369072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אליפסה 16"/>
          <p:cNvSpPr/>
          <p:nvPr/>
        </p:nvSpPr>
        <p:spPr>
          <a:xfrm>
            <a:off x="5290088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1996394" y="166183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אליפסה 20"/>
          <p:cNvSpPr/>
          <p:nvPr/>
        </p:nvSpPr>
        <p:spPr>
          <a:xfrm>
            <a:off x="6806476" y="166047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אליפסה 21"/>
          <p:cNvSpPr/>
          <p:nvPr/>
        </p:nvSpPr>
        <p:spPr>
          <a:xfrm>
            <a:off x="3602866" y="166183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תרשים זרימה: תהליך חלופי 2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4204012"/>
            <a:ext cx="7458315" cy="1198333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אומנם כשבחרנו להציבם בתוך מערך מטיפוס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בחרנו להסתכל עליהם כ"בגדים" אך עדיין הם לא משנים את זהותם. ואובייקט שנוצר כחולצה (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Shirt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) יישאר חולצה וכך גם אובייקטים אחרים.</a:t>
            </a:r>
          </a:p>
        </p:txBody>
      </p:sp>
      <p:sp>
        <p:nvSpPr>
          <p:cNvPr id="31" name="תרשים זרימה: תהליך חלופי 3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2" y="5586351"/>
            <a:ext cx="7458315" cy="919365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העובדה שאנו מסתכלים על אובייקטים מהמחלקות 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Shirt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ו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 כאילו היו אובייקטים מהמחלקה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אינה משנה את זהותם והם נשארים מהטיפוס שהוגדרו.</a:t>
            </a:r>
          </a:p>
        </p:txBody>
      </p:sp>
    </p:spTree>
    <p:extLst>
      <p:ext uri="{BB962C8B-B14F-4D97-AF65-F5344CB8AC3E}">
        <p14:creationId xmlns:p14="http://schemas.microsoft.com/office/powerpoint/2010/main" val="338666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87904"/>
              </p:ext>
            </p:extLst>
          </p:nvPr>
        </p:nvGraphicFramePr>
        <p:xfrm>
          <a:off x="135854" y="118555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369072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אליפסה 16"/>
          <p:cNvSpPr/>
          <p:nvPr/>
        </p:nvSpPr>
        <p:spPr>
          <a:xfrm>
            <a:off x="5290088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1996394" y="166183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אליפסה 20"/>
          <p:cNvSpPr/>
          <p:nvPr/>
        </p:nvSpPr>
        <p:spPr>
          <a:xfrm>
            <a:off x="6806476" y="166047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אליפסה 21"/>
          <p:cNvSpPr/>
          <p:nvPr/>
        </p:nvSpPr>
        <p:spPr>
          <a:xfrm>
            <a:off x="3602866" y="166183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תרשים זרימה: תהליך חלופי 2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4018036"/>
            <a:ext cx="7458315" cy="987917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נוכל לזמן פעולה על-ידי שימוש בהפניה ממחלקת העל של האובייקט, אבל הפעולה שתתבצע תיקבע לפי טיפוס האובייקט עצמו, ולא לפי טיפוס ההפניה אליו.</a:t>
            </a:r>
          </a:p>
        </p:txBody>
      </p:sp>
      <p:sp>
        <p:nvSpPr>
          <p:cNvPr id="31" name="תרשים זרימה: תהליך חלופי 3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2" y="5175199"/>
            <a:ext cx="7458315" cy="91936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ומה יקרה אם נמחק את הפעולה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special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מהמחלקה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או נוסיף עצם למערך שאין בו את הפעולה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special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איזו פעולה תופעל ?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3203443"/>
            <a:ext cx="7458315" cy="64177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עובדה זו מאפשרת לנו לבצע זימון פולימורפי של פעולות.</a:t>
            </a:r>
          </a:p>
        </p:txBody>
      </p:sp>
    </p:spTree>
    <p:extLst>
      <p:ext uri="{BB962C8B-B14F-4D97-AF65-F5344CB8AC3E}">
        <p14:creationId xmlns:p14="http://schemas.microsoft.com/office/powerpoint/2010/main" val="386900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87904"/>
              </p:ext>
            </p:extLst>
          </p:nvPr>
        </p:nvGraphicFramePr>
        <p:xfrm>
          <a:off x="135854" y="118555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369072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אליפסה 16"/>
          <p:cNvSpPr/>
          <p:nvPr/>
        </p:nvSpPr>
        <p:spPr>
          <a:xfrm>
            <a:off x="5290088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1996394" y="166183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אליפסה 20"/>
          <p:cNvSpPr/>
          <p:nvPr/>
        </p:nvSpPr>
        <p:spPr>
          <a:xfrm>
            <a:off x="6806476" y="166047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אליפסה 21"/>
          <p:cNvSpPr/>
          <p:nvPr/>
        </p:nvSpPr>
        <p:spPr>
          <a:xfrm>
            <a:off x="3602866" y="166183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תרשים זרימה: תהליך חלופי 2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4018036"/>
            <a:ext cx="7458315" cy="104991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 לב לעצם זה אין את הפעולה </a:t>
            </a:r>
            <a:r>
              <a:rPr lang="en-US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special</a:t>
            </a:r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כאשר נזמן את שורה הקוד</a:t>
            </a:r>
          </a:p>
          <a:p>
            <a:r>
              <a:rPr lang="en-US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Wardrobe[4].special</a:t>
            </a:r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איזו פעולה תזומן מה יודפס ? </a:t>
            </a:r>
          </a:p>
          <a:p>
            <a:endParaRPr lang="he-IL" sz="19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1" name="תרשים זרימה: תהליך חלופי 3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92079" y="5240764"/>
            <a:ext cx="7458315" cy="91936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צדקתם ! במקרה כזה תופעל הפעולה </a:t>
            </a:r>
            <a:r>
              <a:rPr lang="en-US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special </a:t>
            </a:r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של מחלקת העל "בגדים" והפלט יהיה </a:t>
            </a:r>
            <a:r>
              <a:rPr lang="en-US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so special</a:t>
            </a:r>
            <a:endParaRPr lang="he-IL" sz="19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3203443"/>
            <a:ext cx="7458315" cy="64177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נחליף את תא מספר 4 במערך בעצם מטיפוס המחלקה שמלה</a:t>
            </a:r>
          </a:p>
        </p:txBody>
      </p:sp>
      <p:sp>
        <p:nvSpPr>
          <p:cNvPr id="16" name="אליפסה 15"/>
          <p:cNvSpPr/>
          <p:nvPr/>
        </p:nvSpPr>
        <p:spPr>
          <a:xfrm>
            <a:off x="6806476" y="1661833"/>
            <a:ext cx="1193976" cy="1174958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192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       זימון פולימורפי של פעולות  </a:t>
            </a:r>
          </a:p>
        </p:txBody>
      </p:sp>
      <p:graphicFrame>
        <p:nvGraphicFramePr>
          <p:cNvPr id="14" name="טבלה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87904"/>
              </p:ext>
            </p:extLst>
          </p:nvPr>
        </p:nvGraphicFramePr>
        <p:xfrm>
          <a:off x="135854" y="118555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15" name="אליפסה 14"/>
          <p:cNvSpPr/>
          <p:nvPr/>
        </p:nvSpPr>
        <p:spPr>
          <a:xfrm>
            <a:off x="369072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אליפסה 16"/>
          <p:cNvSpPr/>
          <p:nvPr/>
        </p:nvSpPr>
        <p:spPr>
          <a:xfrm>
            <a:off x="5290088" y="166183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אליפסה 18"/>
          <p:cNvSpPr/>
          <p:nvPr/>
        </p:nvSpPr>
        <p:spPr>
          <a:xfrm>
            <a:off x="1996394" y="166183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אליפסה 21"/>
          <p:cNvSpPr/>
          <p:nvPr/>
        </p:nvSpPr>
        <p:spPr>
          <a:xfrm>
            <a:off x="3602866" y="166183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תרשים זרימה: תהליך חלופי 2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4018036"/>
            <a:ext cx="7458315" cy="739944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הדבר היחיד שהשתנה הוא טיפוס ההפניה שבאמצעותה אנו פונים אליו.</a:t>
            </a:r>
          </a:p>
        </p:txBody>
      </p:sp>
      <p:sp>
        <p:nvSpPr>
          <p:cNvPr id="31" name="תרשים זרימה: תהליך חלופי 3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92079" y="4930798"/>
            <a:ext cx="7458315" cy="919365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בצורה זו מאפשר מימוש רעיון הרב-צורתיות(פולימורפיזם) להשיג את המטרה השנייה.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35854" y="3203443"/>
            <a:ext cx="7458315" cy="641775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כאשר הצבנו אובייקטים מטיפוס "שמלה", "מכנסיים" ו"חולצה" במערך מטיפוס "בגדים"</a:t>
            </a:r>
            <a:r>
              <a:rPr lang="en-US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האובייקט עצמו לא השתנה. </a:t>
            </a:r>
          </a:p>
        </p:txBody>
      </p:sp>
      <p:sp>
        <p:nvSpPr>
          <p:cNvPr id="16" name="אליפסה 15"/>
          <p:cNvSpPr/>
          <p:nvPr/>
        </p:nvSpPr>
        <p:spPr>
          <a:xfrm>
            <a:off x="6776971" y="1661833"/>
            <a:ext cx="1193976" cy="1174958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92078" y="6017424"/>
            <a:ext cx="7458315" cy="739944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19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כל אובייקט במערך יטופל בהתאם למחלקה שממנה הוא נוצר וייבצע את מימוש הפעולה הייחודי לו.</a:t>
            </a:r>
          </a:p>
        </p:txBody>
      </p:sp>
    </p:spTree>
    <p:extLst>
      <p:ext uri="{BB962C8B-B14F-4D97-AF65-F5344CB8AC3E}">
        <p14:creationId xmlns:p14="http://schemas.microsoft.com/office/powerpoint/2010/main" val="26869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12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211016" y="2168836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המרות</a:t>
            </a:r>
          </a:p>
        </p:txBody>
      </p:sp>
    </p:spTree>
    <p:extLst>
      <p:ext uri="{BB962C8B-B14F-4D97-AF65-F5344CB8AC3E}">
        <p14:creationId xmlns:p14="http://schemas.microsoft.com/office/powerpoint/2010/main" val="3488149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פולימורפיזם מבוסס על המרות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725461"/>
            <a:ext cx="7761461" cy="439637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dirty="0"/>
              <a:t>עקרון הפולימורפיזם מבוסס על היכולת לבצע המרה (</a:t>
            </a:r>
            <a:r>
              <a:rPr lang="en-US" sz="3200" b="1" dirty="0"/>
              <a:t>casting</a:t>
            </a:r>
            <a:r>
              <a:rPr lang="he-IL" sz="3200" b="1" dirty="0"/>
              <a:t>) של אובייקטים. מטיפוס אחד לאובייקטים מטיפוס אחר. </a:t>
            </a:r>
          </a:p>
          <a:p>
            <a:pPr>
              <a:lnSpc>
                <a:spcPct val="150000"/>
              </a:lnSpc>
            </a:pPr>
            <a:r>
              <a:rPr lang="he-IL" sz="3200" b="1" dirty="0">
                <a:solidFill>
                  <a:srgbClr val="12B4BC"/>
                </a:solidFill>
              </a:rPr>
              <a:t>כוונת המושג "המרה" היא שינוי נקודת ההסתכלות על עצם מסוים.</a:t>
            </a:r>
          </a:p>
        </p:txBody>
      </p:sp>
    </p:spTree>
    <p:extLst>
      <p:ext uri="{BB962C8B-B14F-4D97-AF65-F5344CB8AC3E}">
        <p14:creationId xmlns:p14="http://schemas.microsoft.com/office/powerpoint/2010/main" val="34098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פולימורפיזם מבוסס על המרות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239863"/>
            <a:ext cx="7761461" cy="533141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</a:rPr>
              <a:t>ירושה מגדירה יחס "סוג של..." ולכן נוכל לבצע המרה ביו טיפוסים שונים המוגדרים על אותו ענף בעץ הירושה.</a:t>
            </a:r>
          </a:p>
          <a:p>
            <a:pPr>
              <a:lnSpc>
                <a:spcPct val="150000"/>
              </a:lnSpc>
            </a:pPr>
            <a:r>
              <a:rPr lang="he-IL" sz="3200" b="1" dirty="0">
                <a:solidFill>
                  <a:srgbClr val="12B4BC"/>
                </a:solidFill>
              </a:rPr>
              <a:t>פעולה ההמרה יכולה להתבצע בשני כיוונים:</a:t>
            </a:r>
            <a:r>
              <a:rPr lang="en-US" sz="3200" b="1" dirty="0">
                <a:solidFill>
                  <a:srgbClr val="12B4BC"/>
                </a:solidFill>
              </a:rPr>
              <a:t> </a:t>
            </a:r>
            <a:br>
              <a:rPr lang="en-US" sz="3200" b="1" dirty="0">
                <a:solidFill>
                  <a:srgbClr val="12B4BC"/>
                </a:solidFill>
              </a:rPr>
            </a:br>
            <a:r>
              <a:rPr lang="he-IL" sz="3200" b="1" dirty="0">
                <a:solidFill>
                  <a:srgbClr val="12B4BC"/>
                </a:solidFill>
              </a:rPr>
              <a:t>המרה כלפי מעלה (</a:t>
            </a:r>
            <a:r>
              <a:rPr lang="en-US" sz="3200" b="1" dirty="0">
                <a:solidFill>
                  <a:srgbClr val="12B4BC"/>
                </a:solidFill>
              </a:rPr>
              <a:t>up casting</a:t>
            </a:r>
            <a:r>
              <a:rPr lang="he-IL" sz="3200" b="1" dirty="0">
                <a:solidFill>
                  <a:srgbClr val="12B4BC"/>
                </a:solidFill>
              </a:rPr>
              <a:t>)</a:t>
            </a:r>
            <a:br>
              <a:rPr lang="en-US" sz="3200" b="1" dirty="0">
                <a:solidFill>
                  <a:srgbClr val="12B4BC"/>
                </a:solidFill>
              </a:rPr>
            </a:br>
            <a:r>
              <a:rPr lang="he-IL" sz="3200" b="1" dirty="0">
                <a:solidFill>
                  <a:srgbClr val="12B4BC"/>
                </a:solidFill>
              </a:rPr>
              <a:t>המרה כלפי מטה (</a:t>
            </a:r>
            <a:r>
              <a:rPr lang="en-US" sz="3200" b="1" dirty="0">
                <a:solidFill>
                  <a:srgbClr val="12B4BC"/>
                </a:solidFill>
              </a:rPr>
              <a:t>down casting</a:t>
            </a:r>
            <a:r>
              <a:rPr lang="he-IL" sz="3200" b="1" dirty="0">
                <a:solidFill>
                  <a:srgbClr val="12B4B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879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המרה כלפי מעלה – </a:t>
            </a:r>
            <a:r>
              <a:rPr lang="en-US" dirty="0"/>
              <a:t>up casting</a:t>
            </a: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1989" y="4944898"/>
            <a:ext cx="8524067" cy="72917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המרה כלפי מעלה היא הסתכלות על עצם מטיפוס מסוים כאילו הוא מטיפוס מחלקת העל שלו.</a:t>
            </a:r>
          </a:p>
        </p:txBody>
      </p:sp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val="3466738536"/>
              </p:ext>
            </p:extLst>
          </p:nvPr>
        </p:nvGraphicFramePr>
        <p:xfrm>
          <a:off x="61989" y="310811"/>
          <a:ext cx="8524067" cy="5231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1989" y="5810350"/>
            <a:ext cx="8524067" cy="729177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לאו דווקא מחלקת העל הישירה אלא כל מחלקה בעץ הירושה עד המחלקה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Object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833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712222" y="1247159"/>
            <a:ext cx="8306994" cy="489017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sz="2800" dirty="0">
                <a:solidFill>
                  <a:schemeClr val="tx1"/>
                </a:solidFill>
              </a:rPr>
              <a:t>מהו פולימורפיזם ?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endParaRPr lang="he-IL" sz="28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he-IL" sz="2800" dirty="0">
                <a:solidFill>
                  <a:schemeClr val="tx1"/>
                </a:solidFill>
              </a:rPr>
              <a:t>עצמים מטיפוסים שונים במערך.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he-IL" sz="2800" dirty="0">
                <a:solidFill>
                  <a:schemeClr val="tx1"/>
                </a:solidFill>
              </a:rPr>
              <a:t>עצמים שונים כפרמטרים לפעולות.</a:t>
            </a:r>
          </a:p>
          <a:p>
            <a:pPr>
              <a:lnSpc>
                <a:spcPct val="200000"/>
              </a:lnSpc>
            </a:pPr>
            <a:r>
              <a:rPr lang="he-IL" sz="2800" dirty="0">
                <a:solidFill>
                  <a:schemeClr val="tx1"/>
                </a:solidFill>
              </a:rPr>
              <a:t>זימון פולימורפי של פעולות.</a:t>
            </a:r>
          </a:p>
          <a:p>
            <a:pPr>
              <a:lnSpc>
                <a:spcPct val="200000"/>
              </a:lnSpc>
            </a:pPr>
            <a:r>
              <a:rPr lang="he-IL" sz="2800" dirty="0">
                <a:solidFill>
                  <a:schemeClr val="tx1"/>
                </a:solidFill>
              </a:rPr>
              <a:t>המרות.</a:t>
            </a:r>
          </a:p>
          <a:p>
            <a:pPr>
              <a:lnSpc>
                <a:spcPct val="200000"/>
              </a:lnSpc>
            </a:pPr>
            <a:endParaRPr lang="he-I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המרה כלפי מעלה – </a:t>
            </a:r>
            <a:r>
              <a:rPr lang="en-US" dirty="0"/>
              <a:t>up casting</a:t>
            </a: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1989" y="4947245"/>
            <a:ext cx="8524067" cy="72917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המרה כלפי מעלה מאפשרת להתייחס לעצמים מטיפוסים שונים, שיש להם מחלקת על משותפת כאילו הם עצמים מאותו טיפוס.</a:t>
            </a:r>
          </a:p>
        </p:txBody>
      </p:sp>
      <p:graphicFrame>
        <p:nvGraphicFramePr>
          <p:cNvPr id="11" name="דיאגרמה 10"/>
          <p:cNvGraphicFramePr/>
          <p:nvPr>
            <p:extLst>
              <p:ext uri="{D42A27DB-BD31-4B8C-83A1-F6EECF244321}">
                <p14:modId xmlns:p14="http://schemas.microsoft.com/office/powerpoint/2010/main" val="3466738536"/>
              </p:ext>
            </p:extLst>
          </p:nvPr>
        </p:nvGraphicFramePr>
        <p:xfrm>
          <a:off x="61989" y="310811"/>
          <a:ext cx="8524067" cy="5231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1989" y="5748358"/>
            <a:ext cx="8524067" cy="1047650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כך המרנו את העצמים מטיפוס "חולצה", "מכנסיים" ו"שמלה" לעצמים מטיפוס "בגדים" וכך הצבנו עצמים מטיפוסים שונים באותו המערך.</a:t>
            </a:r>
          </a:p>
        </p:txBody>
      </p:sp>
    </p:spTree>
    <p:extLst>
      <p:ext uri="{BB962C8B-B14F-4D97-AF65-F5344CB8AC3E}">
        <p14:creationId xmlns:p14="http://schemas.microsoft.com/office/powerpoint/2010/main" val="374211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המרה כלפי מעלה – </a:t>
            </a:r>
            <a:r>
              <a:rPr lang="en-US" dirty="0"/>
              <a:t>up casting</a:t>
            </a: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1989" y="3214647"/>
            <a:ext cx="8524067" cy="72917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ההפניה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היא מטיפוס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אולם היא מצביעה על אובייקט מטיפוס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1994" y="4036519"/>
            <a:ext cx="8524067" cy="1047650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המחלקה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היא מחלקת-על של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לכן אנו מבצעים המרה כלפי מעלה.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89" y="1225254"/>
            <a:ext cx="8329912" cy="1130488"/>
          </a:xfrm>
          <a:prstGeom prst="rect">
            <a:avLst/>
          </a:prstGeom>
        </p:spPr>
      </p:pic>
      <p:sp>
        <p:nvSpPr>
          <p:cNvPr id="3" name="הסבר מלבני מעוגל 2"/>
          <p:cNvSpPr/>
          <p:nvPr/>
        </p:nvSpPr>
        <p:spPr>
          <a:xfrm>
            <a:off x="2510726" y="1778640"/>
            <a:ext cx="3843580" cy="423425"/>
          </a:xfrm>
          <a:prstGeom prst="wedgeRoundRectCallout">
            <a:avLst>
              <a:gd name="adj1" fmla="val -80914"/>
              <a:gd name="adj2" fmla="val -77976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יצירת עצם מטיפוס "מכנסיים" </a:t>
            </a:r>
            <a:r>
              <a:rPr lang="en-US" dirty="0"/>
              <a:t>Pants</a:t>
            </a:r>
            <a:endParaRPr lang="he-IL" dirty="0"/>
          </a:p>
        </p:txBody>
      </p:sp>
      <p:sp>
        <p:nvSpPr>
          <p:cNvPr id="12" name="הסבר מלבני מעוגל 11"/>
          <p:cNvSpPr/>
          <p:nvPr/>
        </p:nvSpPr>
        <p:spPr>
          <a:xfrm>
            <a:off x="61994" y="2429258"/>
            <a:ext cx="2619213" cy="542987"/>
          </a:xfrm>
          <a:prstGeom prst="wedgeRoundRectCallout">
            <a:avLst>
              <a:gd name="adj1" fmla="val -3399"/>
              <a:gd name="adj2" fmla="val -110098"/>
              <a:gd name="adj3" fmla="val 16667"/>
            </a:avLst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הפניה מטיפוס </a:t>
            </a:r>
            <a:r>
              <a:rPr lang="en-US" dirty="0"/>
              <a:t>Clothes</a:t>
            </a:r>
            <a:endParaRPr lang="he-IL" dirty="0"/>
          </a:p>
        </p:txBody>
      </p:sp>
      <p:sp>
        <p:nvSpPr>
          <p:cNvPr id="13" name="הסבר מלבני מעוגל 12"/>
          <p:cNvSpPr/>
          <p:nvPr/>
        </p:nvSpPr>
        <p:spPr>
          <a:xfrm>
            <a:off x="2833602" y="2427678"/>
            <a:ext cx="2619213" cy="566339"/>
          </a:xfrm>
          <a:prstGeom prst="wedgeRoundRectCallout">
            <a:avLst>
              <a:gd name="adj1" fmla="val -83873"/>
              <a:gd name="adj2" fmla="val -100965"/>
              <a:gd name="adj3" fmla="val 16667"/>
            </a:avLst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אובייקט מטיפוס </a:t>
            </a:r>
            <a:r>
              <a:rPr lang="en-US" dirty="0"/>
              <a:t>Pants</a:t>
            </a:r>
            <a:endParaRPr lang="he-IL" dirty="0"/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1988" y="5163454"/>
            <a:ext cx="8524067" cy="104765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יש לזכור שכאשר אנו מבצעים המרה אנו משנים רק את נקודת המבט שלנו על האובייקט, האובייקט עצמו אינו משתנה.</a:t>
            </a:r>
          </a:p>
        </p:txBody>
      </p:sp>
    </p:spTree>
    <p:extLst>
      <p:ext uri="{BB962C8B-B14F-4D97-AF65-F5344CB8AC3E}">
        <p14:creationId xmlns:p14="http://schemas.microsoft.com/office/powerpoint/2010/main" val="319967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12" grpId="0" animBg="1"/>
      <p:bldP spid="13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המרה כלפי מעלה – </a:t>
            </a:r>
            <a:r>
              <a:rPr lang="en-US" dirty="0"/>
              <a:t>up casting</a:t>
            </a: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0962" y="1417179"/>
            <a:ext cx="1348353" cy="729177"/>
          </a:xfrm>
          <a:prstGeom prst="flowChartAlternateProcess">
            <a:avLst/>
          </a:prstGeom>
          <a:solidFill>
            <a:srgbClr val="12B4BC"/>
          </a:solidFill>
          <a:ln>
            <a:solidFill>
              <a:srgbClr val="12B4B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 p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686374" y="1380194"/>
            <a:ext cx="3409627" cy="2726858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0962" y="2298218"/>
            <a:ext cx="1642821" cy="729177"/>
          </a:xfrm>
          <a:prstGeom prst="flowChartAlternateProcess">
            <a:avLst/>
          </a:prstGeom>
          <a:solidFill>
            <a:srgbClr val="12B4BC"/>
          </a:solidFill>
          <a:ln>
            <a:solidFill>
              <a:srgbClr val="12B4B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 c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781947" y="1642855"/>
            <a:ext cx="3218480" cy="706627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 p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תרשים זרימה: תהליך חלופי 1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781947" y="2662807"/>
            <a:ext cx="3218480" cy="1342130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color: blue</a:t>
            </a:r>
          </a:p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fabric: jeans</a:t>
            </a:r>
          </a:p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size:36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5" name="מחבר חץ ישר 4"/>
          <p:cNvCxnSpPr>
            <a:stCxn id="9" idx="3"/>
          </p:cNvCxnSpPr>
          <p:nvPr/>
        </p:nvCxnSpPr>
        <p:spPr>
          <a:xfrm>
            <a:off x="1689315" y="1781768"/>
            <a:ext cx="997059" cy="186517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מחבר חץ ישר 6"/>
          <p:cNvCxnSpPr>
            <a:stCxn id="11" idx="3"/>
          </p:cNvCxnSpPr>
          <p:nvPr/>
        </p:nvCxnSpPr>
        <p:spPr>
          <a:xfrm flipV="1">
            <a:off x="1983783" y="2369860"/>
            <a:ext cx="702591" cy="292947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תרשים זרימה: תהליך חלופי 15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0962" y="4165926"/>
            <a:ext cx="6757262" cy="747039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טיפוס ההפניה מגדיר את איברי העצם שניתן לגשת אליהם. </a:t>
            </a:r>
          </a:p>
        </p:txBody>
      </p:sp>
      <p:sp>
        <p:nvSpPr>
          <p:cNvPr id="17" name="תרשים זרימה: תהליך חלופי 16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0962" y="4999496"/>
            <a:ext cx="6757262" cy="7470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אם נסתכל על האובייקט באמצעות ההפניה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נוכל לגשת אל כל האיברים המוגדרים במחלקה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</p:txBody>
      </p:sp>
      <p:sp>
        <p:nvSpPr>
          <p:cNvPr id="18" name="תרשים זרימה: תהליך חלופי 17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0962" y="5819387"/>
            <a:ext cx="6757262" cy="993938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אם נסתכל על האובייקט באמצעות ההפניה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נוכל לגשת רק אל כל האיברים המוגדרים במחלקה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032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1" grpId="0" animBg="1"/>
      <p:bldP spid="10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המרה כלפי מעלה – </a:t>
            </a:r>
            <a:r>
              <a:rPr lang="en-US" dirty="0"/>
              <a:t>up casting</a:t>
            </a:r>
            <a:endParaRPr lang="he-IL" dirty="0"/>
          </a:p>
        </p:txBody>
      </p:sp>
      <p:sp>
        <p:nvSpPr>
          <p:cNvPr id="9" name="תרשים זרימה: תהליך חלופי 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0962" y="1417179"/>
            <a:ext cx="1348353" cy="729177"/>
          </a:xfrm>
          <a:prstGeom prst="flowChartAlternateProcess">
            <a:avLst/>
          </a:prstGeom>
          <a:solidFill>
            <a:srgbClr val="12B4BC"/>
          </a:solidFill>
          <a:ln>
            <a:solidFill>
              <a:srgbClr val="12B4B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 p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686374" y="1380194"/>
            <a:ext cx="3409627" cy="2726858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340962" y="2298218"/>
            <a:ext cx="1642821" cy="729177"/>
          </a:xfrm>
          <a:prstGeom prst="flowChartAlternateProcess">
            <a:avLst/>
          </a:prstGeom>
          <a:solidFill>
            <a:srgbClr val="12B4BC"/>
          </a:solidFill>
          <a:ln>
            <a:solidFill>
              <a:srgbClr val="12B4BC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Clothes c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781947" y="1642855"/>
            <a:ext cx="3218480" cy="706627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 p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תרשים זרימה: תהליך חלופי 1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781947" y="2662807"/>
            <a:ext cx="3218480" cy="1342130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color: blue</a:t>
            </a:r>
          </a:p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fabric: jeans</a:t>
            </a:r>
          </a:p>
          <a:p>
            <a:pPr algn="l" rtl="0"/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size:36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5" name="מחבר חץ ישר 4"/>
          <p:cNvCxnSpPr>
            <a:stCxn id="9" idx="3"/>
          </p:cNvCxnSpPr>
          <p:nvPr/>
        </p:nvCxnSpPr>
        <p:spPr>
          <a:xfrm>
            <a:off x="1689315" y="1781768"/>
            <a:ext cx="997059" cy="186517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מחבר חץ ישר 6"/>
          <p:cNvCxnSpPr>
            <a:stCxn id="11" idx="3"/>
          </p:cNvCxnSpPr>
          <p:nvPr/>
        </p:nvCxnSpPr>
        <p:spPr>
          <a:xfrm flipV="1">
            <a:off x="1983783" y="2369860"/>
            <a:ext cx="702591" cy="292947"/>
          </a:xfrm>
          <a:prstGeom prst="straightConnector1">
            <a:avLst/>
          </a:prstGeom>
          <a:ln w="76200">
            <a:solidFill>
              <a:srgbClr val="12B4BC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92994" y="4207568"/>
            <a:ext cx="6757262" cy="993938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כאשר אנו משתמשים בהפניה נוכל לגשת רק אל האיברים המתאימים לטיפוס ההפניה.</a:t>
            </a: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85" y="5549698"/>
            <a:ext cx="3657596" cy="1057274"/>
          </a:xfrm>
          <a:prstGeom prst="rect">
            <a:avLst/>
          </a:prstGeom>
        </p:spPr>
      </p:pic>
      <p:pic>
        <p:nvPicPr>
          <p:cNvPr id="19" name="Picture 6" descr="OK Cliparts Free - Cliparts Zo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22" y="5549698"/>
            <a:ext cx="421117" cy="34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22" y="6121651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36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11201"/>
            <a:ext cx="12191999" cy="1368992"/>
          </a:xfrm>
        </p:spPr>
        <p:txBody>
          <a:bodyPr/>
          <a:lstStyle/>
          <a:p>
            <a:pPr algn="r"/>
            <a:r>
              <a:rPr lang="he-IL" dirty="0"/>
              <a:t>       המרה כלפי מעלה – </a:t>
            </a:r>
            <a:r>
              <a:rPr lang="en-US" dirty="0"/>
              <a:t>up casting</a:t>
            </a:r>
            <a:endParaRPr lang="he-IL" dirty="0"/>
          </a:p>
        </p:txBody>
      </p:sp>
      <p:sp>
        <p:nvSpPr>
          <p:cNvPr id="13" name="תרשים זרימה: תהליך חלופי 12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7398442" y="1017227"/>
            <a:ext cx="3770078" cy="43067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נתבונן בעוד כמה דוגמאות:</a:t>
            </a:r>
          </a:p>
        </p:txBody>
      </p:sp>
      <p:pic>
        <p:nvPicPr>
          <p:cNvPr id="19" name="Picture 6" descr="OK Cliparts Free - Cliparts Zo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665" y="3705929"/>
            <a:ext cx="421117" cy="34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732" y="4176486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53212" y="3628242"/>
            <a:ext cx="7757934" cy="3259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String f1 = c.getFabric();</a:t>
            </a:r>
            <a:b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int s3 = p.getSize();</a:t>
            </a:r>
            <a:endParaRPr lang="en-US" sz="2800" dirty="0">
              <a:latin typeface="David Libre" panose="00000500000000000000" pitchFamily="2" charset="-79"/>
              <a:ea typeface="Calibri" panose="020F0502020204030204" pitchFamily="34" charset="0"/>
              <a:cs typeface="David Libre" panose="00000500000000000000" pitchFamily="2" charset="-79"/>
            </a:endParaRPr>
          </a:p>
          <a:p>
            <a:pPr algn="l" rtl="0"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char s5 = s1.getSize();</a:t>
            </a:r>
            <a:b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int s4 = c.getSize();</a:t>
            </a:r>
            <a:b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char s6 = c.getSize();</a:t>
            </a:r>
            <a:endParaRPr lang="en-US" sz="2800" dirty="0">
              <a:latin typeface="David Libre" panose="00000500000000000000" pitchFamily="2" charset="-79"/>
              <a:ea typeface="Calibri" panose="020F0502020204030204" pitchFamily="34" charset="0"/>
              <a:cs typeface="David Libre" panose="00000500000000000000" pitchFamily="2" charset="-79"/>
            </a:endParaRPr>
          </a:p>
          <a:p>
            <a:pPr algn="l" rtl="0"/>
            <a: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String f2 = p.getFabric() ;</a:t>
            </a:r>
            <a:br>
              <a:rPr lang="en-US" sz="2800" dirty="0">
                <a:solidFill>
                  <a:srgbClr val="000000"/>
                </a:solidFill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endParaRPr lang="he-IL" sz="2800" dirty="0"/>
          </a:p>
        </p:txBody>
      </p:sp>
      <p:pic>
        <p:nvPicPr>
          <p:cNvPr id="17" name="Picture 6" descr="OK Cliparts Free - Cliparts Zo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8" y="4597346"/>
            <a:ext cx="421117" cy="34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OK Cliparts Free - Cliparts Zo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954" y="5928484"/>
            <a:ext cx="421117" cy="34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732" y="5116177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038" y="5537037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12" y="1518314"/>
            <a:ext cx="8245098" cy="173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2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המרה כלפי מטה – </a:t>
            </a:r>
            <a:r>
              <a:rPr lang="en-US" dirty="0"/>
              <a:t>down casting</a:t>
            </a:r>
            <a:endParaRPr lang="he-IL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40672" y="2960644"/>
            <a:ext cx="8524067" cy="72917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לפעמים לאחר שהמרנו אובייקט למחלקת-העל שלו נרצה לחזור ולהסתכל עליו לפי הטיפוס המקורי שלו.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93300"/>
              </p:ext>
            </p:extLst>
          </p:nvPr>
        </p:nvGraphicFramePr>
        <p:xfrm>
          <a:off x="135854" y="101507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7" name="אליפסה 6"/>
          <p:cNvSpPr/>
          <p:nvPr/>
        </p:nvSpPr>
        <p:spPr>
          <a:xfrm>
            <a:off x="369072" y="149135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אליפסה 8"/>
          <p:cNvSpPr/>
          <p:nvPr/>
        </p:nvSpPr>
        <p:spPr>
          <a:xfrm>
            <a:off x="5290088" y="149135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אליפסה 9"/>
          <p:cNvSpPr/>
          <p:nvPr/>
        </p:nvSpPr>
        <p:spPr>
          <a:xfrm>
            <a:off x="1996394" y="149135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אליפסה 11"/>
          <p:cNvSpPr/>
          <p:nvPr/>
        </p:nvSpPr>
        <p:spPr>
          <a:xfrm>
            <a:off x="3602866" y="149135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אליפסה 12"/>
          <p:cNvSpPr/>
          <p:nvPr/>
        </p:nvSpPr>
        <p:spPr>
          <a:xfrm>
            <a:off x="6776971" y="1491353"/>
            <a:ext cx="1193976" cy="1174958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40672" y="3842221"/>
            <a:ext cx="8524067" cy="729177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למשל נרצה לחזור ולהסתכל על האובייקט שבתא מספר 1 כ"חולצה" ולא כ"בגד" ולבדוק את מידתו.</a:t>
            </a:r>
          </a:p>
        </p:txBody>
      </p:sp>
      <p:sp>
        <p:nvSpPr>
          <p:cNvPr id="21" name="תרשים זרימה: תהליך חלופי 2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40672" y="4723798"/>
            <a:ext cx="8524067" cy="1165558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לשם כך עלינו לשנות שוב את ההסתכלות שלנו על האובייקט, ובמקום להתייחס אליו כאל אובייקט ממחלקת העל, נרצה להתייחס אליו כאל אובייקט מתת המחלקה.</a:t>
            </a:r>
          </a:p>
        </p:txBody>
      </p:sp>
      <p:sp>
        <p:nvSpPr>
          <p:cNvPr id="22" name="תרשים זרימה: תהליך חלופי 2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06044" y="6041756"/>
            <a:ext cx="8524067" cy="729177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ישנן שתי דרכים לבצע המרה כלפי מטה: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endParaRPr lang="he-IL" sz="24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324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21" grpId="0" animBg="1"/>
      <p:bldP spid="2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המרה כלפי מטה – </a:t>
            </a:r>
            <a:r>
              <a:rPr lang="en-US" dirty="0"/>
              <a:t>down casting</a:t>
            </a:r>
            <a:endParaRPr lang="he-IL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323308" y="2898653"/>
            <a:ext cx="2341431" cy="479980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הדרך הראשונה: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93300"/>
              </p:ext>
            </p:extLst>
          </p:nvPr>
        </p:nvGraphicFramePr>
        <p:xfrm>
          <a:off x="135854" y="101507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7" name="אליפסה 6"/>
          <p:cNvSpPr/>
          <p:nvPr/>
        </p:nvSpPr>
        <p:spPr>
          <a:xfrm>
            <a:off x="369072" y="149135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אליפסה 8"/>
          <p:cNvSpPr/>
          <p:nvPr/>
        </p:nvSpPr>
        <p:spPr>
          <a:xfrm>
            <a:off x="5290088" y="1491353"/>
            <a:ext cx="1193976" cy="1174958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אליפסה 9"/>
          <p:cNvSpPr/>
          <p:nvPr/>
        </p:nvSpPr>
        <p:spPr>
          <a:xfrm>
            <a:off x="1996394" y="149135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אליפסה 11"/>
          <p:cNvSpPr/>
          <p:nvPr/>
        </p:nvSpPr>
        <p:spPr>
          <a:xfrm>
            <a:off x="3602866" y="1491353"/>
            <a:ext cx="1193976" cy="11749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אליפסה 12"/>
          <p:cNvSpPr/>
          <p:nvPr/>
        </p:nvSpPr>
        <p:spPr>
          <a:xfrm>
            <a:off x="6776971" y="1491353"/>
            <a:ext cx="1193976" cy="1174958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9353" y="3874091"/>
            <a:ext cx="6929867" cy="1088979"/>
          </a:xfrm>
          <a:prstGeom prst="rect">
            <a:avLst/>
          </a:prstGeom>
        </p:spPr>
      </p:pic>
      <p:sp>
        <p:nvSpPr>
          <p:cNvPr id="16" name="הסבר מלבני מעוגל 15"/>
          <p:cNvSpPr/>
          <p:nvPr/>
        </p:nvSpPr>
        <p:spPr>
          <a:xfrm>
            <a:off x="208415" y="3440625"/>
            <a:ext cx="2981955" cy="495947"/>
          </a:xfrm>
          <a:prstGeom prst="wedgeRoundRectCallout">
            <a:avLst>
              <a:gd name="adj1" fmla="val -7463"/>
              <a:gd name="adj2" fmla="val 108248"/>
              <a:gd name="adj3" fmla="val 16667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הפניה מטיפוס תת-המחלקה</a:t>
            </a:r>
          </a:p>
        </p:txBody>
      </p:sp>
      <p:sp>
        <p:nvSpPr>
          <p:cNvPr id="17" name="הסבר מלבני מעוגל 16"/>
          <p:cNvSpPr/>
          <p:nvPr/>
        </p:nvSpPr>
        <p:spPr>
          <a:xfrm>
            <a:off x="4512068" y="3440625"/>
            <a:ext cx="2981955" cy="495947"/>
          </a:xfrm>
          <a:prstGeom prst="wedgeRoundRectCallout">
            <a:avLst>
              <a:gd name="adj1" fmla="val -7463"/>
              <a:gd name="adj2" fmla="val 108248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הפניה מטיפוס מחלקת-העל</a:t>
            </a:r>
          </a:p>
        </p:txBody>
      </p:sp>
      <p:sp>
        <p:nvSpPr>
          <p:cNvPr id="18" name="הסבר מלבני מעוגל 17"/>
          <p:cNvSpPr/>
          <p:nvPr/>
        </p:nvSpPr>
        <p:spPr>
          <a:xfrm>
            <a:off x="1363851" y="4917894"/>
            <a:ext cx="4694031" cy="1070310"/>
          </a:xfrm>
          <a:prstGeom prst="wedgeRoundRectCallout">
            <a:avLst>
              <a:gd name="adj1" fmla="val 2508"/>
              <a:gd name="adj2" fmla="val -72905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/>
              <a:t>המרה מפורשת כלפי מטה. נרשום בסוגריים את שם המחלקה שאליה אנו רוצים לבצע את ההמרה.</a:t>
            </a:r>
          </a:p>
        </p:txBody>
      </p:sp>
      <p:sp>
        <p:nvSpPr>
          <p:cNvPr id="19" name="תרשים זרימה: תהליך חלופי 1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06045" y="6041756"/>
            <a:ext cx="7627610" cy="729177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לאחר ביצוע ההצבה ב –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myShirt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נוכל להגשת שוב לאיברים במחלקה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Shirt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780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4253444"/>
            <a:ext cx="7857639" cy="656075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המרה כלפי מטה – </a:t>
            </a:r>
            <a:r>
              <a:rPr lang="en-US" dirty="0"/>
              <a:t>down casting</a:t>
            </a:r>
            <a:endParaRPr lang="he-IL" dirty="0"/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6664271" y="2898653"/>
            <a:ext cx="2000468" cy="479980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הדרך </a:t>
            </a:r>
            <a:r>
              <a:rPr lang="he-IL" sz="2400" dirty="0" err="1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השניה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: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93300"/>
              </p:ext>
            </p:extLst>
          </p:nvPr>
        </p:nvGraphicFramePr>
        <p:xfrm>
          <a:off x="135854" y="1015077"/>
          <a:ext cx="8128000" cy="1833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5450374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2912898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231507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958541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419197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2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24533"/>
                  </a:ext>
                </a:extLst>
              </a:tr>
            </a:tbl>
          </a:graphicData>
        </a:graphic>
      </p:graphicFrame>
      <p:sp>
        <p:nvSpPr>
          <p:cNvPr id="7" name="אליפסה 6"/>
          <p:cNvSpPr/>
          <p:nvPr/>
        </p:nvSpPr>
        <p:spPr>
          <a:xfrm>
            <a:off x="369072" y="149135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אליפסה 8"/>
          <p:cNvSpPr/>
          <p:nvPr/>
        </p:nvSpPr>
        <p:spPr>
          <a:xfrm>
            <a:off x="5290088" y="1491353"/>
            <a:ext cx="1193976" cy="1174958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אליפסה 9"/>
          <p:cNvSpPr/>
          <p:nvPr/>
        </p:nvSpPr>
        <p:spPr>
          <a:xfrm>
            <a:off x="1996394" y="1491353"/>
            <a:ext cx="1193976" cy="1174958"/>
          </a:xfrm>
          <a:prstGeom prst="ellipse">
            <a:avLst/>
          </a:prstGeom>
          <a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" b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אליפסה 11"/>
          <p:cNvSpPr/>
          <p:nvPr/>
        </p:nvSpPr>
        <p:spPr>
          <a:xfrm>
            <a:off x="3602866" y="1491353"/>
            <a:ext cx="1193976" cy="1174958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6000" b="-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אליפסה 12"/>
          <p:cNvSpPr/>
          <p:nvPr/>
        </p:nvSpPr>
        <p:spPr>
          <a:xfrm>
            <a:off x="6776971" y="1491353"/>
            <a:ext cx="1193976" cy="1174958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000" b="-4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הסבר מלבני מעוגל 15"/>
          <p:cNvSpPr/>
          <p:nvPr/>
        </p:nvSpPr>
        <p:spPr>
          <a:xfrm>
            <a:off x="3316637" y="3440625"/>
            <a:ext cx="1042386" cy="495947"/>
          </a:xfrm>
          <a:prstGeom prst="wedgeRoundRectCallout">
            <a:avLst>
              <a:gd name="adj1" fmla="val -72883"/>
              <a:gd name="adj2" fmla="val 139498"/>
              <a:gd name="adj3" fmla="val 16667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ההמרה</a:t>
            </a:r>
          </a:p>
        </p:txBody>
      </p:sp>
      <p:sp>
        <p:nvSpPr>
          <p:cNvPr id="17" name="הסבר מלבני מעוגל 16"/>
          <p:cNvSpPr/>
          <p:nvPr/>
        </p:nvSpPr>
        <p:spPr>
          <a:xfrm>
            <a:off x="4512068" y="3440625"/>
            <a:ext cx="2981955" cy="495947"/>
          </a:xfrm>
          <a:prstGeom prst="wedgeRoundRectCallout">
            <a:avLst>
              <a:gd name="adj1" fmla="val -40726"/>
              <a:gd name="adj2" fmla="val 133248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הפניה מטיפוס מחלקת-העל</a:t>
            </a:r>
          </a:p>
        </p:txBody>
      </p:sp>
      <p:sp>
        <p:nvSpPr>
          <p:cNvPr id="18" name="הסבר מלבני מעוגל 17"/>
          <p:cNvSpPr/>
          <p:nvPr/>
        </p:nvSpPr>
        <p:spPr>
          <a:xfrm>
            <a:off x="1363851" y="4917894"/>
            <a:ext cx="4694031" cy="1070310"/>
          </a:xfrm>
          <a:prstGeom prst="wedgeRoundRectCallout">
            <a:avLst>
              <a:gd name="adj1" fmla="val 2508"/>
              <a:gd name="adj2" fmla="val -72905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/>
              <a:t>המרה מפורשת כלפי מטה. נרשום בסוגריים את שם המחלקה שאליה אנו רוצים לבצע את ההמרה.</a:t>
            </a:r>
          </a:p>
        </p:txBody>
      </p:sp>
    </p:spTree>
    <p:extLst>
      <p:ext uri="{BB962C8B-B14F-4D97-AF65-F5344CB8AC3E}">
        <p14:creationId xmlns:p14="http://schemas.microsoft.com/office/powerpoint/2010/main" val="10700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 המרות בטוחות ולא בטוחות</a:t>
            </a:r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70481" y="1253809"/>
            <a:ext cx="7656163" cy="931449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אובייקט מתת- מחלקה הוא גם אובייקט ממחלקת-העל שלו לכן המורה כלפי מעלה נחשבת ל"המרה בטוחה".</a:t>
            </a: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70480" y="2305114"/>
            <a:ext cx="7656163" cy="1135510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ההפך אינו נכון, המרה כלפי מטה תתבצע רק אם האובייקט המומר שייך לתת-המחלקה כלפיה מתבצעת פעולת ההמרה.</a:t>
            </a:r>
          </a:p>
        </p:txBody>
      </p:sp>
      <p:sp>
        <p:nvSpPr>
          <p:cNvPr id="15" name="תרשים זרימה: תהליך חלופי 1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70479" y="3560480"/>
            <a:ext cx="7656163" cy="1584954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אם האובייקט הומר כלפי מעלה, אזי ניתן להמיר אותו חזרה כלפי מטה עד למחלקה שממנה נוצר, או לכל מחלקה שבינה לבין המחלקה שאליה הומר האובייקט לכל אורך הענף בעץ הירושה.</a:t>
            </a:r>
          </a:p>
        </p:txBody>
      </p:sp>
      <p:sp>
        <p:nvSpPr>
          <p:cNvPr id="19" name="תרשים זרימה: תהליך חלופי 1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70481" y="5297834"/>
            <a:ext cx="7656163" cy="978977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המרות מתבצעות רק בזמן ריצת התוכנית. אם ההמרה היא שגויה תתקבל הודעת שגיאה.</a:t>
            </a:r>
          </a:p>
        </p:txBody>
      </p:sp>
    </p:spTree>
    <p:extLst>
      <p:ext uri="{BB962C8B-B14F-4D97-AF65-F5344CB8AC3E}">
        <p14:creationId xmlns:p14="http://schemas.microsoft.com/office/powerpoint/2010/main" val="35639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  <p:bldP spid="1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שגיאת הידור או שגיאת ריצה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53" y="932769"/>
            <a:ext cx="8230334" cy="1314485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9912" y="2247254"/>
            <a:ext cx="6125464" cy="39857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Clothes c1 = p ;</a:t>
            </a:r>
            <a:b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Clothes c2 = s ;</a:t>
            </a:r>
            <a:b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Shirt myShirt = c2 ; </a:t>
            </a:r>
            <a:b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tka Text" panose="02000505000000020004" pitchFamily="2" charset="0"/>
                <a:ea typeface="Times New Roman" panose="02020603050405020304" pitchFamily="18" charset="0"/>
                <a:cs typeface="Courier New" panose="02070309020205020404" pitchFamily="49" charset="0"/>
              </a:rPr>
              <a:t>Pants myPants = (Pants)c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he-IL" sz="3200" dirty="0">
                <a:solidFill>
                  <a:srgbClr val="000000"/>
                </a:solidFill>
                <a:latin typeface="Sitka Text" panose="02000505000000020004" pitchFamily="2" charset="0"/>
                <a:cs typeface="Courier New" panose="02070309020205020404" pitchFamily="49" charset="0"/>
              </a:rPr>
              <a:t>char size = c2.getSize();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he-IL" sz="3200" dirty="0">
                <a:solidFill>
                  <a:srgbClr val="000000"/>
                </a:solidFill>
                <a:latin typeface="Sitka Text" panose="02000505000000020004" pitchFamily="2" charset="0"/>
                <a:cs typeface="Courier New" panose="02070309020205020404" pitchFamily="49" charset="0"/>
              </a:rPr>
              <a:t>int s=((Pants)c).getSize();</a:t>
            </a:r>
            <a:endParaRPr kumimoji="0" lang="en-US" altLang="he-IL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Sitka Text" panose="02000505000000020004" pitchFamily="2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he-IL" sz="3200" dirty="0">
              <a:solidFill>
                <a:srgbClr val="000000"/>
              </a:solidFill>
              <a:latin typeface="Sitka Text" panose="02000505000000020004" pitchFamily="2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he-IL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6" descr="OK Cliparts Free - Cliparts Zo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645" y="2337701"/>
            <a:ext cx="421117" cy="34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796" y="3306741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OK Cliparts Free - Cliparts Zo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644" y="2834806"/>
            <a:ext cx="421117" cy="344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הסבר מלבני מעוגל 15"/>
          <p:cNvSpPr/>
          <p:nvPr/>
        </p:nvSpPr>
        <p:spPr>
          <a:xfrm>
            <a:off x="4604889" y="2289375"/>
            <a:ext cx="2981955" cy="393032"/>
          </a:xfrm>
          <a:prstGeom prst="wedgeRoundRectCallout">
            <a:avLst>
              <a:gd name="adj1" fmla="val -82825"/>
              <a:gd name="adj2" fmla="val -16752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המרה חוקית כלפי מעלה</a:t>
            </a:r>
          </a:p>
        </p:txBody>
      </p:sp>
      <p:sp>
        <p:nvSpPr>
          <p:cNvPr id="17" name="הסבר מלבני מעוגל 16"/>
          <p:cNvSpPr/>
          <p:nvPr/>
        </p:nvSpPr>
        <p:spPr>
          <a:xfrm>
            <a:off x="4604888" y="2802916"/>
            <a:ext cx="2981955" cy="393032"/>
          </a:xfrm>
          <a:prstGeom prst="wedgeRoundRectCallout">
            <a:avLst>
              <a:gd name="adj1" fmla="val -82825"/>
              <a:gd name="adj2" fmla="val -16752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המרה חוקית כלפי מעלה</a:t>
            </a:r>
          </a:p>
        </p:txBody>
      </p:sp>
      <p:sp>
        <p:nvSpPr>
          <p:cNvPr id="18" name="הסבר מלבני מעוגל 17"/>
          <p:cNvSpPr/>
          <p:nvPr/>
        </p:nvSpPr>
        <p:spPr>
          <a:xfrm>
            <a:off x="4870207" y="3239116"/>
            <a:ext cx="2716637" cy="593491"/>
          </a:xfrm>
          <a:prstGeom prst="wedgeRoundRectCallout">
            <a:avLst>
              <a:gd name="adj1" fmla="val -66756"/>
              <a:gd name="adj2" fmla="val -7586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/>
              <a:t>שגיאת הידור המרה </a:t>
            </a:r>
          </a:p>
          <a:p>
            <a:r>
              <a:rPr lang="he-IL" dirty="0"/>
              <a:t>לא חוקית כלפי מטה</a:t>
            </a:r>
          </a:p>
        </p:txBody>
      </p:sp>
      <p:pic>
        <p:nvPicPr>
          <p:cNvPr id="20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441" y="3903323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הסבר מלבני מעוגל 20"/>
          <p:cNvSpPr/>
          <p:nvPr/>
        </p:nvSpPr>
        <p:spPr>
          <a:xfrm>
            <a:off x="6109780" y="3876907"/>
            <a:ext cx="1477063" cy="1368140"/>
          </a:xfrm>
          <a:prstGeom prst="wedgeRoundRectCallout">
            <a:avLst>
              <a:gd name="adj1" fmla="val -69842"/>
              <a:gd name="adj2" fmla="val -39340"/>
              <a:gd name="adj3" fmla="val 16667"/>
            </a:avLst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/>
              <a:t>שגיאת ריצה בעת הריצה יתברר ש – </a:t>
            </a:r>
            <a:r>
              <a:rPr lang="en-US" dirty="0"/>
              <a:t>c</a:t>
            </a:r>
            <a:r>
              <a:rPr lang="he-IL" dirty="0"/>
              <a:t> מעולם לא היה </a:t>
            </a:r>
            <a:r>
              <a:rPr lang="en-US" dirty="0"/>
              <a:t>Pants</a:t>
            </a:r>
            <a:r>
              <a:rPr lang="he-IL" dirty="0"/>
              <a:t> </a:t>
            </a:r>
          </a:p>
        </p:txBody>
      </p:sp>
      <p:pic>
        <p:nvPicPr>
          <p:cNvPr id="22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35" y="4365486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הסבר מלבני מעוגל 22"/>
          <p:cNvSpPr/>
          <p:nvPr/>
        </p:nvSpPr>
        <p:spPr>
          <a:xfrm>
            <a:off x="5737888" y="5289346"/>
            <a:ext cx="1848955" cy="1328430"/>
          </a:xfrm>
          <a:prstGeom prst="wedgeRoundRectCallout">
            <a:avLst>
              <a:gd name="adj1" fmla="val -75296"/>
              <a:gd name="adj2" fmla="val -102385"/>
              <a:gd name="adj3" fmla="val 16667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/>
              <a:t>שגיאת הידור נדרשת המרה מפורשת כלפי מטה. </a:t>
            </a:r>
          </a:p>
        </p:txBody>
      </p:sp>
      <p:pic>
        <p:nvPicPr>
          <p:cNvPr id="24" name="Picture 8" descr="Not Ok Mark Clip Art at Clker.com - vector clip art online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838" y="4853600"/>
            <a:ext cx="391447" cy="39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הסבר מלבני מעוגל 24"/>
          <p:cNvSpPr/>
          <p:nvPr/>
        </p:nvSpPr>
        <p:spPr>
          <a:xfrm>
            <a:off x="905532" y="5489299"/>
            <a:ext cx="4521986" cy="896061"/>
          </a:xfrm>
          <a:prstGeom prst="wedgeRoundRectCallout">
            <a:avLst>
              <a:gd name="adj1" fmla="val 43875"/>
              <a:gd name="adj2" fmla="val -71408"/>
              <a:gd name="adj3" fmla="val 16667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dirty="0"/>
              <a:t>שגיאת ריצה לכאורה הכתיבה נכונה אך בעת ריצה יתברר ש – </a:t>
            </a:r>
            <a:r>
              <a:rPr lang="en-US" dirty="0"/>
              <a:t>c</a:t>
            </a:r>
            <a:r>
              <a:rPr lang="he-IL" dirty="0"/>
              <a:t> מעולם לא היה מטיפוס </a:t>
            </a:r>
            <a:r>
              <a:rPr lang="en-US" dirty="0"/>
              <a:t>Pants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570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1" grpId="0" animBg="1"/>
      <p:bldP spid="23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211016" y="2168836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מהו פולימורפיזם ?</a:t>
            </a:r>
            <a:r>
              <a:rPr lang="en-US" dirty="0">
                <a:solidFill>
                  <a:srgbClr val="192A72"/>
                </a:solidFill>
              </a:rPr>
              <a:t> </a:t>
            </a:r>
            <a:endParaRPr lang="he-IL" dirty="0">
              <a:solidFill>
                <a:srgbClr val="192A72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20" y="3864419"/>
            <a:ext cx="5056081" cy="1198186"/>
          </a:xfrm>
          <a:prstGeom prst="rect">
            <a:avLst/>
          </a:prstGeom>
        </p:spPr>
      </p:pic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      האופרטור </a:t>
            </a:r>
            <a:r>
              <a:rPr lang="en-US" dirty="0"/>
              <a:t>instanceof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353" y="932769"/>
            <a:ext cx="8230334" cy="1314485"/>
          </a:xfrm>
          <a:prstGeom prst="rect">
            <a:avLst/>
          </a:prstGeom>
        </p:spPr>
      </p:pic>
      <p:sp>
        <p:nvSpPr>
          <p:cNvPr id="19" name="תרשים זרימה: תהליך חלופי 18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20353" y="2375292"/>
            <a:ext cx="7656163" cy="1276154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האופרטור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instanceof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מאפשר להימנע מהמרה בלתי חוקית. אופרטור זה מאפשר לנו לבדוק בזמן ריצה האם הפניה מסוימת היא מטיפוס מסוים.</a:t>
            </a:r>
          </a:p>
        </p:txBody>
      </p:sp>
      <p:sp>
        <p:nvSpPr>
          <p:cNvPr id="26" name="תרשים זרימה: תהליך חלופי 25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014061" y="3779484"/>
            <a:ext cx="3762455" cy="684028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באופרטור יראה כך:</a:t>
            </a:r>
          </a:p>
        </p:txBody>
      </p:sp>
      <p:sp>
        <p:nvSpPr>
          <p:cNvPr id="27" name="תרשים זרימה: תהליך חלופי 26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430320" y="5154984"/>
            <a:ext cx="7240409" cy="1540284"/>
          </a:xfrm>
          <a:prstGeom prst="flowChartAlternateProcess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אם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c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מפנה לאובייקט מטיפוס המחלקה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Pants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או לאובייקט מאחת מתת המחלקות שלו ערך הביטוי הבוליאני יהיה </a:t>
            </a:r>
            <a:r>
              <a:rPr lang="en-US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true</a:t>
            </a:r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ותתבצע המרה, אחרת לא תתבצע המרה. </a:t>
            </a:r>
          </a:p>
        </p:txBody>
      </p:sp>
    </p:spTree>
    <p:extLst>
      <p:ext uri="{BB962C8B-B14F-4D97-AF65-F5344CB8AC3E}">
        <p14:creationId xmlns:p14="http://schemas.microsoft.com/office/powerpoint/2010/main" val="325914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6" grpId="0" animBg="1"/>
      <p:bldP spid="2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>
                <a:solidFill>
                  <a:srgbClr val="00B050"/>
                </a:solidFill>
              </a:rPr>
              <a:t>                      חסרונות הירושה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9512" y="1405673"/>
            <a:ext cx="7350153" cy="1075806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מורכבות התוכנה. כאשר משתמשים בירושה יש להכיר את כל עץ הירושה כדי להשתמש במחלקות השונות.</a:t>
            </a: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9513" y="3056586"/>
            <a:ext cx="7350153" cy="1075806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זמן ריצה ארוך יותר. השימוש בירושה מאלץ לזמן פעולות ממחלקות-על. זימון פעולה ממחלקת-על איטי יושר מאשר זימון פעולות מהמחלקות עצמן.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9514" y="4707499"/>
            <a:ext cx="7350153" cy="1075806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שאיפה לכלליות עלולה לגרום ליצירת מחלקות על מסורבלות עם המון מאפיינים.</a:t>
            </a:r>
          </a:p>
        </p:txBody>
      </p:sp>
    </p:spTree>
    <p:extLst>
      <p:ext uri="{BB962C8B-B14F-4D97-AF65-F5344CB8AC3E}">
        <p14:creationId xmlns:p14="http://schemas.microsoft.com/office/powerpoint/2010/main" val="209056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>
                <a:solidFill>
                  <a:srgbClr val="00B050"/>
                </a:solidFill>
              </a:rPr>
              <a:t>לסיכום...</a:t>
            </a:r>
          </a:p>
        </p:txBody>
      </p:sp>
      <p:sp>
        <p:nvSpPr>
          <p:cNvPr id="12" name="תרשים זרימה: תהליך חלופי 11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9514" y="1372925"/>
            <a:ext cx="7350153" cy="1075806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המרה כלפי מעלה (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up casting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) – ניתן להתייחס לעצם מתת מחלקה כאילו היה עצם ממחלקת על שלו. המרה זו נעשית באופן לא מפורש.</a:t>
            </a:r>
          </a:p>
        </p:txBody>
      </p:sp>
      <p:sp>
        <p:nvSpPr>
          <p:cNvPr id="14" name="תרשים זרימה: תהליך חלופי 1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9513" y="2709619"/>
            <a:ext cx="7350153" cy="1350933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המרה כלפי מטה (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down casting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) – המרת עצם שכבר הומר למעלה חזרה למחלקה ממנה שממנה נוצר, או למחלקה שנמצאת בעץ הירושה בין המחלקה שממנה נוצר העצם לבין המחלקה שדרכה אנו מתייחסים לעצם כעת.</a:t>
            </a:r>
          </a:p>
        </p:txBody>
      </p:sp>
      <p:sp>
        <p:nvSpPr>
          <p:cNvPr id="10" name="תרשים זרימה: תהליך חלופי 9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9510" y="4281155"/>
            <a:ext cx="7350153" cy="1075806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פולימורפיזם נותן לנו לשנות את נקודת המבט על האובייקט. כך ניתן להתייחס לאובייקטים מטיפוסים שונים באופן אחיד וגם להתייחס לכל אובייקט לפי הטיפוס המיוחד לו. </a:t>
            </a: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259514" y="5624056"/>
            <a:ext cx="7350153" cy="854236"/>
          </a:xfrm>
          <a:prstGeom prst="flowChartAlternateProcess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בזכות היכולת לבצע המרות ניתן להסתכל על אותו אובייקט בצורות שונות, למרות שהאובייקט אינו משתנה.</a:t>
            </a:r>
          </a:p>
        </p:txBody>
      </p:sp>
    </p:spTree>
    <p:extLst>
      <p:ext uri="{BB962C8B-B14F-4D97-AF65-F5344CB8AC3E}">
        <p14:creationId xmlns:p14="http://schemas.microsoft.com/office/powerpoint/2010/main" val="337751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0" grpId="0" animBg="1"/>
      <p:bldP spid="1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דיאגרמה 12"/>
          <p:cNvGraphicFramePr/>
          <p:nvPr>
            <p:extLst>
              <p:ext uri="{D42A27DB-BD31-4B8C-83A1-F6EECF244321}">
                <p14:modId xmlns:p14="http://schemas.microsoft.com/office/powerpoint/2010/main" val="196023122"/>
              </p:ext>
            </p:extLst>
          </p:nvPr>
        </p:nvGraphicFramePr>
        <p:xfrm>
          <a:off x="61996" y="1552147"/>
          <a:ext cx="8524067" cy="5231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      נחזור לעץ הירושה שלנו</a:t>
            </a:r>
          </a:p>
        </p:txBody>
      </p:sp>
      <p:sp>
        <p:nvSpPr>
          <p:cNvPr id="6" name="תרשים זרימה: תהליך חלופי 5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19706" y="1084407"/>
            <a:ext cx="7160215" cy="849560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זוכרים את היחס סוג של...</a:t>
            </a:r>
          </a:p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יחס זה מאפשר לנו להסתכל על אובייקט בצורות שונות.</a:t>
            </a:r>
          </a:p>
        </p:txBody>
      </p:sp>
      <p:sp>
        <p:nvSpPr>
          <p:cNvPr id="7" name="תרשים זרימה: תהליך חלופי 6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19707" y="6115187"/>
            <a:ext cx="7160215" cy="680607"/>
          </a:xfrm>
          <a:prstGeom prst="flowChartAlternateProcess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האפשרות להסתכל על אובייקט אחד באופנים שונים נקראת רב צורתיות או פולימורפיזם.</a:t>
            </a:r>
          </a:p>
        </p:txBody>
      </p:sp>
      <p:sp>
        <p:nvSpPr>
          <p:cNvPr id="11" name="תרשים זרימה: תהליך חלופי 10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19707" y="2014779"/>
            <a:ext cx="3580107" cy="1472339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על אובייקט "מכנסיים" נוכל להסתכל כאובייקט "בגד" או כאובייקט המחלקה </a:t>
            </a:r>
            <a:r>
              <a:rPr lang="en-US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Object</a:t>
            </a:r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הנמצאת בשורש עץ הירושה.</a:t>
            </a:r>
          </a:p>
        </p:txBody>
      </p:sp>
    </p:spTree>
    <p:extLst>
      <p:ext uri="{BB962C8B-B14F-4D97-AF65-F5344CB8AC3E}">
        <p14:creationId xmlns:p14="http://schemas.microsoft.com/office/powerpoint/2010/main" val="244736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     פולימורפיזם – רב צורתיות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106482"/>
            <a:ext cx="7761461" cy="543380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e-IL" sz="4000" b="1" dirty="0">
                <a:solidFill>
                  <a:srgbClr val="00B050"/>
                </a:solidFill>
              </a:rPr>
              <a:t>האפשרות להסתכל על אובייקט אחד באופנים שונים.</a:t>
            </a:r>
          </a:p>
          <a:p>
            <a:pPr>
              <a:lnSpc>
                <a:spcPct val="150000"/>
              </a:lnSpc>
            </a:pPr>
            <a:r>
              <a:rPr lang="he-IL" sz="4000" b="1" dirty="0">
                <a:solidFill>
                  <a:srgbClr val="00B050"/>
                </a:solidFill>
              </a:rPr>
              <a:t>כלומר על אובייקט שנוצר ממחלקה מסוימת ניתן גם להסתכל גם כעל כאובייקט של מחלקות או טיפוסים אחרים.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     פולימורפיזם – רב צורתיות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360291" y="2220713"/>
            <a:ext cx="7761461" cy="32811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4000" b="1" dirty="0">
                <a:solidFill>
                  <a:srgbClr val="00B050"/>
                </a:solidFill>
              </a:rPr>
              <a:t>רעיון הפולימורפיזם מאפשר לנו לתכנן מערכת תוכנה ולממשה ואף להרחיבה בצורה קלה.</a:t>
            </a:r>
          </a:p>
        </p:txBody>
      </p:sp>
    </p:spTree>
    <p:extLst>
      <p:ext uri="{BB962C8B-B14F-4D97-AF65-F5344CB8AC3E}">
        <p14:creationId xmlns:p14="http://schemas.microsoft.com/office/powerpoint/2010/main" val="69546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     פולימורפיזם – רב צורתיות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106482"/>
            <a:ext cx="7761461" cy="54338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sz="4000" b="1" dirty="0">
                <a:solidFill>
                  <a:srgbClr val="00B050"/>
                </a:solidFill>
              </a:rPr>
              <a:t>ניתן לכתוב תכנית כללית שאפשר יהיה להתאימה בעתיד לצרכים שלא נצפו בשלבי הפיתוח הראשוניים על ידי שינוי קטן או אף ללא כל שינוי בתכנית.</a:t>
            </a:r>
          </a:p>
        </p:txBody>
      </p:sp>
    </p:spTree>
    <p:extLst>
      <p:ext uri="{BB962C8B-B14F-4D97-AF65-F5344CB8AC3E}">
        <p14:creationId xmlns:p14="http://schemas.microsoft.com/office/powerpoint/2010/main" val="120794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pPr algn="r"/>
            <a:r>
              <a:rPr lang="he-IL" dirty="0"/>
              <a:t>              פולימורפיזם – רב צורתיות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106482"/>
            <a:ext cx="7761461" cy="269060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e-IL" sz="4000" b="1" dirty="0">
                <a:solidFill>
                  <a:srgbClr val="00B050"/>
                </a:solidFill>
              </a:rPr>
              <a:t>פולימורפיזם מאפשר לנו להשיג שתי מטרות הנראות לכאורה סותרות:</a:t>
            </a:r>
          </a:p>
        </p:txBody>
      </p:sp>
      <p:sp>
        <p:nvSpPr>
          <p:cNvPr id="4" name="תרשים זרימה: תהליך חלופי 3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19707" y="3546018"/>
            <a:ext cx="7846422" cy="1537426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32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טיפול באופן אחיד באובייקטים מטיפוסים שונים, כאילו היו אובייקטים שנוצרו מאותו הטיפוס.</a:t>
            </a:r>
          </a:p>
        </p:txBody>
      </p:sp>
      <p:sp>
        <p:nvSpPr>
          <p:cNvPr id="5" name="תרשים זרימה: תהליך חלופי 4">
            <a:extLst>
              <a:ext uri="{FF2B5EF4-FFF2-40B4-BE49-F238E27FC236}">
                <a16:creationId xmlns:a16="http://schemas.microsoft.com/office/drawing/2014/main" id="{E0A2E224-F189-4B18-88F4-DB8D7F056451}"/>
              </a:ext>
            </a:extLst>
          </p:cNvPr>
          <p:cNvSpPr/>
          <p:nvPr/>
        </p:nvSpPr>
        <p:spPr>
          <a:xfrm>
            <a:off x="119707" y="5129939"/>
            <a:ext cx="7846422" cy="1537426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32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תגובת כל אובייקט לאותו טיפול אחיד יכולה להיות ייחודית בהתאם למחלקה שהוא נוצר ממנה.</a:t>
            </a:r>
          </a:p>
        </p:txBody>
      </p:sp>
    </p:spTree>
    <p:extLst>
      <p:ext uri="{BB962C8B-B14F-4D97-AF65-F5344CB8AC3E}">
        <p14:creationId xmlns:p14="http://schemas.microsoft.com/office/powerpoint/2010/main" val="272998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13360</TotalTime>
  <Words>1953</Words>
  <Application>Microsoft Office PowerPoint</Application>
  <PresentationFormat>Widescreen</PresentationFormat>
  <Paragraphs>388</Paragraphs>
  <Slides>43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David Libre</vt:lpstr>
      <vt:lpstr>Sitka Text</vt:lpstr>
      <vt:lpstr>Varela Round</vt:lpstr>
      <vt:lpstr>ערכת נושא Office</vt:lpstr>
      <vt:lpstr>מערכת שידורים לאומית</vt:lpstr>
      <vt:lpstr>פולימורפיזם לבגרות הנדסת תוכנה</vt:lpstr>
      <vt:lpstr>מה נלמד היום </vt:lpstr>
      <vt:lpstr>מהו פולימורפיזם ? </vt:lpstr>
      <vt:lpstr>               נחזור לעץ הירושה שלנו</vt:lpstr>
      <vt:lpstr>              פולימורפיזם – רב צורתיות</vt:lpstr>
      <vt:lpstr>              פולימורפיזם – רב צורתיות</vt:lpstr>
      <vt:lpstr>              פולימורפיזם – רב צורתיות</vt:lpstr>
      <vt:lpstr>              פולימורפיזם – רב צורתיות</vt:lpstr>
      <vt:lpstr>עצמים מטיפוסים שונים במערך</vt:lpstr>
      <vt:lpstr>      עצמים מטיפוסים שונים בתוך מערך</vt:lpstr>
      <vt:lpstr>      עצמים מטיפוסים שונים בתוך מערך</vt:lpstr>
      <vt:lpstr>עצמים כפרמטרים לפעולות</vt:lpstr>
      <vt:lpstr>עצמים מטיפוסים שונים  המתקבלים כפרמטר לפעולה</vt:lpstr>
      <vt:lpstr>עצמים מטיפוסים שונים  המתקבלים כפרמטר לפעולה</vt:lpstr>
      <vt:lpstr>זימון פולימורפי של פעולות</vt:lpstr>
      <vt:lpstr>              זימון פולימורפי של פעולות  </vt:lpstr>
      <vt:lpstr>              זימון פולימורפי של פעולות  </vt:lpstr>
      <vt:lpstr>              זימון פולימורפי של פעולות  </vt:lpstr>
      <vt:lpstr>              זימון פולימורפי של פעולות  </vt:lpstr>
      <vt:lpstr>              זימון פולימורפי של פעולות  </vt:lpstr>
      <vt:lpstr>              זימון פולימורפי של פעולות  </vt:lpstr>
      <vt:lpstr>              זימון פולימורפי של פעולות  </vt:lpstr>
      <vt:lpstr>              זימון פולימורפי של פעולות  </vt:lpstr>
      <vt:lpstr>              זימון פולימורפי של פעולות  </vt:lpstr>
      <vt:lpstr>המרות</vt:lpstr>
      <vt:lpstr>        פולימורפיזם מבוסס על המרות</vt:lpstr>
      <vt:lpstr>        פולימורפיזם מבוסס על המרות</vt:lpstr>
      <vt:lpstr>       המרה כלפי מעלה – up casting</vt:lpstr>
      <vt:lpstr>       המרה כלפי מעלה – up casting</vt:lpstr>
      <vt:lpstr>       המרה כלפי מעלה – up casting</vt:lpstr>
      <vt:lpstr>       המרה כלפי מעלה – up casting</vt:lpstr>
      <vt:lpstr>       המרה כלפי מעלה – up casting</vt:lpstr>
      <vt:lpstr>       המרה כלפי מעלה – up casting</vt:lpstr>
      <vt:lpstr>         המרה כלפי מטה – down casting</vt:lpstr>
      <vt:lpstr>         המרה כלפי מטה – down casting</vt:lpstr>
      <vt:lpstr>         המרה כלפי מטה – down casting</vt:lpstr>
      <vt:lpstr>          המרות בטוחות ולא בטוחות</vt:lpstr>
      <vt:lpstr>        שגיאת הידור או שגיאת ריצה</vt:lpstr>
      <vt:lpstr>               האופרטור instanceof</vt:lpstr>
      <vt:lpstr>                      חסרונות הירושה</vt:lpstr>
      <vt:lpstr>לסיכום...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</cp:lastModifiedBy>
  <cp:revision>376</cp:revision>
  <dcterms:created xsi:type="dcterms:W3CDTF">2020-03-15T19:13:03Z</dcterms:created>
  <dcterms:modified xsi:type="dcterms:W3CDTF">2020-05-06T06:28:22Z</dcterms:modified>
</cp:coreProperties>
</file>