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57" r:id="rId2"/>
    <p:sldId id="262" r:id="rId3"/>
    <p:sldId id="369" r:id="rId4"/>
    <p:sldId id="412" r:id="rId5"/>
    <p:sldId id="301" r:id="rId6"/>
    <p:sldId id="360" r:id="rId7"/>
    <p:sldId id="339" r:id="rId8"/>
    <p:sldId id="404" r:id="rId9"/>
    <p:sldId id="401" r:id="rId10"/>
    <p:sldId id="403" r:id="rId11"/>
    <p:sldId id="309" r:id="rId12"/>
    <p:sldId id="393" r:id="rId13"/>
    <p:sldId id="395" r:id="rId14"/>
    <p:sldId id="405" r:id="rId15"/>
    <p:sldId id="406" r:id="rId16"/>
    <p:sldId id="407" r:id="rId17"/>
    <p:sldId id="362" r:id="rId18"/>
    <p:sldId id="335" r:id="rId19"/>
    <p:sldId id="337" r:id="rId20"/>
    <p:sldId id="422" r:id="rId21"/>
    <p:sldId id="421" r:id="rId22"/>
    <p:sldId id="338" r:id="rId23"/>
    <p:sldId id="409" r:id="rId24"/>
    <p:sldId id="420" r:id="rId25"/>
    <p:sldId id="411" r:id="rId26"/>
    <p:sldId id="410" r:id="rId27"/>
    <p:sldId id="419" r:id="rId28"/>
    <p:sldId id="316" r:id="rId29"/>
    <p:sldId id="319" r:id="rId30"/>
    <p:sldId id="390" r:id="rId31"/>
    <p:sldId id="423" r:id="rId32"/>
    <p:sldId id="323" r:id="rId33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489" autoAdjust="0"/>
  </p:normalViewPr>
  <p:slideViewPr>
    <p:cSldViewPr snapToGrid="0" snapToObjects="1">
      <p:cViewPr>
        <p:scale>
          <a:sx n="102" d="100"/>
          <a:sy n="102" d="100"/>
        </p:scale>
        <p:origin x="624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9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B5CAC-C71F-4B7C-8FD5-5BE3242A431C}" type="doc">
      <dgm:prSet loTypeId="urn:microsoft.com/office/officeart/2005/8/layout/hierarchy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3A3C1B46-06B2-48A5-A5DE-70D80CFE70D8}">
      <dgm:prSet phldrT="[טקסט]" custT="1"/>
      <dgm:spPr/>
      <dgm:t>
        <a:bodyPr/>
        <a:lstStyle/>
        <a:p>
          <a:pPr rtl="1"/>
          <a:r>
            <a:rPr lang="ar-SA" sz="4000" dirty="0">
              <a:cs typeface="+mn-cs"/>
            </a:rPr>
            <a:t>نتعرّف على المخاطر البيئية في الشرق الأوسط</a:t>
          </a:r>
          <a:endParaRPr lang="he-IL" sz="4000" dirty="0">
            <a:cs typeface="+mn-cs"/>
          </a:endParaRPr>
        </a:p>
      </dgm:t>
    </dgm:pt>
    <dgm:pt modelId="{DE65DD7C-042F-4E1F-9061-50DFD3A4FFB6}" type="parTrans" cxnId="{149CA649-8A97-4A5C-952B-E5CC14FC9B3C}">
      <dgm:prSet/>
      <dgm:spPr/>
      <dgm:t>
        <a:bodyPr/>
        <a:lstStyle/>
        <a:p>
          <a:pPr rtl="1"/>
          <a:endParaRPr lang="he-IL"/>
        </a:p>
      </dgm:t>
    </dgm:pt>
    <dgm:pt modelId="{7CBFA2E3-3A53-440A-8D7E-E922C502D043}" type="sibTrans" cxnId="{149CA649-8A97-4A5C-952B-E5CC14FC9B3C}">
      <dgm:prSet/>
      <dgm:spPr/>
      <dgm:t>
        <a:bodyPr/>
        <a:lstStyle/>
        <a:p>
          <a:pPr rtl="1"/>
          <a:endParaRPr lang="he-IL"/>
        </a:p>
      </dgm:t>
    </dgm:pt>
    <dgm:pt modelId="{36044FD0-F690-484B-8D73-50ECC88B0AD2}">
      <dgm:prSet phldrT="[טקסט]" custT="1"/>
      <dgm:spPr/>
      <dgm:t>
        <a:bodyPr/>
        <a:lstStyle/>
        <a:p>
          <a:pPr rtl="1"/>
          <a:r>
            <a:rPr lang="ar-SA" sz="4000" dirty="0"/>
            <a:t>سوف نقترح طرقًا لتقليص المخاطر</a:t>
          </a:r>
          <a:endParaRPr lang="he-IL" sz="4000" dirty="0">
            <a:cs typeface="Varela Round"/>
          </a:endParaRPr>
        </a:p>
      </dgm:t>
    </dgm:pt>
    <dgm:pt modelId="{938A41E7-471C-44C9-8C18-701075A9D075}" type="parTrans" cxnId="{95C7ADF7-8AEC-4C16-BFB6-847DB4256B30}">
      <dgm:prSet/>
      <dgm:spPr/>
      <dgm:t>
        <a:bodyPr/>
        <a:lstStyle/>
        <a:p>
          <a:pPr rtl="1"/>
          <a:endParaRPr lang="he-IL"/>
        </a:p>
      </dgm:t>
    </dgm:pt>
    <dgm:pt modelId="{2275D9CE-A3DE-486A-9526-697CF74A8BC1}" type="sibTrans" cxnId="{95C7ADF7-8AEC-4C16-BFB6-847DB4256B30}">
      <dgm:prSet/>
      <dgm:spPr/>
      <dgm:t>
        <a:bodyPr/>
        <a:lstStyle/>
        <a:p>
          <a:pPr rtl="1"/>
          <a:endParaRPr lang="he-IL"/>
        </a:p>
      </dgm:t>
    </dgm:pt>
    <dgm:pt modelId="{8A22CEED-B0B3-4267-AE3F-FB037D0922EF}">
      <dgm:prSet phldrT="[טקסט]" custT="1"/>
      <dgm:spPr/>
      <dgm:t>
        <a:bodyPr/>
        <a:lstStyle/>
        <a:p>
          <a:pPr rtl="1"/>
          <a:r>
            <a:rPr lang="ar-SA" sz="4000" dirty="0"/>
            <a:t>سوف نتعمّق في الأسباب والعواقب</a:t>
          </a:r>
          <a:endParaRPr lang="he-IL" sz="4000" dirty="0">
            <a:cs typeface="Varela Round"/>
          </a:endParaRPr>
        </a:p>
      </dgm:t>
    </dgm:pt>
    <dgm:pt modelId="{5D206036-8BB2-4CF4-A9E7-5F6A4F5D96FF}" type="parTrans" cxnId="{0BD184D3-35BE-49EA-98EE-91EE2139A92C}">
      <dgm:prSet/>
      <dgm:spPr/>
      <dgm:t>
        <a:bodyPr/>
        <a:lstStyle/>
        <a:p>
          <a:pPr rtl="1"/>
          <a:endParaRPr lang="he-IL"/>
        </a:p>
      </dgm:t>
    </dgm:pt>
    <dgm:pt modelId="{57D0F3E1-063E-4B0F-990A-805683EBE3E2}" type="sibTrans" cxnId="{0BD184D3-35BE-49EA-98EE-91EE2139A92C}">
      <dgm:prSet/>
      <dgm:spPr/>
      <dgm:t>
        <a:bodyPr/>
        <a:lstStyle/>
        <a:p>
          <a:pPr rtl="1"/>
          <a:endParaRPr lang="he-IL"/>
        </a:p>
      </dgm:t>
    </dgm:pt>
    <dgm:pt modelId="{8219718B-532A-4307-8DD1-BA933439385F}" type="pres">
      <dgm:prSet presAssocID="{48EB5CAC-C71F-4B7C-8FD5-5BE3242A431C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DD0BE2EB-B720-4972-A2CF-533BC270603E}" type="pres">
      <dgm:prSet presAssocID="{3A3C1B46-06B2-48A5-A5DE-70D80CFE70D8}" presName="vertOne" presStyleCnt="0"/>
      <dgm:spPr/>
    </dgm:pt>
    <dgm:pt modelId="{B8A0B4C5-AD10-49DA-A1C5-927004024F18}" type="pres">
      <dgm:prSet presAssocID="{3A3C1B46-06B2-48A5-A5DE-70D80CFE70D8}" presName="txOne" presStyleLbl="node0" presStyleIdx="0" presStyleCnt="3">
        <dgm:presLayoutVars>
          <dgm:chPref val="3"/>
        </dgm:presLayoutVars>
      </dgm:prSet>
      <dgm:spPr/>
    </dgm:pt>
    <dgm:pt modelId="{CAB59235-EC9C-4016-9B1F-F15B126E2F75}" type="pres">
      <dgm:prSet presAssocID="{3A3C1B46-06B2-48A5-A5DE-70D80CFE70D8}" presName="horzOne" presStyleCnt="0"/>
      <dgm:spPr/>
    </dgm:pt>
    <dgm:pt modelId="{D4CC5B85-67A4-4EBF-94C8-47C7B9EAF65C}" type="pres">
      <dgm:prSet presAssocID="{7CBFA2E3-3A53-440A-8D7E-E922C502D043}" presName="sibSpaceOne" presStyleCnt="0"/>
      <dgm:spPr/>
    </dgm:pt>
    <dgm:pt modelId="{7F97EC79-B273-4870-8002-7F4830976930}" type="pres">
      <dgm:prSet presAssocID="{8A22CEED-B0B3-4267-AE3F-FB037D0922EF}" presName="vertOne" presStyleCnt="0"/>
      <dgm:spPr/>
    </dgm:pt>
    <dgm:pt modelId="{86383F9F-471B-46D2-B1A9-94C1E4DC125D}" type="pres">
      <dgm:prSet presAssocID="{8A22CEED-B0B3-4267-AE3F-FB037D0922EF}" presName="txOne" presStyleLbl="node0" presStyleIdx="1" presStyleCnt="3">
        <dgm:presLayoutVars>
          <dgm:chPref val="3"/>
        </dgm:presLayoutVars>
      </dgm:prSet>
      <dgm:spPr/>
    </dgm:pt>
    <dgm:pt modelId="{30AA7C25-4AA9-4E92-847A-E3732C70FCEF}" type="pres">
      <dgm:prSet presAssocID="{8A22CEED-B0B3-4267-AE3F-FB037D0922EF}" presName="horzOne" presStyleCnt="0"/>
      <dgm:spPr/>
    </dgm:pt>
    <dgm:pt modelId="{6D274FF7-F4C7-444F-AD5B-DDB42620044E}" type="pres">
      <dgm:prSet presAssocID="{57D0F3E1-063E-4B0F-990A-805683EBE3E2}" presName="sibSpaceOne" presStyleCnt="0"/>
      <dgm:spPr/>
    </dgm:pt>
    <dgm:pt modelId="{CB33B2D5-FC63-441C-9957-CC9065897AE0}" type="pres">
      <dgm:prSet presAssocID="{36044FD0-F690-484B-8D73-50ECC88B0AD2}" presName="vertOne" presStyleCnt="0"/>
      <dgm:spPr/>
    </dgm:pt>
    <dgm:pt modelId="{CA5F41D6-F6F2-486E-AA84-7A3E779AB84A}" type="pres">
      <dgm:prSet presAssocID="{36044FD0-F690-484B-8D73-50ECC88B0AD2}" presName="txOne" presStyleLbl="node0" presStyleIdx="2" presStyleCnt="3">
        <dgm:presLayoutVars>
          <dgm:chPref val="3"/>
        </dgm:presLayoutVars>
      </dgm:prSet>
      <dgm:spPr/>
    </dgm:pt>
    <dgm:pt modelId="{054BB813-63D4-4D68-84ED-95DD64D8D7B8}" type="pres">
      <dgm:prSet presAssocID="{36044FD0-F690-484B-8D73-50ECC88B0AD2}" presName="horzOne" presStyleCnt="0"/>
      <dgm:spPr/>
    </dgm:pt>
  </dgm:ptLst>
  <dgm:cxnLst>
    <dgm:cxn modelId="{149CA649-8A97-4A5C-952B-E5CC14FC9B3C}" srcId="{48EB5CAC-C71F-4B7C-8FD5-5BE3242A431C}" destId="{3A3C1B46-06B2-48A5-A5DE-70D80CFE70D8}" srcOrd="0" destOrd="0" parTransId="{DE65DD7C-042F-4E1F-9061-50DFD3A4FFB6}" sibTransId="{7CBFA2E3-3A53-440A-8D7E-E922C502D043}"/>
    <dgm:cxn modelId="{46932D57-89EB-4F41-81AF-91537D1E314F}" type="presOf" srcId="{8A22CEED-B0B3-4267-AE3F-FB037D0922EF}" destId="{86383F9F-471B-46D2-B1A9-94C1E4DC125D}" srcOrd="0" destOrd="0" presId="urn:microsoft.com/office/officeart/2005/8/layout/hierarchy4"/>
    <dgm:cxn modelId="{1CFB9A57-B1EC-4D14-8F15-4D4F4694B58A}" type="presOf" srcId="{48EB5CAC-C71F-4B7C-8FD5-5BE3242A431C}" destId="{8219718B-532A-4307-8DD1-BA933439385F}" srcOrd="0" destOrd="0" presId="urn:microsoft.com/office/officeart/2005/8/layout/hierarchy4"/>
    <dgm:cxn modelId="{A6B34083-4486-4B6B-A596-418BC53D88BF}" type="presOf" srcId="{3A3C1B46-06B2-48A5-A5DE-70D80CFE70D8}" destId="{B8A0B4C5-AD10-49DA-A1C5-927004024F18}" srcOrd="0" destOrd="0" presId="urn:microsoft.com/office/officeart/2005/8/layout/hierarchy4"/>
    <dgm:cxn modelId="{0BD184D3-35BE-49EA-98EE-91EE2139A92C}" srcId="{48EB5CAC-C71F-4B7C-8FD5-5BE3242A431C}" destId="{8A22CEED-B0B3-4267-AE3F-FB037D0922EF}" srcOrd="1" destOrd="0" parTransId="{5D206036-8BB2-4CF4-A9E7-5F6A4F5D96FF}" sibTransId="{57D0F3E1-063E-4B0F-990A-805683EBE3E2}"/>
    <dgm:cxn modelId="{6316D8E4-69BF-4D66-A439-412C934879EB}" type="presOf" srcId="{36044FD0-F690-484B-8D73-50ECC88B0AD2}" destId="{CA5F41D6-F6F2-486E-AA84-7A3E779AB84A}" srcOrd="0" destOrd="0" presId="urn:microsoft.com/office/officeart/2005/8/layout/hierarchy4"/>
    <dgm:cxn modelId="{95C7ADF7-8AEC-4C16-BFB6-847DB4256B30}" srcId="{48EB5CAC-C71F-4B7C-8FD5-5BE3242A431C}" destId="{36044FD0-F690-484B-8D73-50ECC88B0AD2}" srcOrd="2" destOrd="0" parTransId="{938A41E7-471C-44C9-8C18-701075A9D075}" sibTransId="{2275D9CE-A3DE-486A-9526-697CF74A8BC1}"/>
    <dgm:cxn modelId="{E3D0BA57-FFD7-4365-B464-8591C23806C2}" type="presParOf" srcId="{8219718B-532A-4307-8DD1-BA933439385F}" destId="{DD0BE2EB-B720-4972-A2CF-533BC270603E}" srcOrd="0" destOrd="0" presId="urn:microsoft.com/office/officeart/2005/8/layout/hierarchy4"/>
    <dgm:cxn modelId="{4D67B7CD-27D5-4574-A262-F45F10B5DDE4}" type="presParOf" srcId="{DD0BE2EB-B720-4972-A2CF-533BC270603E}" destId="{B8A0B4C5-AD10-49DA-A1C5-927004024F18}" srcOrd="0" destOrd="0" presId="urn:microsoft.com/office/officeart/2005/8/layout/hierarchy4"/>
    <dgm:cxn modelId="{8F42C57D-97F3-4242-A518-E663A7E360F7}" type="presParOf" srcId="{DD0BE2EB-B720-4972-A2CF-533BC270603E}" destId="{CAB59235-EC9C-4016-9B1F-F15B126E2F75}" srcOrd="1" destOrd="0" presId="urn:microsoft.com/office/officeart/2005/8/layout/hierarchy4"/>
    <dgm:cxn modelId="{92ACDD43-55AE-4CEE-85EC-C9CB53CD61DE}" type="presParOf" srcId="{8219718B-532A-4307-8DD1-BA933439385F}" destId="{D4CC5B85-67A4-4EBF-94C8-47C7B9EAF65C}" srcOrd="1" destOrd="0" presId="urn:microsoft.com/office/officeart/2005/8/layout/hierarchy4"/>
    <dgm:cxn modelId="{AD604EF1-7979-42C8-9822-5C026DD35CE2}" type="presParOf" srcId="{8219718B-532A-4307-8DD1-BA933439385F}" destId="{7F97EC79-B273-4870-8002-7F4830976930}" srcOrd="2" destOrd="0" presId="urn:microsoft.com/office/officeart/2005/8/layout/hierarchy4"/>
    <dgm:cxn modelId="{5C65FA8F-8066-4F94-B01C-C6C90491F7BE}" type="presParOf" srcId="{7F97EC79-B273-4870-8002-7F4830976930}" destId="{86383F9F-471B-46D2-B1A9-94C1E4DC125D}" srcOrd="0" destOrd="0" presId="urn:microsoft.com/office/officeart/2005/8/layout/hierarchy4"/>
    <dgm:cxn modelId="{667702BC-E4C8-45D7-9031-B4972AFB02AA}" type="presParOf" srcId="{7F97EC79-B273-4870-8002-7F4830976930}" destId="{30AA7C25-4AA9-4E92-847A-E3732C70FCEF}" srcOrd="1" destOrd="0" presId="urn:microsoft.com/office/officeart/2005/8/layout/hierarchy4"/>
    <dgm:cxn modelId="{E9869FE9-246E-42C6-93D2-96AC0E3C4548}" type="presParOf" srcId="{8219718B-532A-4307-8DD1-BA933439385F}" destId="{6D274FF7-F4C7-444F-AD5B-DDB42620044E}" srcOrd="3" destOrd="0" presId="urn:microsoft.com/office/officeart/2005/8/layout/hierarchy4"/>
    <dgm:cxn modelId="{1D41B97F-3029-4976-879E-B07EA93C9C13}" type="presParOf" srcId="{8219718B-532A-4307-8DD1-BA933439385F}" destId="{CB33B2D5-FC63-441C-9957-CC9065897AE0}" srcOrd="4" destOrd="0" presId="urn:microsoft.com/office/officeart/2005/8/layout/hierarchy4"/>
    <dgm:cxn modelId="{2E11E37B-C86F-43B9-BD49-61851F35E01E}" type="presParOf" srcId="{CB33B2D5-FC63-441C-9957-CC9065897AE0}" destId="{CA5F41D6-F6F2-486E-AA84-7A3E779AB84A}" srcOrd="0" destOrd="0" presId="urn:microsoft.com/office/officeart/2005/8/layout/hierarchy4"/>
    <dgm:cxn modelId="{A18081ED-C277-4E4B-8E49-A8A92ED2DEC3}" type="presParOf" srcId="{CB33B2D5-FC63-441C-9957-CC9065897AE0}" destId="{054BB813-63D4-4D68-84ED-95DD64D8D7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ABCDCD-CB6D-4C0B-99F4-049CE6DD3E7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27442C3B-A35C-4755-8C58-DE81D5CC2A39}">
      <dgm:prSet phldrT="[טקסט]"/>
      <dgm:spPr/>
      <dgm:t>
        <a:bodyPr/>
        <a:lstStyle/>
        <a:p>
          <a:pPr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الافراط في استعمال الارض</a:t>
          </a:r>
          <a:endParaRPr lang="he-I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1A055D-C0D4-4866-AA4C-DB448BBC18B8}" type="parTrans" cxnId="{1A6E923A-8FC6-4A7E-9AF4-8A14FA357B47}">
      <dgm:prSet/>
      <dgm:spPr/>
      <dgm:t>
        <a:bodyPr/>
        <a:lstStyle/>
        <a:p>
          <a:pPr rtl="1"/>
          <a:endParaRPr lang="he-IL"/>
        </a:p>
      </dgm:t>
    </dgm:pt>
    <dgm:pt modelId="{E191847E-FA9A-4758-BEC4-B4B97A4569C2}" type="sibTrans" cxnId="{1A6E923A-8FC6-4A7E-9AF4-8A14FA357B47}">
      <dgm:prSet/>
      <dgm:spPr/>
      <dgm:t>
        <a:bodyPr/>
        <a:lstStyle/>
        <a:p>
          <a:pPr rtl="1"/>
          <a:endParaRPr lang="he-IL"/>
        </a:p>
      </dgm:t>
    </dgm:pt>
    <dgm:pt modelId="{1017E253-B6E0-41FE-8FC9-D2AB08F36751}" type="pres">
      <dgm:prSet presAssocID="{15ABCDCD-CB6D-4C0B-99F4-049CE6DD3E75}" presName="diagram" presStyleCnt="0">
        <dgm:presLayoutVars>
          <dgm:dir/>
          <dgm:resizeHandles val="exact"/>
        </dgm:presLayoutVars>
      </dgm:prSet>
      <dgm:spPr/>
    </dgm:pt>
    <dgm:pt modelId="{54D3D524-192C-4AD6-9ADA-72C3AE65C925}" type="pres">
      <dgm:prSet presAssocID="{27442C3B-A35C-4755-8C58-DE81D5CC2A39}" presName="node" presStyleLbl="node1" presStyleIdx="0" presStyleCnt="1">
        <dgm:presLayoutVars>
          <dgm:bulletEnabled val="1"/>
        </dgm:presLayoutVars>
      </dgm:prSet>
      <dgm:spPr/>
    </dgm:pt>
  </dgm:ptLst>
  <dgm:cxnLst>
    <dgm:cxn modelId="{1A6E923A-8FC6-4A7E-9AF4-8A14FA357B47}" srcId="{15ABCDCD-CB6D-4C0B-99F4-049CE6DD3E75}" destId="{27442C3B-A35C-4755-8C58-DE81D5CC2A39}" srcOrd="0" destOrd="0" parTransId="{501A055D-C0D4-4866-AA4C-DB448BBC18B8}" sibTransId="{E191847E-FA9A-4758-BEC4-B4B97A4569C2}"/>
    <dgm:cxn modelId="{EE1E733E-AA7D-4B28-B235-842D9C32764E}" type="presOf" srcId="{27442C3B-A35C-4755-8C58-DE81D5CC2A39}" destId="{54D3D524-192C-4AD6-9ADA-72C3AE65C925}" srcOrd="0" destOrd="0" presId="urn:microsoft.com/office/officeart/2005/8/layout/default"/>
    <dgm:cxn modelId="{91DEA57C-8E2F-4DF1-A53F-B40AA4B7BAF3}" type="presOf" srcId="{15ABCDCD-CB6D-4C0B-99F4-049CE6DD3E75}" destId="{1017E253-B6E0-41FE-8FC9-D2AB08F36751}" srcOrd="0" destOrd="0" presId="urn:microsoft.com/office/officeart/2005/8/layout/default"/>
    <dgm:cxn modelId="{57D83328-98B0-43EE-8FA8-125974300A01}" type="presParOf" srcId="{1017E253-B6E0-41FE-8FC9-D2AB08F36751}" destId="{54D3D524-192C-4AD6-9ADA-72C3AE65C92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26F76E-2C9C-4F4A-A198-A3990576B42D}" type="doc">
      <dgm:prSet loTypeId="urn:microsoft.com/office/officeart/2005/8/layout/default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pPr rtl="1"/>
          <a:endParaRPr lang="he-IL"/>
        </a:p>
      </dgm:t>
    </dgm:pt>
    <dgm:pt modelId="{F99189F8-E59B-4BE2-94B7-3B16EC4FD680}">
      <dgm:prSet phldrT="[טקסט]" custT="1"/>
      <dgm:spPr/>
      <dgm:t>
        <a:bodyPr/>
        <a:lstStyle/>
        <a:p>
          <a:pPr rtl="1"/>
          <a:r>
            <a:rPr lang="ar-SA" sz="4000" dirty="0"/>
            <a:t>التخلي عن الزراعة</a:t>
          </a:r>
          <a:endParaRPr lang="he-IL" sz="4000" dirty="0">
            <a:cs typeface="Varela Round"/>
          </a:endParaRPr>
        </a:p>
      </dgm:t>
    </dgm:pt>
    <dgm:pt modelId="{11D1A283-DF71-493D-B5A9-2F90B8F86278}" type="parTrans" cxnId="{5DCA2B23-5CF3-4103-A51C-9462BA26184F}">
      <dgm:prSet/>
      <dgm:spPr/>
      <dgm:t>
        <a:bodyPr/>
        <a:lstStyle/>
        <a:p>
          <a:pPr rtl="1"/>
          <a:endParaRPr lang="he-IL"/>
        </a:p>
      </dgm:t>
    </dgm:pt>
    <dgm:pt modelId="{EA993426-AA52-4096-AE1D-E1D4B408962D}" type="sibTrans" cxnId="{5DCA2B23-5CF3-4103-A51C-9462BA26184F}">
      <dgm:prSet/>
      <dgm:spPr/>
      <dgm:t>
        <a:bodyPr/>
        <a:lstStyle/>
        <a:p>
          <a:pPr rtl="1"/>
          <a:endParaRPr lang="he-IL"/>
        </a:p>
      </dgm:t>
    </dgm:pt>
    <dgm:pt modelId="{310FF414-786A-4A0A-95D9-08A4C953786F}">
      <dgm:prSet phldrT="[טקסט]" custT="1"/>
      <dgm:spPr/>
      <dgm:t>
        <a:bodyPr/>
        <a:lstStyle/>
        <a:p>
          <a:pPr rtl="1"/>
          <a:r>
            <a:rPr lang="ar-SA" sz="4000" dirty="0"/>
            <a:t>الاعتماد على استيراد المواد الغذائية</a:t>
          </a:r>
          <a:endParaRPr lang="he-IL" sz="4000" dirty="0">
            <a:cs typeface="Varela Round"/>
          </a:endParaRPr>
        </a:p>
      </dgm:t>
    </dgm:pt>
    <dgm:pt modelId="{7EEBA796-04CF-4803-BF22-5B02999102FC}" type="parTrans" cxnId="{9BFE0A55-87E7-45B6-992F-80F20FEC7134}">
      <dgm:prSet/>
      <dgm:spPr/>
      <dgm:t>
        <a:bodyPr/>
        <a:lstStyle/>
        <a:p>
          <a:pPr rtl="1"/>
          <a:endParaRPr lang="he-IL"/>
        </a:p>
      </dgm:t>
    </dgm:pt>
    <dgm:pt modelId="{3591E3FB-22C7-45D8-8171-4E45785BB4A1}" type="sibTrans" cxnId="{9BFE0A55-87E7-45B6-992F-80F20FEC7134}">
      <dgm:prSet/>
      <dgm:spPr/>
      <dgm:t>
        <a:bodyPr/>
        <a:lstStyle/>
        <a:p>
          <a:pPr rtl="1"/>
          <a:endParaRPr lang="he-IL"/>
        </a:p>
      </dgm:t>
    </dgm:pt>
    <dgm:pt modelId="{C6EC42C1-D1B3-4ED3-B7AA-ADC9AAB70D75}">
      <dgm:prSet phldrT="[טקסט]" custT="1"/>
      <dgm:spPr/>
      <dgm:t>
        <a:bodyPr/>
        <a:lstStyle/>
        <a:p>
          <a:pPr rtl="1"/>
          <a:r>
            <a:rPr lang="ar-SA" sz="4000" dirty="0"/>
            <a:t>تلف المحاصيل</a:t>
          </a:r>
          <a:endParaRPr lang="he-IL" sz="4000" dirty="0">
            <a:cs typeface="Varela Round"/>
          </a:endParaRPr>
        </a:p>
      </dgm:t>
    </dgm:pt>
    <dgm:pt modelId="{228ED05C-836A-4BC5-8550-FD0A37845887}" type="parTrans" cxnId="{8C211E13-EF3D-4A08-861E-76D952D8FCB9}">
      <dgm:prSet/>
      <dgm:spPr/>
      <dgm:t>
        <a:bodyPr/>
        <a:lstStyle/>
        <a:p>
          <a:pPr rtl="1"/>
          <a:endParaRPr lang="he-IL"/>
        </a:p>
      </dgm:t>
    </dgm:pt>
    <dgm:pt modelId="{0BBBE7F4-1E52-4978-96CA-DABE564B6BCB}" type="sibTrans" cxnId="{8C211E13-EF3D-4A08-861E-76D952D8FCB9}">
      <dgm:prSet/>
      <dgm:spPr/>
      <dgm:t>
        <a:bodyPr/>
        <a:lstStyle/>
        <a:p>
          <a:pPr rtl="1"/>
          <a:endParaRPr lang="he-IL"/>
        </a:p>
      </dgm:t>
    </dgm:pt>
    <dgm:pt modelId="{780062E3-A9D6-4768-BE78-CBF7E83CC069}">
      <dgm:prSet phldrT="[טקסט]" custT="1"/>
      <dgm:spPr/>
      <dgm:t>
        <a:bodyPr/>
        <a:lstStyle/>
        <a:p>
          <a:pPr rtl="1"/>
          <a:r>
            <a:rPr lang="ar-SA" sz="4000" dirty="0"/>
            <a:t>الهجرة من القرية إلى المدينة</a:t>
          </a:r>
          <a:endParaRPr lang="he-IL" sz="4000" dirty="0">
            <a:cs typeface="Varela Round"/>
          </a:endParaRPr>
        </a:p>
      </dgm:t>
    </dgm:pt>
    <dgm:pt modelId="{52D2089B-9ABD-41D9-801B-5E127F0029D6}" type="parTrans" cxnId="{435608B4-4B43-4330-B51F-3A908F3F3191}">
      <dgm:prSet/>
      <dgm:spPr/>
      <dgm:t>
        <a:bodyPr/>
        <a:lstStyle/>
        <a:p>
          <a:pPr rtl="1"/>
          <a:endParaRPr lang="he-IL"/>
        </a:p>
      </dgm:t>
    </dgm:pt>
    <dgm:pt modelId="{55344E40-FCDF-47B5-8BBA-34BF3E18DE2C}" type="sibTrans" cxnId="{435608B4-4B43-4330-B51F-3A908F3F3191}">
      <dgm:prSet/>
      <dgm:spPr/>
      <dgm:t>
        <a:bodyPr/>
        <a:lstStyle/>
        <a:p>
          <a:pPr rtl="1"/>
          <a:endParaRPr lang="he-IL"/>
        </a:p>
      </dgm:t>
    </dgm:pt>
    <dgm:pt modelId="{82D438CF-4D80-45DA-B0B8-D2FE7247234F}" type="pres">
      <dgm:prSet presAssocID="{D526F76E-2C9C-4F4A-A198-A3990576B42D}" presName="diagram" presStyleCnt="0">
        <dgm:presLayoutVars>
          <dgm:dir/>
          <dgm:resizeHandles val="exact"/>
        </dgm:presLayoutVars>
      </dgm:prSet>
      <dgm:spPr/>
    </dgm:pt>
    <dgm:pt modelId="{C5D34642-53E6-451A-82A0-D3707FB7834A}" type="pres">
      <dgm:prSet presAssocID="{F99189F8-E59B-4BE2-94B7-3B16EC4FD680}" presName="node" presStyleLbl="node1" presStyleIdx="0" presStyleCnt="4">
        <dgm:presLayoutVars>
          <dgm:bulletEnabled val="1"/>
        </dgm:presLayoutVars>
      </dgm:prSet>
      <dgm:spPr/>
    </dgm:pt>
    <dgm:pt modelId="{833BA201-27B1-49FB-9F16-7AB3673725CF}" type="pres">
      <dgm:prSet presAssocID="{EA993426-AA52-4096-AE1D-E1D4B408962D}" presName="sibTrans" presStyleCnt="0"/>
      <dgm:spPr/>
    </dgm:pt>
    <dgm:pt modelId="{35EB681D-E17F-4D3B-8768-85A85B56779A}" type="pres">
      <dgm:prSet presAssocID="{310FF414-786A-4A0A-95D9-08A4C953786F}" presName="node" presStyleLbl="node1" presStyleIdx="1" presStyleCnt="4">
        <dgm:presLayoutVars>
          <dgm:bulletEnabled val="1"/>
        </dgm:presLayoutVars>
      </dgm:prSet>
      <dgm:spPr/>
    </dgm:pt>
    <dgm:pt modelId="{A179C33B-9998-4FD7-85DA-33045F26284D}" type="pres">
      <dgm:prSet presAssocID="{3591E3FB-22C7-45D8-8171-4E45785BB4A1}" presName="sibTrans" presStyleCnt="0"/>
      <dgm:spPr/>
    </dgm:pt>
    <dgm:pt modelId="{3E7999A3-253D-4C42-A9BB-0DC64E93D0DF}" type="pres">
      <dgm:prSet presAssocID="{C6EC42C1-D1B3-4ED3-B7AA-ADC9AAB70D75}" presName="node" presStyleLbl="node1" presStyleIdx="2" presStyleCnt="4">
        <dgm:presLayoutVars>
          <dgm:bulletEnabled val="1"/>
        </dgm:presLayoutVars>
      </dgm:prSet>
      <dgm:spPr/>
    </dgm:pt>
    <dgm:pt modelId="{475A46EC-4012-450B-AA67-EB2B9C23DA77}" type="pres">
      <dgm:prSet presAssocID="{0BBBE7F4-1E52-4978-96CA-DABE564B6BCB}" presName="sibTrans" presStyleCnt="0"/>
      <dgm:spPr/>
    </dgm:pt>
    <dgm:pt modelId="{E7C79E1D-6422-4934-9DD0-FA2FE3CD7786}" type="pres">
      <dgm:prSet presAssocID="{780062E3-A9D6-4768-BE78-CBF7E83CC069}" presName="node" presStyleLbl="node1" presStyleIdx="3" presStyleCnt="4">
        <dgm:presLayoutVars>
          <dgm:bulletEnabled val="1"/>
        </dgm:presLayoutVars>
      </dgm:prSet>
      <dgm:spPr/>
    </dgm:pt>
  </dgm:ptLst>
  <dgm:cxnLst>
    <dgm:cxn modelId="{B26F7011-8B10-4EEA-83B1-F74C4B56D0EA}" type="presOf" srcId="{F99189F8-E59B-4BE2-94B7-3B16EC4FD680}" destId="{C5D34642-53E6-451A-82A0-D3707FB7834A}" srcOrd="0" destOrd="0" presId="urn:microsoft.com/office/officeart/2005/8/layout/default"/>
    <dgm:cxn modelId="{8C211E13-EF3D-4A08-861E-76D952D8FCB9}" srcId="{D526F76E-2C9C-4F4A-A198-A3990576B42D}" destId="{C6EC42C1-D1B3-4ED3-B7AA-ADC9AAB70D75}" srcOrd="2" destOrd="0" parTransId="{228ED05C-836A-4BC5-8550-FD0A37845887}" sibTransId="{0BBBE7F4-1E52-4978-96CA-DABE564B6BCB}"/>
    <dgm:cxn modelId="{B0390D1E-7312-4C61-B8EC-137A1C1B1FA7}" type="presOf" srcId="{C6EC42C1-D1B3-4ED3-B7AA-ADC9AAB70D75}" destId="{3E7999A3-253D-4C42-A9BB-0DC64E93D0DF}" srcOrd="0" destOrd="0" presId="urn:microsoft.com/office/officeart/2005/8/layout/default"/>
    <dgm:cxn modelId="{F5CB851E-5C4A-46AC-BE4B-49FE0AA04DEC}" type="presOf" srcId="{310FF414-786A-4A0A-95D9-08A4C953786F}" destId="{35EB681D-E17F-4D3B-8768-85A85B56779A}" srcOrd="0" destOrd="0" presId="urn:microsoft.com/office/officeart/2005/8/layout/default"/>
    <dgm:cxn modelId="{5DCA2B23-5CF3-4103-A51C-9462BA26184F}" srcId="{D526F76E-2C9C-4F4A-A198-A3990576B42D}" destId="{F99189F8-E59B-4BE2-94B7-3B16EC4FD680}" srcOrd="0" destOrd="0" parTransId="{11D1A283-DF71-493D-B5A9-2F90B8F86278}" sibTransId="{EA993426-AA52-4096-AE1D-E1D4B408962D}"/>
    <dgm:cxn modelId="{9BFE0A55-87E7-45B6-992F-80F20FEC7134}" srcId="{D526F76E-2C9C-4F4A-A198-A3990576B42D}" destId="{310FF414-786A-4A0A-95D9-08A4C953786F}" srcOrd="1" destOrd="0" parTransId="{7EEBA796-04CF-4803-BF22-5B02999102FC}" sibTransId="{3591E3FB-22C7-45D8-8171-4E45785BB4A1}"/>
    <dgm:cxn modelId="{435608B4-4B43-4330-B51F-3A908F3F3191}" srcId="{D526F76E-2C9C-4F4A-A198-A3990576B42D}" destId="{780062E3-A9D6-4768-BE78-CBF7E83CC069}" srcOrd="3" destOrd="0" parTransId="{52D2089B-9ABD-41D9-801B-5E127F0029D6}" sibTransId="{55344E40-FCDF-47B5-8BBA-34BF3E18DE2C}"/>
    <dgm:cxn modelId="{173BCFE7-4AE4-4D81-8C28-DBB0AEA13F23}" type="presOf" srcId="{D526F76E-2C9C-4F4A-A198-A3990576B42D}" destId="{82D438CF-4D80-45DA-B0B8-D2FE7247234F}" srcOrd="0" destOrd="0" presId="urn:microsoft.com/office/officeart/2005/8/layout/default"/>
    <dgm:cxn modelId="{110B55EA-4528-476D-B7B6-507C23ED5146}" type="presOf" srcId="{780062E3-A9D6-4768-BE78-CBF7E83CC069}" destId="{E7C79E1D-6422-4934-9DD0-FA2FE3CD7786}" srcOrd="0" destOrd="0" presId="urn:microsoft.com/office/officeart/2005/8/layout/default"/>
    <dgm:cxn modelId="{AF4CD054-7432-49BE-80F9-A15A0626564B}" type="presParOf" srcId="{82D438CF-4D80-45DA-B0B8-D2FE7247234F}" destId="{C5D34642-53E6-451A-82A0-D3707FB7834A}" srcOrd="0" destOrd="0" presId="urn:microsoft.com/office/officeart/2005/8/layout/default"/>
    <dgm:cxn modelId="{706A81F9-E384-4B6D-8FEA-1ABC942FEF75}" type="presParOf" srcId="{82D438CF-4D80-45DA-B0B8-D2FE7247234F}" destId="{833BA201-27B1-49FB-9F16-7AB3673725CF}" srcOrd="1" destOrd="0" presId="urn:microsoft.com/office/officeart/2005/8/layout/default"/>
    <dgm:cxn modelId="{09DE7339-4829-4367-B36B-2E85F0CEB40F}" type="presParOf" srcId="{82D438CF-4D80-45DA-B0B8-D2FE7247234F}" destId="{35EB681D-E17F-4D3B-8768-85A85B56779A}" srcOrd="2" destOrd="0" presId="urn:microsoft.com/office/officeart/2005/8/layout/default"/>
    <dgm:cxn modelId="{7A5F4155-CDD0-4A6C-A13E-10874C968E60}" type="presParOf" srcId="{82D438CF-4D80-45DA-B0B8-D2FE7247234F}" destId="{A179C33B-9998-4FD7-85DA-33045F26284D}" srcOrd="3" destOrd="0" presId="urn:microsoft.com/office/officeart/2005/8/layout/default"/>
    <dgm:cxn modelId="{20E6606E-54A5-4DAB-B246-657834DC9972}" type="presParOf" srcId="{82D438CF-4D80-45DA-B0B8-D2FE7247234F}" destId="{3E7999A3-253D-4C42-A9BB-0DC64E93D0DF}" srcOrd="4" destOrd="0" presId="urn:microsoft.com/office/officeart/2005/8/layout/default"/>
    <dgm:cxn modelId="{D9F7A8FA-60AC-4058-A31E-B7C79EF2C13E}" type="presParOf" srcId="{82D438CF-4D80-45DA-B0B8-D2FE7247234F}" destId="{475A46EC-4012-450B-AA67-EB2B9C23DA77}" srcOrd="5" destOrd="0" presId="urn:microsoft.com/office/officeart/2005/8/layout/default"/>
    <dgm:cxn modelId="{3DFA149D-3386-4A9C-8C74-66DDA7B83BC3}" type="presParOf" srcId="{82D438CF-4D80-45DA-B0B8-D2FE7247234F}" destId="{E7C79E1D-6422-4934-9DD0-FA2FE3CD778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D87EEE-9427-40D2-B0B2-CE5110A77F80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4E38F915-3594-4EF4-98F5-C2A70D68C319}">
      <dgm:prSet phldrT="[טקסט]" custT="1"/>
      <dgm:spPr/>
      <dgm:t>
        <a:bodyPr/>
        <a:lstStyle/>
        <a:p>
          <a:pPr rtl="1"/>
          <a:r>
            <a:rPr lang="ar-SA" sz="4400" dirty="0"/>
            <a:t>الهجرة من القرية إلى المدينة</a:t>
          </a:r>
          <a:endParaRPr lang="he-IL" sz="4400" dirty="0">
            <a:cs typeface="Varela Round"/>
          </a:endParaRPr>
        </a:p>
      </dgm:t>
    </dgm:pt>
    <dgm:pt modelId="{D1D32A75-FF30-4021-8931-CC959D7A62B4}" type="parTrans" cxnId="{3AA924DC-4E33-4135-AE8C-75986F7CA5C5}">
      <dgm:prSet/>
      <dgm:spPr/>
      <dgm:t>
        <a:bodyPr/>
        <a:lstStyle/>
        <a:p>
          <a:pPr rtl="1"/>
          <a:endParaRPr lang="he-IL"/>
        </a:p>
      </dgm:t>
    </dgm:pt>
    <dgm:pt modelId="{3896EBBD-69E7-4891-A4CB-7F58320E0BA6}" type="sibTrans" cxnId="{3AA924DC-4E33-4135-AE8C-75986F7CA5C5}">
      <dgm:prSet/>
      <dgm:spPr/>
      <dgm:t>
        <a:bodyPr/>
        <a:lstStyle/>
        <a:p>
          <a:pPr rtl="1"/>
          <a:endParaRPr lang="he-IL"/>
        </a:p>
      </dgm:t>
    </dgm:pt>
    <dgm:pt modelId="{21512D3A-6E76-4B60-A70E-770027912395}" type="pres">
      <dgm:prSet presAssocID="{5FD87EEE-9427-40D2-B0B2-CE5110A77F80}" presName="diagram" presStyleCnt="0">
        <dgm:presLayoutVars>
          <dgm:dir val="rev"/>
          <dgm:resizeHandles val="exact"/>
        </dgm:presLayoutVars>
      </dgm:prSet>
      <dgm:spPr/>
    </dgm:pt>
    <dgm:pt modelId="{BF59EB89-C2EA-4146-9B9D-AE1B497326CA}" type="pres">
      <dgm:prSet presAssocID="{4E38F915-3594-4EF4-98F5-C2A70D68C319}" presName="node" presStyleLbl="node1" presStyleIdx="0" presStyleCnt="1" custLinFactNeighborX="23426" custLinFactNeighborY="-28512">
        <dgm:presLayoutVars>
          <dgm:bulletEnabled val="1"/>
        </dgm:presLayoutVars>
      </dgm:prSet>
      <dgm:spPr/>
    </dgm:pt>
  </dgm:ptLst>
  <dgm:cxnLst>
    <dgm:cxn modelId="{D4711679-B903-47E4-9ECD-913F42AFA018}" type="presOf" srcId="{4E38F915-3594-4EF4-98F5-C2A70D68C319}" destId="{BF59EB89-C2EA-4146-9B9D-AE1B497326CA}" srcOrd="0" destOrd="0" presId="urn:microsoft.com/office/officeart/2005/8/layout/default"/>
    <dgm:cxn modelId="{C6B885DA-F9B8-462A-9F67-6680EE091AA2}" type="presOf" srcId="{5FD87EEE-9427-40D2-B0B2-CE5110A77F80}" destId="{21512D3A-6E76-4B60-A70E-770027912395}" srcOrd="0" destOrd="0" presId="urn:microsoft.com/office/officeart/2005/8/layout/default"/>
    <dgm:cxn modelId="{3AA924DC-4E33-4135-AE8C-75986F7CA5C5}" srcId="{5FD87EEE-9427-40D2-B0B2-CE5110A77F80}" destId="{4E38F915-3594-4EF4-98F5-C2A70D68C319}" srcOrd="0" destOrd="0" parTransId="{D1D32A75-FF30-4021-8931-CC959D7A62B4}" sibTransId="{3896EBBD-69E7-4891-A4CB-7F58320E0BA6}"/>
    <dgm:cxn modelId="{2FD309A8-CF19-4235-9766-9B34498D85DD}" type="presParOf" srcId="{21512D3A-6E76-4B60-A70E-770027912395}" destId="{BF59EB89-C2EA-4146-9B9D-AE1B497326C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26F76E-2C9C-4F4A-A198-A3990576B42D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pPr rtl="1"/>
          <a:endParaRPr lang="he-IL"/>
        </a:p>
      </dgm:t>
    </dgm:pt>
    <dgm:pt modelId="{F99189F8-E59B-4BE2-94B7-3B16EC4FD680}">
      <dgm:prSet phldrT="[טקסט]" custT="1"/>
      <dgm:spPr/>
      <dgm:t>
        <a:bodyPr/>
        <a:lstStyle/>
        <a:p>
          <a:pPr rtl="1"/>
          <a:r>
            <a:rPr lang="ar-SA" sz="4000" dirty="0"/>
            <a:t>تحديث الزراعة</a:t>
          </a:r>
          <a:endParaRPr lang="he-IL" sz="4000" dirty="0">
            <a:cs typeface="Varela Round"/>
          </a:endParaRPr>
        </a:p>
      </dgm:t>
    </dgm:pt>
    <dgm:pt modelId="{11D1A283-DF71-493D-B5A9-2F90B8F86278}" type="parTrans" cxnId="{5DCA2B23-5CF3-4103-A51C-9462BA26184F}">
      <dgm:prSet/>
      <dgm:spPr/>
      <dgm:t>
        <a:bodyPr/>
        <a:lstStyle/>
        <a:p>
          <a:pPr rtl="1"/>
          <a:endParaRPr lang="he-IL"/>
        </a:p>
      </dgm:t>
    </dgm:pt>
    <dgm:pt modelId="{EA993426-AA52-4096-AE1D-E1D4B408962D}" type="sibTrans" cxnId="{5DCA2B23-5CF3-4103-A51C-9462BA26184F}">
      <dgm:prSet/>
      <dgm:spPr/>
      <dgm:t>
        <a:bodyPr/>
        <a:lstStyle/>
        <a:p>
          <a:pPr rtl="1"/>
          <a:endParaRPr lang="he-IL"/>
        </a:p>
      </dgm:t>
    </dgm:pt>
    <dgm:pt modelId="{310FF414-786A-4A0A-95D9-08A4C953786F}">
      <dgm:prSet phldrT="[טקסט]" custT="1"/>
      <dgm:spPr/>
      <dgm:t>
        <a:bodyPr/>
        <a:lstStyle/>
        <a:p>
          <a:pPr rtl="1"/>
          <a:r>
            <a:rPr lang="ar-SA" sz="4000" dirty="0"/>
            <a:t>شطف الأملاح من التربة</a:t>
          </a:r>
          <a:endParaRPr lang="he-IL" sz="4000" dirty="0">
            <a:cs typeface="Varela Round"/>
          </a:endParaRPr>
        </a:p>
      </dgm:t>
    </dgm:pt>
    <dgm:pt modelId="{7EEBA796-04CF-4803-BF22-5B02999102FC}" type="parTrans" cxnId="{9BFE0A55-87E7-45B6-992F-80F20FEC7134}">
      <dgm:prSet/>
      <dgm:spPr/>
      <dgm:t>
        <a:bodyPr/>
        <a:lstStyle/>
        <a:p>
          <a:pPr rtl="1"/>
          <a:endParaRPr lang="he-IL"/>
        </a:p>
      </dgm:t>
    </dgm:pt>
    <dgm:pt modelId="{3591E3FB-22C7-45D8-8171-4E45785BB4A1}" type="sibTrans" cxnId="{9BFE0A55-87E7-45B6-992F-80F20FEC7134}">
      <dgm:prSet/>
      <dgm:spPr/>
      <dgm:t>
        <a:bodyPr/>
        <a:lstStyle/>
        <a:p>
          <a:pPr rtl="1"/>
          <a:endParaRPr lang="he-IL"/>
        </a:p>
      </dgm:t>
    </dgm:pt>
    <dgm:pt modelId="{C6EC42C1-D1B3-4ED3-B7AA-ADC9AAB70D75}">
      <dgm:prSet phldrT="[טקסט]" custT="1"/>
      <dgm:spPr/>
      <dgm:t>
        <a:bodyPr/>
        <a:lstStyle/>
        <a:p>
          <a:pPr rtl="1"/>
          <a:r>
            <a:rPr lang="ar-SA" sz="4000" dirty="0"/>
            <a:t>تحسين الصرف الصحي</a:t>
          </a:r>
          <a:endParaRPr lang="he-IL" sz="4000" dirty="0">
            <a:cs typeface="Varela Round"/>
          </a:endParaRPr>
        </a:p>
      </dgm:t>
    </dgm:pt>
    <dgm:pt modelId="{228ED05C-836A-4BC5-8550-FD0A37845887}" type="parTrans" cxnId="{8C211E13-EF3D-4A08-861E-76D952D8FCB9}">
      <dgm:prSet/>
      <dgm:spPr/>
      <dgm:t>
        <a:bodyPr/>
        <a:lstStyle/>
        <a:p>
          <a:pPr rtl="1"/>
          <a:endParaRPr lang="he-IL"/>
        </a:p>
      </dgm:t>
    </dgm:pt>
    <dgm:pt modelId="{0BBBE7F4-1E52-4978-96CA-DABE564B6BCB}" type="sibTrans" cxnId="{8C211E13-EF3D-4A08-861E-76D952D8FCB9}">
      <dgm:prSet/>
      <dgm:spPr/>
      <dgm:t>
        <a:bodyPr/>
        <a:lstStyle/>
        <a:p>
          <a:pPr rtl="1"/>
          <a:endParaRPr lang="he-IL"/>
        </a:p>
      </dgm:t>
    </dgm:pt>
    <dgm:pt modelId="{780062E3-A9D6-4768-BE78-CBF7E83CC069}">
      <dgm:prSet phldrT="[טקסט]" custT="1"/>
      <dgm:spPr/>
      <dgm:t>
        <a:bodyPr/>
        <a:lstStyle/>
        <a:p>
          <a:pPr rtl="1"/>
          <a:r>
            <a:rPr lang="ar-SA" sz="4000" dirty="0"/>
            <a:t>استخدام "دورة البذور"</a:t>
          </a:r>
          <a:endParaRPr lang="he-IL" sz="4000" dirty="0">
            <a:cs typeface="Varela Round"/>
          </a:endParaRPr>
        </a:p>
      </dgm:t>
    </dgm:pt>
    <dgm:pt modelId="{52D2089B-9ABD-41D9-801B-5E127F0029D6}" type="parTrans" cxnId="{435608B4-4B43-4330-B51F-3A908F3F3191}">
      <dgm:prSet/>
      <dgm:spPr/>
      <dgm:t>
        <a:bodyPr/>
        <a:lstStyle/>
        <a:p>
          <a:pPr rtl="1"/>
          <a:endParaRPr lang="he-IL"/>
        </a:p>
      </dgm:t>
    </dgm:pt>
    <dgm:pt modelId="{55344E40-FCDF-47B5-8BBA-34BF3E18DE2C}" type="sibTrans" cxnId="{435608B4-4B43-4330-B51F-3A908F3F3191}">
      <dgm:prSet/>
      <dgm:spPr/>
      <dgm:t>
        <a:bodyPr/>
        <a:lstStyle/>
        <a:p>
          <a:pPr rtl="1"/>
          <a:endParaRPr lang="he-IL"/>
        </a:p>
      </dgm:t>
    </dgm:pt>
    <dgm:pt modelId="{A6DF5FF0-1AC4-4B72-9218-0E1C4311414C}">
      <dgm:prSet phldrT="[טקסט]" custT="1"/>
      <dgm:spPr/>
      <dgm:t>
        <a:bodyPr/>
        <a:lstStyle/>
        <a:p>
          <a:pPr rtl="1"/>
          <a:r>
            <a:rPr lang="ar-SA" sz="4000" dirty="0"/>
            <a:t>الارشاد الزراعي المتقدم</a:t>
          </a:r>
          <a:endParaRPr lang="he-IL" sz="4000" dirty="0">
            <a:cs typeface="Varela Round"/>
          </a:endParaRPr>
        </a:p>
      </dgm:t>
    </dgm:pt>
    <dgm:pt modelId="{B04B4AFC-71F3-4DA5-9723-A40F66A3CEE0}" type="parTrans" cxnId="{86FF3BBE-C8C1-4088-A7E1-338A35A9A8CE}">
      <dgm:prSet/>
      <dgm:spPr/>
      <dgm:t>
        <a:bodyPr/>
        <a:lstStyle/>
        <a:p>
          <a:pPr rtl="1"/>
          <a:endParaRPr lang="he-IL"/>
        </a:p>
      </dgm:t>
    </dgm:pt>
    <dgm:pt modelId="{F006641C-CABD-4780-BC10-69C7E80CDC7F}" type="sibTrans" cxnId="{86FF3BBE-C8C1-4088-A7E1-338A35A9A8CE}">
      <dgm:prSet/>
      <dgm:spPr/>
      <dgm:t>
        <a:bodyPr/>
        <a:lstStyle/>
        <a:p>
          <a:pPr rtl="1"/>
          <a:endParaRPr lang="he-IL"/>
        </a:p>
      </dgm:t>
    </dgm:pt>
    <dgm:pt modelId="{3DA3057C-9878-4171-9601-E6049EDC77D9}" type="pres">
      <dgm:prSet presAssocID="{D526F76E-2C9C-4F4A-A198-A3990576B42D}" presName="diagram" presStyleCnt="0">
        <dgm:presLayoutVars>
          <dgm:dir/>
          <dgm:resizeHandles val="exact"/>
        </dgm:presLayoutVars>
      </dgm:prSet>
      <dgm:spPr/>
    </dgm:pt>
    <dgm:pt modelId="{F2E79BA7-5792-42E7-9B4B-8F6F3B5CA3FD}" type="pres">
      <dgm:prSet presAssocID="{F99189F8-E59B-4BE2-94B7-3B16EC4FD680}" presName="node" presStyleLbl="node1" presStyleIdx="0" presStyleCnt="5" custLinFactNeighborY="3250">
        <dgm:presLayoutVars>
          <dgm:bulletEnabled val="1"/>
        </dgm:presLayoutVars>
      </dgm:prSet>
      <dgm:spPr/>
    </dgm:pt>
    <dgm:pt modelId="{958AEB03-F97D-4032-906A-7DE6E19C972E}" type="pres">
      <dgm:prSet presAssocID="{EA993426-AA52-4096-AE1D-E1D4B408962D}" presName="sibTrans" presStyleCnt="0"/>
      <dgm:spPr/>
    </dgm:pt>
    <dgm:pt modelId="{90FACCB9-805A-4A95-990A-194522F04433}" type="pres">
      <dgm:prSet presAssocID="{310FF414-786A-4A0A-95D9-08A4C953786F}" presName="node" presStyleLbl="node1" presStyleIdx="1" presStyleCnt="5">
        <dgm:presLayoutVars>
          <dgm:bulletEnabled val="1"/>
        </dgm:presLayoutVars>
      </dgm:prSet>
      <dgm:spPr/>
    </dgm:pt>
    <dgm:pt modelId="{9EACE696-FB76-402D-B0E9-30B762749B49}" type="pres">
      <dgm:prSet presAssocID="{3591E3FB-22C7-45D8-8171-4E45785BB4A1}" presName="sibTrans" presStyleCnt="0"/>
      <dgm:spPr/>
    </dgm:pt>
    <dgm:pt modelId="{50EB1AE6-19F4-44AA-8E5B-3100A5A609AF}" type="pres">
      <dgm:prSet presAssocID="{C6EC42C1-D1B3-4ED3-B7AA-ADC9AAB70D75}" presName="node" presStyleLbl="node1" presStyleIdx="2" presStyleCnt="5">
        <dgm:presLayoutVars>
          <dgm:bulletEnabled val="1"/>
        </dgm:presLayoutVars>
      </dgm:prSet>
      <dgm:spPr/>
    </dgm:pt>
    <dgm:pt modelId="{B9FC2933-F4D5-4C42-9402-702B547C7119}" type="pres">
      <dgm:prSet presAssocID="{0BBBE7F4-1E52-4978-96CA-DABE564B6BCB}" presName="sibTrans" presStyleCnt="0"/>
      <dgm:spPr/>
    </dgm:pt>
    <dgm:pt modelId="{EF081658-C5CE-40DC-8733-7C9D2378C34B}" type="pres">
      <dgm:prSet presAssocID="{780062E3-A9D6-4768-BE78-CBF7E83CC069}" presName="node" presStyleLbl="node1" presStyleIdx="3" presStyleCnt="5">
        <dgm:presLayoutVars>
          <dgm:bulletEnabled val="1"/>
        </dgm:presLayoutVars>
      </dgm:prSet>
      <dgm:spPr/>
    </dgm:pt>
    <dgm:pt modelId="{400B79EA-4EB8-4750-A843-9F2E54099AFE}" type="pres">
      <dgm:prSet presAssocID="{55344E40-FCDF-47B5-8BBA-34BF3E18DE2C}" presName="sibTrans" presStyleCnt="0"/>
      <dgm:spPr/>
    </dgm:pt>
    <dgm:pt modelId="{D3E98961-3070-4607-861A-8FB2F154EA17}" type="pres">
      <dgm:prSet presAssocID="{A6DF5FF0-1AC4-4B72-9218-0E1C4311414C}" presName="node" presStyleLbl="node1" presStyleIdx="4" presStyleCnt="5">
        <dgm:presLayoutVars>
          <dgm:bulletEnabled val="1"/>
        </dgm:presLayoutVars>
      </dgm:prSet>
      <dgm:spPr/>
    </dgm:pt>
  </dgm:ptLst>
  <dgm:cxnLst>
    <dgm:cxn modelId="{8C211E13-EF3D-4A08-861E-76D952D8FCB9}" srcId="{D526F76E-2C9C-4F4A-A198-A3990576B42D}" destId="{C6EC42C1-D1B3-4ED3-B7AA-ADC9AAB70D75}" srcOrd="2" destOrd="0" parTransId="{228ED05C-836A-4BC5-8550-FD0A37845887}" sibTransId="{0BBBE7F4-1E52-4978-96CA-DABE564B6BCB}"/>
    <dgm:cxn modelId="{5DCA2B23-5CF3-4103-A51C-9462BA26184F}" srcId="{D526F76E-2C9C-4F4A-A198-A3990576B42D}" destId="{F99189F8-E59B-4BE2-94B7-3B16EC4FD680}" srcOrd="0" destOrd="0" parTransId="{11D1A283-DF71-493D-B5A9-2F90B8F86278}" sibTransId="{EA993426-AA52-4096-AE1D-E1D4B408962D}"/>
    <dgm:cxn modelId="{C3FED42D-AD3C-483E-B446-7925C7E9C910}" type="presOf" srcId="{F99189F8-E59B-4BE2-94B7-3B16EC4FD680}" destId="{F2E79BA7-5792-42E7-9B4B-8F6F3B5CA3FD}" srcOrd="0" destOrd="0" presId="urn:microsoft.com/office/officeart/2005/8/layout/default"/>
    <dgm:cxn modelId="{87887F6B-6587-4CFD-ACB7-5EEB9C79AEA3}" type="presOf" srcId="{A6DF5FF0-1AC4-4B72-9218-0E1C4311414C}" destId="{D3E98961-3070-4607-861A-8FB2F154EA17}" srcOrd="0" destOrd="0" presId="urn:microsoft.com/office/officeart/2005/8/layout/default"/>
    <dgm:cxn modelId="{9BFE0A55-87E7-45B6-992F-80F20FEC7134}" srcId="{D526F76E-2C9C-4F4A-A198-A3990576B42D}" destId="{310FF414-786A-4A0A-95D9-08A4C953786F}" srcOrd="1" destOrd="0" parTransId="{7EEBA796-04CF-4803-BF22-5B02999102FC}" sibTransId="{3591E3FB-22C7-45D8-8171-4E45785BB4A1}"/>
    <dgm:cxn modelId="{C54A7187-9434-44F1-AA51-F4E5744689F8}" type="presOf" srcId="{780062E3-A9D6-4768-BE78-CBF7E83CC069}" destId="{EF081658-C5CE-40DC-8733-7C9D2378C34B}" srcOrd="0" destOrd="0" presId="urn:microsoft.com/office/officeart/2005/8/layout/default"/>
    <dgm:cxn modelId="{7D37D698-6FA9-46B5-8A33-E199968EADD4}" type="presOf" srcId="{310FF414-786A-4A0A-95D9-08A4C953786F}" destId="{90FACCB9-805A-4A95-990A-194522F04433}" srcOrd="0" destOrd="0" presId="urn:microsoft.com/office/officeart/2005/8/layout/default"/>
    <dgm:cxn modelId="{435608B4-4B43-4330-B51F-3A908F3F3191}" srcId="{D526F76E-2C9C-4F4A-A198-A3990576B42D}" destId="{780062E3-A9D6-4768-BE78-CBF7E83CC069}" srcOrd="3" destOrd="0" parTransId="{52D2089B-9ABD-41D9-801B-5E127F0029D6}" sibTransId="{55344E40-FCDF-47B5-8BBA-34BF3E18DE2C}"/>
    <dgm:cxn modelId="{5D5855BD-1008-4FA5-8497-16D4ECAD72BF}" type="presOf" srcId="{C6EC42C1-D1B3-4ED3-B7AA-ADC9AAB70D75}" destId="{50EB1AE6-19F4-44AA-8E5B-3100A5A609AF}" srcOrd="0" destOrd="0" presId="urn:microsoft.com/office/officeart/2005/8/layout/default"/>
    <dgm:cxn modelId="{86FF3BBE-C8C1-4088-A7E1-338A35A9A8CE}" srcId="{D526F76E-2C9C-4F4A-A198-A3990576B42D}" destId="{A6DF5FF0-1AC4-4B72-9218-0E1C4311414C}" srcOrd="4" destOrd="0" parTransId="{B04B4AFC-71F3-4DA5-9723-A40F66A3CEE0}" sibTransId="{F006641C-CABD-4780-BC10-69C7E80CDC7F}"/>
    <dgm:cxn modelId="{9C73E0CF-0178-4F49-A51C-F8269FB149FA}" type="presOf" srcId="{D526F76E-2C9C-4F4A-A198-A3990576B42D}" destId="{3DA3057C-9878-4171-9601-E6049EDC77D9}" srcOrd="0" destOrd="0" presId="urn:microsoft.com/office/officeart/2005/8/layout/default"/>
    <dgm:cxn modelId="{3FD30388-308C-4BDC-A696-BE68CFF230BC}" type="presParOf" srcId="{3DA3057C-9878-4171-9601-E6049EDC77D9}" destId="{F2E79BA7-5792-42E7-9B4B-8F6F3B5CA3FD}" srcOrd="0" destOrd="0" presId="urn:microsoft.com/office/officeart/2005/8/layout/default"/>
    <dgm:cxn modelId="{ADB19226-131C-4E6D-828B-25CAC9D27FDD}" type="presParOf" srcId="{3DA3057C-9878-4171-9601-E6049EDC77D9}" destId="{958AEB03-F97D-4032-906A-7DE6E19C972E}" srcOrd="1" destOrd="0" presId="urn:microsoft.com/office/officeart/2005/8/layout/default"/>
    <dgm:cxn modelId="{AE07D573-33E8-4837-B04B-A90DCCA77D74}" type="presParOf" srcId="{3DA3057C-9878-4171-9601-E6049EDC77D9}" destId="{90FACCB9-805A-4A95-990A-194522F04433}" srcOrd="2" destOrd="0" presId="urn:microsoft.com/office/officeart/2005/8/layout/default"/>
    <dgm:cxn modelId="{9AA717CA-A08F-46FD-A3F0-E5AE3F2E2A6A}" type="presParOf" srcId="{3DA3057C-9878-4171-9601-E6049EDC77D9}" destId="{9EACE696-FB76-402D-B0E9-30B762749B49}" srcOrd="3" destOrd="0" presId="urn:microsoft.com/office/officeart/2005/8/layout/default"/>
    <dgm:cxn modelId="{0021889B-018D-499A-B622-A51EA80A4444}" type="presParOf" srcId="{3DA3057C-9878-4171-9601-E6049EDC77D9}" destId="{50EB1AE6-19F4-44AA-8E5B-3100A5A609AF}" srcOrd="4" destOrd="0" presId="urn:microsoft.com/office/officeart/2005/8/layout/default"/>
    <dgm:cxn modelId="{D13A9E11-F757-4013-89AC-3A8A80F1D33E}" type="presParOf" srcId="{3DA3057C-9878-4171-9601-E6049EDC77D9}" destId="{B9FC2933-F4D5-4C42-9402-702B547C7119}" srcOrd="5" destOrd="0" presId="urn:microsoft.com/office/officeart/2005/8/layout/default"/>
    <dgm:cxn modelId="{A3B9DFEE-9424-49DB-87D2-FE2EF01CB6DA}" type="presParOf" srcId="{3DA3057C-9878-4171-9601-E6049EDC77D9}" destId="{EF081658-C5CE-40DC-8733-7C9D2378C34B}" srcOrd="6" destOrd="0" presId="urn:microsoft.com/office/officeart/2005/8/layout/default"/>
    <dgm:cxn modelId="{7377A4BA-AEB4-498D-9DA7-9205BBE6D22B}" type="presParOf" srcId="{3DA3057C-9878-4171-9601-E6049EDC77D9}" destId="{400B79EA-4EB8-4750-A843-9F2E54099AFE}" srcOrd="7" destOrd="0" presId="urn:microsoft.com/office/officeart/2005/8/layout/default"/>
    <dgm:cxn modelId="{295FC915-E05F-4C86-9FED-69FC541C8141}" type="presParOf" srcId="{3DA3057C-9878-4171-9601-E6049EDC77D9}" destId="{D3E98961-3070-4607-861A-8FB2F154EA1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0D22AF8-1804-46F9-9B91-1C9ECE519BAF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5AD64BDE-E8A8-4D49-A2BD-403DC80A83B3}">
      <dgm:prSet phldrT="[טקסט]"/>
      <dgm:spPr/>
      <dgm:t>
        <a:bodyPr/>
        <a:lstStyle/>
        <a:p>
          <a:pPr rtl="1">
            <a:buNone/>
          </a:pPr>
          <a:r>
            <a:rPr lang="ar-SA">
              <a:cs typeface="+mn-cs"/>
            </a:rPr>
            <a:t>من أجل الحفاظ على النظم البيئية الداعمة للحياة على سطح الأرض وإعادة تأهيلها ، يجب أن تعمل في كافة مجالات الحياة.</a:t>
          </a:r>
          <a:endParaRPr lang="he-IL" dirty="0"/>
        </a:p>
      </dgm:t>
    </dgm:pt>
    <dgm:pt modelId="{82A1E236-EF6F-4493-95CF-22A267ACF8BF}" type="parTrans" cxnId="{375AE05D-E64E-47DE-BD79-AE7EFBE35208}">
      <dgm:prSet/>
      <dgm:spPr/>
      <dgm:t>
        <a:bodyPr/>
        <a:lstStyle/>
        <a:p>
          <a:pPr rtl="1"/>
          <a:endParaRPr lang="he-IL"/>
        </a:p>
      </dgm:t>
    </dgm:pt>
    <dgm:pt modelId="{F76B0CBD-485B-4983-9070-2B9B84C5B25A}" type="sibTrans" cxnId="{375AE05D-E64E-47DE-BD79-AE7EFBE35208}">
      <dgm:prSet/>
      <dgm:spPr/>
      <dgm:t>
        <a:bodyPr/>
        <a:lstStyle/>
        <a:p>
          <a:pPr rtl="1"/>
          <a:endParaRPr lang="he-IL"/>
        </a:p>
      </dgm:t>
    </dgm:pt>
    <dgm:pt modelId="{EE13E2FD-18EE-4068-BA7C-3441A16B14D5}">
      <dgm:prSet phldrT="[טקסט]"/>
      <dgm:spPr/>
      <dgm:t>
        <a:bodyPr/>
        <a:lstStyle/>
        <a:p>
          <a:pPr rtl="1">
            <a:buNone/>
          </a:pPr>
          <a:r>
            <a:rPr lang="ar-SA" dirty="0"/>
            <a:t>لا سيما في المجالات التالية: الاقتصاد والمجتمع والبيئة.</a:t>
          </a:r>
          <a:endParaRPr lang="he-IL" dirty="0">
            <a:cs typeface="Varela Round" panose="00000500000000000000"/>
          </a:endParaRPr>
        </a:p>
      </dgm:t>
    </dgm:pt>
    <dgm:pt modelId="{957C23F3-36B7-4ADE-8A1A-E7FA0CA316E1}" type="parTrans" cxnId="{A70380E2-D978-46A8-A2B4-6D916060B218}">
      <dgm:prSet/>
      <dgm:spPr/>
      <dgm:t>
        <a:bodyPr/>
        <a:lstStyle/>
        <a:p>
          <a:pPr rtl="1"/>
          <a:endParaRPr lang="he-IL"/>
        </a:p>
      </dgm:t>
    </dgm:pt>
    <dgm:pt modelId="{9D14E0C1-423F-4F46-A2B4-9329BFD5DB2D}" type="sibTrans" cxnId="{A70380E2-D978-46A8-A2B4-6D916060B218}">
      <dgm:prSet/>
      <dgm:spPr/>
      <dgm:t>
        <a:bodyPr/>
        <a:lstStyle/>
        <a:p>
          <a:pPr rtl="1"/>
          <a:endParaRPr lang="he-IL"/>
        </a:p>
      </dgm:t>
    </dgm:pt>
    <dgm:pt modelId="{EF4CE62B-ADE1-4713-92BB-8AAE488C0EC7}" type="pres">
      <dgm:prSet presAssocID="{A0D22AF8-1804-46F9-9B91-1C9ECE519BAF}" presName="linear" presStyleCnt="0">
        <dgm:presLayoutVars>
          <dgm:animLvl val="lvl"/>
          <dgm:resizeHandles val="exact"/>
        </dgm:presLayoutVars>
      </dgm:prSet>
      <dgm:spPr/>
    </dgm:pt>
    <dgm:pt modelId="{34A0285E-474B-4812-996A-C43B789BD28C}" type="pres">
      <dgm:prSet presAssocID="{5AD64BDE-E8A8-4D49-A2BD-403DC80A83B3}" presName="parentText" presStyleLbl="node1" presStyleIdx="0" presStyleCnt="2" custLinFactY="-16057" custLinFactNeighborX="-7" custLinFactNeighborY="-100000">
        <dgm:presLayoutVars>
          <dgm:chMax val="0"/>
          <dgm:bulletEnabled val="1"/>
        </dgm:presLayoutVars>
      </dgm:prSet>
      <dgm:spPr/>
    </dgm:pt>
    <dgm:pt modelId="{8B51B3A1-88C0-40AF-953B-94CC26EE20D7}" type="pres">
      <dgm:prSet presAssocID="{F76B0CBD-485B-4983-9070-2B9B84C5B25A}" presName="spacer" presStyleCnt="0"/>
      <dgm:spPr/>
    </dgm:pt>
    <dgm:pt modelId="{44761C3D-BCB5-4E5D-AACA-01BB786062D3}" type="pres">
      <dgm:prSet presAssocID="{EE13E2FD-18EE-4068-BA7C-3441A16B14D5}" presName="parentText" presStyleLbl="node1" presStyleIdx="1" presStyleCnt="2" custLinFactNeighborX="875" custLinFactNeighborY="-14012">
        <dgm:presLayoutVars>
          <dgm:chMax val="0"/>
          <dgm:bulletEnabled val="1"/>
        </dgm:presLayoutVars>
      </dgm:prSet>
      <dgm:spPr/>
    </dgm:pt>
  </dgm:ptLst>
  <dgm:cxnLst>
    <dgm:cxn modelId="{375AE05D-E64E-47DE-BD79-AE7EFBE35208}" srcId="{A0D22AF8-1804-46F9-9B91-1C9ECE519BAF}" destId="{5AD64BDE-E8A8-4D49-A2BD-403DC80A83B3}" srcOrd="0" destOrd="0" parTransId="{82A1E236-EF6F-4493-95CF-22A267ACF8BF}" sibTransId="{F76B0CBD-485B-4983-9070-2B9B84C5B25A}"/>
    <dgm:cxn modelId="{8CB99A59-0285-40BE-A6F8-D944E32CF1F2}" type="presOf" srcId="{5AD64BDE-E8A8-4D49-A2BD-403DC80A83B3}" destId="{34A0285E-474B-4812-996A-C43B789BD28C}" srcOrd="0" destOrd="0" presId="urn:microsoft.com/office/officeart/2005/8/layout/vList2"/>
    <dgm:cxn modelId="{4456CF94-2432-4893-944D-77E237E6AEE2}" type="presOf" srcId="{EE13E2FD-18EE-4068-BA7C-3441A16B14D5}" destId="{44761C3D-BCB5-4E5D-AACA-01BB786062D3}" srcOrd="0" destOrd="0" presId="urn:microsoft.com/office/officeart/2005/8/layout/vList2"/>
    <dgm:cxn modelId="{A70380E2-D978-46A8-A2B4-6D916060B218}" srcId="{A0D22AF8-1804-46F9-9B91-1C9ECE519BAF}" destId="{EE13E2FD-18EE-4068-BA7C-3441A16B14D5}" srcOrd="1" destOrd="0" parTransId="{957C23F3-36B7-4ADE-8A1A-E7FA0CA316E1}" sibTransId="{9D14E0C1-423F-4F46-A2B4-9329BFD5DB2D}"/>
    <dgm:cxn modelId="{D5FCA2FA-C888-4930-BA4A-CD48DEFEA6FA}" type="presOf" srcId="{A0D22AF8-1804-46F9-9B91-1C9ECE519BAF}" destId="{EF4CE62B-ADE1-4713-92BB-8AAE488C0EC7}" srcOrd="0" destOrd="0" presId="urn:microsoft.com/office/officeart/2005/8/layout/vList2"/>
    <dgm:cxn modelId="{A56D89FB-5131-4CED-B8AC-1271AEC88D92}" type="presParOf" srcId="{EF4CE62B-ADE1-4713-92BB-8AAE488C0EC7}" destId="{34A0285E-474B-4812-996A-C43B789BD28C}" srcOrd="0" destOrd="0" presId="urn:microsoft.com/office/officeart/2005/8/layout/vList2"/>
    <dgm:cxn modelId="{5222759A-C8AE-4F78-9D86-EA88B6FCC5D3}" type="presParOf" srcId="{EF4CE62B-ADE1-4713-92BB-8AAE488C0EC7}" destId="{8B51B3A1-88C0-40AF-953B-94CC26EE20D7}" srcOrd="1" destOrd="0" presId="urn:microsoft.com/office/officeart/2005/8/layout/vList2"/>
    <dgm:cxn modelId="{D048D0D3-C90A-4574-810A-D526E4A55C00}" type="presParOf" srcId="{EF4CE62B-ADE1-4713-92BB-8AAE488C0EC7}" destId="{44761C3D-BCB5-4E5D-AACA-01BB786062D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8EB5CAC-C71F-4B7C-8FD5-5BE3242A431C}" type="doc">
      <dgm:prSet loTypeId="urn:microsoft.com/office/officeart/2005/8/layout/vList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3A3C1B46-06B2-48A5-A5DE-70D80CFE70D8}">
      <dgm:prSet phldrT="[טקסט]"/>
      <dgm:spPr/>
      <dgm:t>
        <a:bodyPr/>
        <a:lstStyle/>
        <a:p>
          <a:pPr rtl="1"/>
          <a:r>
            <a:rPr lang="ar-SA" dirty="0"/>
            <a:t>تعرفنا على المخاطر البيئية العابرة للحدود في الشرق الأوسط.</a:t>
          </a:r>
          <a:endParaRPr lang="he-IL" dirty="0">
            <a:cs typeface="Varela Round"/>
          </a:endParaRPr>
        </a:p>
      </dgm:t>
    </dgm:pt>
    <dgm:pt modelId="{DE65DD7C-042F-4E1F-9061-50DFD3A4FFB6}" type="parTrans" cxnId="{149CA649-8A97-4A5C-952B-E5CC14FC9B3C}">
      <dgm:prSet/>
      <dgm:spPr/>
      <dgm:t>
        <a:bodyPr/>
        <a:lstStyle/>
        <a:p>
          <a:pPr rtl="1"/>
          <a:endParaRPr lang="he-IL"/>
        </a:p>
      </dgm:t>
    </dgm:pt>
    <dgm:pt modelId="{7CBFA2E3-3A53-440A-8D7E-E922C502D043}" type="sibTrans" cxnId="{149CA649-8A97-4A5C-952B-E5CC14FC9B3C}">
      <dgm:prSet/>
      <dgm:spPr/>
      <dgm:t>
        <a:bodyPr/>
        <a:lstStyle/>
        <a:p>
          <a:pPr rtl="1"/>
          <a:endParaRPr lang="he-IL"/>
        </a:p>
      </dgm:t>
    </dgm:pt>
    <dgm:pt modelId="{36044FD0-F690-484B-8D73-50ECC88B0AD2}">
      <dgm:prSet phldrT="[טקסט]"/>
      <dgm:spPr/>
      <dgm:t>
        <a:bodyPr/>
        <a:lstStyle/>
        <a:p>
          <a:pPr rtl="1"/>
          <a:r>
            <a:rPr lang="ar-SA" dirty="0"/>
            <a:t>اكتشفنا ما هي هذه المخاطر وكيف تسببت.</a:t>
          </a:r>
          <a:endParaRPr lang="he-IL" dirty="0">
            <a:cs typeface="Varela Round"/>
          </a:endParaRPr>
        </a:p>
      </dgm:t>
    </dgm:pt>
    <dgm:pt modelId="{938A41E7-471C-44C9-8C18-701075A9D075}" type="parTrans" cxnId="{95C7ADF7-8AEC-4C16-BFB6-847DB4256B30}">
      <dgm:prSet/>
      <dgm:spPr/>
      <dgm:t>
        <a:bodyPr/>
        <a:lstStyle/>
        <a:p>
          <a:pPr rtl="1"/>
          <a:endParaRPr lang="he-IL"/>
        </a:p>
      </dgm:t>
    </dgm:pt>
    <dgm:pt modelId="{2275D9CE-A3DE-486A-9526-697CF74A8BC1}" type="sibTrans" cxnId="{95C7ADF7-8AEC-4C16-BFB6-847DB4256B30}">
      <dgm:prSet/>
      <dgm:spPr/>
      <dgm:t>
        <a:bodyPr/>
        <a:lstStyle/>
        <a:p>
          <a:pPr rtl="1"/>
          <a:endParaRPr lang="he-IL"/>
        </a:p>
      </dgm:t>
    </dgm:pt>
    <dgm:pt modelId="{E8D76206-70D8-4A47-B912-4574AEDBAA7C}">
      <dgm:prSet phldrT="[טקסט]"/>
      <dgm:spPr/>
      <dgm:t>
        <a:bodyPr/>
        <a:lstStyle/>
        <a:p>
          <a:pPr rtl="1"/>
          <a:r>
            <a:rPr lang="ar-SA" dirty="0"/>
            <a:t>شاهدنا الصعوبات في التعامل مع هذه المخاطر.</a:t>
          </a:r>
          <a:endParaRPr lang="he-IL" dirty="0">
            <a:cs typeface="Varela Round"/>
          </a:endParaRPr>
        </a:p>
      </dgm:t>
    </dgm:pt>
    <dgm:pt modelId="{9596380A-92A4-4D79-B683-3778F70160B0}" type="parTrans" cxnId="{7741456F-4B5E-4EED-A5B1-43412164FD04}">
      <dgm:prSet/>
      <dgm:spPr/>
      <dgm:t>
        <a:bodyPr/>
        <a:lstStyle/>
        <a:p>
          <a:pPr rtl="1"/>
          <a:endParaRPr lang="he-IL"/>
        </a:p>
      </dgm:t>
    </dgm:pt>
    <dgm:pt modelId="{3C467072-A811-4962-A898-829DEF4B7062}" type="sibTrans" cxnId="{7741456F-4B5E-4EED-A5B1-43412164FD04}">
      <dgm:prSet/>
      <dgm:spPr/>
      <dgm:t>
        <a:bodyPr/>
        <a:lstStyle/>
        <a:p>
          <a:pPr rtl="1"/>
          <a:endParaRPr lang="he-IL"/>
        </a:p>
      </dgm:t>
    </dgm:pt>
    <dgm:pt modelId="{C53A9EAF-C306-4FA2-AAD0-2D136BBFA384}">
      <dgm:prSet phldrT="[טקסט]"/>
      <dgm:spPr/>
      <dgm:t>
        <a:bodyPr/>
        <a:lstStyle/>
        <a:p>
          <a:pPr rtl="1"/>
          <a:r>
            <a:rPr lang="ar-SA" dirty="0"/>
            <a:t>تعمقنا في قضايا التصحّر وتملّح التربة وتلوث البحر وشواطئه.</a:t>
          </a:r>
          <a:endParaRPr lang="he-IL" dirty="0">
            <a:cs typeface="Varela Round"/>
          </a:endParaRPr>
        </a:p>
      </dgm:t>
    </dgm:pt>
    <dgm:pt modelId="{EAE40D10-0B70-4E58-B3DC-1C0D5C65577C}" type="parTrans" cxnId="{32C01C1A-B352-49F6-B4F5-B2F6FA17B88B}">
      <dgm:prSet/>
      <dgm:spPr/>
      <dgm:t>
        <a:bodyPr/>
        <a:lstStyle/>
        <a:p>
          <a:pPr rtl="1"/>
          <a:endParaRPr lang="he-IL"/>
        </a:p>
      </dgm:t>
    </dgm:pt>
    <dgm:pt modelId="{ABC83A7C-DC5E-47BF-A10A-8283E7C5DA6F}" type="sibTrans" cxnId="{32C01C1A-B352-49F6-B4F5-B2F6FA17B88B}">
      <dgm:prSet/>
      <dgm:spPr/>
      <dgm:t>
        <a:bodyPr/>
        <a:lstStyle/>
        <a:p>
          <a:pPr rtl="1"/>
          <a:endParaRPr lang="he-IL"/>
        </a:p>
      </dgm:t>
    </dgm:pt>
    <dgm:pt modelId="{62483DBA-CE81-4E94-9948-461525BADE8D}" type="pres">
      <dgm:prSet presAssocID="{48EB5CAC-C71F-4B7C-8FD5-5BE3242A431C}" presName="linear" presStyleCnt="0">
        <dgm:presLayoutVars>
          <dgm:animLvl val="lvl"/>
          <dgm:resizeHandles val="exact"/>
        </dgm:presLayoutVars>
      </dgm:prSet>
      <dgm:spPr/>
    </dgm:pt>
    <dgm:pt modelId="{83E50EF8-F803-43E0-BA7C-58FDE9A7B04C}" type="pres">
      <dgm:prSet presAssocID="{3A3C1B46-06B2-48A5-A5DE-70D80CFE70D8}" presName="parentText" presStyleLbl="node1" presStyleIdx="0" presStyleCnt="4" custLinFactNeighborX="7" custLinFactNeighborY="57352">
        <dgm:presLayoutVars>
          <dgm:chMax val="0"/>
          <dgm:bulletEnabled val="1"/>
        </dgm:presLayoutVars>
      </dgm:prSet>
      <dgm:spPr/>
    </dgm:pt>
    <dgm:pt modelId="{F03DEAB3-4F89-42EF-8B6B-464960EE4128}" type="pres">
      <dgm:prSet presAssocID="{7CBFA2E3-3A53-440A-8D7E-E922C502D043}" presName="spacer" presStyleCnt="0"/>
      <dgm:spPr/>
    </dgm:pt>
    <dgm:pt modelId="{120F30F0-6243-45CA-B8D9-3652BDCB874C}" type="pres">
      <dgm:prSet presAssocID="{36044FD0-F690-484B-8D73-50ECC88B0A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9D977B6-D770-4ABC-ACE2-3589C573159B}" type="pres">
      <dgm:prSet presAssocID="{2275D9CE-A3DE-486A-9526-697CF74A8BC1}" presName="spacer" presStyleCnt="0"/>
      <dgm:spPr/>
    </dgm:pt>
    <dgm:pt modelId="{C3AE8130-AEA2-4BC7-B8CF-5D8C61F3B43E}" type="pres">
      <dgm:prSet presAssocID="{E8D76206-70D8-4A47-B912-4574AEDBAA7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7AE446-58D3-40D6-815A-D7837565A6BD}" type="pres">
      <dgm:prSet presAssocID="{3C467072-A811-4962-A898-829DEF4B7062}" presName="spacer" presStyleCnt="0"/>
      <dgm:spPr/>
    </dgm:pt>
    <dgm:pt modelId="{39B0E144-0526-408A-9722-52CF8EE60E99}" type="pres">
      <dgm:prSet presAssocID="{C53A9EAF-C306-4FA2-AAD0-2D136BBFA38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696209-628B-49C1-83B1-E082F71589B0}" type="presOf" srcId="{C53A9EAF-C306-4FA2-AAD0-2D136BBFA384}" destId="{39B0E144-0526-408A-9722-52CF8EE60E99}" srcOrd="0" destOrd="0" presId="urn:microsoft.com/office/officeart/2005/8/layout/vList2"/>
    <dgm:cxn modelId="{32C01C1A-B352-49F6-B4F5-B2F6FA17B88B}" srcId="{48EB5CAC-C71F-4B7C-8FD5-5BE3242A431C}" destId="{C53A9EAF-C306-4FA2-AAD0-2D136BBFA384}" srcOrd="3" destOrd="0" parTransId="{EAE40D10-0B70-4E58-B3DC-1C0D5C65577C}" sibTransId="{ABC83A7C-DC5E-47BF-A10A-8283E7C5DA6F}"/>
    <dgm:cxn modelId="{8006BE5D-12A0-4619-8578-C2F82450A1FE}" type="presOf" srcId="{36044FD0-F690-484B-8D73-50ECC88B0AD2}" destId="{120F30F0-6243-45CA-B8D9-3652BDCB874C}" srcOrd="0" destOrd="0" presId="urn:microsoft.com/office/officeart/2005/8/layout/vList2"/>
    <dgm:cxn modelId="{149CA649-8A97-4A5C-952B-E5CC14FC9B3C}" srcId="{48EB5CAC-C71F-4B7C-8FD5-5BE3242A431C}" destId="{3A3C1B46-06B2-48A5-A5DE-70D80CFE70D8}" srcOrd="0" destOrd="0" parTransId="{DE65DD7C-042F-4E1F-9061-50DFD3A4FFB6}" sibTransId="{7CBFA2E3-3A53-440A-8D7E-E922C502D043}"/>
    <dgm:cxn modelId="{06C87C6D-D515-4B63-AEE3-3E6BC4CD7801}" type="presOf" srcId="{3A3C1B46-06B2-48A5-A5DE-70D80CFE70D8}" destId="{83E50EF8-F803-43E0-BA7C-58FDE9A7B04C}" srcOrd="0" destOrd="0" presId="urn:microsoft.com/office/officeart/2005/8/layout/vList2"/>
    <dgm:cxn modelId="{7741456F-4B5E-4EED-A5B1-43412164FD04}" srcId="{48EB5CAC-C71F-4B7C-8FD5-5BE3242A431C}" destId="{E8D76206-70D8-4A47-B912-4574AEDBAA7C}" srcOrd="2" destOrd="0" parTransId="{9596380A-92A4-4D79-B683-3778F70160B0}" sibTransId="{3C467072-A811-4962-A898-829DEF4B7062}"/>
    <dgm:cxn modelId="{5428F37B-5E15-4037-BE79-32941B542A58}" type="presOf" srcId="{48EB5CAC-C71F-4B7C-8FD5-5BE3242A431C}" destId="{62483DBA-CE81-4E94-9948-461525BADE8D}" srcOrd="0" destOrd="0" presId="urn:microsoft.com/office/officeart/2005/8/layout/vList2"/>
    <dgm:cxn modelId="{25C5F8AA-9828-4084-993F-CAC1E428B24B}" type="presOf" srcId="{E8D76206-70D8-4A47-B912-4574AEDBAA7C}" destId="{C3AE8130-AEA2-4BC7-B8CF-5D8C61F3B43E}" srcOrd="0" destOrd="0" presId="urn:microsoft.com/office/officeart/2005/8/layout/vList2"/>
    <dgm:cxn modelId="{95C7ADF7-8AEC-4C16-BFB6-847DB4256B30}" srcId="{48EB5CAC-C71F-4B7C-8FD5-5BE3242A431C}" destId="{36044FD0-F690-484B-8D73-50ECC88B0AD2}" srcOrd="1" destOrd="0" parTransId="{938A41E7-471C-44C9-8C18-701075A9D075}" sibTransId="{2275D9CE-A3DE-486A-9526-697CF74A8BC1}"/>
    <dgm:cxn modelId="{57EF96E5-29D6-4963-BD75-D4368289BFFF}" type="presParOf" srcId="{62483DBA-CE81-4E94-9948-461525BADE8D}" destId="{83E50EF8-F803-43E0-BA7C-58FDE9A7B04C}" srcOrd="0" destOrd="0" presId="urn:microsoft.com/office/officeart/2005/8/layout/vList2"/>
    <dgm:cxn modelId="{36DF6D1C-52A4-4409-9EFB-AEB7B42ABE32}" type="presParOf" srcId="{62483DBA-CE81-4E94-9948-461525BADE8D}" destId="{F03DEAB3-4F89-42EF-8B6B-464960EE4128}" srcOrd="1" destOrd="0" presId="urn:microsoft.com/office/officeart/2005/8/layout/vList2"/>
    <dgm:cxn modelId="{86860FA2-5C56-4D2A-AF51-78049D85638E}" type="presParOf" srcId="{62483DBA-CE81-4E94-9948-461525BADE8D}" destId="{120F30F0-6243-45CA-B8D9-3652BDCB874C}" srcOrd="2" destOrd="0" presId="urn:microsoft.com/office/officeart/2005/8/layout/vList2"/>
    <dgm:cxn modelId="{AEE91068-6F93-4A8A-992B-8C8B5DD298E0}" type="presParOf" srcId="{62483DBA-CE81-4E94-9948-461525BADE8D}" destId="{A9D977B6-D770-4ABC-ACE2-3589C573159B}" srcOrd="3" destOrd="0" presId="urn:microsoft.com/office/officeart/2005/8/layout/vList2"/>
    <dgm:cxn modelId="{4695D4D4-C44E-49FA-A4CA-845B56A9154D}" type="presParOf" srcId="{62483DBA-CE81-4E94-9948-461525BADE8D}" destId="{C3AE8130-AEA2-4BC7-B8CF-5D8C61F3B43E}" srcOrd="4" destOrd="0" presId="urn:microsoft.com/office/officeart/2005/8/layout/vList2"/>
    <dgm:cxn modelId="{255E1DF1-51D8-4DA0-938C-6C6E9A0D52D3}" type="presParOf" srcId="{62483DBA-CE81-4E94-9948-461525BADE8D}" destId="{D87AE446-58D3-40D6-815A-D7837565A6BD}" srcOrd="5" destOrd="0" presId="urn:microsoft.com/office/officeart/2005/8/layout/vList2"/>
    <dgm:cxn modelId="{F01ADF73-4A61-4F0F-9E25-9664055CD835}" type="presParOf" srcId="{62483DBA-CE81-4E94-9948-461525BADE8D}" destId="{39B0E144-0526-408A-9722-52CF8EE60E9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665BC6-E34A-40EF-B663-018F96B120A3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A4E359CE-FA1A-45BE-93D0-878087A63426}">
      <dgm:prSet phldrT="[טקסט]" custT="1"/>
      <dgm:spPr/>
      <dgm:t>
        <a:bodyPr/>
        <a:lstStyle/>
        <a:p>
          <a:pPr rtl="1"/>
          <a:r>
            <a:rPr lang="ar-SA" sz="4400" dirty="0">
              <a:latin typeface="Arial" panose="020B0604020202020204" pitchFamily="34" charset="0"/>
              <a:cs typeface="Arial" panose="020B0604020202020204" pitchFamily="34" charset="0"/>
            </a:rPr>
            <a:t>التصحّر</a:t>
          </a:r>
          <a:endParaRPr lang="he-IL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264B1A-EE34-43B9-AE5C-41A683DBA4E5}" type="parTrans" cxnId="{A8224A10-D1DD-49D3-88A4-28006BB57278}">
      <dgm:prSet/>
      <dgm:spPr/>
      <dgm:t>
        <a:bodyPr/>
        <a:lstStyle/>
        <a:p>
          <a:pPr rtl="1"/>
          <a:endParaRPr lang="he-IL"/>
        </a:p>
      </dgm:t>
    </dgm:pt>
    <dgm:pt modelId="{52A3DC74-1EA7-476F-978B-4CFA36FC7B7B}" type="sibTrans" cxnId="{A8224A10-D1DD-49D3-88A4-28006BB57278}">
      <dgm:prSet/>
      <dgm:spPr/>
      <dgm:t>
        <a:bodyPr/>
        <a:lstStyle/>
        <a:p>
          <a:pPr rtl="1"/>
          <a:endParaRPr lang="he-IL"/>
        </a:p>
      </dgm:t>
    </dgm:pt>
    <dgm:pt modelId="{71B995E2-2F42-4B33-99BC-A3CBFEA3BFB5}">
      <dgm:prSet phldrT="[טקסט]" custT="1"/>
      <dgm:spPr/>
      <dgm:t>
        <a:bodyPr/>
        <a:lstStyle/>
        <a:p>
          <a:pPr rtl="1"/>
          <a:r>
            <a:rPr lang="ar-SA" sz="4400" dirty="0">
              <a:cs typeface="+mn-cs"/>
            </a:rPr>
            <a:t>تملّح التربة</a:t>
          </a:r>
          <a:endParaRPr lang="he-IL" sz="4400" dirty="0">
            <a:cs typeface="+mn-cs"/>
          </a:endParaRPr>
        </a:p>
      </dgm:t>
    </dgm:pt>
    <dgm:pt modelId="{35A54A7E-4859-4876-B2BD-77C1E586576A}" type="parTrans" cxnId="{2CA5F190-8D85-495B-9726-BD02850AD235}">
      <dgm:prSet/>
      <dgm:spPr/>
      <dgm:t>
        <a:bodyPr/>
        <a:lstStyle/>
        <a:p>
          <a:pPr rtl="1"/>
          <a:endParaRPr lang="he-IL"/>
        </a:p>
      </dgm:t>
    </dgm:pt>
    <dgm:pt modelId="{3DB290C4-FDD6-4314-B117-BD2CD4466470}" type="sibTrans" cxnId="{2CA5F190-8D85-495B-9726-BD02850AD235}">
      <dgm:prSet/>
      <dgm:spPr/>
      <dgm:t>
        <a:bodyPr/>
        <a:lstStyle/>
        <a:p>
          <a:pPr rtl="1"/>
          <a:endParaRPr lang="he-IL"/>
        </a:p>
      </dgm:t>
    </dgm:pt>
    <dgm:pt modelId="{12B43F0F-4EAE-45BD-BAF3-101D68D1488D}" type="pres">
      <dgm:prSet presAssocID="{40665BC6-E34A-40EF-B663-018F96B120A3}" presName="Name0" presStyleCnt="0">
        <dgm:presLayoutVars>
          <dgm:dir val="rev"/>
          <dgm:resizeHandles val="exact"/>
        </dgm:presLayoutVars>
      </dgm:prSet>
      <dgm:spPr/>
    </dgm:pt>
    <dgm:pt modelId="{BE68A7F9-4FE2-4490-B266-2EB3A09223F1}" type="pres">
      <dgm:prSet presAssocID="{A4E359CE-FA1A-45BE-93D0-878087A63426}" presName="composite" presStyleCnt="0"/>
      <dgm:spPr/>
    </dgm:pt>
    <dgm:pt modelId="{5742A306-B919-4E13-922B-1BE87E7A3F98}" type="pres">
      <dgm:prSet presAssocID="{A4E359CE-FA1A-45BE-93D0-878087A63426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3E04439A-DCAE-4B83-AB1A-6BDE721AA797}" type="pres">
      <dgm:prSet presAssocID="{A4E359CE-FA1A-45BE-93D0-878087A63426}" presName="wedgeRectCallout1" presStyleLbl="node1" presStyleIdx="0" presStyleCnt="2">
        <dgm:presLayoutVars>
          <dgm:bulletEnabled val="1"/>
        </dgm:presLayoutVars>
      </dgm:prSet>
      <dgm:spPr/>
    </dgm:pt>
    <dgm:pt modelId="{4E71EB60-AFDC-451E-B2DC-1722310EBFA6}" type="pres">
      <dgm:prSet presAssocID="{52A3DC74-1EA7-476F-978B-4CFA36FC7B7B}" presName="sibTrans" presStyleCnt="0"/>
      <dgm:spPr/>
    </dgm:pt>
    <dgm:pt modelId="{2905DD2F-0EC7-4E75-A4FC-591FA4576175}" type="pres">
      <dgm:prSet presAssocID="{71B995E2-2F42-4B33-99BC-A3CBFEA3BFB5}" presName="composite" presStyleCnt="0"/>
      <dgm:spPr/>
    </dgm:pt>
    <dgm:pt modelId="{67A90F89-AD67-4A23-979F-20912E26736E}" type="pres">
      <dgm:prSet presAssocID="{71B995E2-2F42-4B33-99BC-A3CBFEA3BFB5}" presName="rect1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9862A91A-4F43-4E9A-8EFE-11CF75508C7A}" type="pres">
      <dgm:prSet presAssocID="{71B995E2-2F42-4B33-99BC-A3CBFEA3BFB5}" presName="wedgeRectCallout1" presStyleLbl="node1" presStyleIdx="1" presStyleCnt="2">
        <dgm:presLayoutVars>
          <dgm:bulletEnabled val="1"/>
        </dgm:presLayoutVars>
      </dgm:prSet>
      <dgm:spPr/>
    </dgm:pt>
  </dgm:ptLst>
  <dgm:cxnLst>
    <dgm:cxn modelId="{A8224A10-D1DD-49D3-88A4-28006BB57278}" srcId="{40665BC6-E34A-40EF-B663-018F96B120A3}" destId="{A4E359CE-FA1A-45BE-93D0-878087A63426}" srcOrd="0" destOrd="0" parTransId="{06264B1A-EE34-43B9-AE5C-41A683DBA4E5}" sibTransId="{52A3DC74-1EA7-476F-978B-4CFA36FC7B7B}"/>
    <dgm:cxn modelId="{8156D026-F7B7-4909-87EB-4C9ABBA806D0}" type="presOf" srcId="{71B995E2-2F42-4B33-99BC-A3CBFEA3BFB5}" destId="{9862A91A-4F43-4E9A-8EFE-11CF75508C7A}" srcOrd="0" destOrd="0" presId="urn:microsoft.com/office/officeart/2008/layout/BendingPictureCaptionList"/>
    <dgm:cxn modelId="{6F61DD41-3B63-4F68-851D-1B45CC1E2C5E}" type="presOf" srcId="{A4E359CE-FA1A-45BE-93D0-878087A63426}" destId="{3E04439A-DCAE-4B83-AB1A-6BDE721AA797}" srcOrd="0" destOrd="0" presId="urn:microsoft.com/office/officeart/2008/layout/BendingPictureCaptionList"/>
    <dgm:cxn modelId="{277C8F7A-CA32-4D59-8824-7B1F79879F8C}" type="presOf" srcId="{40665BC6-E34A-40EF-B663-018F96B120A3}" destId="{12B43F0F-4EAE-45BD-BAF3-101D68D1488D}" srcOrd="0" destOrd="0" presId="urn:microsoft.com/office/officeart/2008/layout/BendingPictureCaptionList"/>
    <dgm:cxn modelId="{2CA5F190-8D85-495B-9726-BD02850AD235}" srcId="{40665BC6-E34A-40EF-B663-018F96B120A3}" destId="{71B995E2-2F42-4B33-99BC-A3CBFEA3BFB5}" srcOrd="1" destOrd="0" parTransId="{35A54A7E-4859-4876-B2BD-77C1E586576A}" sibTransId="{3DB290C4-FDD6-4314-B117-BD2CD4466470}"/>
    <dgm:cxn modelId="{DE4B2CE6-ED88-40C2-B520-CB5FBB9A6619}" type="presParOf" srcId="{12B43F0F-4EAE-45BD-BAF3-101D68D1488D}" destId="{BE68A7F9-4FE2-4490-B266-2EB3A09223F1}" srcOrd="0" destOrd="0" presId="urn:microsoft.com/office/officeart/2008/layout/BendingPictureCaptionList"/>
    <dgm:cxn modelId="{AA346975-9AFA-494B-9E9E-8443F21A1217}" type="presParOf" srcId="{BE68A7F9-4FE2-4490-B266-2EB3A09223F1}" destId="{5742A306-B919-4E13-922B-1BE87E7A3F98}" srcOrd="0" destOrd="0" presId="urn:microsoft.com/office/officeart/2008/layout/BendingPictureCaptionList"/>
    <dgm:cxn modelId="{136328CE-EC2B-4D36-9045-7F17BFE3B9BE}" type="presParOf" srcId="{BE68A7F9-4FE2-4490-B266-2EB3A09223F1}" destId="{3E04439A-DCAE-4B83-AB1A-6BDE721AA797}" srcOrd="1" destOrd="0" presId="urn:microsoft.com/office/officeart/2008/layout/BendingPictureCaptionList"/>
    <dgm:cxn modelId="{C1EC89BC-7452-4FAF-B492-7B29B0E8CF05}" type="presParOf" srcId="{12B43F0F-4EAE-45BD-BAF3-101D68D1488D}" destId="{4E71EB60-AFDC-451E-B2DC-1722310EBFA6}" srcOrd="1" destOrd="0" presId="urn:microsoft.com/office/officeart/2008/layout/BendingPictureCaptionList"/>
    <dgm:cxn modelId="{58BB8506-4E20-4E6D-B3E0-6796232F356B}" type="presParOf" srcId="{12B43F0F-4EAE-45BD-BAF3-101D68D1488D}" destId="{2905DD2F-0EC7-4E75-A4FC-591FA4576175}" srcOrd="2" destOrd="0" presId="urn:microsoft.com/office/officeart/2008/layout/BendingPictureCaptionList"/>
    <dgm:cxn modelId="{536B1239-F28F-4842-A465-D9804EA28C74}" type="presParOf" srcId="{2905DD2F-0EC7-4E75-A4FC-591FA4576175}" destId="{67A90F89-AD67-4A23-979F-20912E26736E}" srcOrd="0" destOrd="0" presId="urn:microsoft.com/office/officeart/2008/layout/BendingPictureCaptionList"/>
    <dgm:cxn modelId="{9DE4D5B6-FEA3-479B-84A2-23D2FB1FA87A}" type="presParOf" srcId="{2905DD2F-0EC7-4E75-A4FC-591FA4576175}" destId="{9862A91A-4F43-4E9A-8EFE-11CF75508C7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44AAD9-8CE8-4F33-AA90-C07E9E9DCBD8}" type="doc">
      <dgm:prSet loTypeId="urn:microsoft.com/office/officeart/2005/8/layout/default" loCatId="list" qsTypeId="urn:microsoft.com/office/officeart/2005/8/quickstyle/3d4" qsCatId="3D" csTypeId="urn:microsoft.com/office/officeart/2005/8/colors/accent6_5" csCatId="accent6" phldr="1"/>
      <dgm:spPr/>
    </dgm:pt>
    <dgm:pt modelId="{8CD8C937-8248-4456-9E74-13D9CADA8D62}">
      <dgm:prSet phldrT="[טקסט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ar-SA" sz="4400" dirty="0"/>
            <a:t>الصحراء هي عملية توسع المناطق الصحراوية باتجاه أطراف الصحراء، والتي بمعظمها مأهولة بالسكان وخصبة.</a:t>
          </a:r>
          <a:endParaRPr lang="he-IL" sz="4400" dirty="0">
            <a:cs typeface="Varela Round"/>
          </a:endParaRPr>
        </a:p>
      </dgm:t>
    </dgm:pt>
    <dgm:pt modelId="{A1F9BF14-77BB-4959-967B-0DB4EBA8863F}" type="parTrans" cxnId="{26EBEE3F-DCB8-42DA-8E94-BC574BEB336F}">
      <dgm:prSet/>
      <dgm:spPr/>
      <dgm:t>
        <a:bodyPr/>
        <a:lstStyle/>
        <a:p>
          <a:pPr rtl="1"/>
          <a:endParaRPr lang="he-IL"/>
        </a:p>
      </dgm:t>
    </dgm:pt>
    <dgm:pt modelId="{CB632FD8-27AA-45AF-A084-5C7983E3A4F2}" type="sibTrans" cxnId="{26EBEE3F-DCB8-42DA-8E94-BC574BEB336F}">
      <dgm:prSet/>
      <dgm:spPr/>
      <dgm:t>
        <a:bodyPr/>
        <a:lstStyle/>
        <a:p>
          <a:pPr rtl="1"/>
          <a:endParaRPr lang="he-IL"/>
        </a:p>
      </dgm:t>
    </dgm:pt>
    <dgm:pt modelId="{09F2A19A-AE1B-49C2-8DA4-0BACCFF14DE6}" type="pres">
      <dgm:prSet presAssocID="{6144AAD9-8CE8-4F33-AA90-C07E9E9DCBD8}" presName="diagram" presStyleCnt="0">
        <dgm:presLayoutVars>
          <dgm:dir/>
          <dgm:resizeHandles val="exact"/>
        </dgm:presLayoutVars>
      </dgm:prSet>
      <dgm:spPr/>
    </dgm:pt>
    <dgm:pt modelId="{B497CD72-BA88-4D65-8F0E-32241BA69AF9}" type="pres">
      <dgm:prSet presAssocID="{8CD8C937-8248-4456-9E74-13D9CADA8D62}" presName="node" presStyleLbl="node1" presStyleIdx="0" presStyleCnt="1">
        <dgm:presLayoutVars>
          <dgm:bulletEnabled val="1"/>
        </dgm:presLayoutVars>
      </dgm:prSet>
      <dgm:spPr/>
    </dgm:pt>
  </dgm:ptLst>
  <dgm:cxnLst>
    <dgm:cxn modelId="{26EBEE3F-DCB8-42DA-8E94-BC574BEB336F}" srcId="{6144AAD9-8CE8-4F33-AA90-C07E9E9DCBD8}" destId="{8CD8C937-8248-4456-9E74-13D9CADA8D62}" srcOrd="0" destOrd="0" parTransId="{A1F9BF14-77BB-4959-967B-0DB4EBA8863F}" sibTransId="{CB632FD8-27AA-45AF-A084-5C7983E3A4F2}"/>
    <dgm:cxn modelId="{807D9351-CE3A-4989-8DF9-80DCD927FDCB}" type="presOf" srcId="{8CD8C937-8248-4456-9E74-13D9CADA8D62}" destId="{B497CD72-BA88-4D65-8F0E-32241BA69AF9}" srcOrd="0" destOrd="0" presId="urn:microsoft.com/office/officeart/2005/8/layout/default"/>
    <dgm:cxn modelId="{026BC7C9-69C1-4FF0-8966-E670A7CA5ACB}" type="presOf" srcId="{6144AAD9-8CE8-4F33-AA90-C07E9E9DCBD8}" destId="{09F2A19A-AE1B-49C2-8DA4-0BACCFF14DE6}" srcOrd="0" destOrd="0" presId="urn:microsoft.com/office/officeart/2005/8/layout/default"/>
    <dgm:cxn modelId="{B94DD530-5CF5-4BA9-8FBB-7300301B2B91}" type="presParOf" srcId="{09F2A19A-AE1B-49C2-8DA4-0BACCFF14DE6}" destId="{B497CD72-BA88-4D65-8F0E-32241BA69AF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53FD40-2DBC-4155-98F5-F919D46404C6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8FAF6BA8-AD79-4B95-86A8-4188FC19CAC4}">
      <dgm:prSet phldrT="[טקסט]" custT="1"/>
      <dgm:spPr/>
      <dgm:t>
        <a:bodyPr/>
        <a:lstStyle/>
        <a:p>
          <a:pPr rtl="1"/>
          <a:r>
            <a:rPr lang="ar-SA" sz="4400" dirty="0">
              <a:cs typeface="+mn-cs"/>
            </a:rPr>
            <a:t>استغلال زائد للتربة والمياه</a:t>
          </a:r>
          <a:r>
            <a:rPr lang="ar-SA" sz="4400" dirty="0">
              <a:cs typeface="Varela Round"/>
            </a:rPr>
            <a:t>.</a:t>
          </a:r>
          <a:endParaRPr lang="he-IL" sz="4400" dirty="0">
            <a:cs typeface="Varela Round"/>
          </a:endParaRPr>
        </a:p>
      </dgm:t>
    </dgm:pt>
    <dgm:pt modelId="{CA569DAC-08F1-4906-A1DD-388AF75B8E7F}" type="parTrans" cxnId="{BE9FE4CF-FA7B-4A66-94A0-99206C0EC72D}">
      <dgm:prSet/>
      <dgm:spPr/>
      <dgm:t>
        <a:bodyPr/>
        <a:lstStyle/>
        <a:p>
          <a:pPr rtl="1"/>
          <a:endParaRPr lang="he-IL"/>
        </a:p>
      </dgm:t>
    </dgm:pt>
    <dgm:pt modelId="{D6ECDDBA-231E-4A0E-9556-ADC56E4EB63D}" type="sibTrans" cxnId="{BE9FE4CF-FA7B-4A66-94A0-99206C0EC72D}">
      <dgm:prSet/>
      <dgm:spPr/>
      <dgm:t>
        <a:bodyPr/>
        <a:lstStyle/>
        <a:p>
          <a:pPr rtl="1"/>
          <a:endParaRPr lang="he-IL"/>
        </a:p>
      </dgm:t>
    </dgm:pt>
    <dgm:pt modelId="{84A69BC2-FE97-4D0C-A27C-C054222637DB}">
      <dgm:prSet phldrT="[טקסט]" custT="1"/>
      <dgm:spPr/>
      <dgm:t>
        <a:bodyPr/>
        <a:lstStyle/>
        <a:p>
          <a:pPr rtl="1"/>
          <a:r>
            <a:rPr lang="ar-SA" sz="4400" dirty="0">
              <a:cs typeface="+mn-cs"/>
            </a:rPr>
            <a:t>سنوات قحط متواصلة.</a:t>
          </a:r>
          <a:endParaRPr lang="he-IL" sz="4400" dirty="0">
            <a:cs typeface="+mn-cs"/>
          </a:endParaRPr>
        </a:p>
      </dgm:t>
    </dgm:pt>
    <dgm:pt modelId="{9840C48B-81C8-4B0D-AEBB-961F88F1DD6E}" type="parTrans" cxnId="{72595243-E777-4673-8B93-AEA268FC8F72}">
      <dgm:prSet/>
      <dgm:spPr/>
      <dgm:t>
        <a:bodyPr/>
        <a:lstStyle/>
        <a:p>
          <a:pPr rtl="1"/>
          <a:endParaRPr lang="he-IL"/>
        </a:p>
      </dgm:t>
    </dgm:pt>
    <dgm:pt modelId="{C2804DB3-4D04-48D2-9E0B-0AA131CD3EC1}" type="sibTrans" cxnId="{72595243-E777-4673-8B93-AEA268FC8F72}">
      <dgm:prSet/>
      <dgm:spPr/>
      <dgm:t>
        <a:bodyPr/>
        <a:lstStyle/>
        <a:p>
          <a:pPr rtl="1"/>
          <a:endParaRPr lang="he-IL"/>
        </a:p>
      </dgm:t>
    </dgm:pt>
    <dgm:pt modelId="{EB99B09A-F074-41DB-AC75-2FFE5FA70C5E}">
      <dgm:prSet phldrT="[טקסט]" custT="1"/>
      <dgm:spPr/>
      <dgm:t>
        <a:bodyPr/>
        <a:lstStyle/>
        <a:p>
          <a:pPr rtl="1"/>
          <a:r>
            <a:rPr lang="ar-SA" sz="4400" dirty="0">
              <a:cs typeface="+mn-cs"/>
            </a:rPr>
            <a:t>الرعي الزائد.</a:t>
          </a:r>
          <a:endParaRPr lang="he-IL" sz="4400" dirty="0">
            <a:cs typeface="+mn-cs"/>
          </a:endParaRPr>
        </a:p>
      </dgm:t>
    </dgm:pt>
    <dgm:pt modelId="{C503F6F8-058C-407B-B648-5FBB4109D13B}" type="parTrans" cxnId="{BE2BA6CC-EAB2-4E92-9FEB-3429EA2DC92D}">
      <dgm:prSet/>
      <dgm:spPr/>
      <dgm:t>
        <a:bodyPr/>
        <a:lstStyle/>
        <a:p>
          <a:pPr rtl="1"/>
          <a:endParaRPr lang="he-IL"/>
        </a:p>
      </dgm:t>
    </dgm:pt>
    <dgm:pt modelId="{223E9060-B858-4865-B35F-7A297DD5D378}" type="sibTrans" cxnId="{BE2BA6CC-EAB2-4E92-9FEB-3429EA2DC92D}">
      <dgm:prSet/>
      <dgm:spPr/>
      <dgm:t>
        <a:bodyPr/>
        <a:lstStyle/>
        <a:p>
          <a:pPr rtl="1"/>
          <a:endParaRPr lang="he-IL"/>
        </a:p>
      </dgm:t>
    </dgm:pt>
    <dgm:pt modelId="{7E4E5DC8-9D97-4E87-AD79-9E3003F48BE0}">
      <dgm:prSet phldrT="[טקסט]" custT="1"/>
      <dgm:spPr/>
      <dgm:t>
        <a:bodyPr/>
        <a:lstStyle/>
        <a:p>
          <a:pPr rtl="1"/>
          <a:r>
            <a:rPr lang="ar-SA" sz="4400" dirty="0">
              <a:latin typeface="Arial" panose="020B0604020202020204" pitchFamily="34" charset="0"/>
              <a:cs typeface="Arial" panose="020B0604020202020204" pitchFamily="34" charset="0"/>
            </a:rPr>
            <a:t>قطع الغابات</a:t>
          </a:r>
          <a:r>
            <a:rPr lang="ar-SA" sz="4400" dirty="0">
              <a:cs typeface="Varela Round"/>
            </a:rPr>
            <a:t>.</a:t>
          </a:r>
          <a:endParaRPr lang="he-IL" sz="4400" dirty="0">
            <a:cs typeface="Varela Round"/>
          </a:endParaRPr>
        </a:p>
      </dgm:t>
    </dgm:pt>
    <dgm:pt modelId="{6BDAAD5B-5CB5-40DA-8D36-EE5FABE58970}" type="parTrans" cxnId="{BAFE6473-AE30-43E2-9207-EAEA8BC6BAA2}">
      <dgm:prSet/>
      <dgm:spPr/>
      <dgm:t>
        <a:bodyPr/>
        <a:lstStyle/>
        <a:p>
          <a:pPr rtl="1"/>
          <a:endParaRPr lang="he-IL"/>
        </a:p>
      </dgm:t>
    </dgm:pt>
    <dgm:pt modelId="{DEA34817-0797-4674-9236-AD27271FAEF1}" type="sibTrans" cxnId="{BAFE6473-AE30-43E2-9207-EAEA8BC6BAA2}">
      <dgm:prSet/>
      <dgm:spPr/>
      <dgm:t>
        <a:bodyPr/>
        <a:lstStyle/>
        <a:p>
          <a:pPr rtl="1"/>
          <a:endParaRPr lang="he-IL"/>
        </a:p>
      </dgm:t>
    </dgm:pt>
    <dgm:pt modelId="{FC3B4E7C-7946-479D-9A86-399548829BB0}" type="pres">
      <dgm:prSet presAssocID="{AB53FD40-2DBC-4155-98F5-F919D46404C6}" presName="linear" presStyleCnt="0">
        <dgm:presLayoutVars>
          <dgm:animLvl val="lvl"/>
          <dgm:resizeHandles val="exact"/>
        </dgm:presLayoutVars>
      </dgm:prSet>
      <dgm:spPr/>
    </dgm:pt>
    <dgm:pt modelId="{0F2D1AE4-1EB6-4FAC-B318-2704F0473213}" type="pres">
      <dgm:prSet presAssocID="{8FAF6BA8-AD79-4B95-86A8-4188FC19CAC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CA53D90-9B19-4F7E-B553-48D6676B78D1}" type="pres">
      <dgm:prSet presAssocID="{D6ECDDBA-231E-4A0E-9556-ADC56E4EB63D}" presName="spacer" presStyleCnt="0"/>
      <dgm:spPr/>
    </dgm:pt>
    <dgm:pt modelId="{F9D45FA4-FD5B-495B-9526-18BC9391B093}" type="pres">
      <dgm:prSet presAssocID="{84A69BC2-FE97-4D0C-A27C-C054222637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015504-9DFE-4CCC-BAEE-973838E81E5F}" type="pres">
      <dgm:prSet presAssocID="{C2804DB3-4D04-48D2-9E0B-0AA131CD3EC1}" presName="spacer" presStyleCnt="0"/>
      <dgm:spPr/>
    </dgm:pt>
    <dgm:pt modelId="{12224203-72F2-40C3-8FE5-3830EA015087}" type="pres">
      <dgm:prSet presAssocID="{EB99B09A-F074-41DB-AC75-2FFE5FA70C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FF1A43-9431-4F1F-A299-51F60109AF47}" type="pres">
      <dgm:prSet presAssocID="{223E9060-B858-4865-B35F-7A297DD5D378}" presName="spacer" presStyleCnt="0"/>
      <dgm:spPr/>
    </dgm:pt>
    <dgm:pt modelId="{85E7E38C-9F88-4A89-A9BB-C23D4CCDBF8C}" type="pres">
      <dgm:prSet presAssocID="{7E4E5DC8-9D97-4E87-AD79-9E3003F48BE0}" presName="parentText" presStyleLbl="node1" presStyleIdx="3" presStyleCnt="4" custLinFactNeighborX="-8" custLinFactNeighborY="877">
        <dgm:presLayoutVars>
          <dgm:chMax val="0"/>
          <dgm:bulletEnabled val="1"/>
        </dgm:presLayoutVars>
      </dgm:prSet>
      <dgm:spPr/>
    </dgm:pt>
  </dgm:ptLst>
  <dgm:cxnLst>
    <dgm:cxn modelId="{7CA9DA39-DC5C-47AF-A6AE-5F20F6A69B32}" type="presOf" srcId="{7E4E5DC8-9D97-4E87-AD79-9E3003F48BE0}" destId="{85E7E38C-9F88-4A89-A9BB-C23D4CCDBF8C}" srcOrd="0" destOrd="0" presId="urn:microsoft.com/office/officeart/2005/8/layout/vList2"/>
    <dgm:cxn modelId="{72595243-E777-4673-8B93-AEA268FC8F72}" srcId="{AB53FD40-2DBC-4155-98F5-F919D46404C6}" destId="{84A69BC2-FE97-4D0C-A27C-C054222637DB}" srcOrd="1" destOrd="0" parTransId="{9840C48B-81C8-4B0D-AEBB-961F88F1DD6E}" sibTransId="{C2804DB3-4D04-48D2-9E0B-0AA131CD3EC1}"/>
    <dgm:cxn modelId="{E4D0216D-07DC-4DEE-980A-C7D52CE57B80}" type="presOf" srcId="{84A69BC2-FE97-4D0C-A27C-C054222637DB}" destId="{F9D45FA4-FD5B-495B-9526-18BC9391B093}" srcOrd="0" destOrd="0" presId="urn:microsoft.com/office/officeart/2005/8/layout/vList2"/>
    <dgm:cxn modelId="{02AC846F-874A-4223-AE41-EF3E7E4A22B7}" type="presOf" srcId="{8FAF6BA8-AD79-4B95-86A8-4188FC19CAC4}" destId="{0F2D1AE4-1EB6-4FAC-B318-2704F0473213}" srcOrd="0" destOrd="0" presId="urn:microsoft.com/office/officeart/2005/8/layout/vList2"/>
    <dgm:cxn modelId="{BAFE6473-AE30-43E2-9207-EAEA8BC6BAA2}" srcId="{AB53FD40-2DBC-4155-98F5-F919D46404C6}" destId="{7E4E5DC8-9D97-4E87-AD79-9E3003F48BE0}" srcOrd="3" destOrd="0" parTransId="{6BDAAD5B-5CB5-40DA-8D36-EE5FABE58970}" sibTransId="{DEA34817-0797-4674-9236-AD27271FAEF1}"/>
    <dgm:cxn modelId="{BE2BA6CC-EAB2-4E92-9FEB-3429EA2DC92D}" srcId="{AB53FD40-2DBC-4155-98F5-F919D46404C6}" destId="{EB99B09A-F074-41DB-AC75-2FFE5FA70C5E}" srcOrd="2" destOrd="0" parTransId="{C503F6F8-058C-407B-B648-5FBB4109D13B}" sibTransId="{223E9060-B858-4865-B35F-7A297DD5D378}"/>
    <dgm:cxn modelId="{BE9FE4CF-FA7B-4A66-94A0-99206C0EC72D}" srcId="{AB53FD40-2DBC-4155-98F5-F919D46404C6}" destId="{8FAF6BA8-AD79-4B95-86A8-4188FC19CAC4}" srcOrd="0" destOrd="0" parTransId="{CA569DAC-08F1-4906-A1DD-388AF75B8E7F}" sibTransId="{D6ECDDBA-231E-4A0E-9556-ADC56E4EB63D}"/>
    <dgm:cxn modelId="{B9C5E3D5-7961-4BD4-83F6-A3F2A8B9C28F}" type="presOf" srcId="{AB53FD40-2DBC-4155-98F5-F919D46404C6}" destId="{FC3B4E7C-7946-479D-9A86-399548829BB0}" srcOrd="0" destOrd="0" presId="urn:microsoft.com/office/officeart/2005/8/layout/vList2"/>
    <dgm:cxn modelId="{CEA417DC-A75F-419F-B82B-FBB6874DA05F}" type="presOf" srcId="{EB99B09A-F074-41DB-AC75-2FFE5FA70C5E}" destId="{12224203-72F2-40C3-8FE5-3830EA015087}" srcOrd="0" destOrd="0" presId="urn:microsoft.com/office/officeart/2005/8/layout/vList2"/>
    <dgm:cxn modelId="{FCC7EF11-6F2C-403E-89A4-DFD1A43996DA}" type="presParOf" srcId="{FC3B4E7C-7946-479D-9A86-399548829BB0}" destId="{0F2D1AE4-1EB6-4FAC-B318-2704F0473213}" srcOrd="0" destOrd="0" presId="urn:microsoft.com/office/officeart/2005/8/layout/vList2"/>
    <dgm:cxn modelId="{0A6E46D1-8326-46E2-9753-1B7379F0F4D6}" type="presParOf" srcId="{FC3B4E7C-7946-479D-9A86-399548829BB0}" destId="{BCA53D90-9B19-4F7E-B553-48D6676B78D1}" srcOrd="1" destOrd="0" presId="urn:microsoft.com/office/officeart/2005/8/layout/vList2"/>
    <dgm:cxn modelId="{BCD6D85E-0C8D-4D67-B9D6-DF641C55594C}" type="presParOf" srcId="{FC3B4E7C-7946-479D-9A86-399548829BB0}" destId="{F9D45FA4-FD5B-495B-9526-18BC9391B093}" srcOrd="2" destOrd="0" presId="urn:microsoft.com/office/officeart/2005/8/layout/vList2"/>
    <dgm:cxn modelId="{A393D75B-1AFC-4220-89F3-1EF3B7C36FD2}" type="presParOf" srcId="{FC3B4E7C-7946-479D-9A86-399548829BB0}" destId="{02015504-9DFE-4CCC-BAEE-973838E81E5F}" srcOrd="3" destOrd="0" presId="urn:microsoft.com/office/officeart/2005/8/layout/vList2"/>
    <dgm:cxn modelId="{7BED6F21-FB71-458B-9754-60E97A2F432B}" type="presParOf" srcId="{FC3B4E7C-7946-479D-9A86-399548829BB0}" destId="{12224203-72F2-40C3-8FE5-3830EA015087}" srcOrd="4" destOrd="0" presId="urn:microsoft.com/office/officeart/2005/8/layout/vList2"/>
    <dgm:cxn modelId="{AEB66BF9-8392-4459-B52E-39EAC2CD4D4E}" type="presParOf" srcId="{FC3B4E7C-7946-479D-9A86-399548829BB0}" destId="{79FF1A43-9431-4F1F-A299-51F60109AF47}" srcOrd="5" destOrd="0" presId="urn:microsoft.com/office/officeart/2005/8/layout/vList2"/>
    <dgm:cxn modelId="{6E27DDAC-5647-4D76-BB84-CE0C47433624}" type="presParOf" srcId="{FC3B4E7C-7946-479D-9A86-399548829BB0}" destId="{85E7E38C-9F88-4A89-A9BB-C23D4CCDBF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23CC54-4925-4D97-A878-85E2B7F12C44}" type="doc">
      <dgm:prSet loTypeId="urn:microsoft.com/office/officeart/2005/8/layout/hierarchy4" loCatId="list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36DEFECC-7688-4F8B-82BB-14D206079E6C}">
      <dgm:prSet phldrT="[טקסט]" custT="1"/>
      <dgm:spPr/>
      <dgm:t>
        <a:bodyPr/>
        <a:lstStyle/>
        <a:p>
          <a:pPr rtl="1"/>
          <a:r>
            <a:rPr lang="ar-SA" sz="4400" dirty="0">
              <a:latin typeface="Arial" panose="020B0604020202020204" pitchFamily="34" charset="0"/>
              <a:cs typeface="Arial" panose="020B0604020202020204" pitchFamily="34" charset="0"/>
            </a:rPr>
            <a:t>تضرر كبير للزراعة</a:t>
          </a:r>
          <a:endParaRPr lang="he-IL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F0F65-8860-4CE7-B7A9-FD863AABCA97}" type="parTrans" cxnId="{CE0F9038-FF8D-44FF-82ED-C75C1C28EDA8}">
      <dgm:prSet/>
      <dgm:spPr/>
      <dgm:t>
        <a:bodyPr/>
        <a:lstStyle/>
        <a:p>
          <a:pPr rtl="1"/>
          <a:endParaRPr lang="he-IL"/>
        </a:p>
      </dgm:t>
    </dgm:pt>
    <dgm:pt modelId="{C63BC2B8-7FC2-4458-BCE8-CD85673D4848}" type="sibTrans" cxnId="{CE0F9038-FF8D-44FF-82ED-C75C1C28EDA8}">
      <dgm:prSet/>
      <dgm:spPr/>
      <dgm:t>
        <a:bodyPr/>
        <a:lstStyle/>
        <a:p>
          <a:pPr rtl="1"/>
          <a:endParaRPr lang="he-IL"/>
        </a:p>
      </dgm:t>
    </dgm:pt>
    <dgm:pt modelId="{A30278FA-BE3B-40BC-8198-CEFA241FB5F8}">
      <dgm:prSet phldrT="[טקסט]" custT="1"/>
      <dgm:spPr/>
      <dgm:t>
        <a:bodyPr/>
        <a:lstStyle/>
        <a:p>
          <a:pPr rtl="1"/>
          <a:r>
            <a:rPr lang="ar-SA" sz="4400" dirty="0">
              <a:latin typeface="Arial" panose="020B0604020202020204" pitchFamily="34" charset="0"/>
              <a:cs typeface="Arial" panose="020B0604020202020204" pitchFamily="34" charset="0"/>
            </a:rPr>
            <a:t>حروب</a:t>
          </a:r>
          <a:endParaRPr lang="he-IL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5A8DA0-1BF1-4101-9BBF-0AC42DCF6E6A}" type="parTrans" cxnId="{D9E27D97-1E34-47A4-B6CD-83B3A5B321D1}">
      <dgm:prSet/>
      <dgm:spPr/>
      <dgm:t>
        <a:bodyPr/>
        <a:lstStyle/>
        <a:p>
          <a:pPr rtl="1"/>
          <a:endParaRPr lang="he-IL"/>
        </a:p>
      </dgm:t>
    </dgm:pt>
    <dgm:pt modelId="{4655C7B2-7346-4579-9BE9-9B829167AB67}" type="sibTrans" cxnId="{D9E27D97-1E34-47A4-B6CD-83B3A5B321D1}">
      <dgm:prSet/>
      <dgm:spPr/>
      <dgm:t>
        <a:bodyPr/>
        <a:lstStyle/>
        <a:p>
          <a:pPr rtl="1"/>
          <a:endParaRPr lang="he-IL"/>
        </a:p>
      </dgm:t>
    </dgm:pt>
    <dgm:pt modelId="{7ECE74F1-EC25-49F3-AEA7-259CC4E00083}">
      <dgm:prSet phldrT="[טקסט]" custT="1"/>
      <dgm:spPr/>
      <dgm:t>
        <a:bodyPr/>
        <a:lstStyle/>
        <a:p>
          <a:pPr rtl="1"/>
          <a:r>
            <a:rPr lang="ar-SA" sz="4400" dirty="0">
              <a:cs typeface="+mn-cs"/>
            </a:rPr>
            <a:t>نقص بالمياه</a:t>
          </a:r>
          <a:endParaRPr lang="he-IL" sz="4400" dirty="0">
            <a:cs typeface="+mn-cs"/>
          </a:endParaRPr>
        </a:p>
      </dgm:t>
    </dgm:pt>
    <dgm:pt modelId="{C3C9A0EB-7FE4-441C-81DF-CB05D9AF35D3}" type="parTrans" cxnId="{A2CDC007-B1B5-473E-BF6F-B50642AFF7AD}">
      <dgm:prSet/>
      <dgm:spPr/>
      <dgm:t>
        <a:bodyPr/>
        <a:lstStyle/>
        <a:p>
          <a:pPr rtl="1"/>
          <a:endParaRPr lang="he-IL"/>
        </a:p>
      </dgm:t>
    </dgm:pt>
    <dgm:pt modelId="{BD6B114C-E07A-4515-9C7D-E1F9E03AF9C2}" type="sibTrans" cxnId="{A2CDC007-B1B5-473E-BF6F-B50642AFF7AD}">
      <dgm:prSet/>
      <dgm:spPr/>
      <dgm:t>
        <a:bodyPr/>
        <a:lstStyle/>
        <a:p>
          <a:pPr rtl="1"/>
          <a:endParaRPr lang="he-IL"/>
        </a:p>
      </dgm:t>
    </dgm:pt>
    <dgm:pt modelId="{06C5801C-68ED-4FF0-8EF5-85FFB513AD3A}">
      <dgm:prSet phldrT="[טקסט]" custT="1"/>
      <dgm:spPr/>
      <dgm:t>
        <a:bodyPr/>
        <a:lstStyle/>
        <a:p>
          <a:pPr rtl="1"/>
          <a:r>
            <a:rPr lang="ar-SA" sz="4400" dirty="0">
              <a:latin typeface="Arial" panose="020B0604020202020204" pitchFamily="34" charset="0"/>
              <a:cs typeface="Arial" panose="020B0604020202020204" pitchFamily="34" charset="0"/>
            </a:rPr>
            <a:t>عواصف رملية</a:t>
          </a:r>
          <a:endParaRPr lang="he-IL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140E8-DE39-4B6E-BBBD-16C57CDAFCF6}" type="parTrans" cxnId="{AFC93896-0738-4B4B-AD81-6533CA54B877}">
      <dgm:prSet/>
      <dgm:spPr/>
      <dgm:t>
        <a:bodyPr/>
        <a:lstStyle/>
        <a:p>
          <a:pPr rtl="1"/>
          <a:endParaRPr lang="he-IL"/>
        </a:p>
      </dgm:t>
    </dgm:pt>
    <dgm:pt modelId="{65872178-BF2B-452E-BD28-3D05F8191B97}" type="sibTrans" cxnId="{AFC93896-0738-4B4B-AD81-6533CA54B877}">
      <dgm:prSet/>
      <dgm:spPr/>
      <dgm:t>
        <a:bodyPr/>
        <a:lstStyle/>
        <a:p>
          <a:pPr rtl="1"/>
          <a:endParaRPr lang="he-IL"/>
        </a:p>
      </dgm:t>
    </dgm:pt>
    <dgm:pt modelId="{2D731D33-FCDB-4470-8D4F-3690FA9F604B}">
      <dgm:prSet phldrT="[טקסט]" custT="1"/>
      <dgm:spPr/>
      <dgm:t>
        <a:bodyPr/>
        <a:lstStyle/>
        <a:p>
          <a:pPr rtl="1"/>
          <a:r>
            <a:rPr lang="ar-SA" sz="4400" dirty="0">
              <a:latin typeface="Arial" panose="020B0604020202020204" pitchFamily="34" charset="0"/>
              <a:cs typeface="Arial" panose="020B0604020202020204" pitchFamily="34" charset="0"/>
            </a:rPr>
            <a:t>انجراف التربة</a:t>
          </a:r>
          <a:endParaRPr lang="he-IL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DC06A-1982-4EB2-BE22-B7E19C996064}" type="parTrans" cxnId="{097D8632-247A-4FE7-85E3-A3126988B861}">
      <dgm:prSet/>
      <dgm:spPr/>
      <dgm:t>
        <a:bodyPr/>
        <a:lstStyle/>
        <a:p>
          <a:pPr rtl="1"/>
          <a:endParaRPr lang="he-IL"/>
        </a:p>
      </dgm:t>
    </dgm:pt>
    <dgm:pt modelId="{8D2D413E-F9C9-4ADA-826E-B3B522ACEEC3}" type="sibTrans" cxnId="{097D8632-247A-4FE7-85E3-A3126988B861}">
      <dgm:prSet/>
      <dgm:spPr/>
      <dgm:t>
        <a:bodyPr/>
        <a:lstStyle/>
        <a:p>
          <a:pPr rtl="1"/>
          <a:endParaRPr lang="he-IL"/>
        </a:p>
      </dgm:t>
    </dgm:pt>
    <dgm:pt modelId="{E21AB489-E250-4F8C-A85A-958BEB2B94C9}" type="pres">
      <dgm:prSet presAssocID="{AE23CC54-4925-4D97-A878-85E2B7F12C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9A668E-59E8-4370-B9B6-0F93A6846934}" type="pres">
      <dgm:prSet presAssocID="{36DEFECC-7688-4F8B-82BB-14D206079E6C}" presName="vertOne" presStyleCnt="0"/>
      <dgm:spPr/>
    </dgm:pt>
    <dgm:pt modelId="{3CA25032-0412-443B-B75B-A869A8FD9F15}" type="pres">
      <dgm:prSet presAssocID="{36DEFECC-7688-4F8B-82BB-14D206079E6C}" presName="txOne" presStyleLbl="node0" presStyleIdx="0" presStyleCnt="1">
        <dgm:presLayoutVars>
          <dgm:chPref val="3"/>
        </dgm:presLayoutVars>
      </dgm:prSet>
      <dgm:spPr/>
    </dgm:pt>
    <dgm:pt modelId="{1C1BE8AE-0D2E-4456-AD50-D5774030AC3D}" type="pres">
      <dgm:prSet presAssocID="{36DEFECC-7688-4F8B-82BB-14D206079E6C}" presName="parTransOne" presStyleCnt="0"/>
      <dgm:spPr/>
    </dgm:pt>
    <dgm:pt modelId="{7DA9C026-C9DE-4102-ADC6-7B1F04899F6F}" type="pres">
      <dgm:prSet presAssocID="{36DEFECC-7688-4F8B-82BB-14D206079E6C}" presName="horzOne" presStyleCnt="0"/>
      <dgm:spPr/>
    </dgm:pt>
    <dgm:pt modelId="{A5014080-17FF-44A9-9FFF-D8A69B591B73}" type="pres">
      <dgm:prSet presAssocID="{A30278FA-BE3B-40BC-8198-CEFA241FB5F8}" presName="vertTwo" presStyleCnt="0"/>
      <dgm:spPr/>
    </dgm:pt>
    <dgm:pt modelId="{0A29B053-CF0B-49D8-AFE9-851038E2EE65}" type="pres">
      <dgm:prSet presAssocID="{A30278FA-BE3B-40BC-8198-CEFA241FB5F8}" presName="txTwo" presStyleLbl="node2" presStyleIdx="0" presStyleCnt="2">
        <dgm:presLayoutVars>
          <dgm:chPref val="3"/>
        </dgm:presLayoutVars>
      </dgm:prSet>
      <dgm:spPr/>
    </dgm:pt>
    <dgm:pt modelId="{A08C56D4-625F-48F2-AB46-66BE0A32FF27}" type="pres">
      <dgm:prSet presAssocID="{A30278FA-BE3B-40BC-8198-CEFA241FB5F8}" presName="parTransTwo" presStyleCnt="0"/>
      <dgm:spPr/>
    </dgm:pt>
    <dgm:pt modelId="{888E7460-65FE-4A1C-9781-9866F2E6EC35}" type="pres">
      <dgm:prSet presAssocID="{A30278FA-BE3B-40BC-8198-CEFA241FB5F8}" presName="horzTwo" presStyleCnt="0"/>
      <dgm:spPr/>
    </dgm:pt>
    <dgm:pt modelId="{2BEF94B4-C366-466F-B310-5293318FD2A4}" type="pres">
      <dgm:prSet presAssocID="{7ECE74F1-EC25-49F3-AEA7-259CC4E00083}" presName="vertThree" presStyleCnt="0"/>
      <dgm:spPr/>
    </dgm:pt>
    <dgm:pt modelId="{78C897C7-A506-4659-851F-09DBDB4675B8}" type="pres">
      <dgm:prSet presAssocID="{7ECE74F1-EC25-49F3-AEA7-259CC4E00083}" presName="txThree" presStyleLbl="node3" presStyleIdx="0" presStyleCnt="2">
        <dgm:presLayoutVars>
          <dgm:chPref val="3"/>
        </dgm:presLayoutVars>
      </dgm:prSet>
      <dgm:spPr/>
    </dgm:pt>
    <dgm:pt modelId="{186F9D85-2694-4A88-B9A4-C96AE0E5C80C}" type="pres">
      <dgm:prSet presAssocID="{7ECE74F1-EC25-49F3-AEA7-259CC4E00083}" presName="horzThree" presStyleCnt="0"/>
      <dgm:spPr/>
    </dgm:pt>
    <dgm:pt modelId="{3CA9EE40-5B16-49AD-B8A8-DD06218769C2}" type="pres">
      <dgm:prSet presAssocID="{BD6B114C-E07A-4515-9C7D-E1F9E03AF9C2}" presName="sibSpaceThree" presStyleCnt="0"/>
      <dgm:spPr/>
    </dgm:pt>
    <dgm:pt modelId="{609731D2-CB8E-4A50-A540-769AE0F76AF4}" type="pres">
      <dgm:prSet presAssocID="{06C5801C-68ED-4FF0-8EF5-85FFB513AD3A}" presName="vertThree" presStyleCnt="0"/>
      <dgm:spPr/>
    </dgm:pt>
    <dgm:pt modelId="{A4AB6A6D-EAAE-44FC-B325-EF0A04BE31E7}" type="pres">
      <dgm:prSet presAssocID="{06C5801C-68ED-4FF0-8EF5-85FFB513AD3A}" presName="txThree" presStyleLbl="node3" presStyleIdx="1" presStyleCnt="2">
        <dgm:presLayoutVars>
          <dgm:chPref val="3"/>
        </dgm:presLayoutVars>
      </dgm:prSet>
      <dgm:spPr/>
    </dgm:pt>
    <dgm:pt modelId="{3D25D8AE-E60A-44F1-8C93-D6EFA9CF7EFD}" type="pres">
      <dgm:prSet presAssocID="{06C5801C-68ED-4FF0-8EF5-85FFB513AD3A}" presName="horzThree" presStyleCnt="0"/>
      <dgm:spPr/>
    </dgm:pt>
    <dgm:pt modelId="{1CBC9C29-B9D0-4EAD-A2F2-52DC45D76A7D}" type="pres">
      <dgm:prSet presAssocID="{4655C7B2-7346-4579-9BE9-9B829167AB67}" presName="sibSpaceTwo" presStyleCnt="0"/>
      <dgm:spPr/>
    </dgm:pt>
    <dgm:pt modelId="{5B23DEA0-2035-4FD6-9949-CF9728F6DB7C}" type="pres">
      <dgm:prSet presAssocID="{2D731D33-FCDB-4470-8D4F-3690FA9F604B}" presName="vertTwo" presStyleCnt="0"/>
      <dgm:spPr/>
    </dgm:pt>
    <dgm:pt modelId="{FB0E5302-2C19-4935-8D52-9C9B9BC9AFD7}" type="pres">
      <dgm:prSet presAssocID="{2D731D33-FCDB-4470-8D4F-3690FA9F604B}" presName="txTwo" presStyleLbl="node2" presStyleIdx="1" presStyleCnt="2">
        <dgm:presLayoutVars>
          <dgm:chPref val="3"/>
        </dgm:presLayoutVars>
      </dgm:prSet>
      <dgm:spPr/>
    </dgm:pt>
    <dgm:pt modelId="{38602CD8-4BBF-4ECA-A937-30A2A55F5670}" type="pres">
      <dgm:prSet presAssocID="{2D731D33-FCDB-4470-8D4F-3690FA9F604B}" presName="horzTwo" presStyleCnt="0"/>
      <dgm:spPr/>
    </dgm:pt>
  </dgm:ptLst>
  <dgm:cxnLst>
    <dgm:cxn modelId="{A2CDC007-B1B5-473E-BF6F-B50642AFF7AD}" srcId="{A30278FA-BE3B-40BC-8198-CEFA241FB5F8}" destId="{7ECE74F1-EC25-49F3-AEA7-259CC4E00083}" srcOrd="0" destOrd="0" parTransId="{C3C9A0EB-7FE4-441C-81DF-CB05D9AF35D3}" sibTransId="{BD6B114C-E07A-4515-9C7D-E1F9E03AF9C2}"/>
    <dgm:cxn modelId="{36D75525-B737-48A7-9AB2-7ED0BE44D6A7}" type="presOf" srcId="{AE23CC54-4925-4D97-A878-85E2B7F12C44}" destId="{E21AB489-E250-4F8C-A85A-958BEB2B94C9}" srcOrd="0" destOrd="0" presId="urn:microsoft.com/office/officeart/2005/8/layout/hierarchy4"/>
    <dgm:cxn modelId="{097D8632-247A-4FE7-85E3-A3126988B861}" srcId="{36DEFECC-7688-4F8B-82BB-14D206079E6C}" destId="{2D731D33-FCDB-4470-8D4F-3690FA9F604B}" srcOrd="1" destOrd="0" parTransId="{FBDDC06A-1982-4EB2-BE22-B7E19C996064}" sibTransId="{8D2D413E-F9C9-4ADA-826E-B3B522ACEEC3}"/>
    <dgm:cxn modelId="{CE0F9038-FF8D-44FF-82ED-C75C1C28EDA8}" srcId="{AE23CC54-4925-4D97-A878-85E2B7F12C44}" destId="{36DEFECC-7688-4F8B-82BB-14D206079E6C}" srcOrd="0" destOrd="0" parTransId="{C58F0F65-8860-4CE7-B7A9-FD863AABCA97}" sibTransId="{C63BC2B8-7FC2-4458-BCE8-CD85673D4848}"/>
    <dgm:cxn modelId="{4FE67846-A1F8-443F-8AC8-57CD7D1CC9B0}" type="presOf" srcId="{7ECE74F1-EC25-49F3-AEA7-259CC4E00083}" destId="{78C897C7-A506-4659-851F-09DBDB4675B8}" srcOrd="0" destOrd="0" presId="urn:microsoft.com/office/officeart/2005/8/layout/hierarchy4"/>
    <dgm:cxn modelId="{AFC93896-0738-4B4B-AD81-6533CA54B877}" srcId="{A30278FA-BE3B-40BC-8198-CEFA241FB5F8}" destId="{06C5801C-68ED-4FF0-8EF5-85FFB513AD3A}" srcOrd="1" destOrd="0" parTransId="{BE4140E8-DE39-4B6E-BBBD-16C57CDAFCF6}" sibTransId="{65872178-BF2B-452E-BD28-3D05F8191B97}"/>
    <dgm:cxn modelId="{D9E27D97-1E34-47A4-B6CD-83B3A5B321D1}" srcId="{36DEFECC-7688-4F8B-82BB-14D206079E6C}" destId="{A30278FA-BE3B-40BC-8198-CEFA241FB5F8}" srcOrd="0" destOrd="0" parTransId="{E45A8DA0-1BF1-4101-9BBF-0AC42DCF6E6A}" sibTransId="{4655C7B2-7346-4579-9BE9-9B829167AB67}"/>
    <dgm:cxn modelId="{71473DCF-DFD2-4739-9649-BA899B3EC9A7}" type="presOf" srcId="{A30278FA-BE3B-40BC-8198-CEFA241FB5F8}" destId="{0A29B053-CF0B-49D8-AFE9-851038E2EE65}" srcOrd="0" destOrd="0" presId="urn:microsoft.com/office/officeart/2005/8/layout/hierarchy4"/>
    <dgm:cxn modelId="{CC98FEEA-2EFB-403C-AFAF-29F4A32321E9}" type="presOf" srcId="{36DEFECC-7688-4F8B-82BB-14D206079E6C}" destId="{3CA25032-0412-443B-B75B-A869A8FD9F15}" srcOrd="0" destOrd="0" presId="urn:microsoft.com/office/officeart/2005/8/layout/hierarchy4"/>
    <dgm:cxn modelId="{71BF56EB-BE68-41B4-B0B6-C72A036513BA}" type="presOf" srcId="{2D731D33-FCDB-4470-8D4F-3690FA9F604B}" destId="{FB0E5302-2C19-4935-8D52-9C9B9BC9AFD7}" srcOrd="0" destOrd="0" presId="urn:microsoft.com/office/officeart/2005/8/layout/hierarchy4"/>
    <dgm:cxn modelId="{3F7E6CF7-CD35-4DBC-AEF5-C31B5365EB7B}" type="presOf" srcId="{06C5801C-68ED-4FF0-8EF5-85FFB513AD3A}" destId="{A4AB6A6D-EAAE-44FC-B325-EF0A04BE31E7}" srcOrd="0" destOrd="0" presId="urn:microsoft.com/office/officeart/2005/8/layout/hierarchy4"/>
    <dgm:cxn modelId="{70D126C2-1D2E-46B8-86BF-4658C5416572}" type="presParOf" srcId="{E21AB489-E250-4F8C-A85A-958BEB2B94C9}" destId="{949A668E-59E8-4370-B9B6-0F93A6846934}" srcOrd="0" destOrd="0" presId="urn:microsoft.com/office/officeart/2005/8/layout/hierarchy4"/>
    <dgm:cxn modelId="{7D645031-1462-4BF5-8A97-B5F4A0D6AE85}" type="presParOf" srcId="{949A668E-59E8-4370-B9B6-0F93A6846934}" destId="{3CA25032-0412-443B-B75B-A869A8FD9F15}" srcOrd="0" destOrd="0" presId="urn:microsoft.com/office/officeart/2005/8/layout/hierarchy4"/>
    <dgm:cxn modelId="{26968E94-D164-4C4E-A83A-318D02EFA5F8}" type="presParOf" srcId="{949A668E-59E8-4370-B9B6-0F93A6846934}" destId="{1C1BE8AE-0D2E-4456-AD50-D5774030AC3D}" srcOrd="1" destOrd="0" presId="urn:microsoft.com/office/officeart/2005/8/layout/hierarchy4"/>
    <dgm:cxn modelId="{8B7FCC87-14F5-4629-86F0-D94598CEDC20}" type="presParOf" srcId="{949A668E-59E8-4370-B9B6-0F93A6846934}" destId="{7DA9C026-C9DE-4102-ADC6-7B1F04899F6F}" srcOrd="2" destOrd="0" presId="urn:microsoft.com/office/officeart/2005/8/layout/hierarchy4"/>
    <dgm:cxn modelId="{C2E58160-AB57-4038-88C8-BA7300BC2C34}" type="presParOf" srcId="{7DA9C026-C9DE-4102-ADC6-7B1F04899F6F}" destId="{A5014080-17FF-44A9-9FFF-D8A69B591B73}" srcOrd="0" destOrd="0" presId="urn:microsoft.com/office/officeart/2005/8/layout/hierarchy4"/>
    <dgm:cxn modelId="{D6AE0C8F-F7AB-44D9-8D27-828DF8E5BAF1}" type="presParOf" srcId="{A5014080-17FF-44A9-9FFF-D8A69B591B73}" destId="{0A29B053-CF0B-49D8-AFE9-851038E2EE65}" srcOrd="0" destOrd="0" presId="urn:microsoft.com/office/officeart/2005/8/layout/hierarchy4"/>
    <dgm:cxn modelId="{CD8F8A45-B26E-4E2A-8394-A296171EDCA3}" type="presParOf" srcId="{A5014080-17FF-44A9-9FFF-D8A69B591B73}" destId="{A08C56D4-625F-48F2-AB46-66BE0A32FF27}" srcOrd="1" destOrd="0" presId="urn:microsoft.com/office/officeart/2005/8/layout/hierarchy4"/>
    <dgm:cxn modelId="{467FC1D0-D183-4F3F-BEBE-B95F67B3F130}" type="presParOf" srcId="{A5014080-17FF-44A9-9FFF-D8A69B591B73}" destId="{888E7460-65FE-4A1C-9781-9866F2E6EC35}" srcOrd="2" destOrd="0" presId="urn:microsoft.com/office/officeart/2005/8/layout/hierarchy4"/>
    <dgm:cxn modelId="{F353760A-0B39-48D4-99EE-5E25388CC962}" type="presParOf" srcId="{888E7460-65FE-4A1C-9781-9866F2E6EC35}" destId="{2BEF94B4-C366-466F-B310-5293318FD2A4}" srcOrd="0" destOrd="0" presId="urn:microsoft.com/office/officeart/2005/8/layout/hierarchy4"/>
    <dgm:cxn modelId="{A892B51A-36D5-4F1E-BF0B-181BFC485D2A}" type="presParOf" srcId="{2BEF94B4-C366-466F-B310-5293318FD2A4}" destId="{78C897C7-A506-4659-851F-09DBDB4675B8}" srcOrd="0" destOrd="0" presId="urn:microsoft.com/office/officeart/2005/8/layout/hierarchy4"/>
    <dgm:cxn modelId="{E5A8E51F-4CB6-4827-B1B7-A6CDC5EBCE2D}" type="presParOf" srcId="{2BEF94B4-C366-466F-B310-5293318FD2A4}" destId="{186F9D85-2694-4A88-B9A4-C96AE0E5C80C}" srcOrd="1" destOrd="0" presId="urn:microsoft.com/office/officeart/2005/8/layout/hierarchy4"/>
    <dgm:cxn modelId="{4CDF1BDB-8902-4BF1-A1D3-1CD92A7A01FF}" type="presParOf" srcId="{888E7460-65FE-4A1C-9781-9866F2E6EC35}" destId="{3CA9EE40-5B16-49AD-B8A8-DD06218769C2}" srcOrd="1" destOrd="0" presId="urn:microsoft.com/office/officeart/2005/8/layout/hierarchy4"/>
    <dgm:cxn modelId="{1E407963-EAAF-49C7-B4C1-068130095771}" type="presParOf" srcId="{888E7460-65FE-4A1C-9781-9866F2E6EC35}" destId="{609731D2-CB8E-4A50-A540-769AE0F76AF4}" srcOrd="2" destOrd="0" presId="urn:microsoft.com/office/officeart/2005/8/layout/hierarchy4"/>
    <dgm:cxn modelId="{385CF159-D2FE-42C9-ACE5-2756F6DB47CE}" type="presParOf" srcId="{609731D2-CB8E-4A50-A540-769AE0F76AF4}" destId="{A4AB6A6D-EAAE-44FC-B325-EF0A04BE31E7}" srcOrd="0" destOrd="0" presId="urn:microsoft.com/office/officeart/2005/8/layout/hierarchy4"/>
    <dgm:cxn modelId="{8F2D3EFA-425E-4FF5-AA4B-9674D0F890E3}" type="presParOf" srcId="{609731D2-CB8E-4A50-A540-769AE0F76AF4}" destId="{3D25D8AE-E60A-44F1-8C93-D6EFA9CF7EFD}" srcOrd="1" destOrd="0" presId="urn:microsoft.com/office/officeart/2005/8/layout/hierarchy4"/>
    <dgm:cxn modelId="{CB11CDB7-01A4-4CCB-A0EE-F65D199A8586}" type="presParOf" srcId="{7DA9C026-C9DE-4102-ADC6-7B1F04899F6F}" destId="{1CBC9C29-B9D0-4EAD-A2F2-52DC45D76A7D}" srcOrd="1" destOrd="0" presId="urn:microsoft.com/office/officeart/2005/8/layout/hierarchy4"/>
    <dgm:cxn modelId="{4FF81021-43BA-47AB-B4D5-CAB6271E07CC}" type="presParOf" srcId="{7DA9C026-C9DE-4102-ADC6-7B1F04899F6F}" destId="{5B23DEA0-2035-4FD6-9949-CF9728F6DB7C}" srcOrd="2" destOrd="0" presId="urn:microsoft.com/office/officeart/2005/8/layout/hierarchy4"/>
    <dgm:cxn modelId="{02448410-F30D-4B73-A9CA-9B0D700D0C71}" type="presParOf" srcId="{5B23DEA0-2035-4FD6-9949-CF9728F6DB7C}" destId="{FB0E5302-2C19-4935-8D52-9C9B9BC9AFD7}" srcOrd="0" destOrd="0" presId="urn:microsoft.com/office/officeart/2005/8/layout/hierarchy4"/>
    <dgm:cxn modelId="{0429CFC1-ABC5-4490-BB01-E625C20947F7}" type="presParOf" srcId="{5B23DEA0-2035-4FD6-9949-CF9728F6DB7C}" destId="{38602CD8-4BBF-4ECA-A937-30A2A55F567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9274B7-89CE-4247-BC44-C8B9B22D8C46}" type="doc">
      <dgm:prSet loTypeId="urn:microsoft.com/office/officeart/2005/8/layout/hList6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pPr rtl="1"/>
          <a:endParaRPr lang="he-IL"/>
        </a:p>
      </dgm:t>
    </dgm:pt>
    <dgm:pt modelId="{1C4AEC4E-A6CC-4164-829B-0D9B16D090C3}">
      <dgm:prSet phldrT="[טקסט]" custT="1"/>
      <dgm:spPr/>
      <dgm:t>
        <a:bodyPr/>
        <a:lstStyle/>
        <a:p>
          <a:pPr rtl="1"/>
          <a:r>
            <a:rPr lang="ar-SA" sz="4400" dirty="0">
              <a:latin typeface="Arial" panose="020B0604020202020204" pitchFamily="34" charset="0"/>
              <a:cs typeface="Arial" panose="020B0604020202020204" pitchFamily="34" charset="0"/>
            </a:rPr>
            <a:t>رعي مراقب</a:t>
          </a:r>
          <a:endParaRPr lang="he-IL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A26F9-B898-4F78-9360-E96E92E1D6FC}" type="parTrans" cxnId="{53D79829-B662-4834-B437-547AC5C2C361}">
      <dgm:prSet/>
      <dgm:spPr/>
      <dgm:t>
        <a:bodyPr/>
        <a:lstStyle/>
        <a:p>
          <a:pPr rtl="1"/>
          <a:endParaRPr lang="he-IL"/>
        </a:p>
      </dgm:t>
    </dgm:pt>
    <dgm:pt modelId="{0E577CD9-E2A9-4F90-B4D5-824741DBC54D}" type="sibTrans" cxnId="{53D79829-B662-4834-B437-547AC5C2C361}">
      <dgm:prSet custT="1"/>
      <dgm:spPr/>
      <dgm:t>
        <a:bodyPr/>
        <a:lstStyle/>
        <a:p>
          <a:pPr rtl="1"/>
          <a:endParaRPr lang="he-IL"/>
        </a:p>
      </dgm:t>
    </dgm:pt>
    <dgm:pt modelId="{F9805A83-57F6-41A7-A6C3-0CED9665F417}">
      <dgm:prSet phldrT="[טקסט]" custT="1"/>
      <dgm:spPr/>
      <dgm:t>
        <a:bodyPr/>
        <a:lstStyle/>
        <a:p>
          <a:pPr rtl="1"/>
          <a:r>
            <a:rPr lang="ar-SA" sz="4400" dirty="0">
              <a:latin typeface="Arial" panose="020B0604020202020204" pitchFamily="34" charset="0"/>
              <a:cs typeface="Arial" panose="020B0604020202020204" pitchFamily="34" charset="0"/>
            </a:rPr>
            <a:t>نقل المياه</a:t>
          </a:r>
          <a:endParaRPr lang="he-IL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5174B8-7EEC-4456-8CAD-85ECAECF8818}" type="parTrans" cxnId="{A07482AC-1ADE-4297-819E-05E554FAC0DD}">
      <dgm:prSet/>
      <dgm:spPr/>
      <dgm:t>
        <a:bodyPr/>
        <a:lstStyle/>
        <a:p>
          <a:pPr rtl="1"/>
          <a:endParaRPr lang="he-IL"/>
        </a:p>
      </dgm:t>
    </dgm:pt>
    <dgm:pt modelId="{C432358A-1BE3-4797-B621-BE9B48F5A53D}" type="sibTrans" cxnId="{A07482AC-1ADE-4297-819E-05E554FAC0DD}">
      <dgm:prSet/>
      <dgm:spPr/>
      <dgm:t>
        <a:bodyPr/>
        <a:lstStyle/>
        <a:p>
          <a:pPr rtl="1"/>
          <a:endParaRPr lang="he-IL"/>
        </a:p>
      </dgm:t>
    </dgm:pt>
    <dgm:pt modelId="{BB8112C8-27E6-403F-B093-126A164873C5}">
      <dgm:prSet phldrT="[טקסט]" custT="1"/>
      <dgm:spPr/>
      <dgm:t>
        <a:bodyPr/>
        <a:lstStyle/>
        <a:p>
          <a:pPr rtl="1"/>
          <a:r>
            <a:rPr lang="ar-SA" sz="4400" dirty="0">
              <a:latin typeface="Arial" panose="020B0604020202020204" pitchFamily="34" charset="0"/>
              <a:cs typeface="Arial" panose="020B0604020202020204" pitchFamily="34" charset="0"/>
            </a:rPr>
            <a:t>استعمال ناجع للتربة</a:t>
          </a:r>
          <a:endParaRPr lang="he-IL" sz="44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rtl="1"/>
          <a:r>
            <a:rPr lang="ar-SA" sz="4400" dirty="0">
              <a:latin typeface="Arial" panose="020B0604020202020204" pitchFamily="34" charset="0"/>
              <a:cs typeface="Arial" panose="020B0604020202020204" pitchFamily="34" charset="0"/>
            </a:rPr>
            <a:t>غرس اشجار</a:t>
          </a:r>
          <a:endParaRPr lang="he-IL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9A60A4-37B7-48C9-846E-8453D1D1B99E}" type="parTrans" cxnId="{E2BA683A-03FE-4571-946F-A5FAE74968CD}">
      <dgm:prSet/>
      <dgm:spPr/>
      <dgm:t>
        <a:bodyPr/>
        <a:lstStyle/>
        <a:p>
          <a:pPr rtl="1"/>
          <a:endParaRPr lang="he-IL"/>
        </a:p>
      </dgm:t>
    </dgm:pt>
    <dgm:pt modelId="{C65B6AD1-AB13-428C-B10B-F2B17075F87D}" type="sibTrans" cxnId="{E2BA683A-03FE-4571-946F-A5FAE74968CD}">
      <dgm:prSet custT="1"/>
      <dgm:spPr/>
      <dgm:t>
        <a:bodyPr/>
        <a:lstStyle/>
        <a:p>
          <a:pPr rtl="1"/>
          <a:endParaRPr lang="he-IL"/>
        </a:p>
      </dgm:t>
    </dgm:pt>
    <dgm:pt modelId="{BF485908-9C19-48CC-ADE0-0A298AAD86E7}">
      <dgm:prSet phldrT="[טקסט]"/>
      <dgm:spPr/>
      <dgm:t>
        <a:bodyPr/>
        <a:lstStyle/>
        <a:p>
          <a:pPr rtl="1"/>
          <a:endParaRPr lang="he-IL" sz="3600" dirty="0"/>
        </a:p>
      </dgm:t>
    </dgm:pt>
    <dgm:pt modelId="{60AF9BC9-3D77-4A39-BC55-4E20587B7CD9}" type="parTrans" cxnId="{AE60A5B3-C378-4FCD-9ADB-58AF221E9A1C}">
      <dgm:prSet/>
      <dgm:spPr/>
      <dgm:t>
        <a:bodyPr/>
        <a:lstStyle/>
        <a:p>
          <a:pPr rtl="1"/>
          <a:endParaRPr lang="he-IL"/>
        </a:p>
      </dgm:t>
    </dgm:pt>
    <dgm:pt modelId="{04F94534-CF38-4B5D-90FA-D43038A8445E}" type="sibTrans" cxnId="{AE60A5B3-C378-4FCD-9ADB-58AF221E9A1C}">
      <dgm:prSet/>
      <dgm:spPr/>
      <dgm:t>
        <a:bodyPr/>
        <a:lstStyle/>
        <a:p>
          <a:pPr rtl="1"/>
          <a:endParaRPr lang="he-IL"/>
        </a:p>
      </dgm:t>
    </dgm:pt>
    <dgm:pt modelId="{516D17F8-0038-4316-B6AD-06953CD9E9F0}" type="pres">
      <dgm:prSet presAssocID="{6F9274B7-89CE-4247-BC44-C8B9B22D8C46}" presName="Name0" presStyleCnt="0">
        <dgm:presLayoutVars>
          <dgm:dir val="rev"/>
          <dgm:resizeHandles val="exact"/>
        </dgm:presLayoutVars>
      </dgm:prSet>
      <dgm:spPr/>
    </dgm:pt>
    <dgm:pt modelId="{5C80E8B4-6C5A-4394-9891-2827E1F3AAE6}" type="pres">
      <dgm:prSet presAssocID="{1C4AEC4E-A6CC-4164-829B-0D9B16D090C3}" presName="node" presStyleLbl="node1" presStyleIdx="0" presStyleCnt="3" custLinFactX="-4203" custLinFactNeighborX="-100000" custLinFactNeighborY="0">
        <dgm:presLayoutVars>
          <dgm:bulletEnabled val="1"/>
        </dgm:presLayoutVars>
      </dgm:prSet>
      <dgm:spPr/>
    </dgm:pt>
    <dgm:pt modelId="{798FF4F9-9726-44C7-BBED-04C74BDE6BF4}" type="pres">
      <dgm:prSet presAssocID="{0E577CD9-E2A9-4F90-B4D5-824741DBC54D}" presName="sibTrans" presStyleCnt="0"/>
      <dgm:spPr/>
    </dgm:pt>
    <dgm:pt modelId="{DB2F9917-B397-451A-AB79-1F2E5B89E39E}" type="pres">
      <dgm:prSet presAssocID="{F9805A83-57F6-41A7-A6C3-0CED9665F417}" presName="node" presStyleLbl="node1" presStyleIdx="1" presStyleCnt="3" custLinFactNeighborX="-84805" custLinFactNeighborY="0">
        <dgm:presLayoutVars>
          <dgm:bulletEnabled val="1"/>
        </dgm:presLayoutVars>
      </dgm:prSet>
      <dgm:spPr/>
    </dgm:pt>
    <dgm:pt modelId="{BA370D77-2FE7-4873-82D5-609D152D1A75}" type="pres">
      <dgm:prSet presAssocID="{C432358A-1BE3-4797-B621-BE9B48F5A53D}" presName="sibTrans" presStyleCnt="0"/>
      <dgm:spPr/>
    </dgm:pt>
    <dgm:pt modelId="{370B69E0-373E-456D-9172-3EB6098C14B9}" type="pres">
      <dgm:prSet presAssocID="{BB8112C8-27E6-403F-B093-126A164873C5}" presName="node" presStyleLbl="node1" presStyleIdx="2" presStyleCnt="3">
        <dgm:presLayoutVars>
          <dgm:bulletEnabled val="1"/>
        </dgm:presLayoutVars>
      </dgm:prSet>
      <dgm:spPr/>
    </dgm:pt>
  </dgm:ptLst>
  <dgm:cxnLst>
    <dgm:cxn modelId="{53D79829-B662-4834-B437-547AC5C2C361}" srcId="{6F9274B7-89CE-4247-BC44-C8B9B22D8C46}" destId="{1C4AEC4E-A6CC-4164-829B-0D9B16D090C3}" srcOrd="0" destOrd="0" parTransId="{31AA26F9-B898-4F78-9360-E96E92E1D6FC}" sibTransId="{0E577CD9-E2A9-4F90-B4D5-824741DBC54D}"/>
    <dgm:cxn modelId="{E2BA683A-03FE-4571-946F-A5FAE74968CD}" srcId="{6F9274B7-89CE-4247-BC44-C8B9B22D8C46}" destId="{BB8112C8-27E6-403F-B093-126A164873C5}" srcOrd="2" destOrd="0" parTransId="{DF9A60A4-37B7-48C9-846E-8453D1D1B99E}" sibTransId="{C65B6AD1-AB13-428C-B10B-F2B17075F87D}"/>
    <dgm:cxn modelId="{D8E4B74C-AA3E-4679-AC59-E54C026F87B5}" type="presOf" srcId="{BF485908-9C19-48CC-ADE0-0A298AAD86E7}" destId="{370B69E0-373E-456D-9172-3EB6098C14B9}" srcOrd="0" destOrd="1" presId="urn:microsoft.com/office/officeart/2005/8/layout/hList6"/>
    <dgm:cxn modelId="{BAA86A59-E607-41E2-A86D-99E361C9B9CD}" type="presOf" srcId="{F9805A83-57F6-41A7-A6C3-0CED9665F417}" destId="{DB2F9917-B397-451A-AB79-1F2E5B89E39E}" srcOrd="0" destOrd="0" presId="urn:microsoft.com/office/officeart/2005/8/layout/hList6"/>
    <dgm:cxn modelId="{FD4B0F8E-A054-4B06-807A-D6D47C338EE0}" type="presOf" srcId="{BB8112C8-27E6-403F-B093-126A164873C5}" destId="{370B69E0-373E-456D-9172-3EB6098C14B9}" srcOrd="0" destOrd="0" presId="urn:microsoft.com/office/officeart/2005/8/layout/hList6"/>
    <dgm:cxn modelId="{21C524A9-3493-49E7-AA7F-1B0E700F7A55}" type="presOf" srcId="{6F9274B7-89CE-4247-BC44-C8B9B22D8C46}" destId="{516D17F8-0038-4316-B6AD-06953CD9E9F0}" srcOrd="0" destOrd="0" presId="urn:microsoft.com/office/officeart/2005/8/layout/hList6"/>
    <dgm:cxn modelId="{A07482AC-1ADE-4297-819E-05E554FAC0DD}" srcId="{6F9274B7-89CE-4247-BC44-C8B9B22D8C46}" destId="{F9805A83-57F6-41A7-A6C3-0CED9665F417}" srcOrd="1" destOrd="0" parTransId="{A55174B8-7EEC-4456-8CAD-85ECAECF8818}" sibTransId="{C432358A-1BE3-4797-B621-BE9B48F5A53D}"/>
    <dgm:cxn modelId="{AE60A5B3-C378-4FCD-9ADB-58AF221E9A1C}" srcId="{BB8112C8-27E6-403F-B093-126A164873C5}" destId="{BF485908-9C19-48CC-ADE0-0A298AAD86E7}" srcOrd="0" destOrd="0" parTransId="{60AF9BC9-3D77-4A39-BC55-4E20587B7CD9}" sibTransId="{04F94534-CF38-4B5D-90FA-D43038A8445E}"/>
    <dgm:cxn modelId="{E3D544E0-425E-4138-A37F-ADEE5A91C279}" type="presOf" srcId="{1C4AEC4E-A6CC-4164-829B-0D9B16D090C3}" destId="{5C80E8B4-6C5A-4394-9891-2827E1F3AAE6}" srcOrd="0" destOrd="0" presId="urn:microsoft.com/office/officeart/2005/8/layout/hList6"/>
    <dgm:cxn modelId="{0F97AEBA-8326-446C-A182-87A9771C7E6D}" type="presParOf" srcId="{516D17F8-0038-4316-B6AD-06953CD9E9F0}" destId="{5C80E8B4-6C5A-4394-9891-2827E1F3AAE6}" srcOrd="0" destOrd="0" presId="urn:microsoft.com/office/officeart/2005/8/layout/hList6"/>
    <dgm:cxn modelId="{3F55E83F-EF84-47BA-B0E4-523318F7D457}" type="presParOf" srcId="{516D17F8-0038-4316-B6AD-06953CD9E9F0}" destId="{798FF4F9-9726-44C7-BBED-04C74BDE6BF4}" srcOrd="1" destOrd="0" presId="urn:microsoft.com/office/officeart/2005/8/layout/hList6"/>
    <dgm:cxn modelId="{C54D7A62-BD77-48B8-BEB8-CFCF35F505ED}" type="presParOf" srcId="{516D17F8-0038-4316-B6AD-06953CD9E9F0}" destId="{DB2F9917-B397-451A-AB79-1F2E5B89E39E}" srcOrd="2" destOrd="0" presId="urn:microsoft.com/office/officeart/2005/8/layout/hList6"/>
    <dgm:cxn modelId="{B3A128CA-276F-407F-9A36-A75DE3C35607}" type="presParOf" srcId="{516D17F8-0038-4316-B6AD-06953CD9E9F0}" destId="{BA370D77-2FE7-4873-82D5-609D152D1A75}" srcOrd="3" destOrd="0" presId="urn:microsoft.com/office/officeart/2005/8/layout/hList6"/>
    <dgm:cxn modelId="{5D3B0E08-37F1-4695-BEE5-7B2F733A567A}" type="presParOf" srcId="{516D17F8-0038-4316-B6AD-06953CD9E9F0}" destId="{370B69E0-373E-456D-9172-3EB6098C14B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73F949-A727-47DD-B6B0-E24BD01CF1AB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064A6C8A-39F9-455C-A5EF-74049C0C8EAE}">
      <dgm:prSet phldrT="[טקסט]" custT="1"/>
      <dgm:spPr/>
      <dgm:t>
        <a:bodyPr/>
        <a:lstStyle/>
        <a:p>
          <a:pPr rtl="1">
            <a:buFontTx/>
            <a:buNone/>
          </a:pPr>
          <a:r>
            <a:rPr lang="ar-SA" sz="4400" dirty="0"/>
            <a:t>تملّح التربة هي ظاهرة يتراكم فيها الملح على سطح الارض وفي الطبقات العليا. إن تركيز الملح فوق نسبة معينة سوف يمنع نمو النباتات في التربة ويجعلها غير صالحة للزراعة.</a:t>
          </a:r>
          <a:endParaRPr lang="he-IL" sz="4400" dirty="0">
            <a:cs typeface="Varela Round" panose="00000500000000000000"/>
          </a:endParaRPr>
        </a:p>
      </dgm:t>
    </dgm:pt>
    <dgm:pt modelId="{FB51819C-4E50-488F-B284-BD9A33812624}" type="parTrans" cxnId="{258332AE-3CF3-495B-9F2C-69C7E6A98C10}">
      <dgm:prSet/>
      <dgm:spPr/>
      <dgm:t>
        <a:bodyPr/>
        <a:lstStyle/>
        <a:p>
          <a:pPr rtl="1"/>
          <a:endParaRPr lang="he-IL"/>
        </a:p>
      </dgm:t>
    </dgm:pt>
    <dgm:pt modelId="{7A4100B9-A2F5-4798-9508-A36F249E99C5}" type="sibTrans" cxnId="{258332AE-3CF3-495B-9F2C-69C7E6A98C10}">
      <dgm:prSet/>
      <dgm:spPr/>
      <dgm:t>
        <a:bodyPr/>
        <a:lstStyle/>
        <a:p>
          <a:pPr rtl="1"/>
          <a:endParaRPr lang="he-IL"/>
        </a:p>
      </dgm:t>
    </dgm:pt>
    <dgm:pt modelId="{3185F693-FE82-484A-BF9A-C786BB15C48B}" type="pres">
      <dgm:prSet presAssocID="{AE73F949-A727-47DD-B6B0-E24BD01CF1AB}" presName="linear" presStyleCnt="0">
        <dgm:presLayoutVars>
          <dgm:animLvl val="lvl"/>
          <dgm:resizeHandles val="exact"/>
        </dgm:presLayoutVars>
      </dgm:prSet>
      <dgm:spPr/>
    </dgm:pt>
    <dgm:pt modelId="{D60AE0FC-C9D3-4718-B1FD-125665DBC18A}" type="pres">
      <dgm:prSet presAssocID="{064A6C8A-39F9-455C-A5EF-74049C0C8EAE}" presName="parentText" presStyleLbl="node1" presStyleIdx="0" presStyleCnt="1" custScaleY="133061">
        <dgm:presLayoutVars>
          <dgm:chMax val="0"/>
          <dgm:bulletEnabled val="1"/>
        </dgm:presLayoutVars>
      </dgm:prSet>
      <dgm:spPr/>
    </dgm:pt>
  </dgm:ptLst>
  <dgm:cxnLst>
    <dgm:cxn modelId="{258332AE-3CF3-495B-9F2C-69C7E6A98C10}" srcId="{AE73F949-A727-47DD-B6B0-E24BD01CF1AB}" destId="{064A6C8A-39F9-455C-A5EF-74049C0C8EAE}" srcOrd="0" destOrd="0" parTransId="{FB51819C-4E50-488F-B284-BD9A33812624}" sibTransId="{7A4100B9-A2F5-4798-9508-A36F249E99C5}"/>
    <dgm:cxn modelId="{434F75BB-66CF-4E1E-9ACD-F18EEA09870E}" type="presOf" srcId="{064A6C8A-39F9-455C-A5EF-74049C0C8EAE}" destId="{D60AE0FC-C9D3-4718-B1FD-125665DBC18A}" srcOrd="0" destOrd="0" presId="urn:microsoft.com/office/officeart/2005/8/layout/vList2"/>
    <dgm:cxn modelId="{B3DF76D5-F817-4649-A30B-B0C365C5BE65}" type="presOf" srcId="{AE73F949-A727-47DD-B6B0-E24BD01CF1AB}" destId="{3185F693-FE82-484A-BF9A-C786BB15C48B}" srcOrd="0" destOrd="0" presId="urn:microsoft.com/office/officeart/2005/8/layout/vList2"/>
    <dgm:cxn modelId="{7CE8501C-4BC9-47D9-96F1-40E05C48AC6A}" type="presParOf" srcId="{3185F693-FE82-484A-BF9A-C786BB15C48B}" destId="{D60AE0FC-C9D3-4718-B1FD-125665DBC1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56BC4B-47AF-4DDE-925B-CFC7557AEEDC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1CA79054-393A-4F11-B944-2A7AC4D970F2}">
      <dgm:prSet custT="1"/>
      <dgm:spPr/>
      <dgm:t>
        <a:bodyPr/>
        <a:lstStyle/>
        <a:p>
          <a:pPr rtl="1"/>
          <a:r>
            <a:rPr lang="ar-SA" sz="4400" dirty="0">
              <a:latin typeface="Arial" panose="020B0604020202020204" pitchFamily="34" charset="0"/>
              <a:cs typeface="Arial" panose="020B0604020202020204" pitchFamily="34" charset="0"/>
            </a:rPr>
            <a:t>عملية التصحّر</a:t>
          </a:r>
          <a:endParaRPr lang="he-IL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56A50B-CF66-4FCC-B627-C2808EB7B17E}" type="parTrans" cxnId="{57C23B72-D163-4820-9C50-807A12E620F8}">
      <dgm:prSet/>
      <dgm:spPr/>
      <dgm:t>
        <a:bodyPr/>
        <a:lstStyle/>
        <a:p>
          <a:pPr rtl="1"/>
          <a:endParaRPr lang="he-IL"/>
        </a:p>
      </dgm:t>
    </dgm:pt>
    <dgm:pt modelId="{3E48DEE6-D8AD-4A0B-87B1-A44173F0A714}" type="sibTrans" cxnId="{57C23B72-D163-4820-9C50-807A12E620F8}">
      <dgm:prSet/>
      <dgm:spPr/>
      <dgm:t>
        <a:bodyPr/>
        <a:lstStyle/>
        <a:p>
          <a:pPr rtl="1"/>
          <a:endParaRPr lang="he-IL"/>
        </a:p>
      </dgm:t>
    </dgm:pt>
    <dgm:pt modelId="{7B1DD998-6D25-44C2-B488-BB290A646B53}">
      <dgm:prSet phldrT="[טקסט]" custT="1"/>
      <dgm:spPr/>
      <dgm:t>
        <a:bodyPr/>
        <a:lstStyle/>
        <a:p>
          <a:pPr rtl="1"/>
          <a:r>
            <a:rPr lang="ar-SA" sz="4400" dirty="0">
              <a:cs typeface="+mn-cs"/>
            </a:rPr>
            <a:t>انخفاض كميات الرواسب</a:t>
          </a:r>
          <a:endParaRPr lang="he-IL" sz="4400" dirty="0">
            <a:cs typeface="+mn-cs"/>
          </a:endParaRPr>
        </a:p>
      </dgm:t>
    </dgm:pt>
    <dgm:pt modelId="{D9D319E7-FE5D-4367-8794-A76B5DC7FA10}" type="parTrans" cxnId="{DD4BE2BB-E34C-40B8-BD5C-9EE7C73CE5B6}">
      <dgm:prSet/>
      <dgm:spPr/>
      <dgm:t>
        <a:bodyPr/>
        <a:lstStyle/>
        <a:p>
          <a:pPr rtl="1"/>
          <a:endParaRPr lang="he-IL"/>
        </a:p>
      </dgm:t>
    </dgm:pt>
    <dgm:pt modelId="{3FAE8A08-2F17-4A6F-9BD8-90465EBB2A94}" type="sibTrans" cxnId="{DD4BE2BB-E34C-40B8-BD5C-9EE7C73CE5B6}">
      <dgm:prSet/>
      <dgm:spPr/>
      <dgm:t>
        <a:bodyPr/>
        <a:lstStyle/>
        <a:p>
          <a:pPr rtl="1"/>
          <a:endParaRPr lang="he-IL"/>
        </a:p>
      </dgm:t>
    </dgm:pt>
    <dgm:pt modelId="{8ACE2BFB-B1A2-44DD-A412-29622384AB4F}">
      <dgm:prSet phldrT="[טקסט]" custT="1"/>
      <dgm:spPr/>
      <dgm:t>
        <a:bodyPr/>
        <a:lstStyle/>
        <a:p>
          <a:pPr rtl="1"/>
          <a:r>
            <a:rPr lang="ar-SA" sz="4400" dirty="0"/>
            <a:t>تصريف سيئ للمياه</a:t>
          </a:r>
          <a:endParaRPr lang="he-IL" sz="4400" dirty="0">
            <a:cs typeface="Varela Round"/>
          </a:endParaRPr>
        </a:p>
      </dgm:t>
    </dgm:pt>
    <dgm:pt modelId="{F3B782BF-EFEE-47DE-A172-0393C59DBCAD}" type="parTrans" cxnId="{2D6DC7B7-2554-44A7-A465-574B608D4A7C}">
      <dgm:prSet/>
      <dgm:spPr/>
      <dgm:t>
        <a:bodyPr/>
        <a:lstStyle/>
        <a:p>
          <a:pPr rtl="1"/>
          <a:endParaRPr lang="he-IL"/>
        </a:p>
      </dgm:t>
    </dgm:pt>
    <dgm:pt modelId="{A41E5E08-3428-47D3-AD8E-795BB721908B}" type="sibTrans" cxnId="{2D6DC7B7-2554-44A7-A465-574B608D4A7C}">
      <dgm:prSet/>
      <dgm:spPr/>
      <dgm:t>
        <a:bodyPr/>
        <a:lstStyle/>
        <a:p>
          <a:pPr rtl="1"/>
          <a:endParaRPr lang="he-IL"/>
        </a:p>
      </dgm:t>
    </dgm:pt>
    <dgm:pt modelId="{355CE366-8C33-4824-9DDC-AC3A16C41B99}">
      <dgm:prSet custT="1"/>
      <dgm:spPr/>
      <dgm:t>
        <a:bodyPr/>
        <a:lstStyle/>
        <a:p>
          <a:pPr rtl="1"/>
          <a:r>
            <a:rPr lang="ar-SA" sz="4400" dirty="0"/>
            <a:t>الزحف العمراني</a:t>
          </a:r>
          <a:endParaRPr lang="he-IL" sz="4400" dirty="0">
            <a:cs typeface="Varela Round"/>
          </a:endParaRPr>
        </a:p>
      </dgm:t>
    </dgm:pt>
    <dgm:pt modelId="{56F0D2DA-EFD7-400E-86F0-741E229101F3}" type="parTrans" cxnId="{FD4E93B5-0A27-4206-982F-B102BB7200E8}">
      <dgm:prSet/>
      <dgm:spPr/>
      <dgm:t>
        <a:bodyPr/>
        <a:lstStyle/>
        <a:p>
          <a:pPr rtl="1"/>
          <a:endParaRPr lang="he-IL"/>
        </a:p>
      </dgm:t>
    </dgm:pt>
    <dgm:pt modelId="{0908E5F8-0720-4BBE-91D7-5788F7EFF778}" type="sibTrans" cxnId="{FD4E93B5-0A27-4206-982F-B102BB7200E8}">
      <dgm:prSet/>
      <dgm:spPr/>
      <dgm:t>
        <a:bodyPr/>
        <a:lstStyle/>
        <a:p>
          <a:pPr rtl="1"/>
          <a:endParaRPr lang="he-IL"/>
        </a:p>
      </dgm:t>
    </dgm:pt>
    <dgm:pt modelId="{EF8ECB32-849C-4732-8428-9FAC48496EDA}" type="pres">
      <dgm:prSet presAssocID="{8356BC4B-47AF-4DDE-925B-CFC7557AEEDC}" presName="diagram" presStyleCnt="0">
        <dgm:presLayoutVars>
          <dgm:dir/>
          <dgm:resizeHandles val="exact"/>
        </dgm:presLayoutVars>
      </dgm:prSet>
      <dgm:spPr/>
    </dgm:pt>
    <dgm:pt modelId="{AEAFA87E-CFCE-4F4B-9598-500E5344BC79}" type="pres">
      <dgm:prSet presAssocID="{1CA79054-393A-4F11-B944-2A7AC4D970F2}" presName="node" presStyleLbl="node1" presStyleIdx="0" presStyleCnt="4">
        <dgm:presLayoutVars>
          <dgm:bulletEnabled val="1"/>
        </dgm:presLayoutVars>
      </dgm:prSet>
      <dgm:spPr/>
    </dgm:pt>
    <dgm:pt modelId="{9AFE0C0A-9158-409B-AA18-2B6E25C1453E}" type="pres">
      <dgm:prSet presAssocID="{3E48DEE6-D8AD-4A0B-87B1-A44173F0A714}" presName="sibTrans" presStyleCnt="0"/>
      <dgm:spPr/>
    </dgm:pt>
    <dgm:pt modelId="{3014EA46-A9B9-424B-999C-E03E709BC465}" type="pres">
      <dgm:prSet presAssocID="{355CE366-8C33-4824-9DDC-AC3A16C41B99}" presName="node" presStyleLbl="node1" presStyleIdx="1" presStyleCnt="4">
        <dgm:presLayoutVars>
          <dgm:bulletEnabled val="1"/>
        </dgm:presLayoutVars>
      </dgm:prSet>
      <dgm:spPr/>
    </dgm:pt>
    <dgm:pt modelId="{FE9B301E-F019-4CE1-BA74-C0DB0427FDA3}" type="pres">
      <dgm:prSet presAssocID="{0908E5F8-0720-4BBE-91D7-5788F7EFF778}" presName="sibTrans" presStyleCnt="0"/>
      <dgm:spPr/>
    </dgm:pt>
    <dgm:pt modelId="{5F2567C5-8BFB-4BDA-BC82-A215ACC9C031}" type="pres">
      <dgm:prSet presAssocID="{7B1DD998-6D25-44C2-B488-BB290A646B53}" presName="node" presStyleLbl="node1" presStyleIdx="2" presStyleCnt="4">
        <dgm:presLayoutVars>
          <dgm:bulletEnabled val="1"/>
        </dgm:presLayoutVars>
      </dgm:prSet>
      <dgm:spPr/>
    </dgm:pt>
    <dgm:pt modelId="{C5C530D6-0904-46F7-B93C-5BA8D8AD7640}" type="pres">
      <dgm:prSet presAssocID="{3FAE8A08-2F17-4A6F-9BD8-90465EBB2A94}" presName="sibTrans" presStyleCnt="0"/>
      <dgm:spPr/>
    </dgm:pt>
    <dgm:pt modelId="{271793C7-ABBD-40FB-B38A-79A63C10C678}" type="pres">
      <dgm:prSet presAssocID="{8ACE2BFB-B1A2-44DD-A412-29622384AB4F}" presName="node" presStyleLbl="node1" presStyleIdx="3" presStyleCnt="4">
        <dgm:presLayoutVars>
          <dgm:bulletEnabled val="1"/>
        </dgm:presLayoutVars>
      </dgm:prSet>
      <dgm:spPr/>
    </dgm:pt>
  </dgm:ptLst>
  <dgm:cxnLst>
    <dgm:cxn modelId="{4C9B1A11-0AE8-4F7B-8754-73091CC4915C}" type="presOf" srcId="{355CE366-8C33-4824-9DDC-AC3A16C41B99}" destId="{3014EA46-A9B9-424B-999C-E03E709BC465}" srcOrd="0" destOrd="0" presId="urn:microsoft.com/office/officeart/2005/8/layout/default"/>
    <dgm:cxn modelId="{F3FE3021-44D8-42DE-AB36-ABB5764ECA87}" type="presOf" srcId="{8356BC4B-47AF-4DDE-925B-CFC7557AEEDC}" destId="{EF8ECB32-849C-4732-8428-9FAC48496EDA}" srcOrd="0" destOrd="0" presId="urn:microsoft.com/office/officeart/2005/8/layout/default"/>
    <dgm:cxn modelId="{57C23B72-D163-4820-9C50-807A12E620F8}" srcId="{8356BC4B-47AF-4DDE-925B-CFC7557AEEDC}" destId="{1CA79054-393A-4F11-B944-2A7AC4D970F2}" srcOrd="0" destOrd="0" parTransId="{4D56A50B-CF66-4FCC-B627-C2808EB7B17E}" sibTransId="{3E48DEE6-D8AD-4A0B-87B1-A44173F0A714}"/>
    <dgm:cxn modelId="{C61DF38B-9EF7-44F9-AF0D-10EFBC3EE824}" type="presOf" srcId="{8ACE2BFB-B1A2-44DD-A412-29622384AB4F}" destId="{271793C7-ABBD-40FB-B38A-79A63C10C678}" srcOrd="0" destOrd="0" presId="urn:microsoft.com/office/officeart/2005/8/layout/default"/>
    <dgm:cxn modelId="{DFEEAE8D-897C-420C-8032-93D25A1F406C}" type="presOf" srcId="{1CA79054-393A-4F11-B944-2A7AC4D970F2}" destId="{AEAFA87E-CFCE-4F4B-9598-500E5344BC79}" srcOrd="0" destOrd="0" presId="urn:microsoft.com/office/officeart/2005/8/layout/default"/>
    <dgm:cxn modelId="{FD4E93B5-0A27-4206-982F-B102BB7200E8}" srcId="{8356BC4B-47AF-4DDE-925B-CFC7557AEEDC}" destId="{355CE366-8C33-4824-9DDC-AC3A16C41B99}" srcOrd="1" destOrd="0" parTransId="{56F0D2DA-EFD7-400E-86F0-741E229101F3}" sibTransId="{0908E5F8-0720-4BBE-91D7-5788F7EFF778}"/>
    <dgm:cxn modelId="{2D6DC7B7-2554-44A7-A465-574B608D4A7C}" srcId="{8356BC4B-47AF-4DDE-925B-CFC7557AEEDC}" destId="{8ACE2BFB-B1A2-44DD-A412-29622384AB4F}" srcOrd="3" destOrd="0" parTransId="{F3B782BF-EFEE-47DE-A172-0393C59DBCAD}" sibTransId="{A41E5E08-3428-47D3-AD8E-795BB721908B}"/>
    <dgm:cxn modelId="{DD4BE2BB-E34C-40B8-BD5C-9EE7C73CE5B6}" srcId="{8356BC4B-47AF-4DDE-925B-CFC7557AEEDC}" destId="{7B1DD998-6D25-44C2-B488-BB290A646B53}" srcOrd="2" destOrd="0" parTransId="{D9D319E7-FE5D-4367-8794-A76B5DC7FA10}" sibTransId="{3FAE8A08-2F17-4A6F-9BD8-90465EBB2A94}"/>
    <dgm:cxn modelId="{34F9ECC9-D0B3-4B44-8F4D-0FF0F32545B9}" type="presOf" srcId="{7B1DD998-6D25-44C2-B488-BB290A646B53}" destId="{5F2567C5-8BFB-4BDA-BC82-A215ACC9C031}" srcOrd="0" destOrd="0" presId="urn:microsoft.com/office/officeart/2005/8/layout/default"/>
    <dgm:cxn modelId="{2D853BD3-DF06-4B16-BC17-74D01C462D1A}" type="presParOf" srcId="{EF8ECB32-849C-4732-8428-9FAC48496EDA}" destId="{AEAFA87E-CFCE-4F4B-9598-500E5344BC79}" srcOrd="0" destOrd="0" presId="urn:microsoft.com/office/officeart/2005/8/layout/default"/>
    <dgm:cxn modelId="{FD6A1AE2-1539-44E9-B619-47399C309D38}" type="presParOf" srcId="{EF8ECB32-849C-4732-8428-9FAC48496EDA}" destId="{9AFE0C0A-9158-409B-AA18-2B6E25C1453E}" srcOrd="1" destOrd="0" presId="urn:microsoft.com/office/officeart/2005/8/layout/default"/>
    <dgm:cxn modelId="{94AFC6D5-62CD-4439-BE08-6EA9BDBF70AE}" type="presParOf" srcId="{EF8ECB32-849C-4732-8428-9FAC48496EDA}" destId="{3014EA46-A9B9-424B-999C-E03E709BC465}" srcOrd="2" destOrd="0" presId="urn:microsoft.com/office/officeart/2005/8/layout/default"/>
    <dgm:cxn modelId="{05898CEC-78C4-492A-89C0-C80C955BC52F}" type="presParOf" srcId="{EF8ECB32-849C-4732-8428-9FAC48496EDA}" destId="{FE9B301E-F019-4CE1-BA74-C0DB0427FDA3}" srcOrd="3" destOrd="0" presId="urn:microsoft.com/office/officeart/2005/8/layout/default"/>
    <dgm:cxn modelId="{28E0EDD7-8496-4672-A534-3297FC6CE4E6}" type="presParOf" srcId="{EF8ECB32-849C-4732-8428-9FAC48496EDA}" destId="{5F2567C5-8BFB-4BDA-BC82-A215ACC9C031}" srcOrd="4" destOrd="0" presId="urn:microsoft.com/office/officeart/2005/8/layout/default"/>
    <dgm:cxn modelId="{1E1930A9-468E-4E0E-8A17-A1D0E9C5A59D}" type="presParOf" srcId="{EF8ECB32-849C-4732-8428-9FAC48496EDA}" destId="{C5C530D6-0904-46F7-B93C-5BA8D8AD7640}" srcOrd="5" destOrd="0" presId="urn:microsoft.com/office/officeart/2005/8/layout/default"/>
    <dgm:cxn modelId="{FC5094FA-3C9E-4257-960C-A6558AD47DE1}" type="presParOf" srcId="{EF8ECB32-849C-4732-8428-9FAC48496EDA}" destId="{271793C7-ABBD-40FB-B38A-79A63C10C67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864261-9C50-4C45-9F59-B2944B70246B}" type="doc">
      <dgm:prSet loTypeId="urn:microsoft.com/office/officeart/2005/8/layout/default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61484CAD-ECD1-4BEC-9B97-15AE44175290}">
      <dgm:prSet phldrT="[טקסט]" custT="1"/>
      <dgm:spPr/>
      <dgm:t>
        <a:bodyPr/>
        <a:lstStyle/>
        <a:p>
          <a:pPr rtl="1"/>
          <a:r>
            <a:rPr lang="ar-SA" sz="4400" dirty="0">
              <a:latin typeface="Varela Round"/>
            </a:rPr>
            <a:t>الرّي المكثف</a:t>
          </a:r>
          <a:endParaRPr lang="he-IL" sz="4400" dirty="0">
            <a:latin typeface="Varela Round"/>
          </a:endParaRPr>
        </a:p>
      </dgm:t>
    </dgm:pt>
    <dgm:pt modelId="{E45D8586-EE04-49E0-9F7C-CF36F037A3F0}" type="parTrans" cxnId="{4DAF8A89-1AC4-44C2-87B4-833EF5177C68}">
      <dgm:prSet/>
      <dgm:spPr/>
      <dgm:t>
        <a:bodyPr/>
        <a:lstStyle/>
        <a:p>
          <a:pPr rtl="1"/>
          <a:endParaRPr lang="he-IL"/>
        </a:p>
      </dgm:t>
    </dgm:pt>
    <dgm:pt modelId="{A91FA650-AF6D-49D8-BD30-EBA7D454EE22}" type="sibTrans" cxnId="{4DAF8A89-1AC4-44C2-87B4-833EF5177C68}">
      <dgm:prSet/>
      <dgm:spPr/>
      <dgm:t>
        <a:bodyPr/>
        <a:lstStyle/>
        <a:p>
          <a:pPr rtl="1"/>
          <a:endParaRPr lang="he-IL"/>
        </a:p>
      </dgm:t>
    </dgm:pt>
    <dgm:pt modelId="{56A9E831-355F-426D-89A0-8EC30B6511C9}" type="pres">
      <dgm:prSet presAssocID="{B4864261-9C50-4C45-9F59-B2944B70246B}" presName="diagram" presStyleCnt="0">
        <dgm:presLayoutVars>
          <dgm:dir val="rev"/>
          <dgm:resizeHandles val="exact"/>
        </dgm:presLayoutVars>
      </dgm:prSet>
      <dgm:spPr/>
    </dgm:pt>
    <dgm:pt modelId="{AF13251C-F7BE-47A5-9B38-CF8CD12456CA}" type="pres">
      <dgm:prSet presAssocID="{61484CAD-ECD1-4BEC-9B97-15AE44175290}" presName="node" presStyleLbl="node1" presStyleIdx="0" presStyleCnt="1" custLinFactNeighborY="1939">
        <dgm:presLayoutVars>
          <dgm:bulletEnabled val="1"/>
        </dgm:presLayoutVars>
      </dgm:prSet>
      <dgm:spPr/>
    </dgm:pt>
  </dgm:ptLst>
  <dgm:cxnLst>
    <dgm:cxn modelId="{B908D212-A025-4CEA-8619-DF5E1DD982C1}" type="presOf" srcId="{61484CAD-ECD1-4BEC-9B97-15AE44175290}" destId="{AF13251C-F7BE-47A5-9B38-CF8CD12456CA}" srcOrd="0" destOrd="0" presId="urn:microsoft.com/office/officeart/2005/8/layout/default"/>
    <dgm:cxn modelId="{4DAF8A89-1AC4-44C2-87B4-833EF5177C68}" srcId="{B4864261-9C50-4C45-9F59-B2944B70246B}" destId="{61484CAD-ECD1-4BEC-9B97-15AE44175290}" srcOrd="0" destOrd="0" parTransId="{E45D8586-EE04-49E0-9F7C-CF36F037A3F0}" sibTransId="{A91FA650-AF6D-49D8-BD30-EBA7D454EE22}"/>
    <dgm:cxn modelId="{652B7BFD-ADBD-4D35-BC52-908A0770D1E4}" type="presOf" srcId="{B4864261-9C50-4C45-9F59-B2944B70246B}" destId="{56A9E831-355F-426D-89A0-8EC30B6511C9}" srcOrd="0" destOrd="0" presId="urn:microsoft.com/office/officeart/2005/8/layout/default"/>
    <dgm:cxn modelId="{D2C80AA7-BA0D-4556-969B-33A50C31BB15}" type="presParOf" srcId="{56A9E831-355F-426D-89A0-8EC30B6511C9}" destId="{AF13251C-F7BE-47A5-9B38-CF8CD12456C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0B4C5-AD10-49DA-A1C5-927004024F18}">
      <dsp:nvSpPr>
        <dsp:cNvPr id="0" name=""/>
        <dsp:cNvSpPr/>
      </dsp:nvSpPr>
      <dsp:spPr>
        <a:xfrm>
          <a:off x="7810343" y="0"/>
          <a:ext cx="3339933" cy="46799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cs typeface="+mn-cs"/>
            </a:rPr>
            <a:t>نتعرّف على المخاطر البيئية في الشرق الأوسط</a:t>
          </a:r>
          <a:endParaRPr lang="he-IL" sz="4000" kern="1200" dirty="0">
            <a:cs typeface="+mn-cs"/>
          </a:endParaRPr>
        </a:p>
      </dsp:txBody>
      <dsp:txXfrm>
        <a:off x="7908166" y="97823"/>
        <a:ext cx="3144287" cy="4484304"/>
      </dsp:txXfrm>
    </dsp:sp>
    <dsp:sp modelId="{86383F9F-471B-46D2-B1A9-94C1E4DC125D}">
      <dsp:nvSpPr>
        <dsp:cNvPr id="0" name=""/>
        <dsp:cNvSpPr/>
      </dsp:nvSpPr>
      <dsp:spPr>
        <a:xfrm>
          <a:off x="3909301" y="0"/>
          <a:ext cx="3339933" cy="46799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سوف نتعمّق في الأسباب والعواقب</a:t>
          </a:r>
          <a:endParaRPr lang="he-IL" sz="4000" kern="1200" dirty="0">
            <a:cs typeface="Varela Round"/>
          </a:endParaRPr>
        </a:p>
      </dsp:txBody>
      <dsp:txXfrm>
        <a:off x="4007124" y="97823"/>
        <a:ext cx="3144287" cy="4484304"/>
      </dsp:txXfrm>
    </dsp:sp>
    <dsp:sp modelId="{CA5F41D6-F6F2-486E-AA84-7A3E779AB84A}">
      <dsp:nvSpPr>
        <dsp:cNvPr id="0" name=""/>
        <dsp:cNvSpPr/>
      </dsp:nvSpPr>
      <dsp:spPr>
        <a:xfrm>
          <a:off x="8259" y="0"/>
          <a:ext cx="3339933" cy="46799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سوف نقترح طرقًا لتقليص المخاطر</a:t>
          </a:r>
          <a:endParaRPr lang="he-IL" sz="4000" kern="1200" dirty="0">
            <a:cs typeface="Varela Round"/>
          </a:endParaRPr>
        </a:p>
      </dsp:txBody>
      <dsp:txXfrm>
        <a:off x="106082" y="97823"/>
        <a:ext cx="3144287" cy="44843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3D524-192C-4AD6-9ADA-72C3AE65C925}">
      <dsp:nvSpPr>
        <dsp:cNvPr id="0" name=""/>
        <dsp:cNvSpPr/>
      </dsp:nvSpPr>
      <dsp:spPr>
        <a:xfrm>
          <a:off x="0" y="1052882"/>
          <a:ext cx="3836818" cy="23020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200" kern="1200" dirty="0">
              <a:latin typeface="Arial" panose="020B0604020202020204" pitchFamily="34" charset="0"/>
              <a:cs typeface="Arial" panose="020B0604020202020204" pitchFamily="34" charset="0"/>
            </a:rPr>
            <a:t>الافراط في استعمال الارض</a:t>
          </a:r>
          <a:endParaRPr lang="he-IL" sz="5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52882"/>
        <a:ext cx="3836818" cy="23020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4642-53E6-451A-82A0-D3707FB7834A}">
      <dsp:nvSpPr>
        <dsp:cNvPr id="0" name=""/>
        <dsp:cNvSpPr/>
      </dsp:nvSpPr>
      <dsp:spPr>
        <a:xfrm>
          <a:off x="1803454" y="2566"/>
          <a:ext cx="3596012" cy="21576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التخلي عن الزراعة</a:t>
          </a:r>
          <a:endParaRPr lang="he-IL" sz="4000" kern="1200" dirty="0">
            <a:cs typeface="Varela Round"/>
          </a:endParaRPr>
        </a:p>
      </dsp:txBody>
      <dsp:txXfrm>
        <a:off x="1803454" y="2566"/>
        <a:ext cx="3596012" cy="2157607"/>
      </dsp:txXfrm>
    </dsp:sp>
    <dsp:sp modelId="{35EB681D-E17F-4D3B-8768-85A85B56779A}">
      <dsp:nvSpPr>
        <dsp:cNvPr id="0" name=""/>
        <dsp:cNvSpPr/>
      </dsp:nvSpPr>
      <dsp:spPr>
        <a:xfrm>
          <a:off x="5759069" y="2566"/>
          <a:ext cx="3596012" cy="21576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الاعتماد على استيراد المواد الغذائية</a:t>
          </a:r>
          <a:endParaRPr lang="he-IL" sz="4000" kern="1200" dirty="0">
            <a:cs typeface="Varela Round"/>
          </a:endParaRPr>
        </a:p>
      </dsp:txBody>
      <dsp:txXfrm>
        <a:off x="5759069" y="2566"/>
        <a:ext cx="3596012" cy="2157607"/>
      </dsp:txXfrm>
    </dsp:sp>
    <dsp:sp modelId="{3E7999A3-253D-4C42-A9BB-0DC64E93D0DF}">
      <dsp:nvSpPr>
        <dsp:cNvPr id="0" name=""/>
        <dsp:cNvSpPr/>
      </dsp:nvSpPr>
      <dsp:spPr>
        <a:xfrm>
          <a:off x="1803454" y="2519775"/>
          <a:ext cx="3596012" cy="21576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تلف المحاصيل</a:t>
          </a:r>
          <a:endParaRPr lang="he-IL" sz="4000" kern="1200" dirty="0">
            <a:cs typeface="Varela Round"/>
          </a:endParaRPr>
        </a:p>
      </dsp:txBody>
      <dsp:txXfrm>
        <a:off x="1803454" y="2519775"/>
        <a:ext cx="3596012" cy="2157607"/>
      </dsp:txXfrm>
    </dsp:sp>
    <dsp:sp modelId="{E7C79E1D-6422-4934-9DD0-FA2FE3CD7786}">
      <dsp:nvSpPr>
        <dsp:cNvPr id="0" name=""/>
        <dsp:cNvSpPr/>
      </dsp:nvSpPr>
      <dsp:spPr>
        <a:xfrm>
          <a:off x="5759069" y="2519775"/>
          <a:ext cx="3596012" cy="21576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الهجرة من القرية إلى المدينة</a:t>
          </a:r>
          <a:endParaRPr lang="he-IL" sz="4000" kern="1200" dirty="0">
            <a:cs typeface="Varela Round"/>
          </a:endParaRPr>
        </a:p>
      </dsp:txBody>
      <dsp:txXfrm>
        <a:off x="5759069" y="2519775"/>
        <a:ext cx="3596012" cy="21576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9EB89-C2EA-4146-9B9D-AE1B497326CA}">
      <dsp:nvSpPr>
        <dsp:cNvPr id="0" name=""/>
        <dsp:cNvSpPr/>
      </dsp:nvSpPr>
      <dsp:spPr>
        <a:xfrm>
          <a:off x="3983" y="0"/>
          <a:ext cx="4074635" cy="244478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الهجرة من القرية إلى المدينة</a:t>
          </a:r>
          <a:endParaRPr lang="he-IL" sz="4400" kern="1200" dirty="0">
            <a:cs typeface="Varela Round"/>
          </a:endParaRPr>
        </a:p>
      </dsp:txBody>
      <dsp:txXfrm>
        <a:off x="3983" y="0"/>
        <a:ext cx="4074635" cy="24447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79BA7-5792-42E7-9B4B-8F6F3B5CA3FD}">
      <dsp:nvSpPr>
        <dsp:cNvPr id="0" name=""/>
        <dsp:cNvSpPr/>
      </dsp:nvSpPr>
      <dsp:spPr>
        <a:xfrm>
          <a:off x="0" y="141394"/>
          <a:ext cx="3487042" cy="2092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تحديث الزراعة</a:t>
          </a:r>
          <a:endParaRPr lang="he-IL" sz="4000" kern="1200" dirty="0">
            <a:cs typeface="Varela Round"/>
          </a:endParaRPr>
        </a:p>
      </dsp:txBody>
      <dsp:txXfrm>
        <a:off x="0" y="141394"/>
        <a:ext cx="3487042" cy="2092225"/>
      </dsp:txXfrm>
    </dsp:sp>
    <dsp:sp modelId="{90FACCB9-805A-4A95-990A-194522F04433}">
      <dsp:nvSpPr>
        <dsp:cNvPr id="0" name=""/>
        <dsp:cNvSpPr/>
      </dsp:nvSpPr>
      <dsp:spPr>
        <a:xfrm>
          <a:off x="3835747" y="73397"/>
          <a:ext cx="3487042" cy="2092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شطف الأملاح من التربة</a:t>
          </a:r>
          <a:endParaRPr lang="he-IL" sz="4000" kern="1200" dirty="0">
            <a:cs typeface="Varela Round"/>
          </a:endParaRPr>
        </a:p>
      </dsp:txBody>
      <dsp:txXfrm>
        <a:off x="3835747" y="73397"/>
        <a:ext cx="3487042" cy="2092225"/>
      </dsp:txXfrm>
    </dsp:sp>
    <dsp:sp modelId="{50EB1AE6-19F4-44AA-8E5B-3100A5A609AF}">
      <dsp:nvSpPr>
        <dsp:cNvPr id="0" name=""/>
        <dsp:cNvSpPr/>
      </dsp:nvSpPr>
      <dsp:spPr>
        <a:xfrm>
          <a:off x="7671494" y="73397"/>
          <a:ext cx="3487042" cy="2092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تحسين الصرف الصحي</a:t>
          </a:r>
          <a:endParaRPr lang="he-IL" sz="4000" kern="1200" dirty="0">
            <a:cs typeface="Varela Round"/>
          </a:endParaRPr>
        </a:p>
      </dsp:txBody>
      <dsp:txXfrm>
        <a:off x="7671494" y="73397"/>
        <a:ext cx="3487042" cy="2092225"/>
      </dsp:txXfrm>
    </dsp:sp>
    <dsp:sp modelId="{EF081658-C5CE-40DC-8733-7C9D2378C34B}">
      <dsp:nvSpPr>
        <dsp:cNvPr id="0" name=""/>
        <dsp:cNvSpPr/>
      </dsp:nvSpPr>
      <dsp:spPr>
        <a:xfrm>
          <a:off x="1917873" y="2514327"/>
          <a:ext cx="3487042" cy="2092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استخدام "دورة البذور"</a:t>
          </a:r>
          <a:endParaRPr lang="he-IL" sz="4000" kern="1200" dirty="0">
            <a:cs typeface="Varela Round"/>
          </a:endParaRPr>
        </a:p>
      </dsp:txBody>
      <dsp:txXfrm>
        <a:off x="1917873" y="2514327"/>
        <a:ext cx="3487042" cy="2092225"/>
      </dsp:txXfrm>
    </dsp:sp>
    <dsp:sp modelId="{D3E98961-3070-4607-861A-8FB2F154EA17}">
      <dsp:nvSpPr>
        <dsp:cNvPr id="0" name=""/>
        <dsp:cNvSpPr/>
      </dsp:nvSpPr>
      <dsp:spPr>
        <a:xfrm>
          <a:off x="5753620" y="2514327"/>
          <a:ext cx="3487042" cy="2092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الارشاد الزراعي المتقدم</a:t>
          </a:r>
          <a:endParaRPr lang="he-IL" sz="4000" kern="1200" dirty="0">
            <a:cs typeface="Varela Round"/>
          </a:endParaRPr>
        </a:p>
      </dsp:txBody>
      <dsp:txXfrm>
        <a:off x="5753620" y="2514327"/>
        <a:ext cx="3487042" cy="20922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0285E-474B-4812-996A-C43B789BD28C}">
      <dsp:nvSpPr>
        <dsp:cNvPr id="0" name=""/>
        <dsp:cNvSpPr/>
      </dsp:nvSpPr>
      <dsp:spPr>
        <a:xfrm>
          <a:off x="0" y="0"/>
          <a:ext cx="11158537" cy="22639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>
              <a:cs typeface="+mn-cs"/>
            </a:rPr>
            <a:t>من أجل الحفاظ على النظم البيئية الداعمة للحياة على سطح الأرض وإعادة تأهيلها ، يجب أن تعمل في كافة مجالات الحياة.</a:t>
          </a:r>
          <a:endParaRPr lang="he-IL" sz="4300" kern="1200" dirty="0"/>
        </a:p>
      </dsp:txBody>
      <dsp:txXfrm>
        <a:off x="110517" y="110517"/>
        <a:ext cx="10937503" cy="2042916"/>
      </dsp:txXfrm>
    </dsp:sp>
    <dsp:sp modelId="{44761C3D-BCB5-4E5D-AACA-01BB786062D3}">
      <dsp:nvSpPr>
        <dsp:cNvPr id="0" name=""/>
        <dsp:cNvSpPr/>
      </dsp:nvSpPr>
      <dsp:spPr>
        <a:xfrm>
          <a:off x="0" y="2384542"/>
          <a:ext cx="11158537" cy="226395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/>
            <a:t>لا سيما في المجالات التالية: الاقتصاد والمجتمع والبيئة.</a:t>
          </a:r>
          <a:endParaRPr lang="he-IL" sz="4300" kern="1200" dirty="0">
            <a:cs typeface="Varela Round" panose="00000500000000000000"/>
          </a:endParaRPr>
        </a:p>
      </dsp:txBody>
      <dsp:txXfrm>
        <a:off x="110517" y="2495059"/>
        <a:ext cx="10937503" cy="20429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50EF8-F803-43E0-BA7C-58FDE9A7B04C}">
      <dsp:nvSpPr>
        <dsp:cNvPr id="0" name=""/>
        <dsp:cNvSpPr/>
      </dsp:nvSpPr>
      <dsp:spPr>
        <a:xfrm>
          <a:off x="0" y="112219"/>
          <a:ext cx="11158537" cy="10565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/>
            <a:t>تعرفنا على المخاطر البيئية العابرة للحدود في الشرق الأوسط.</a:t>
          </a:r>
          <a:endParaRPr lang="he-IL" sz="4300" kern="1200" dirty="0">
            <a:cs typeface="Varela Round"/>
          </a:endParaRPr>
        </a:p>
      </dsp:txBody>
      <dsp:txXfrm>
        <a:off x="51575" y="163794"/>
        <a:ext cx="11055387" cy="953359"/>
      </dsp:txXfrm>
    </dsp:sp>
    <dsp:sp modelId="{120F30F0-6243-45CA-B8D9-3652BDCB874C}">
      <dsp:nvSpPr>
        <dsp:cNvPr id="0" name=""/>
        <dsp:cNvSpPr/>
      </dsp:nvSpPr>
      <dsp:spPr>
        <a:xfrm>
          <a:off x="0" y="1221545"/>
          <a:ext cx="11158537" cy="1056509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/>
            <a:t>اكتشفنا ما هي هذه المخاطر وكيف تسببت.</a:t>
          </a:r>
          <a:endParaRPr lang="he-IL" sz="4300" kern="1200" dirty="0">
            <a:cs typeface="Varela Round"/>
          </a:endParaRPr>
        </a:p>
      </dsp:txBody>
      <dsp:txXfrm>
        <a:off x="51575" y="1273120"/>
        <a:ext cx="11055387" cy="953359"/>
      </dsp:txXfrm>
    </dsp:sp>
    <dsp:sp modelId="{C3AE8130-AEA2-4BC7-B8CF-5D8C61F3B43E}">
      <dsp:nvSpPr>
        <dsp:cNvPr id="0" name=""/>
        <dsp:cNvSpPr/>
      </dsp:nvSpPr>
      <dsp:spPr>
        <a:xfrm>
          <a:off x="0" y="2401894"/>
          <a:ext cx="11158537" cy="1056509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/>
            <a:t>شاهدنا الصعوبات في التعامل مع هذه المخاطر.</a:t>
          </a:r>
          <a:endParaRPr lang="he-IL" sz="4300" kern="1200" dirty="0">
            <a:cs typeface="Varela Round"/>
          </a:endParaRPr>
        </a:p>
      </dsp:txBody>
      <dsp:txXfrm>
        <a:off x="51575" y="2453469"/>
        <a:ext cx="11055387" cy="953359"/>
      </dsp:txXfrm>
    </dsp:sp>
    <dsp:sp modelId="{39B0E144-0526-408A-9722-52CF8EE60E99}">
      <dsp:nvSpPr>
        <dsp:cNvPr id="0" name=""/>
        <dsp:cNvSpPr/>
      </dsp:nvSpPr>
      <dsp:spPr>
        <a:xfrm>
          <a:off x="0" y="3582244"/>
          <a:ext cx="11158537" cy="105650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/>
            <a:t>تعمقنا في قضايا التصحّر وتملّح التربة وتلوث البحر وشواطئه.</a:t>
          </a:r>
          <a:endParaRPr lang="he-IL" sz="4300" kern="1200" dirty="0">
            <a:cs typeface="Varela Round"/>
          </a:endParaRPr>
        </a:p>
      </dsp:txBody>
      <dsp:txXfrm>
        <a:off x="51575" y="3633819"/>
        <a:ext cx="11055387" cy="953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2A306-B919-4E13-922B-1BE87E7A3F98}">
      <dsp:nvSpPr>
        <dsp:cNvPr id="0" name=""/>
        <dsp:cNvSpPr/>
      </dsp:nvSpPr>
      <dsp:spPr>
        <a:xfrm>
          <a:off x="5813009" y="2566"/>
          <a:ext cx="4674816" cy="37398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04439A-DCAE-4B83-AB1A-6BDE721AA797}">
      <dsp:nvSpPr>
        <dsp:cNvPr id="0" name=""/>
        <dsp:cNvSpPr/>
      </dsp:nvSpPr>
      <dsp:spPr>
        <a:xfrm>
          <a:off x="5906505" y="3368434"/>
          <a:ext cx="4160586" cy="1308948"/>
        </a:xfrm>
        <a:prstGeom prst="wedgeRectCallout">
          <a:avLst>
            <a:gd name="adj1" fmla="val -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Arial" panose="020B0604020202020204" pitchFamily="34" charset="0"/>
              <a:cs typeface="Arial" panose="020B0604020202020204" pitchFamily="34" charset="0"/>
            </a:rPr>
            <a:t>التصحّر</a:t>
          </a:r>
          <a:endParaRPr lang="he-IL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06505" y="3368434"/>
        <a:ext cx="4160586" cy="1308948"/>
      </dsp:txXfrm>
    </dsp:sp>
    <dsp:sp modelId="{67A90F89-AD67-4A23-979F-20912E26736E}">
      <dsp:nvSpPr>
        <dsp:cNvPr id="0" name=""/>
        <dsp:cNvSpPr/>
      </dsp:nvSpPr>
      <dsp:spPr>
        <a:xfrm>
          <a:off x="670710" y="2566"/>
          <a:ext cx="4674816" cy="37398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62A91A-4F43-4E9A-8EFE-11CF75508C7A}">
      <dsp:nvSpPr>
        <dsp:cNvPr id="0" name=""/>
        <dsp:cNvSpPr/>
      </dsp:nvSpPr>
      <dsp:spPr>
        <a:xfrm>
          <a:off x="764207" y="3368434"/>
          <a:ext cx="4160586" cy="1308948"/>
        </a:xfrm>
        <a:prstGeom prst="wedgeRectCallout">
          <a:avLst>
            <a:gd name="adj1" fmla="val -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cs typeface="+mn-cs"/>
            </a:rPr>
            <a:t>تملّح التربة</a:t>
          </a:r>
          <a:endParaRPr lang="he-IL" sz="4400" kern="1200" dirty="0">
            <a:cs typeface="+mn-cs"/>
          </a:endParaRPr>
        </a:p>
      </dsp:txBody>
      <dsp:txXfrm>
        <a:off x="764207" y="3368434"/>
        <a:ext cx="4160586" cy="1308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7CD72-BA88-4D65-8F0E-32241BA69AF9}">
      <dsp:nvSpPr>
        <dsp:cNvPr id="0" name=""/>
        <dsp:cNvSpPr/>
      </dsp:nvSpPr>
      <dsp:spPr>
        <a:xfrm>
          <a:off x="0" y="2893"/>
          <a:ext cx="7256662" cy="4353997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just" defTabSz="1955800" rtl="1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الصحراء هي عملية توسع المناطق الصحراوية باتجاه أطراف الصحراء، والتي بمعظمها مأهولة بالسكان وخصبة.</a:t>
          </a:r>
          <a:endParaRPr lang="he-IL" sz="4400" kern="1200" dirty="0">
            <a:cs typeface="Varela Round"/>
          </a:endParaRPr>
        </a:p>
      </dsp:txBody>
      <dsp:txXfrm>
        <a:off x="0" y="2893"/>
        <a:ext cx="7256662" cy="4353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D1AE4-1EB6-4FAC-B318-2704F0473213}">
      <dsp:nvSpPr>
        <dsp:cNvPr id="0" name=""/>
        <dsp:cNvSpPr/>
      </dsp:nvSpPr>
      <dsp:spPr>
        <a:xfrm>
          <a:off x="0" y="4205"/>
          <a:ext cx="9279325" cy="107932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cs typeface="+mn-cs"/>
            </a:rPr>
            <a:t>استغلال زائد للتربة والمياه</a:t>
          </a:r>
          <a:r>
            <a:rPr lang="ar-SA" sz="4400" kern="1200" dirty="0">
              <a:cs typeface="Varela Round"/>
            </a:rPr>
            <a:t>.</a:t>
          </a:r>
          <a:endParaRPr lang="he-IL" sz="4400" kern="1200" dirty="0">
            <a:cs typeface="Varela Round"/>
          </a:endParaRPr>
        </a:p>
      </dsp:txBody>
      <dsp:txXfrm>
        <a:off x="52688" y="56893"/>
        <a:ext cx="9173949" cy="973948"/>
      </dsp:txXfrm>
    </dsp:sp>
    <dsp:sp modelId="{F9D45FA4-FD5B-495B-9526-18BC9391B093}">
      <dsp:nvSpPr>
        <dsp:cNvPr id="0" name=""/>
        <dsp:cNvSpPr/>
      </dsp:nvSpPr>
      <dsp:spPr>
        <a:xfrm>
          <a:off x="0" y="1201610"/>
          <a:ext cx="9279325" cy="107932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cs typeface="+mn-cs"/>
            </a:rPr>
            <a:t>سنوات قحط متواصلة.</a:t>
          </a:r>
          <a:endParaRPr lang="he-IL" sz="4400" kern="1200" dirty="0">
            <a:cs typeface="+mn-cs"/>
          </a:endParaRPr>
        </a:p>
      </dsp:txBody>
      <dsp:txXfrm>
        <a:off x="52688" y="1254298"/>
        <a:ext cx="9173949" cy="973948"/>
      </dsp:txXfrm>
    </dsp:sp>
    <dsp:sp modelId="{12224203-72F2-40C3-8FE5-3830EA015087}">
      <dsp:nvSpPr>
        <dsp:cNvPr id="0" name=""/>
        <dsp:cNvSpPr/>
      </dsp:nvSpPr>
      <dsp:spPr>
        <a:xfrm>
          <a:off x="0" y="2399015"/>
          <a:ext cx="9279325" cy="107932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cs typeface="+mn-cs"/>
            </a:rPr>
            <a:t>الرعي الزائد.</a:t>
          </a:r>
          <a:endParaRPr lang="he-IL" sz="4400" kern="1200" dirty="0">
            <a:cs typeface="+mn-cs"/>
          </a:endParaRPr>
        </a:p>
      </dsp:txBody>
      <dsp:txXfrm>
        <a:off x="52688" y="2451703"/>
        <a:ext cx="9173949" cy="973948"/>
      </dsp:txXfrm>
    </dsp:sp>
    <dsp:sp modelId="{85E7E38C-9F88-4A89-A9BB-C23D4CCDBF8C}">
      <dsp:nvSpPr>
        <dsp:cNvPr id="0" name=""/>
        <dsp:cNvSpPr/>
      </dsp:nvSpPr>
      <dsp:spPr>
        <a:xfrm>
          <a:off x="0" y="3597455"/>
          <a:ext cx="9279325" cy="107932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Arial" panose="020B0604020202020204" pitchFamily="34" charset="0"/>
              <a:cs typeface="Arial" panose="020B0604020202020204" pitchFamily="34" charset="0"/>
            </a:rPr>
            <a:t>قطع الغابات</a:t>
          </a:r>
          <a:r>
            <a:rPr lang="ar-SA" sz="4400" kern="1200" dirty="0">
              <a:cs typeface="Varela Round"/>
            </a:rPr>
            <a:t>.</a:t>
          </a:r>
          <a:endParaRPr lang="he-IL" sz="4400" kern="1200" dirty="0">
            <a:cs typeface="Varela Round"/>
          </a:endParaRPr>
        </a:p>
      </dsp:txBody>
      <dsp:txXfrm>
        <a:off x="52688" y="3650143"/>
        <a:ext cx="9173949" cy="973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25032-0412-443B-B75B-A869A8FD9F15}">
      <dsp:nvSpPr>
        <dsp:cNvPr id="0" name=""/>
        <dsp:cNvSpPr/>
      </dsp:nvSpPr>
      <dsp:spPr>
        <a:xfrm>
          <a:off x="1280" y="3233"/>
          <a:ext cx="11155976" cy="1430492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Arial" panose="020B0604020202020204" pitchFamily="34" charset="0"/>
              <a:cs typeface="Arial" panose="020B0604020202020204" pitchFamily="34" charset="0"/>
            </a:rPr>
            <a:t>تضرر كبير للزراعة</a:t>
          </a:r>
          <a:endParaRPr lang="he-IL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78" y="45131"/>
        <a:ext cx="11072180" cy="1346696"/>
      </dsp:txXfrm>
    </dsp:sp>
    <dsp:sp modelId="{0A29B053-CF0B-49D8-AFE9-851038E2EE65}">
      <dsp:nvSpPr>
        <dsp:cNvPr id="0" name=""/>
        <dsp:cNvSpPr/>
      </dsp:nvSpPr>
      <dsp:spPr>
        <a:xfrm>
          <a:off x="1280" y="1624728"/>
          <a:ext cx="7287429" cy="1430492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Arial" panose="020B0604020202020204" pitchFamily="34" charset="0"/>
              <a:cs typeface="Arial" panose="020B0604020202020204" pitchFamily="34" charset="0"/>
            </a:rPr>
            <a:t>حروب</a:t>
          </a:r>
          <a:endParaRPr lang="he-IL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78" y="1666626"/>
        <a:ext cx="7203633" cy="1346696"/>
      </dsp:txXfrm>
    </dsp:sp>
    <dsp:sp modelId="{78C897C7-A506-4659-851F-09DBDB4675B8}">
      <dsp:nvSpPr>
        <dsp:cNvPr id="0" name=""/>
        <dsp:cNvSpPr/>
      </dsp:nvSpPr>
      <dsp:spPr>
        <a:xfrm>
          <a:off x="1280" y="3246224"/>
          <a:ext cx="3568770" cy="1430492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cs typeface="+mn-cs"/>
            </a:rPr>
            <a:t>نقص بالمياه</a:t>
          </a:r>
          <a:endParaRPr lang="he-IL" sz="4400" kern="1200" dirty="0">
            <a:cs typeface="+mn-cs"/>
          </a:endParaRPr>
        </a:p>
      </dsp:txBody>
      <dsp:txXfrm>
        <a:off x="43178" y="3288122"/>
        <a:ext cx="3484974" cy="1346696"/>
      </dsp:txXfrm>
    </dsp:sp>
    <dsp:sp modelId="{A4AB6A6D-EAAE-44FC-B325-EF0A04BE31E7}">
      <dsp:nvSpPr>
        <dsp:cNvPr id="0" name=""/>
        <dsp:cNvSpPr/>
      </dsp:nvSpPr>
      <dsp:spPr>
        <a:xfrm>
          <a:off x="3719939" y="3246224"/>
          <a:ext cx="3568770" cy="1430492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Arial" panose="020B0604020202020204" pitchFamily="34" charset="0"/>
              <a:cs typeface="Arial" panose="020B0604020202020204" pitchFamily="34" charset="0"/>
            </a:rPr>
            <a:t>عواصف رملية</a:t>
          </a:r>
          <a:endParaRPr lang="he-IL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1837" y="3288122"/>
        <a:ext cx="3484974" cy="1346696"/>
      </dsp:txXfrm>
    </dsp:sp>
    <dsp:sp modelId="{FB0E5302-2C19-4935-8D52-9C9B9BC9AFD7}">
      <dsp:nvSpPr>
        <dsp:cNvPr id="0" name=""/>
        <dsp:cNvSpPr/>
      </dsp:nvSpPr>
      <dsp:spPr>
        <a:xfrm>
          <a:off x="7588486" y="1624728"/>
          <a:ext cx="3568770" cy="1430492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Arial" panose="020B0604020202020204" pitchFamily="34" charset="0"/>
              <a:cs typeface="Arial" panose="020B0604020202020204" pitchFamily="34" charset="0"/>
            </a:rPr>
            <a:t>انجراف التربة</a:t>
          </a:r>
          <a:endParaRPr lang="he-IL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30384" y="1666626"/>
        <a:ext cx="3484974" cy="13466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0E8B4-6C5A-4394-9891-2827E1F3AAE6}">
      <dsp:nvSpPr>
        <dsp:cNvPr id="0" name=""/>
        <dsp:cNvSpPr/>
      </dsp:nvSpPr>
      <dsp:spPr>
        <a:xfrm rot="5400000">
          <a:off x="6671557" y="446260"/>
          <a:ext cx="4393050" cy="3500529"/>
        </a:xfrm>
        <a:prstGeom prst="flowChartManualOperati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Arial" panose="020B0604020202020204" pitchFamily="34" charset="0"/>
              <a:cs typeface="Arial" panose="020B0604020202020204" pitchFamily="34" charset="0"/>
            </a:rPr>
            <a:t>رعي مراقب</a:t>
          </a:r>
          <a:endParaRPr lang="he-IL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17818" y="878609"/>
        <a:ext cx="3500529" cy="2635830"/>
      </dsp:txXfrm>
    </dsp:sp>
    <dsp:sp modelId="{DB2F9917-B397-451A-AB79-1F2E5B89E39E}">
      <dsp:nvSpPr>
        <dsp:cNvPr id="0" name=""/>
        <dsp:cNvSpPr/>
      </dsp:nvSpPr>
      <dsp:spPr>
        <a:xfrm rot="5400000">
          <a:off x="3095508" y="446260"/>
          <a:ext cx="4393050" cy="3500529"/>
        </a:xfrm>
        <a:prstGeom prst="flowChartManualOperation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Arial" panose="020B0604020202020204" pitchFamily="34" charset="0"/>
              <a:cs typeface="Arial" panose="020B0604020202020204" pitchFamily="34" charset="0"/>
            </a:rPr>
            <a:t>نقل المياه</a:t>
          </a:r>
          <a:endParaRPr lang="he-IL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541769" y="878609"/>
        <a:ext cx="3500529" cy="2635830"/>
      </dsp:txXfrm>
    </dsp:sp>
    <dsp:sp modelId="{370B69E0-373E-456D-9172-3EB6098C14B9}">
      <dsp:nvSpPr>
        <dsp:cNvPr id="0" name=""/>
        <dsp:cNvSpPr/>
      </dsp:nvSpPr>
      <dsp:spPr>
        <a:xfrm rot="5400000">
          <a:off x="-444913" y="446260"/>
          <a:ext cx="4393050" cy="3500529"/>
        </a:xfrm>
        <a:prstGeom prst="flowChartManualOperation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t" anchorCtr="0">
          <a:noAutofit/>
        </a:bodyPr>
        <a:lstStyle/>
        <a:p>
          <a:pPr marL="0" lvl="0" indent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Arial" panose="020B0604020202020204" pitchFamily="34" charset="0"/>
              <a:cs typeface="Arial" panose="020B0604020202020204" pitchFamily="34" charset="0"/>
            </a:rPr>
            <a:t>استعمال ناجع للتربة</a:t>
          </a:r>
          <a:endParaRPr lang="he-IL" sz="4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Arial" panose="020B0604020202020204" pitchFamily="34" charset="0"/>
              <a:cs typeface="Arial" panose="020B0604020202020204" pitchFamily="34" charset="0"/>
            </a:rPr>
            <a:t>غرس اشجار</a:t>
          </a:r>
          <a:endParaRPr lang="he-IL" sz="4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e-IL" sz="3600" kern="1200" dirty="0"/>
        </a:p>
      </dsp:txBody>
      <dsp:txXfrm rot="-5400000">
        <a:off x="1348" y="878609"/>
        <a:ext cx="3500529" cy="26358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AE0FC-C9D3-4718-B1FD-125665DBC18A}">
      <dsp:nvSpPr>
        <dsp:cNvPr id="0" name=""/>
        <dsp:cNvSpPr/>
      </dsp:nvSpPr>
      <dsp:spPr>
        <a:xfrm>
          <a:off x="0" y="507960"/>
          <a:ext cx="11158537" cy="3136979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ar-SA" sz="4400" kern="1200" dirty="0"/>
            <a:t>تملّح التربة هي ظاهرة يتراكم فيها الملح على سطح الارض وفي الطبقات العليا. إن تركيز الملح فوق نسبة معينة سوف يمنع نمو النباتات في التربة ويجعلها غير صالحة للزراعة.</a:t>
          </a:r>
          <a:endParaRPr lang="he-IL" sz="4400" kern="1200" dirty="0">
            <a:cs typeface="Varela Round" panose="00000500000000000000"/>
          </a:endParaRPr>
        </a:p>
      </dsp:txBody>
      <dsp:txXfrm>
        <a:off x="153135" y="661095"/>
        <a:ext cx="10852267" cy="28307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FA87E-CFCE-4F4B-9598-500E5344BC79}">
      <dsp:nvSpPr>
        <dsp:cNvPr id="0" name=""/>
        <dsp:cNvSpPr/>
      </dsp:nvSpPr>
      <dsp:spPr>
        <a:xfrm>
          <a:off x="1803454" y="2566"/>
          <a:ext cx="3596012" cy="21576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Arial" panose="020B0604020202020204" pitchFamily="34" charset="0"/>
              <a:cs typeface="Arial" panose="020B0604020202020204" pitchFamily="34" charset="0"/>
            </a:rPr>
            <a:t>عملية التصحّر</a:t>
          </a:r>
          <a:endParaRPr lang="he-IL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3454" y="2566"/>
        <a:ext cx="3596012" cy="2157607"/>
      </dsp:txXfrm>
    </dsp:sp>
    <dsp:sp modelId="{3014EA46-A9B9-424B-999C-E03E709BC465}">
      <dsp:nvSpPr>
        <dsp:cNvPr id="0" name=""/>
        <dsp:cNvSpPr/>
      </dsp:nvSpPr>
      <dsp:spPr>
        <a:xfrm>
          <a:off x="5759069" y="2566"/>
          <a:ext cx="3596012" cy="2157607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الزحف العمراني</a:t>
          </a:r>
          <a:endParaRPr lang="he-IL" sz="4400" kern="1200" dirty="0">
            <a:cs typeface="Varela Round"/>
          </a:endParaRPr>
        </a:p>
      </dsp:txBody>
      <dsp:txXfrm>
        <a:off x="5759069" y="2566"/>
        <a:ext cx="3596012" cy="2157607"/>
      </dsp:txXfrm>
    </dsp:sp>
    <dsp:sp modelId="{5F2567C5-8BFB-4BDA-BC82-A215ACC9C031}">
      <dsp:nvSpPr>
        <dsp:cNvPr id="0" name=""/>
        <dsp:cNvSpPr/>
      </dsp:nvSpPr>
      <dsp:spPr>
        <a:xfrm>
          <a:off x="1803454" y="2519775"/>
          <a:ext cx="3596012" cy="2157607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cs typeface="+mn-cs"/>
            </a:rPr>
            <a:t>انخفاض كميات الرواسب</a:t>
          </a:r>
          <a:endParaRPr lang="he-IL" sz="4400" kern="1200" dirty="0">
            <a:cs typeface="+mn-cs"/>
          </a:endParaRPr>
        </a:p>
      </dsp:txBody>
      <dsp:txXfrm>
        <a:off x="1803454" y="2519775"/>
        <a:ext cx="3596012" cy="2157607"/>
      </dsp:txXfrm>
    </dsp:sp>
    <dsp:sp modelId="{271793C7-ABBD-40FB-B38A-79A63C10C678}">
      <dsp:nvSpPr>
        <dsp:cNvPr id="0" name=""/>
        <dsp:cNvSpPr/>
      </dsp:nvSpPr>
      <dsp:spPr>
        <a:xfrm>
          <a:off x="5759069" y="2519775"/>
          <a:ext cx="3596012" cy="2157607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تصريف سيئ للمياه</a:t>
          </a:r>
          <a:endParaRPr lang="he-IL" sz="4400" kern="1200" dirty="0">
            <a:cs typeface="Varela Round"/>
          </a:endParaRPr>
        </a:p>
      </dsp:txBody>
      <dsp:txXfrm>
        <a:off x="5759069" y="2519775"/>
        <a:ext cx="3596012" cy="21576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3251C-F7BE-47A5-9B38-CF8CD12456CA}">
      <dsp:nvSpPr>
        <dsp:cNvPr id="0" name=""/>
        <dsp:cNvSpPr/>
      </dsp:nvSpPr>
      <dsp:spPr>
        <a:xfrm>
          <a:off x="0" y="901236"/>
          <a:ext cx="3901001" cy="234060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Varela Round"/>
            </a:rPr>
            <a:t>الرّي المكثف</a:t>
          </a:r>
          <a:endParaRPr lang="he-IL" sz="4400" kern="1200" dirty="0">
            <a:latin typeface="Varela Round"/>
          </a:endParaRPr>
        </a:p>
      </dsp:txBody>
      <dsp:txXfrm>
        <a:off x="0" y="901236"/>
        <a:ext cx="3901001" cy="234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ט"ו/סיון/תש"ף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77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he-IL" dirty="0">
                <a:cs typeface="David" pitchFamily="2" charset="-79"/>
              </a:rPr>
              <a:t>לתמורות המתרחשות במזה"ת יש מחיר אקולוגי סביבתי  כבד.</a:t>
            </a:r>
          </a:p>
          <a:p>
            <a:pPr>
              <a:lnSpc>
                <a:spcPct val="120000"/>
              </a:lnSpc>
            </a:pPr>
            <a:r>
              <a:rPr lang="he-IL" dirty="0">
                <a:cs typeface="David" pitchFamily="2" charset="-79"/>
              </a:rPr>
              <a:t>המזה"ת, כמו אזורים אחרים בעולם, סובל מבעיות של פסולת מוצקה ונוזלית, זיהום אוויר, זיהום מים.</a:t>
            </a:r>
          </a:p>
          <a:p>
            <a:pPr>
              <a:lnSpc>
                <a:spcPct val="120000"/>
              </a:lnSpc>
            </a:pPr>
            <a:r>
              <a:rPr lang="he-IL" dirty="0">
                <a:cs typeface="David" pitchFamily="2" charset="-79"/>
              </a:rPr>
              <a:t>מרבית מדינות המזה"ת הן ברמת פיתוח נמוכה ומרביתן עניות ולכן נושאי הסביבה בעדיפות נמוכה</a:t>
            </a:r>
          </a:p>
          <a:p>
            <a:pPr>
              <a:lnSpc>
                <a:spcPct val="120000"/>
              </a:lnSpc>
            </a:pPr>
            <a:r>
              <a:rPr lang="he-IL" dirty="0">
                <a:cs typeface="David" pitchFamily="2" charset="-79"/>
              </a:rPr>
              <a:t>במזרח התיכון מגוון בעיות סביבתיות: זיהום מי תהום, זיהום אוויר, בעיות המדבור והמלחת הקרקעות , וכולם פוגעים בצורה חמורה באוכלוסיית המזה"ת</a:t>
            </a:r>
          </a:p>
          <a:p>
            <a:pPr>
              <a:lnSpc>
                <a:spcPct val="120000"/>
              </a:lnSpc>
            </a:pPr>
            <a:r>
              <a:rPr lang="he-IL" dirty="0">
                <a:cs typeface="David" pitchFamily="2" charset="-79"/>
              </a:rPr>
              <a:t>הימים והחופים של המזה"ת הולכים ומזדהמים</a:t>
            </a:r>
          </a:p>
          <a:p>
            <a:pPr>
              <a:lnSpc>
                <a:spcPct val="120000"/>
              </a:lnSpc>
            </a:pPr>
            <a:r>
              <a:rPr lang="he-IL" dirty="0">
                <a:cs typeface="David" pitchFamily="2" charset="-79"/>
              </a:rPr>
              <a:t>דרוש שיתוף פעולה אזורי על מנת להתמודד בהצלחה עם מגוון בעיות הסביבה במזה"ת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768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5394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932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103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8338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המזרח התיכון 237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0241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726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מתוך הבחינה המתוקשבת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6735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671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ט"ו/סיון/תש"ף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ט"ו/סיון/תש"ף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  <p:sldLayoutId id="2147483666" r:id="rId6"/>
    <p:sldLayoutId id="2147483667" r:id="rId7"/>
    <p:sldLayoutId id="2147483665" r:id="rId8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VcMSeXZnJI?feature=oembed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shUlZN8sXn4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4xls7K_xFBQ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PwE_PH37Mo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zfnrB3QZD7E?feature=oemb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hyperlink" Target="https://fs.knesset.gov.il/globaldocs/MMM/06d84a37-ecca-e811-80e7-00155d0aeea3/2_06d84a37-ecca-e811-80e7-00155d0aeea3_11_10765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1FHksyApxmE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cs typeface="+mn-cs"/>
              </a:rPr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ED0703-B75C-4708-9C42-AB78A9FF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العوامل</a:t>
            </a:r>
            <a:r>
              <a:rPr lang="he-IL" dirty="0"/>
              <a:t> 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1807BDA0-4ACE-46F2-8898-41C2173E1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895644"/>
              </p:ext>
            </p:extLst>
          </p:nvPr>
        </p:nvGraphicFramePr>
        <p:xfrm>
          <a:off x="515938" y="1195388"/>
          <a:ext cx="927932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936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0F2D1AE4-1EB6-4FAC-B318-2704F0473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dgm id="{0F2D1AE4-1EB6-4FAC-B318-2704F047321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F9D45FA4-FD5B-495B-9526-18BC9391B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graphicEl>
                                              <a:dgm id="{F9D45FA4-FD5B-495B-9526-18BC9391B09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12224203-72F2-40C3-8FE5-3830EA015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graphicEl>
                                              <a:dgm id="{12224203-72F2-40C3-8FE5-3830EA01508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85E7E38C-9F88-4A89-A9BB-C23D4CCDB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>
                                            <p:graphicEl>
                                              <a:dgm id="{85E7E38C-9F88-4A89-A9BB-C23D4CCDBF8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8CB1A5-303D-461C-9F61-2A5BCCD8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مناطق بخطر التصحّر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4747EB90-0F41-47DA-973A-B2878097F8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39" y="1351357"/>
            <a:ext cx="4773222" cy="3636000"/>
          </a:xfrm>
        </p:spPr>
      </p:pic>
      <p:pic>
        <p:nvPicPr>
          <p:cNvPr id="9" name="מציין מיקום תוכן 5">
            <a:extLst>
              <a:ext uri="{FF2B5EF4-FFF2-40B4-BE49-F238E27FC236}">
                <a16:creationId xmlns:a16="http://schemas.microsoft.com/office/drawing/2014/main" id="{3AD425FF-7911-4506-9FAB-B8CD04EA1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58" y="933094"/>
            <a:ext cx="5262829" cy="4608000"/>
          </a:xfrm>
          <a:prstGeom prst="rect">
            <a:avLst/>
          </a:prstGeom>
        </p:spPr>
      </p:pic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4FAACCB5-1969-4F93-A859-F546DF4CE51B}"/>
              </a:ext>
            </a:extLst>
          </p:cNvPr>
          <p:cNvSpPr/>
          <p:nvPr/>
        </p:nvSpPr>
        <p:spPr>
          <a:xfrm>
            <a:off x="4925473" y="5760446"/>
            <a:ext cx="3026072" cy="32892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1000" dirty="0">
                <a:cs typeface="Varela Round" panose="00000500000000000000"/>
              </a:rPr>
              <a:t>מתוך בחינת הבגרות בגאוגרפיה אדם וסביבה, קיץ 2017</a:t>
            </a:r>
          </a:p>
        </p:txBody>
      </p:sp>
    </p:spTree>
    <p:extLst>
      <p:ext uri="{BB962C8B-B14F-4D97-AF65-F5344CB8AC3E}">
        <p14:creationId xmlns:p14="http://schemas.microsoft.com/office/powerpoint/2010/main" val="341527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216DF4-4620-4ADF-BF39-B071BF69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أضرار التصحّر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819E6B94-7F37-4035-8CEE-53450C8FA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478054"/>
              </p:ext>
            </p:extLst>
          </p:nvPr>
        </p:nvGraphicFramePr>
        <p:xfrm>
          <a:off x="515938" y="1195388"/>
          <a:ext cx="1115853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6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25032-0412-443B-B75B-A869A8FD9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CA25032-0412-443B-B75B-A869A8FD9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CA25032-0412-443B-B75B-A869A8FD9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CA25032-0412-443B-B75B-A869A8FD9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9B053-CF0B-49D8-AFE9-851038E2E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0A29B053-CF0B-49D8-AFE9-851038E2E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A29B053-CF0B-49D8-AFE9-851038E2E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A29B053-CF0B-49D8-AFE9-851038E2E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897C7-A506-4659-851F-09DBDB467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78C897C7-A506-4659-851F-09DBDB467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78C897C7-A506-4659-851F-09DBDB467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78C897C7-A506-4659-851F-09DBDB467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AB6A6D-EAAE-44FC-B325-EF0A04BE3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4AB6A6D-EAAE-44FC-B325-EF0A04BE3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A4AB6A6D-EAAE-44FC-B325-EF0A04BE3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A4AB6A6D-EAAE-44FC-B325-EF0A04BE3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0E5302-2C19-4935-8D52-9C9B9BC9A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FB0E5302-2C19-4935-8D52-9C9B9BC9A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FB0E5302-2C19-4935-8D52-9C9B9BC9A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FB0E5302-2C19-4935-8D52-9C9B9BC9A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62510A-2772-45E5-B542-61F39264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طرق التعامل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מדיה מקוונת 3" title="Action Against Desertification">
            <a:hlinkClick r:id="" action="ppaction://media"/>
            <a:extLst>
              <a:ext uri="{FF2B5EF4-FFF2-40B4-BE49-F238E27FC236}">
                <a16:creationId xmlns:a16="http://schemas.microsoft.com/office/drawing/2014/main" id="{5A6878FE-5E18-4D1B-B217-A2FF7715D8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5175" y="1195388"/>
            <a:ext cx="6656150" cy="3744000"/>
          </a:xfrm>
          <a:prstGeom prst="rect">
            <a:avLst/>
          </a:prstGeom>
        </p:spPr>
      </p:pic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7429406C-51C1-45CC-B3A6-B8293D4C0EE7}"/>
              </a:ext>
            </a:extLst>
          </p:cNvPr>
          <p:cNvSpPr/>
          <p:nvPr/>
        </p:nvSpPr>
        <p:spPr>
          <a:xfrm>
            <a:off x="8972961" y="2111671"/>
            <a:ext cx="2559004" cy="2740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شاهد الفيديو ثم جهّز قائمة بطرق التعامل مع التصحّر وكيفية تقليصه.</a:t>
            </a: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DE2D1E0-C987-4393-B814-7B2158B5DD4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9657502" y="385388"/>
            <a:ext cx="1722083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843502-3C07-403D-A538-205A6F23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طرق التعامل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38182E59-28BA-436B-AC87-1E83BBA30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377258"/>
              </p:ext>
            </p:extLst>
          </p:nvPr>
        </p:nvGraphicFramePr>
        <p:xfrm>
          <a:off x="0" y="1017935"/>
          <a:ext cx="11029361" cy="439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4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80E8B4-6C5A-4394-9891-2827E1F3A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2F9917-B397-451A-AB79-1F2E5B89E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B69E0-373E-456D-9172-3EB6098C1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1EB26F-1A58-40AA-8B8D-26309119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وقف التصحّر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מדיה מקוונת 3" title="ￗﾤￗﾢￗﾙￗﾜￗﾕￗﾪ ￗﾧￗﾧ&quot;ￗﾜ ￗﾑￗﾩￗﾙￗﾘￗﾕￗﾪ ￗﾠￗﾘￗﾙￗﾢￗﾔ ￗﾙￗﾙￗﾗￗﾕￗﾓￗﾙￗﾙￗﾕￗﾪ ￗﾑￗﾠￗﾒￗﾑ">
            <a:hlinkClick r:id="" action="ppaction://media"/>
            <a:extLst>
              <a:ext uri="{FF2B5EF4-FFF2-40B4-BE49-F238E27FC236}">
                <a16:creationId xmlns:a16="http://schemas.microsoft.com/office/drawing/2014/main" id="{C3E1ACAD-3C0E-4609-8B03-B70AEF6465C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5163" y="1195388"/>
            <a:ext cx="8320087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3D4AE4-F216-435A-9620-AF15B7E0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التعاون الإقليمي " دفيئة خضراء</a:t>
            </a:r>
            <a:r>
              <a:rPr lang="ar-SA" dirty="0"/>
              <a:t>"</a:t>
            </a:r>
            <a:endParaRPr lang="he-IL" dirty="0"/>
          </a:p>
        </p:txBody>
      </p:sp>
      <p:pic>
        <p:nvPicPr>
          <p:cNvPr id="4" name="מדיה מקוונת 3" title="Why is Africa building a Great Green Wall? BBC News">
            <a:hlinkClick r:id="" action="ppaction://media"/>
            <a:extLst>
              <a:ext uri="{FF2B5EF4-FFF2-40B4-BE49-F238E27FC236}">
                <a16:creationId xmlns:a16="http://schemas.microsoft.com/office/drawing/2014/main" id="{6D321892-7F84-48DB-9113-CDB6CA5172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5163" y="1195388"/>
            <a:ext cx="8320087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3580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11657" y="2474336"/>
            <a:ext cx="10872000" cy="888311"/>
          </a:xfrm>
        </p:spPr>
        <p:txBody>
          <a:bodyPr/>
          <a:lstStyle/>
          <a:p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تملّح التربة وفقدان الأراضي الزراعية</a:t>
            </a:r>
            <a:endParaRPr lang="he-IL" sz="4800" dirty="0">
              <a:latin typeface="Arial" panose="020B0604020202020204" pitchFamily="34" charset="0"/>
              <a:cs typeface="Arial" panose="020B0604020202020204" pitchFamily="34" charset="0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718692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50E9F8-B1DE-44B9-93DB-0AB890D5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تملّح التربة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id="{1337A70E-CD53-4135-A325-A13C46D31F8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77684301"/>
              </p:ext>
            </p:extLst>
          </p:nvPr>
        </p:nvGraphicFramePr>
        <p:xfrm>
          <a:off x="397526" y="1133556"/>
          <a:ext cx="11158537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16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4EA799BE-B8AD-4070-8E9B-8449AF8B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أسباب فقدان الأراضي الزراعية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מציין מיקום תוכן 6">
            <a:extLst>
              <a:ext uri="{FF2B5EF4-FFF2-40B4-BE49-F238E27FC236}">
                <a16:creationId xmlns:a16="http://schemas.microsoft.com/office/drawing/2014/main" id="{2B21CD3C-ACB3-420B-9571-3C65AF86D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899516"/>
              </p:ext>
            </p:extLst>
          </p:nvPr>
        </p:nvGraphicFramePr>
        <p:xfrm>
          <a:off x="515938" y="1195388"/>
          <a:ext cx="1115853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AFA87E-CFCE-4F4B-9598-500E5344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AEAFA87E-CFCE-4F4B-9598-500E5344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AEAFA87E-CFCE-4F4B-9598-500E5344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AEAFA87E-CFCE-4F4B-9598-500E5344B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14EA46-A9B9-424B-999C-E03E709BC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3014EA46-A9B9-424B-999C-E03E709BC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3014EA46-A9B9-424B-999C-E03E709BC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3014EA46-A9B9-424B-999C-E03E709BC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2567C5-8BFB-4BDA-BC82-A215ACC9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5F2567C5-8BFB-4BDA-BC82-A215ACC9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5F2567C5-8BFB-4BDA-BC82-A215ACC9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F2567C5-8BFB-4BDA-BC82-A215ACC9C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1793C7-ABBD-40FB-B38A-79A63C10C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271793C7-ABBD-40FB-B38A-79A63C10C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71793C7-ABBD-40FB-B38A-79A63C10C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271793C7-ABBD-40FB-B38A-79A63C10C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7">
                                            <p:graphicEl>
                                              <a:dgm id="{AEAFA87E-CFCE-4F4B-9598-500E5344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7">
                                            <p:graphicEl>
                                              <a:dgm id="{AEAFA87E-CFCE-4F4B-9598-500E5344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7">
                                            <p:graphicEl>
                                              <a:dgm id="{AEAFA87E-CFCE-4F4B-9598-500E5344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7">
                                            <p:graphicEl>
                                              <a:dgm id="{AEAFA87E-CFCE-4F4B-9598-500E5344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7">
                                            <p:graphicEl>
                                              <a:dgm id="{3014EA46-A9B9-424B-999C-E03E709BC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7">
                                            <p:graphicEl>
                                              <a:dgm id="{3014EA46-A9B9-424B-999C-E03E709BC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7">
                                            <p:graphicEl>
                                              <a:dgm id="{3014EA46-A9B9-424B-999C-E03E709BC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7">
                                            <p:graphicEl>
                                              <a:dgm id="{3014EA46-A9B9-424B-999C-E03E709BC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7">
                                            <p:graphicEl>
                                              <a:dgm id="{5F2567C5-8BFB-4BDA-BC82-A215ACC9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7">
                                            <p:graphicEl>
                                              <a:dgm id="{5F2567C5-8BFB-4BDA-BC82-A215ACC9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7">
                                            <p:graphicEl>
                                              <a:dgm id="{5F2567C5-8BFB-4BDA-BC82-A215ACC9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7">
                                            <p:graphicEl>
                                              <a:dgm id="{5F2567C5-8BFB-4BDA-BC82-A215ACC9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7">
                                            <p:graphicEl>
                                              <a:dgm id="{271793C7-ABBD-40FB-B38A-79A63C10C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7">
                                            <p:graphicEl>
                                              <a:dgm id="{271793C7-ABBD-40FB-B38A-79A63C10C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7">
                                            <p:graphicEl>
                                              <a:dgm id="{271793C7-ABBD-40FB-B38A-79A63C10C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7">
                                            <p:graphicEl>
                                              <a:dgm id="{271793C7-ABBD-40FB-B38A-79A63C10C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7" grpI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402518"/>
            <a:ext cx="10871177" cy="1260000"/>
          </a:xfrm>
        </p:spPr>
        <p:txBody>
          <a:bodyPr/>
          <a:lstStyle/>
          <a:p>
            <a:r>
              <a:rPr lang="he-IL" sz="5400" dirty="0">
                <a:solidFill>
                  <a:srgbClr val="192A72"/>
                </a:solidFill>
                <a:cs typeface="+mn-cs"/>
              </a:rPr>
              <a:t>גאוגרפיה – אדם וסביבה</a:t>
            </a:r>
            <a:br>
              <a:rPr lang="en-US" sz="5400" dirty="0">
                <a:solidFill>
                  <a:srgbClr val="192A72"/>
                </a:solidFill>
                <a:cs typeface="+mn-cs"/>
              </a:rPr>
            </a:br>
            <a:r>
              <a:rPr lang="ar-SA" sz="5400" dirty="0">
                <a:solidFill>
                  <a:srgbClr val="192A72"/>
                </a:solidFill>
                <a:cs typeface="+mn-cs"/>
              </a:rPr>
              <a:t>جغرافيا الانسان والبيئة</a:t>
            </a:r>
            <a:endParaRPr lang="he-IL" sz="5400" dirty="0">
              <a:solidFill>
                <a:srgbClr val="192A72"/>
              </a:solidFill>
              <a:cs typeface="+mn-cs"/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280698" y="2999753"/>
            <a:ext cx="13373100" cy="1888585"/>
          </a:xfrm>
        </p:spPr>
        <p:txBody>
          <a:bodyPr/>
          <a:lstStyle/>
          <a:p>
            <a:r>
              <a:rPr lang="he-IL" dirty="0">
                <a:cs typeface="+mn-cs"/>
                <a:sym typeface="Varela Round"/>
              </a:rPr>
              <a:t>נושא השיעור: איכות הסביבה במזרח התיכון- מדבור והמלחת קרקעות</a:t>
            </a:r>
            <a:r>
              <a:rPr lang="ar-SA" dirty="0">
                <a:cs typeface="+mn-cs"/>
                <a:sym typeface="Varela Round"/>
              </a:rPr>
              <a:t>موضوع الدرس: جودة البيئة في الشرق الأوسط - التصحّر وملوحة التربة</a:t>
            </a:r>
            <a:endParaRPr lang="en-US" dirty="0">
              <a:cs typeface="+mn-cs"/>
              <a:sym typeface="Varela Round"/>
            </a:endParaRPr>
          </a:p>
          <a:p>
            <a:endParaRPr lang="he-IL" dirty="0">
              <a:cs typeface="+mn-cs"/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96921" y="4531763"/>
            <a:ext cx="10872000" cy="720000"/>
          </a:xfrm>
        </p:spPr>
        <p:txBody>
          <a:bodyPr/>
          <a:lstStyle/>
          <a:p>
            <a:r>
              <a:rPr lang="he-IL" dirty="0">
                <a:cs typeface="+mn-cs"/>
                <a:sym typeface="Varela Round"/>
              </a:rPr>
              <a:t>שם המורה: שרי אליהו</a:t>
            </a:r>
            <a:r>
              <a:rPr lang="en-US" dirty="0">
                <a:cs typeface="+mn-cs"/>
                <a:sym typeface="Varela Round"/>
              </a:rPr>
              <a:t> </a:t>
            </a:r>
            <a:r>
              <a:rPr lang="ar-SA" dirty="0">
                <a:cs typeface="+mn-cs"/>
                <a:sym typeface="Varela Round"/>
              </a:rPr>
              <a:t> ساري الياهو</a:t>
            </a:r>
          </a:p>
          <a:p>
            <a:pPr lvl="0"/>
            <a:r>
              <a:rPr lang="he-IL" dirty="0">
                <a:cs typeface="Arial" panose="020B0604020202020204" pitchFamily="34" charset="0"/>
              </a:rPr>
              <a:t>המורה: דר עומר חטיב </a:t>
            </a:r>
            <a:r>
              <a:rPr lang="ar-SA" dirty="0">
                <a:cs typeface="Arial" panose="020B0604020202020204" pitchFamily="34" charset="0"/>
              </a:rPr>
              <a:t>د. عمر خطيب</a:t>
            </a:r>
            <a:endParaRPr lang="he-IL" dirty="0">
              <a:cs typeface="Arial" panose="020B0604020202020204" pitchFamily="34" charset="0"/>
            </a:endParaRPr>
          </a:p>
          <a:p>
            <a:endParaRPr lang="he-IL" dirty="0">
              <a:cs typeface="+mn-cs"/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BBB3D8F-4E21-488D-B95A-2079C5670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0" y="155999"/>
            <a:ext cx="6609363" cy="4679950"/>
          </a:xfrm>
        </p:spPr>
      </p:pic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543F0BB9-457D-4F9E-9565-7318438FE3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5231"/>
              </p:ext>
            </p:extLst>
          </p:nvPr>
        </p:nvGraphicFramePr>
        <p:xfrm>
          <a:off x="7552023" y="565744"/>
          <a:ext cx="3901001" cy="405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מלבן 6">
            <a:extLst>
              <a:ext uri="{FF2B5EF4-FFF2-40B4-BE49-F238E27FC236}">
                <a16:creationId xmlns:a16="http://schemas.microsoft.com/office/drawing/2014/main" id="{550B518D-6692-4F49-9400-EEC80F4B250A}"/>
              </a:ext>
            </a:extLst>
          </p:cNvPr>
          <p:cNvSpPr/>
          <p:nvPr/>
        </p:nvSpPr>
        <p:spPr>
          <a:xfrm>
            <a:off x="335260" y="4992618"/>
            <a:ext cx="6271775" cy="431955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1000" dirty="0">
                <a:cs typeface="Varela Round" panose="00000500000000000000"/>
              </a:rPr>
              <a:t>גרוס- לן, ד', סופר, א' (2008). גאוגרפיה של המזרח התיכון: תמורות על סף המאה ה-21 (עמ' 256 תמונה ה').תל אביב: עם עובד</a:t>
            </a:r>
          </a:p>
        </p:txBody>
      </p:sp>
    </p:spTree>
    <p:extLst>
      <p:ext uri="{BB962C8B-B14F-4D97-AF65-F5344CB8AC3E}">
        <p14:creationId xmlns:p14="http://schemas.microsoft.com/office/powerpoint/2010/main" val="3718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13251C-F7BE-47A5-9B38-CF8CD1245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23DE7CC-05CD-41CB-BC1E-308496E5B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022"/>
            <a:ext cx="7659926" cy="4968000"/>
          </a:xfrm>
        </p:spPr>
      </p:pic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E605D97A-A7B2-46E3-B0DB-C4082C244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353316"/>
              </p:ext>
            </p:extLst>
          </p:nvPr>
        </p:nvGraphicFramePr>
        <p:xfrm>
          <a:off x="7887522" y="573094"/>
          <a:ext cx="3836818" cy="440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מלבן 6">
            <a:extLst>
              <a:ext uri="{FF2B5EF4-FFF2-40B4-BE49-F238E27FC236}">
                <a16:creationId xmlns:a16="http://schemas.microsoft.com/office/drawing/2014/main" id="{0ABB82B9-D547-4AEB-B9EA-1F5D52F1052F}"/>
              </a:ext>
            </a:extLst>
          </p:cNvPr>
          <p:cNvSpPr/>
          <p:nvPr/>
        </p:nvSpPr>
        <p:spPr>
          <a:xfrm>
            <a:off x="694075" y="5339859"/>
            <a:ext cx="6271775" cy="431955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1000" dirty="0">
                <a:cs typeface="Varela Round" panose="00000500000000000000"/>
              </a:rPr>
              <a:t>גרוס- לן, ד', סופר, א' (2008). גאוגרפיה של המזרח התיכון: תמורות על סף המאה ה-21 (עמ' 256 תמונה ה').תל אביב: עם עובד</a:t>
            </a:r>
          </a:p>
        </p:txBody>
      </p:sp>
    </p:spTree>
    <p:extLst>
      <p:ext uri="{BB962C8B-B14F-4D97-AF65-F5344CB8AC3E}">
        <p14:creationId xmlns:p14="http://schemas.microsoft.com/office/powerpoint/2010/main" val="2086216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F615AA-8ECF-4CFE-9DAB-17A96640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الانتشار في الشرق الأوسط</a:t>
            </a:r>
            <a:endParaRPr lang="he-IL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3F7E7DD4-6DFA-4C35-ADBA-55FBFADBAA79}"/>
              </a:ext>
            </a:extLst>
          </p:cNvPr>
          <p:cNvSpPr/>
          <p:nvPr/>
        </p:nvSpPr>
        <p:spPr>
          <a:xfrm>
            <a:off x="9108558" y="1431851"/>
            <a:ext cx="2261191" cy="31259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مصر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اسرائيل</a:t>
            </a:r>
            <a:endParaRPr lang="he-I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حوض الفرات</a:t>
            </a:r>
            <a:endParaRPr lang="he-I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מציין מיקום תוכן 9">
            <a:extLst>
              <a:ext uri="{FF2B5EF4-FFF2-40B4-BE49-F238E27FC236}">
                <a16:creationId xmlns:a16="http://schemas.microsoft.com/office/drawing/2014/main" id="{7394078B-0DD5-44DA-80C2-7FB4604E9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0" y="1089025"/>
            <a:ext cx="8201696" cy="4679950"/>
          </a:xfrm>
        </p:spPr>
      </p:pic>
    </p:spTree>
    <p:extLst>
      <p:ext uri="{BB962C8B-B14F-4D97-AF65-F5344CB8AC3E}">
        <p14:creationId xmlns:p14="http://schemas.microsoft.com/office/powerpoint/2010/main" val="4130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597C3F-0C9C-400B-9F95-4DEFC7C0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تأثيرات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03027BCB-87C3-4880-A3A6-CF2ACF5D9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582180"/>
              </p:ext>
            </p:extLst>
          </p:nvPr>
        </p:nvGraphicFramePr>
        <p:xfrm>
          <a:off x="515938" y="1195388"/>
          <a:ext cx="1115853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2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D34642-53E6-451A-82A0-D3707FB78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5D34642-53E6-451A-82A0-D3707FB78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5D34642-53E6-451A-82A0-D3707FB78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5D34642-53E6-451A-82A0-D3707FB78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EB681D-E17F-4D3B-8768-85A85B567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5EB681D-E17F-4D3B-8768-85A85B567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5EB681D-E17F-4D3B-8768-85A85B567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5EB681D-E17F-4D3B-8768-85A85B567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7999A3-253D-4C42-A9BB-0DC64E93D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3E7999A3-253D-4C42-A9BB-0DC64E93D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3E7999A3-253D-4C42-A9BB-0DC64E93D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3E7999A3-253D-4C42-A9BB-0DC64E93D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79E1D-6422-4934-9DD0-FA2FE3CD7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E7C79E1D-6422-4934-9DD0-FA2FE3CD7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7C79E1D-6422-4934-9DD0-FA2FE3CD7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7C79E1D-6422-4934-9DD0-FA2FE3CD7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F063FBA-79E9-4E9F-8288-E95FA6258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"/>
          <a:stretch/>
        </p:blipFill>
        <p:spPr>
          <a:xfrm>
            <a:off x="503034" y="480225"/>
            <a:ext cx="6097847" cy="4680000"/>
          </a:xfrm>
        </p:spPr>
      </p:pic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id="{991EE006-C663-432A-B358-8CF7B56AF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097986"/>
              </p:ext>
            </p:extLst>
          </p:nvPr>
        </p:nvGraphicFramePr>
        <p:xfrm>
          <a:off x="7275729" y="1263056"/>
          <a:ext cx="4078619" cy="244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מלבן 8">
            <a:extLst>
              <a:ext uri="{FF2B5EF4-FFF2-40B4-BE49-F238E27FC236}">
                <a16:creationId xmlns:a16="http://schemas.microsoft.com/office/drawing/2014/main" id="{13F04095-DF59-4DDC-A09F-083FCB0FDFCD}"/>
              </a:ext>
            </a:extLst>
          </p:cNvPr>
          <p:cNvSpPr/>
          <p:nvPr/>
        </p:nvSpPr>
        <p:spPr>
          <a:xfrm>
            <a:off x="5247033" y="5771814"/>
            <a:ext cx="6271775" cy="431955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1000" dirty="0">
                <a:cs typeface="Varela Round" panose="00000500000000000000"/>
              </a:rPr>
              <a:t>גרוס- לן, ד', סופר, א' (2008). גאוגרפיה של המזרח התיכון: תמורות על סף המאה ה-21 (עמ' 256 תמונה ה').תל אביב: עם עובד</a:t>
            </a:r>
          </a:p>
        </p:txBody>
      </p:sp>
    </p:spTree>
    <p:extLst>
      <p:ext uri="{BB962C8B-B14F-4D97-AF65-F5344CB8AC3E}">
        <p14:creationId xmlns:p14="http://schemas.microsoft.com/office/powerpoint/2010/main" val="1773860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597C3F-0C9C-400B-9F95-4DEFC7C0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طرق التعامل</a:t>
            </a:r>
            <a:endParaRPr lang="he-IL" dirty="0">
              <a:cs typeface="+mn-cs"/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03027BCB-87C3-4880-A3A6-CF2ACF5D9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047100"/>
              </p:ext>
            </p:extLst>
          </p:nvPr>
        </p:nvGraphicFramePr>
        <p:xfrm>
          <a:off x="515938" y="1195388"/>
          <a:ext cx="1115853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839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79BA7-5792-42E7-9B4B-8F6F3B5CA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2E79BA7-5792-42E7-9B4B-8F6F3B5CA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FACCB9-805A-4A95-990A-194522F04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0FACCB9-805A-4A95-990A-194522F04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B1AE6-19F4-44AA-8E5B-3100A5A60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0EB1AE6-19F4-44AA-8E5B-3100A5A60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81658-C5CE-40DC-8733-7C9D2378C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F081658-C5CE-40DC-8733-7C9D2378C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98961-3070-4607-861A-8FB2F154E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3E98961-3070-4607-861A-8FB2F154E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B1EBDD-D898-4435-BF27-31789644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طرق التعامل</a:t>
            </a:r>
            <a:endParaRPr lang="he-IL" dirty="0">
              <a:cs typeface="+mn-cs"/>
            </a:endParaRPr>
          </a:p>
        </p:txBody>
      </p:sp>
      <p:pic>
        <p:nvPicPr>
          <p:cNvPr id="4" name="מדיה מקוונת 3" title="ￗﾗￗﾑￗﾨￗﾪ ￗﾠￗﾘￗﾤￗﾙￗﾝ">
            <a:hlinkClick r:id="" action="ppaction://media"/>
            <a:extLst>
              <a:ext uri="{FF2B5EF4-FFF2-40B4-BE49-F238E27FC236}">
                <a16:creationId xmlns:a16="http://schemas.microsoft.com/office/drawing/2014/main" id="{14A29BC5-C62E-431D-9A36-C41545E72A5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5163" y="1195388"/>
            <a:ext cx="8320087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C994BD-0BFD-470F-BFE5-185531A5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الاستدامة والتنمية المستدامة </a:t>
            </a:r>
            <a:endParaRPr lang="he-IL" dirty="0">
              <a:cs typeface="+mn-cs"/>
            </a:endParaRPr>
          </a:p>
        </p:txBody>
      </p:sp>
      <p:pic>
        <p:nvPicPr>
          <p:cNvPr id="8" name="מדיה מקוונת 7" title="ￗﾞￗﾔ ￗﾖￗﾔ ￗﾤￗﾙￗﾪￗﾕￗﾗ ￗﾑￗﾨ ￗﾧￗﾙￗﾙￗﾞￗﾐ? what is sustainble development?">
            <a:hlinkClick r:id="" action="ppaction://media"/>
            <a:extLst>
              <a:ext uri="{FF2B5EF4-FFF2-40B4-BE49-F238E27FC236}">
                <a16:creationId xmlns:a16="http://schemas.microsoft.com/office/drawing/2014/main" id="{C7EDAE06-A9F0-4E60-B7F6-F5125E6262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5163" y="1195388"/>
            <a:ext cx="8320087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CE17E8-4FF4-46A9-ABFB-EE258B16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نظرية الاستدامة</a:t>
            </a:r>
            <a:endParaRPr lang="he-IL" dirty="0">
              <a:cs typeface="+mn-cs"/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AB1C3A98-1332-424F-B219-51B31F0BE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002108"/>
              </p:ext>
            </p:extLst>
          </p:nvPr>
        </p:nvGraphicFramePr>
        <p:xfrm>
          <a:off x="515938" y="1195388"/>
          <a:ext cx="1115853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171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D46E80-F38A-4E4A-929F-AE1E08F6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مبادئ الاستدامة ال 17</a:t>
            </a:r>
            <a:endParaRPr lang="he-IL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20E9142-38D9-4803-8328-7356FCC07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27" t="24475" r="21855" b="21588"/>
          <a:stretch/>
        </p:blipFill>
        <p:spPr>
          <a:xfrm>
            <a:off x="892788" y="949239"/>
            <a:ext cx="10404835" cy="495591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B8C1B501-B0C2-4F26-A4F4-F17AB84CE2DA}"/>
              </a:ext>
            </a:extLst>
          </p:cNvPr>
          <p:cNvSpPr/>
          <p:nvPr/>
        </p:nvSpPr>
        <p:spPr>
          <a:xfrm>
            <a:off x="4967605" y="5804204"/>
            <a:ext cx="6434921" cy="399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800" dirty="0">
                <a:hlinkClick r:id="rId4"/>
              </a:rPr>
              <a:t>https://fs.knesset.gov.il/globaldocs/MMM/06d84a37-ecca-e811-80e7-00155d0aeea3/2_06d84a37-ecca-e811-80e7-00155d0aeea3_11_10765.pdf</a:t>
            </a:r>
            <a:endParaRPr lang="he-IL" sz="800" dirty="0">
              <a:cs typeface="Varela Round" panose="0000050000000000000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B8FA695-2CAB-4A20-AE95-A414F1C76881}"/>
              </a:ext>
            </a:extLst>
          </p:cNvPr>
          <p:cNvSpPr txBox="1"/>
          <p:nvPr/>
        </p:nvSpPr>
        <p:spPr>
          <a:xfrm>
            <a:off x="11294096" y="1899821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0B8D54A-A148-4876-B964-2DD685A629B3}"/>
              </a:ext>
            </a:extLst>
          </p:cNvPr>
          <p:cNvSpPr txBox="1"/>
          <p:nvPr/>
        </p:nvSpPr>
        <p:spPr>
          <a:xfrm>
            <a:off x="8949239" y="1711584"/>
            <a:ext cx="15535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chemeClr val="bg1"/>
                </a:solidFill>
              </a:rPr>
              <a:t>القضاء على الفقر</a:t>
            </a:r>
            <a:endParaRPr lang="he-IL" sz="1400" dirty="0">
              <a:solidFill>
                <a:schemeClr val="bg1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19F664A-337B-4A01-AE6E-7BC4619B1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681" y="1414462"/>
            <a:ext cx="91630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7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D80F22F1-5DCB-4E2B-AC5E-F5B88F5E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ماذا سنتعلّم اليوم</a:t>
            </a:r>
            <a:endParaRPr lang="he-IL" dirty="0">
              <a:cs typeface="+mn-cs"/>
            </a:endParaRPr>
          </a:p>
        </p:txBody>
      </p:sp>
      <p:graphicFrame>
        <p:nvGraphicFramePr>
          <p:cNvPr id="7" name="מציין מיקום תוכן 6">
            <a:extLst>
              <a:ext uri="{FF2B5EF4-FFF2-40B4-BE49-F238E27FC236}">
                <a16:creationId xmlns:a16="http://schemas.microsoft.com/office/drawing/2014/main" id="{13929703-4540-41E6-912B-ECF6D9B6F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876674"/>
              </p:ext>
            </p:extLst>
          </p:nvPr>
        </p:nvGraphicFramePr>
        <p:xfrm>
          <a:off x="515938" y="1195388"/>
          <a:ext cx="1115853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80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A0B4C5-AD10-49DA-A1C5-927004024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8A0B4C5-AD10-49DA-A1C5-927004024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383F9F-471B-46D2-B1A9-94C1E4DC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86383F9F-471B-46D2-B1A9-94C1E4DC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5F41D6-F6F2-486E-AA84-7A3E779AB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CA5F41D6-F6F2-486E-AA84-7A3E779AB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>
                                            <p:graphicEl>
                                              <a:dgm id="{B8A0B4C5-AD10-49DA-A1C5-927004024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>
                                            <p:graphicEl>
                                              <a:dgm id="{B8A0B4C5-AD10-49DA-A1C5-927004024F1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86383F9F-471B-46D2-B1A9-94C1E4DC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>
                                            <p:graphicEl>
                                              <a:dgm id="{86383F9F-471B-46D2-B1A9-94C1E4DC125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>
                                            <p:graphicEl>
                                              <a:dgm id="{CA5F41D6-F6F2-486E-AA84-7A3E779AB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>
                                            <p:graphicEl>
                                              <a:dgm id="{CA5F41D6-F6F2-486E-AA84-7A3E779AB84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A0B4C5-AD10-49DA-A1C5-927004024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383F9F-471B-46D2-B1A9-94C1E4DC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5F41D6-F6F2-486E-AA84-7A3E779AB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7" grpId="1">
        <p:bldSub>
          <a:bldDgm bld="one"/>
        </p:bldSub>
      </p:bldGraphic>
      <p:bldGraphic spid="7" grpId="2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D80F22F1-5DCB-4E2B-AC5E-F5B88F5E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4558"/>
            <a:ext cx="11160000" cy="720000"/>
          </a:xfrm>
        </p:spPr>
        <p:txBody>
          <a:bodyPr/>
          <a:lstStyle/>
          <a:p>
            <a:r>
              <a:rPr lang="ar-SA" dirty="0">
                <a:cs typeface="+mn-cs"/>
              </a:rPr>
              <a:t>ماذا تعلّمنا</a:t>
            </a:r>
            <a:endParaRPr lang="he-IL" dirty="0">
              <a:cs typeface="+mn-cs"/>
            </a:endParaRPr>
          </a:p>
        </p:txBody>
      </p:sp>
      <p:graphicFrame>
        <p:nvGraphicFramePr>
          <p:cNvPr id="7" name="מציין מיקום תוכן 6">
            <a:extLst>
              <a:ext uri="{FF2B5EF4-FFF2-40B4-BE49-F238E27FC236}">
                <a16:creationId xmlns:a16="http://schemas.microsoft.com/office/drawing/2014/main" id="{13929703-4540-41E6-912B-ECF6D9B6F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133442"/>
              </p:ext>
            </p:extLst>
          </p:nvPr>
        </p:nvGraphicFramePr>
        <p:xfrm>
          <a:off x="685620" y="573094"/>
          <a:ext cx="1115853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640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E50EF8-F803-43E0-BA7C-58FDE9A7B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0F30F0-6243-45CA-B8D9-3652BDCB8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AE8130-AEA2-4BC7-B8CF-5D8C61F3B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B0E144-0526-408A-9722-52CF8EE60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702182-70AB-4190-AEEE-F96C6241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أسئلة للتمرن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C6B4A15-3F0C-48C7-9B31-03E66F87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ar-SA" sz="3200" dirty="0">
                <a:cs typeface="+mn-cs"/>
              </a:rPr>
              <a:t>التصحّر وتملّح التربة</a:t>
            </a:r>
            <a:endParaRPr lang="he-IL" sz="3200" dirty="0">
              <a:cs typeface="+mn-cs"/>
            </a:endParaRPr>
          </a:p>
          <a:p>
            <a:pPr marL="0" indent="0">
              <a:buNone/>
            </a:pPr>
            <a:r>
              <a:rPr lang="he-IL" sz="3200" dirty="0">
                <a:cs typeface="+mn-cs"/>
              </a:rPr>
              <a:t>א. </a:t>
            </a:r>
            <a:r>
              <a:rPr lang="ar-SA" sz="3200" dirty="0">
                <a:cs typeface="+mn-cs"/>
              </a:rPr>
              <a:t>لماذا زادت ظاهرة التصحّر وتملّح التربة في الشرق الأوسط في العقود الأخيرة؟</a:t>
            </a:r>
            <a:endParaRPr lang="he-IL" sz="3200" dirty="0">
              <a:cs typeface="+mn-cs"/>
            </a:endParaRPr>
          </a:p>
          <a:p>
            <a:pPr marL="0" indent="0">
              <a:buNone/>
            </a:pPr>
            <a:r>
              <a:rPr lang="he-IL" sz="3200" dirty="0">
                <a:cs typeface="+mn-cs"/>
              </a:rPr>
              <a:t>ב. </a:t>
            </a:r>
            <a:r>
              <a:rPr lang="ar-SA" sz="3200" dirty="0">
                <a:cs typeface="+mn-cs"/>
              </a:rPr>
              <a:t>اشرح كيف يمكن معالجة التصحّر وتملّح التربة. أعط أمثلة.</a:t>
            </a:r>
            <a:endParaRPr lang="he-IL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302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255" y="3016166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A8AC0ED3-4D2A-4C9C-8355-76A09525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مخاطر بيئية في الشرق الأوسط</a:t>
            </a:r>
            <a:endParaRPr lang="he-IL" dirty="0">
              <a:cs typeface="+mn-cs"/>
            </a:endParaRPr>
          </a:p>
        </p:txBody>
      </p:sp>
      <p:graphicFrame>
        <p:nvGraphicFramePr>
          <p:cNvPr id="7" name="מציין מיקום תוכן 6">
            <a:extLst>
              <a:ext uri="{FF2B5EF4-FFF2-40B4-BE49-F238E27FC236}">
                <a16:creationId xmlns:a16="http://schemas.microsoft.com/office/drawing/2014/main" id="{3730A811-E271-4E58-804C-24D9FE9FA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930736"/>
              </p:ext>
            </p:extLst>
          </p:nvPr>
        </p:nvGraphicFramePr>
        <p:xfrm>
          <a:off x="-191074" y="1195388"/>
          <a:ext cx="1115853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מלבן 7">
            <a:extLst>
              <a:ext uri="{FF2B5EF4-FFF2-40B4-BE49-F238E27FC236}">
                <a16:creationId xmlns:a16="http://schemas.microsoft.com/office/drawing/2014/main" id="{53624F5E-D12C-4E9D-B0F2-8F3DA7A7737B}"/>
              </a:ext>
            </a:extLst>
          </p:cNvPr>
          <p:cNvSpPr/>
          <p:nvPr/>
        </p:nvSpPr>
        <p:spPr>
          <a:xfrm>
            <a:off x="7174343" y="5994142"/>
            <a:ext cx="2865664" cy="584881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1000" dirty="0">
                <a:cs typeface="Varela Round" panose="00000500000000000000"/>
              </a:rPr>
              <a:t>גל, א', </a:t>
            </a:r>
            <a:r>
              <a:rPr lang="he-IL" sz="1000" dirty="0" err="1">
                <a:cs typeface="Varela Round" panose="00000500000000000000"/>
              </a:rPr>
              <a:t>פריאל</a:t>
            </a:r>
            <a:r>
              <a:rPr lang="he-IL" sz="1000" dirty="0">
                <a:cs typeface="Varela Round" panose="00000500000000000000"/>
              </a:rPr>
              <a:t>, ע' (2011). האדם במרחב החברתי- תרבותי( עמ' 228,188). תל אביב: במרכז לטכנולוגיה חינוכית.</a:t>
            </a:r>
          </a:p>
          <a:p>
            <a:endParaRPr lang="he-IL" sz="1000" dirty="0">
              <a:cs typeface="Varela Round" panose="0000050000000000000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1F11C373-42B6-4D26-816D-EB016A3F44B9}"/>
              </a:ext>
            </a:extLst>
          </p:cNvPr>
          <p:cNvSpPr/>
          <p:nvPr/>
        </p:nvSpPr>
        <p:spPr>
          <a:xfrm>
            <a:off x="2265582" y="5476397"/>
            <a:ext cx="990600" cy="2616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000" dirty="0">
                <a:cs typeface="Varela Round" panose="00000500000000000000"/>
              </a:rPr>
              <a:t>Google earth</a:t>
            </a:r>
            <a:endParaRPr lang="he-IL" sz="1000" dirty="0">
              <a:cs typeface="Varela Round" panose="00000500000000000000"/>
            </a:endParaRPr>
          </a:p>
          <a:p>
            <a:endParaRPr lang="he-IL" sz="1000" dirty="0">
              <a:cs typeface="Varela Roun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975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42A306-B919-4E13-922B-1BE87E7A3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5742A306-B919-4E13-922B-1BE87E7A3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5742A306-B919-4E13-922B-1BE87E7A3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5742A306-B919-4E13-922B-1BE87E7A3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04439A-DCAE-4B83-AB1A-6BDE721AA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3E04439A-DCAE-4B83-AB1A-6BDE721AA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3E04439A-DCAE-4B83-AB1A-6BDE721AA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3E04439A-DCAE-4B83-AB1A-6BDE721AA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A90F89-AD67-4A23-979F-20912E267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67A90F89-AD67-4A23-979F-20912E267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67A90F89-AD67-4A23-979F-20912E267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67A90F89-AD67-4A23-979F-20912E267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62A91A-4F43-4E9A-8EFE-11CF75508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9862A91A-4F43-4E9A-8EFE-11CF75508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9862A91A-4F43-4E9A-8EFE-11CF75508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9862A91A-4F43-4E9A-8EFE-11CF75508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E98135-CA5F-4490-9D8B-FCC3C9B1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581" y="585355"/>
            <a:ext cx="2631367" cy="3422434"/>
          </a:xfrm>
        </p:spPr>
        <p:txBody>
          <a:bodyPr>
            <a:normAutofit fontScale="90000"/>
          </a:bodyPr>
          <a:lstStyle/>
          <a:p>
            <a:pPr algn="r"/>
            <a:r>
              <a:rPr lang="ar-SA" sz="4400" dirty="0">
                <a:solidFill>
                  <a:schemeClr val="tx2">
                    <a:lumMod val="50000"/>
                  </a:schemeClr>
                </a:solidFill>
                <a:cs typeface="+mn-cs"/>
              </a:rPr>
              <a:t>مناطق انتشار المخاطر البيئية في الشرق الأوسط</a:t>
            </a:r>
            <a:r>
              <a:rPr lang="ar-SA" dirty="0">
                <a:solidFill>
                  <a:schemeClr val="tx2">
                    <a:lumMod val="50000"/>
                  </a:schemeClr>
                </a:solidFill>
                <a:cs typeface="+mn-cs"/>
              </a:rPr>
              <a:t>.</a:t>
            </a:r>
            <a:br>
              <a:rPr lang="he-IL" sz="4400" dirty="0">
                <a:solidFill>
                  <a:schemeClr val="tx2">
                    <a:lumMod val="50000"/>
                  </a:schemeClr>
                </a:solidFill>
              </a:rPr>
            </a:br>
            <a:endParaRPr lang="he-IL" sz="4400" strike="sngStrik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E205731-F515-4088-9E67-DBB8B42EEA2F}"/>
              </a:ext>
            </a:extLst>
          </p:cNvPr>
          <p:cNvSpPr/>
          <p:nvPr/>
        </p:nvSpPr>
        <p:spPr>
          <a:xfrm>
            <a:off x="675033" y="6094157"/>
            <a:ext cx="6271775" cy="4319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1000" dirty="0">
                <a:cs typeface="Varela Round" panose="00000500000000000000"/>
              </a:rPr>
              <a:t>גרוס- לן, ד', סופר, א' (2008). גאוגרפיה של המזרח התיכון: תמורות על סף המאה ה-21 (עמ' 225).תל אביב: עם עובד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CBC8885-EA8E-4D9F-8A8E-EB2F462AB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29" y="37235"/>
            <a:ext cx="5202315" cy="605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2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11657" y="2474336"/>
            <a:ext cx="10872000" cy="888311"/>
          </a:xfrm>
        </p:spPr>
        <p:txBody>
          <a:bodyPr/>
          <a:lstStyle/>
          <a:p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التصحّر</a:t>
            </a:r>
            <a:endParaRPr lang="he-IL" sz="4800" dirty="0">
              <a:latin typeface="Arial" panose="020B0604020202020204" pitchFamily="34" charset="0"/>
              <a:cs typeface="Arial" panose="020B0604020202020204" pitchFamily="34" charset="0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9091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65A787-FCD9-46C6-96B8-CD389CC7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-74951"/>
            <a:ext cx="11160000" cy="720000"/>
          </a:xfrm>
        </p:spPr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ما هو التصحّر؟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3FFD8446-F428-483F-90CA-59080B6EB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979486"/>
              </p:ext>
            </p:extLst>
          </p:nvPr>
        </p:nvGraphicFramePr>
        <p:xfrm>
          <a:off x="4933751" y="773061"/>
          <a:ext cx="7256662" cy="435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תמונה 4">
            <a:extLst>
              <a:ext uri="{FF2B5EF4-FFF2-40B4-BE49-F238E27FC236}">
                <a16:creationId xmlns:a16="http://schemas.microsoft.com/office/drawing/2014/main" id="{3B179707-FFF5-416F-B7C0-16A53EDD3B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105" r="-1239"/>
          <a:stretch/>
        </p:blipFill>
        <p:spPr>
          <a:xfrm>
            <a:off x="134521" y="954953"/>
            <a:ext cx="3950675" cy="399600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8B2E9F1B-51E9-41E5-A30C-883F8D2BE3E9}"/>
              </a:ext>
            </a:extLst>
          </p:cNvPr>
          <p:cNvSpPr/>
          <p:nvPr/>
        </p:nvSpPr>
        <p:spPr>
          <a:xfrm>
            <a:off x="0" y="5875509"/>
            <a:ext cx="6271775" cy="431955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1000" dirty="0">
                <a:cs typeface="Varela Round" panose="00000500000000000000"/>
              </a:rPr>
              <a:t>גרוס- לן, ד', סופר, א' (2008). גאוגרפיה של המזרח התיכון: תמורות על סף המאה ה-21 (עמ' 256 תמונה ג').תל אביב: עם עובד</a:t>
            </a:r>
          </a:p>
        </p:txBody>
      </p:sp>
    </p:spTree>
    <p:extLst>
      <p:ext uri="{BB962C8B-B14F-4D97-AF65-F5344CB8AC3E}">
        <p14:creationId xmlns:p14="http://schemas.microsoft.com/office/powerpoint/2010/main" val="4981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C7D0E2-9E75-4D5A-90AA-F986E976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المناطق الصحراوية في الشرق الأوسط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1DCD0646-37F4-43B1-A25C-45A3892D2017}"/>
              </a:ext>
            </a:extLst>
          </p:cNvPr>
          <p:cNvSpPr/>
          <p:nvPr/>
        </p:nvSpPr>
        <p:spPr>
          <a:xfrm>
            <a:off x="5147416" y="5854792"/>
            <a:ext cx="4549171" cy="4547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1000" dirty="0">
                <a:cs typeface="Varela Round" panose="00000500000000000000"/>
              </a:rPr>
              <a:t>כדור הארץ והסביבה לתלמידי החטיבה העליונה( עמ' 15). תל אביב:</a:t>
            </a:r>
            <a:br>
              <a:rPr lang="he-IL" sz="1000" dirty="0">
                <a:cs typeface="Varela Round" panose="00000500000000000000"/>
              </a:rPr>
            </a:br>
            <a:r>
              <a:rPr lang="he-IL" sz="1000" dirty="0">
                <a:cs typeface="Varela Round" panose="00000500000000000000"/>
              </a:rPr>
              <a:t>המרכז לטכנולוגיה חינוכית</a:t>
            </a:r>
            <a:endParaRPr lang="he-IL" dirty="0">
              <a:cs typeface="Varela Round" panose="0000050000000000000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E4E42EE-11F3-4D30-83AC-A846CF6BC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797" y="933094"/>
            <a:ext cx="69056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307DD25E-BB9D-4994-8855-E806064A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أزمة المياه في الشرق الأوسط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מדיה מקוונת 6" title="Water Crisis in the Middle East">
            <a:hlinkClick r:id="" action="ppaction://media"/>
            <a:extLst>
              <a:ext uri="{FF2B5EF4-FFF2-40B4-BE49-F238E27FC236}">
                <a16:creationId xmlns:a16="http://schemas.microsoft.com/office/drawing/2014/main" id="{BFF8E44A-7FD4-4838-850A-FD27899C2B0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5163" y="1195388"/>
            <a:ext cx="8320087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left" visibility="0" width="875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FD73951-9502-422B-83C0-227D790713AC}">
  <we:reference id="wa104178141" version="4.3.3.0" store="he-IL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17597</TotalTime>
  <Words>793</Words>
  <Application>Microsoft Office PowerPoint</Application>
  <PresentationFormat>מותאם אישית</PresentationFormat>
  <Paragraphs>108</Paragraphs>
  <Slides>32</Slides>
  <Notes>10</Notes>
  <HiddenSlides>0</HiddenSlides>
  <MMClips>6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6" baseType="lpstr">
      <vt:lpstr>Arial</vt:lpstr>
      <vt:lpstr>Calibri</vt:lpstr>
      <vt:lpstr>Varela Round</vt:lpstr>
      <vt:lpstr>ערכת נושא Office</vt:lpstr>
      <vt:lpstr>מערכת שידורים לאומית</vt:lpstr>
      <vt:lpstr>גאוגרפיה – אדם וסביבה جغرافيا الانسان والبيئة</vt:lpstr>
      <vt:lpstr>ماذا سنتعلّم اليوم</vt:lpstr>
      <vt:lpstr>مخاطر بيئية في الشرق الأوسط</vt:lpstr>
      <vt:lpstr>مناطق انتشار المخاطر البيئية في الشرق الأوسط. </vt:lpstr>
      <vt:lpstr>מצגת של PowerPoint‏</vt:lpstr>
      <vt:lpstr>ما هو التصحّر؟</vt:lpstr>
      <vt:lpstr>المناطق الصحراوية في الشرق الأوسط</vt:lpstr>
      <vt:lpstr>أزمة المياه في الشرق الأوسط</vt:lpstr>
      <vt:lpstr>العوامل </vt:lpstr>
      <vt:lpstr>مناطق بخطر التصحّر</vt:lpstr>
      <vt:lpstr>أضرار التصحّر</vt:lpstr>
      <vt:lpstr>طرق التعامل</vt:lpstr>
      <vt:lpstr>طرق التعامل</vt:lpstr>
      <vt:lpstr>وقف التصحّر</vt:lpstr>
      <vt:lpstr>التعاون الإقليمي " دفيئة خضراء"</vt:lpstr>
      <vt:lpstr>מצגת של PowerPoint‏</vt:lpstr>
      <vt:lpstr>تملّح التربة</vt:lpstr>
      <vt:lpstr>أسباب فقدان الأراضي الزراعية</vt:lpstr>
      <vt:lpstr>מצגת של PowerPoint‏</vt:lpstr>
      <vt:lpstr>מצגת של PowerPoint‏</vt:lpstr>
      <vt:lpstr>الانتشار في الشرق الأوسط</vt:lpstr>
      <vt:lpstr>تأثيرات</vt:lpstr>
      <vt:lpstr>מצגת של PowerPoint‏</vt:lpstr>
      <vt:lpstr>طرق التعامل</vt:lpstr>
      <vt:lpstr>طرق التعامل</vt:lpstr>
      <vt:lpstr>الاستدامة والتنمية المستدامة </vt:lpstr>
      <vt:lpstr>نظرية الاستدامة</vt:lpstr>
      <vt:lpstr>مبادئ الاستدامة ال 17</vt:lpstr>
      <vt:lpstr>ماذا تعلّمنا</vt:lpstr>
      <vt:lpstr>أسئلة للتمرن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277</cp:revision>
  <dcterms:created xsi:type="dcterms:W3CDTF">2020-03-15T19:13:03Z</dcterms:created>
  <dcterms:modified xsi:type="dcterms:W3CDTF">2020-06-07T10:54:04Z</dcterms:modified>
</cp:coreProperties>
</file>