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0"/>
  </p:notesMasterIdLst>
  <p:sldIdLst>
    <p:sldId id="257" r:id="rId2"/>
    <p:sldId id="387" r:id="rId3"/>
    <p:sldId id="399" r:id="rId4"/>
    <p:sldId id="457" r:id="rId5"/>
    <p:sldId id="458" r:id="rId6"/>
    <p:sldId id="347" r:id="rId7"/>
    <p:sldId id="289" r:id="rId8"/>
    <p:sldId id="384" r:id="rId9"/>
    <p:sldId id="429" r:id="rId10"/>
    <p:sldId id="430" r:id="rId11"/>
    <p:sldId id="431" r:id="rId12"/>
    <p:sldId id="432" r:id="rId13"/>
    <p:sldId id="433" r:id="rId14"/>
    <p:sldId id="442" r:id="rId15"/>
    <p:sldId id="434" r:id="rId16"/>
    <p:sldId id="439" r:id="rId17"/>
    <p:sldId id="440" r:id="rId18"/>
    <p:sldId id="385" r:id="rId19"/>
    <p:sldId id="441" r:id="rId20"/>
    <p:sldId id="443" r:id="rId21"/>
    <p:sldId id="444" r:id="rId22"/>
    <p:sldId id="445" r:id="rId23"/>
    <p:sldId id="390" r:id="rId24"/>
    <p:sldId id="446" r:id="rId25"/>
    <p:sldId id="305" r:id="rId26"/>
    <p:sldId id="379" r:id="rId27"/>
    <p:sldId id="378" r:id="rId28"/>
    <p:sldId id="400" r:id="rId29"/>
    <p:sldId id="380" r:id="rId30"/>
    <p:sldId id="401" r:id="rId31"/>
    <p:sldId id="436" r:id="rId32"/>
    <p:sldId id="447" r:id="rId33"/>
    <p:sldId id="448" r:id="rId34"/>
    <p:sldId id="450" r:id="rId35"/>
    <p:sldId id="451" r:id="rId36"/>
    <p:sldId id="452" r:id="rId37"/>
    <p:sldId id="453" r:id="rId38"/>
    <p:sldId id="435" r:id="rId39"/>
    <p:sldId id="449" r:id="rId40"/>
    <p:sldId id="437" r:id="rId41"/>
    <p:sldId id="394" r:id="rId42"/>
    <p:sldId id="414" r:id="rId43"/>
    <p:sldId id="454" r:id="rId44"/>
    <p:sldId id="415" r:id="rId45"/>
    <p:sldId id="455" r:id="rId46"/>
    <p:sldId id="456" r:id="rId47"/>
    <p:sldId id="348" r:id="rId48"/>
    <p:sldId id="281" r:id="rId4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676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540" y="7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70AE3-D22A-473A-9504-B6609641ACC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06E682EB-67D8-4637-AF69-240BE443F6AE}">
      <dgm:prSet phldrT="[Text]"/>
      <dgm:spPr/>
      <dgm:t>
        <a:bodyPr/>
        <a:lstStyle/>
        <a:p>
          <a:r>
            <a:rPr lang="en-ZA" dirty="0"/>
            <a:t>understand and use the target 4 point words from Band III? </a:t>
          </a:r>
        </a:p>
      </dgm:t>
    </dgm:pt>
    <dgm:pt modelId="{85EA5572-00FA-42BD-8E33-91B8FB150622}" type="parTrans" cxnId="{26F65885-8A6A-4254-93AE-F2D62C8B451C}">
      <dgm:prSet/>
      <dgm:spPr/>
      <dgm:t>
        <a:bodyPr/>
        <a:lstStyle/>
        <a:p>
          <a:endParaRPr lang="en-ZA"/>
        </a:p>
      </dgm:t>
    </dgm:pt>
    <dgm:pt modelId="{8D42EA2A-B815-42F2-8A80-14644FEBD5F9}" type="sibTrans" cxnId="{26F65885-8A6A-4254-93AE-F2D62C8B451C}">
      <dgm:prSet/>
      <dgm:spPr/>
      <dgm:t>
        <a:bodyPr/>
        <a:lstStyle/>
        <a:p>
          <a:endParaRPr lang="en-ZA"/>
        </a:p>
      </dgm:t>
    </dgm:pt>
    <dgm:pt modelId="{0C4B42C9-52DC-43F4-9DC6-4AA943791B9A}">
      <dgm:prSet phldrT="[Text]"/>
      <dgm:spPr/>
      <dgm:t>
        <a:bodyPr/>
        <a:lstStyle/>
        <a:p>
          <a:r>
            <a:rPr lang="en-ZA" dirty="0"/>
            <a:t>understand the word when reading it?</a:t>
          </a:r>
        </a:p>
      </dgm:t>
    </dgm:pt>
    <dgm:pt modelId="{2F698C14-E9C2-4AD4-8688-049DBFEC9819}" type="parTrans" cxnId="{1F0BCC75-DD95-452C-AF5E-A1AAD7CB63E9}">
      <dgm:prSet/>
      <dgm:spPr/>
      <dgm:t>
        <a:bodyPr/>
        <a:lstStyle/>
        <a:p>
          <a:endParaRPr lang="en-ZA"/>
        </a:p>
      </dgm:t>
    </dgm:pt>
    <dgm:pt modelId="{C95385FA-D9D0-4A7B-A2E4-71B62542C857}" type="sibTrans" cxnId="{1F0BCC75-DD95-452C-AF5E-A1AAD7CB63E9}">
      <dgm:prSet/>
      <dgm:spPr/>
      <dgm:t>
        <a:bodyPr/>
        <a:lstStyle/>
        <a:p>
          <a:endParaRPr lang="en-ZA"/>
        </a:p>
      </dgm:t>
    </dgm:pt>
    <dgm:pt modelId="{97D58572-590B-44A5-ADF0-6480C4B83821}">
      <dgm:prSet phldrT="[Text]"/>
      <dgm:spPr/>
      <dgm:t>
        <a:bodyPr/>
        <a:lstStyle/>
        <a:p>
          <a:r>
            <a:rPr lang="en-US" dirty="0"/>
            <a:t>know the word families connected</a:t>
          </a:r>
          <a:r>
            <a:rPr lang="en-ZA" dirty="0"/>
            <a:t>?</a:t>
          </a:r>
        </a:p>
      </dgm:t>
    </dgm:pt>
    <dgm:pt modelId="{86E48E32-3256-4A66-B20D-74F4296864E5}" type="parTrans" cxnId="{B5971B38-93EA-4540-8C89-34B93DF81A43}">
      <dgm:prSet/>
      <dgm:spPr/>
      <dgm:t>
        <a:bodyPr/>
        <a:lstStyle/>
        <a:p>
          <a:endParaRPr lang="en-US"/>
        </a:p>
      </dgm:t>
    </dgm:pt>
    <dgm:pt modelId="{55F571EE-274D-4997-A8A9-456C2CD87B4E}" type="sibTrans" cxnId="{B5971B38-93EA-4540-8C89-34B93DF81A43}">
      <dgm:prSet/>
      <dgm:spPr/>
      <dgm:t>
        <a:bodyPr/>
        <a:lstStyle/>
        <a:p>
          <a:endParaRPr lang="en-US"/>
        </a:p>
      </dgm:t>
    </dgm:pt>
    <dgm:pt modelId="{083CEC4F-18F0-4E8E-99AB-6563336B0FD5}">
      <dgm:prSet phldrT="[Text]"/>
      <dgm:spPr/>
      <dgm:t>
        <a:bodyPr/>
        <a:lstStyle/>
        <a:p>
          <a:r>
            <a:rPr lang="en-ZA" dirty="0"/>
            <a:t>give a synonym for the word?</a:t>
          </a:r>
        </a:p>
      </dgm:t>
    </dgm:pt>
    <dgm:pt modelId="{7BB59854-F5D0-4FE7-92BF-3FC4F98CDA3C}" type="parTrans" cxnId="{333BA8AE-DBAD-4FF4-8B2D-11723A287EDC}">
      <dgm:prSet/>
      <dgm:spPr/>
      <dgm:t>
        <a:bodyPr/>
        <a:lstStyle/>
        <a:p>
          <a:endParaRPr lang="en-US"/>
        </a:p>
      </dgm:t>
    </dgm:pt>
    <dgm:pt modelId="{20E7EBE0-2316-45D2-A987-C87E7BA3FF83}" type="sibTrans" cxnId="{333BA8AE-DBAD-4FF4-8B2D-11723A287EDC}">
      <dgm:prSet/>
      <dgm:spPr/>
      <dgm:t>
        <a:bodyPr/>
        <a:lstStyle/>
        <a:p>
          <a:endParaRPr lang="en-US"/>
        </a:p>
      </dgm:t>
    </dgm:pt>
    <dgm:pt modelId="{20BBB553-BACB-4368-A523-4439C6675C16}" type="pres">
      <dgm:prSet presAssocID="{2C970AE3-D22A-473A-9504-B6609641ACCF}" presName="Name0" presStyleCnt="0">
        <dgm:presLayoutVars>
          <dgm:dir/>
          <dgm:animLvl val="lvl"/>
          <dgm:resizeHandles val="exact"/>
        </dgm:presLayoutVars>
      </dgm:prSet>
      <dgm:spPr/>
    </dgm:pt>
    <dgm:pt modelId="{B850D8EC-0211-43CF-AD43-19D24F7FE156}" type="pres">
      <dgm:prSet presAssocID="{06E682EB-67D8-4637-AF69-240BE443F6AE}" presName="composite" presStyleCnt="0"/>
      <dgm:spPr/>
    </dgm:pt>
    <dgm:pt modelId="{C14B97B4-EAF0-4104-9F47-D722506DF3EF}" type="pres">
      <dgm:prSet presAssocID="{06E682EB-67D8-4637-AF69-240BE443F6A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3AFFDCA-5488-4C85-9480-5F07A7BB6C2A}" type="pres">
      <dgm:prSet presAssocID="{06E682EB-67D8-4637-AF69-240BE443F6A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741090A-A4BD-4E7F-99FC-2138723C0BF9}" type="presOf" srcId="{2C970AE3-D22A-473A-9504-B6609641ACCF}" destId="{20BBB553-BACB-4368-A523-4439C6675C16}" srcOrd="0" destOrd="0" presId="urn:microsoft.com/office/officeart/2005/8/layout/hList1"/>
    <dgm:cxn modelId="{E30E5012-59F4-4F4C-A6B7-229F67890533}" type="presOf" srcId="{97D58572-590B-44A5-ADF0-6480C4B83821}" destId="{03AFFDCA-5488-4C85-9480-5F07A7BB6C2A}" srcOrd="0" destOrd="1" presId="urn:microsoft.com/office/officeart/2005/8/layout/hList1"/>
    <dgm:cxn modelId="{98B25F26-346F-4C1A-AACF-C231A19368B8}" type="presOf" srcId="{0C4B42C9-52DC-43F4-9DC6-4AA943791B9A}" destId="{03AFFDCA-5488-4C85-9480-5F07A7BB6C2A}" srcOrd="0" destOrd="0" presId="urn:microsoft.com/office/officeart/2005/8/layout/hList1"/>
    <dgm:cxn modelId="{B5971B38-93EA-4540-8C89-34B93DF81A43}" srcId="{06E682EB-67D8-4637-AF69-240BE443F6AE}" destId="{97D58572-590B-44A5-ADF0-6480C4B83821}" srcOrd="1" destOrd="0" parTransId="{86E48E32-3256-4A66-B20D-74F4296864E5}" sibTransId="{55F571EE-274D-4997-A8A9-456C2CD87B4E}"/>
    <dgm:cxn modelId="{1F0BCC75-DD95-452C-AF5E-A1AAD7CB63E9}" srcId="{06E682EB-67D8-4637-AF69-240BE443F6AE}" destId="{0C4B42C9-52DC-43F4-9DC6-4AA943791B9A}" srcOrd="0" destOrd="0" parTransId="{2F698C14-E9C2-4AD4-8688-049DBFEC9819}" sibTransId="{C95385FA-D9D0-4A7B-A2E4-71B62542C857}"/>
    <dgm:cxn modelId="{26F65885-8A6A-4254-93AE-F2D62C8B451C}" srcId="{2C970AE3-D22A-473A-9504-B6609641ACCF}" destId="{06E682EB-67D8-4637-AF69-240BE443F6AE}" srcOrd="0" destOrd="0" parTransId="{85EA5572-00FA-42BD-8E33-91B8FB150622}" sibTransId="{8D42EA2A-B815-42F2-8A80-14644FEBD5F9}"/>
    <dgm:cxn modelId="{333BA8AE-DBAD-4FF4-8B2D-11723A287EDC}" srcId="{06E682EB-67D8-4637-AF69-240BE443F6AE}" destId="{083CEC4F-18F0-4E8E-99AB-6563336B0FD5}" srcOrd="2" destOrd="0" parTransId="{7BB59854-F5D0-4FE7-92BF-3FC4F98CDA3C}" sibTransId="{20E7EBE0-2316-45D2-A987-C87E7BA3FF83}"/>
    <dgm:cxn modelId="{94D11BB2-27AC-4760-A8F6-84D4AFF501D3}" type="presOf" srcId="{06E682EB-67D8-4637-AF69-240BE443F6AE}" destId="{C14B97B4-EAF0-4104-9F47-D722506DF3EF}" srcOrd="0" destOrd="0" presId="urn:microsoft.com/office/officeart/2005/8/layout/hList1"/>
    <dgm:cxn modelId="{748725DC-62B9-44F5-8212-859F218E0C79}" type="presOf" srcId="{083CEC4F-18F0-4E8E-99AB-6563336B0FD5}" destId="{03AFFDCA-5488-4C85-9480-5F07A7BB6C2A}" srcOrd="0" destOrd="2" presId="urn:microsoft.com/office/officeart/2005/8/layout/hList1"/>
    <dgm:cxn modelId="{01D170A3-F798-4786-8118-0BC3A4A7352E}" type="presParOf" srcId="{20BBB553-BACB-4368-A523-4439C6675C16}" destId="{B850D8EC-0211-43CF-AD43-19D24F7FE156}" srcOrd="0" destOrd="0" presId="urn:microsoft.com/office/officeart/2005/8/layout/hList1"/>
    <dgm:cxn modelId="{D964761A-0DED-40EA-A6DB-6FECC5C293B6}" type="presParOf" srcId="{B850D8EC-0211-43CF-AD43-19D24F7FE156}" destId="{C14B97B4-EAF0-4104-9F47-D722506DF3EF}" srcOrd="0" destOrd="0" presId="urn:microsoft.com/office/officeart/2005/8/layout/hList1"/>
    <dgm:cxn modelId="{F727933F-922C-479A-8A39-C3789844681F}" type="presParOf" srcId="{B850D8EC-0211-43CF-AD43-19D24F7FE156}" destId="{03AFFDCA-5488-4C85-9480-5F07A7BB6C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dirty="0"/>
            <a:t>בקלות, ברצון</a:t>
          </a:r>
        </a:p>
        <a:p>
          <a:r>
            <a:rPr lang="ar-SA" dirty="0"/>
            <a:t>مباشرة</a:t>
          </a:r>
          <a:endParaRPr lang="en-US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/>
      <dgm:spPr/>
      <dgm:t>
        <a:bodyPr/>
        <a:lstStyle/>
        <a:p>
          <a:r>
            <a:rPr lang="en-US" dirty="0"/>
            <a:t>Definition: without delay or difficulty; easily.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/>
      <dgm:spPr/>
      <dgm:t>
        <a:bodyPr/>
        <a:lstStyle/>
        <a:p>
          <a:r>
            <a:rPr lang="en-US" dirty="0"/>
            <a:t>Sentence: Some understand her readily; others do not.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53C86C5D-85EA-45CA-9EE8-49855CD8C894}">
      <dgm:prSet phldrT="[Text]"/>
      <dgm:spPr/>
      <dgm:t>
        <a:bodyPr/>
        <a:lstStyle/>
        <a:p>
          <a:r>
            <a:rPr lang="en-US" dirty="0"/>
            <a:t>Word family: Ready (adj)</a:t>
          </a:r>
        </a:p>
      </dgm:t>
    </dgm:pt>
    <dgm:pt modelId="{EA87E4ED-4223-4F45-8ED6-5DFD802969BA}" type="parTrans" cxnId="{FBF80C11-F60D-443F-9B71-F40B2BED1B56}">
      <dgm:prSet/>
      <dgm:spPr/>
      <dgm:t>
        <a:bodyPr/>
        <a:lstStyle/>
        <a:p>
          <a:endParaRPr lang="en-US"/>
        </a:p>
      </dgm:t>
    </dgm:pt>
    <dgm:pt modelId="{A5AD2070-0031-4609-BB81-534E6A89AD62}" type="sibTrans" cxnId="{FBF80C11-F60D-443F-9B71-F40B2BED1B56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 custScaleX="109731" custLinFactNeighborX="2574" custLinFactNeighborY="-347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FBF80C11-F60D-443F-9B71-F40B2BED1B56}" srcId="{B65234F0-C7CF-4984-8C26-7CC70891F985}" destId="{53C86C5D-85EA-45CA-9EE8-49855CD8C894}" srcOrd="1" destOrd="0" parTransId="{EA87E4ED-4223-4F45-8ED6-5DFD802969BA}" sibTransId="{A5AD2070-0031-4609-BB81-534E6A89AD62}"/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6FA5D3E7-9782-4AE7-BDE9-547DB81D1FCD}" type="presOf" srcId="{53C86C5D-85EA-45CA-9EE8-49855CD8C894}" destId="{EB8FE560-0D94-4B88-BECA-4D7777AE68B0}" srcOrd="0" destOrd="2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dirty="0"/>
            <a:t>מיומן</a:t>
          </a:r>
        </a:p>
        <a:p>
          <a:r>
            <a:rPr lang="ar-SA" dirty="0">
              <a:latin typeface="Calibri" panose="020F0502020204030204" pitchFamily="34" charset="0"/>
              <a:cs typeface="Calibri" panose="020F0502020204030204" pitchFamily="34" charset="0"/>
            </a:rPr>
            <a:t>ماهر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/>
      <dgm:spPr/>
      <dgm:t>
        <a:bodyPr/>
        <a:lstStyle/>
        <a:p>
          <a:r>
            <a:rPr lang="en-US" dirty="0"/>
            <a:t>Definition: having or showing the knowledge and ability.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/>
      <dgm:spPr/>
      <dgm:t>
        <a:bodyPr/>
        <a:lstStyle/>
        <a:p>
          <a:r>
            <a:rPr lang="en-US" dirty="0"/>
            <a:t>Word family: Skills (n)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/>
      <dgm:spPr/>
      <dgm:t>
        <a:bodyPr/>
        <a:lstStyle/>
        <a:p>
          <a:r>
            <a:rPr lang="en-US" dirty="0"/>
            <a:t>Sentence: The company is looking for a lab technician skilled in electronics.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sz="3000" dirty="0"/>
            <a:t>חלש</a:t>
          </a:r>
          <a:endParaRPr lang="en-US" sz="3000" dirty="0"/>
        </a:p>
        <a:p>
          <a:r>
            <a:rPr lang="ar-SA" sz="3000" dirty="0"/>
            <a:t>ضعيف</a:t>
          </a:r>
          <a:endParaRPr lang="he-IL" sz="30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400" dirty="0"/>
            <a:t>Definition: lacking physical strength and energy.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400" dirty="0"/>
            <a:t>Sentence: she was recovering from the flu and was very weak.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22000" b="-22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1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2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D98865-4D9A-440C-AA37-1582CF934D9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38B77E-618F-4DB0-B817-096C76EE2FFB}">
      <dgm:prSet phldrT="[Text]"/>
      <dgm:spPr/>
      <dgm:t>
        <a:bodyPr/>
        <a:lstStyle/>
        <a:p>
          <a:r>
            <a:rPr lang="en-US" dirty="0"/>
            <a:t>Copy the words from the last exercise onto cards</a:t>
          </a:r>
        </a:p>
      </dgm:t>
    </dgm:pt>
    <dgm:pt modelId="{39078F39-E264-4661-BEB5-1B5C4DAA81BB}" type="parTrans" cxnId="{34A96256-31D9-4487-A990-BAA625E7D447}">
      <dgm:prSet/>
      <dgm:spPr/>
      <dgm:t>
        <a:bodyPr/>
        <a:lstStyle/>
        <a:p>
          <a:endParaRPr lang="en-US"/>
        </a:p>
      </dgm:t>
    </dgm:pt>
    <dgm:pt modelId="{7C015BE8-E013-4710-9AA3-1882075F5743}" type="sibTrans" cxnId="{34A96256-31D9-4487-A990-BAA625E7D447}">
      <dgm:prSet/>
      <dgm:spPr/>
      <dgm:t>
        <a:bodyPr/>
        <a:lstStyle/>
        <a:p>
          <a:endParaRPr lang="en-US"/>
        </a:p>
      </dgm:t>
    </dgm:pt>
    <dgm:pt modelId="{731D0481-0356-4F61-8691-493C3E51D153}">
      <dgm:prSet phldrT="[Text]"/>
      <dgm:spPr/>
      <dgm:t>
        <a:bodyPr/>
        <a:lstStyle/>
        <a:p>
          <a:r>
            <a:rPr lang="en-US" dirty="0"/>
            <a:t>Copy the synonyms  onto another set of cards</a:t>
          </a:r>
        </a:p>
      </dgm:t>
    </dgm:pt>
    <dgm:pt modelId="{4403F9EA-8A72-4419-A8DB-B53F60180FFF}" type="parTrans" cxnId="{D532274B-84CD-481C-AD33-E12C14F838C1}">
      <dgm:prSet/>
      <dgm:spPr/>
      <dgm:t>
        <a:bodyPr/>
        <a:lstStyle/>
        <a:p>
          <a:endParaRPr lang="en-US"/>
        </a:p>
      </dgm:t>
    </dgm:pt>
    <dgm:pt modelId="{0EBA5F09-E773-4ACE-ADC8-FDED16AFF30B}" type="sibTrans" cxnId="{D532274B-84CD-481C-AD33-E12C14F838C1}">
      <dgm:prSet/>
      <dgm:spPr/>
      <dgm:t>
        <a:bodyPr/>
        <a:lstStyle/>
        <a:p>
          <a:endParaRPr lang="en-US"/>
        </a:p>
      </dgm:t>
    </dgm:pt>
    <dgm:pt modelId="{B2433D90-73ED-4C8C-8663-2D8BC696B02B}">
      <dgm:prSet phldrT="[Text]"/>
      <dgm:spPr/>
      <dgm:t>
        <a:bodyPr/>
        <a:lstStyle/>
        <a:p>
          <a:r>
            <a:rPr lang="en-US" dirty="0"/>
            <a:t>Use the cards to match between the words and their synonyms </a:t>
          </a:r>
        </a:p>
      </dgm:t>
    </dgm:pt>
    <dgm:pt modelId="{FD921E95-C9CD-4F95-B99E-6B23F115E144}" type="parTrans" cxnId="{710E5651-3D83-4DB0-8F67-6E54E9B81A7F}">
      <dgm:prSet/>
      <dgm:spPr/>
      <dgm:t>
        <a:bodyPr/>
        <a:lstStyle/>
        <a:p>
          <a:endParaRPr lang="en-US"/>
        </a:p>
      </dgm:t>
    </dgm:pt>
    <dgm:pt modelId="{7F3F012A-D9DB-4612-A263-ED2AFEB50B31}" type="sibTrans" cxnId="{710E5651-3D83-4DB0-8F67-6E54E9B81A7F}">
      <dgm:prSet/>
      <dgm:spPr/>
      <dgm:t>
        <a:bodyPr/>
        <a:lstStyle/>
        <a:p>
          <a:endParaRPr lang="en-US"/>
        </a:p>
      </dgm:t>
    </dgm:pt>
    <dgm:pt modelId="{37BC755B-D88A-46B0-8DC4-728F94F63289}">
      <dgm:prSet phldrT="[Text]"/>
      <dgm:spPr/>
      <dgm:t>
        <a:bodyPr/>
        <a:lstStyle/>
        <a:p>
          <a:r>
            <a:rPr lang="en-US" dirty="0"/>
            <a:t>Play a memory game with a friend using the cards</a:t>
          </a:r>
        </a:p>
      </dgm:t>
    </dgm:pt>
    <dgm:pt modelId="{911542B9-0E94-4AC8-BC90-8C376B82960D}" type="parTrans" cxnId="{669F0DA3-4E08-480E-A0E9-5E401C3F1F26}">
      <dgm:prSet/>
      <dgm:spPr/>
      <dgm:t>
        <a:bodyPr/>
        <a:lstStyle/>
        <a:p>
          <a:endParaRPr lang="en-US"/>
        </a:p>
      </dgm:t>
    </dgm:pt>
    <dgm:pt modelId="{FA156581-E2B4-4020-B505-9047D9479EC9}" type="sibTrans" cxnId="{669F0DA3-4E08-480E-A0E9-5E401C3F1F26}">
      <dgm:prSet/>
      <dgm:spPr/>
      <dgm:t>
        <a:bodyPr/>
        <a:lstStyle/>
        <a:p>
          <a:endParaRPr lang="en-US"/>
        </a:p>
      </dgm:t>
    </dgm:pt>
    <dgm:pt modelId="{16DD26FA-01F6-46F5-A138-2B343DABE530}" type="pres">
      <dgm:prSet presAssocID="{5DD98865-4D9A-440C-AA37-1582CF934D9A}" presName="linear" presStyleCnt="0">
        <dgm:presLayoutVars>
          <dgm:dir/>
          <dgm:animLvl val="lvl"/>
          <dgm:resizeHandles val="exact"/>
        </dgm:presLayoutVars>
      </dgm:prSet>
      <dgm:spPr/>
    </dgm:pt>
    <dgm:pt modelId="{6D2AC9CE-3B4C-42E2-8A88-02EFB3BAC29E}" type="pres">
      <dgm:prSet presAssocID="{7338B77E-618F-4DB0-B817-096C76EE2FFB}" presName="parentLin" presStyleCnt="0"/>
      <dgm:spPr/>
    </dgm:pt>
    <dgm:pt modelId="{AE27CDD6-62CF-4442-9F77-6CB988F75F76}" type="pres">
      <dgm:prSet presAssocID="{7338B77E-618F-4DB0-B817-096C76EE2FFB}" presName="parentLeftMargin" presStyleLbl="node1" presStyleIdx="0" presStyleCnt="4"/>
      <dgm:spPr/>
    </dgm:pt>
    <dgm:pt modelId="{3B19A437-1074-4A9B-9F55-3C7313A9D13E}" type="pres">
      <dgm:prSet presAssocID="{7338B77E-618F-4DB0-B817-096C76EE2F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B4ABFD5-F2FC-4411-980D-33A52499AAF1}" type="pres">
      <dgm:prSet presAssocID="{7338B77E-618F-4DB0-B817-096C76EE2FFB}" presName="negativeSpace" presStyleCnt="0"/>
      <dgm:spPr/>
    </dgm:pt>
    <dgm:pt modelId="{3DB39F20-23BD-4310-A431-8D9049B61AA0}" type="pres">
      <dgm:prSet presAssocID="{7338B77E-618F-4DB0-B817-096C76EE2FFB}" presName="childText" presStyleLbl="conFgAcc1" presStyleIdx="0" presStyleCnt="4">
        <dgm:presLayoutVars>
          <dgm:bulletEnabled val="1"/>
        </dgm:presLayoutVars>
      </dgm:prSet>
      <dgm:spPr/>
    </dgm:pt>
    <dgm:pt modelId="{C98AC240-59A4-46A2-9D04-DC08865DBDBE}" type="pres">
      <dgm:prSet presAssocID="{7C015BE8-E013-4710-9AA3-1882075F5743}" presName="spaceBetweenRectangles" presStyleCnt="0"/>
      <dgm:spPr/>
    </dgm:pt>
    <dgm:pt modelId="{DFE6AE56-893D-449B-8BCD-C2C7BA8F16AF}" type="pres">
      <dgm:prSet presAssocID="{731D0481-0356-4F61-8691-493C3E51D153}" presName="parentLin" presStyleCnt="0"/>
      <dgm:spPr/>
    </dgm:pt>
    <dgm:pt modelId="{25AEE2C9-3E92-4EF3-A47F-7058C3A3A292}" type="pres">
      <dgm:prSet presAssocID="{731D0481-0356-4F61-8691-493C3E51D153}" presName="parentLeftMargin" presStyleLbl="node1" presStyleIdx="0" presStyleCnt="4"/>
      <dgm:spPr/>
    </dgm:pt>
    <dgm:pt modelId="{BB26B585-B9DB-4E00-BA1D-1EA34E02CE20}" type="pres">
      <dgm:prSet presAssocID="{731D0481-0356-4F61-8691-493C3E51D1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625634-8B81-4A9B-90F3-CB57E340E03B}" type="pres">
      <dgm:prSet presAssocID="{731D0481-0356-4F61-8691-493C3E51D153}" presName="negativeSpace" presStyleCnt="0"/>
      <dgm:spPr/>
    </dgm:pt>
    <dgm:pt modelId="{7D9DD19E-F804-408E-B424-B94E1274B3E0}" type="pres">
      <dgm:prSet presAssocID="{731D0481-0356-4F61-8691-493C3E51D153}" presName="childText" presStyleLbl="conFgAcc1" presStyleIdx="1" presStyleCnt="4">
        <dgm:presLayoutVars>
          <dgm:bulletEnabled val="1"/>
        </dgm:presLayoutVars>
      </dgm:prSet>
      <dgm:spPr/>
    </dgm:pt>
    <dgm:pt modelId="{48C8F11A-8979-485C-8907-DC0BF997F01E}" type="pres">
      <dgm:prSet presAssocID="{0EBA5F09-E773-4ACE-ADC8-FDED16AFF30B}" presName="spaceBetweenRectangles" presStyleCnt="0"/>
      <dgm:spPr/>
    </dgm:pt>
    <dgm:pt modelId="{40D4F3D8-7B29-42C1-8E40-E0D8F442AA8A}" type="pres">
      <dgm:prSet presAssocID="{B2433D90-73ED-4C8C-8663-2D8BC696B02B}" presName="parentLin" presStyleCnt="0"/>
      <dgm:spPr/>
    </dgm:pt>
    <dgm:pt modelId="{4DE67A86-343D-4B17-BA63-1758E8918D08}" type="pres">
      <dgm:prSet presAssocID="{B2433D90-73ED-4C8C-8663-2D8BC696B02B}" presName="parentLeftMargin" presStyleLbl="node1" presStyleIdx="1" presStyleCnt="4"/>
      <dgm:spPr/>
    </dgm:pt>
    <dgm:pt modelId="{349C8653-D3BD-429A-B649-3393C3C53B93}" type="pres">
      <dgm:prSet presAssocID="{B2433D90-73ED-4C8C-8663-2D8BC696B0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AF53F0-2529-4560-874B-FCECE022AF85}" type="pres">
      <dgm:prSet presAssocID="{B2433D90-73ED-4C8C-8663-2D8BC696B02B}" presName="negativeSpace" presStyleCnt="0"/>
      <dgm:spPr/>
    </dgm:pt>
    <dgm:pt modelId="{3B32FFEB-479E-4B8E-B3E2-8D69865B04B3}" type="pres">
      <dgm:prSet presAssocID="{B2433D90-73ED-4C8C-8663-2D8BC696B02B}" presName="childText" presStyleLbl="conFgAcc1" presStyleIdx="2" presStyleCnt="4">
        <dgm:presLayoutVars>
          <dgm:bulletEnabled val="1"/>
        </dgm:presLayoutVars>
      </dgm:prSet>
      <dgm:spPr/>
    </dgm:pt>
    <dgm:pt modelId="{F0077E9A-834F-40E6-9D26-2A80F81F987C}" type="pres">
      <dgm:prSet presAssocID="{7F3F012A-D9DB-4612-A263-ED2AFEB50B31}" presName="spaceBetweenRectangles" presStyleCnt="0"/>
      <dgm:spPr/>
    </dgm:pt>
    <dgm:pt modelId="{47CEDA3F-7C19-4D74-A17C-B93C5516B8E6}" type="pres">
      <dgm:prSet presAssocID="{37BC755B-D88A-46B0-8DC4-728F94F63289}" presName="parentLin" presStyleCnt="0"/>
      <dgm:spPr/>
    </dgm:pt>
    <dgm:pt modelId="{D8D7D116-E655-49FC-A9EC-23DF334CF777}" type="pres">
      <dgm:prSet presAssocID="{37BC755B-D88A-46B0-8DC4-728F94F63289}" presName="parentLeftMargin" presStyleLbl="node1" presStyleIdx="2" presStyleCnt="4"/>
      <dgm:spPr/>
    </dgm:pt>
    <dgm:pt modelId="{DB5813D3-4A4E-407A-B9FA-6245EC6A51F6}" type="pres">
      <dgm:prSet presAssocID="{37BC755B-D88A-46B0-8DC4-728F94F6328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9BB4667-C112-41B9-AF29-5BBD19258C25}" type="pres">
      <dgm:prSet presAssocID="{37BC755B-D88A-46B0-8DC4-728F94F63289}" presName="negativeSpace" presStyleCnt="0"/>
      <dgm:spPr/>
    </dgm:pt>
    <dgm:pt modelId="{8B8C226D-2AC7-4347-8AD3-79F90299F776}" type="pres">
      <dgm:prSet presAssocID="{37BC755B-D88A-46B0-8DC4-728F94F63289}" presName="childText" presStyleLbl="conFgAcc1" presStyleIdx="3" presStyleCnt="4" custScaleY="130167">
        <dgm:presLayoutVars>
          <dgm:bulletEnabled val="1"/>
        </dgm:presLayoutVars>
      </dgm:prSet>
      <dgm:spPr/>
    </dgm:pt>
  </dgm:ptLst>
  <dgm:cxnLst>
    <dgm:cxn modelId="{18C4A837-28B1-4771-9285-1CB499CB0170}" type="presOf" srcId="{B2433D90-73ED-4C8C-8663-2D8BC696B02B}" destId="{4DE67A86-343D-4B17-BA63-1758E8918D08}" srcOrd="0" destOrd="0" presId="urn:microsoft.com/office/officeart/2005/8/layout/list1"/>
    <dgm:cxn modelId="{D532274B-84CD-481C-AD33-E12C14F838C1}" srcId="{5DD98865-4D9A-440C-AA37-1582CF934D9A}" destId="{731D0481-0356-4F61-8691-493C3E51D153}" srcOrd="1" destOrd="0" parTransId="{4403F9EA-8A72-4419-A8DB-B53F60180FFF}" sibTransId="{0EBA5F09-E773-4ACE-ADC8-FDED16AFF30B}"/>
    <dgm:cxn modelId="{710E5651-3D83-4DB0-8F67-6E54E9B81A7F}" srcId="{5DD98865-4D9A-440C-AA37-1582CF934D9A}" destId="{B2433D90-73ED-4C8C-8663-2D8BC696B02B}" srcOrd="2" destOrd="0" parTransId="{FD921E95-C9CD-4F95-B99E-6B23F115E144}" sibTransId="{7F3F012A-D9DB-4612-A263-ED2AFEB50B31}"/>
    <dgm:cxn modelId="{34A96256-31D9-4487-A990-BAA625E7D447}" srcId="{5DD98865-4D9A-440C-AA37-1582CF934D9A}" destId="{7338B77E-618F-4DB0-B817-096C76EE2FFB}" srcOrd="0" destOrd="0" parTransId="{39078F39-E264-4661-BEB5-1B5C4DAA81BB}" sibTransId="{7C015BE8-E013-4710-9AA3-1882075F5743}"/>
    <dgm:cxn modelId="{66A6AD7C-49A2-4A88-9D99-3D95FD126C7A}" type="presOf" srcId="{731D0481-0356-4F61-8691-493C3E51D153}" destId="{BB26B585-B9DB-4E00-BA1D-1EA34E02CE20}" srcOrd="1" destOrd="0" presId="urn:microsoft.com/office/officeart/2005/8/layout/list1"/>
    <dgm:cxn modelId="{669F0DA3-4E08-480E-A0E9-5E401C3F1F26}" srcId="{5DD98865-4D9A-440C-AA37-1582CF934D9A}" destId="{37BC755B-D88A-46B0-8DC4-728F94F63289}" srcOrd="3" destOrd="0" parTransId="{911542B9-0E94-4AC8-BC90-8C376B82960D}" sibTransId="{FA156581-E2B4-4020-B505-9047D9479EC9}"/>
    <dgm:cxn modelId="{86695FAD-1849-4762-A314-893B05F7A443}" type="presOf" srcId="{5DD98865-4D9A-440C-AA37-1582CF934D9A}" destId="{16DD26FA-01F6-46F5-A138-2B343DABE530}" srcOrd="0" destOrd="0" presId="urn:microsoft.com/office/officeart/2005/8/layout/list1"/>
    <dgm:cxn modelId="{094D15CA-C712-4A58-9339-AD05394015C0}" type="presOf" srcId="{37BC755B-D88A-46B0-8DC4-728F94F63289}" destId="{D8D7D116-E655-49FC-A9EC-23DF334CF777}" srcOrd="0" destOrd="0" presId="urn:microsoft.com/office/officeart/2005/8/layout/list1"/>
    <dgm:cxn modelId="{9C9680D0-01D7-4D3D-B18B-AB2391438DFB}" type="presOf" srcId="{7338B77E-618F-4DB0-B817-096C76EE2FFB}" destId="{AE27CDD6-62CF-4442-9F77-6CB988F75F76}" srcOrd="0" destOrd="0" presId="urn:microsoft.com/office/officeart/2005/8/layout/list1"/>
    <dgm:cxn modelId="{3E6995DE-7C91-4B5D-AE59-3AD712537D4C}" type="presOf" srcId="{B2433D90-73ED-4C8C-8663-2D8BC696B02B}" destId="{349C8653-D3BD-429A-B649-3393C3C53B93}" srcOrd="1" destOrd="0" presId="urn:microsoft.com/office/officeart/2005/8/layout/list1"/>
    <dgm:cxn modelId="{AE3834E9-D5A4-4CCD-8CFC-024D7C30C0B2}" type="presOf" srcId="{7338B77E-618F-4DB0-B817-096C76EE2FFB}" destId="{3B19A437-1074-4A9B-9F55-3C7313A9D13E}" srcOrd="1" destOrd="0" presId="urn:microsoft.com/office/officeart/2005/8/layout/list1"/>
    <dgm:cxn modelId="{3385ACFD-F50C-4617-BB67-0F798B7C0D1C}" type="presOf" srcId="{731D0481-0356-4F61-8691-493C3E51D153}" destId="{25AEE2C9-3E92-4EF3-A47F-7058C3A3A292}" srcOrd="0" destOrd="0" presId="urn:microsoft.com/office/officeart/2005/8/layout/list1"/>
    <dgm:cxn modelId="{486436FE-E657-494B-8CFC-D1DD46987DC9}" type="presOf" srcId="{37BC755B-D88A-46B0-8DC4-728F94F63289}" destId="{DB5813D3-4A4E-407A-B9FA-6245EC6A51F6}" srcOrd="1" destOrd="0" presId="urn:microsoft.com/office/officeart/2005/8/layout/list1"/>
    <dgm:cxn modelId="{FD2355FE-02FD-4D32-AACB-C0DB05A0C5FE}" type="presParOf" srcId="{16DD26FA-01F6-46F5-A138-2B343DABE530}" destId="{6D2AC9CE-3B4C-42E2-8A88-02EFB3BAC29E}" srcOrd="0" destOrd="0" presId="urn:microsoft.com/office/officeart/2005/8/layout/list1"/>
    <dgm:cxn modelId="{CEF6B422-EA4C-437F-B98A-D2CB3480D0B1}" type="presParOf" srcId="{6D2AC9CE-3B4C-42E2-8A88-02EFB3BAC29E}" destId="{AE27CDD6-62CF-4442-9F77-6CB988F75F76}" srcOrd="0" destOrd="0" presId="urn:microsoft.com/office/officeart/2005/8/layout/list1"/>
    <dgm:cxn modelId="{EEC93364-D313-415B-B639-9DDB07C884A9}" type="presParOf" srcId="{6D2AC9CE-3B4C-42E2-8A88-02EFB3BAC29E}" destId="{3B19A437-1074-4A9B-9F55-3C7313A9D13E}" srcOrd="1" destOrd="0" presId="urn:microsoft.com/office/officeart/2005/8/layout/list1"/>
    <dgm:cxn modelId="{60020043-497C-443F-993F-30DE5730A1F7}" type="presParOf" srcId="{16DD26FA-01F6-46F5-A138-2B343DABE530}" destId="{EB4ABFD5-F2FC-4411-980D-33A52499AAF1}" srcOrd="1" destOrd="0" presId="urn:microsoft.com/office/officeart/2005/8/layout/list1"/>
    <dgm:cxn modelId="{3DD03773-B9C0-4277-8F43-5848FF9BCDA7}" type="presParOf" srcId="{16DD26FA-01F6-46F5-A138-2B343DABE530}" destId="{3DB39F20-23BD-4310-A431-8D9049B61AA0}" srcOrd="2" destOrd="0" presId="urn:microsoft.com/office/officeart/2005/8/layout/list1"/>
    <dgm:cxn modelId="{43A44B2D-09F5-45AF-9FC7-436346034693}" type="presParOf" srcId="{16DD26FA-01F6-46F5-A138-2B343DABE530}" destId="{C98AC240-59A4-46A2-9D04-DC08865DBDBE}" srcOrd="3" destOrd="0" presId="urn:microsoft.com/office/officeart/2005/8/layout/list1"/>
    <dgm:cxn modelId="{CC3D987F-C561-43CF-84E2-8121FDCA764D}" type="presParOf" srcId="{16DD26FA-01F6-46F5-A138-2B343DABE530}" destId="{DFE6AE56-893D-449B-8BCD-C2C7BA8F16AF}" srcOrd="4" destOrd="0" presId="urn:microsoft.com/office/officeart/2005/8/layout/list1"/>
    <dgm:cxn modelId="{F9B60FB4-BCC1-4314-A18C-892B92FCA4BB}" type="presParOf" srcId="{DFE6AE56-893D-449B-8BCD-C2C7BA8F16AF}" destId="{25AEE2C9-3E92-4EF3-A47F-7058C3A3A292}" srcOrd="0" destOrd="0" presId="urn:microsoft.com/office/officeart/2005/8/layout/list1"/>
    <dgm:cxn modelId="{5406420B-F7EB-42DE-981C-D5CD445EDCCA}" type="presParOf" srcId="{DFE6AE56-893D-449B-8BCD-C2C7BA8F16AF}" destId="{BB26B585-B9DB-4E00-BA1D-1EA34E02CE20}" srcOrd="1" destOrd="0" presId="urn:microsoft.com/office/officeart/2005/8/layout/list1"/>
    <dgm:cxn modelId="{BE8F3F95-651E-4A4E-AF22-52C7CB2AEE31}" type="presParOf" srcId="{16DD26FA-01F6-46F5-A138-2B343DABE530}" destId="{DC625634-8B81-4A9B-90F3-CB57E340E03B}" srcOrd="5" destOrd="0" presId="urn:microsoft.com/office/officeart/2005/8/layout/list1"/>
    <dgm:cxn modelId="{1821A6E6-442F-40E1-82A0-8B3F06670287}" type="presParOf" srcId="{16DD26FA-01F6-46F5-A138-2B343DABE530}" destId="{7D9DD19E-F804-408E-B424-B94E1274B3E0}" srcOrd="6" destOrd="0" presId="urn:microsoft.com/office/officeart/2005/8/layout/list1"/>
    <dgm:cxn modelId="{A7FAACDF-D422-4722-A445-941817A8B524}" type="presParOf" srcId="{16DD26FA-01F6-46F5-A138-2B343DABE530}" destId="{48C8F11A-8979-485C-8907-DC0BF997F01E}" srcOrd="7" destOrd="0" presId="urn:microsoft.com/office/officeart/2005/8/layout/list1"/>
    <dgm:cxn modelId="{D5F927CB-D9AA-4154-A0F2-842AF8CF532A}" type="presParOf" srcId="{16DD26FA-01F6-46F5-A138-2B343DABE530}" destId="{40D4F3D8-7B29-42C1-8E40-E0D8F442AA8A}" srcOrd="8" destOrd="0" presId="urn:microsoft.com/office/officeart/2005/8/layout/list1"/>
    <dgm:cxn modelId="{45695BB7-F279-47CF-A365-BE24831392CC}" type="presParOf" srcId="{40D4F3D8-7B29-42C1-8E40-E0D8F442AA8A}" destId="{4DE67A86-343D-4B17-BA63-1758E8918D08}" srcOrd="0" destOrd="0" presId="urn:microsoft.com/office/officeart/2005/8/layout/list1"/>
    <dgm:cxn modelId="{ECF0B544-EFC2-43C3-B530-B876CEB264B7}" type="presParOf" srcId="{40D4F3D8-7B29-42C1-8E40-E0D8F442AA8A}" destId="{349C8653-D3BD-429A-B649-3393C3C53B93}" srcOrd="1" destOrd="0" presId="urn:microsoft.com/office/officeart/2005/8/layout/list1"/>
    <dgm:cxn modelId="{EA4035DC-3FAD-4776-8EE1-C998639038AD}" type="presParOf" srcId="{16DD26FA-01F6-46F5-A138-2B343DABE530}" destId="{25AF53F0-2529-4560-874B-FCECE022AF85}" srcOrd="9" destOrd="0" presId="urn:microsoft.com/office/officeart/2005/8/layout/list1"/>
    <dgm:cxn modelId="{90C90BFC-2FF2-466C-8B34-CC466958A77D}" type="presParOf" srcId="{16DD26FA-01F6-46F5-A138-2B343DABE530}" destId="{3B32FFEB-479E-4B8E-B3E2-8D69865B04B3}" srcOrd="10" destOrd="0" presId="urn:microsoft.com/office/officeart/2005/8/layout/list1"/>
    <dgm:cxn modelId="{DE81FF7C-6482-40AB-BB0C-C394ACF1573E}" type="presParOf" srcId="{16DD26FA-01F6-46F5-A138-2B343DABE530}" destId="{F0077E9A-834F-40E6-9D26-2A80F81F987C}" srcOrd="11" destOrd="0" presId="urn:microsoft.com/office/officeart/2005/8/layout/list1"/>
    <dgm:cxn modelId="{0898C518-DA84-4846-B3B7-97CDD3DE3743}" type="presParOf" srcId="{16DD26FA-01F6-46F5-A138-2B343DABE530}" destId="{47CEDA3F-7C19-4D74-A17C-B93C5516B8E6}" srcOrd="12" destOrd="0" presId="urn:microsoft.com/office/officeart/2005/8/layout/list1"/>
    <dgm:cxn modelId="{81AFA76D-2796-42E6-BD4E-93065C7E8F18}" type="presParOf" srcId="{47CEDA3F-7C19-4D74-A17C-B93C5516B8E6}" destId="{D8D7D116-E655-49FC-A9EC-23DF334CF777}" srcOrd="0" destOrd="0" presId="urn:microsoft.com/office/officeart/2005/8/layout/list1"/>
    <dgm:cxn modelId="{91F9D718-5B38-417D-A0F3-CD4C8F32D350}" type="presParOf" srcId="{47CEDA3F-7C19-4D74-A17C-B93C5516B8E6}" destId="{DB5813D3-4A4E-407A-B9FA-6245EC6A51F6}" srcOrd="1" destOrd="0" presId="urn:microsoft.com/office/officeart/2005/8/layout/list1"/>
    <dgm:cxn modelId="{6E4FEE35-CFCA-4D17-BB8B-9575A724CFD6}" type="presParOf" srcId="{16DD26FA-01F6-46F5-A138-2B343DABE530}" destId="{D9BB4667-C112-41B9-AF29-5BBD19258C25}" srcOrd="13" destOrd="0" presId="urn:microsoft.com/office/officeart/2005/8/layout/list1"/>
    <dgm:cxn modelId="{71B641A5-3C01-4740-94AB-CF04C9C41F68}" type="presParOf" srcId="{16DD26FA-01F6-46F5-A138-2B343DABE530}" destId="{8B8C226D-2AC7-4347-8AD3-79F90299F7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970AE3-D22A-473A-9504-B6609641ACC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06E682EB-67D8-4637-AF69-240BE443F6AE}">
      <dgm:prSet phldrT="[Text]"/>
      <dgm:spPr/>
      <dgm:t>
        <a:bodyPr/>
        <a:lstStyle/>
        <a:p>
          <a:r>
            <a:rPr lang="en-ZA" dirty="0"/>
            <a:t>understand and use the target 4 point words from Band III</a:t>
          </a:r>
        </a:p>
      </dgm:t>
    </dgm:pt>
    <dgm:pt modelId="{85EA5572-00FA-42BD-8E33-91B8FB150622}" type="parTrans" cxnId="{26F65885-8A6A-4254-93AE-F2D62C8B451C}">
      <dgm:prSet/>
      <dgm:spPr/>
      <dgm:t>
        <a:bodyPr/>
        <a:lstStyle/>
        <a:p>
          <a:endParaRPr lang="en-ZA"/>
        </a:p>
      </dgm:t>
    </dgm:pt>
    <dgm:pt modelId="{8D42EA2A-B815-42F2-8A80-14644FEBD5F9}" type="sibTrans" cxnId="{26F65885-8A6A-4254-93AE-F2D62C8B451C}">
      <dgm:prSet/>
      <dgm:spPr/>
      <dgm:t>
        <a:bodyPr/>
        <a:lstStyle/>
        <a:p>
          <a:endParaRPr lang="en-ZA"/>
        </a:p>
      </dgm:t>
    </dgm:pt>
    <dgm:pt modelId="{0C4B42C9-52DC-43F4-9DC6-4AA943791B9A}">
      <dgm:prSet phldrT="[Text]"/>
      <dgm:spPr/>
      <dgm:t>
        <a:bodyPr/>
        <a:lstStyle/>
        <a:p>
          <a:r>
            <a:rPr lang="en-ZA" dirty="0"/>
            <a:t>understand the word when reading it.</a:t>
          </a:r>
        </a:p>
      </dgm:t>
    </dgm:pt>
    <dgm:pt modelId="{2F698C14-E9C2-4AD4-8688-049DBFEC9819}" type="parTrans" cxnId="{1F0BCC75-DD95-452C-AF5E-A1AAD7CB63E9}">
      <dgm:prSet/>
      <dgm:spPr/>
      <dgm:t>
        <a:bodyPr/>
        <a:lstStyle/>
        <a:p>
          <a:endParaRPr lang="en-ZA"/>
        </a:p>
      </dgm:t>
    </dgm:pt>
    <dgm:pt modelId="{C95385FA-D9D0-4A7B-A2E4-71B62542C857}" type="sibTrans" cxnId="{1F0BCC75-DD95-452C-AF5E-A1AAD7CB63E9}">
      <dgm:prSet/>
      <dgm:spPr/>
      <dgm:t>
        <a:bodyPr/>
        <a:lstStyle/>
        <a:p>
          <a:endParaRPr lang="en-ZA"/>
        </a:p>
      </dgm:t>
    </dgm:pt>
    <dgm:pt modelId="{97D58572-590B-44A5-ADF0-6480C4B83821}">
      <dgm:prSet phldrT="[Text]"/>
      <dgm:spPr/>
      <dgm:t>
        <a:bodyPr/>
        <a:lstStyle/>
        <a:p>
          <a:r>
            <a:rPr lang="en-US" dirty="0"/>
            <a:t>know the word families connected</a:t>
          </a:r>
          <a:endParaRPr lang="en-ZA" dirty="0"/>
        </a:p>
      </dgm:t>
    </dgm:pt>
    <dgm:pt modelId="{86E48E32-3256-4A66-B20D-74F4296864E5}" type="parTrans" cxnId="{B5971B38-93EA-4540-8C89-34B93DF81A43}">
      <dgm:prSet/>
      <dgm:spPr/>
      <dgm:t>
        <a:bodyPr/>
        <a:lstStyle/>
        <a:p>
          <a:endParaRPr lang="en-US"/>
        </a:p>
      </dgm:t>
    </dgm:pt>
    <dgm:pt modelId="{55F571EE-274D-4997-A8A9-456C2CD87B4E}" type="sibTrans" cxnId="{B5971B38-93EA-4540-8C89-34B93DF81A43}">
      <dgm:prSet/>
      <dgm:spPr/>
      <dgm:t>
        <a:bodyPr/>
        <a:lstStyle/>
        <a:p>
          <a:endParaRPr lang="en-US"/>
        </a:p>
      </dgm:t>
    </dgm:pt>
    <dgm:pt modelId="{083CEC4F-18F0-4E8E-99AB-6563336B0FD5}">
      <dgm:prSet phldrT="[Text]"/>
      <dgm:spPr/>
      <dgm:t>
        <a:bodyPr/>
        <a:lstStyle/>
        <a:p>
          <a:r>
            <a:rPr lang="en-ZA" dirty="0"/>
            <a:t>give a synonym for the word.</a:t>
          </a:r>
        </a:p>
      </dgm:t>
    </dgm:pt>
    <dgm:pt modelId="{7BB59854-F5D0-4FE7-92BF-3FC4F98CDA3C}" type="parTrans" cxnId="{333BA8AE-DBAD-4FF4-8B2D-11723A287EDC}">
      <dgm:prSet/>
      <dgm:spPr/>
      <dgm:t>
        <a:bodyPr/>
        <a:lstStyle/>
        <a:p>
          <a:endParaRPr lang="en-US"/>
        </a:p>
      </dgm:t>
    </dgm:pt>
    <dgm:pt modelId="{20E7EBE0-2316-45D2-A987-C87E7BA3FF83}" type="sibTrans" cxnId="{333BA8AE-DBAD-4FF4-8B2D-11723A287EDC}">
      <dgm:prSet/>
      <dgm:spPr/>
      <dgm:t>
        <a:bodyPr/>
        <a:lstStyle/>
        <a:p>
          <a:endParaRPr lang="en-US"/>
        </a:p>
      </dgm:t>
    </dgm:pt>
    <dgm:pt modelId="{20BBB553-BACB-4368-A523-4439C6675C16}" type="pres">
      <dgm:prSet presAssocID="{2C970AE3-D22A-473A-9504-B6609641ACCF}" presName="Name0" presStyleCnt="0">
        <dgm:presLayoutVars>
          <dgm:dir/>
          <dgm:animLvl val="lvl"/>
          <dgm:resizeHandles val="exact"/>
        </dgm:presLayoutVars>
      </dgm:prSet>
      <dgm:spPr/>
    </dgm:pt>
    <dgm:pt modelId="{B850D8EC-0211-43CF-AD43-19D24F7FE156}" type="pres">
      <dgm:prSet presAssocID="{06E682EB-67D8-4637-AF69-240BE443F6AE}" presName="composite" presStyleCnt="0"/>
      <dgm:spPr/>
    </dgm:pt>
    <dgm:pt modelId="{C14B97B4-EAF0-4104-9F47-D722506DF3EF}" type="pres">
      <dgm:prSet presAssocID="{06E682EB-67D8-4637-AF69-240BE443F6A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3AFFDCA-5488-4C85-9480-5F07A7BB6C2A}" type="pres">
      <dgm:prSet presAssocID="{06E682EB-67D8-4637-AF69-240BE443F6AE}" presName="desTx" presStyleLbl="alignAccFollowNode1" presStyleIdx="0" presStyleCnt="1" custLinFactNeighborX="-7268" custLinFactNeighborY="2542">
        <dgm:presLayoutVars>
          <dgm:bulletEnabled val="1"/>
        </dgm:presLayoutVars>
      </dgm:prSet>
      <dgm:spPr/>
    </dgm:pt>
  </dgm:ptLst>
  <dgm:cxnLst>
    <dgm:cxn modelId="{5741090A-A4BD-4E7F-99FC-2138723C0BF9}" type="presOf" srcId="{2C970AE3-D22A-473A-9504-B6609641ACCF}" destId="{20BBB553-BACB-4368-A523-4439C6675C16}" srcOrd="0" destOrd="0" presId="urn:microsoft.com/office/officeart/2005/8/layout/hList1"/>
    <dgm:cxn modelId="{E30E5012-59F4-4F4C-A6B7-229F67890533}" type="presOf" srcId="{97D58572-590B-44A5-ADF0-6480C4B83821}" destId="{03AFFDCA-5488-4C85-9480-5F07A7BB6C2A}" srcOrd="0" destOrd="1" presId="urn:microsoft.com/office/officeart/2005/8/layout/hList1"/>
    <dgm:cxn modelId="{98B25F26-346F-4C1A-AACF-C231A19368B8}" type="presOf" srcId="{0C4B42C9-52DC-43F4-9DC6-4AA943791B9A}" destId="{03AFFDCA-5488-4C85-9480-5F07A7BB6C2A}" srcOrd="0" destOrd="0" presId="urn:microsoft.com/office/officeart/2005/8/layout/hList1"/>
    <dgm:cxn modelId="{B5971B38-93EA-4540-8C89-34B93DF81A43}" srcId="{06E682EB-67D8-4637-AF69-240BE443F6AE}" destId="{97D58572-590B-44A5-ADF0-6480C4B83821}" srcOrd="1" destOrd="0" parTransId="{86E48E32-3256-4A66-B20D-74F4296864E5}" sibTransId="{55F571EE-274D-4997-A8A9-456C2CD87B4E}"/>
    <dgm:cxn modelId="{1F0BCC75-DD95-452C-AF5E-A1AAD7CB63E9}" srcId="{06E682EB-67D8-4637-AF69-240BE443F6AE}" destId="{0C4B42C9-52DC-43F4-9DC6-4AA943791B9A}" srcOrd="0" destOrd="0" parTransId="{2F698C14-E9C2-4AD4-8688-049DBFEC9819}" sibTransId="{C95385FA-D9D0-4A7B-A2E4-71B62542C857}"/>
    <dgm:cxn modelId="{26F65885-8A6A-4254-93AE-F2D62C8B451C}" srcId="{2C970AE3-D22A-473A-9504-B6609641ACCF}" destId="{06E682EB-67D8-4637-AF69-240BE443F6AE}" srcOrd="0" destOrd="0" parTransId="{85EA5572-00FA-42BD-8E33-91B8FB150622}" sibTransId="{8D42EA2A-B815-42F2-8A80-14644FEBD5F9}"/>
    <dgm:cxn modelId="{333BA8AE-DBAD-4FF4-8B2D-11723A287EDC}" srcId="{06E682EB-67D8-4637-AF69-240BE443F6AE}" destId="{083CEC4F-18F0-4E8E-99AB-6563336B0FD5}" srcOrd="2" destOrd="0" parTransId="{7BB59854-F5D0-4FE7-92BF-3FC4F98CDA3C}" sibTransId="{20E7EBE0-2316-45D2-A987-C87E7BA3FF83}"/>
    <dgm:cxn modelId="{94D11BB2-27AC-4760-A8F6-84D4AFF501D3}" type="presOf" srcId="{06E682EB-67D8-4637-AF69-240BE443F6AE}" destId="{C14B97B4-EAF0-4104-9F47-D722506DF3EF}" srcOrd="0" destOrd="0" presId="urn:microsoft.com/office/officeart/2005/8/layout/hList1"/>
    <dgm:cxn modelId="{748725DC-62B9-44F5-8212-859F218E0C79}" type="presOf" srcId="{083CEC4F-18F0-4E8E-99AB-6563336B0FD5}" destId="{03AFFDCA-5488-4C85-9480-5F07A7BB6C2A}" srcOrd="0" destOrd="2" presId="urn:microsoft.com/office/officeart/2005/8/layout/hList1"/>
    <dgm:cxn modelId="{01D170A3-F798-4786-8118-0BC3A4A7352E}" type="presParOf" srcId="{20BBB553-BACB-4368-A523-4439C6675C16}" destId="{B850D8EC-0211-43CF-AD43-19D24F7FE156}" srcOrd="0" destOrd="0" presId="urn:microsoft.com/office/officeart/2005/8/layout/hList1"/>
    <dgm:cxn modelId="{D964761A-0DED-40EA-A6DB-6FECC5C293B6}" type="presParOf" srcId="{B850D8EC-0211-43CF-AD43-19D24F7FE156}" destId="{C14B97B4-EAF0-4104-9F47-D722506DF3EF}" srcOrd="0" destOrd="0" presId="urn:microsoft.com/office/officeart/2005/8/layout/hList1"/>
    <dgm:cxn modelId="{F727933F-922C-479A-8A39-C3789844681F}" type="presParOf" srcId="{B850D8EC-0211-43CF-AD43-19D24F7FE156}" destId="{03AFFDCA-5488-4C85-9480-5F07A7BB6C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970AE3-D22A-473A-9504-B6609641ACC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06E682EB-67D8-4637-AF69-240BE443F6AE}">
      <dgm:prSet phldrT="[Text]"/>
      <dgm:spPr/>
      <dgm:t>
        <a:bodyPr/>
        <a:lstStyle/>
        <a:p>
          <a:r>
            <a:rPr lang="en-ZA" dirty="0"/>
            <a:t>understand and use the target 4 point words from Band III? </a:t>
          </a:r>
        </a:p>
      </dgm:t>
    </dgm:pt>
    <dgm:pt modelId="{85EA5572-00FA-42BD-8E33-91B8FB150622}" type="parTrans" cxnId="{26F65885-8A6A-4254-93AE-F2D62C8B451C}">
      <dgm:prSet/>
      <dgm:spPr/>
      <dgm:t>
        <a:bodyPr/>
        <a:lstStyle/>
        <a:p>
          <a:endParaRPr lang="en-ZA"/>
        </a:p>
      </dgm:t>
    </dgm:pt>
    <dgm:pt modelId="{8D42EA2A-B815-42F2-8A80-14644FEBD5F9}" type="sibTrans" cxnId="{26F65885-8A6A-4254-93AE-F2D62C8B451C}">
      <dgm:prSet/>
      <dgm:spPr/>
      <dgm:t>
        <a:bodyPr/>
        <a:lstStyle/>
        <a:p>
          <a:endParaRPr lang="en-ZA"/>
        </a:p>
      </dgm:t>
    </dgm:pt>
    <dgm:pt modelId="{0C4B42C9-52DC-43F4-9DC6-4AA943791B9A}">
      <dgm:prSet phldrT="[Text]"/>
      <dgm:spPr/>
      <dgm:t>
        <a:bodyPr/>
        <a:lstStyle/>
        <a:p>
          <a:r>
            <a:rPr lang="en-ZA" dirty="0"/>
            <a:t>understand the word when reading it?</a:t>
          </a:r>
        </a:p>
      </dgm:t>
    </dgm:pt>
    <dgm:pt modelId="{2F698C14-E9C2-4AD4-8688-049DBFEC9819}" type="parTrans" cxnId="{1F0BCC75-DD95-452C-AF5E-A1AAD7CB63E9}">
      <dgm:prSet/>
      <dgm:spPr/>
      <dgm:t>
        <a:bodyPr/>
        <a:lstStyle/>
        <a:p>
          <a:endParaRPr lang="en-ZA"/>
        </a:p>
      </dgm:t>
    </dgm:pt>
    <dgm:pt modelId="{C95385FA-D9D0-4A7B-A2E4-71B62542C857}" type="sibTrans" cxnId="{1F0BCC75-DD95-452C-AF5E-A1AAD7CB63E9}">
      <dgm:prSet/>
      <dgm:spPr/>
      <dgm:t>
        <a:bodyPr/>
        <a:lstStyle/>
        <a:p>
          <a:endParaRPr lang="en-ZA"/>
        </a:p>
      </dgm:t>
    </dgm:pt>
    <dgm:pt modelId="{5172149B-FF99-4524-A3E3-47E52B4E8488}">
      <dgm:prSet/>
      <dgm:spPr/>
      <dgm:t>
        <a:bodyPr/>
        <a:lstStyle/>
        <a:p>
          <a:r>
            <a:rPr lang="en-ZA" dirty="0"/>
            <a:t>use the word correctly in a sentence?</a:t>
          </a:r>
        </a:p>
      </dgm:t>
    </dgm:pt>
    <dgm:pt modelId="{7F165CED-7A9B-4F3C-BE64-C24DC33AE0C6}" type="parTrans" cxnId="{A37D0FC8-B4D3-434E-B280-13743E822D01}">
      <dgm:prSet/>
      <dgm:spPr/>
      <dgm:t>
        <a:bodyPr/>
        <a:lstStyle/>
        <a:p>
          <a:endParaRPr lang="en-US"/>
        </a:p>
      </dgm:t>
    </dgm:pt>
    <dgm:pt modelId="{9D5B8F17-94F5-46BD-8E75-B05E4A2C0A5F}" type="sibTrans" cxnId="{A37D0FC8-B4D3-434E-B280-13743E822D01}">
      <dgm:prSet/>
      <dgm:spPr/>
      <dgm:t>
        <a:bodyPr/>
        <a:lstStyle/>
        <a:p>
          <a:endParaRPr lang="en-US"/>
        </a:p>
      </dgm:t>
    </dgm:pt>
    <dgm:pt modelId="{79E785FF-2AD4-4CD6-A436-11F0FF3F08BA}">
      <dgm:prSet/>
      <dgm:spPr/>
      <dgm:t>
        <a:bodyPr/>
        <a:lstStyle/>
        <a:p>
          <a:r>
            <a:rPr lang="en-ZA" dirty="0"/>
            <a:t>give an antonym for the word?</a:t>
          </a:r>
        </a:p>
      </dgm:t>
    </dgm:pt>
    <dgm:pt modelId="{22315AD7-5040-4D59-BCA0-A58CDA95B6D0}" type="parTrans" cxnId="{72742E69-3E07-40B0-A54D-A6787535EBB2}">
      <dgm:prSet/>
      <dgm:spPr/>
      <dgm:t>
        <a:bodyPr/>
        <a:lstStyle/>
        <a:p>
          <a:endParaRPr lang="en-US"/>
        </a:p>
      </dgm:t>
    </dgm:pt>
    <dgm:pt modelId="{59D2C170-0758-4FA5-A02F-71CA510BB40A}" type="sibTrans" cxnId="{72742E69-3E07-40B0-A54D-A6787535EBB2}">
      <dgm:prSet/>
      <dgm:spPr/>
      <dgm:t>
        <a:bodyPr/>
        <a:lstStyle/>
        <a:p>
          <a:endParaRPr lang="en-US"/>
        </a:p>
      </dgm:t>
    </dgm:pt>
    <dgm:pt modelId="{20BBB553-BACB-4368-A523-4439C6675C16}" type="pres">
      <dgm:prSet presAssocID="{2C970AE3-D22A-473A-9504-B6609641ACCF}" presName="Name0" presStyleCnt="0">
        <dgm:presLayoutVars>
          <dgm:dir/>
          <dgm:animLvl val="lvl"/>
          <dgm:resizeHandles val="exact"/>
        </dgm:presLayoutVars>
      </dgm:prSet>
      <dgm:spPr/>
    </dgm:pt>
    <dgm:pt modelId="{B850D8EC-0211-43CF-AD43-19D24F7FE156}" type="pres">
      <dgm:prSet presAssocID="{06E682EB-67D8-4637-AF69-240BE443F6AE}" presName="composite" presStyleCnt="0"/>
      <dgm:spPr/>
    </dgm:pt>
    <dgm:pt modelId="{C14B97B4-EAF0-4104-9F47-D722506DF3EF}" type="pres">
      <dgm:prSet presAssocID="{06E682EB-67D8-4637-AF69-240BE443F6A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3AFFDCA-5488-4C85-9480-5F07A7BB6C2A}" type="pres">
      <dgm:prSet presAssocID="{06E682EB-67D8-4637-AF69-240BE443F6A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741090A-A4BD-4E7F-99FC-2138723C0BF9}" type="presOf" srcId="{2C970AE3-D22A-473A-9504-B6609641ACCF}" destId="{20BBB553-BACB-4368-A523-4439C6675C16}" srcOrd="0" destOrd="0" presId="urn:microsoft.com/office/officeart/2005/8/layout/hList1"/>
    <dgm:cxn modelId="{98B25F26-346F-4C1A-AACF-C231A19368B8}" type="presOf" srcId="{0C4B42C9-52DC-43F4-9DC6-4AA943791B9A}" destId="{03AFFDCA-5488-4C85-9480-5F07A7BB6C2A}" srcOrd="0" destOrd="0" presId="urn:microsoft.com/office/officeart/2005/8/layout/hList1"/>
    <dgm:cxn modelId="{72742E69-3E07-40B0-A54D-A6787535EBB2}" srcId="{06E682EB-67D8-4637-AF69-240BE443F6AE}" destId="{79E785FF-2AD4-4CD6-A436-11F0FF3F08BA}" srcOrd="2" destOrd="0" parTransId="{22315AD7-5040-4D59-BCA0-A58CDA95B6D0}" sibTransId="{59D2C170-0758-4FA5-A02F-71CA510BB40A}"/>
    <dgm:cxn modelId="{1F0BCC75-DD95-452C-AF5E-A1AAD7CB63E9}" srcId="{06E682EB-67D8-4637-AF69-240BE443F6AE}" destId="{0C4B42C9-52DC-43F4-9DC6-4AA943791B9A}" srcOrd="0" destOrd="0" parTransId="{2F698C14-E9C2-4AD4-8688-049DBFEC9819}" sibTransId="{C95385FA-D9D0-4A7B-A2E4-71B62542C857}"/>
    <dgm:cxn modelId="{26F65885-8A6A-4254-93AE-F2D62C8B451C}" srcId="{2C970AE3-D22A-473A-9504-B6609641ACCF}" destId="{06E682EB-67D8-4637-AF69-240BE443F6AE}" srcOrd="0" destOrd="0" parTransId="{85EA5572-00FA-42BD-8E33-91B8FB150622}" sibTransId="{8D42EA2A-B815-42F2-8A80-14644FEBD5F9}"/>
    <dgm:cxn modelId="{B592068D-F7AB-4E73-B8F3-0F6FAE5B0655}" type="presOf" srcId="{5172149B-FF99-4524-A3E3-47E52B4E8488}" destId="{03AFFDCA-5488-4C85-9480-5F07A7BB6C2A}" srcOrd="0" destOrd="1" presId="urn:microsoft.com/office/officeart/2005/8/layout/hList1"/>
    <dgm:cxn modelId="{94D11BB2-27AC-4760-A8F6-84D4AFF501D3}" type="presOf" srcId="{06E682EB-67D8-4637-AF69-240BE443F6AE}" destId="{C14B97B4-EAF0-4104-9F47-D722506DF3EF}" srcOrd="0" destOrd="0" presId="urn:microsoft.com/office/officeart/2005/8/layout/hList1"/>
    <dgm:cxn modelId="{A37D0FC8-B4D3-434E-B280-13743E822D01}" srcId="{06E682EB-67D8-4637-AF69-240BE443F6AE}" destId="{5172149B-FF99-4524-A3E3-47E52B4E8488}" srcOrd="1" destOrd="0" parTransId="{7F165CED-7A9B-4F3C-BE64-C24DC33AE0C6}" sibTransId="{9D5B8F17-94F5-46BD-8E75-B05E4A2C0A5F}"/>
    <dgm:cxn modelId="{E516D3D8-5595-408F-BF22-F79C401F4913}" type="presOf" srcId="{79E785FF-2AD4-4CD6-A436-11F0FF3F08BA}" destId="{03AFFDCA-5488-4C85-9480-5F07A7BB6C2A}" srcOrd="0" destOrd="2" presId="urn:microsoft.com/office/officeart/2005/8/layout/hList1"/>
    <dgm:cxn modelId="{01D170A3-F798-4786-8118-0BC3A4A7352E}" type="presParOf" srcId="{20BBB553-BACB-4368-A523-4439C6675C16}" destId="{B850D8EC-0211-43CF-AD43-19D24F7FE156}" srcOrd="0" destOrd="0" presId="urn:microsoft.com/office/officeart/2005/8/layout/hList1"/>
    <dgm:cxn modelId="{D964761A-0DED-40EA-A6DB-6FECC5C293B6}" type="presParOf" srcId="{B850D8EC-0211-43CF-AD43-19D24F7FE156}" destId="{C14B97B4-EAF0-4104-9F47-D722506DF3EF}" srcOrd="0" destOrd="0" presId="urn:microsoft.com/office/officeart/2005/8/layout/hList1"/>
    <dgm:cxn modelId="{F727933F-922C-479A-8A39-C3789844681F}" type="presParOf" srcId="{B850D8EC-0211-43CF-AD43-19D24F7FE156}" destId="{03AFFDCA-5488-4C85-9480-5F07A7BB6C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8DD15F-9DB5-4338-BE05-DF269F591BD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4EC5C3-DF1E-4944-8C61-0BA1AA3D155F}">
      <dgm:prSet/>
      <dgm:spPr/>
      <dgm:t>
        <a:bodyPr/>
        <a:lstStyle/>
        <a:p>
          <a:r>
            <a:rPr lang="en-US" dirty="0"/>
            <a:t>assume (v)</a:t>
          </a:r>
        </a:p>
      </dgm:t>
    </dgm:pt>
    <dgm:pt modelId="{F2089920-7CD5-4040-BA2B-A2550A2C30C6}" type="parTrans" cxnId="{0F591FD4-E9B4-4AE2-852C-6B45C999989D}">
      <dgm:prSet/>
      <dgm:spPr/>
      <dgm:t>
        <a:bodyPr/>
        <a:lstStyle/>
        <a:p>
          <a:endParaRPr lang="en-US"/>
        </a:p>
      </dgm:t>
    </dgm:pt>
    <dgm:pt modelId="{5EE210A2-AB03-495C-A30B-8D4CB2C1DD54}" type="sibTrans" cxnId="{0F591FD4-E9B4-4AE2-852C-6B45C999989D}">
      <dgm:prSet/>
      <dgm:spPr/>
      <dgm:t>
        <a:bodyPr/>
        <a:lstStyle/>
        <a:p>
          <a:endParaRPr lang="en-US"/>
        </a:p>
      </dgm:t>
    </dgm:pt>
    <dgm:pt modelId="{6E7049F9-A1B8-4346-9E30-212FCE107684}">
      <dgm:prSet/>
      <dgm:spPr/>
      <dgm:t>
        <a:bodyPr/>
        <a:lstStyle/>
        <a:p>
          <a:r>
            <a:rPr lang="en-US" dirty="0"/>
            <a:t>considered (as) (v)</a:t>
          </a:r>
        </a:p>
      </dgm:t>
    </dgm:pt>
    <dgm:pt modelId="{08B66AD8-EB1D-4D47-A5B5-C28985AC0BA8}" type="parTrans" cxnId="{C9CC85BD-27C5-4B9F-8191-C5FB5B5871EA}">
      <dgm:prSet/>
      <dgm:spPr/>
      <dgm:t>
        <a:bodyPr/>
        <a:lstStyle/>
        <a:p>
          <a:endParaRPr lang="en-US"/>
        </a:p>
      </dgm:t>
    </dgm:pt>
    <dgm:pt modelId="{81FE6F3E-7733-443B-840C-2C19D814BE81}" type="sibTrans" cxnId="{C9CC85BD-27C5-4B9F-8191-C5FB5B5871EA}">
      <dgm:prSet/>
      <dgm:spPr/>
      <dgm:t>
        <a:bodyPr/>
        <a:lstStyle/>
        <a:p>
          <a:endParaRPr lang="en-US"/>
        </a:p>
      </dgm:t>
    </dgm:pt>
    <dgm:pt modelId="{3D1987BD-6015-4AC2-9AC8-4119F1443429}">
      <dgm:prSet/>
      <dgm:spPr/>
      <dgm:t>
        <a:bodyPr/>
        <a:lstStyle/>
        <a:p>
          <a:r>
            <a:rPr lang="en-US" dirty="0"/>
            <a:t>distance</a:t>
          </a:r>
          <a:r>
            <a:rPr lang="en-US" baseline="0" dirty="0"/>
            <a:t> (n)</a:t>
          </a:r>
          <a:endParaRPr lang="en-US" dirty="0"/>
        </a:p>
      </dgm:t>
    </dgm:pt>
    <dgm:pt modelId="{2AB71968-650F-41EB-AE7F-B0A8AE76EE64}" type="parTrans" cxnId="{F1FA8BF0-6BF0-4C1D-92AB-535707923252}">
      <dgm:prSet/>
      <dgm:spPr/>
      <dgm:t>
        <a:bodyPr/>
        <a:lstStyle/>
        <a:p>
          <a:endParaRPr lang="en-US"/>
        </a:p>
      </dgm:t>
    </dgm:pt>
    <dgm:pt modelId="{E2D8920F-9660-4F11-8CB7-3F5969161C3F}" type="sibTrans" cxnId="{F1FA8BF0-6BF0-4C1D-92AB-535707923252}">
      <dgm:prSet/>
      <dgm:spPr/>
      <dgm:t>
        <a:bodyPr/>
        <a:lstStyle/>
        <a:p>
          <a:endParaRPr lang="en-US"/>
        </a:p>
      </dgm:t>
    </dgm:pt>
    <dgm:pt modelId="{CD916284-2198-4BE3-AA40-6A283E86EDAF}">
      <dgm:prSet/>
      <dgm:spPr/>
      <dgm:t>
        <a:bodyPr/>
        <a:lstStyle/>
        <a:p>
          <a:r>
            <a:rPr lang="en-US" dirty="0"/>
            <a:t>flow (n)</a:t>
          </a:r>
        </a:p>
      </dgm:t>
    </dgm:pt>
    <dgm:pt modelId="{057A0424-BC5C-4B16-B325-61894ECB7AD4}" type="parTrans" cxnId="{3EEE90A5-886B-49DE-BBFB-E4EF99F317F5}">
      <dgm:prSet/>
      <dgm:spPr/>
      <dgm:t>
        <a:bodyPr/>
        <a:lstStyle/>
        <a:p>
          <a:endParaRPr lang="en-US"/>
        </a:p>
      </dgm:t>
    </dgm:pt>
    <dgm:pt modelId="{A9CAB99F-D1F6-455C-A46B-9EB25F4D3DD2}" type="sibTrans" cxnId="{3EEE90A5-886B-49DE-BBFB-E4EF99F317F5}">
      <dgm:prSet/>
      <dgm:spPr/>
      <dgm:t>
        <a:bodyPr/>
        <a:lstStyle/>
        <a:p>
          <a:endParaRPr lang="en-US"/>
        </a:p>
      </dgm:t>
    </dgm:pt>
    <dgm:pt modelId="{412D1B80-654B-4BBC-A26E-6F4B0DCC4B70}">
      <dgm:prSet/>
      <dgm:spPr/>
      <dgm:t>
        <a:bodyPr/>
        <a:lstStyle/>
        <a:p>
          <a:r>
            <a:rPr lang="en-US" dirty="0"/>
            <a:t>Insist (v)</a:t>
          </a:r>
        </a:p>
      </dgm:t>
    </dgm:pt>
    <dgm:pt modelId="{92CE7B54-A41F-4F45-8D84-2085F7762B89}" type="parTrans" cxnId="{C47EA256-78E9-406F-BBD7-41D3F360F2CF}">
      <dgm:prSet/>
      <dgm:spPr/>
      <dgm:t>
        <a:bodyPr/>
        <a:lstStyle/>
        <a:p>
          <a:endParaRPr lang="en-US"/>
        </a:p>
      </dgm:t>
    </dgm:pt>
    <dgm:pt modelId="{C5A43B68-108D-4755-B7DF-572E7B4347C1}" type="sibTrans" cxnId="{C47EA256-78E9-406F-BBD7-41D3F360F2CF}">
      <dgm:prSet/>
      <dgm:spPr/>
      <dgm:t>
        <a:bodyPr/>
        <a:lstStyle/>
        <a:p>
          <a:endParaRPr lang="en-US"/>
        </a:p>
      </dgm:t>
    </dgm:pt>
    <dgm:pt modelId="{2DA06206-9A27-4410-A0B5-349933CB1BAC}">
      <dgm:prSet/>
      <dgm:spPr/>
      <dgm:t>
        <a:bodyPr/>
        <a:lstStyle/>
        <a:p>
          <a:r>
            <a:rPr lang="en-US" dirty="0"/>
            <a:t>natural (adj) </a:t>
          </a:r>
        </a:p>
      </dgm:t>
    </dgm:pt>
    <dgm:pt modelId="{FFA80D04-FD04-4498-A433-CA0BE1DBA4AE}" type="parTrans" cxnId="{584597E7-4721-4614-9B8B-152CC3800FDC}">
      <dgm:prSet/>
      <dgm:spPr/>
      <dgm:t>
        <a:bodyPr/>
        <a:lstStyle/>
        <a:p>
          <a:endParaRPr lang="en-US"/>
        </a:p>
      </dgm:t>
    </dgm:pt>
    <dgm:pt modelId="{03D356E8-57C2-4135-9013-E44F1B51EAC5}" type="sibTrans" cxnId="{584597E7-4721-4614-9B8B-152CC3800FDC}">
      <dgm:prSet/>
      <dgm:spPr/>
      <dgm:t>
        <a:bodyPr/>
        <a:lstStyle/>
        <a:p>
          <a:endParaRPr lang="en-US"/>
        </a:p>
      </dgm:t>
    </dgm:pt>
    <dgm:pt modelId="{2EA3DB81-6194-4FFB-943F-FE018F742016}">
      <dgm:prSet/>
      <dgm:spPr/>
      <dgm:t>
        <a:bodyPr/>
        <a:lstStyle/>
        <a:p>
          <a:r>
            <a:rPr lang="en-US" dirty="0"/>
            <a:t>plant (v)</a:t>
          </a:r>
        </a:p>
      </dgm:t>
    </dgm:pt>
    <dgm:pt modelId="{7F3AC817-B6A9-44EF-8FC1-DC4DCED14497}" type="parTrans" cxnId="{4D55943E-F56B-460E-BB54-7F2EDC25DAA0}">
      <dgm:prSet/>
      <dgm:spPr/>
      <dgm:t>
        <a:bodyPr/>
        <a:lstStyle/>
        <a:p>
          <a:endParaRPr lang="en-US"/>
        </a:p>
      </dgm:t>
    </dgm:pt>
    <dgm:pt modelId="{9974B0D1-40AF-4474-B691-02810B255FC0}" type="sibTrans" cxnId="{4D55943E-F56B-460E-BB54-7F2EDC25DAA0}">
      <dgm:prSet/>
      <dgm:spPr/>
      <dgm:t>
        <a:bodyPr/>
        <a:lstStyle/>
        <a:p>
          <a:endParaRPr lang="en-US"/>
        </a:p>
      </dgm:t>
    </dgm:pt>
    <dgm:pt modelId="{A9492536-80C0-4569-B3A7-F3AA795C7E09}">
      <dgm:prSet/>
      <dgm:spPr/>
      <dgm:t>
        <a:bodyPr/>
        <a:lstStyle/>
        <a:p>
          <a:r>
            <a:rPr lang="en-US" dirty="0"/>
            <a:t>reasonable(adj) </a:t>
          </a:r>
        </a:p>
      </dgm:t>
    </dgm:pt>
    <dgm:pt modelId="{ED2C3147-E3C4-4AEB-8ED2-E84C24CC1F1B}" type="parTrans" cxnId="{5ED58D72-9931-45B8-B24E-10E1BE89BD32}">
      <dgm:prSet/>
      <dgm:spPr/>
      <dgm:t>
        <a:bodyPr/>
        <a:lstStyle/>
        <a:p>
          <a:endParaRPr lang="en-US"/>
        </a:p>
      </dgm:t>
    </dgm:pt>
    <dgm:pt modelId="{23ED02CC-BB6C-4738-974B-27DB28AFC5E1}" type="sibTrans" cxnId="{5ED58D72-9931-45B8-B24E-10E1BE89BD32}">
      <dgm:prSet/>
      <dgm:spPr/>
      <dgm:t>
        <a:bodyPr/>
        <a:lstStyle/>
        <a:p>
          <a:endParaRPr lang="en-US"/>
        </a:p>
      </dgm:t>
    </dgm:pt>
    <dgm:pt modelId="{2417F108-8C59-4B9B-920D-95870F79B55C}">
      <dgm:prSet/>
      <dgm:spPr/>
      <dgm:t>
        <a:bodyPr/>
        <a:lstStyle/>
        <a:p>
          <a:r>
            <a:rPr lang="en-US" dirty="0"/>
            <a:t>slight (adj) </a:t>
          </a:r>
        </a:p>
      </dgm:t>
    </dgm:pt>
    <dgm:pt modelId="{39816E9F-97AB-45AE-8F2A-628CA730D340}" type="parTrans" cxnId="{D7C9E012-C821-4DB7-9034-58F5B549CF6C}">
      <dgm:prSet/>
      <dgm:spPr/>
      <dgm:t>
        <a:bodyPr/>
        <a:lstStyle/>
        <a:p>
          <a:endParaRPr lang="en-US"/>
        </a:p>
      </dgm:t>
    </dgm:pt>
    <dgm:pt modelId="{A376FA38-D671-4194-A43D-840EA666E393}" type="sibTrans" cxnId="{D7C9E012-C821-4DB7-9034-58F5B549CF6C}">
      <dgm:prSet/>
      <dgm:spPr/>
      <dgm:t>
        <a:bodyPr/>
        <a:lstStyle/>
        <a:p>
          <a:endParaRPr lang="en-US"/>
        </a:p>
      </dgm:t>
    </dgm:pt>
    <dgm:pt modelId="{A50C1C08-E4C2-438D-A005-0C3B3265428F}">
      <dgm:prSet/>
      <dgm:spPr/>
      <dgm:t>
        <a:bodyPr/>
        <a:lstStyle/>
        <a:p>
          <a:r>
            <a:rPr lang="en-US" dirty="0"/>
            <a:t>whereas (con)</a:t>
          </a:r>
        </a:p>
      </dgm:t>
    </dgm:pt>
    <dgm:pt modelId="{631DD934-5257-41CF-91D2-8C011FEB1C80}" type="parTrans" cxnId="{6B17064A-4E33-4505-98ED-762604954CB4}">
      <dgm:prSet/>
      <dgm:spPr/>
      <dgm:t>
        <a:bodyPr/>
        <a:lstStyle/>
        <a:p>
          <a:endParaRPr lang="en-US"/>
        </a:p>
      </dgm:t>
    </dgm:pt>
    <dgm:pt modelId="{C001BE2A-2410-46BC-BAEC-9960DF7A246A}" type="sibTrans" cxnId="{6B17064A-4E33-4505-98ED-762604954CB4}">
      <dgm:prSet/>
      <dgm:spPr/>
      <dgm:t>
        <a:bodyPr/>
        <a:lstStyle/>
        <a:p>
          <a:endParaRPr lang="en-US"/>
        </a:p>
      </dgm:t>
    </dgm:pt>
    <dgm:pt modelId="{C299DA66-C077-48FB-974F-E2A0D7BA8ED0}" type="pres">
      <dgm:prSet presAssocID="{6A8DD15F-9DB5-4338-BE05-DF269F591BD9}" presName="diagram" presStyleCnt="0">
        <dgm:presLayoutVars>
          <dgm:dir/>
          <dgm:resizeHandles val="exact"/>
        </dgm:presLayoutVars>
      </dgm:prSet>
      <dgm:spPr/>
    </dgm:pt>
    <dgm:pt modelId="{AE68CF83-D95A-4287-B1B2-B4DBFF620AA3}" type="pres">
      <dgm:prSet presAssocID="{3B4EC5C3-DF1E-4944-8C61-0BA1AA3D155F}" presName="node" presStyleLbl="node1" presStyleIdx="0" presStyleCnt="10">
        <dgm:presLayoutVars>
          <dgm:bulletEnabled val="1"/>
        </dgm:presLayoutVars>
      </dgm:prSet>
      <dgm:spPr/>
    </dgm:pt>
    <dgm:pt modelId="{7105A8A2-0212-4E99-91F7-2AC4EEFFAB56}" type="pres">
      <dgm:prSet presAssocID="{5EE210A2-AB03-495C-A30B-8D4CB2C1DD54}" presName="sibTrans" presStyleCnt="0"/>
      <dgm:spPr/>
    </dgm:pt>
    <dgm:pt modelId="{A96D308C-7513-4613-91D4-F4A681B9704E}" type="pres">
      <dgm:prSet presAssocID="{6E7049F9-A1B8-4346-9E30-212FCE107684}" presName="node" presStyleLbl="node1" presStyleIdx="1" presStyleCnt="10" custScaleX="104447">
        <dgm:presLayoutVars>
          <dgm:bulletEnabled val="1"/>
        </dgm:presLayoutVars>
      </dgm:prSet>
      <dgm:spPr/>
    </dgm:pt>
    <dgm:pt modelId="{F45641E3-01D2-4E06-8A22-9C4DD9B5F5BC}" type="pres">
      <dgm:prSet presAssocID="{81FE6F3E-7733-443B-840C-2C19D814BE81}" presName="sibTrans" presStyleCnt="0"/>
      <dgm:spPr/>
    </dgm:pt>
    <dgm:pt modelId="{3D15C1A1-F705-41EF-BEDF-BDB10E442F2C}" type="pres">
      <dgm:prSet presAssocID="{3D1987BD-6015-4AC2-9AC8-4119F1443429}" presName="node" presStyleLbl="node1" presStyleIdx="2" presStyleCnt="10" custLinFactNeighborX="3294" custLinFactNeighborY="1098">
        <dgm:presLayoutVars>
          <dgm:bulletEnabled val="1"/>
        </dgm:presLayoutVars>
      </dgm:prSet>
      <dgm:spPr/>
    </dgm:pt>
    <dgm:pt modelId="{51456C4D-4C36-41EA-A7DC-1E52B36A144A}" type="pres">
      <dgm:prSet presAssocID="{E2D8920F-9660-4F11-8CB7-3F5969161C3F}" presName="sibTrans" presStyleCnt="0"/>
      <dgm:spPr/>
    </dgm:pt>
    <dgm:pt modelId="{6FD76294-24E3-4037-A234-6473620813CB}" type="pres">
      <dgm:prSet presAssocID="{CD916284-2198-4BE3-AA40-6A283E86EDAF}" presName="node" presStyleLbl="node1" presStyleIdx="3" presStyleCnt="10">
        <dgm:presLayoutVars>
          <dgm:bulletEnabled val="1"/>
        </dgm:presLayoutVars>
      </dgm:prSet>
      <dgm:spPr/>
    </dgm:pt>
    <dgm:pt modelId="{CEFF48DC-90D5-4907-B87E-E43D8A088888}" type="pres">
      <dgm:prSet presAssocID="{A9CAB99F-D1F6-455C-A46B-9EB25F4D3DD2}" presName="sibTrans" presStyleCnt="0"/>
      <dgm:spPr/>
    </dgm:pt>
    <dgm:pt modelId="{9F94AD46-B1F1-408E-BB78-C1286DC7384F}" type="pres">
      <dgm:prSet presAssocID="{412D1B80-654B-4BBC-A26E-6F4B0DCC4B70}" presName="node" presStyleLbl="node1" presStyleIdx="4" presStyleCnt="10">
        <dgm:presLayoutVars>
          <dgm:bulletEnabled val="1"/>
        </dgm:presLayoutVars>
      </dgm:prSet>
      <dgm:spPr/>
    </dgm:pt>
    <dgm:pt modelId="{58CEF242-4850-4C63-83A0-1FADBC9662DD}" type="pres">
      <dgm:prSet presAssocID="{C5A43B68-108D-4755-B7DF-572E7B4347C1}" presName="sibTrans" presStyleCnt="0"/>
      <dgm:spPr/>
    </dgm:pt>
    <dgm:pt modelId="{D2AA2388-63E0-456C-82F3-796D84CB2177}" type="pres">
      <dgm:prSet presAssocID="{2DA06206-9A27-4410-A0B5-349933CB1BAC}" presName="node" presStyleLbl="node1" presStyleIdx="5" presStyleCnt="10">
        <dgm:presLayoutVars>
          <dgm:bulletEnabled val="1"/>
        </dgm:presLayoutVars>
      </dgm:prSet>
      <dgm:spPr/>
    </dgm:pt>
    <dgm:pt modelId="{CDA5E588-3FE1-4CB9-857E-4C3247E2E5C7}" type="pres">
      <dgm:prSet presAssocID="{03D356E8-57C2-4135-9013-E44F1B51EAC5}" presName="sibTrans" presStyleCnt="0"/>
      <dgm:spPr/>
    </dgm:pt>
    <dgm:pt modelId="{8EA5837C-BBB2-42B8-866D-935022136C87}" type="pres">
      <dgm:prSet presAssocID="{2EA3DB81-6194-4FFB-943F-FE018F742016}" presName="node" presStyleLbl="node1" presStyleIdx="6" presStyleCnt="10" custScaleX="105171" custLinFactNeighborX="-1318" custLinFactNeighborY="-4477">
        <dgm:presLayoutVars>
          <dgm:bulletEnabled val="1"/>
        </dgm:presLayoutVars>
      </dgm:prSet>
      <dgm:spPr/>
    </dgm:pt>
    <dgm:pt modelId="{AB5E7989-FAA6-4886-B306-778A15779A2B}" type="pres">
      <dgm:prSet presAssocID="{9974B0D1-40AF-4474-B691-02810B255FC0}" presName="sibTrans" presStyleCnt="0"/>
      <dgm:spPr/>
    </dgm:pt>
    <dgm:pt modelId="{83129ECF-D370-43A4-814E-D525FC72920C}" type="pres">
      <dgm:prSet presAssocID="{A9492536-80C0-4569-B3A7-F3AA795C7E09}" presName="node" presStyleLbl="node1" presStyleIdx="7" presStyleCnt="10" custLinFactNeighborX="-1318" custLinFactNeighborY="-4477">
        <dgm:presLayoutVars>
          <dgm:bulletEnabled val="1"/>
        </dgm:presLayoutVars>
      </dgm:prSet>
      <dgm:spPr/>
    </dgm:pt>
    <dgm:pt modelId="{C78BA11A-E925-46C5-9BC4-DEA98F1D7FEB}" type="pres">
      <dgm:prSet presAssocID="{23ED02CC-BB6C-4738-974B-27DB28AFC5E1}" presName="sibTrans" presStyleCnt="0"/>
      <dgm:spPr/>
    </dgm:pt>
    <dgm:pt modelId="{976A9675-7D4D-4355-8DA5-B92EB6B311BC}" type="pres">
      <dgm:prSet presAssocID="{2417F108-8C59-4B9B-920D-95870F79B55C}" presName="node" presStyleLbl="node1" presStyleIdx="8" presStyleCnt="10">
        <dgm:presLayoutVars>
          <dgm:bulletEnabled val="1"/>
        </dgm:presLayoutVars>
      </dgm:prSet>
      <dgm:spPr/>
    </dgm:pt>
    <dgm:pt modelId="{E9079F39-122F-40B5-BE68-70BBF6EB6CC7}" type="pres">
      <dgm:prSet presAssocID="{A376FA38-D671-4194-A43D-840EA666E393}" presName="sibTrans" presStyleCnt="0"/>
      <dgm:spPr/>
    </dgm:pt>
    <dgm:pt modelId="{3BD5EDA6-22C1-43BC-A791-DF302C30868B}" type="pres">
      <dgm:prSet presAssocID="{A50C1C08-E4C2-438D-A005-0C3B3265428F}" presName="node" presStyleLbl="node1" presStyleIdx="9" presStyleCnt="10">
        <dgm:presLayoutVars>
          <dgm:bulletEnabled val="1"/>
        </dgm:presLayoutVars>
      </dgm:prSet>
      <dgm:spPr/>
    </dgm:pt>
  </dgm:ptLst>
  <dgm:cxnLst>
    <dgm:cxn modelId="{D7C9E012-C821-4DB7-9034-58F5B549CF6C}" srcId="{6A8DD15F-9DB5-4338-BE05-DF269F591BD9}" destId="{2417F108-8C59-4B9B-920D-95870F79B55C}" srcOrd="8" destOrd="0" parTransId="{39816E9F-97AB-45AE-8F2A-628CA730D340}" sibTransId="{A376FA38-D671-4194-A43D-840EA666E393}"/>
    <dgm:cxn modelId="{E1934322-EFD2-4601-8A73-7E18AD63874F}" type="presOf" srcId="{A9492536-80C0-4569-B3A7-F3AA795C7E09}" destId="{83129ECF-D370-43A4-814E-D525FC72920C}" srcOrd="0" destOrd="0" presId="urn:microsoft.com/office/officeart/2005/8/layout/default"/>
    <dgm:cxn modelId="{C6DAC430-F3D6-44F4-B5A7-C916A010D497}" type="presOf" srcId="{2DA06206-9A27-4410-A0B5-349933CB1BAC}" destId="{D2AA2388-63E0-456C-82F3-796D84CB2177}" srcOrd="0" destOrd="0" presId="urn:microsoft.com/office/officeart/2005/8/layout/default"/>
    <dgm:cxn modelId="{F2FCE437-4999-429D-A6D6-8D3B673DAC83}" type="presOf" srcId="{3D1987BD-6015-4AC2-9AC8-4119F1443429}" destId="{3D15C1A1-F705-41EF-BEDF-BDB10E442F2C}" srcOrd="0" destOrd="0" presId="urn:microsoft.com/office/officeart/2005/8/layout/default"/>
    <dgm:cxn modelId="{4D55943E-F56B-460E-BB54-7F2EDC25DAA0}" srcId="{6A8DD15F-9DB5-4338-BE05-DF269F591BD9}" destId="{2EA3DB81-6194-4FFB-943F-FE018F742016}" srcOrd="6" destOrd="0" parTransId="{7F3AC817-B6A9-44EF-8FC1-DC4DCED14497}" sibTransId="{9974B0D1-40AF-4474-B691-02810B255FC0}"/>
    <dgm:cxn modelId="{FB5D6562-3ADC-47A0-AA46-B5750AA7FF86}" type="presOf" srcId="{2EA3DB81-6194-4FFB-943F-FE018F742016}" destId="{8EA5837C-BBB2-42B8-866D-935022136C87}" srcOrd="0" destOrd="0" presId="urn:microsoft.com/office/officeart/2005/8/layout/default"/>
    <dgm:cxn modelId="{CA21E743-C800-425C-BD16-41D786EC8903}" type="presOf" srcId="{6E7049F9-A1B8-4346-9E30-212FCE107684}" destId="{A96D308C-7513-4613-91D4-F4A681B9704E}" srcOrd="0" destOrd="0" presId="urn:microsoft.com/office/officeart/2005/8/layout/default"/>
    <dgm:cxn modelId="{6B17064A-4E33-4505-98ED-762604954CB4}" srcId="{6A8DD15F-9DB5-4338-BE05-DF269F591BD9}" destId="{A50C1C08-E4C2-438D-A005-0C3B3265428F}" srcOrd="9" destOrd="0" parTransId="{631DD934-5257-41CF-91D2-8C011FEB1C80}" sibTransId="{C001BE2A-2410-46BC-BAEC-9960DF7A246A}"/>
    <dgm:cxn modelId="{C6276A50-EE9B-46A0-A14A-C73B6AF9C2D3}" type="presOf" srcId="{2417F108-8C59-4B9B-920D-95870F79B55C}" destId="{976A9675-7D4D-4355-8DA5-B92EB6B311BC}" srcOrd="0" destOrd="0" presId="urn:microsoft.com/office/officeart/2005/8/layout/default"/>
    <dgm:cxn modelId="{5ED58D72-9931-45B8-B24E-10E1BE89BD32}" srcId="{6A8DD15F-9DB5-4338-BE05-DF269F591BD9}" destId="{A9492536-80C0-4569-B3A7-F3AA795C7E09}" srcOrd="7" destOrd="0" parTransId="{ED2C3147-E3C4-4AEB-8ED2-E84C24CC1F1B}" sibTransId="{23ED02CC-BB6C-4738-974B-27DB28AFC5E1}"/>
    <dgm:cxn modelId="{C47EA256-78E9-406F-BBD7-41D3F360F2CF}" srcId="{6A8DD15F-9DB5-4338-BE05-DF269F591BD9}" destId="{412D1B80-654B-4BBC-A26E-6F4B0DCC4B70}" srcOrd="4" destOrd="0" parTransId="{92CE7B54-A41F-4F45-8D84-2085F7762B89}" sibTransId="{C5A43B68-108D-4755-B7DF-572E7B4347C1}"/>
    <dgm:cxn modelId="{62C7BC82-417C-44D4-86DD-A0907F077C50}" type="presOf" srcId="{A50C1C08-E4C2-438D-A005-0C3B3265428F}" destId="{3BD5EDA6-22C1-43BC-A791-DF302C30868B}" srcOrd="0" destOrd="0" presId="urn:microsoft.com/office/officeart/2005/8/layout/default"/>
    <dgm:cxn modelId="{5C70BD8E-BA18-45A8-9A2E-E56AB933D133}" type="presOf" srcId="{3B4EC5C3-DF1E-4944-8C61-0BA1AA3D155F}" destId="{AE68CF83-D95A-4287-B1B2-B4DBFF620AA3}" srcOrd="0" destOrd="0" presId="urn:microsoft.com/office/officeart/2005/8/layout/default"/>
    <dgm:cxn modelId="{DD7C698F-5FB8-4071-A4C7-7A71654AC065}" type="presOf" srcId="{CD916284-2198-4BE3-AA40-6A283E86EDAF}" destId="{6FD76294-24E3-4037-A234-6473620813CB}" srcOrd="0" destOrd="0" presId="urn:microsoft.com/office/officeart/2005/8/layout/default"/>
    <dgm:cxn modelId="{3EEE90A5-886B-49DE-BBFB-E4EF99F317F5}" srcId="{6A8DD15F-9DB5-4338-BE05-DF269F591BD9}" destId="{CD916284-2198-4BE3-AA40-6A283E86EDAF}" srcOrd="3" destOrd="0" parTransId="{057A0424-BC5C-4B16-B325-61894ECB7AD4}" sibTransId="{A9CAB99F-D1F6-455C-A46B-9EB25F4D3DD2}"/>
    <dgm:cxn modelId="{9B19B1B5-C5F7-440B-A607-C6B93BCB2C53}" type="presOf" srcId="{6A8DD15F-9DB5-4338-BE05-DF269F591BD9}" destId="{C299DA66-C077-48FB-974F-E2A0D7BA8ED0}" srcOrd="0" destOrd="0" presId="urn:microsoft.com/office/officeart/2005/8/layout/default"/>
    <dgm:cxn modelId="{C9CC85BD-27C5-4B9F-8191-C5FB5B5871EA}" srcId="{6A8DD15F-9DB5-4338-BE05-DF269F591BD9}" destId="{6E7049F9-A1B8-4346-9E30-212FCE107684}" srcOrd="1" destOrd="0" parTransId="{08B66AD8-EB1D-4D47-A5B5-C28985AC0BA8}" sibTransId="{81FE6F3E-7733-443B-840C-2C19D814BE81}"/>
    <dgm:cxn modelId="{0F591FD4-E9B4-4AE2-852C-6B45C999989D}" srcId="{6A8DD15F-9DB5-4338-BE05-DF269F591BD9}" destId="{3B4EC5C3-DF1E-4944-8C61-0BA1AA3D155F}" srcOrd="0" destOrd="0" parTransId="{F2089920-7CD5-4040-BA2B-A2550A2C30C6}" sibTransId="{5EE210A2-AB03-495C-A30B-8D4CB2C1DD54}"/>
    <dgm:cxn modelId="{584597E7-4721-4614-9B8B-152CC3800FDC}" srcId="{6A8DD15F-9DB5-4338-BE05-DF269F591BD9}" destId="{2DA06206-9A27-4410-A0B5-349933CB1BAC}" srcOrd="5" destOrd="0" parTransId="{FFA80D04-FD04-4498-A433-CA0BE1DBA4AE}" sibTransId="{03D356E8-57C2-4135-9013-E44F1B51EAC5}"/>
    <dgm:cxn modelId="{C7BA64E8-2310-4C7D-849F-714DB8D40FFA}" type="presOf" srcId="{412D1B80-654B-4BBC-A26E-6F4B0DCC4B70}" destId="{9F94AD46-B1F1-408E-BB78-C1286DC7384F}" srcOrd="0" destOrd="0" presId="urn:microsoft.com/office/officeart/2005/8/layout/default"/>
    <dgm:cxn modelId="{F1FA8BF0-6BF0-4C1D-92AB-535707923252}" srcId="{6A8DD15F-9DB5-4338-BE05-DF269F591BD9}" destId="{3D1987BD-6015-4AC2-9AC8-4119F1443429}" srcOrd="2" destOrd="0" parTransId="{2AB71968-650F-41EB-AE7F-B0A8AE76EE64}" sibTransId="{E2D8920F-9660-4F11-8CB7-3F5969161C3F}"/>
    <dgm:cxn modelId="{A71286DE-9C23-4BF2-AB58-FC3CA296E016}" type="presParOf" srcId="{C299DA66-C077-48FB-974F-E2A0D7BA8ED0}" destId="{AE68CF83-D95A-4287-B1B2-B4DBFF620AA3}" srcOrd="0" destOrd="0" presId="urn:microsoft.com/office/officeart/2005/8/layout/default"/>
    <dgm:cxn modelId="{ACB4A0B1-DEC9-4C25-9F00-EEB6E630545E}" type="presParOf" srcId="{C299DA66-C077-48FB-974F-E2A0D7BA8ED0}" destId="{7105A8A2-0212-4E99-91F7-2AC4EEFFAB56}" srcOrd="1" destOrd="0" presId="urn:microsoft.com/office/officeart/2005/8/layout/default"/>
    <dgm:cxn modelId="{14D06320-7DF0-42FE-A5C7-D962B3D79F78}" type="presParOf" srcId="{C299DA66-C077-48FB-974F-E2A0D7BA8ED0}" destId="{A96D308C-7513-4613-91D4-F4A681B9704E}" srcOrd="2" destOrd="0" presId="urn:microsoft.com/office/officeart/2005/8/layout/default"/>
    <dgm:cxn modelId="{90D4996D-0256-494E-A9AA-68EFE7938911}" type="presParOf" srcId="{C299DA66-C077-48FB-974F-E2A0D7BA8ED0}" destId="{F45641E3-01D2-4E06-8A22-9C4DD9B5F5BC}" srcOrd="3" destOrd="0" presId="urn:microsoft.com/office/officeart/2005/8/layout/default"/>
    <dgm:cxn modelId="{A28D6A28-2885-43DC-88D1-1005C22EE30F}" type="presParOf" srcId="{C299DA66-C077-48FB-974F-E2A0D7BA8ED0}" destId="{3D15C1A1-F705-41EF-BEDF-BDB10E442F2C}" srcOrd="4" destOrd="0" presId="urn:microsoft.com/office/officeart/2005/8/layout/default"/>
    <dgm:cxn modelId="{A559B286-62FD-49BD-9B5E-4431F098AEE3}" type="presParOf" srcId="{C299DA66-C077-48FB-974F-E2A0D7BA8ED0}" destId="{51456C4D-4C36-41EA-A7DC-1E52B36A144A}" srcOrd="5" destOrd="0" presId="urn:microsoft.com/office/officeart/2005/8/layout/default"/>
    <dgm:cxn modelId="{DD2749E1-D166-4909-B712-5F36CED85B2C}" type="presParOf" srcId="{C299DA66-C077-48FB-974F-E2A0D7BA8ED0}" destId="{6FD76294-24E3-4037-A234-6473620813CB}" srcOrd="6" destOrd="0" presId="urn:microsoft.com/office/officeart/2005/8/layout/default"/>
    <dgm:cxn modelId="{BD4E65F3-5976-4288-9E40-59FF11E7B830}" type="presParOf" srcId="{C299DA66-C077-48FB-974F-E2A0D7BA8ED0}" destId="{CEFF48DC-90D5-4907-B87E-E43D8A088888}" srcOrd="7" destOrd="0" presId="urn:microsoft.com/office/officeart/2005/8/layout/default"/>
    <dgm:cxn modelId="{506B93EC-8367-4C44-B9ED-F65C41D19D21}" type="presParOf" srcId="{C299DA66-C077-48FB-974F-E2A0D7BA8ED0}" destId="{9F94AD46-B1F1-408E-BB78-C1286DC7384F}" srcOrd="8" destOrd="0" presId="urn:microsoft.com/office/officeart/2005/8/layout/default"/>
    <dgm:cxn modelId="{B1A7055C-57F5-4635-8BD6-E1EACB82A2E1}" type="presParOf" srcId="{C299DA66-C077-48FB-974F-E2A0D7BA8ED0}" destId="{58CEF242-4850-4C63-83A0-1FADBC9662DD}" srcOrd="9" destOrd="0" presId="urn:microsoft.com/office/officeart/2005/8/layout/default"/>
    <dgm:cxn modelId="{190BA757-22A9-41FD-A813-EFB271FD039D}" type="presParOf" srcId="{C299DA66-C077-48FB-974F-E2A0D7BA8ED0}" destId="{D2AA2388-63E0-456C-82F3-796D84CB2177}" srcOrd="10" destOrd="0" presId="urn:microsoft.com/office/officeart/2005/8/layout/default"/>
    <dgm:cxn modelId="{28260D0A-68A3-469F-BC25-DABE7B622C1E}" type="presParOf" srcId="{C299DA66-C077-48FB-974F-E2A0D7BA8ED0}" destId="{CDA5E588-3FE1-4CB9-857E-4C3247E2E5C7}" srcOrd="11" destOrd="0" presId="urn:microsoft.com/office/officeart/2005/8/layout/default"/>
    <dgm:cxn modelId="{A90915B0-DFDC-482B-AD1C-607A8348F325}" type="presParOf" srcId="{C299DA66-C077-48FB-974F-E2A0D7BA8ED0}" destId="{8EA5837C-BBB2-42B8-866D-935022136C87}" srcOrd="12" destOrd="0" presId="urn:microsoft.com/office/officeart/2005/8/layout/default"/>
    <dgm:cxn modelId="{6FB9B551-BD27-4AC0-AEED-58DE8265965A}" type="presParOf" srcId="{C299DA66-C077-48FB-974F-E2A0D7BA8ED0}" destId="{AB5E7989-FAA6-4886-B306-778A15779A2B}" srcOrd="13" destOrd="0" presId="urn:microsoft.com/office/officeart/2005/8/layout/default"/>
    <dgm:cxn modelId="{DEE04F63-2C68-4253-8052-6A96B9FEB9EF}" type="presParOf" srcId="{C299DA66-C077-48FB-974F-E2A0D7BA8ED0}" destId="{83129ECF-D370-43A4-814E-D525FC72920C}" srcOrd="14" destOrd="0" presId="urn:microsoft.com/office/officeart/2005/8/layout/default"/>
    <dgm:cxn modelId="{D9ACD183-7A51-429B-8991-88A88C60D31F}" type="presParOf" srcId="{C299DA66-C077-48FB-974F-E2A0D7BA8ED0}" destId="{C78BA11A-E925-46C5-9BC4-DEA98F1D7FEB}" srcOrd="15" destOrd="0" presId="urn:microsoft.com/office/officeart/2005/8/layout/default"/>
    <dgm:cxn modelId="{A2914F6F-FF9B-4E2B-85F3-96ADAA3EF012}" type="presParOf" srcId="{C299DA66-C077-48FB-974F-E2A0D7BA8ED0}" destId="{976A9675-7D4D-4355-8DA5-B92EB6B311BC}" srcOrd="16" destOrd="0" presId="urn:microsoft.com/office/officeart/2005/8/layout/default"/>
    <dgm:cxn modelId="{D680AAD7-A9FD-462B-8ED3-36FACA9097E0}" type="presParOf" srcId="{C299DA66-C077-48FB-974F-E2A0D7BA8ED0}" destId="{E9079F39-122F-40B5-BE68-70BBF6EB6CC7}" srcOrd="17" destOrd="0" presId="urn:microsoft.com/office/officeart/2005/8/layout/default"/>
    <dgm:cxn modelId="{8BDF9FFE-47A5-460E-BA5B-AF6464C5F872}" type="presParOf" srcId="{C299DA66-C077-48FB-974F-E2A0D7BA8ED0}" destId="{3BD5EDA6-22C1-43BC-A791-DF302C30868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sz="2400" dirty="0"/>
            <a:t>להניח</a:t>
          </a:r>
          <a:endParaRPr lang="ar-SA" sz="2400" dirty="0"/>
        </a:p>
        <a:p>
          <a:r>
            <a:rPr lang="ar-SA" sz="2400" dirty="0"/>
            <a:t>يفترض</a:t>
          </a:r>
          <a:endParaRPr lang="he-IL" sz="2400" dirty="0"/>
        </a:p>
        <a:p>
          <a:endParaRPr lang="en-US" sz="24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000" dirty="0"/>
            <a:t>Definition: suppose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 custT="1"/>
      <dgm:spPr/>
      <dgm:t>
        <a:bodyPr/>
        <a:lstStyle/>
        <a:p>
          <a:r>
            <a:rPr lang="en-US" sz="2000" dirty="0"/>
            <a:t>Word family: Assumption (n)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000" dirty="0"/>
            <a:t>Sentence: I assume the exam will be easy.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sz="2300" dirty="0"/>
            <a:t>נחשב (ל)</a:t>
          </a:r>
          <a:endParaRPr lang="ar-SA" sz="2300" dirty="0"/>
        </a:p>
        <a:p>
          <a:r>
            <a:rPr lang="ar-SA" sz="2300" dirty="0"/>
            <a:t>يعتبر</a:t>
          </a:r>
        </a:p>
        <a:p>
          <a:endParaRPr lang="en-US" sz="23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 custT="1"/>
      <dgm:spPr/>
      <dgm:t>
        <a:bodyPr/>
        <a:lstStyle/>
        <a:p>
          <a:r>
            <a:rPr lang="en-US" sz="2000" dirty="0"/>
            <a:t>Word family: Consider (v) Consideration (n)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000" dirty="0"/>
            <a:t>Sentence: Mira is considered as a good student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000" dirty="0"/>
            <a:t>Definition: to think about in terms of</a:t>
          </a:r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 custScaleX="110759" custLinFactNeighborX="2296" custLinFactNeighborY="-3129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 custT="1"/>
      <dgm:spPr/>
      <dgm:t>
        <a:bodyPr/>
        <a:lstStyle/>
        <a:p>
          <a:r>
            <a:rPr lang="he-IL" sz="2400" dirty="0"/>
            <a:t>מרחק</a:t>
          </a:r>
          <a:endParaRPr lang="ar-SA" sz="2400" dirty="0"/>
        </a:p>
        <a:p>
          <a:r>
            <a:rPr lang="ar-SA" sz="2400" dirty="0"/>
            <a:t>مسافة</a:t>
          </a:r>
          <a:endParaRPr lang="he-IL" sz="2400" dirty="0"/>
        </a:p>
        <a:p>
          <a:endParaRPr lang="en-US" sz="22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000" dirty="0"/>
            <a:t>Definition: an amount of space between two things or people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 custT="1"/>
      <dgm:spPr/>
      <dgm:t>
        <a:bodyPr/>
        <a:lstStyle/>
        <a:p>
          <a:r>
            <a:rPr lang="en-US" sz="2000" dirty="0"/>
            <a:t>Word family: Distant (adj)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000" dirty="0"/>
            <a:t>Sentence: I bicycled the short distance home.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 custScaleX="103888" custLinFactNeighborX="1288" custLinFactNeighborY="-3129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8DD15F-9DB5-4338-BE05-DF269F591BD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4EC5C3-DF1E-4944-8C61-0BA1AA3D155F}">
      <dgm:prSet/>
      <dgm:spPr/>
      <dgm:t>
        <a:bodyPr/>
        <a:lstStyle/>
        <a:p>
          <a:r>
            <a:rPr lang="en-US" dirty="0"/>
            <a:t>approve (v)</a:t>
          </a:r>
        </a:p>
      </dgm:t>
    </dgm:pt>
    <dgm:pt modelId="{F2089920-7CD5-4040-BA2B-A2550A2C30C6}" type="parTrans" cxnId="{0F591FD4-E9B4-4AE2-852C-6B45C999989D}">
      <dgm:prSet/>
      <dgm:spPr/>
      <dgm:t>
        <a:bodyPr/>
        <a:lstStyle/>
        <a:p>
          <a:endParaRPr lang="en-US"/>
        </a:p>
      </dgm:t>
    </dgm:pt>
    <dgm:pt modelId="{5EE210A2-AB03-495C-A30B-8D4CB2C1DD54}" type="sibTrans" cxnId="{0F591FD4-E9B4-4AE2-852C-6B45C999989D}">
      <dgm:prSet/>
      <dgm:spPr/>
      <dgm:t>
        <a:bodyPr/>
        <a:lstStyle/>
        <a:p>
          <a:endParaRPr lang="en-US"/>
        </a:p>
      </dgm:t>
    </dgm:pt>
    <dgm:pt modelId="{6E7049F9-A1B8-4346-9E30-212FCE107684}">
      <dgm:prSet/>
      <dgm:spPr/>
      <dgm:t>
        <a:bodyPr/>
        <a:lstStyle/>
        <a:p>
          <a:r>
            <a:rPr lang="en-US" dirty="0"/>
            <a:t>consequently (adv)</a:t>
          </a:r>
        </a:p>
      </dgm:t>
    </dgm:pt>
    <dgm:pt modelId="{08B66AD8-EB1D-4D47-A5B5-C28985AC0BA8}" type="parTrans" cxnId="{C9CC85BD-27C5-4B9F-8191-C5FB5B5871EA}">
      <dgm:prSet/>
      <dgm:spPr/>
      <dgm:t>
        <a:bodyPr/>
        <a:lstStyle/>
        <a:p>
          <a:endParaRPr lang="en-US"/>
        </a:p>
      </dgm:t>
    </dgm:pt>
    <dgm:pt modelId="{81FE6F3E-7733-443B-840C-2C19D814BE81}" type="sibTrans" cxnId="{C9CC85BD-27C5-4B9F-8191-C5FB5B5871EA}">
      <dgm:prSet/>
      <dgm:spPr/>
      <dgm:t>
        <a:bodyPr/>
        <a:lstStyle/>
        <a:p>
          <a:endParaRPr lang="en-US"/>
        </a:p>
      </dgm:t>
    </dgm:pt>
    <dgm:pt modelId="{3D1987BD-6015-4AC2-9AC8-4119F1443429}">
      <dgm:prSet/>
      <dgm:spPr/>
      <dgm:t>
        <a:bodyPr/>
        <a:lstStyle/>
        <a:p>
          <a:r>
            <a:rPr lang="en-US" dirty="0"/>
            <a:t>display</a:t>
          </a:r>
          <a:r>
            <a:rPr lang="en-US" baseline="0" dirty="0"/>
            <a:t> (n)</a:t>
          </a:r>
          <a:endParaRPr lang="en-US" dirty="0"/>
        </a:p>
      </dgm:t>
    </dgm:pt>
    <dgm:pt modelId="{2AB71968-650F-41EB-AE7F-B0A8AE76EE64}" type="parTrans" cxnId="{F1FA8BF0-6BF0-4C1D-92AB-535707923252}">
      <dgm:prSet/>
      <dgm:spPr/>
      <dgm:t>
        <a:bodyPr/>
        <a:lstStyle/>
        <a:p>
          <a:endParaRPr lang="en-US"/>
        </a:p>
      </dgm:t>
    </dgm:pt>
    <dgm:pt modelId="{E2D8920F-9660-4F11-8CB7-3F5969161C3F}" type="sibTrans" cxnId="{F1FA8BF0-6BF0-4C1D-92AB-535707923252}">
      <dgm:prSet/>
      <dgm:spPr/>
      <dgm:t>
        <a:bodyPr/>
        <a:lstStyle/>
        <a:p>
          <a:endParaRPr lang="en-US"/>
        </a:p>
      </dgm:t>
    </dgm:pt>
    <dgm:pt modelId="{CD916284-2198-4BE3-AA40-6A283E86EDAF}">
      <dgm:prSet/>
      <dgm:spPr/>
      <dgm:t>
        <a:bodyPr/>
        <a:lstStyle/>
        <a:p>
          <a:r>
            <a:rPr lang="en-US" dirty="0"/>
            <a:t>flow (v)</a:t>
          </a:r>
        </a:p>
      </dgm:t>
    </dgm:pt>
    <dgm:pt modelId="{057A0424-BC5C-4B16-B325-61894ECB7AD4}" type="parTrans" cxnId="{3EEE90A5-886B-49DE-BBFB-E4EF99F317F5}">
      <dgm:prSet/>
      <dgm:spPr/>
      <dgm:t>
        <a:bodyPr/>
        <a:lstStyle/>
        <a:p>
          <a:endParaRPr lang="en-US"/>
        </a:p>
      </dgm:t>
    </dgm:pt>
    <dgm:pt modelId="{A9CAB99F-D1F6-455C-A46B-9EB25F4D3DD2}" type="sibTrans" cxnId="{3EEE90A5-886B-49DE-BBFB-E4EF99F317F5}">
      <dgm:prSet/>
      <dgm:spPr/>
      <dgm:t>
        <a:bodyPr/>
        <a:lstStyle/>
        <a:p>
          <a:endParaRPr lang="en-US"/>
        </a:p>
      </dgm:t>
    </dgm:pt>
    <dgm:pt modelId="{412D1B80-654B-4BBC-A26E-6F4B0DCC4B70}">
      <dgm:prSet/>
      <dgm:spPr/>
      <dgm:t>
        <a:bodyPr/>
        <a:lstStyle/>
        <a:p>
          <a:r>
            <a:rPr lang="en-US" dirty="0"/>
            <a:t>Inquiry (n)</a:t>
          </a:r>
        </a:p>
      </dgm:t>
    </dgm:pt>
    <dgm:pt modelId="{92CE7B54-A41F-4F45-8D84-2085F7762B89}" type="parTrans" cxnId="{C47EA256-78E9-406F-BBD7-41D3F360F2CF}">
      <dgm:prSet/>
      <dgm:spPr/>
      <dgm:t>
        <a:bodyPr/>
        <a:lstStyle/>
        <a:p>
          <a:endParaRPr lang="en-US"/>
        </a:p>
      </dgm:t>
    </dgm:pt>
    <dgm:pt modelId="{C5A43B68-108D-4755-B7DF-572E7B4347C1}" type="sibTrans" cxnId="{C47EA256-78E9-406F-BBD7-41D3F360F2CF}">
      <dgm:prSet/>
      <dgm:spPr/>
      <dgm:t>
        <a:bodyPr/>
        <a:lstStyle/>
        <a:p>
          <a:endParaRPr lang="en-US"/>
        </a:p>
      </dgm:t>
    </dgm:pt>
    <dgm:pt modelId="{2DA06206-9A27-4410-A0B5-349933CB1BAC}">
      <dgm:prSet/>
      <dgm:spPr/>
      <dgm:t>
        <a:bodyPr/>
        <a:lstStyle/>
        <a:p>
          <a:r>
            <a:rPr lang="en-US" dirty="0"/>
            <a:t>movement (n) </a:t>
          </a:r>
        </a:p>
      </dgm:t>
    </dgm:pt>
    <dgm:pt modelId="{FFA80D04-FD04-4498-A433-CA0BE1DBA4AE}" type="parTrans" cxnId="{584597E7-4721-4614-9B8B-152CC3800FDC}">
      <dgm:prSet/>
      <dgm:spPr/>
      <dgm:t>
        <a:bodyPr/>
        <a:lstStyle/>
        <a:p>
          <a:endParaRPr lang="en-US"/>
        </a:p>
      </dgm:t>
    </dgm:pt>
    <dgm:pt modelId="{03D356E8-57C2-4135-9013-E44F1B51EAC5}" type="sibTrans" cxnId="{584597E7-4721-4614-9B8B-152CC3800FDC}">
      <dgm:prSet/>
      <dgm:spPr/>
      <dgm:t>
        <a:bodyPr/>
        <a:lstStyle/>
        <a:p>
          <a:endParaRPr lang="en-US"/>
        </a:p>
      </dgm:t>
    </dgm:pt>
    <dgm:pt modelId="{2EA3DB81-6194-4FFB-943F-FE018F742016}">
      <dgm:prSet/>
      <dgm:spPr/>
      <dgm:t>
        <a:bodyPr/>
        <a:lstStyle/>
        <a:p>
          <a:r>
            <a:rPr lang="en-US" dirty="0"/>
            <a:t>planet(n)</a:t>
          </a:r>
        </a:p>
      </dgm:t>
    </dgm:pt>
    <dgm:pt modelId="{7F3AC817-B6A9-44EF-8FC1-DC4DCED14497}" type="parTrans" cxnId="{4D55943E-F56B-460E-BB54-7F2EDC25DAA0}">
      <dgm:prSet/>
      <dgm:spPr/>
      <dgm:t>
        <a:bodyPr/>
        <a:lstStyle/>
        <a:p>
          <a:endParaRPr lang="en-US"/>
        </a:p>
      </dgm:t>
    </dgm:pt>
    <dgm:pt modelId="{9974B0D1-40AF-4474-B691-02810B255FC0}" type="sibTrans" cxnId="{4D55943E-F56B-460E-BB54-7F2EDC25DAA0}">
      <dgm:prSet/>
      <dgm:spPr/>
      <dgm:t>
        <a:bodyPr/>
        <a:lstStyle/>
        <a:p>
          <a:endParaRPr lang="en-US"/>
        </a:p>
      </dgm:t>
    </dgm:pt>
    <dgm:pt modelId="{A9492536-80C0-4569-B3A7-F3AA795C7E09}">
      <dgm:prSet/>
      <dgm:spPr/>
      <dgm:t>
        <a:bodyPr/>
        <a:lstStyle/>
        <a:p>
          <a:r>
            <a:rPr lang="en-US" dirty="0"/>
            <a:t>readily(v) </a:t>
          </a:r>
        </a:p>
      </dgm:t>
    </dgm:pt>
    <dgm:pt modelId="{ED2C3147-E3C4-4AEB-8ED2-E84C24CC1F1B}" type="parTrans" cxnId="{5ED58D72-9931-45B8-B24E-10E1BE89BD32}">
      <dgm:prSet/>
      <dgm:spPr/>
      <dgm:t>
        <a:bodyPr/>
        <a:lstStyle/>
        <a:p>
          <a:endParaRPr lang="en-US"/>
        </a:p>
      </dgm:t>
    </dgm:pt>
    <dgm:pt modelId="{23ED02CC-BB6C-4738-974B-27DB28AFC5E1}" type="sibTrans" cxnId="{5ED58D72-9931-45B8-B24E-10E1BE89BD32}">
      <dgm:prSet/>
      <dgm:spPr/>
      <dgm:t>
        <a:bodyPr/>
        <a:lstStyle/>
        <a:p>
          <a:endParaRPr lang="en-US"/>
        </a:p>
      </dgm:t>
    </dgm:pt>
    <dgm:pt modelId="{2417F108-8C59-4B9B-920D-95870F79B55C}">
      <dgm:prSet/>
      <dgm:spPr/>
      <dgm:t>
        <a:bodyPr/>
        <a:lstStyle/>
        <a:p>
          <a:r>
            <a:rPr lang="en-US" dirty="0"/>
            <a:t>skilled (adj) </a:t>
          </a:r>
        </a:p>
      </dgm:t>
    </dgm:pt>
    <dgm:pt modelId="{39816E9F-97AB-45AE-8F2A-628CA730D340}" type="parTrans" cxnId="{D7C9E012-C821-4DB7-9034-58F5B549CF6C}">
      <dgm:prSet/>
      <dgm:spPr/>
      <dgm:t>
        <a:bodyPr/>
        <a:lstStyle/>
        <a:p>
          <a:endParaRPr lang="en-US"/>
        </a:p>
      </dgm:t>
    </dgm:pt>
    <dgm:pt modelId="{A376FA38-D671-4194-A43D-840EA666E393}" type="sibTrans" cxnId="{D7C9E012-C821-4DB7-9034-58F5B549CF6C}">
      <dgm:prSet/>
      <dgm:spPr/>
      <dgm:t>
        <a:bodyPr/>
        <a:lstStyle/>
        <a:p>
          <a:endParaRPr lang="en-US"/>
        </a:p>
      </dgm:t>
    </dgm:pt>
    <dgm:pt modelId="{A50C1C08-E4C2-438D-A005-0C3B3265428F}">
      <dgm:prSet/>
      <dgm:spPr/>
      <dgm:t>
        <a:bodyPr/>
        <a:lstStyle/>
        <a:p>
          <a:r>
            <a:rPr lang="en-US" dirty="0"/>
            <a:t>weak (adj)</a:t>
          </a:r>
        </a:p>
      </dgm:t>
    </dgm:pt>
    <dgm:pt modelId="{631DD934-5257-41CF-91D2-8C011FEB1C80}" type="parTrans" cxnId="{6B17064A-4E33-4505-98ED-762604954CB4}">
      <dgm:prSet/>
      <dgm:spPr/>
      <dgm:t>
        <a:bodyPr/>
        <a:lstStyle/>
        <a:p>
          <a:endParaRPr lang="en-US"/>
        </a:p>
      </dgm:t>
    </dgm:pt>
    <dgm:pt modelId="{C001BE2A-2410-46BC-BAEC-9960DF7A246A}" type="sibTrans" cxnId="{6B17064A-4E33-4505-98ED-762604954CB4}">
      <dgm:prSet/>
      <dgm:spPr/>
      <dgm:t>
        <a:bodyPr/>
        <a:lstStyle/>
        <a:p>
          <a:endParaRPr lang="en-US"/>
        </a:p>
      </dgm:t>
    </dgm:pt>
    <dgm:pt modelId="{C299DA66-C077-48FB-974F-E2A0D7BA8ED0}" type="pres">
      <dgm:prSet presAssocID="{6A8DD15F-9DB5-4338-BE05-DF269F591BD9}" presName="diagram" presStyleCnt="0">
        <dgm:presLayoutVars>
          <dgm:dir/>
          <dgm:resizeHandles val="exact"/>
        </dgm:presLayoutVars>
      </dgm:prSet>
      <dgm:spPr/>
    </dgm:pt>
    <dgm:pt modelId="{AE68CF83-D95A-4287-B1B2-B4DBFF620AA3}" type="pres">
      <dgm:prSet presAssocID="{3B4EC5C3-DF1E-4944-8C61-0BA1AA3D155F}" presName="node" presStyleLbl="node1" presStyleIdx="0" presStyleCnt="10">
        <dgm:presLayoutVars>
          <dgm:bulletEnabled val="1"/>
        </dgm:presLayoutVars>
      </dgm:prSet>
      <dgm:spPr/>
    </dgm:pt>
    <dgm:pt modelId="{7105A8A2-0212-4E99-91F7-2AC4EEFFAB56}" type="pres">
      <dgm:prSet presAssocID="{5EE210A2-AB03-495C-A30B-8D4CB2C1DD54}" presName="sibTrans" presStyleCnt="0"/>
      <dgm:spPr/>
    </dgm:pt>
    <dgm:pt modelId="{A96D308C-7513-4613-91D4-F4A681B9704E}" type="pres">
      <dgm:prSet presAssocID="{6E7049F9-A1B8-4346-9E30-212FCE107684}" presName="node" presStyleLbl="node1" presStyleIdx="1" presStyleCnt="10">
        <dgm:presLayoutVars>
          <dgm:bulletEnabled val="1"/>
        </dgm:presLayoutVars>
      </dgm:prSet>
      <dgm:spPr/>
    </dgm:pt>
    <dgm:pt modelId="{F45641E3-01D2-4E06-8A22-9C4DD9B5F5BC}" type="pres">
      <dgm:prSet presAssocID="{81FE6F3E-7733-443B-840C-2C19D814BE81}" presName="sibTrans" presStyleCnt="0"/>
      <dgm:spPr/>
    </dgm:pt>
    <dgm:pt modelId="{3D15C1A1-F705-41EF-BEDF-BDB10E442F2C}" type="pres">
      <dgm:prSet presAssocID="{3D1987BD-6015-4AC2-9AC8-4119F1443429}" presName="node" presStyleLbl="node1" presStyleIdx="2" presStyleCnt="10" custLinFactNeighborX="3294" custLinFactNeighborY="-2196">
        <dgm:presLayoutVars>
          <dgm:bulletEnabled val="1"/>
        </dgm:presLayoutVars>
      </dgm:prSet>
      <dgm:spPr/>
    </dgm:pt>
    <dgm:pt modelId="{51456C4D-4C36-41EA-A7DC-1E52B36A144A}" type="pres">
      <dgm:prSet presAssocID="{E2D8920F-9660-4F11-8CB7-3F5969161C3F}" presName="sibTrans" presStyleCnt="0"/>
      <dgm:spPr/>
    </dgm:pt>
    <dgm:pt modelId="{6FD76294-24E3-4037-A234-6473620813CB}" type="pres">
      <dgm:prSet presAssocID="{CD916284-2198-4BE3-AA40-6A283E86EDAF}" presName="node" presStyleLbl="node1" presStyleIdx="3" presStyleCnt="10">
        <dgm:presLayoutVars>
          <dgm:bulletEnabled val="1"/>
        </dgm:presLayoutVars>
      </dgm:prSet>
      <dgm:spPr/>
    </dgm:pt>
    <dgm:pt modelId="{CEFF48DC-90D5-4907-B87E-E43D8A088888}" type="pres">
      <dgm:prSet presAssocID="{A9CAB99F-D1F6-455C-A46B-9EB25F4D3DD2}" presName="sibTrans" presStyleCnt="0"/>
      <dgm:spPr/>
    </dgm:pt>
    <dgm:pt modelId="{9F94AD46-B1F1-408E-BB78-C1286DC7384F}" type="pres">
      <dgm:prSet presAssocID="{412D1B80-654B-4BBC-A26E-6F4B0DCC4B70}" presName="node" presStyleLbl="node1" presStyleIdx="4" presStyleCnt="10">
        <dgm:presLayoutVars>
          <dgm:bulletEnabled val="1"/>
        </dgm:presLayoutVars>
      </dgm:prSet>
      <dgm:spPr/>
    </dgm:pt>
    <dgm:pt modelId="{58CEF242-4850-4C63-83A0-1FADBC9662DD}" type="pres">
      <dgm:prSet presAssocID="{C5A43B68-108D-4755-B7DF-572E7B4347C1}" presName="sibTrans" presStyleCnt="0"/>
      <dgm:spPr/>
    </dgm:pt>
    <dgm:pt modelId="{D2AA2388-63E0-456C-82F3-796D84CB2177}" type="pres">
      <dgm:prSet presAssocID="{2DA06206-9A27-4410-A0B5-349933CB1BAC}" presName="node" presStyleLbl="node1" presStyleIdx="5" presStyleCnt="10">
        <dgm:presLayoutVars>
          <dgm:bulletEnabled val="1"/>
        </dgm:presLayoutVars>
      </dgm:prSet>
      <dgm:spPr/>
    </dgm:pt>
    <dgm:pt modelId="{CDA5E588-3FE1-4CB9-857E-4C3247E2E5C7}" type="pres">
      <dgm:prSet presAssocID="{03D356E8-57C2-4135-9013-E44F1B51EAC5}" presName="sibTrans" presStyleCnt="0"/>
      <dgm:spPr/>
    </dgm:pt>
    <dgm:pt modelId="{8EA5837C-BBB2-42B8-866D-935022136C87}" type="pres">
      <dgm:prSet presAssocID="{2EA3DB81-6194-4FFB-943F-FE018F742016}" presName="node" presStyleLbl="node1" presStyleIdx="6" presStyleCnt="10" custLinFactNeighborX="-1318" custLinFactNeighborY="-4477">
        <dgm:presLayoutVars>
          <dgm:bulletEnabled val="1"/>
        </dgm:presLayoutVars>
      </dgm:prSet>
      <dgm:spPr/>
    </dgm:pt>
    <dgm:pt modelId="{AB5E7989-FAA6-4886-B306-778A15779A2B}" type="pres">
      <dgm:prSet presAssocID="{9974B0D1-40AF-4474-B691-02810B255FC0}" presName="sibTrans" presStyleCnt="0"/>
      <dgm:spPr/>
    </dgm:pt>
    <dgm:pt modelId="{83129ECF-D370-43A4-814E-D525FC72920C}" type="pres">
      <dgm:prSet presAssocID="{A9492536-80C0-4569-B3A7-F3AA795C7E09}" presName="node" presStyleLbl="node1" presStyleIdx="7" presStyleCnt="10" custLinFactNeighborX="-1318" custLinFactNeighborY="-4477">
        <dgm:presLayoutVars>
          <dgm:bulletEnabled val="1"/>
        </dgm:presLayoutVars>
      </dgm:prSet>
      <dgm:spPr/>
    </dgm:pt>
    <dgm:pt modelId="{C78BA11A-E925-46C5-9BC4-DEA98F1D7FEB}" type="pres">
      <dgm:prSet presAssocID="{23ED02CC-BB6C-4738-974B-27DB28AFC5E1}" presName="sibTrans" presStyleCnt="0"/>
      <dgm:spPr/>
    </dgm:pt>
    <dgm:pt modelId="{976A9675-7D4D-4355-8DA5-B92EB6B311BC}" type="pres">
      <dgm:prSet presAssocID="{2417F108-8C59-4B9B-920D-95870F79B55C}" presName="node" presStyleLbl="node1" presStyleIdx="8" presStyleCnt="10">
        <dgm:presLayoutVars>
          <dgm:bulletEnabled val="1"/>
        </dgm:presLayoutVars>
      </dgm:prSet>
      <dgm:spPr/>
    </dgm:pt>
    <dgm:pt modelId="{E9079F39-122F-40B5-BE68-70BBF6EB6CC7}" type="pres">
      <dgm:prSet presAssocID="{A376FA38-D671-4194-A43D-840EA666E393}" presName="sibTrans" presStyleCnt="0"/>
      <dgm:spPr/>
    </dgm:pt>
    <dgm:pt modelId="{3BD5EDA6-22C1-43BC-A791-DF302C30868B}" type="pres">
      <dgm:prSet presAssocID="{A50C1C08-E4C2-438D-A005-0C3B3265428F}" presName="node" presStyleLbl="node1" presStyleIdx="9" presStyleCnt="10">
        <dgm:presLayoutVars>
          <dgm:bulletEnabled val="1"/>
        </dgm:presLayoutVars>
      </dgm:prSet>
      <dgm:spPr/>
    </dgm:pt>
  </dgm:ptLst>
  <dgm:cxnLst>
    <dgm:cxn modelId="{D7C9E012-C821-4DB7-9034-58F5B549CF6C}" srcId="{6A8DD15F-9DB5-4338-BE05-DF269F591BD9}" destId="{2417F108-8C59-4B9B-920D-95870F79B55C}" srcOrd="8" destOrd="0" parTransId="{39816E9F-97AB-45AE-8F2A-628CA730D340}" sibTransId="{A376FA38-D671-4194-A43D-840EA666E393}"/>
    <dgm:cxn modelId="{E1934322-EFD2-4601-8A73-7E18AD63874F}" type="presOf" srcId="{A9492536-80C0-4569-B3A7-F3AA795C7E09}" destId="{83129ECF-D370-43A4-814E-D525FC72920C}" srcOrd="0" destOrd="0" presId="urn:microsoft.com/office/officeart/2005/8/layout/default"/>
    <dgm:cxn modelId="{C6DAC430-F3D6-44F4-B5A7-C916A010D497}" type="presOf" srcId="{2DA06206-9A27-4410-A0B5-349933CB1BAC}" destId="{D2AA2388-63E0-456C-82F3-796D84CB2177}" srcOrd="0" destOrd="0" presId="urn:microsoft.com/office/officeart/2005/8/layout/default"/>
    <dgm:cxn modelId="{F2FCE437-4999-429D-A6D6-8D3B673DAC83}" type="presOf" srcId="{3D1987BD-6015-4AC2-9AC8-4119F1443429}" destId="{3D15C1A1-F705-41EF-BEDF-BDB10E442F2C}" srcOrd="0" destOrd="0" presId="urn:microsoft.com/office/officeart/2005/8/layout/default"/>
    <dgm:cxn modelId="{4D55943E-F56B-460E-BB54-7F2EDC25DAA0}" srcId="{6A8DD15F-9DB5-4338-BE05-DF269F591BD9}" destId="{2EA3DB81-6194-4FFB-943F-FE018F742016}" srcOrd="6" destOrd="0" parTransId="{7F3AC817-B6A9-44EF-8FC1-DC4DCED14497}" sibTransId="{9974B0D1-40AF-4474-B691-02810B255FC0}"/>
    <dgm:cxn modelId="{FB5D6562-3ADC-47A0-AA46-B5750AA7FF86}" type="presOf" srcId="{2EA3DB81-6194-4FFB-943F-FE018F742016}" destId="{8EA5837C-BBB2-42B8-866D-935022136C87}" srcOrd="0" destOrd="0" presId="urn:microsoft.com/office/officeart/2005/8/layout/default"/>
    <dgm:cxn modelId="{CA21E743-C800-425C-BD16-41D786EC8903}" type="presOf" srcId="{6E7049F9-A1B8-4346-9E30-212FCE107684}" destId="{A96D308C-7513-4613-91D4-F4A681B9704E}" srcOrd="0" destOrd="0" presId="urn:microsoft.com/office/officeart/2005/8/layout/default"/>
    <dgm:cxn modelId="{6B17064A-4E33-4505-98ED-762604954CB4}" srcId="{6A8DD15F-9DB5-4338-BE05-DF269F591BD9}" destId="{A50C1C08-E4C2-438D-A005-0C3B3265428F}" srcOrd="9" destOrd="0" parTransId="{631DD934-5257-41CF-91D2-8C011FEB1C80}" sibTransId="{C001BE2A-2410-46BC-BAEC-9960DF7A246A}"/>
    <dgm:cxn modelId="{C6276A50-EE9B-46A0-A14A-C73B6AF9C2D3}" type="presOf" srcId="{2417F108-8C59-4B9B-920D-95870F79B55C}" destId="{976A9675-7D4D-4355-8DA5-B92EB6B311BC}" srcOrd="0" destOrd="0" presId="urn:microsoft.com/office/officeart/2005/8/layout/default"/>
    <dgm:cxn modelId="{5ED58D72-9931-45B8-B24E-10E1BE89BD32}" srcId="{6A8DD15F-9DB5-4338-BE05-DF269F591BD9}" destId="{A9492536-80C0-4569-B3A7-F3AA795C7E09}" srcOrd="7" destOrd="0" parTransId="{ED2C3147-E3C4-4AEB-8ED2-E84C24CC1F1B}" sibTransId="{23ED02CC-BB6C-4738-974B-27DB28AFC5E1}"/>
    <dgm:cxn modelId="{C47EA256-78E9-406F-BBD7-41D3F360F2CF}" srcId="{6A8DD15F-9DB5-4338-BE05-DF269F591BD9}" destId="{412D1B80-654B-4BBC-A26E-6F4B0DCC4B70}" srcOrd="4" destOrd="0" parTransId="{92CE7B54-A41F-4F45-8D84-2085F7762B89}" sibTransId="{C5A43B68-108D-4755-B7DF-572E7B4347C1}"/>
    <dgm:cxn modelId="{62C7BC82-417C-44D4-86DD-A0907F077C50}" type="presOf" srcId="{A50C1C08-E4C2-438D-A005-0C3B3265428F}" destId="{3BD5EDA6-22C1-43BC-A791-DF302C30868B}" srcOrd="0" destOrd="0" presId="urn:microsoft.com/office/officeart/2005/8/layout/default"/>
    <dgm:cxn modelId="{5C70BD8E-BA18-45A8-9A2E-E56AB933D133}" type="presOf" srcId="{3B4EC5C3-DF1E-4944-8C61-0BA1AA3D155F}" destId="{AE68CF83-D95A-4287-B1B2-B4DBFF620AA3}" srcOrd="0" destOrd="0" presId="urn:microsoft.com/office/officeart/2005/8/layout/default"/>
    <dgm:cxn modelId="{DD7C698F-5FB8-4071-A4C7-7A71654AC065}" type="presOf" srcId="{CD916284-2198-4BE3-AA40-6A283E86EDAF}" destId="{6FD76294-24E3-4037-A234-6473620813CB}" srcOrd="0" destOrd="0" presId="urn:microsoft.com/office/officeart/2005/8/layout/default"/>
    <dgm:cxn modelId="{3EEE90A5-886B-49DE-BBFB-E4EF99F317F5}" srcId="{6A8DD15F-9DB5-4338-BE05-DF269F591BD9}" destId="{CD916284-2198-4BE3-AA40-6A283E86EDAF}" srcOrd="3" destOrd="0" parTransId="{057A0424-BC5C-4B16-B325-61894ECB7AD4}" sibTransId="{A9CAB99F-D1F6-455C-A46B-9EB25F4D3DD2}"/>
    <dgm:cxn modelId="{9B19B1B5-C5F7-440B-A607-C6B93BCB2C53}" type="presOf" srcId="{6A8DD15F-9DB5-4338-BE05-DF269F591BD9}" destId="{C299DA66-C077-48FB-974F-E2A0D7BA8ED0}" srcOrd="0" destOrd="0" presId="urn:microsoft.com/office/officeart/2005/8/layout/default"/>
    <dgm:cxn modelId="{C9CC85BD-27C5-4B9F-8191-C5FB5B5871EA}" srcId="{6A8DD15F-9DB5-4338-BE05-DF269F591BD9}" destId="{6E7049F9-A1B8-4346-9E30-212FCE107684}" srcOrd="1" destOrd="0" parTransId="{08B66AD8-EB1D-4D47-A5B5-C28985AC0BA8}" sibTransId="{81FE6F3E-7733-443B-840C-2C19D814BE81}"/>
    <dgm:cxn modelId="{0F591FD4-E9B4-4AE2-852C-6B45C999989D}" srcId="{6A8DD15F-9DB5-4338-BE05-DF269F591BD9}" destId="{3B4EC5C3-DF1E-4944-8C61-0BA1AA3D155F}" srcOrd="0" destOrd="0" parTransId="{F2089920-7CD5-4040-BA2B-A2550A2C30C6}" sibTransId="{5EE210A2-AB03-495C-A30B-8D4CB2C1DD54}"/>
    <dgm:cxn modelId="{584597E7-4721-4614-9B8B-152CC3800FDC}" srcId="{6A8DD15F-9DB5-4338-BE05-DF269F591BD9}" destId="{2DA06206-9A27-4410-A0B5-349933CB1BAC}" srcOrd="5" destOrd="0" parTransId="{FFA80D04-FD04-4498-A433-CA0BE1DBA4AE}" sibTransId="{03D356E8-57C2-4135-9013-E44F1B51EAC5}"/>
    <dgm:cxn modelId="{C7BA64E8-2310-4C7D-849F-714DB8D40FFA}" type="presOf" srcId="{412D1B80-654B-4BBC-A26E-6F4B0DCC4B70}" destId="{9F94AD46-B1F1-408E-BB78-C1286DC7384F}" srcOrd="0" destOrd="0" presId="urn:microsoft.com/office/officeart/2005/8/layout/default"/>
    <dgm:cxn modelId="{F1FA8BF0-6BF0-4C1D-92AB-535707923252}" srcId="{6A8DD15F-9DB5-4338-BE05-DF269F591BD9}" destId="{3D1987BD-6015-4AC2-9AC8-4119F1443429}" srcOrd="2" destOrd="0" parTransId="{2AB71968-650F-41EB-AE7F-B0A8AE76EE64}" sibTransId="{E2D8920F-9660-4F11-8CB7-3F5969161C3F}"/>
    <dgm:cxn modelId="{A71286DE-9C23-4BF2-AB58-FC3CA296E016}" type="presParOf" srcId="{C299DA66-C077-48FB-974F-E2A0D7BA8ED0}" destId="{AE68CF83-D95A-4287-B1B2-B4DBFF620AA3}" srcOrd="0" destOrd="0" presId="urn:microsoft.com/office/officeart/2005/8/layout/default"/>
    <dgm:cxn modelId="{ACB4A0B1-DEC9-4C25-9F00-EEB6E630545E}" type="presParOf" srcId="{C299DA66-C077-48FB-974F-E2A0D7BA8ED0}" destId="{7105A8A2-0212-4E99-91F7-2AC4EEFFAB56}" srcOrd="1" destOrd="0" presId="urn:microsoft.com/office/officeart/2005/8/layout/default"/>
    <dgm:cxn modelId="{14D06320-7DF0-42FE-A5C7-D962B3D79F78}" type="presParOf" srcId="{C299DA66-C077-48FB-974F-E2A0D7BA8ED0}" destId="{A96D308C-7513-4613-91D4-F4A681B9704E}" srcOrd="2" destOrd="0" presId="urn:microsoft.com/office/officeart/2005/8/layout/default"/>
    <dgm:cxn modelId="{90D4996D-0256-494E-A9AA-68EFE7938911}" type="presParOf" srcId="{C299DA66-C077-48FB-974F-E2A0D7BA8ED0}" destId="{F45641E3-01D2-4E06-8A22-9C4DD9B5F5BC}" srcOrd="3" destOrd="0" presId="urn:microsoft.com/office/officeart/2005/8/layout/default"/>
    <dgm:cxn modelId="{A28D6A28-2885-43DC-88D1-1005C22EE30F}" type="presParOf" srcId="{C299DA66-C077-48FB-974F-E2A0D7BA8ED0}" destId="{3D15C1A1-F705-41EF-BEDF-BDB10E442F2C}" srcOrd="4" destOrd="0" presId="urn:microsoft.com/office/officeart/2005/8/layout/default"/>
    <dgm:cxn modelId="{A559B286-62FD-49BD-9B5E-4431F098AEE3}" type="presParOf" srcId="{C299DA66-C077-48FB-974F-E2A0D7BA8ED0}" destId="{51456C4D-4C36-41EA-A7DC-1E52B36A144A}" srcOrd="5" destOrd="0" presId="urn:microsoft.com/office/officeart/2005/8/layout/default"/>
    <dgm:cxn modelId="{DD2749E1-D166-4909-B712-5F36CED85B2C}" type="presParOf" srcId="{C299DA66-C077-48FB-974F-E2A0D7BA8ED0}" destId="{6FD76294-24E3-4037-A234-6473620813CB}" srcOrd="6" destOrd="0" presId="urn:microsoft.com/office/officeart/2005/8/layout/default"/>
    <dgm:cxn modelId="{BD4E65F3-5976-4288-9E40-59FF11E7B830}" type="presParOf" srcId="{C299DA66-C077-48FB-974F-E2A0D7BA8ED0}" destId="{CEFF48DC-90D5-4907-B87E-E43D8A088888}" srcOrd="7" destOrd="0" presId="urn:microsoft.com/office/officeart/2005/8/layout/default"/>
    <dgm:cxn modelId="{506B93EC-8367-4C44-B9ED-F65C41D19D21}" type="presParOf" srcId="{C299DA66-C077-48FB-974F-E2A0D7BA8ED0}" destId="{9F94AD46-B1F1-408E-BB78-C1286DC7384F}" srcOrd="8" destOrd="0" presId="urn:microsoft.com/office/officeart/2005/8/layout/default"/>
    <dgm:cxn modelId="{B1A7055C-57F5-4635-8BD6-E1EACB82A2E1}" type="presParOf" srcId="{C299DA66-C077-48FB-974F-E2A0D7BA8ED0}" destId="{58CEF242-4850-4C63-83A0-1FADBC9662DD}" srcOrd="9" destOrd="0" presId="urn:microsoft.com/office/officeart/2005/8/layout/default"/>
    <dgm:cxn modelId="{190BA757-22A9-41FD-A813-EFB271FD039D}" type="presParOf" srcId="{C299DA66-C077-48FB-974F-E2A0D7BA8ED0}" destId="{D2AA2388-63E0-456C-82F3-796D84CB2177}" srcOrd="10" destOrd="0" presId="urn:microsoft.com/office/officeart/2005/8/layout/default"/>
    <dgm:cxn modelId="{28260D0A-68A3-469F-BC25-DABE7B622C1E}" type="presParOf" srcId="{C299DA66-C077-48FB-974F-E2A0D7BA8ED0}" destId="{CDA5E588-3FE1-4CB9-857E-4C3247E2E5C7}" srcOrd="11" destOrd="0" presId="urn:microsoft.com/office/officeart/2005/8/layout/default"/>
    <dgm:cxn modelId="{A90915B0-DFDC-482B-AD1C-607A8348F325}" type="presParOf" srcId="{C299DA66-C077-48FB-974F-E2A0D7BA8ED0}" destId="{8EA5837C-BBB2-42B8-866D-935022136C87}" srcOrd="12" destOrd="0" presId="urn:microsoft.com/office/officeart/2005/8/layout/default"/>
    <dgm:cxn modelId="{6FB9B551-BD27-4AC0-AEED-58DE8265965A}" type="presParOf" srcId="{C299DA66-C077-48FB-974F-E2A0D7BA8ED0}" destId="{AB5E7989-FAA6-4886-B306-778A15779A2B}" srcOrd="13" destOrd="0" presId="urn:microsoft.com/office/officeart/2005/8/layout/default"/>
    <dgm:cxn modelId="{DEE04F63-2C68-4253-8052-6A96B9FEB9EF}" type="presParOf" srcId="{C299DA66-C077-48FB-974F-E2A0D7BA8ED0}" destId="{83129ECF-D370-43A4-814E-D525FC72920C}" srcOrd="14" destOrd="0" presId="urn:microsoft.com/office/officeart/2005/8/layout/default"/>
    <dgm:cxn modelId="{D9ACD183-7A51-429B-8991-88A88C60D31F}" type="presParOf" srcId="{C299DA66-C077-48FB-974F-E2A0D7BA8ED0}" destId="{C78BA11A-E925-46C5-9BC4-DEA98F1D7FEB}" srcOrd="15" destOrd="0" presId="urn:microsoft.com/office/officeart/2005/8/layout/default"/>
    <dgm:cxn modelId="{A2914F6F-FF9B-4E2B-85F3-96ADAA3EF012}" type="presParOf" srcId="{C299DA66-C077-48FB-974F-E2A0D7BA8ED0}" destId="{976A9675-7D4D-4355-8DA5-B92EB6B311BC}" srcOrd="16" destOrd="0" presId="urn:microsoft.com/office/officeart/2005/8/layout/default"/>
    <dgm:cxn modelId="{D680AAD7-A9FD-462B-8ED3-36FACA9097E0}" type="presParOf" srcId="{C299DA66-C077-48FB-974F-E2A0D7BA8ED0}" destId="{E9079F39-122F-40B5-BE68-70BBF6EB6CC7}" srcOrd="17" destOrd="0" presId="urn:microsoft.com/office/officeart/2005/8/layout/default"/>
    <dgm:cxn modelId="{8BDF9FFE-47A5-460E-BA5B-AF6464C5F872}" type="presParOf" srcId="{C299DA66-C077-48FB-974F-E2A0D7BA8ED0}" destId="{3BD5EDA6-22C1-43BC-A791-DF302C30868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 custT="1"/>
      <dgm:spPr/>
      <dgm:t>
        <a:bodyPr/>
        <a:lstStyle/>
        <a:p>
          <a:r>
            <a:rPr lang="he-IL" sz="2400" dirty="0"/>
            <a:t>זרימה</a:t>
          </a:r>
        </a:p>
        <a:p>
          <a:r>
            <a:rPr lang="ar-SA" sz="2400" dirty="0"/>
            <a:t>انسياب</a:t>
          </a:r>
          <a:endParaRPr lang="he-IL" sz="2400" dirty="0"/>
        </a:p>
        <a:p>
          <a:endParaRPr lang="en-US" sz="22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000" dirty="0"/>
            <a:t>Definition: the action or fact of moving along in a steady, continuous stream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000" dirty="0"/>
            <a:t>Sentence: We watched the flow of water into the pond 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35B2FBA4-C328-4099-8D4D-601F0AD21F78}">
      <dgm:prSet phldrT="[Text]" custT="1"/>
      <dgm:spPr/>
      <dgm:t>
        <a:bodyPr/>
        <a:lstStyle/>
        <a:p>
          <a:r>
            <a:rPr lang="en-US" sz="2000" dirty="0"/>
            <a:t>Word Family: Flow (v)</a:t>
          </a:r>
        </a:p>
      </dgm:t>
    </dgm:pt>
    <dgm:pt modelId="{DF628BE4-60FA-4285-95C7-A0A97D8E6F0D}" type="parTrans" cxnId="{319E7B46-4FE1-42E2-BC28-DE38E43CC8F3}">
      <dgm:prSet/>
      <dgm:spPr/>
      <dgm:t>
        <a:bodyPr/>
        <a:lstStyle/>
        <a:p>
          <a:pPr rtl="1"/>
          <a:endParaRPr lang="he-IL"/>
        </a:p>
      </dgm:t>
    </dgm:pt>
    <dgm:pt modelId="{22F1BD98-88E1-484E-91D4-7067309290ED}" type="sibTrans" cxnId="{319E7B46-4FE1-42E2-BC28-DE38E43CC8F3}">
      <dgm:prSet/>
      <dgm:spPr/>
      <dgm:t>
        <a:bodyPr/>
        <a:lstStyle/>
        <a:p>
          <a:pPr rtl="1"/>
          <a:endParaRPr lang="he-IL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 custScaleX="104746" custLinFactNeighborX="859" custLinFactNeighborY="-3476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18A91D1D-FD35-4A66-B5B4-3EDCE745278F}" type="presOf" srcId="{35B2FBA4-C328-4099-8D4D-601F0AD21F78}" destId="{EB8FE560-0D94-4B88-BECA-4D7777AE68B0}" srcOrd="0" destOrd="2" presId="urn:microsoft.com/office/officeart/2009/3/layout/FramedTextPicture"/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319E7B46-4FE1-42E2-BC28-DE38E43CC8F3}" srcId="{B65234F0-C7CF-4984-8C26-7CC70891F985}" destId="{35B2FBA4-C328-4099-8D4D-601F0AD21F78}" srcOrd="1" destOrd="0" parTransId="{DF628BE4-60FA-4285-95C7-A0A97D8E6F0D}" sibTransId="{22F1BD98-88E1-484E-91D4-7067309290ED}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 custT="1"/>
      <dgm:spPr/>
      <dgm:t>
        <a:bodyPr/>
        <a:lstStyle/>
        <a:p>
          <a:r>
            <a:rPr lang="he-IL" sz="2400" dirty="0"/>
            <a:t>להתעקש</a:t>
          </a:r>
        </a:p>
        <a:p>
          <a:r>
            <a:rPr lang="ar-SA" sz="2400" dirty="0"/>
            <a:t>يصر على</a:t>
          </a:r>
          <a:endParaRPr lang="he-IL" sz="2400" dirty="0"/>
        </a:p>
        <a:p>
          <a:endParaRPr lang="en-US" sz="22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000" dirty="0"/>
            <a:t>Definition: demand something forcefully, not accepting refusal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 custT="1"/>
      <dgm:spPr/>
      <dgm:t>
        <a:bodyPr/>
        <a:lstStyle/>
        <a:p>
          <a:r>
            <a:rPr lang="en-US" sz="2000" dirty="0"/>
            <a:t>Word family: Insistence (n)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000" dirty="0"/>
            <a:t>Sentence: she insisted on carrying her own bag.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 custScaleX="103458" custLinFactNeighborX="215" custLinFactNeighborY="-3129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 custT="1"/>
      <dgm:spPr/>
      <dgm:t>
        <a:bodyPr/>
        <a:lstStyle/>
        <a:p>
          <a:r>
            <a:rPr lang="he-IL" sz="2400" dirty="0"/>
            <a:t>טבעי</a:t>
          </a:r>
          <a:endParaRPr lang="ar-SA" sz="2400" dirty="0"/>
        </a:p>
        <a:p>
          <a:r>
            <a:rPr lang="ar-SA" sz="2400" dirty="0"/>
            <a:t>طبيعي</a:t>
          </a:r>
          <a:endParaRPr lang="he-IL" sz="2400" dirty="0"/>
        </a:p>
        <a:p>
          <a:endParaRPr lang="he-IL" sz="22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 custT="1"/>
      <dgm:spPr/>
      <dgm:t>
        <a:bodyPr/>
        <a:lstStyle/>
        <a:p>
          <a:r>
            <a:rPr lang="en-US" sz="2000" dirty="0"/>
            <a:t>Word family: Nature (n)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000" dirty="0"/>
            <a:t>Sentence: Carrots contain a natural antiseptic that fights bacteria.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000" dirty="0"/>
            <a:t>Definition: existing in or caused by nature; not made or caused by humankind</a:t>
          </a:r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 custScaleX="107324" custLinFactNeighborX="1288" custLinFactNeighborY="-3824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 custT="1"/>
      <dgm:spPr/>
      <dgm:t>
        <a:bodyPr/>
        <a:lstStyle/>
        <a:p>
          <a:r>
            <a:rPr lang="he-IL" sz="2400" dirty="0"/>
            <a:t>לשתול, לזרוע</a:t>
          </a:r>
          <a:endParaRPr lang="ar-SA" sz="2400" dirty="0"/>
        </a:p>
        <a:p>
          <a:r>
            <a:rPr lang="ar-SA" sz="2400" dirty="0"/>
            <a:t>يزرع</a:t>
          </a:r>
          <a:endParaRPr lang="he-IL" sz="2400" dirty="0"/>
        </a:p>
        <a:p>
          <a:endParaRPr lang="en-US" sz="22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000" dirty="0"/>
            <a:t>Definition: place (a seed, bulb, or plant) in the ground so that it can grow.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000" dirty="0"/>
            <a:t>Sentence: We always plant flowers in our garden.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A405ACD8-4ED5-4F6A-8037-0FE6A305CA46}">
      <dgm:prSet phldrT="[Text]" custT="1"/>
      <dgm:spPr/>
      <dgm:t>
        <a:bodyPr/>
        <a:lstStyle/>
        <a:p>
          <a:r>
            <a:rPr lang="en-US" sz="2000" dirty="0"/>
            <a:t>Word Family: Plant (n)</a:t>
          </a:r>
        </a:p>
      </dgm:t>
    </dgm:pt>
    <dgm:pt modelId="{2825A2F3-4F0C-4415-BD43-FE88604939C7}" type="parTrans" cxnId="{A9936C16-506D-4E6C-9436-B6F1ED893DDD}">
      <dgm:prSet/>
      <dgm:spPr/>
      <dgm:t>
        <a:bodyPr/>
        <a:lstStyle/>
        <a:p>
          <a:endParaRPr lang="en-US"/>
        </a:p>
      </dgm:t>
    </dgm:pt>
    <dgm:pt modelId="{B9804454-F5FC-4728-86A7-6D90AEE769B3}" type="sibTrans" cxnId="{A9936C16-506D-4E6C-9436-B6F1ED893DDD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 custScaleX="109900" custLinFactNeighborX="1503" custLinFactNeighborY="-3129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A9936C16-506D-4E6C-9436-B6F1ED893DDD}" srcId="{B65234F0-C7CF-4984-8C26-7CC70891F985}" destId="{A405ACD8-4ED5-4F6A-8037-0FE6A305CA46}" srcOrd="1" destOrd="0" parTransId="{2825A2F3-4F0C-4415-BD43-FE88604939C7}" sibTransId="{B9804454-F5FC-4728-86A7-6D90AEE769B3}"/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14B353B9-DC3F-43DC-8459-A2705560FA35}" type="presOf" srcId="{A405ACD8-4ED5-4F6A-8037-0FE6A305CA46}" destId="{EB8FE560-0D94-4B88-BECA-4D7777AE68B0}" srcOrd="0" destOrd="2" presId="urn:microsoft.com/office/officeart/2009/3/layout/FramedTextPicture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sz="2400" dirty="0"/>
            <a:t>סביר</a:t>
          </a:r>
          <a:endParaRPr lang="ar-SA" sz="2400" dirty="0"/>
        </a:p>
        <a:p>
          <a:r>
            <a:rPr lang="ar-SA" sz="2400" dirty="0"/>
            <a:t>منطقي</a:t>
          </a:r>
          <a:endParaRPr lang="he-IL" sz="2400" dirty="0"/>
        </a:p>
        <a:p>
          <a:endParaRPr lang="he-IL" sz="24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000" dirty="0"/>
            <a:t>Definition: fair and sensible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 custT="1"/>
      <dgm:spPr/>
      <dgm:t>
        <a:bodyPr/>
        <a:lstStyle/>
        <a:p>
          <a:r>
            <a:rPr lang="en-US" sz="2000" dirty="0"/>
            <a:t>Word family: Reason (n)/Reason (v)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000" dirty="0"/>
            <a:t>Sentence: Sally always gives reasonable suggestions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sz="2400" dirty="0"/>
            <a:t>קצת</a:t>
          </a:r>
          <a:endParaRPr lang="ar-SA" sz="2400" dirty="0"/>
        </a:p>
        <a:p>
          <a:r>
            <a:rPr lang="ar-SA" sz="2400" dirty="0"/>
            <a:t>طفيف</a:t>
          </a:r>
          <a:endParaRPr lang="he-IL" sz="2400" dirty="0"/>
        </a:p>
        <a:p>
          <a:endParaRPr lang="he-IL" sz="24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000" dirty="0"/>
            <a:t>Definition: small in degree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 custT="1"/>
      <dgm:spPr/>
      <dgm:t>
        <a:bodyPr/>
        <a:lstStyle/>
        <a:p>
          <a:r>
            <a:rPr lang="en-US" sz="2000" dirty="0"/>
            <a:t>Word family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000" dirty="0"/>
            <a:t>Sentence: There was a slight difference in her look that no body noticed.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sz="2400" dirty="0"/>
            <a:t>ואילו</a:t>
          </a:r>
          <a:endParaRPr lang="ar-SA" sz="2400" dirty="0"/>
        </a:p>
        <a:p>
          <a:r>
            <a:rPr lang="ar-SA" sz="2400" dirty="0"/>
            <a:t>في حين ان</a:t>
          </a:r>
          <a:endParaRPr lang="he-IL" sz="2400" dirty="0"/>
        </a:p>
        <a:p>
          <a:endParaRPr lang="he-IL" sz="24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000" dirty="0"/>
            <a:t>Definition: In contrast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 custT="1"/>
      <dgm:spPr/>
      <dgm:t>
        <a:bodyPr/>
        <a:lstStyle/>
        <a:p>
          <a:r>
            <a:rPr lang="en-US" sz="2000" dirty="0"/>
            <a:t>Word family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000" dirty="0"/>
            <a:t>Sentence: Sam is a hard working students. Whereas, his sister is lazy.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DD98865-4D9A-440C-AA37-1582CF934D9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38B77E-618F-4DB0-B817-096C76EE2FFB}">
      <dgm:prSet phldrT="[Text]"/>
      <dgm:spPr/>
      <dgm:t>
        <a:bodyPr/>
        <a:lstStyle/>
        <a:p>
          <a:r>
            <a:rPr lang="en-US" dirty="0"/>
            <a:t>Copy the words from the last exercise onto cards</a:t>
          </a:r>
        </a:p>
      </dgm:t>
    </dgm:pt>
    <dgm:pt modelId="{39078F39-E264-4661-BEB5-1B5C4DAA81BB}" type="parTrans" cxnId="{34A96256-31D9-4487-A990-BAA625E7D447}">
      <dgm:prSet/>
      <dgm:spPr/>
      <dgm:t>
        <a:bodyPr/>
        <a:lstStyle/>
        <a:p>
          <a:endParaRPr lang="en-US"/>
        </a:p>
      </dgm:t>
    </dgm:pt>
    <dgm:pt modelId="{7C015BE8-E013-4710-9AA3-1882075F5743}" type="sibTrans" cxnId="{34A96256-31D9-4487-A990-BAA625E7D447}">
      <dgm:prSet/>
      <dgm:spPr/>
      <dgm:t>
        <a:bodyPr/>
        <a:lstStyle/>
        <a:p>
          <a:endParaRPr lang="en-US"/>
        </a:p>
      </dgm:t>
    </dgm:pt>
    <dgm:pt modelId="{731D0481-0356-4F61-8691-493C3E51D153}">
      <dgm:prSet phldrT="[Text]"/>
      <dgm:spPr/>
      <dgm:t>
        <a:bodyPr/>
        <a:lstStyle/>
        <a:p>
          <a:r>
            <a:rPr lang="en-US" dirty="0"/>
            <a:t>Copy the antonyms  onto another set of cards</a:t>
          </a:r>
        </a:p>
      </dgm:t>
    </dgm:pt>
    <dgm:pt modelId="{4403F9EA-8A72-4419-A8DB-B53F60180FFF}" type="parTrans" cxnId="{D532274B-84CD-481C-AD33-E12C14F838C1}">
      <dgm:prSet/>
      <dgm:spPr/>
      <dgm:t>
        <a:bodyPr/>
        <a:lstStyle/>
        <a:p>
          <a:endParaRPr lang="en-US"/>
        </a:p>
      </dgm:t>
    </dgm:pt>
    <dgm:pt modelId="{0EBA5F09-E773-4ACE-ADC8-FDED16AFF30B}" type="sibTrans" cxnId="{D532274B-84CD-481C-AD33-E12C14F838C1}">
      <dgm:prSet/>
      <dgm:spPr/>
      <dgm:t>
        <a:bodyPr/>
        <a:lstStyle/>
        <a:p>
          <a:endParaRPr lang="en-US"/>
        </a:p>
      </dgm:t>
    </dgm:pt>
    <dgm:pt modelId="{B2433D90-73ED-4C8C-8663-2D8BC696B02B}">
      <dgm:prSet phldrT="[Text]"/>
      <dgm:spPr/>
      <dgm:t>
        <a:bodyPr/>
        <a:lstStyle/>
        <a:p>
          <a:r>
            <a:rPr lang="en-US" dirty="0"/>
            <a:t>Use the cards to match between the words and </a:t>
          </a:r>
          <a:r>
            <a:rPr lang="en-US"/>
            <a:t>their antonyms</a:t>
          </a:r>
          <a:endParaRPr lang="en-US" dirty="0"/>
        </a:p>
      </dgm:t>
    </dgm:pt>
    <dgm:pt modelId="{FD921E95-C9CD-4F95-B99E-6B23F115E144}" type="parTrans" cxnId="{710E5651-3D83-4DB0-8F67-6E54E9B81A7F}">
      <dgm:prSet/>
      <dgm:spPr/>
      <dgm:t>
        <a:bodyPr/>
        <a:lstStyle/>
        <a:p>
          <a:endParaRPr lang="en-US"/>
        </a:p>
      </dgm:t>
    </dgm:pt>
    <dgm:pt modelId="{7F3F012A-D9DB-4612-A263-ED2AFEB50B31}" type="sibTrans" cxnId="{710E5651-3D83-4DB0-8F67-6E54E9B81A7F}">
      <dgm:prSet/>
      <dgm:spPr/>
      <dgm:t>
        <a:bodyPr/>
        <a:lstStyle/>
        <a:p>
          <a:endParaRPr lang="en-US"/>
        </a:p>
      </dgm:t>
    </dgm:pt>
    <dgm:pt modelId="{37BC755B-D88A-46B0-8DC4-728F94F63289}">
      <dgm:prSet phldrT="[Text]"/>
      <dgm:spPr/>
      <dgm:t>
        <a:bodyPr/>
        <a:lstStyle/>
        <a:p>
          <a:r>
            <a:rPr lang="en-US" dirty="0"/>
            <a:t>Play a memory game with a friend using the cards</a:t>
          </a:r>
        </a:p>
      </dgm:t>
    </dgm:pt>
    <dgm:pt modelId="{911542B9-0E94-4AC8-BC90-8C376B82960D}" type="parTrans" cxnId="{669F0DA3-4E08-480E-A0E9-5E401C3F1F26}">
      <dgm:prSet/>
      <dgm:spPr/>
      <dgm:t>
        <a:bodyPr/>
        <a:lstStyle/>
        <a:p>
          <a:endParaRPr lang="en-US"/>
        </a:p>
      </dgm:t>
    </dgm:pt>
    <dgm:pt modelId="{FA156581-E2B4-4020-B505-9047D9479EC9}" type="sibTrans" cxnId="{669F0DA3-4E08-480E-A0E9-5E401C3F1F26}">
      <dgm:prSet/>
      <dgm:spPr/>
      <dgm:t>
        <a:bodyPr/>
        <a:lstStyle/>
        <a:p>
          <a:endParaRPr lang="en-US"/>
        </a:p>
      </dgm:t>
    </dgm:pt>
    <dgm:pt modelId="{16DD26FA-01F6-46F5-A138-2B343DABE530}" type="pres">
      <dgm:prSet presAssocID="{5DD98865-4D9A-440C-AA37-1582CF934D9A}" presName="linear" presStyleCnt="0">
        <dgm:presLayoutVars>
          <dgm:dir/>
          <dgm:animLvl val="lvl"/>
          <dgm:resizeHandles val="exact"/>
        </dgm:presLayoutVars>
      </dgm:prSet>
      <dgm:spPr/>
    </dgm:pt>
    <dgm:pt modelId="{6D2AC9CE-3B4C-42E2-8A88-02EFB3BAC29E}" type="pres">
      <dgm:prSet presAssocID="{7338B77E-618F-4DB0-B817-096C76EE2FFB}" presName="parentLin" presStyleCnt="0"/>
      <dgm:spPr/>
    </dgm:pt>
    <dgm:pt modelId="{AE27CDD6-62CF-4442-9F77-6CB988F75F76}" type="pres">
      <dgm:prSet presAssocID="{7338B77E-618F-4DB0-B817-096C76EE2FFB}" presName="parentLeftMargin" presStyleLbl="node1" presStyleIdx="0" presStyleCnt="4"/>
      <dgm:spPr/>
    </dgm:pt>
    <dgm:pt modelId="{3B19A437-1074-4A9B-9F55-3C7313A9D13E}" type="pres">
      <dgm:prSet presAssocID="{7338B77E-618F-4DB0-B817-096C76EE2F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B4ABFD5-F2FC-4411-980D-33A52499AAF1}" type="pres">
      <dgm:prSet presAssocID="{7338B77E-618F-4DB0-B817-096C76EE2FFB}" presName="negativeSpace" presStyleCnt="0"/>
      <dgm:spPr/>
    </dgm:pt>
    <dgm:pt modelId="{3DB39F20-23BD-4310-A431-8D9049B61AA0}" type="pres">
      <dgm:prSet presAssocID="{7338B77E-618F-4DB0-B817-096C76EE2FFB}" presName="childText" presStyleLbl="conFgAcc1" presStyleIdx="0" presStyleCnt="4">
        <dgm:presLayoutVars>
          <dgm:bulletEnabled val="1"/>
        </dgm:presLayoutVars>
      </dgm:prSet>
      <dgm:spPr/>
    </dgm:pt>
    <dgm:pt modelId="{C98AC240-59A4-46A2-9D04-DC08865DBDBE}" type="pres">
      <dgm:prSet presAssocID="{7C015BE8-E013-4710-9AA3-1882075F5743}" presName="spaceBetweenRectangles" presStyleCnt="0"/>
      <dgm:spPr/>
    </dgm:pt>
    <dgm:pt modelId="{DFE6AE56-893D-449B-8BCD-C2C7BA8F16AF}" type="pres">
      <dgm:prSet presAssocID="{731D0481-0356-4F61-8691-493C3E51D153}" presName="parentLin" presStyleCnt="0"/>
      <dgm:spPr/>
    </dgm:pt>
    <dgm:pt modelId="{25AEE2C9-3E92-4EF3-A47F-7058C3A3A292}" type="pres">
      <dgm:prSet presAssocID="{731D0481-0356-4F61-8691-493C3E51D153}" presName="parentLeftMargin" presStyleLbl="node1" presStyleIdx="0" presStyleCnt="4"/>
      <dgm:spPr/>
    </dgm:pt>
    <dgm:pt modelId="{BB26B585-B9DB-4E00-BA1D-1EA34E02CE20}" type="pres">
      <dgm:prSet presAssocID="{731D0481-0356-4F61-8691-493C3E51D1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625634-8B81-4A9B-90F3-CB57E340E03B}" type="pres">
      <dgm:prSet presAssocID="{731D0481-0356-4F61-8691-493C3E51D153}" presName="negativeSpace" presStyleCnt="0"/>
      <dgm:spPr/>
    </dgm:pt>
    <dgm:pt modelId="{7D9DD19E-F804-408E-B424-B94E1274B3E0}" type="pres">
      <dgm:prSet presAssocID="{731D0481-0356-4F61-8691-493C3E51D153}" presName="childText" presStyleLbl="conFgAcc1" presStyleIdx="1" presStyleCnt="4">
        <dgm:presLayoutVars>
          <dgm:bulletEnabled val="1"/>
        </dgm:presLayoutVars>
      </dgm:prSet>
      <dgm:spPr/>
    </dgm:pt>
    <dgm:pt modelId="{48C8F11A-8979-485C-8907-DC0BF997F01E}" type="pres">
      <dgm:prSet presAssocID="{0EBA5F09-E773-4ACE-ADC8-FDED16AFF30B}" presName="spaceBetweenRectangles" presStyleCnt="0"/>
      <dgm:spPr/>
    </dgm:pt>
    <dgm:pt modelId="{40D4F3D8-7B29-42C1-8E40-E0D8F442AA8A}" type="pres">
      <dgm:prSet presAssocID="{B2433D90-73ED-4C8C-8663-2D8BC696B02B}" presName="parentLin" presStyleCnt="0"/>
      <dgm:spPr/>
    </dgm:pt>
    <dgm:pt modelId="{4DE67A86-343D-4B17-BA63-1758E8918D08}" type="pres">
      <dgm:prSet presAssocID="{B2433D90-73ED-4C8C-8663-2D8BC696B02B}" presName="parentLeftMargin" presStyleLbl="node1" presStyleIdx="1" presStyleCnt="4"/>
      <dgm:spPr/>
    </dgm:pt>
    <dgm:pt modelId="{349C8653-D3BD-429A-B649-3393C3C53B93}" type="pres">
      <dgm:prSet presAssocID="{B2433D90-73ED-4C8C-8663-2D8BC696B0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AF53F0-2529-4560-874B-FCECE022AF85}" type="pres">
      <dgm:prSet presAssocID="{B2433D90-73ED-4C8C-8663-2D8BC696B02B}" presName="negativeSpace" presStyleCnt="0"/>
      <dgm:spPr/>
    </dgm:pt>
    <dgm:pt modelId="{3B32FFEB-479E-4B8E-B3E2-8D69865B04B3}" type="pres">
      <dgm:prSet presAssocID="{B2433D90-73ED-4C8C-8663-2D8BC696B02B}" presName="childText" presStyleLbl="conFgAcc1" presStyleIdx="2" presStyleCnt="4">
        <dgm:presLayoutVars>
          <dgm:bulletEnabled val="1"/>
        </dgm:presLayoutVars>
      </dgm:prSet>
      <dgm:spPr/>
    </dgm:pt>
    <dgm:pt modelId="{F0077E9A-834F-40E6-9D26-2A80F81F987C}" type="pres">
      <dgm:prSet presAssocID="{7F3F012A-D9DB-4612-A263-ED2AFEB50B31}" presName="spaceBetweenRectangles" presStyleCnt="0"/>
      <dgm:spPr/>
    </dgm:pt>
    <dgm:pt modelId="{47CEDA3F-7C19-4D74-A17C-B93C5516B8E6}" type="pres">
      <dgm:prSet presAssocID="{37BC755B-D88A-46B0-8DC4-728F94F63289}" presName="parentLin" presStyleCnt="0"/>
      <dgm:spPr/>
    </dgm:pt>
    <dgm:pt modelId="{D8D7D116-E655-49FC-A9EC-23DF334CF777}" type="pres">
      <dgm:prSet presAssocID="{37BC755B-D88A-46B0-8DC4-728F94F63289}" presName="parentLeftMargin" presStyleLbl="node1" presStyleIdx="2" presStyleCnt="4"/>
      <dgm:spPr/>
    </dgm:pt>
    <dgm:pt modelId="{DB5813D3-4A4E-407A-B9FA-6245EC6A51F6}" type="pres">
      <dgm:prSet presAssocID="{37BC755B-D88A-46B0-8DC4-728F94F6328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9BB4667-C112-41B9-AF29-5BBD19258C25}" type="pres">
      <dgm:prSet presAssocID="{37BC755B-D88A-46B0-8DC4-728F94F63289}" presName="negativeSpace" presStyleCnt="0"/>
      <dgm:spPr/>
    </dgm:pt>
    <dgm:pt modelId="{8B8C226D-2AC7-4347-8AD3-79F90299F776}" type="pres">
      <dgm:prSet presAssocID="{37BC755B-D88A-46B0-8DC4-728F94F6328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8C4A837-28B1-4771-9285-1CB499CB0170}" type="presOf" srcId="{B2433D90-73ED-4C8C-8663-2D8BC696B02B}" destId="{4DE67A86-343D-4B17-BA63-1758E8918D08}" srcOrd="0" destOrd="0" presId="urn:microsoft.com/office/officeart/2005/8/layout/list1"/>
    <dgm:cxn modelId="{D532274B-84CD-481C-AD33-E12C14F838C1}" srcId="{5DD98865-4D9A-440C-AA37-1582CF934D9A}" destId="{731D0481-0356-4F61-8691-493C3E51D153}" srcOrd="1" destOrd="0" parTransId="{4403F9EA-8A72-4419-A8DB-B53F60180FFF}" sibTransId="{0EBA5F09-E773-4ACE-ADC8-FDED16AFF30B}"/>
    <dgm:cxn modelId="{710E5651-3D83-4DB0-8F67-6E54E9B81A7F}" srcId="{5DD98865-4D9A-440C-AA37-1582CF934D9A}" destId="{B2433D90-73ED-4C8C-8663-2D8BC696B02B}" srcOrd="2" destOrd="0" parTransId="{FD921E95-C9CD-4F95-B99E-6B23F115E144}" sibTransId="{7F3F012A-D9DB-4612-A263-ED2AFEB50B31}"/>
    <dgm:cxn modelId="{34A96256-31D9-4487-A990-BAA625E7D447}" srcId="{5DD98865-4D9A-440C-AA37-1582CF934D9A}" destId="{7338B77E-618F-4DB0-B817-096C76EE2FFB}" srcOrd="0" destOrd="0" parTransId="{39078F39-E264-4661-BEB5-1B5C4DAA81BB}" sibTransId="{7C015BE8-E013-4710-9AA3-1882075F5743}"/>
    <dgm:cxn modelId="{66A6AD7C-49A2-4A88-9D99-3D95FD126C7A}" type="presOf" srcId="{731D0481-0356-4F61-8691-493C3E51D153}" destId="{BB26B585-B9DB-4E00-BA1D-1EA34E02CE20}" srcOrd="1" destOrd="0" presId="urn:microsoft.com/office/officeart/2005/8/layout/list1"/>
    <dgm:cxn modelId="{669F0DA3-4E08-480E-A0E9-5E401C3F1F26}" srcId="{5DD98865-4D9A-440C-AA37-1582CF934D9A}" destId="{37BC755B-D88A-46B0-8DC4-728F94F63289}" srcOrd="3" destOrd="0" parTransId="{911542B9-0E94-4AC8-BC90-8C376B82960D}" sibTransId="{FA156581-E2B4-4020-B505-9047D9479EC9}"/>
    <dgm:cxn modelId="{86695FAD-1849-4762-A314-893B05F7A443}" type="presOf" srcId="{5DD98865-4D9A-440C-AA37-1582CF934D9A}" destId="{16DD26FA-01F6-46F5-A138-2B343DABE530}" srcOrd="0" destOrd="0" presId="urn:microsoft.com/office/officeart/2005/8/layout/list1"/>
    <dgm:cxn modelId="{094D15CA-C712-4A58-9339-AD05394015C0}" type="presOf" srcId="{37BC755B-D88A-46B0-8DC4-728F94F63289}" destId="{D8D7D116-E655-49FC-A9EC-23DF334CF777}" srcOrd="0" destOrd="0" presId="urn:microsoft.com/office/officeart/2005/8/layout/list1"/>
    <dgm:cxn modelId="{9C9680D0-01D7-4D3D-B18B-AB2391438DFB}" type="presOf" srcId="{7338B77E-618F-4DB0-B817-096C76EE2FFB}" destId="{AE27CDD6-62CF-4442-9F77-6CB988F75F76}" srcOrd="0" destOrd="0" presId="urn:microsoft.com/office/officeart/2005/8/layout/list1"/>
    <dgm:cxn modelId="{3E6995DE-7C91-4B5D-AE59-3AD712537D4C}" type="presOf" srcId="{B2433D90-73ED-4C8C-8663-2D8BC696B02B}" destId="{349C8653-D3BD-429A-B649-3393C3C53B93}" srcOrd="1" destOrd="0" presId="urn:microsoft.com/office/officeart/2005/8/layout/list1"/>
    <dgm:cxn modelId="{AE3834E9-D5A4-4CCD-8CFC-024D7C30C0B2}" type="presOf" srcId="{7338B77E-618F-4DB0-B817-096C76EE2FFB}" destId="{3B19A437-1074-4A9B-9F55-3C7313A9D13E}" srcOrd="1" destOrd="0" presId="urn:microsoft.com/office/officeart/2005/8/layout/list1"/>
    <dgm:cxn modelId="{3385ACFD-F50C-4617-BB67-0F798B7C0D1C}" type="presOf" srcId="{731D0481-0356-4F61-8691-493C3E51D153}" destId="{25AEE2C9-3E92-4EF3-A47F-7058C3A3A292}" srcOrd="0" destOrd="0" presId="urn:microsoft.com/office/officeart/2005/8/layout/list1"/>
    <dgm:cxn modelId="{486436FE-E657-494B-8CFC-D1DD46987DC9}" type="presOf" srcId="{37BC755B-D88A-46B0-8DC4-728F94F63289}" destId="{DB5813D3-4A4E-407A-B9FA-6245EC6A51F6}" srcOrd="1" destOrd="0" presId="urn:microsoft.com/office/officeart/2005/8/layout/list1"/>
    <dgm:cxn modelId="{FD2355FE-02FD-4D32-AACB-C0DB05A0C5FE}" type="presParOf" srcId="{16DD26FA-01F6-46F5-A138-2B343DABE530}" destId="{6D2AC9CE-3B4C-42E2-8A88-02EFB3BAC29E}" srcOrd="0" destOrd="0" presId="urn:microsoft.com/office/officeart/2005/8/layout/list1"/>
    <dgm:cxn modelId="{CEF6B422-EA4C-437F-B98A-D2CB3480D0B1}" type="presParOf" srcId="{6D2AC9CE-3B4C-42E2-8A88-02EFB3BAC29E}" destId="{AE27CDD6-62CF-4442-9F77-6CB988F75F76}" srcOrd="0" destOrd="0" presId="urn:microsoft.com/office/officeart/2005/8/layout/list1"/>
    <dgm:cxn modelId="{EEC93364-D313-415B-B639-9DDB07C884A9}" type="presParOf" srcId="{6D2AC9CE-3B4C-42E2-8A88-02EFB3BAC29E}" destId="{3B19A437-1074-4A9B-9F55-3C7313A9D13E}" srcOrd="1" destOrd="0" presId="urn:microsoft.com/office/officeart/2005/8/layout/list1"/>
    <dgm:cxn modelId="{60020043-497C-443F-993F-30DE5730A1F7}" type="presParOf" srcId="{16DD26FA-01F6-46F5-A138-2B343DABE530}" destId="{EB4ABFD5-F2FC-4411-980D-33A52499AAF1}" srcOrd="1" destOrd="0" presId="urn:microsoft.com/office/officeart/2005/8/layout/list1"/>
    <dgm:cxn modelId="{3DD03773-B9C0-4277-8F43-5848FF9BCDA7}" type="presParOf" srcId="{16DD26FA-01F6-46F5-A138-2B343DABE530}" destId="{3DB39F20-23BD-4310-A431-8D9049B61AA0}" srcOrd="2" destOrd="0" presId="urn:microsoft.com/office/officeart/2005/8/layout/list1"/>
    <dgm:cxn modelId="{43A44B2D-09F5-45AF-9FC7-436346034693}" type="presParOf" srcId="{16DD26FA-01F6-46F5-A138-2B343DABE530}" destId="{C98AC240-59A4-46A2-9D04-DC08865DBDBE}" srcOrd="3" destOrd="0" presId="urn:microsoft.com/office/officeart/2005/8/layout/list1"/>
    <dgm:cxn modelId="{CC3D987F-C561-43CF-84E2-8121FDCA764D}" type="presParOf" srcId="{16DD26FA-01F6-46F5-A138-2B343DABE530}" destId="{DFE6AE56-893D-449B-8BCD-C2C7BA8F16AF}" srcOrd="4" destOrd="0" presId="urn:microsoft.com/office/officeart/2005/8/layout/list1"/>
    <dgm:cxn modelId="{F9B60FB4-BCC1-4314-A18C-892B92FCA4BB}" type="presParOf" srcId="{DFE6AE56-893D-449B-8BCD-C2C7BA8F16AF}" destId="{25AEE2C9-3E92-4EF3-A47F-7058C3A3A292}" srcOrd="0" destOrd="0" presId="urn:microsoft.com/office/officeart/2005/8/layout/list1"/>
    <dgm:cxn modelId="{5406420B-F7EB-42DE-981C-D5CD445EDCCA}" type="presParOf" srcId="{DFE6AE56-893D-449B-8BCD-C2C7BA8F16AF}" destId="{BB26B585-B9DB-4E00-BA1D-1EA34E02CE20}" srcOrd="1" destOrd="0" presId="urn:microsoft.com/office/officeart/2005/8/layout/list1"/>
    <dgm:cxn modelId="{BE8F3F95-651E-4A4E-AF22-52C7CB2AEE31}" type="presParOf" srcId="{16DD26FA-01F6-46F5-A138-2B343DABE530}" destId="{DC625634-8B81-4A9B-90F3-CB57E340E03B}" srcOrd="5" destOrd="0" presId="urn:microsoft.com/office/officeart/2005/8/layout/list1"/>
    <dgm:cxn modelId="{1821A6E6-442F-40E1-82A0-8B3F06670287}" type="presParOf" srcId="{16DD26FA-01F6-46F5-A138-2B343DABE530}" destId="{7D9DD19E-F804-408E-B424-B94E1274B3E0}" srcOrd="6" destOrd="0" presId="urn:microsoft.com/office/officeart/2005/8/layout/list1"/>
    <dgm:cxn modelId="{A7FAACDF-D422-4722-A445-941817A8B524}" type="presParOf" srcId="{16DD26FA-01F6-46F5-A138-2B343DABE530}" destId="{48C8F11A-8979-485C-8907-DC0BF997F01E}" srcOrd="7" destOrd="0" presId="urn:microsoft.com/office/officeart/2005/8/layout/list1"/>
    <dgm:cxn modelId="{D5F927CB-D9AA-4154-A0F2-842AF8CF532A}" type="presParOf" srcId="{16DD26FA-01F6-46F5-A138-2B343DABE530}" destId="{40D4F3D8-7B29-42C1-8E40-E0D8F442AA8A}" srcOrd="8" destOrd="0" presId="urn:microsoft.com/office/officeart/2005/8/layout/list1"/>
    <dgm:cxn modelId="{45695BB7-F279-47CF-A365-BE24831392CC}" type="presParOf" srcId="{40D4F3D8-7B29-42C1-8E40-E0D8F442AA8A}" destId="{4DE67A86-343D-4B17-BA63-1758E8918D08}" srcOrd="0" destOrd="0" presId="urn:microsoft.com/office/officeart/2005/8/layout/list1"/>
    <dgm:cxn modelId="{ECF0B544-EFC2-43C3-B530-B876CEB264B7}" type="presParOf" srcId="{40D4F3D8-7B29-42C1-8E40-E0D8F442AA8A}" destId="{349C8653-D3BD-429A-B649-3393C3C53B93}" srcOrd="1" destOrd="0" presId="urn:microsoft.com/office/officeart/2005/8/layout/list1"/>
    <dgm:cxn modelId="{EA4035DC-3FAD-4776-8EE1-C998639038AD}" type="presParOf" srcId="{16DD26FA-01F6-46F5-A138-2B343DABE530}" destId="{25AF53F0-2529-4560-874B-FCECE022AF85}" srcOrd="9" destOrd="0" presId="urn:microsoft.com/office/officeart/2005/8/layout/list1"/>
    <dgm:cxn modelId="{90C90BFC-2FF2-466C-8B34-CC466958A77D}" type="presParOf" srcId="{16DD26FA-01F6-46F5-A138-2B343DABE530}" destId="{3B32FFEB-479E-4B8E-B3E2-8D69865B04B3}" srcOrd="10" destOrd="0" presId="urn:microsoft.com/office/officeart/2005/8/layout/list1"/>
    <dgm:cxn modelId="{DE81FF7C-6482-40AB-BB0C-C394ACF1573E}" type="presParOf" srcId="{16DD26FA-01F6-46F5-A138-2B343DABE530}" destId="{F0077E9A-834F-40E6-9D26-2A80F81F987C}" srcOrd="11" destOrd="0" presId="urn:microsoft.com/office/officeart/2005/8/layout/list1"/>
    <dgm:cxn modelId="{0898C518-DA84-4846-B3B7-97CDD3DE3743}" type="presParOf" srcId="{16DD26FA-01F6-46F5-A138-2B343DABE530}" destId="{47CEDA3F-7C19-4D74-A17C-B93C5516B8E6}" srcOrd="12" destOrd="0" presId="urn:microsoft.com/office/officeart/2005/8/layout/list1"/>
    <dgm:cxn modelId="{81AFA76D-2796-42E6-BD4E-93065C7E8F18}" type="presParOf" srcId="{47CEDA3F-7C19-4D74-A17C-B93C5516B8E6}" destId="{D8D7D116-E655-49FC-A9EC-23DF334CF777}" srcOrd="0" destOrd="0" presId="urn:microsoft.com/office/officeart/2005/8/layout/list1"/>
    <dgm:cxn modelId="{91F9D718-5B38-417D-A0F3-CD4C8F32D350}" type="presParOf" srcId="{47CEDA3F-7C19-4D74-A17C-B93C5516B8E6}" destId="{DB5813D3-4A4E-407A-B9FA-6245EC6A51F6}" srcOrd="1" destOrd="0" presId="urn:microsoft.com/office/officeart/2005/8/layout/list1"/>
    <dgm:cxn modelId="{6E4FEE35-CFCA-4D17-BB8B-9575A724CFD6}" type="presParOf" srcId="{16DD26FA-01F6-46F5-A138-2B343DABE530}" destId="{D9BB4667-C112-41B9-AF29-5BBD19258C25}" srcOrd="13" destOrd="0" presId="urn:microsoft.com/office/officeart/2005/8/layout/list1"/>
    <dgm:cxn modelId="{71B641A5-3C01-4740-94AB-CF04C9C41F68}" type="presParOf" srcId="{16DD26FA-01F6-46F5-A138-2B343DABE530}" destId="{8B8C226D-2AC7-4347-8AD3-79F90299F7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C970AE3-D22A-473A-9504-B6609641ACC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06E682EB-67D8-4637-AF69-240BE443F6AE}">
      <dgm:prSet phldrT="[Text]"/>
      <dgm:spPr/>
      <dgm:t>
        <a:bodyPr/>
        <a:lstStyle/>
        <a:p>
          <a:r>
            <a:rPr lang="en-ZA" dirty="0"/>
            <a:t>understand and use the target 4 point words from Band III? </a:t>
          </a:r>
        </a:p>
      </dgm:t>
    </dgm:pt>
    <dgm:pt modelId="{85EA5572-00FA-42BD-8E33-91B8FB150622}" type="parTrans" cxnId="{26F65885-8A6A-4254-93AE-F2D62C8B451C}">
      <dgm:prSet/>
      <dgm:spPr/>
      <dgm:t>
        <a:bodyPr/>
        <a:lstStyle/>
        <a:p>
          <a:endParaRPr lang="en-ZA"/>
        </a:p>
      </dgm:t>
    </dgm:pt>
    <dgm:pt modelId="{8D42EA2A-B815-42F2-8A80-14644FEBD5F9}" type="sibTrans" cxnId="{26F65885-8A6A-4254-93AE-F2D62C8B451C}">
      <dgm:prSet/>
      <dgm:spPr/>
      <dgm:t>
        <a:bodyPr/>
        <a:lstStyle/>
        <a:p>
          <a:endParaRPr lang="en-ZA"/>
        </a:p>
      </dgm:t>
    </dgm:pt>
    <dgm:pt modelId="{0C4B42C9-52DC-43F4-9DC6-4AA943791B9A}">
      <dgm:prSet phldrT="[Text]"/>
      <dgm:spPr/>
      <dgm:t>
        <a:bodyPr/>
        <a:lstStyle/>
        <a:p>
          <a:r>
            <a:rPr lang="en-ZA" dirty="0"/>
            <a:t>understand the word when reading it.</a:t>
          </a:r>
        </a:p>
      </dgm:t>
    </dgm:pt>
    <dgm:pt modelId="{2F698C14-E9C2-4AD4-8688-049DBFEC9819}" type="parTrans" cxnId="{1F0BCC75-DD95-452C-AF5E-A1AAD7CB63E9}">
      <dgm:prSet/>
      <dgm:spPr/>
      <dgm:t>
        <a:bodyPr/>
        <a:lstStyle/>
        <a:p>
          <a:endParaRPr lang="en-ZA"/>
        </a:p>
      </dgm:t>
    </dgm:pt>
    <dgm:pt modelId="{C95385FA-D9D0-4A7B-A2E4-71B62542C857}" type="sibTrans" cxnId="{1F0BCC75-DD95-452C-AF5E-A1AAD7CB63E9}">
      <dgm:prSet/>
      <dgm:spPr/>
      <dgm:t>
        <a:bodyPr/>
        <a:lstStyle/>
        <a:p>
          <a:endParaRPr lang="en-ZA"/>
        </a:p>
      </dgm:t>
    </dgm:pt>
    <dgm:pt modelId="{9BD2F011-81C9-4A94-8030-BFFDC92714F5}">
      <dgm:prSet/>
      <dgm:spPr/>
      <dgm:t>
        <a:bodyPr/>
        <a:lstStyle/>
        <a:p>
          <a:r>
            <a:rPr lang="en-ZA" dirty="0"/>
            <a:t>use the word correctly in a sentence.</a:t>
          </a:r>
        </a:p>
      </dgm:t>
    </dgm:pt>
    <dgm:pt modelId="{B60F0B39-9EF8-48DB-AC2E-7214B6318B8A}" type="parTrans" cxnId="{4F880AA1-B699-4D85-8246-49BCCD51E986}">
      <dgm:prSet/>
      <dgm:spPr/>
      <dgm:t>
        <a:bodyPr/>
        <a:lstStyle/>
        <a:p>
          <a:endParaRPr lang="en-US"/>
        </a:p>
      </dgm:t>
    </dgm:pt>
    <dgm:pt modelId="{417B9765-A85D-4E17-967C-921F75DAA9B8}" type="sibTrans" cxnId="{4F880AA1-B699-4D85-8246-49BCCD51E986}">
      <dgm:prSet/>
      <dgm:spPr/>
      <dgm:t>
        <a:bodyPr/>
        <a:lstStyle/>
        <a:p>
          <a:endParaRPr lang="en-US"/>
        </a:p>
      </dgm:t>
    </dgm:pt>
    <dgm:pt modelId="{9810114D-AED9-4502-ABD8-2A7BA455213B}">
      <dgm:prSet/>
      <dgm:spPr/>
      <dgm:t>
        <a:bodyPr/>
        <a:lstStyle/>
        <a:p>
          <a:r>
            <a:rPr lang="en-ZA" dirty="0"/>
            <a:t>give an antonym for the word.</a:t>
          </a:r>
        </a:p>
      </dgm:t>
    </dgm:pt>
    <dgm:pt modelId="{2572CCDC-1CCD-4F3E-940E-818A7F898868}" type="parTrans" cxnId="{FEE921C6-972E-42CE-BC3B-1A46B6240AAC}">
      <dgm:prSet/>
      <dgm:spPr/>
      <dgm:t>
        <a:bodyPr/>
        <a:lstStyle/>
        <a:p>
          <a:endParaRPr lang="en-US"/>
        </a:p>
      </dgm:t>
    </dgm:pt>
    <dgm:pt modelId="{FDB9D843-A5C8-4F93-82DA-213BDE720D97}" type="sibTrans" cxnId="{FEE921C6-972E-42CE-BC3B-1A46B6240AAC}">
      <dgm:prSet/>
      <dgm:spPr/>
      <dgm:t>
        <a:bodyPr/>
        <a:lstStyle/>
        <a:p>
          <a:endParaRPr lang="en-US"/>
        </a:p>
      </dgm:t>
    </dgm:pt>
    <dgm:pt modelId="{20BBB553-BACB-4368-A523-4439C6675C16}" type="pres">
      <dgm:prSet presAssocID="{2C970AE3-D22A-473A-9504-B6609641ACCF}" presName="Name0" presStyleCnt="0">
        <dgm:presLayoutVars>
          <dgm:dir/>
          <dgm:animLvl val="lvl"/>
          <dgm:resizeHandles val="exact"/>
        </dgm:presLayoutVars>
      </dgm:prSet>
      <dgm:spPr/>
    </dgm:pt>
    <dgm:pt modelId="{B850D8EC-0211-43CF-AD43-19D24F7FE156}" type="pres">
      <dgm:prSet presAssocID="{06E682EB-67D8-4637-AF69-240BE443F6AE}" presName="composite" presStyleCnt="0"/>
      <dgm:spPr/>
    </dgm:pt>
    <dgm:pt modelId="{C14B97B4-EAF0-4104-9F47-D722506DF3EF}" type="pres">
      <dgm:prSet presAssocID="{06E682EB-67D8-4637-AF69-240BE443F6A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3AFFDCA-5488-4C85-9480-5F07A7BB6C2A}" type="pres">
      <dgm:prSet presAssocID="{06E682EB-67D8-4637-AF69-240BE443F6A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741090A-A4BD-4E7F-99FC-2138723C0BF9}" type="presOf" srcId="{2C970AE3-D22A-473A-9504-B6609641ACCF}" destId="{20BBB553-BACB-4368-A523-4439C6675C16}" srcOrd="0" destOrd="0" presId="urn:microsoft.com/office/officeart/2005/8/layout/hList1"/>
    <dgm:cxn modelId="{D7978712-74A0-46E7-8984-BB1A37E169BC}" type="presOf" srcId="{9BD2F011-81C9-4A94-8030-BFFDC92714F5}" destId="{03AFFDCA-5488-4C85-9480-5F07A7BB6C2A}" srcOrd="0" destOrd="1" presId="urn:microsoft.com/office/officeart/2005/8/layout/hList1"/>
    <dgm:cxn modelId="{98B25F26-346F-4C1A-AACF-C231A19368B8}" type="presOf" srcId="{0C4B42C9-52DC-43F4-9DC6-4AA943791B9A}" destId="{03AFFDCA-5488-4C85-9480-5F07A7BB6C2A}" srcOrd="0" destOrd="0" presId="urn:microsoft.com/office/officeart/2005/8/layout/hList1"/>
    <dgm:cxn modelId="{1F0BCC75-DD95-452C-AF5E-A1AAD7CB63E9}" srcId="{06E682EB-67D8-4637-AF69-240BE443F6AE}" destId="{0C4B42C9-52DC-43F4-9DC6-4AA943791B9A}" srcOrd="0" destOrd="0" parTransId="{2F698C14-E9C2-4AD4-8688-049DBFEC9819}" sibTransId="{C95385FA-D9D0-4A7B-A2E4-71B62542C857}"/>
    <dgm:cxn modelId="{26F65885-8A6A-4254-93AE-F2D62C8B451C}" srcId="{2C970AE3-D22A-473A-9504-B6609641ACCF}" destId="{06E682EB-67D8-4637-AF69-240BE443F6AE}" srcOrd="0" destOrd="0" parTransId="{85EA5572-00FA-42BD-8E33-91B8FB150622}" sibTransId="{8D42EA2A-B815-42F2-8A80-14644FEBD5F9}"/>
    <dgm:cxn modelId="{4F880AA1-B699-4D85-8246-49BCCD51E986}" srcId="{06E682EB-67D8-4637-AF69-240BE443F6AE}" destId="{9BD2F011-81C9-4A94-8030-BFFDC92714F5}" srcOrd="1" destOrd="0" parTransId="{B60F0B39-9EF8-48DB-AC2E-7214B6318B8A}" sibTransId="{417B9765-A85D-4E17-967C-921F75DAA9B8}"/>
    <dgm:cxn modelId="{C95732A6-0A5E-4198-A1C6-B2F93790773C}" type="presOf" srcId="{9810114D-AED9-4502-ABD8-2A7BA455213B}" destId="{03AFFDCA-5488-4C85-9480-5F07A7BB6C2A}" srcOrd="0" destOrd="2" presId="urn:microsoft.com/office/officeart/2005/8/layout/hList1"/>
    <dgm:cxn modelId="{94D11BB2-27AC-4760-A8F6-84D4AFF501D3}" type="presOf" srcId="{06E682EB-67D8-4637-AF69-240BE443F6AE}" destId="{C14B97B4-EAF0-4104-9F47-D722506DF3EF}" srcOrd="0" destOrd="0" presId="urn:microsoft.com/office/officeart/2005/8/layout/hList1"/>
    <dgm:cxn modelId="{FEE921C6-972E-42CE-BC3B-1A46B6240AAC}" srcId="{06E682EB-67D8-4637-AF69-240BE443F6AE}" destId="{9810114D-AED9-4502-ABD8-2A7BA455213B}" srcOrd="2" destOrd="0" parTransId="{2572CCDC-1CCD-4F3E-940E-818A7F898868}" sibTransId="{FDB9D843-A5C8-4F93-82DA-213BDE720D97}"/>
    <dgm:cxn modelId="{01D170A3-F798-4786-8118-0BC3A4A7352E}" type="presParOf" srcId="{20BBB553-BACB-4368-A523-4439C6675C16}" destId="{B850D8EC-0211-43CF-AD43-19D24F7FE156}" srcOrd="0" destOrd="0" presId="urn:microsoft.com/office/officeart/2005/8/layout/hList1"/>
    <dgm:cxn modelId="{D964761A-0DED-40EA-A6DB-6FECC5C293B6}" type="presParOf" srcId="{B850D8EC-0211-43CF-AD43-19D24F7FE156}" destId="{C14B97B4-EAF0-4104-9F47-D722506DF3EF}" srcOrd="0" destOrd="0" presId="urn:microsoft.com/office/officeart/2005/8/layout/hList1"/>
    <dgm:cxn modelId="{F727933F-922C-479A-8A39-C3789844681F}" type="presParOf" srcId="{B850D8EC-0211-43CF-AD43-19D24F7FE156}" destId="{03AFFDCA-5488-4C85-9480-5F07A7BB6C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dirty="0"/>
            <a:t>לאשר / לקבל </a:t>
          </a:r>
        </a:p>
        <a:p>
          <a:r>
            <a:rPr lang="ar-SA" dirty="0"/>
            <a:t>يدعم /يوافق</a:t>
          </a:r>
          <a:endParaRPr lang="en-US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/>
      <dgm:spPr/>
      <dgm:t>
        <a:bodyPr/>
        <a:lstStyle/>
        <a:p>
          <a:r>
            <a:rPr lang="en-US" dirty="0"/>
            <a:t>Definition: agree to or accept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/>
      <dgm:spPr/>
      <dgm:t>
        <a:bodyPr/>
        <a:lstStyle/>
        <a:p>
          <a:r>
            <a:rPr lang="en-US" dirty="0"/>
            <a:t>Word family: Approval (n)/Approved(adj)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/>
      <dgm:spPr/>
      <dgm:t>
        <a:bodyPr/>
        <a:lstStyle/>
        <a:p>
          <a:r>
            <a:rPr lang="en-US" dirty="0"/>
            <a:t>Sentence: Your teacher must approve the project plan before it can be sent.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 custScaleX="87897" custScaleY="85517"/>
      <dgm:spPr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dirty="0"/>
            <a:t>כתוצאה מ</a:t>
          </a:r>
        </a:p>
        <a:p>
          <a:r>
            <a:rPr lang="ar-SA" dirty="0"/>
            <a:t>تبعا لذلك</a:t>
          </a:r>
          <a:endParaRPr lang="en-US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/>
      <dgm:spPr/>
      <dgm:t>
        <a:bodyPr/>
        <a:lstStyle/>
        <a:p>
          <a:r>
            <a:rPr lang="en-US" dirty="0"/>
            <a:t>Definition: as a result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/>
      <dgm:spPr/>
      <dgm:t>
        <a:bodyPr/>
        <a:lstStyle/>
        <a:p>
          <a:r>
            <a:rPr lang="en-US" dirty="0"/>
            <a:t>Word family: Consequent (adj)/ Consequence (n) 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/>
      <dgm:spPr/>
      <dgm:t>
        <a:bodyPr/>
        <a:lstStyle/>
        <a:p>
          <a:r>
            <a:rPr lang="en-US" dirty="0"/>
            <a:t>Sentence: She walked under the rain. Consequently, she got a cold. 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sz="2400" dirty="0"/>
            <a:t>מיצג</a:t>
          </a:r>
          <a:endParaRPr lang="ar-SA" sz="2400" dirty="0"/>
        </a:p>
        <a:p>
          <a:r>
            <a:rPr lang="ar-SA" sz="2400" dirty="0"/>
            <a:t>عرض</a:t>
          </a:r>
          <a:endParaRPr lang="en-US" sz="24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000" dirty="0"/>
            <a:t>Definition: a performance, show, or event intended for public entertainment.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 custT="1"/>
      <dgm:spPr/>
      <dgm:t>
        <a:bodyPr/>
        <a:lstStyle/>
        <a:p>
          <a:r>
            <a:rPr lang="en-US" sz="2000" dirty="0"/>
            <a:t>Word family: Display (v)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000" dirty="0"/>
            <a:t>Sentence: We watched an astonishing musical display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sz="2700" dirty="0"/>
            <a:t>לזרום</a:t>
          </a:r>
        </a:p>
        <a:p>
          <a:r>
            <a:rPr lang="ar-SA" sz="2700" dirty="0"/>
            <a:t>ينساب</a:t>
          </a:r>
          <a:endParaRPr lang="en-US" sz="2700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 custT="1"/>
      <dgm:spPr/>
      <dgm:t>
        <a:bodyPr/>
        <a:lstStyle/>
        <a:p>
          <a:r>
            <a:rPr lang="en-US" sz="2400" dirty="0"/>
            <a:t>Definition: move along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 custT="1"/>
      <dgm:spPr/>
      <dgm:t>
        <a:bodyPr/>
        <a:lstStyle/>
        <a:p>
          <a:r>
            <a:rPr lang="en-US" sz="2400" dirty="0"/>
            <a:t>Word family: Flow (n)/Flowing (adj)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 custT="1"/>
      <dgm:spPr/>
      <dgm:t>
        <a:bodyPr/>
        <a:lstStyle/>
        <a:p>
          <a:r>
            <a:rPr lang="en-US" sz="2400" dirty="0"/>
            <a:t>Sentence: ears continued to flow on her cheeks.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 custScaleX="109471" custLinFactNeighborX="2576" custLinFactNeighborY="-417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dirty="0"/>
            <a:t>בירור</a:t>
          </a:r>
        </a:p>
        <a:p>
          <a:r>
            <a:rPr lang="ar-SA" dirty="0"/>
            <a:t>استفسار/تحري</a:t>
          </a:r>
          <a:endParaRPr lang="en-US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/>
      <dgm:spPr/>
      <dgm:t>
        <a:bodyPr/>
        <a:lstStyle/>
        <a:p>
          <a:r>
            <a:rPr lang="en-US" dirty="0"/>
            <a:t>Definition: an act of asking for information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/>
      <dgm:spPr/>
      <dgm:t>
        <a:bodyPr/>
        <a:lstStyle/>
        <a:p>
          <a:r>
            <a:rPr lang="en-US" dirty="0"/>
            <a:t>Word family: Inquire (v)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/>
      <dgm:spPr/>
      <dgm:t>
        <a:bodyPr/>
        <a:lstStyle/>
        <a:p>
          <a:r>
            <a:rPr lang="en-US" dirty="0"/>
            <a:t>Sentence: The police are pursuing a new line of inquiry.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dirty="0"/>
            <a:t>תנועה</a:t>
          </a:r>
        </a:p>
        <a:p>
          <a:r>
            <a:rPr lang="ar-SA" dirty="0"/>
            <a:t>حركة</a:t>
          </a:r>
          <a:endParaRPr lang="en-US" dirty="0"/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/>
      <dgm:spPr/>
      <dgm:t>
        <a:bodyPr/>
        <a:lstStyle/>
        <a:p>
          <a:r>
            <a:rPr lang="en-US" dirty="0"/>
            <a:t>Definition:  changing physical location or position 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2C8672AA-4255-47EF-BD24-CA96349183A2}">
      <dgm:prSet phldrT="[Text]"/>
      <dgm:spPr/>
      <dgm:t>
        <a:bodyPr/>
        <a:lstStyle/>
        <a:p>
          <a:r>
            <a:rPr lang="en-US" dirty="0"/>
            <a:t>Word family: Move (v), Moving (adj)</a:t>
          </a:r>
        </a:p>
      </dgm:t>
    </dgm:pt>
    <dgm:pt modelId="{37B37EC7-63FB-46A4-8EB5-2FF3EAB9A214}" type="parTrans" cxnId="{9BCD18B1-35A4-4A51-94E9-08AAF4E519BC}">
      <dgm:prSet/>
      <dgm:spPr/>
      <dgm:t>
        <a:bodyPr/>
        <a:lstStyle/>
        <a:p>
          <a:endParaRPr lang="en-US"/>
        </a:p>
      </dgm:t>
    </dgm:pt>
    <dgm:pt modelId="{84133058-2F9D-4E41-89BE-B0C1720B2F41}" type="sibTrans" cxnId="{9BCD18B1-35A4-4A51-94E9-08AAF4E519BC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/>
      <dgm:spPr/>
      <dgm:t>
        <a:bodyPr/>
        <a:lstStyle/>
        <a:p>
          <a:r>
            <a:rPr lang="en-US" dirty="0"/>
            <a:t>Sentence: The mother watched her baby eye and body movements.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16000" b="-16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2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3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872DE39D-0735-4FC1-9038-57D1C3D8F2C7}" type="presOf" srcId="{2C8672AA-4255-47EF-BD24-CA96349183A2}" destId="{EB8FE560-0D94-4B88-BECA-4D7777AE68B0}" srcOrd="0" destOrd="2" presId="urn:microsoft.com/office/officeart/2009/3/layout/FramedTextPicture"/>
    <dgm:cxn modelId="{9BCD18B1-35A4-4A51-94E9-08AAF4E519BC}" srcId="{B65234F0-C7CF-4984-8C26-7CC70891F985}" destId="{2C8672AA-4255-47EF-BD24-CA96349183A2}" srcOrd="1" destOrd="0" parTransId="{37B37EC7-63FB-46A4-8EB5-2FF3EAB9A214}" sibTransId="{84133058-2F9D-4E41-89BE-B0C1720B2F41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0C0DFE-A383-4303-BCAF-F19ACB7F5D3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34F0-C7CF-4984-8C26-7CC70891F985}">
      <dgm:prSet phldrT="[Text]"/>
      <dgm:spPr/>
      <dgm:t>
        <a:bodyPr/>
        <a:lstStyle/>
        <a:p>
          <a:r>
            <a:rPr lang="he-IL" dirty="0">
              <a:latin typeface="Calibri" panose="020F0502020204030204" pitchFamily="34" charset="0"/>
              <a:cs typeface="Calibri" panose="020F0502020204030204" pitchFamily="34" charset="0"/>
            </a:rPr>
            <a:t>כוכב לכת</a:t>
          </a:r>
        </a:p>
        <a:p>
          <a:r>
            <a:rPr lang="ar-SA" dirty="0">
              <a:latin typeface="Calibri" panose="020F0502020204030204" pitchFamily="34" charset="0"/>
              <a:cs typeface="Calibri" panose="020F0502020204030204" pitchFamily="34" charset="0"/>
            </a:rPr>
            <a:t>كوكب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63543D-38F9-459B-9F0A-270AB25DAFD3}" type="parTrans" cxnId="{E3FCBDFC-8FF9-4C2A-8AC9-C9FA4D5DD823}">
      <dgm:prSet/>
      <dgm:spPr/>
      <dgm:t>
        <a:bodyPr/>
        <a:lstStyle/>
        <a:p>
          <a:endParaRPr lang="en-US"/>
        </a:p>
      </dgm:t>
    </dgm:pt>
    <dgm:pt modelId="{8BB9749B-C80A-41DF-AA2E-2D7AB3012E0A}" type="sibTrans" cxnId="{E3FCBDFC-8FF9-4C2A-8AC9-C9FA4D5DD823}">
      <dgm:prSet/>
      <dgm:spPr/>
      <dgm:t>
        <a:bodyPr/>
        <a:lstStyle/>
        <a:p>
          <a:endParaRPr lang="en-US"/>
        </a:p>
      </dgm:t>
    </dgm:pt>
    <dgm:pt modelId="{FFF58674-708D-443F-AE1D-E895F34FC791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Definition:  a celestial body moving in an elliptical orbit around a star.</a:t>
          </a:r>
        </a:p>
      </dgm:t>
    </dgm:pt>
    <dgm:pt modelId="{CD98C27A-F236-4AB2-B072-3C557641F516}" type="parTrans" cxnId="{54A0828E-3415-4D3E-A09C-1F3C4EA395AF}">
      <dgm:prSet/>
      <dgm:spPr/>
      <dgm:t>
        <a:bodyPr/>
        <a:lstStyle/>
        <a:p>
          <a:endParaRPr lang="en-US"/>
        </a:p>
      </dgm:t>
    </dgm:pt>
    <dgm:pt modelId="{33F4AD4A-7868-4CA1-B2DE-70FBA7159AFF}" type="sibTrans" cxnId="{54A0828E-3415-4D3E-A09C-1F3C4EA395AF}">
      <dgm:prSet/>
      <dgm:spPr/>
      <dgm:t>
        <a:bodyPr/>
        <a:lstStyle/>
        <a:p>
          <a:endParaRPr lang="en-US"/>
        </a:p>
      </dgm:t>
    </dgm:pt>
    <dgm:pt modelId="{4815C933-3AD9-4275-AAE9-B3C36E86C4A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Sentence: No generation has the right to pollute our planet.</a:t>
          </a:r>
        </a:p>
      </dgm:t>
    </dgm:pt>
    <dgm:pt modelId="{D80C759A-2DA3-4813-BA4B-F4BF15A86659}" type="parTrans" cxnId="{609E9961-13B6-42A2-995B-757D4588A66C}">
      <dgm:prSet/>
      <dgm:spPr/>
      <dgm:t>
        <a:bodyPr/>
        <a:lstStyle/>
        <a:p>
          <a:endParaRPr lang="en-US"/>
        </a:p>
      </dgm:t>
    </dgm:pt>
    <dgm:pt modelId="{E668E977-1373-46CE-A436-A63ED7B51854}" type="sibTrans" cxnId="{609E9961-13B6-42A2-995B-757D4588A66C}">
      <dgm:prSet/>
      <dgm:spPr/>
      <dgm:t>
        <a:bodyPr/>
        <a:lstStyle/>
        <a:p>
          <a:endParaRPr lang="en-US"/>
        </a:p>
      </dgm:t>
    </dgm:pt>
    <dgm:pt modelId="{01BEA921-D8E7-4600-8CC1-986715CEEE10}" type="pres">
      <dgm:prSet presAssocID="{660C0DFE-A383-4303-BCAF-F19ACB7F5D3F}" presName="Name0" presStyleCnt="0">
        <dgm:presLayoutVars>
          <dgm:chMax/>
          <dgm:chPref/>
          <dgm:dir/>
        </dgm:presLayoutVars>
      </dgm:prSet>
      <dgm:spPr/>
    </dgm:pt>
    <dgm:pt modelId="{1D9B10A7-B470-41C1-A71E-28E09CE8C3E6}" type="pres">
      <dgm:prSet presAssocID="{B65234F0-C7CF-4984-8C26-7CC70891F985}" presName="composite" presStyleCnt="0">
        <dgm:presLayoutVars>
          <dgm:chMax/>
          <dgm:chPref/>
        </dgm:presLayoutVars>
      </dgm:prSet>
      <dgm:spPr/>
    </dgm:pt>
    <dgm:pt modelId="{5560F360-53B6-431B-B6C2-AA2A6DC40DBE}" type="pres">
      <dgm:prSet presAssocID="{B65234F0-C7CF-4984-8C26-7CC70891F98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EB8FE560-0D94-4B88-BECA-4D7777AE68B0}" type="pres">
      <dgm:prSet presAssocID="{B65234F0-C7CF-4984-8C26-7CC70891F98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9F0D04F-76EB-46E0-99B5-340587F1B941}" type="pres">
      <dgm:prSet presAssocID="{B65234F0-C7CF-4984-8C26-7CC70891F985}" presName="tlFrame" presStyleLbl="node1" presStyleIdx="0" presStyleCnt="4"/>
      <dgm:spPr/>
    </dgm:pt>
    <dgm:pt modelId="{1E784D1F-5055-46AB-B8D5-5E057F3BA792}" type="pres">
      <dgm:prSet presAssocID="{B65234F0-C7CF-4984-8C26-7CC70891F985}" presName="trFrame" presStyleLbl="node1" presStyleIdx="1" presStyleCnt="4"/>
      <dgm:spPr/>
    </dgm:pt>
    <dgm:pt modelId="{0780779F-1B41-4080-8474-F852A6078FE4}" type="pres">
      <dgm:prSet presAssocID="{B65234F0-C7CF-4984-8C26-7CC70891F985}" presName="blFrame" presStyleLbl="node1" presStyleIdx="2" presStyleCnt="4"/>
      <dgm:spPr/>
    </dgm:pt>
    <dgm:pt modelId="{97030A81-47EB-4EE7-91C3-A0D926C7E549}" type="pres">
      <dgm:prSet presAssocID="{B65234F0-C7CF-4984-8C26-7CC70891F985}" presName="brFrame" presStyleLbl="node1" presStyleIdx="3" presStyleCnt="4"/>
      <dgm:spPr/>
    </dgm:pt>
  </dgm:ptLst>
  <dgm:cxnLst>
    <dgm:cxn modelId="{609E9961-13B6-42A2-995B-757D4588A66C}" srcId="{B65234F0-C7CF-4984-8C26-7CC70891F985}" destId="{4815C933-3AD9-4275-AAE9-B3C36E86C4A0}" srcOrd="1" destOrd="0" parTransId="{D80C759A-2DA3-4813-BA4B-F4BF15A86659}" sibTransId="{E668E977-1373-46CE-A436-A63ED7B51854}"/>
    <dgm:cxn modelId="{191DDA62-FCCE-4173-9B35-54DF0D4AF17F}" type="presOf" srcId="{FFF58674-708D-443F-AE1D-E895F34FC791}" destId="{EB8FE560-0D94-4B88-BECA-4D7777AE68B0}" srcOrd="0" destOrd="1" presId="urn:microsoft.com/office/officeart/2009/3/layout/FramedTextPicture"/>
    <dgm:cxn modelId="{5B2AF74C-9C3F-4AD1-87DF-943FD672DD73}" type="presOf" srcId="{4815C933-3AD9-4275-AAE9-B3C36E86C4A0}" destId="{EB8FE560-0D94-4B88-BECA-4D7777AE68B0}" srcOrd="0" destOrd="2" presId="urn:microsoft.com/office/officeart/2009/3/layout/FramedTextPicture"/>
    <dgm:cxn modelId="{E251E450-4E25-434E-BF29-112D519CB037}" type="presOf" srcId="{B65234F0-C7CF-4984-8C26-7CC70891F985}" destId="{EB8FE560-0D94-4B88-BECA-4D7777AE68B0}" srcOrd="0" destOrd="0" presId="urn:microsoft.com/office/officeart/2009/3/layout/FramedTextPicture"/>
    <dgm:cxn modelId="{54A0828E-3415-4D3E-A09C-1F3C4EA395AF}" srcId="{B65234F0-C7CF-4984-8C26-7CC70891F985}" destId="{FFF58674-708D-443F-AE1D-E895F34FC791}" srcOrd="0" destOrd="0" parTransId="{CD98C27A-F236-4AB2-B072-3C557641F516}" sibTransId="{33F4AD4A-7868-4CA1-B2DE-70FBA7159AFF}"/>
    <dgm:cxn modelId="{1E55ECC7-022B-485E-910B-E7F0622450C4}" type="presOf" srcId="{660C0DFE-A383-4303-BCAF-F19ACB7F5D3F}" destId="{01BEA921-D8E7-4600-8CC1-986715CEEE10}" srcOrd="0" destOrd="0" presId="urn:microsoft.com/office/officeart/2009/3/layout/FramedTextPicture"/>
    <dgm:cxn modelId="{E3FCBDFC-8FF9-4C2A-8AC9-C9FA4D5DD823}" srcId="{660C0DFE-A383-4303-BCAF-F19ACB7F5D3F}" destId="{B65234F0-C7CF-4984-8C26-7CC70891F985}" srcOrd="0" destOrd="0" parTransId="{AB63543D-38F9-459B-9F0A-270AB25DAFD3}" sibTransId="{8BB9749B-C80A-41DF-AA2E-2D7AB3012E0A}"/>
    <dgm:cxn modelId="{EBD03E79-EEB1-4692-A365-E92AD3818225}" type="presParOf" srcId="{01BEA921-D8E7-4600-8CC1-986715CEEE10}" destId="{1D9B10A7-B470-41C1-A71E-28E09CE8C3E6}" srcOrd="0" destOrd="0" presId="urn:microsoft.com/office/officeart/2009/3/layout/FramedTextPicture"/>
    <dgm:cxn modelId="{9C3E2535-2A17-49B7-AA3E-1038F4ECF5A3}" type="presParOf" srcId="{1D9B10A7-B470-41C1-A71E-28E09CE8C3E6}" destId="{5560F360-53B6-431B-B6C2-AA2A6DC40DBE}" srcOrd="0" destOrd="0" presId="urn:microsoft.com/office/officeart/2009/3/layout/FramedTextPicture"/>
    <dgm:cxn modelId="{9ABC7D48-719C-4F02-A541-FA7041B3546E}" type="presParOf" srcId="{1D9B10A7-B470-41C1-A71E-28E09CE8C3E6}" destId="{EB8FE560-0D94-4B88-BECA-4D7777AE68B0}" srcOrd="1" destOrd="0" presId="urn:microsoft.com/office/officeart/2009/3/layout/FramedTextPicture"/>
    <dgm:cxn modelId="{439032AE-FD17-4E98-A730-6D042BC6C486}" type="presParOf" srcId="{1D9B10A7-B470-41C1-A71E-28E09CE8C3E6}" destId="{59F0D04F-76EB-46E0-99B5-340587F1B941}" srcOrd="2" destOrd="0" presId="urn:microsoft.com/office/officeart/2009/3/layout/FramedTextPicture"/>
    <dgm:cxn modelId="{0F7B9783-C747-42F4-9B71-C74C09AA8CB9}" type="presParOf" srcId="{1D9B10A7-B470-41C1-A71E-28E09CE8C3E6}" destId="{1E784D1F-5055-46AB-B8D5-5E057F3BA792}" srcOrd="3" destOrd="0" presId="urn:microsoft.com/office/officeart/2009/3/layout/FramedTextPicture"/>
    <dgm:cxn modelId="{9AC385AF-8B5B-4DCC-B5B7-2DF843BBD9F0}" type="presParOf" srcId="{1D9B10A7-B470-41C1-A71E-28E09CE8C3E6}" destId="{0780779F-1B41-4080-8474-F852A6078FE4}" srcOrd="4" destOrd="0" presId="urn:microsoft.com/office/officeart/2009/3/layout/FramedTextPicture"/>
    <dgm:cxn modelId="{AC3D7DBF-A4F8-4B8E-A4E4-F18E0D0F789B}" type="presParOf" srcId="{1D9B10A7-B470-41C1-A71E-28E09CE8C3E6}" destId="{97030A81-47EB-4EE7-91C3-A0D926C7E54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B97B4-EAF0-4104-9F47-D722506DF3EF}">
      <dsp:nvSpPr>
        <dsp:cNvPr id="0" name=""/>
        <dsp:cNvSpPr/>
      </dsp:nvSpPr>
      <dsp:spPr>
        <a:xfrm>
          <a:off x="0" y="23231"/>
          <a:ext cx="11613577" cy="1557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300" kern="1200" dirty="0"/>
            <a:t>understand and use the target 4 point words from Band III? </a:t>
          </a:r>
        </a:p>
      </dsp:txBody>
      <dsp:txXfrm>
        <a:off x="0" y="23231"/>
        <a:ext cx="11613577" cy="1557809"/>
      </dsp:txXfrm>
    </dsp:sp>
    <dsp:sp modelId="{03AFFDCA-5488-4C85-9480-5F07A7BB6C2A}">
      <dsp:nvSpPr>
        <dsp:cNvPr id="0" name=""/>
        <dsp:cNvSpPr/>
      </dsp:nvSpPr>
      <dsp:spPr>
        <a:xfrm>
          <a:off x="0" y="1581041"/>
          <a:ext cx="11613577" cy="25967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300" kern="1200" dirty="0"/>
            <a:t>understand the word when reading it?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know the word families connected</a:t>
          </a:r>
          <a:r>
            <a:rPr lang="en-ZA" sz="4300" kern="1200" dirty="0"/>
            <a:t>?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300" kern="1200" dirty="0"/>
            <a:t>give a synonym for the word?</a:t>
          </a:r>
        </a:p>
      </dsp:txBody>
      <dsp:txXfrm>
        <a:off x="0" y="1581041"/>
        <a:ext cx="11613577" cy="25967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163267" y="2242519"/>
          <a:ext cx="4872414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בקלות, ברצון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مباشرة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without delay or difficulty; easily.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Ready (adj)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Some understand her readily; others do not.</a:t>
          </a:r>
        </a:p>
      </dsp:txBody>
      <dsp:txXfrm>
        <a:off x="3163267" y="2242519"/>
        <a:ext cx="4872414" cy="2742711"/>
      </dsp:txXfrm>
    </dsp:sp>
    <dsp:sp modelId="{59F0D04F-76EB-46E0-99B5-340587F1B941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מיומן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>
              <a:latin typeface="Calibri" panose="020F0502020204030204" pitchFamily="34" charset="0"/>
              <a:cs typeface="Calibri" panose="020F0502020204030204" pitchFamily="34" charset="0"/>
            </a:rPr>
            <a:t>ماهر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having or showing the knowledge and ability.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Skills (n)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The company is looking for a lab technician skilled in electronics.</a:t>
          </a:r>
        </a:p>
      </dsp:txBody>
      <dsp:txXfrm>
        <a:off x="3265017" y="2252036"/>
        <a:ext cx="4440326" cy="2742711"/>
      </dsp:txXfrm>
    </dsp:sp>
    <dsp:sp modelId="{59F0D04F-76EB-46E0-99B5-340587F1B941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000" kern="1200" dirty="0"/>
            <a:t>חלש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ضعيف</a:t>
          </a:r>
          <a:endParaRPr lang="he-IL" sz="3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Definition: lacking physical strength and energy.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Sentence: she was recovering from the flu and was very weak.</a:t>
          </a:r>
        </a:p>
      </dsp:txBody>
      <dsp:txXfrm>
        <a:off x="3265017" y="2252036"/>
        <a:ext cx="4440326" cy="2742711"/>
      </dsp:txXfrm>
    </dsp:sp>
    <dsp:sp modelId="{59F0D04F-76EB-46E0-99B5-340587F1B941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39F20-23BD-4310-A431-8D9049B61AA0}">
      <dsp:nvSpPr>
        <dsp:cNvPr id="0" name=""/>
        <dsp:cNvSpPr/>
      </dsp:nvSpPr>
      <dsp:spPr>
        <a:xfrm>
          <a:off x="0" y="1552547"/>
          <a:ext cx="1120069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9A437-1074-4A9B-9F55-3C7313A9D13E}">
      <dsp:nvSpPr>
        <dsp:cNvPr id="0" name=""/>
        <dsp:cNvSpPr/>
      </dsp:nvSpPr>
      <dsp:spPr>
        <a:xfrm>
          <a:off x="560034" y="1227827"/>
          <a:ext cx="7840486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352" tIns="0" rIns="29635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Copy the words from the last exercise onto cards</a:t>
          </a:r>
        </a:p>
      </dsp:txBody>
      <dsp:txXfrm>
        <a:off x="591737" y="1259530"/>
        <a:ext cx="7777080" cy="586034"/>
      </dsp:txXfrm>
    </dsp:sp>
    <dsp:sp modelId="{7D9DD19E-F804-408E-B424-B94E1274B3E0}">
      <dsp:nvSpPr>
        <dsp:cNvPr id="0" name=""/>
        <dsp:cNvSpPr/>
      </dsp:nvSpPr>
      <dsp:spPr>
        <a:xfrm>
          <a:off x="0" y="2550467"/>
          <a:ext cx="1120069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6B585-B9DB-4E00-BA1D-1EA34E02CE20}">
      <dsp:nvSpPr>
        <dsp:cNvPr id="0" name=""/>
        <dsp:cNvSpPr/>
      </dsp:nvSpPr>
      <dsp:spPr>
        <a:xfrm>
          <a:off x="560034" y="2225747"/>
          <a:ext cx="7840486" cy="64944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352" tIns="0" rIns="29635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Copy the synonyms  onto another set of cards</a:t>
          </a:r>
        </a:p>
      </dsp:txBody>
      <dsp:txXfrm>
        <a:off x="591737" y="2257450"/>
        <a:ext cx="7777080" cy="586034"/>
      </dsp:txXfrm>
    </dsp:sp>
    <dsp:sp modelId="{3B32FFEB-479E-4B8E-B3E2-8D69865B04B3}">
      <dsp:nvSpPr>
        <dsp:cNvPr id="0" name=""/>
        <dsp:cNvSpPr/>
      </dsp:nvSpPr>
      <dsp:spPr>
        <a:xfrm>
          <a:off x="0" y="3548387"/>
          <a:ext cx="1120069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C8653-D3BD-429A-B649-3393C3C53B93}">
      <dsp:nvSpPr>
        <dsp:cNvPr id="0" name=""/>
        <dsp:cNvSpPr/>
      </dsp:nvSpPr>
      <dsp:spPr>
        <a:xfrm>
          <a:off x="560034" y="3223667"/>
          <a:ext cx="7840486" cy="64944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352" tIns="0" rIns="29635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Use the cards to match between the words and their synonyms </a:t>
          </a:r>
        </a:p>
      </dsp:txBody>
      <dsp:txXfrm>
        <a:off x="591737" y="3255370"/>
        <a:ext cx="7777080" cy="586034"/>
      </dsp:txXfrm>
    </dsp:sp>
    <dsp:sp modelId="{8B8C226D-2AC7-4347-8AD3-79F90299F776}">
      <dsp:nvSpPr>
        <dsp:cNvPr id="0" name=""/>
        <dsp:cNvSpPr/>
      </dsp:nvSpPr>
      <dsp:spPr>
        <a:xfrm>
          <a:off x="0" y="4546307"/>
          <a:ext cx="11200695" cy="7216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813D3-4A4E-407A-B9FA-6245EC6A51F6}">
      <dsp:nvSpPr>
        <dsp:cNvPr id="0" name=""/>
        <dsp:cNvSpPr/>
      </dsp:nvSpPr>
      <dsp:spPr>
        <a:xfrm>
          <a:off x="560034" y="4221587"/>
          <a:ext cx="7840486" cy="64944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352" tIns="0" rIns="29635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Play a memory game with a friend using the cards</a:t>
          </a:r>
        </a:p>
      </dsp:txBody>
      <dsp:txXfrm>
        <a:off x="591737" y="4253290"/>
        <a:ext cx="7777080" cy="5860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B97B4-EAF0-4104-9F47-D722506DF3EF}">
      <dsp:nvSpPr>
        <dsp:cNvPr id="0" name=""/>
        <dsp:cNvSpPr/>
      </dsp:nvSpPr>
      <dsp:spPr>
        <a:xfrm>
          <a:off x="0" y="23231"/>
          <a:ext cx="11613577" cy="1557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300" kern="1200" dirty="0"/>
            <a:t>understand and use the target 4 point words from Band III</a:t>
          </a:r>
        </a:p>
      </dsp:txBody>
      <dsp:txXfrm>
        <a:off x="0" y="23231"/>
        <a:ext cx="11613577" cy="1557809"/>
      </dsp:txXfrm>
    </dsp:sp>
    <dsp:sp modelId="{03AFFDCA-5488-4C85-9480-5F07A7BB6C2A}">
      <dsp:nvSpPr>
        <dsp:cNvPr id="0" name=""/>
        <dsp:cNvSpPr/>
      </dsp:nvSpPr>
      <dsp:spPr>
        <a:xfrm>
          <a:off x="0" y="1604273"/>
          <a:ext cx="11613577" cy="25967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300" kern="1200" dirty="0"/>
            <a:t>understand the word when reading it.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know the word families connected</a:t>
          </a:r>
          <a:endParaRPr lang="en-ZA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300" kern="1200" dirty="0"/>
            <a:t>give a synonym for the word.</a:t>
          </a:r>
        </a:p>
      </dsp:txBody>
      <dsp:txXfrm>
        <a:off x="0" y="1604273"/>
        <a:ext cx="11613577" cy="25967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B97B4-EAF0-4104-9F47-D722506DF3EF}">
      <dsp:nvSpPr>
        <dsp:cNvPr id="0" name=""/>
        <dsp:cNvSpPr/>
      </dsp:nvSpPr>
      <dsp:spPr>
        <a:xfrm>
          <a:off x="0" y="23231"/>
          <a:ext cx="11613577" cy="1557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300" kern="1200" dirty="0"/>
            <a:t>understand and use the target 4 point words from Band III? </a:t>
          </a:r>
        </a:p>
      </dsp:txBody>
      <dsp:txXfrm>
        <a:off x="0" y="23231"/>
        <a:ext cx="11613577" cy="1557809"/>
      </dsp:txXfrm>
    </dsp:sp>
    <dsp:sp modelId="{03AFFDCA-5488-4C85-9480-5F07A7BB6C2A}">
      <dsp:nvSpPr>
        <dsp:cNvPr id="0" name=""/>
        <dsp:cNvSpPr/>
      </dsp:nvSpPr>
      <dsp:spPr>
        <a:xfrm>
          <a:off x="0" y="1581041"/>
          <a:ext cx="11613577" cy="25967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300" kern="1200" dirty="0"/>
            <a:t>understand the word when reading it?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300" kern="1200" dirty="0"/>
            <a:t>use the word correctly in a sentence?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300" kern="1200" dirty="0"/>
            <a:t>give an antonym for the word?</a:t>
          </a:r>
        </a:p>
      </dsp:txBody>
      <dsp:txXfrm>
        <a:off x="0" y="1581041"/>
        <a:ext cx="11613577" cy="25967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8CF83-D95A-4287-B1B2-B4DBFF620AA3}">
      <dsp:nvSpPr>
        <dsp:cNvPr id="0" name=""/>
        <dsp:cNvSpPr/>
      </dsp:nvSpPr>
      <dsp:spPr>
        <a:xfrm>
          <a:off x="10145" y="701440"/>
          <a:ext cx="2115521" cy="12693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assume (v)</a:t>
          </a:r>
        </a:p>
      </dsp:txBody>
      <dsp:txXfrm>
        <a:off x="10145" y="701440"/>
        <a:ext cx="2115521" cy="1269312"/>
      </dsp:txXfrm>
    </dsp:sp>
    <dsp:sp modelId="{A96D308C-7513-4613-91D4-F4A681B9704E}">
      <dsp:nvSpPr>
        <dsp:cNvPr id="0" name=""/>
        <dsp:cNvSpPr/>
      </dsp:nvSpPr>
      <dsp:spPr>
        <a:xfrm>
          <a:off x="2337218" y="701440"/>
          <a:ext cx="2209598" cy="12693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considered (as) (v)</a:t>
          </a:r>
        </a:p>
      </dsp:txBody>
      <dsp:txXfrm>
        <a:off x="2337218" y="701440"/>
        <a:ext cx="2209598" cy="1269312"/>
      </dsp:txXfrm>
    </dsp:sp>
    <dsp:sp modelId="{3D15C1A1-F705-41EF-BEDF-BDB10E442F2C}">
      <dsp:nvSpPr>
        <dsp:cNvPr id="0" name=""/>
        <dsp:cNvSpPr/>
      </dsp:nvSpPr>
      <dsp:spPr>
        <a:xfrm>
          <a:off x="4828054" y="715377"/>
          <a:ext cx="2115521" cy="12693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distance</a:t>
          </a:r>
          <a:r>
            <a:rPr lang="en-US" sz="2400" kern="1200" baseline="0" dirty="0"/>
            <a:t> (n)</a:t>
          </a:r>
          <a:endParaRPr lang="en-US" sz="2400" kern="1200" dirty="0"/>
        </a:p>
      </dsp:txBody>
      <dsp:txXfrm>
        <a:off x="4828054" y="715377"/>
        <a:ext cx="2115521" cy="1269312"/>
      </dsp:txXfrm>
    </dsp:sp>
    <dsp:sp modelId="{6FD76294-24E3-4037-A234-6473620813CB}">
      <dsp:nvSpPr>
        <dsp:cNvPr id="0" name=""/>
        <dsp:cNvSpPr/>
      </dsp:nvSpPr>
      <dsp:spPr>
        <a:xfrm>
          <a:off x="7085442" y="701440"/>
          <a:ext cx="2115521" cy="12693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flow (n)</a:t>
          </a:r>
        </a:p>
      </dsp:txBody>
      <dsp:txXfrm>
        <a:off x="7085442" y="701440"/>
        <a:ext cx="2115521" cy="1269312"/>
      </dsp:txXfrm>
    </dsp:sp>
    <dsp:sp modelId="{9F94AD46-B1F1-408E-BB78-C1286DC7384F}">
      <dsp:nvSpPr>
        <dsp:cNvPr id="0" name=""/>
        <dsp:cNvSpPr/>
      </dsp:nvSpPr>
      <dsp:spPr>
        <a:xfrm>
          <a:off x="9412515" y="701440"/>
          <a:ext cx="2115521" cy="12693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Insist (v)</a:t>
          </a:r>
        </a:p>
      </dsp:txBody>
      <dsp:txXfrm>
        <a:off x="9412515" y="701440"/>
        <a:ext cx="2115521" cy="1269312"/>
      </dsp:txXfrm>
    </dsp:sp>
    <dsp:sp modelId="{D2AA2388-63E0-456C-82F3-796D84CB2177}">
      <dsp:nvSpPr>
        <dsp:cNvPr id="0" name=""/>
        <dsp:cNvSpPr/>
      </dsp:nvSpPr>
      <dsp:spPr>
        <a:xfrm>
          <a:off x="2487" y="2182305"/>
          <a:ext cx="2115521" cy="12693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natural (adj) </a:t>
          </a:r>
        </a:p>
      </dsp:txBody>
      <dsp:txXfrm>
        <a:off x="2487" y="2182305"/>
        <a:ext cx="2115521" cy="1269312"/>
      </dsp:txXfrm>
    </dsp:sp>
    <dsp:sp modelId="{8EA5837C-BBB2-42B8-866D-935022136C87}">
      <dsp:nvSpPr>
        <dsp:cNvPr id="0" name=""/>
        <dsp:cNvSpPr/>
      </dsp:nvSpPr>
      <dsp:spPr>
        <a:xfrm>
          <a:off x="2301677" y="2125477"/>
          <a:ext cx="2224914" cy="12693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plant (v)</a:t>
          </a:r>
        </a:p>
      </dsp:txBody>
      <dsp:txXfrm>
        <a:off x="2301677" y="2125477"/>
        <a:ext cx="2224914" cy="1269312"/>
      </dsp:txXfrm>
    </dsp:sp>
    <dsp:sp modelId="{83129ECF-D370-43A4-814E-D525FC72920C}">
      <dsp:nvSpPr>
        <dsp:cNvPr id="0" name=""/>
        <dsp:cNvSpPr/>
      </dsp:nvSpPr>
      <dsp:spPr>
        <a:xfrm>
          <a:off x="4738144" y="2125477"/>
          <a:ext cx="2115521" cy="12693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reasonable(adj) </a:t>
          </a:r>
        </a:p>
      </dsp:txBody>
      <dsp:txXfrm>
        <a:off x="4738144" y="2125477"/>
        <a:ext cx="2115521" cy="1269312"/>
      </dsp:txXfrm>
    </dsp:sp>
    <dsp:sp modelId="{976A9675-7D4D-4355-8DA5-B92EB6B311BC}">
      <dsp:nvSpPr>
        <dsp:cNvPr id="0" name=""/>
        <dsp:cNvSpPr/>
      </dsp:nvSpPr>
      <dsp:spPr>
        <a:xfrm>
          <a:off x="7093100" y="2182305"/>
          <a:ext cx="2115521" cy="12693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slight (adj) </a:t>
          </a:r>
        </a:p>
      </dsp:txBody>
      <dsp:txXfrm>
        <a:off x="7093100" y="2182305"/>
        <a:ext cx="2115521" cy="1269312"/>
      </dsp:txXfrm>
    </dsp:sp>
    <dsp:sp modelId="{3BD5EDA6-22C1-43BC-A791-DF302C30868B}">
      <dsp:nvSpPr>
        <dsp:cNvPr id="0" name=""/>
        <dsp:cNvSpPr/>
      </dsp:nvSpPr>
      <dsp:spPr>
        <a:xfrm>
          <a:off x="9420173" y="2182305"/>
          <a:ext cx="2115521" cy="12693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whereas (con)</a:t>
          </a:r>
        </a:p>
      </dsp:txBody>
      <dsp:txXfrm>
        <a:off x="9420173" y="2182305"/>
        <a:ext cx="2115521" cy="12693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להניח</a:t>
          </a:r>
          <a:endParaRPr lang="ar-SA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يفترض</a:t>
          </a:r>
          <a:endParaRPr lang="he-I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suppose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Assumption (n)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I assume the exam will be easy.</a:t>
          </a:r>
        </a:p>
      </dsp:txBody>
      <dsp:txXfrm>
        <a:off x="3265017" y="2252036"/>
        <a:ext cx="4440326" cy="2742711"/>
      </dsp:txXfrm>
    </dsp:sp>
    <dsp:sp modelId="{59F0D04F-76EB-46E0-99B5-340587F1B941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3968" y="34564"/>
          <a:ext cx="3131096" cy="20873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129014" y="2166747"/>
          <a:ext cx="4913258" cy="27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נחשב (ל)</a:t>
          </a:r>
          <a:endParaRPr lang="ar-SA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/>
            <a:t>يعتبر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to think about in terms of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Consider (v) Consideration (n)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Mira is considered as a good student</a:t>
          </a:r>
        </a:p>
      </dsp:txBody>
      <dsp:txXfrm>
        <a:off x="3129014" y="2166747"/>
        <a:ext cx="4913258" cy="2740032"/>
      </dsp:txXfrm>
    </dsp:sp>
    <dsp:sp modelId="{59F0D04F-76EB-46E0-99B5-340587F1B941}">
      <dsp:nvSpPr>
        <dsp:cNvPr id="0" name=""/>
        <dsp:cNvSpPr/>
      </dsp:nvSpPr>
      <dsp:spPr>
        <a:xfrm>
          <a:off x="2874410" y="1861431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58541" y="1861569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4273" y="4318612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58679" y="4318474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3968" y="34564"/>
          <a:ext cx="3131096" cy="20873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36697" y="2166747"/>
          <a:ext cx="4608461" cy="27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מרחק</a:t>
          </a:r>
          <a:endParaRPr lang="ar-SA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مسافة</a:t>
          </a:r>
          <a:endParaRPr lang="he-I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an amount of space between two things or people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Distant (adj)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I bicycled the short distance home.</a:t>
          </a:r>
        </a:p>
      </dsp:txBody>
      <dsp:txXfrm>
        <a:off x="3236697" y="2166747"/>
        <a:ext cx="4608461" cy="2740032"/>
      </dsp:txXfrm>
    </dsp:sp>
    <dsp:sp modelId="{59F0D04F-76EB-46E0-99B5-340587F1B941}">
      <dsp:nvSpPr>
        <dsp:cNvPr id="0" name=""/>
        <dsp:cNvSpPr/>
      </dsp:nvSpPr>
      <dsp:spPr>
        <a:xfrm>
          <a:off x="2874410" y="1861431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58541" y="1861569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4273" y="4318612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58679" y="4318474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8CF83-D95A-4287-B1B2-B4DBFF620AA3}">
      <dsp:nvSpPr>
        <dsp:cNvPr id="0" name=""/>
        <dsp:cNvSpPr/>
      </dsp:nvSpPr>
      <dsp:spPr>
        <a:xfrm>
          <a:off x="3943" y="688623"/>
          <a:ext cx="2135239" cy="1281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approve (v)</a:t>
          </a:r>
        </a:p>
      </dsp:txBody>
      <dsp:txXfrm>
        <a:off x="3943" y="688623"/>
        <a:ext cx="2135239" cy="1281143"/>
      </dsp:txXfrm>
    </dsp:sp>
    <dsp:sp modelId="{A96D308C-7513-4613-91D4-F4A681B9704E}">
      <dsp:nvSpPr>
        <dsp:cNvPr id="0" name=""/>
        <dsp:cNvSpPr/>
      </dsp:nvSpPr>
      <dsp:spPr>
        <a:xfrm>
          <a:off x="2352707" y="688623"/>
          <a:ext cx="2135239" cy="12811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consequently (adv)</a:t>
          </a:r>
        </a:p>
      </dsp:txBody>
      <dsp:txXfrm>
        <a:off x="2352707" y="688623"/>
        <a:ext cx="2135239" cy="1281143"/>
      </dsp:txXfrm>
    </dsp:sp>
    <dsp:sp modelId="{3D15C1A1-F705-41EF-BEDF-BDB10E442F2C}">
      <dsp:nvSpPr>
        <dsp:cNvPr id="0" name=""/>
        <dsp:cNvSpPr/>
      </dsp:nvSpPr>
      <dsp:spPr>
        <a:xfrm>
          <a:off x="4771805" y="660489"/>
          <a:ext cx="2135239" cy="128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display</a:t>
          </a:r>
          <a:r>
            <a:rPr lang="en-US" sz="2700" kern="1200" baseline="0" dirty="0"/>
            <a:t> (n)</a:t>
          </a:r>
          <a:endParaRPr lang="en-US" sz="2700" kern="1200" dirty="0"/>
        </a:p>
      </dsp:txBody>
      <dsp:txXfrm>
        <a:off x="4771805" y="660489"/>
        <a:ext cx="2135239" cy="1281143"/>
      </dsp:txXfrm>
    </dsp:sp>
    <dsp:sp modelId="{6FD76294-24E3-4037-A234-6473620813CB}">
      <dsp:nvSpPr>
        <dsp:cNvPr id="0" name=""/>
        <dsp:cNvSpPr/>
      </dsp:nvSpPr>
      <dsp:spPr>
        <a:xfrm>
          <a:off x="7050234" y="688623"/>
          <a:ext cx="2135239" cy="12811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flow (v)</a:t>
          </a:r>
        </a:p>
      </dsp:txBody>
      <dsp:txXfrm>
        <a:off x="7050234" y="688623"/>
        <a:ext cx="2135239" cy="1281143"/>
      </dsp:txXfrm>
    </dsp:sp>
    <dsp:sp modelId="{9F94AD46-B1F1-408E-BB78-C1286DC7384F}">
      <dsp:nvSpPr>
        <dsp:cNvPr id="0" name=""/>
        <dsp:cNvSpPr/>
      </dsp:nvSpPr>
      <dsp:spPr>
        <a:xfrm>
          <a:off x="9398998" y="688623"/>
          <a:ext cx="2135239" cy="12811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Inquiry (n)</a:t>
          </a:r>
        </a:p>
      </dsp:txBody>
      <dsp:txXfrm>
        <a:off x="9398998" y="688623"/>
        <a:ext cx="2135239" cy="1281143"/>
      </dsp:txXfrm>
    </dsp:sp>
    <dsp:sp modelId="{D2AA2388-63E0-456C-82F3-796D84CB2177}">
      <dsp:nvSpPr>
        <dsp:cNvPr id="0" name=""/>
        <dsp:cNvSpPr/>
      </dsp:nvSpPr>
      <dsp:spPr>
        <a:xfrm>
          <a:off x="3943" y="2183290"/>
          <a:ext cx="2135239" cy="1281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movement (n) </a:t>
          </a:r>
        </a:p>
      </dsp:txBody>
      <dsp:txXfrm>
        <a:off x="3943" y="2183290"/>
        <a:ext cx="2135239" cy="1281143"/>
      </dsp:txXfrm>
    </dsp:sp>
    <dsp:sp modelId="{8EA5837C-BBB2-42B8-866D-935022136C87}">
      <dsp:nvSpPr>
        <dsp:cNvPr id="0" name=""/>
        <dsp:cNvSpPr/>
      </dsp:nvSpPr>
      <dsp:spPr>
        <a:xfrm>
          <a:off x="2324564" y="2125934"/>
          <a:ext cx="2135239" cy="12811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planet(n)</a:t>
          </a:r>
        </a:p>
      </dsp:txBody>
      <dsp:txXfrm>
        <a:off x="2324564" y="2125934"/>
        <a:ext cx="2135239" cy="1281143"/>
      </dsp:txXfrm>
    </dsp:sp>
    <dsp:sp modelId="{83129ECF-D370-43A4-814E-D525FC72920C}">
      <dsp:nvSpPr>
        <dsp:cNvPr id="0" name=""/>
        <dsp:cNvSpPr/>
      </dsp:nvSpPr>
      <dsp:spPr>
        <a:xfrm>
          <a:off x="4673328" y="2125934"/>
          <a:ext cx="2135239" cy="128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readily(v) </a:t>
          </a:r>
        </a:p>
      </dsp:txBody>
      <dsp:txXfrm>
        <a:off x="4673328" y="2125934"/>
        <a:ext cx="2135239" cy="1281143"/>
      </dsp:txXfrm>
    </dsp:sp>
    <dsp:sp modelId="{976A9675-7D4D-4355-8DA5-B92EB6B311BC}">
      <dsp:nvSpPr>
        <dsp:cNvPr id="0" name=""/>
        <dsp:cNvSpPr/>
      </dsp:nvSpPr>
      <dsp:spPr>
        <a:xfrm>
          <a:off x="7050234" y="2183290"/>
          <a:ext cx="2135239" cy="12811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skilled (adj) </a:t>
          </a:r>
        </a:p>
      </dsp:txBody>
      <dsp:txXfrm>
        <a:off x="7050234" y="2183290"/>
        <a:ext cx="2135239" cy="1281143"/>
      </dsp:txXfrm>
    </dsp:sp>
    <dsp:sp modelId="{3BD5EDA6-22C1-43BC-A791-DF302C30868B}">
      <dsp:nvSpPr>
        <dsp:cNvPr id="0" name=""/>
        <dsp:cNvSpPr/>
      </dsp:nvSpPr>
      <dsp:spPr>
        <a:xfrm>
          <a:off x="9398998" y="2183290"/>
          <a:ext cx="2135239" cy="12811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weak (adj)</a:t>
          </a:r>
        </a:p>
      </dsp:txBody>
      <dsp:txXfrm>
        <a:off x="9398998" y="2183290"/>
        <a:ext cx="2135239" cy="12811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3968" y="34564"/>
          <a:ext cx="3131096" cy="20873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198636" y="2157239"/>
          <a:ext cx="4646522" cy="27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זרימה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انسياب</a:t>
          </a:r>
          <a:endParaRPr lang="he-I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the action or fact of moving along in a steady, continuous stream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Flow (v)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We watched the flow of water into the pond .</a:t>
          </a:r>
        </a:p>
      </dsp:txBody>
      <dsp:txXfrm>
        <a:off x="3198636" y="2157239"/>
        <a:ext cx="4646522" cy="2740032"/>
      </dsp:txXfrm>
    </dsp:sp>
    <dsp:sp modelId="{59F0D04F-76EB-46E0-99B5-340587F1B941}">
      <dsp:nvSpPr>
        <dsp:cNvPr id="0" name=""/>
        <dsp:cNvSpPr/>
      </dsp:nvSpPr>
      <dsp:spPr>
        <a:xfrm>
          <a:off x="2874410" y="1861431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58541" y="1861569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4273" y="4318612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58679" y="4318474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3968" y="34564"/>
          <a:ext cx="3131096" cy="20873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198636" y="2166747"/>
          <a:ext cx="4589386" cy="27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להתעקש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يصر على</a:t>
          </a:r>
          <a:endParaRPr lang="he-I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demand something forcefully, not accepting refusal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Insistence (n)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she insisted on carrying her own bag.</a:t>
          </a:r>
        </a:p>
      </dsp:txBody>
      <dsp:txXfrm>
        <a:off x="3198636" y="2166747"/>
        <a:ext cx="4589386" cy="2740032"/>
      </dsp:txXfrm>
    </dsp:sp>
    <dsp:sp modelId="{59F0D04F-76EB-46E0-99B5-340587F1B941}">
      <dsp:nvSpPr>
        <dsp:cNvPr id="0" name=""/>
        <dsp:cNvSpPr/>
      </dsp:nvSpPr>
      <dsp:spPr>
        <a:xfrm>
          <a:off x="2874410" y="1861431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58541" y="1861569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4273" y="4318612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58679" y="4318474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3968" y="34564"/>
          <a:ext cx="3131096" cy="20873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160487" y="2147704"/>
          <a:ext cx="4760882" cy="27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טבעי</a:t>
          </a:r>
          <a:endParaRPr lang="ar-SA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طبيعي</a:t>
          </a:r>
          <a:endParaRPr lang="he-I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existing in or caused by nature; not made or caused by humankind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Nature (n)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Carrots contain a natural antiseptic that fights bacteria.</a:t>
          </a:r>
        </a:p>
      </dsp:txBody>
      <dsp:txXfrm>
        <a:off x="3160487" y="2147704"/>
        <a:ext cx="4760882" cy="2740032"/>
      </dsp:txXfrm>
    </dsp:sp>
    <dsp:sp modelId="{59F0D04F-76EB-46E0-99B5-340587F1B941}">
      <dsp:nvSpPr>
        <dsp:cNvPr id="0" name=""/>
        <dsp:cNvSpPr/>
      </dsp:nvSpPr>
      <dsp:spPr>
        <a:xfrm>
          <a:off x="2874410" y="1861431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58541" y="1861569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4273" y="4318612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58679" y="4318474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3968" y="34564"/>
          <a:ext cx="3131096" cy="20873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112889" y="2166747"/>
          <a:ext cx="4875153" cy="27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לשתול, לזרוע</a:t>
          </a:r>
          <a:endParaRPr lang="ar-SA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يزرع</a:t>
          </a:r>
          <a:endParaRPr lang="he-I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place (a seed, bulb, or plant) in the ground so that it can grow.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Plant (n)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We always plant flowers in our garden.</a:t>
          </a:r>
        </a:p>
      </dsp:txBody>
      <dsp:txXfrm>
        <a:off x="3112889" y="2166747"/>
        <a:ext cx="4875153" cy="2740032"/>
      </dsp:txXfrm>
    </dsp:sp>
    <dsp:sp modelId="{59F0D04F-76EB-46E0-99B5-340587F1B941}">
      <dsp:nvSpPr>
        <dsp:cNvPr id="0" name=""/>
        <dsp:cNvSpPr/>
      </dsp:nvSpPr>
      <dsp:spPr>
        <a:xfrm>
          <a:off x="2874410" y="1861431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58541" y="1861569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4273" y="4318612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58679" y="4318474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סביר</a:t>
          </a:r>
          <a:endParaRPr lang="ar-SA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منطقي</a:t>
          </a:r>
          <a:endParaRPr lang="he-I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fair and sensible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Reason (n)/Reason (v)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Sally always gives reasonable suggestions</a:t>
          </a:r>
        </a:p>
      </dsp:txBody>
      <dsp:txXfrm>
        <a:off x="3265017" y="2252036"/>
        <a:ext cx="4440326" cy="2742711"/>
      </dsp:txXfrm>
    </dsp:sp>
    <dsp:sp modelId="{59F0D04F-76EB-46E0-99B5-340587F1B941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קצת</a:t>
          </a:r>
          <a:endParaRPr lang="ar-SA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طفيف</a:t>
          </a:r>
          <a:endParaRPr lang="he-I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small in degree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There was a slight difference in her look that no body noticed.</a:t>
          </a:r>
        </a:p>
      </dsp:txBody>
      <dsp:txXfrm>
        <a:off x="3265017" y="2252036"/>
        <a:ext cx="4440326" cy="2742711"/>
      </dsp:txXfrm>
    </dsp:sp>
    <dsp:sp modelId="{59F0D04F-76EB-46E0-99B5-340587F1B941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ואילו</a:t>
          </a:r>
          <a:endParaRPr lang="ar-SA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في حين ان</a:t>
          </a:r>
          <a:endParaRPr lang="he-I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In contrast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Sam is a hard working students. Whereas, his sister is lazy.</a:t>
          </a:r>
        </a:p>
      </dsp:txBody>
      <dsp:txXfrm>
        <a:off x="3265017" y="2252036"/>
        <a:ext cx="4440326" cy="2742711"/>
      </dsp:txXfrm>
    </dsp:sp>
    <dsp:sp modelId="{59F0D04F-76EB-46E0-99B5-340587F1B941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39F20-23BD-4310-A431-8D9049B61AA0}">
      <dsp:nvSpPr>
        <dsp:cNvPr id="0" name=""/>
        <dsp:cNvSpPr/>
      </dsp:nvSpPr>
      <dsp:spPr>
        <a:xfrm>
          <a:off x="0" y="1801465"/>
          <a:ext cx="115444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9A437-1074-4A9B-9F55-3C7313A9D13E}">
      <dsp:nvSpPr>
        <dsp:cNvPr id="0" name=""/>
        <dsp:cNvSpPr/>
      </dsp:nvSpPr>
      <dsp:spPr>
        <a:xfrm>
          <a:off x="577223" y="1476745"/>
          <a:ext cx="8081133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448" tIns="0" rIns="30544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Copy the words from the last exercise onto cards</a:t>
          </a:r>
        </a:p>
      </dsp:txBody>
      <dsp:txXfrm>
        <a:off x="608926" y="1508448"/>
        <a:ext cx="8017727" cy="586034"/>
      </dsp:txXfrm>
    </dsp:sp>
    <dsp:sp modelId="{7D9DD19E-F804-408E-B424-B94E1274B3E0}">
      <dsp:nvSpPr>
        <dsp:cNvPr id="0" name=""/>
        <dsp:cNvSpPr/>
      </dsp:nvSpPr>
      <dsp:spPr>
        <a:xfrm>
          <a:off x="0" y="2799385"/>
          <a:ext cx="115444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6B585-B9DB-4E00-BA1D-1EA34E02CE20}">
      <dsp:nvSpPr>
        <dsp:cNvPr id="0" name=""/>
        <dsp:cNvSpPr/>
      </dsp:nvSpPr>
      <dsp:spPr>
        <a:xfrm>
          <a:off x="577223" y="2474666"/>
          <a:ext cx="8081133" cy="64944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448" tIns="0" rIns="30544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Copy the antonyms  onto another set of cards</a:t>
          </a:r>
        </a:p>
      </dsp:txBody>
      <dsp:txXfrm>
        <a:off x="608926" y="2506369"/>
        <a:ext cx="8017727" cy="586034"/>
      </dsp:txXfrm>
    </dsp:sp>
    <dsp:sp modelId="{3B32FFEB-479E-4B8E-B3E2-8D69865B04B3}">
      <dsp:nvSpPr>
        <dsp:cNvPr id="0" name=""/>
        <dsp:cNvSpPr/>
      </dsp:nvSpPr>
      <dsp:spPr>
        <a:xfrm>
          <a:off x="0" y="3797306"/>
          <a:ext cx="115444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C8653-D3BD-429A-B649-3393C3C53B93}">
      <dsp:nvSpPr>
        <dsp:cNvPr id="0" name=""/>
        <dsp:cNvSpPr/>
      </dsp:nvSpPr>
      <dsp:spPr>
        <a:xfrm>
          <a:off x="577223" y="3472586"/>
          <a:ext cx="8081133" cy="64944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448" tIns="0" rIns="30544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Use the cards to match between the words and </a:t>
          </a:r>
          <a:r>
            <a:rPr lang="en-US" sz="2200" kern="1200"/>
            <a:t>their antonyms</a:t>
          </a:r>
          <a:endParaRPr lang="en-US" sz="2200" kern="1200" dirty="0"/>
        </a:p>
      </dsp:txBody>
      <dsp:txXfrm>
        <a:off x="608926" y="3504289"/>
        <a:ext cx="8017727" cy="586034"/>
      </dsp:txXfrm>
    </dsp:sp>
    <dsp:sp modelId="{8B8C226D-2AC7-4347-8AD3-79F90299F776}">
      <dsp:nvSpPr>
        <dsp:cNvPr id="0" name=""/>
        <dsp:cNvSpPr/>
      </dsp:nvSpPr>
      <dsp:spPr>
        <a:xfrm>
          <a:off x="0" y="4795226"/>
          <a:ext cx="115444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813D3-4A4E-407A-B9FA-6245EC6A51F6}">
      <dsp:nvSpPr>
        <dsp:cNvPr id="0" name=""/>
        <dsp:cNvSpPr/>
      </dsp:nvSpPr>
      <dsp:spPr>
        <a:xfrm>
          <a:off x="577223" y="4470506"/>
          <a:ext cx="8081133" cy="64944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448" tIns="0" rIns="30544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Play a memory game with a friend using the cards</a:t>
          </a:r>
        </a:p>
      </dsp:txBody>
      <dsp:txXfrm>
        <a:off x="608926" y="4502209"/>
        <a:ext cx="8017727" cy="58603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B97B4-EAF0-4104-9F47-D722506DF3EF}">
      <dsp:nvSpPr>
        <dsp:cNvPr id="0" name=""/>
        <dsp:cNvSpPr/>
      </dsp:nvSpPr>
      <dsp:spPr>
        <a:xfrm>
          <a:off x="0" y="23231"/>
          <a:ext cx="11613577" cy="1557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300" kern="1200" dirty="0"/>
            <a:t>understand and use the target 4 point words from Band III? </a:t>
          </a:r>
        </a:p>
      </dsp:txBody>
      <dsp:txXfrm>
        <a:off x="0" y="23231"/>
        <a:ext cx="11613577" cy="1557809"/>
      </dsp:txXfrm>
    </dsp:sp>
    <dsp:sp modelId="{03AFFDCA-5488-4C85-9480-5F07A7BB6C2A}">
      <dsp:nvSpPr>
        <dsp:cNvPr id="0" name=""/>
        <dsp:cNvSpPr/>
      </dsp:nvSpPr>
      <dsp:spPr>
        <a:xfrm>
          <a:off x="0" y="1581041"/>
          <a:ext cx="11613577" cy="25967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300" kern="1200" dirty="0"/>
            <a:t>understand the word when reading it.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300" kern="1200" dirty="0"/>
            <a:t>use the word correctly in a sentence.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300" kern="1200" dirty="0"/>
            <a:t>give an antonym for the word.</a:t>
          </a:r>
        </a:p>
      </dsp:txBody>
      <dsp:txXfrm>
        <a:off x="0" y="1581041"/>
        <a:ext cx="11613577" cy="2596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94831" y="107603"/>
          <a:ext cx="2754829" cy="178681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170185" y="2176383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לאשר / לקבל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يدعم /يوافق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agree to or accept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Approval (n)/Approved(adj)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Your teacher must approve the project plan before it can be sent.</a:t>
          </a:r>
        </a:p>
      </dsp:txBody>
      <dsp:txXfrm>
        <a:off x="3170185" y="2176383"/>
        <a:ext cx="4440326" cy="2742711"/>
      </dsp:txXfrm>
    </dsp:sp>
    <dsp:sp modelId="{59F0D04F-76EB-46E0-99B5-340587F1B941}">
      <dsp:nvSpPr>
        <dsp:cNvPr id="0" name=""/>
        <dsp:cNvSpPr/>
      </dsp:nvSpPr>
      <dsp:spPr>
        <a:xfrm>
          <a:off x="2778416" y="1784949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6966636" y="1785087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778278" y="4244532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6966774" y="4244394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כתוצאה מ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تبعا لذلك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as a result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Consequent (adj)/ Consequence (n)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She walked under the rain. Consequently, she got a cold. </a:t>
          </a:r>
        </a:p>
      </dsp:txBody>
      <dsp:txXfrm>
        <a:off x="3265017" y="2252036"/>
        <a:ext cx="4440326" cy="2742711"/>
      </dsp:txXfrm>
    </dsp:sp>
    <dsp:sp modelId="{59F0D04F-76EB-46E0-99B5-340587F1B941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3968" y="34564"/>
          <a:ext cx="3131096" cy="20873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65797" y="2252483"/>
          <a:ext cx="4435990" cy="27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מיצג</a:t>
          </a:r>
          <a:endParaRPr lang="ar-SA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عرض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a performance, show, or event intended for public entertainment.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Display (v)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We watched an astonishing musical display</a:t>
          </a:r>
        </a:p>
      </dsp:txBody>
      <dsp:txXfrm>
        <a:off x="3265797" y="2252483"/>
        <a:ext cx="4435990" cy="2740032"/>
      </dsp:txXfrm>
    </dsp:sp>
    <dsp:sp modelId="{59F0D04F-76EB-46E0-99B5-340587F1B941}">
      <dsp:nvSpPr>
        <dsp:cNvPr id="0" name=""/>
        <dsp:cNvSpPr/>
      </dsp:nvSpPr>
      <dsp:spPr>
        <a:xfrm>
          <a:off x="2874410" y="1861431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58541" y="1861569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4273" y="4318612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58679" y="4318474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3968" y="34564"/>
          <a:ext cx="3131096" cy="20873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170002" y="2138196"/>
          <a:ext cx="4856122" cy="27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kern="1200" dirty="0"/>
            <a:t>לזרום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ينساب</a:t>
          </a:r>
          <a:endParaRPr lang="en-US" sz="27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Definition: move along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Word family: Flow (n)/Flowing (adj)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Sentence: ears continued to flow on her cheeks.</a:t>
          </a:r>
        </a:p>
      </dsp:txBody>
      <dsp:txXfrm>
        <a:off x="3170002" y="2138196"/>
        <a:ext cx="4856122" cy="2740032"/>
      </dsp:txXfrm>
    </dsp:sp>
    <dsp:sp modelId="{59F0D04F-76EB-46E0-99B5-340587F1B941}">
      <dsp:nvSpPr>
        <dsp:cNvPr id="0" name=""/>
        <dsp:cNvSpPr/>
      </dsp:nvSpPr>
      <dsp:spPr>
        <a:xfrm>
          <a:off x="2874410" y="1861431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58541" y="1861569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4273" y="4318612"/>
          <a:ext cx="1065627" cy="106535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58679" y="4318474"/>
          <a:ext cx="1065352" cy="106562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בירור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استفسار/تحري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an act of asking for information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Inquire (v)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The police are pursuing a new line of inquiry.</a:t>
          </a:r>
        </a:p>
      </dsp:txBody>
      <dsp:txXfrm>
        <a:off x="3265017" y="2252036"/>
        <a:ext cx="4440326" cy="2742711"/>
      </dsp:txXfrm>
    </dsp:sp>
    <dsp:sp modelId="{59F0D04F-76EB-46E0-99B5-340587F1B941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תנועה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حركة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Definition:  changing physical location or position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Word family: Move (v), Moving (adj)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Sentence: The mother watched her baby eye and body movements.</a:t>
          </a:r>
        </a:p>
      </dsp:txBody>
      <dsp:txXfrm>
        <a:off x="3265017" y="2252036"/>
        <a:ext cx="4440326" cy="2742711"/>
      </dsp:txXfrm>
    </dsp:sp>
    <dsp:sp modelId="{59F0D04F-76EB-46E0-99B5-340587F1B941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F360-53B6-431B-B6C2-AA2A6DC40DBE}">
      <dsp:nvSpPr>
        <dsp:cNvPr id="0" name=""/>
        <dsp:cNvSpPr/>
      </dsp:nvSpPr>
      <dsp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E560-0D94-4B88-BECA-4D7777AE68B0}">
      <dsp:nvSpPr>
        <dsp:cNvPr id="0" name=""/>
        <dsp:cNvSpPr/>
      </dsp:nvSpPr>
      <dsp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Calibri" panose="020F0502020204030204" pitchFamily="34" charset="0"/>
              <a:cs typeface="Calibri" panose="020F0502020204030204" pitchFamily="34" charset="0"/>
            </a:rPr>
            <a:t>כוכב לכת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Calibri" panose="020F0502020204030204" pitchFamily="34" charset="0"/>
              <a:cs typeface="Calibri" panose="020F0502020204030204" pitchFamily="34" charset="0"/>
            </a:rPr>
            <a:t>كوكب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Definition:  a celestial body moving in an elliptical orbit around a star.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Sentence: No generation has the right to pollute our planet.</a:t>
          </a:r>
        </a:p>
      </dsp:txBody>
      <dsp:txXfrm>
        <a:off x="3265017" y="2252036"/>
        <a:ext cx="4440326" cy="2742711"/>
      </dsp:txXfrm>
    </dsp:sp>
    <dsp:sp modelId="{59F0D04F-76EB-46E0-99B5-340587F1B941}">
      <dsp:nvSpPr>
        <dsp:cNvPr id="0" name=""/>
        <dsp:cNvSpPr/>
      </dsp:nvSpPr>
      <dsp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84D1F-5055-46AB-B8D5-5E057F3BA792}">
      <dsp:nvSpPr>
        <dsp:cNvPr id="0" name=""/>
        <dsp:cNvSpPr/>
      </dsp:nvSpPr>
      <dsp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0779F-1B41-4080-8474-F852A6078FE4}">
      <dsp:nvSpPr>
        <dsp:cNvPr id="0" name=""/>
        <dsp:cNvSpPr/>
      </dsp:nvSpPr>
      <dsp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30A81-47EB-4EE7-91C3-A0D926C7E549}">
      <dsp:nvSpPr>
        <dsp:cNvPr id="0" name=""/>
        <dsp:cNvSpPr/>
      </dsp:nvSpPr>
      <dsp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Calibri" panose="020F0502020204030204" pitchFamily="34" charset="0"/>
              </a:defRPr>
            </a:lvl1pPr>
          </a:lstStyle>
          <a:p>
            <a:fld id="{5EC061A6-0796-4DA4-BCCF-C39215C865B3}" type="datetimeFigureOut">
              <a:rPr lang="he-IL" smtClean="0"/>
              <a:pPr/>
              <a:t>כ"ט/תמוז/תש"ף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Calibri" panose="020F0502020204030204" pitchFamily="34" charset="0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74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47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26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04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21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811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36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21666" y="1038550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8550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40950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17EB8ADE-329E-483A-BB58-A9A4083A786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88E21E86-1DBB-4D92-9E21-5D845630C78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8C2D82C7-48CD-4B0E-A3FE-773F5B7A23C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338C3D56-3CA1-4B7D-8676-1A3FBF55528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טקסט גדול-X2">
  <p:cSld name="3_טקסט גדול-X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Varela Round"/>
              <a:buNone/>
              <a:defRPr sz="8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9663545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-260528" y="181683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-488762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9008918" y="6104086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50863" y="3498850"/>
            <a:ext cx="10872787" cy="28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96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1_כותרת ותמונה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40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rtl="0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 rtl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031962" cy="540000"/>
          </a:xfrm>
        </p:spPr>
        <p:txBody>
          <a:bodyPr anchor="ctr">
            <a:noAutofit/>
          </a:bodyPr>
          <a:lstStyle>
            <a:lvl1pPr marL="185757" indent="0" algn="ctr" rtl="0">
              <a:buNone/>
              <a:defRPr sz="2800" b="1">
                <a:ln>
                  <a:noFill/>
                </a:ln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 anchor="ctr"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48159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rtl="0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הצגת סר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 algn="l" rtl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l" rtl="0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rtl="0"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A3668FCF-077B-44DF-8CC7-9B4448CCB2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Calibri" panose="020F0502020204030204" pitchFamily="34" charset="0"/>
            </a:endParaRP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41A6383F-9D53-488C-91A3-EED98BD172F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352CC35E-A0A0-439F-98E5-4AA7E4F8CDB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BB6F552B-607E-4869-A917-C44959BDCB12}" type="datetimeFigureOut">
              <a:rPr lang="he-IL" smtClean="0"/>
              <a:pPr/>
              <a:t>כ"ט/תמוז/תש"ף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5" r:id="rId5"/>
    <p:sldLayoutId id="2147483666" r:id="rId6"/>
    <p:sldLayoutId id="2147483663" r:id="rId7"/>
    <p:sldLayoutId id="2147483669" r:id="rId8"/>
    <p:sldLayoutId id="2147483671" r:id="rId9"/>
    <p:sldLayoutId id="2147483668" r:id="rId10"/>
    <p:sldLayoutId id="2147483670" r:id="rId11"/>
    <p:sldLayoutId id="2147483672" r:id="rId12"/>
    <p:sldLayoutId id="2147483673" r:id="rId13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Display (n)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855657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20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 (V)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338085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80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Inquiry (n)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123962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18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Movement (n)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766630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246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Planet (n)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775328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67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Readily (adv)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801130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325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Skilled (adj)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452548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62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Weak (adj)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655798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1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FF4E70A-4E50-4A63-ACC6-839E8175676E}"/>
              </a:ext>
            </a:extLst>
          </p:cNvPr>
          <p:cNvSpPr txBox="1">
            <a:spLocks/>
          </p:cNvSpPr>
          <p:nvPr/>
        </p:nvSpPr>
        <p:spPr>
          <a:xfrm>
            <a:off x="960405" y="109953"/>
            <a:ext cx="11519064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b" anchorCtr="0">
            <a:noAutofit/>
          </a:bodyPr>
          <a:lstStyle>
            <a:lvl1pPr marR="0" lvl="0" algn="ctr" defTabSz="914491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Varela Round"/>
              <a:buNone/>
              <a:defRPr sz="8000" b="0" i="0" u="none" strike="noStrike" kern="1200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sz="3200" dirty="0"/>
              <a:t>All 10 words after introducing each one</a:t>
            </a:r>
            <a:endParaRPr lang="he-IL" sz="3200" dirty="0"/>
          </a:p>
        </p:txBody>
      </p:sp>
      <p:graphicFrame>
        <p:nvGraphicFramePr>
          <p:cNvPr id="5" name="טבלה 18">
            <a:extLst>
              <a:ext uri="{FF2B5EF4-FFF2-40B4-BE49-F238E27FC236}">
                <a16:creationId xmlns:a16="http://schemas.microsoft.com/office/drawing/2014/main" id="{F96D49A5-69BA-44C8-90AA-5A71DEAA6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410201"/>
              </p:ext>
            </p:extLst>
          </p:nvPr>
        </p:nvGraphicFramePr>
        <p:xfrm>
          <a:off x="960405" y="1008405"/>
          <a:ext cx="8409951" cy="5733630"/>
        </p:xfrm>
        <a:graphic>
          <a:graphicData uri="http://schemas.openxmlformats.org/drawingml/2006/table">
            <a:tbl>
              <a:tblPr rtl="1" firstRow="1" bandRow="1">
                <a:tableStyleId>{D113A9D2-9D6B-4929-AA2D-F23B5EE8CBE7}</a:tableStyleId>
              </a:tblPr>
              <a:tblGrid>
                <a:gridCol w="2803317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2803317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2803317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</a:tblGrid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Hebrew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Arabic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Word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לאשר, לקבל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يدعم/يوافق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Approve (v)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כתוצאה 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بشكل مستمر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Consequently (adj)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מיצג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عرض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Display (n)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לזרום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يتدفق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Flow (v)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בירור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تساؤل/استفسار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Inquiry (n)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תנועה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حركة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Movement (n)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679315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כוכב לכת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كوكب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Planet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27089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בקלות, ברצון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بجهوزية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Readily (adv)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056372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מיומן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ماهر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Skilled (adj)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360196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חלש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ضعيف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Weak (adj)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806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60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FF4E70A-4E50-4A63-ACC6-839E8175676E}"/>
              </a:ext>
            </a:extLst>
          </p:cNvPr>
          <p:cNvSpPr txBox="1">
            <a:spLocks/>
          </p:cNvSpPr>
          <p:nvPr/>
        </p:nvSpPr>
        <p:spPr>
          <a:xfrm>
            <a:off x="960405" y="109953"/>
            <a:ext cx="11519064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b" anchorCtr="0">
            <a:noAutofit/>
          </a:bodyPr>
          <a:lstStyle>
            <a:lvl1pPr marR="0" lvl="0" algn="ctr" defTabSz="914491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Varela Round"/>
              <a:buNone/>
              <a:defRPr sz="8000" b="0" i="0" u="none" strike="noStrike" kern="1200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sz="3200" dirty="0"/>
              <a:t>Fill in the missing blanks</a:t>
            </a:r>
            <a:endParaRPr lang="he-IL" sz="3200" dirty="0"/>
          </a:p>
        </p:txBody>
      </p:sp>
      <p:graphicFrame>
        <p:nvGraphicFramePr>
          <p:cNvPr id="5" name="טבלה 18">
            <a:extLst>
              <a:ext uri="{FF2B5EF4-FFF2-40B4-BE49-F238E27FC236}">
                <a16:creationId xmlns:a16="http://schemas.microsoft.com/office/drawing/2014/main" id="{F96D49A5-69BA-44C8-90AA-5A71DEAA6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29495"/>
              </p:ext>
            </p:extLst>
          </p:nvPr>
        </p:nvGraphicFramePr>
        <p:xfrm>
          <a:off x="960405" y="1251288"/>
          <a:ext cx="8409951" cy="2946402"/>
        </p:xfrm>
        <a:graphic>
          <a:graphicData uri="http://schemas.openxmlformats.org/drawingml/2006/table">
            <a:tbl>
              <a:tblPr rtl="1" firstRow="1" bandRow="1">
                <a:tableStyleId>{D113A9D2-9D6B-4929-AA2D-F23B5EE8CBE7}</a:tableStyleId>
              </a:tblPr>
              <a:tblGrid>
                <a:gridCol w="2803317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2951642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2654992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</a:tblGrid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Adjective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Verb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Noun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endParaRPr kumimoji="0" lang="he-IL" sz="2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Approve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……………….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Consequent</a:t>
                      </a:r>
                      <a:endParaRPr kumimoji="0" lang="he-IL" sz="2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…………………..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endParaRPr kumimoji="0" lang="he-IL" sz="2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…………….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Inquiry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endParaRPr kumimoji="0" lang="he-IL" sz="2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……………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Movement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679315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Skilled</a:t>
                      </a:r>
                      <a:endParaRPr kumimoji="0" lang="he-IL" sz="2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…………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36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93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pPr rtl="0"/>
            <a:r>
              <a:rPr lang="en-US" dirty="0"/>
              <a:t>Module E pilot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Mini vocabulary lessons 17 and 18 of 40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Nadine Ali - </a:t>
            </a:r>
            <a:r>
              <a:rPr lang="en-US" dirty="0" err="1">
                <a:sym typeface="Varela Round"/>
              </a:rPr>
              <a:t>Awawdi</a:t>
            </a:r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557885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FF4E70A-4E50-4A63-ACC6-839E8175676E}"/>
              </a:ext>
            </a:extLst>
          </p:cNvPr>
          <p:cNvSpPr txBox="1">
            <a:spLocks/>
          </p:cNvSpPr>
          <p:nvPr/>
        </p:nvSpPr>
        <p:spPr>
          <a:xfrm>
            <a:off x="960405" y="109953"/>
            <a:ext cx="11519064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b" anchorCtr="0">
            <a:noAutofit/>
          </a:bodyPr>
          <a:lstStyle>
            <a:lvl1pPr marR="0" lvl="0" algn="ctr" defTabSz="914491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Varela Round"/>
              <a:buNone/>
              <a:defRPr sz="8000" b="0" i="0" u="none" strike="noStrike" kern="1200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sz="3200" dirty="0"/>
              <a:t>Fill in the missing blanks</a:t>
            </a:r>
            <a:endParaRPr lang="he-IL" sz="3200" dirty="0"/>
          </a:p>
        </p:txBody>
      </p:sp>
      <p:graphicFrame>
        <p:nvGraphicFramePr>
          <p:cNvPr id="5" name="טבלה 18">
            <a:extLst>
              <a:ext uri="{FF2B5EF4-FFF2-40B4-BE49-F238E27FC236}">
                <a16:creationId xmlns:a16="http://schemas.microsoft.com/office/drawing/2014/main" id="{F96D49A5-69BA-44C8-90AA-5A71DEAA6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979497"/>
              </p:ext>
            </p:extLst>
          </p:nvPr>
        </p:nvGraphicFramePr>
        <p:xfrm>
          <a:off x="960405" y="1251288"/>
          <a:ext cx="8409951" cy="2946402"/>
        </p:xfrm>
        <a:graphic>
          <a:graphicData uri="http://schemas.openxmlformats.org/drawingml/2006/table">
            <a:tbl>
              <a:tblPr rtl="1" firstRow="1" bandRow="1">
                <a:tableStyleId>{D113A9D2-9D6B-4929-AA2D-F23B5EE8CBE7}</a:tableStyleId>
              </a:tblPr>
              <a:tblGrid>
                <a:gridCol w="2803317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2951642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2654992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</a:tblGrid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Adjective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Verb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Noun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endParaRPr kumimoji="0" lang="he-IL" sz="2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Approve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192A72"/>
                          </a:solidFill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Approval</a:t>
                      </a:r>
                      <a:endParaRPr lang="he-IL" sz="2400" dirty="0">
                        <a:solidFill>
                          <a:srgbClr val="192A72"/>
                        </a:solidFill>
                        <a:highlight>
                          <a:srgbClr val="FFFF00"/>
                        </a:highlight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Consequent</a:t>
                      </a:r>
                      <a:endParaRPr kumimoji="0" lang="he-IL" sz="2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Consequence</a:t>
                      </a:r>
                      <a:endParaRPr lang="he-IL" sz="2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endParaRPr kumimoji="0" lang="he-IL" sz="2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Inquire</a:t>
                      </a:r>
                      <a:endParaRPr lang="he-IL" sz="2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Inquiry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endParaRPr kumimoji="0" lang="he-IL" sz="2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Move</a:t>
                      </a:r>
                      <a:endParaRPr lang="he-IL" sz="2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Movement</a:t>
                      </a:r>
                      <a:endParaRPr lang="he-IL" sz="24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679315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Skilled</a:t>
                      </a:r>
                      <a:endParaRPr kumimoji="0" lang="he-IL" sz="2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Skill</a:t>
                      </a:r>
                      <a:endParaRPr lang="he-IL" sz="2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36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22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FF4E70A-4E50-4A63-ACC6-839E8175676E}"/>
              </a:ext>
            </a:extLst>
          </p:cNvPr>
          <p:cNvSpPr txBox="1">
            <a:spLocks/>
          </p:cNvSpPr>
          <p:nvPr/>
        </p:nvSpPr>
        <p:spPr>
          <a:xfrm>
            <a:off x="960405" y="-393896"/>
            <a:ext cx="11519064" cy="2264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b" anchorCtr="0">
            <a:noAutofit/>
          </a:bodyPr>
          <a:lstStyle>
            <a:lvl1pPr marR="0" lvl="0" algn="ctr" defTabSz="914491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Varela Round"/>
              <a:buNone/>
              <a:defRPr sz="8000" b="0" i="0" u="none" strike="noStrike" kern="1200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sz="3200" dirty="0"/>
              <a:t>Practice: Complete the sentences using the appropriate part of speech </a:t>
            </a:r>
            <a:endParaRPr lang="he-IL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CAD8B7-A92E-4E1B-981B-6DCDCE7BB4A1}"/>
              </a:ext>
            </a:extLst>
          </p:cNvPr>
          <p:cNvSpPr/>
          <p:nvPr/>
        </p:nvSpPr>
        <p:spPr>
          <a:xfrm>
            <a:off x="164123" y="1871003"/>
            <a:ext cx="11863754" cy="28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-542925" algn="l" rtl="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The employee didn’t get………… (approve)  for his project proposal.</a:t>
            </a:r>
          </a:p>
          <a:p>
            <a:pPr marL="542925" indent="-542925" algn="l" rtl="0"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Sam is so professional and has many ………. (skilled).</a:t>
            </a:r>
          </a:p>
          <a:p>
            <a:pPr marL="542925" indent="-542925" algn="l" rtl="0"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My family is ………… (movement) to a new house</a:t>
            </a:r>
          </a:p>
          <a:p>
            <a:pPr marL="542925" indent="-542925" algn="l" rtl="0"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Sam is looking for answers for his ………..(inquire)</a:t>
            </a:r>
          </a:p>
          <a:p>
            <a:pPr marL="542925" indent="-542925" algn="l" rtl="0"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What is the ………………. (consequently )Of his decision?</a:t>
            </a:r>
          </a:p>
        </p:txBody>
      </p:sp>
    </p:spTree>
    <p:extLst>
      <p:ext uri="{BB962C8B-B14F-4D97-AF65-F5344CB8AC3E}">
        <p14:creationId xmlns:p14="http://schemas.microsoft.com/office/powerpoint/2010/main" val="4181833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FF4E70A-4E50-4A63-ACC6-839E8175676E}"/>
              </a:ext>
            </a:extLst>
          </p:cNvPr>
          <p:cNvSpPr txBox="1">
            <a:spLocks/>
          </p:cNvSpPr>
          <p:nvPr/>
        </p:nvSpPr>
        <p:spPr>
          <a:xfrm>
            <a:off x="960405" y="-393896"/>
            <a:ext cx="11519064" cy="2264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b" anchorCtr="0">
            <a:noAutofit/>
          </a:bodyPr>
          <a:lstStyle>
            <a:lvl1pPr marR="0" lvl="0" algn="ctr" defTabSz="914491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Varela Round"/>
              <a:buNone/>
              <a:defRPr sz="8000" b="0" i="0" u="none" strike="noStrike" kern="1200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sz="3200" dirty="0"/>
              <a:t>Practice: Let’s Check</a:t>
            </a:r>
            <a:endParaRPr lang="he-IL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CAD8B7-A92E-4E1B-981B-6DCDCE7BB4A1}"/>
              </a:ext>
            </a:extLst>
          </p:cNvPr>
          <p:cNvSpPr/>
          <p:nvPr/>
        </p:nvSpPr>
        <p:spPr>
          <a:xfrm>
            <a:off x="164123" y="1871003"/>
            <a:ext cx="11863754" cy="28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The employee didn’t get </a:t>
            </a:r>
            <a:r>
              <a:rPr lang="en-US" sz="2600" b="1" dirty="0">
                <a:solidFill>
                  <a:schemeClr val="tx1"/>
                </a:solidFill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approval</a:t>
            </a: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for his project proposal.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Sam is so professional and has many </a:t>
            </a:r>
            <a:r>
              <a:rPr lang="en-US" sz="2600" b="1" dirty="0">
                <a:solidFill>
                  <a:schemeClr val="tx1"/>
                </a:solidFill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skills</a:t>
            </a: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My family is </a:t>
            </a:r>
            <a:r>
              <a:rPr lang="en-US" sz="2600" b="1" dirty="0">
                <a:solidFill>
                  <a:schemeClr val="tx1"/>
                </a:solidFill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moving</a:t>
            </a: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to a new house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Sam is looking for answers for his </a:t>
            </a:r>
            <a:r>
              <a:rPr lang="en-US" sz="2600" b="1" dirty="0">
                <a:solidFill>
                  <a:schemeClr val="tx1"/>
                </a:solidFill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inquiry</a:t>
            </a:r>
            <a:r>
              <a:rPr lang="en-US" sz="2600" b="1" dirty="0">
                <a:solidFill>
                  <a:schemeClr val="bg1"/>
                </a:solidFill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What is the </a:t>
            </a:r>
            <a:r>
              <a:rPr lang="en-US" sz="2600" b="1" dirty="0">
                <a:solidFill>
                  <a:schemeClr val="tx1"/>
                </a:solidFill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consequence</a:t>
            </a:r>
            <a:r>
              <a:rPr lang="en-US" sz="26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of his decision?</a:t>
            </a:r>
          </a:p>
        </p:txBody>
      </p:sp>
    </p:spTree>
    <p:extLst>
      <p:ext uri="{BB962C8B-B14F-4D97-AF65-F5344CB8AC3E}">
        <p14:creationId xmlns:p14="http://schemas.microsoft.com/office/powerpoint/2010/main" val="1227423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155" y="195930"/>
            <a:ext cx="10247689" cy="1937964"/>
          </a:xfrm>
        </p:spPr>
        <p:txBody>
          <a:bodyPr/>
          <a:lstStyle/>
          <a:p>
            <a:r>
              <a:rPr lang="en-US" dirty="0"/>
              <a:t>Practice - Synonyms</a:t>
            </a:r>
            <a:br>
              <a:rPr lang="en-US" dirty="0"/>
            </a:br>
            <a:r>
              <a:rPr lang="en-US" dirty="0"/>
              <a:t>Match the words in column A to their synonyms in column B</a:t>
            </a:r>
            <a:endParaRPr lang="he-IL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8D683EE-7BE9-4AAA-BD47-E2FA00E29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2575"/>
              </p:ext>
            </p:extLst>
          </p:nvPr>
        </p:nvGraphicFramePr>
        <p:xfrm>
          <a:off x="2285219" y="2876581"/>
          <a:ext cx="8128000" cy="275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083460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10994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Synonyms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82134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1. 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a. ….inspection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3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2. Inquiry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b. ….willingly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1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3. Approve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c….. Out of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4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4. Readily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d. ….as a 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12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5. Consequently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e. ….agree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43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411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59" y="186258"/>
            <a:ext cx="10247689" cy="1937964"/>
          </a:xfrm>
        </p:spPr>
        <p:txBody>
          <a:bodyPr/>
          <a:lstStyle/>
          <a:p>
            <a:r>
              <a:rPr lang="en-US" dirty="0"/>
              <a:t>Practice - Synonyms</a:t>
            </a:r>
            <a:br>
              <a:rPr lang="en-US" dirty="0"/>
            </a:br>
            <a:r>
              <a:rPr lang="en-US" dirty="0"/>
              <a:t>Match the words in column A to their synonyms in column B</a:t>
            </a:r>
            <a:endParaRPr lang="he-IL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8D683EE-7BE9-4AAA-BD47-E2FA00E29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22625"/>
              </p:ext>
            </p:extLst>
          </p:nvPr>
        </p:nvGraphicFramePr>
        <p:xfrm>
          <a:off x="2285219" y="2876581"/>
          <a:ext cx="8128000" cy="275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083460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10994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Synonyms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82134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1. 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a. 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2.</a:t>
                      </a:r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inspection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3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2. Inquiry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b. 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4.</a:t>
                      </a:r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willingly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1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3. Approve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c. 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1. </a:t>
                      </a:r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out of </a:t>
                      </a:r>
                      <a:r>
                        <a:rPr lang="en-US" sz="2400" dirty="0" err="1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enery</a:t>
                      </a:r>
                      <a:endParaRPr lang="en-US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4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4. Readily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d. 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5.</a:t>
                      </a:r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as a 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12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5. Consequently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e. 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3.</a:t>
                      </a:r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43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87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en-US"/>
              <a:t>Practice more at home / quiz yourself</a:t>
            </a: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2329A6-A0E6-466A-B945-8CF385177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75850"/>
              </p:ext>
            </p:extLst>
          </p:nvPr>
        </p:nvGraphicFramePr>
        <p:xfrm>
          <a:off x="620003" y="338666"/>
          <a:ext cx="11200695" cy="649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C756-4AB5-4607-A069-87C51BAE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430" y="3494"/>
            <a:ext cx="10872592" cy="1357493"/>
          </a:xfrm>
        </p:spPr>
        <p:txBody>
          <a:bodyPr/>
          <a:lstStyle/>
          <a:p>
            <a:pPr rtl="0"/>
            <a:r>
              <a:rPr lang="en-US" dirty="0"/>
              <a:t>Now you can …..</a:t>
            </a:r>
            <a:endParaRPr lang="en-Z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BFCFD4-101C-4BCA-8E3C-4B9793C37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298659"/>
              </p:ext>
            </p:extLst>
          </p:nvPr>
        </p:nvGraphicFramePr>
        <p:xfrm>
          <a:off x="289211" y="1360987"/>
          <a:ext cx="11613577" cy="420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220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B537F7CB-D9D6-4C7B-881B-248E7EFA4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7677" y="2370940"/>
            <a:ext cx="12192000" cy="1258888"/>
          </a:xfrm>
        </p:spPr>
        <p:txBody>
          <a:bodyPr anchor="ctr"/>
          <a:lstStyle/>
          <a:p>
            <a:r>
              <a:rPr lang="en-US" sz="8800" b="1" dirty="0">
                <a:solidFill>
                  <a:srgbClr val="192A72"/>
                </a:solidFill>
              </a:rPr>
              <a:t>Break</a:t>
            </a:r>
            <a:endParaRPr lang="he-IL" sz="8800" b="1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62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pPr rtl="0"/>
            <a:r>
              <a:rPr lang="en-US" dirty="0"/>
              <a:t>Module E pilot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Mini vocabulary lessons 18 of 40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Nadine Ali-</a:t>
            </a:r>
            <a:r>
              <a:rPr lang="en-US" dirty="0" err="1">
                <a:sym typeface="Varela Round"/>
              </a:rPr>
              <a:t>Awawdi</a:t>
            </a:r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475791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C756-4AB5-4607-A069-87C51BAE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61" y="-24081"/>
            <a:ext cx="10872592" cy="1357493"/>
          </a:xfrm>
        </p:spPr>
        <p:txBody>
          <a:bodyPr/>
          <a:lstStyle/>
          <a:p>
            <a:r>
              <a:rPr lang="en-US" dirty="0"/>
              <a:t>Can you?</a:t>
            </a:r>
            <a:endParaRPr lang="en-ZA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62DD7A-ACC1-426F-9509-70E9370C6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980373"/>
              </p:ext>
            </p:extLst>
          </p:nvPr>
        </p:nvGraphicFramePr>
        <p:xfrm>
          <a:off x="289211" y="1333412"/>
          <a:ext cx="11613577" cy="420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93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pPr rtl="0"/>
            <a:r>
              <a:rPr lang="en-US" dirty="0"/>
              <a:t>Module E pilot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Mini vocabulary lessons 17 of 40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Nadine Ali-</a:t>
            </a:r>
            <a:r>
              <a:rPr lang="en-US" dirty="0" err="1">
                <a:sym typeface="Varela Round"/>
              </a:rPr>
              <a:t>Awawdi</a:t>
            </a:r>
            <a:endParaRPr lang="he-IL" dirty="0">
              <a:sym typeface="Varela Rou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B946B-306F-4396-A571-6C1C280B8486}"/>
              </a:ext>
            </a:extLst>
          </p:cNvPr>
          <p:cNvSpPr txBox="1"/>
          <p:nvPr/>
        </p:nvSpPr>
        <p:spPr>
          <a:xfrm>
            <a:off x="1216136" y="4762577"/>
            <a:ext cx="10148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approve (v)- consequently (adv)-display (v)- flow (v)-inquiry(n)- movement (n)- planet (n)- readily (adj)- skilled (adj)- weak (adj)</a:t>
            </a:r>
          </a:p>
        </p:txBody>
      </p:sp>
    </p:spTree>
    <p:extLst>
      <p:ext uri="{BB962C8B-B14F-4D97-AF65-F5344CB8AC3E}">
        <p14:creationId xmlns:p14="http://schemas.microsoft.com/office/powerpoint/2010/main" val="173707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Mini Lesson 18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en-US" dirty="0"/>
              <a:t>We will learn these words:</a:t>
            </a:r>
            <a:endParaRPr lang="he-IL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AC7E5C6-2904-453E-B168-5E02401B05C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870305"/>
              </p:ext>
            </p:extLst>
          </p:nvPr>
        </p:nvGraphicFramePr>
        <p:xfrm>
          <a:off x="515273" y="1725460"/>
          <a:ext cx="11538182" cy="415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769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Assume (v)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82773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86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Considered as (v)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640905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771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Distance (n)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257079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599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 (n)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841943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441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Insist (v)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483376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715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 (adj)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228435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37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Plant (v)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082498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660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Reasonable (adj)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674691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015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Slight (adj)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755508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48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pPr rtl="0"/>
            <a:r>
              <a:rPr lang="en-US" dirty="0"/>
              <a:t>Module E pilot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Mini vocabulary lessons 18 of 40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Nadine Ali-</a:t>
            </a:r>
            <a:r>
              <a:rPr lang="en-US" dirty="0" err="1">
                <a:sym typeface="Varela Round"/>
              </a:rPr>
              <a:t>Awawdi</a:t>
            </a:r>
            <a:endParaRPr lang="he-IL" dirty="0">
              <a:sym typeface="Varela Rou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47639-3A59-4E0E-90C5-0FDF5555D5C6}"/>
              </a:ext>
            </a:extLst>
          </p:cNvPr>
          <p:cNvSpPr txBox="1"/>
          <p:nvPr/>
        </p:nvSpPr>
        <p:spPr>
          <a:xfrm>
            <a:off x="512752" y="4511673"/>
            <a:ext cx="10148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Assume (v)- considered as (adj)- distance (n)- flow (n)- insist (v)- natural (adj)-plant (v)- reasonable (adj)- slight (adj)-whereas (</a:t>
            </a:r>
            <a:r>
              <a:rPr lang="en-US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conj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35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Whereas (</a:t>
            </a:r>
            <a:r>
              <a:rPr lang="en-US" dirty="0" err="1"/>
              <a:t>conj</a:t>
            </a:r>
            <a:r>
              <a:rPr lang="en-US" dirty="0"/>
              <a:t>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661533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598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FF4E70A-4E50-4A63-ACC6-839E8175676E}"/>
              </a:ext>
            </a:extLst>
          </p:cNvPr>
          <p:cNvSpPr txBox="1">
            <a:spLocks/>
          </p:cNvSpPr>
          <p:nvPr/>
        </p:nvSpPr>
        <p:spPr>
          <a:xfrm>
            <a:off x="960405" y="109953"/>
            <a:ext cx="11519064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b" anchorCtr="0">
            <a:noAutofit/>
          </a:bodyPr>
          <a:lstStyle>
            <a:lvl1pPr marR="0" lvl="0" algn="ctr" defTabSz="914491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Varela Round"/>
              <a:buNone/>
              <a:defRPr sz="8000" b="0" i="0" u="none" strike="noStrike" kern="1200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sz="3200" dirty="0"/>
              <a:t>All 10 words after introducing each one</a:t>
            </a:r>
            <a:endParaRPr lang="he-IL" sz="3200" dirty="0"/>
          </a:p>
        </p:txBody>
      </p:sp>
      <p:graphicFrame>
        <p:nvGraphicFramePr>
          <p:cNvPr id="5" name="טבלה 18">
            <a:extLst>
              <a:ext uri="{FF2B5EF4-FFF2-40B4-BE49-F238E27FC236}">
                <a16:creationId xmlns:a16="http://schemas.microsoft.com/office/drawing/2014/main" id="{F96D49A5-69BA-44C8-90AA-5A71DEAA6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93597"/>
              </p:ext>
            </p:extLst>
          </p:nvPr>
        </p:nvGraphicFramePr>
        <p:xfrm>
          <a:off x="960405" y="1022688"/>
          <a:ext cx="7583490" cy="5401737"/>
        </p:xfrm>
        <a:graphic>
          <a:graphicData uri="http://schemas.openxmlformats.org/drawingml/2006/table">
            <a:tbl>
              <a:tblPr rtl="1" firstRow="1" bandRow="1">
                <a:tableStyleId>{D113A9D2-9D6B-4929-AA2D-F23B5EE8CBE7}</a:tableStyleId>
              </a:tblPr>
              <a:tblGrid>
                <a:gridCol w="2916931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1749628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2916931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</a:tblGrid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Hebrew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Arabic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Word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להניח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يتوقع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Assume (v)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נחשב 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يعتبر ك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Considered (as) (v)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מרחק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مسافة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Distance (n)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זרימה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انسياب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Flow (n)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להתעקש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يصر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Insist (v)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טבעי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طبيعي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Natural (adj)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679315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לשתול, לזרוע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يغرس/يزرع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Plant (v)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27089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סביר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منطقي/عقلاني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Reasonable (adj)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056372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קצת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طفيف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Slight (adj)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360196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ואילו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في حين ان</a:t>
                      </a:r>
                      <a:endParaRPr lang="he-IL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Whereas (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conj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)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806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473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403F-9E5D-4A62-B4D6-D89450858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pPr algn="l"/>
            <a:r>
              <a:rPr lang="en-US" dirty="0"/>
              <a:t>Exercise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AE92C-913F-43E4-9CB5-A2C80C267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1146" y="719667"/>
            <a:ext cx="10459961" cy="5966236"/>
          </a:xfrm>
        </p:spPr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754A0C1-57DA-41C9-B605-D730F9075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28736"/>
              </p:ext>
            </p:extLst>
          </p:nvPr>
        </p:nvGraphicFramePr>
        <p:xfrm>
          <a:off x="161147" y="719666"/>
          <a:ext cx="9998853" cy="137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853">
                  <a:extLst>
                    <a:ext uri="{9D8B030D-6E8A-4147-A177-3AD203B41FA5}">
                      <a16:colId xmlns:a16="http://schemas.microsoft.com/office/drawing/2014/main" val="3460535573"/>
                    </a:ext>
                  </a:extLst>
                </a:gridCol>
              </a:tblGrid>
              <a:tr h="137642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/>
                        <a:t>Complete the sentences using the words below:</a:t>
                      </a:r>
                    </a:p>
                    <a:p>
                      <a:pPr algn="l" rtl="0"/>
                      <a:r>
                        <a:rPr lang="en-US" sz="3200" dirty="0"/>
                        <a:t>insist, considered as, natural, plant, slight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2846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2171A3D-E07C-418A-B1E8-6E79FBE20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42592"/>
              </p:ext>
            </p:extLst>
          </p:nvPr>
        </p:nvGraphicFramePr>
        <p:xfrm>
          <a:off x="161147" y="2433712"/>
          <a:ext cx="9998853" cy="403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853">
                  <a:extLst>
                    <a:ext uri="{9D8B030D-6E8A-4147-A177-3AD203B41FA5}">
                      <a16:colId xmlns:a16="http://schemas.microsoft.com/office/drawing/2014/main" val="47568351"/>
                    </a:ext>
                  </a:extLst>
                </a:gridCol>
              </a:tblGrid>
              <a:tr h="4037426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400" dirty="0"/>
                        <a:t>Mr. Green is…………….the best teacher at school. </a:t>
                      </a:r>
                    </a:p>
                    <a:p>
                      <a:pPr marL="342900" indent="-342900" algn="l" rtl="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400" dirty="0"/>
                        <a:t>Let’s …….some seeds on the Good Deed day.</a:t>
                      </a:r>
                    </a:p>
                    <a:p>
                      <a:pPr marL="342900" indent="-342900" algn="l" rtl="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400" dirty="0"/>
                        <a:t>She always………….on her opinion.</a:t>
                      </a:r>
                    </a:p>
                    <a:p>
                      <a:pPr marL="342900" indent="-342900" algn="l" rtl="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400" dirty="0"/>
                        <a:t>There was a ………. Change in the plan. </a:t>
                      </a:r>
                    </a:p>
                    <a:p>
                      <a:pPr marL="342900" indent="-342900" algn="l" rtl="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400" dirty="0"/>
                        <a:t>I enjoy watching ………………….views.</a:t>
                      </a:r>
                      <a:endParaRPr lang="en-US" sz="2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8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219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403F-9E5D-4A62-B4D6-D89450858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pPr algn="l"/>
            <a:r>
              <a:rPr lang="en-US" dirty="0"/>
              <a:t>Let’s Check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AE92C-913F-43E4-9CB5-A2C80C267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1146" y="719667"/>
            <a:ext cx="10459961" cy="5966236"/>
          </a:xfrm>
        </p:spPr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754A0C1-57DA-41C9-B605-D730F9075A2B}"/>
              </a:ext>
            </a:extLst>
          </p:cNvPr>
          <p:cNvGraphicFramePr>
            <a:graphicFrameLocks noGrp="1"/>
          </p:cNvGraphicFramePr>
          <p:nvPr/>
        </p:nvGraphicFramePr>
        <p:xfrm>
          <a:off x="161147" y="719666"/>
          <a:ext cx="9998853" cy="137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853">
                  <a:extLst>
                    <a:ext uri="{9D8B030D-6E8A-4147-A177-3AD203B41FA5}">
                      <a16:colId xmlns:a16="http://schemas.microsoft.com/office/drawing/2014/main" val="3460535573"/>
                    </a:ext>
                  </a:extLst>
                </a:gridCol>
              </a:tblGrid>
              <a:tr h="137642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/>
                        <a:t>Complete the sentences using the words below:</a:t>
                      </a:r>
                    </a:p>
                    <a:p>
                      <a:pPr algn="l" rtl="0"/>
                      <a:r>
                        <a:rPr lang="en-US" sz="3200" dirty="0"/>
                        <a:t>insist, considered as, natural, plant, slight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2846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2171A3D-E07C-418A-B1E8-6E79FBE20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38947"/>
              </p:ext>
            </p:extLst>
          </p:nvPr>
        </p:nvGraphicFramePr>
        <p:xfrm>
          <a:off x="161147" y="2433712"/>
          <a:ext cx="9998853" cy="403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853">
                  <a:extLst>
                    <a:ext uri="{9D8B030D-6E8A-4147-A177-3AD203B41FA5}">
                      <a16:colId xmlns:a16="http://schemas.microsoft.com/office/drawing/2014/main" val="47568351"/>
                    </a:ext>
                  </a:extLst>
                </a:gridCol>
              </a:tblGrid>
              <a:tr h="4037426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400" dirty="0"/>
                        <a:t>Mr. Green is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considered as </a:t>
                      </a:r>
                      <a:r>
                        <a:rPr lang="en-US" sz="2400" dirty="0"/>
                        <a:t>the best teacher at school. </a:t>
                      </a:r>
                    </a:p>
                    <a:p>
                      <a:pPr marL="342900" indent="-342900" algn="l" rtl="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400" dirty="0"/>
                        <a:t>Let’s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plant</a:t>
                      </a:r>
                      <a:r>
                        <a:rPr lang="en-US" sz="2400" dirty="0"/>
                        <a:t> some seeds on the Good Deed day.</a:t>
                      </a:r>
                    </a:p>
                    <a:p>
                      <a:pPr marL="342900" indent="-342900" algn="l" rtl="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400" dirty="0"/>
                        <a:t>She always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insists</a:t>
                      </a:r>
                      <a:r>
                        <a:rPr lang="en-US" sz="2400" dirty="0"/>
                        <a:t> on her opinion.</a:t>
                      </a:r>
                    </a:p>
                    <a:p>
                      <a:pPr marL="342900" indent="-342900" algn="l" rtl="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400" dirty="0"/>
                        <a:t>There was a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slight </a:t>
                      </a:r>
                      <a:r>
                        <a:rPr lang="en-US" sz="2400" dirty="0"/>
                        <a:t>change in the plan. </a:t>
                      </a:r>
                    </a:p>
                    <a:p>
                      <a:pPr marL="342900" indent="-342900" algn="l" rtl="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400" dirty="0"/>
                        <a:t>I enjoy watching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natural</a:t>
                      </a:r>
                      <a:r>
                        <a:rPr lang="en-US" sz="2400" dirty="0"/>
                        <a:t> views.</a:t>
                      </a:r>
                      <a:endParaRPr lang="en-US" sz="2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8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210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7159" y="195930"/>
            <a:ext cx="10247689" cy="1937964"/>
          </a:xfrm>
        </p:spPr>
        <p:txBody>
          <a:bodyPr/>
          <a:lstStyle/>
          <a:p>
            <a:r>
              <a:rPr lang="en-US" dirty="0"/>
              <a:t>Practice - Antonyms</a:t>
            </a:r>
            <a:br>
              <a:rPr lang="en-US" dirty="0"/>
            </a:br>
            <a:r>
              <a:rPr lang="en-US" dirty="0"/>
              <a:t>Match the words in column A to their antonyms in column B</a:t>
            </a:r>
            <a:endParaRPr lang="he-IL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8D683EE-7BE9-4AAA-BD47-E2FA00E29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77449"/>
              </p:ext>
            </p:extLst>
          </p:nvPr>
        </p:nvGraphicFramePr>
        <p:xfrm>
          <a:off x="2032000" y="2057400"/>
          <a:ext cx="8128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083460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10994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Synonyms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8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1. slight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a. ….artificial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3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2. 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b. ….illogical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1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3. reasonable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c….. Big/considerable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4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4. whereas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d. ….root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12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5.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e. ….likewise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43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310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1937964"/>
          </a:xfrm>
        </p:spPr>
        <p:txBody>
          <a:bodyPr/>
          <a:lstStyle/>
          <a:p>
            <a:r>
              <a:rPr lang="en-US" dirty="0"/>
              <a:t>Let’s Check!</a:t>
            </a:r>
            <a:endParaRPr lang="he-IL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8D683EE-7BE9-4AAA-BD47-E2FA00E29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88931"/>
              </p:ext>
            </p:extLst>
          </p:nvPr>
        </p:nvGraphicFramePr>
        <p:xfrm>
          <a:off x="2032000" y="2057400"/>
          <a:ext cx="8128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083460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10994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Synonyms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8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1. slight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a.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2</a:t>
                      </a:r>
                      <a:r>
                        <a:rPr lang="en-US" sz="2400" dirty="0"/>
                        <a:t> artificial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3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2. 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b. 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3</a:t>
                      </a:r>
                      <a:r>
                        <a:rPr lang="en-US" sz="2400" dirty="0"/>
                        <a:t> illogical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1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3. reasonable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c. 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2400" dirty="0"/>
                        <a:t> Big/considerable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4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4. whereas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d. 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5</a:t>
                      </a:r>
                      <a:r>
                        <a:rPr lang="en-US" sz="2400" dirty="0"/>
                        <a:t> root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12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5.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e. 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4</a:t>
                      </a:r>
                      <a:r>
                        <a:rPr lang="en-US" sz="2400" dirty="0"/>
                        <a:t> likewise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43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172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en-US"/>
              <a:t>Practice more at home / quiz yourself</a:t>
            </a: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2329A6-A0E6-466A-B945-8CF385177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727882"/>
              </p:ext>
            </p:extLst>
          </p:nvPr>
        </p:nvGraphicFramePr>
        <p:xfrm>
          <a:off x="437122" y="31628"/>
          <a:ext cx="11544476" cy="682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1378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C756-4AB5-4607-A069-87C51BAE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655" y="0"/>
            <a:ext cx="10872592" cy="1357493"/>
          </a:xfrm>
        </p:spPr>
        <p:txBody>
          <a:bodyPr/>
          <a:lstStyle/>
          <a:p>
            <a:pPr rtl="0"/>
            <a:r>
              <a:rPr lang="en-US" dirty="0"/>
              <a:t>Now you can …..</a:t>
            </a:r>
            <a:endParaRPr lang="en-Z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BFCFD4-101C-4BCA-8E3C-4B9793C37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617849"/>
              </p:ext>
            </p:extLst>
          </p:nvPr>
        </p:nvGraphicFramePr>
        <p:xfrm>
          <a:off x="289211" y="1250816"/>
          <a:ext cx="11613577" cy="420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890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113" y="3743867"/>
            <a:ext cx="9613777" cy="1415378"/>
          </a:xfrm>
        </p:spPr>
        <p:txBody>
          <a:bodyPr vert="horz" wrap="none" lIns="36000" tIns="36000" rIns="36000" bIns="36000" rtlCol="1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3083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pPr rtl="0"/>
            <a:r>
              <a:rPr lang="en-US" dirty="0"/>
              <a:t>Module E pilot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Mini vocabulary lessons 17 of 40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Nadine Ali-</a:t>
            </a:r>
            <a:r>
              <a:rPr lang="en-US" dirty="0" err="1">
                <a:sym typeface="Varela Round"/>
              </a:rPr>
              <a:t>Awawdi</a:t>
            </a:r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66917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C756-4AB5-4607-A069-87C51BAE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61" y="-24081"/>
            <a:ext cx="10872592" cy="1357493"/>
          </a:xfrm>
        </p:spPr>
        <p:txBody>
          <a:bodyPr/>
          <a:lstStyle/>
          <a:p>
            <a:r>
              <a:rPr lang="en-US" dirty="0"/>
              <a:t>Can you?</a:t>
            </a:r>
            <a:endParaRPr lang="en-ZA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62DD7A-ACC1-426F-9509-70E9370C6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805826"/>
              </p:ext>
            </p:extLst>
          </p:nvPr>
        </p:nvGraphicFramePr>
        <p:xfrm>
          <a:off x="289211" y="1333412"/>
          <a:ext cx="11613577" cy="420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29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en-US" dirty="0"/>
              <a:t>Mini Lesson 17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en-US" dirty="0"/>
              <a:t>We will learn these words:</a:t>
            </a:r>
            <a:endParaRPr lang="he-IL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AC7E5C6-2904-453E-B168-5E02401B05C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10531627"/>
              </p:ext>
            </p:extLst>
          </p:nvPr>
        </p:nvGraphicFramePr>
        <p:xfrm>
          <a:off x="515273" y="1725460"/>
          <a:ext cx="11538182" cy="415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Approve (v)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250992"/>
              </p:ext>
            </p:extLst>
          </p:nvPr>
        </p:nvGraphicFramePr>
        <p:xfrm>
          <a:off x="1936998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44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9DD3-5242-4E6D-AD4F-B2F2EABF4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Consequently (adv)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8BE37-63B4-4DD3-B6E8-1988D27C7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815628"/>
              </p:ext>
            </p:extLst>
          </p:nvPr>
        </p:nvGraphicFramePr>
        <p:xfrm>
          <a:off x="2032000" y="823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67877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1875</Words>
  <Application>Microsoft Office PowerPoint</Application>
  <PresentationFormat>מסך רחב</PresentationFormat>
  <Paragraphs>369</Paragraphs>
  <Slides>48</Slides>
  <Notes>9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52" baseType="lpstr">
      <vt:lpstr>Arial</vt:lpstr>
      <vt:lpstr>Calibri</vt:lpstr>
      <vt:lpstr>Varela Round</vt:lpstr>
      <vt:lpstr>ערכת נושא Office</vt:lpstr>
      <vt:lpstr>מערכת שידורים לאומית</vt:lpstr>
      <vt:lpstr>Module E pilot</vt:lpstr>
      <vt:lpstr>Module E pilot</vt:lpstr>
      <vt:lpstr>Module E pilot</vt:lpstr>
      <vt:lpstr>Module E pilot</vt:lpstr>
      <vt:lpstr>Can you?</vt:lpstr>
      <vt:lpstr>Mini Lesson 17</vt:lpstr>
      <vt:lpstr>Approve (v)</vt:lpstr>
      <vt:lpstr>Consequently (adv)</vt:lpstr>
      <vt:lpstr>Display (n)</vt:lpstr>
      <vt:lpstr>Flow (V)</vt:lpstr>
      <vt:lpstr>Inquiry (n)</vt:lpstr>
      <vt:lpstr>Movement (n)</vt:lpstr>
      <vt:lpstr>Planet (n)</vt:lpstr>
      <vt:lpstr>Readily (adv)</vt:lpstr>
      <vt:lpstr>Skilled (adj)</vt:lpstr>
      <vt:lpstr>Weak (adj)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Practice - Synonyms Match the words in column A to their synonyms in column B</vt:lpstr>
      <vt:lpstr>Practice - Synonyms Match the words in column A to their synonyms in column B</vt:lpstr>
      <vt:lpstr>Practice more at home / quiz yourself</vt:lpstr>
      <vt:lpstr>Now you can …..</vt:lpstr>
      <vt:lpstr>Break</vt:lpstr>
      <vt:lpstr>Module E pilot</vt:lpstr>
      <vt:lpstr>Can you?</vt:lpstr>
      <vt:lpstr>Mini Lesson 18</vt:lpstr>
      <vt:lpstr>Assume (v)</vt:lpstr>
      <vt:lpstr>Considered as (v)</vt:lpstr>
      <vt:lpstr>Distance (n)</vt:lpstr>
      <vt:lpstr>Flow (n)</vt:lpstr>
      <vt:lpstr>Insist (v)</vt:lpstr>
      <vt:lpstr>Natural (adj)</vt:lpstr>
      <vt:lpstr>Plant (v)</vt:lpstr>
      <vt:lpstr>Reasonable (adj)</vt:lpstr>
      <vt:lpstr>Slight (adj)</vt:lpstr>
      <vt:lpstr>Whereas (conj)</vt:lpstr>
      <vt:lpstr>מצגת של PowerPoint‏</vt:lpstr>
      <vt:lpstr>Exercise </vt:lpstr>
      <vt:lpstr>Let’s Check </vt:lpstr>
      <vt:lpstr>Practice - Antonyms Match the words in column A to their antonyms in column B</vt:lpstr>
      <vt:lpstr>Let’s Check!</vt:lpstr>
      <vt:lpstr>Practice more at home / quiz yourself</vt:lpstr>
      <vt:lpstr>Now you can …..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נעמה כהן-לוז</cp:lastModifiedBy>
  <cp:revision>91</cp:revision>
  <dcterms:created xsi:type="dcterms:W3CDTF">2020-03-15T19:13:03Z</dcterms:created>
  <dcterms:modified xsi:type="dcterms:W3CDTF">2020-07-21T15:02:01Z</dcterms:modified>
</cp:coreProperties>
</file>