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7" r:id="rId2"/>
    <p:sldId id="262" r:id="rId3"/>
    <p:sldId id="322" r:id="rId4"/>
    <p:sldId id="315" r:id="rId5"/>
    <p:sldId id="325" r:id="rId6"/>
    <p:sldId id="324" r:id="rId7"/>
    <p:sldId id="316" r:id="rId8"/>
    <p:sldId id="291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60E156-DD2E-4E4F-A3BC-9121560A8974}" type="datetimeFigureOut">
              <a:rPr lang="he-IL" smtClean="0"/>
              <a:t>ה'/אייר/תש"ף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B9E935-8E4E-4472-9A4C-E49792A32C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27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02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15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56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07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095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3" y="1195757"/>
            <a:ext cx="11161453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932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7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82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736135" y="1364974"/>
            <a:ext cx="7725918" cy="346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831803" y="1720423"/>
            <a:ext cx="10872592" cy="1260000"/>
          </a:xfrm>
        </p:spPr>
        <p:txBody>
          <a:bodyPr/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</a:rPr>
              <a:t>תיאטרון מאחורי הקלעים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318585" y="3626915"/>
            <a:ext cx="10873415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עם רינת פנקס-</a:t>
            </a:r>
            <a:r>
              <a:rPr lang="he-IL" dirty="0" err="1">
                <a:sym typeface="Varela Round"/>
              </a:rPr>
              <a:t>זלאיט</a:t>
            </a:r>
            <a:endParaRPr lang="he-IL" dirty="0">
              <a:sym typeface="Varela Roun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4D0BA9A-EC0F-46D2-9748-00E02FDB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4" y="4503879"/>
            <a:ext cx="2523687" cy="2186124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61653" y="46368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545446" y="1090247"/>
            <a:ext cx="9759785" cy="51108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נתרגל משחקי תאטרון 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נפעל ונשחק  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נכיר מושגים משפת התאטרון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נדמיין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C72CAAFF-FDDC-4FBA-B282-B0BA0197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32" y="1123347"/>
            <a:ext cx="1132294" cy="981948"/>
          </a:xfrm>
          <a:prstGeom prst="rect">
            <a:avLst/>
          </a:prstGeom>
        </p:spPr>
      </p:pic>
      <p:pic>
        <p:nvPicPr>
          <p:cNvPr id="11" name="גרפיקה 2" descr="ריקוד">
            <a:extLst>
              <a:ext uri="{FF2B5EF4-FFF2-40B4-BE49-F238E27FC236}">
                <a16:creationId xmlns:a16="http://schemas.microsoft.com/office/drawing/2014/main" id="{08F83E64-8C1E-443D-95AC-0918960C4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176" y="2422251"/>
            <a:ext cx="1006749" cy="100674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BB2EEB1-4480-402F-847E-4C6A88824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34" y="3827576"/>
            <a:ext cx="1011490" cy="100674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7F67E6D-6711-4525-91FF-68A371469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194" y="5151281"/>
            <a:ext cx="1412712" cy="13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6000" y="777661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להביא?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CACA0E-92AC-4655-81E3-B1EAC10D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694339" y="2392533"/>
            <a:ext cx="11161453" cy="4152517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בד</a:t>
            </a:r>
            <a:r>
              <a:rPr lang="he-IL" dirty="0"/>
              <a:t>  </a:t>
            </a:r>
            <a:br>
              <a:rPr lang="en-US" dirty="0"/>
            </a:br>
            <a:r>
              <a:rPr lang="he-IL" dirty="0"/>
              <a:t>אפשר : מפת בד, צעיף, מטפחת בד, ציפית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5B8393C-A81E-414D-B274-1F992158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729" y="2285929"/>
            <a:ext cx="2167591" cy="12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9A2A99-9240-434F-A340-68C1C699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חימום</a:t>
            </a:r>
          </a:p>
        </p:txBody>
      </p:sp>
      <p:pic>
        <p:nvPicPr>
          <p:cNvPr id="5" name="חימום">
            <a:hlinkClick r:id="" action="ppaction://media"/>
            <a:extLst>
              <a:ext uri="{FF2B5EF4-FFF2-40B4-BE49-F238E27FC236}">
                <a16:creationId xmlns:a16="http://schemas.microsoft.com/office/drawing/2014/main" id="{F21FC0F8-73F0-4020-9CF4-6688FFB7F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5106" y="1351670"/>
            <a:ext cx="3141785" cy="31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6000" y="130526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619450" y="977875"/>
            <a:ext cx="8721498" cy="51424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תרגלנו משחקי תאטרון 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פעלנו ושחקנו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הכרנו מושגים משפת התאטרון</a:t>
            </a:r>
          </a:p>
          <a:p>
            <a:pPr>
              <a:lnSpc>
                <a:spcPct val="200000"/>
              </a:lnSpc>
            </a:pPr>
            <a:r>
              <a:rPr lang="he-IL" sz="4000" dirty="0">
                <a:cs typeface="Varela Round"/>
              </a:rPr>
              <a:t>דמיינו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32" y="1123347"/>
            <a:ext cx="1132294" cy="981948"/>
          </a:xfrm>
          <a:prstGeom prst="rect">
            <a:avLst/>
          </a:prstGeom>
        </p:spPr>
      </p:pic>
      <p:pic>
        <p:nvPicPr>
          <p:cNvPr id="10" name="גרפיקה 2" descr="ריקוד">
            <a:extLst>
              <a:ext uri="{FF2B5EF4-FFF2-40B4-BE49-F238E27FC236}">
                <a16:creationId xmlns:a16="http://schemas.microsoft.com/office/drawing/2014/main" id="{37E20B99-53B4-4A93-A6AD-6772359F8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176" y="2422251"/>
            <a:ext cx="1006749" cy="100674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5B80714-A0A6-45B2-AADE-7F9BA3BEB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35" y="3786766"/>
            <a:ext cx="1011490" cy="100674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4178450-CCEC-469A-AE31-490A2C5A0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4156" y="5033749"/>
            <a:ext cx="1412712" cy="13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רינת פנקס </a:t>
            </a:r>
            <a:r>
              <a:rPr lang="he-IL" sz="2000" dirty="0" err="1"/>
              <a:t>זלאיט</a:t>
            </a:r>
            <a:r>
              <a:rPr lang="he-IL" sz="2000" dirty="0"/>
              <a:t> – גננת, מנחה בתוכנית 'המוזה באה לגן'</a:t>
            </a:r>
          </a:p>
          <a:p>
            <a:r>
              <a:rPr lang="he-IL" sz="2000" dirty="0"/>
              <a:t>סמדר בן </a:t>
            </a:r>
            <a:r>
              <a:rPr lang="he-IL" sz="2000" dirty="0" err="1"/>
              <a:t>שיטרית</a:t>
            </a:r>
            <a:r>
              <a:rPr lang="he-IL" sz="2000" dirty="0"/>
              <a:t> – מדריכה לאמנות מחוז צפון, האגף לחינוך קדם יסודי</a:t>
            </a:r>
          </a:p>
          <a:p>
            <a:r>
              <a:rPr lang="he-IL" sz="2000" dirty="0"/>
              <a:t>סיגל עמיר – מדריכה ארצית לאמנויות, האגף לחינוך קדם יסודי</a:t>
            </a:r>
          </a:p>
          <a:p>
            <a:r>
              <a:rPr lang="he-IL" sz="2000" kern="0" dirty="0">
                <a:latin typeface="Varela Round"/>
                <a:cs typeface="Varela Round"/>
                <a:sym typeface="Varela Round"/>
              </a:rPr>
              <a:t>אינה </a:t>
            </a:r>
            <a:r>
              <a:rPr lang="he-IL" sz="2000" kern="0" dirty="0" err="1">
                <a:latin typeface="Varela Round"/>
                <a:cs typeface="Varela Round"/>
                <a:sym typeface="Varela Round"/>
              </a:rPr>
              <a:t>פלוטוב</a:t>
            </a:r>
            <a:r>
              <a:rPr lang="he-IL" sz="2000" kern="0" dirty="0">
                <a:latin typeface="Varela Round"/>
                <a:cs typeface="Varela Round"/>
                <a:sym typeface="Varela Round"/>
              </a:rPr>
              <a:t> – מנהלת היחידה למידענות וטכנולוגיות תקשוב, האגף לחינוך קדם יסודי</a:t>
            </a:r>
          </a:p>
          <a:p>
            <a:r>
              <a:rPr lang="he-IL" sz="2000" kern="0" dirty="0">
                <a:latin typeface="Varela Round"/>
                <a:cs typeface="Varela Round"/>
                <a:sym typeface="Varela Round"/>
              </a:rPr>
              <a:t>רינת אלפיה – מדריכה ארצית ללמידה מרחוק, מנהל תקשוב טכנולוגיה ומערכות מידע , האגף לחינוך קדם יסודי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6166" y="447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8050" y="3016167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589" y="1838684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172</Words>
  <Application>Microsoft Office PowerPoint</Application>
  <PresentationFormat>מסך רחב</PresentationFormat>
  <Paragraphs>24</Paragraphs>
  <Slides>8</Slides>
  <Notes>4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Varela Round</vt:lpstr>
      <vt:lpstr>1_ערכת נושא Office</vt:lpstr>
      <vt:lpstr>מערכת שידורים לאומית</vt:lpstr>
      <vt:lpstr>תיאטרון מאחורי הקלעים</vt:lpstr>
      <vt:lpstr>מה נעשה היום? </vt:lpstr>
      <vt:lpstr>מה להביא?</vt:lpstr>
      <vt:lpstr>חימום</vt:lpstr>
      <vt:lpstr>מה עשינו היום? </vt:lpstr>
      <vt:lpstr>ערכו והכינו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Sigal Amir</dc:creator>
  <cp:lastModifiedBy>Rinat Alfia</cp:lastModifiedBy>
  <cp:revision>25</cp:revision>
  <dcterms:created xsi:type="dcterms:W3CDTF">2020-03-29T17:27:34Z</dcterms:created>
  <dcterms:modified xsi:type="dcterms:W3CDTF">2020-04-29T18:10:46Z</dcterms:modified>
</cp:coreProperties>
</file>