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3" r:id="rId3"/>
  </p:sldMasterIdLst>
  <p:notesMasterIdLst>
    <p:notesMasterId r:id="rId61"/>
  </p:notesMasterIdLst>
  <p:sldIdLst>
    <p:sldId id="256" r:id="rId4"/>
    <p:sldId id="323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8" r:id="rId22"/>
    <p:sldId id="331" r:id="rId23"/>
    <p:sldId id="332" r:id="rId24"/>
    <p:sldId id="333" r:id="rId25"/>
    <p:sldId id="334" r:id="rId26"/>
    <p:sldId id="335" r:id="rId27"/>
    <p:sldId id="365" r:id="rId28"/>
    <p:sldId id="351" r:id="rId29"/>
    <p:sldId id="352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60" r:id="rId38"/>
    <p:sldId id="330" r:id="rId39"/>
    <p:sldId id="345" r:id="rId40"/>
    <p:sldId id="346" r:id="rId41"/>
    <p:sldId id="347" r:id="rId42"/>
    <p:sldId id="349" r:id="rId43"/>
    <p:sldId id="348" r:id="rId44"/>
    <p:sldId id="353" r:id="rId45"/>
    <p:sldId id="358" r:id="rId46"/>
    <p:sldId id="354" r:id="rId47"/>
    <p:sldId id="355" r:id="rId48"/>
    <p:sldId id="359" r:id="rId49"/>
    <p:sldId id="356" r:id="rId50"/>
    <p:sldId id="357" r:id="rId51"/>
    <p:sldId id="362" r:id="rId52"/>
    <p:sldId id="363" r:id="rId53"/>
    <p:sldId id="364" r:id="rId54"/>
    <p:sldId id="361" r:id="rId55"/>
    <p:sldId id="367" r:id="rId56"/>
    <p:sldId id="368" r:id="rId57"/>
    <p:sldId id="300" r:id="rId58"/>
    <p:sldId id="326" r:id="rId59"/>
    <p:sldId id="327" r:id="rId6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5" d="100"/>
          <a:sy n="65" d="100"/>
        </p:scale>
        <p:origin x="1224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10FCA9-ADC6-4A26-A052-DD410F5ED18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7A9B1E8B-5584-45E8-8014-D0B8287818AB}">
      <dgm:prSet phldrT="[טקסט]"/>
      <dgm:spPr/>
      <dgm:t>
        <a:bodyPr/>
        <a:lstStyle/>
        <a:p>
          <a:pPr rtl="1"/>
          <a:r>
            <a:rPr lang="he-IL" dirty="0"/>
            <a:t>מחלקת חשבונות</a:t>
          </a:r>
        </a:p>
      </dgm:t>
    </dgm:pt>
    <dgm:pt modelId="{832B55C8-DA10-416B-AD2F-2889D8B4CCF7}" type="parTrans" cxnId="{9720A2E1-3D7C-496F-9D0A-0316BD104E4C}">
      <dgm:prSet/>
      <dgm:spPr/>
      <dgm:t>
        <a:bodyPr/>
        <a:lstStyle/>
        <a:p>
          <a:pPr rtl="1"/>
          <a:endParaRPr lang="he-IL"/>
        </a:p>
      </dgm:t>
    </dgm:pt>
    <dgm:pt modelId="{929E7F51-653A-4295-A0DD-5F163110CA60}" type="sibTrans" cxnId="{9720A2E1-3D7C-496F-9D0A-0316BD104E4C}">
      <dgm:prSet/>
      <dgm:spPr/>
      <dgm:t>
        <a:bodyPr/>
        <a:lstStyle/>
        <a:p>
          <a:pPr rtl="1"/>
          <a:endParaRPr lang="he-IL"/>
        </a:p>
      </dgm:t>
    </dgm:pt>
    <dgm:pt modelId="{8F0BD1EC-FF79-4458-97C9-59A6E393EE43}">
      <dgm:prSet phldrT="[טקסט]"/>
      <dgm:spPr/>
      <dgm:t>
        <a:bodyPr/>
        <a:lstStyle/>
        <a:p>
          <a:pPr rtl="1"/>
          <a:r>
            <a:rPr lang="he-IL" dirty="0"/>
            <a:t>הנהלה</a:t>
          </a:r>
        </a:p>
      </dgm:t>
    </dgm:pt>
    <dgm:pt modelId="{9969BA83-D5FD-4B79-B8B9-B63B5A078E5A}" type="parTrans" cxnId="{D852E1FF-E923-41C7-AE9B-83FAD941A8CC}">
      <dgm:prSet/>
      <dgm:spPr/>
      <dgm:t>
        <a:bodyPr/>
        <a:lstStyle/>
        <a:p>
          <a:pPr rtl="1"/>
          <a:endParaRPr lang="he-IL"/>
        </a:p>
      </dgm:t>
    </dgm:pt>
    <dgm:pt modelId="{82E49BDD-8ECD-49D1-98C6-17D54C979736}" type="sibTrans" cxnId="{D852E1FF-E923-41C7-AE9B-83FAD941A8CC}">
      <dgm:prSet/>
      <dgm:spPr/>
      <dgm:t>
        <a:bodyPr/>
        <a:lstStyle/>
        <a:p>
          <a:pPr rtl="1"/>
          <a:endParaRPr lang="he-IL"/>
        </a:p>
      </dgm:t>
    </dgm:pt>
    <dgm:pt modelId="{7221AAB5-7092-4288-8E59-913550EFD8D0}">
      <dgm:prSet phldrT="[טקסט]"/>
      <dgm:spPr/>
      <dgm:t>
        <a:bodyPr/>
        <a:lstStyle/>
        <a:p>
          <a:pPr rtl="1"/>
          <a:endParaRPr lang="he-IL" dirty="0"/>
        </a:p>
      </dgm:t>
    </dgm:pt>
    <dgm:pt modelId="{A3B24DA4-5F30-4E5D-82DF-486BA776C392}" type="parTrans" cxnId="{D4BD807D-0455-4200-9061-A71F6032C057}">
      <dgm:prSet/>
      <dgm:spPr/>
      <dgm:t>
        <a:bodyPr/>
        <a:lstStyle/>
        <a:p>
          <a:pPr rtl="1"/>
          <a:endParaRPr lang="he-IL"/>
        </a:p>
      </dgm:t>
    </dgm:pt>
    <dgm:pt modelId="{16E1A29C-5927-4489-979D-809FCCEF0581}" type="sibTrans" cxnId="{D4BD807D-0455-4200-9061-A71F6032C057}">
      <dgm:prSet/>
      <dgm:spPr/>
      <dgm:t>
        <a:bodyPr/>
        <a:lstStyle/>
        <a:p>
          <a:pPr rtl="1"/>
          <a:endParaRPr lang="he-IL"/>
        </a:p>
      </dgm:t>
    </dgm:pt>
    <dgm:pt modelId="{D5DFD53B-3C39-4B72-AAED-C159411E8C51}">
      <dgm:prSet phldrT="[טקסט]"/>
      <dgm:spPr/>
      <dgm:t>
        <a:bodyPr/>
        <a:lstStyle/>
        <a:p>
          <a:pPr rtl="1"/>
          <a:endParaRPr lang="he-IL"/>
        </a:p>
      </dgm:t>
    </dgm:pt>
    <dgm:pt modelId="{5C976D95-8244-47D9-8479-272D2F374EC6}" type="parTrans" cxnId="{D09C2BCC-D935-4CCF-AD36-256B64279C70}">
      <dgm:prSet/>
      <dgm:spPr/>
      <dgm:t>
        <a:bodyPr/>
        <a:lstStyle/>
        <a:p>
          <a:pPr rtl="1"/>
          <a:endParaRPr lang="he-IL"/>
        </a:p>
      </dgm:t>
    </dgm:pt>
    <dgm:pt modelId="{FC25D8FF-C8F2-4A9E-908D-1BB8B5D252C4}" type="sibTrans" cxnId="{D09C2BCC-D935-4CCF-AD36-256B64279C70}">
      <dgm:prSet/>
      <dgm:spPr/>
      <dgm:t>
        <a:bodyPr/>
        <a:lstStyle/>
        <a:p>
          <a:pPr rtl="1"/>
          <a:endParaRPr lang="he-IL"/>
        </a:p>
      </dgm:t>
    </dgm:pt>
    <dgm:pt modelId="{CA6483BF-D772-4E4A-B63D-FC11EBAD17CA}">
      <dgm:prSet phldrT="[טקסט]"/>
      <dgm:spPr/>
      <dgm:t>
        <a:bodyPr/>
        <a:lstStyle/>
        <a:p>
          <a:pPr rtl="1"/>
          <a:r>
            <a:rPr lang="he-IL" dirty="0"/>
            <a:t>ריצוף</a:t>
          </a:r>
        </a:p>
      </dgm:t>
    </dgm:pt>
    <dgm:pt modelId="{BA69DCB3-150D-4B51-88A1-6DB180301783}" type="parTrans" cxnId="{EF0EB19B-3F91-4851-A1E7-0E5123AADFAC}">
      <dgm:prSet/>
      <dgm:spPr/>
      <dgm:t>
        <a:bodyPr/>
        <a:lstStyle/>
        <a:p>
          <a:pPr rtl="1"/>
          <a:endParaRPr lang="he-IL"/>
        </a:p>
      </dgm:t>
    </dgm:pt>
    <dgm:pt modelId="{471CA613-6FD1-45B9-9DCA-B87CC7C789C7}" type="sibTrans" cxnId="{EF0EB19B-3F91-4851-A1E7-0E5123AADFAC}">
      <dgm:prSet/>
      <dgm:spPr/>
      <dgm:t>
        <a:bodyPr/>
        <a:lstStyle/>
        <a:p>
          <a:pPr rtl="1"/>
          <a:endParaRPr lang="he-IL"/>
        </a:p>
      </dgm:t>
    </dgm:pt>
    <dgm:pt modelId="{F0D44F89-35B3-46BF-B047-25A6189F24F9}" type="pres">
      <dgm:prSet presAssocID="{3210FCA9-ADC6-4A26-A052-DD410F5ED18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C4B0B59-4AFB-4FB7-8FDD-9687AD3A5D7B}" type="pres">
      <dgm:prSet presAssocID="{7A9B1E8B-5584-45E8-8014-D0B8287818AB}" presName="gear1" presStyleLbl="node1" presStyleIdx="0" presStyleCnt="3" custLinFactNeighborX="-1395" custLinFactNeighborY="0">
        <dgm:presLayoutVars>
          <dgm:chMax val="1"/>
          <dgm:bulletEnabled val="1"/>
        </dgm:presLayoutVars>
      </dgm:prSet>
      <dgm:spPr/>
    </dgm:pt>
    <dgm:pt modelId="{C78153C7-6A0A-4C35-96D3-A6317F756865}" type="pres">
      <dgm:prSet presAssocID="{7A9B1E8B-5584-45E8-8014-D0B8287818AB}" presName="gear1srcNode" presStyleLbl="node1" presStyleIdx="0" presStyleCnt="3"/>
      <dgm:spPr/>
    </dgm:pt>
    <dgm:pt modelId="{6B37AF0B-8620-41FD-BE0E-63574A3F002E}" type="pres">
      <dgm:prSet presAssocID="{7A9B1E8B-5584-45E8-8014-D0B8287818AB}" presName="gear1dstNode" presStyleLbl="node1" presStyleIdx="0" presStyleCnt="3"/>
      <dgm:spPr/>
    </dgm:pt>
    <dgm:pt modelId="{92D0A359-95DC-4CE7-BFBF-1D320DA20587}" type="pres">
      <dgm:prSet presAssocID="{8F0BD1EC-FF79-4458-97C9-59A6E393EE43}" presName="gear2" presStyleLbl="node1" presStyleIdx="1" presStyleCnt="3">
        <dgm:presLayoutVars>
          <dgm:chMax val="1"/>
          <dgm:bulletEnabled val="1"/>
        </dgm:presLayoutVars>
      </dgm:prSet>
      <dgm:spPr/>
    </dgm:pt>
    <dgm:pt modelId="{B4977D2D-3CFE-4AA4-A7D6-02A03473E6F6}" type="pres">
      <dgm:prSet presAssocID="{8F0BD1EC-FF79-4458-97C9-59A6E393EE43}" presName="gear2srcNode" presStyleLbl="node1" presStyleIdx="1" presStyleCnt="3"/>
      <dgm:spPr/>
    </dgm:pt>
    <dgm:pt modelId="{A5334112-4963-40FA-ACA2-52E3D35AC8EB}" type="pres">
      <dgm:prSet presAssocID="{8F0BD1EC-FF79-4458-97C9-59A6E393EE43}" presName="gear2dstNode" presStyleLbl="node1" presStyleIdx="1" presStyleCnt="3"/>
      <dgm:spPr/>
    </dgm:pt>
    <dgm:pt modelId="{C2293AD7-BA9A-487F-9EE1-3495A73A3D13}" type="pres">
      <dgm:prSet presAssocID="{CA6483BF-D772-4E4A-B63D-FC11EBAD17CA}" presName="gear3" presStyleLbl="node1" presStyleIdx="2" presStyleCnt="3" custLinFactX="-177588" custLinFactNeighborX="-200000" custLinFactNeighborY="-16454"/>
      <dgm:spPr/>
    </dgm:pt>
    <dgm:pt modelId="{F9E545BE-2A7E-46D9-8034-B7B4908C20B8}" type="pres">
      <dgm:prSet presAssocID="{CA6483BF-D772-4E4A-B63D-FC11EBAD17C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1C3C2BB-6868-41E9-AB29-0BA676F7BC8A}" type="pres">
      <dgm:prSet presAssocID="{CA6483BF-D772-4E4A-B63D-FC11EBAD17CA}" presName="gear3srcNode" presStyleLbl="node1" presStyleIdx="2" presStyleCnt="3"/>
      <dgm:spPr/>
    </dgm:pt>
    <dgm:pt modelId="{FCBF8CBC-0371-4EB0-882D-BF95EC0AF917}" type="pres">
      <dgm:prSet presAssocID="{CA6483BF-D772-4E4A-B63D-FC11EBAD17CA}" presName="gear3dstNode" presStyleLbl="node1" presStyleIdx="2" presStyleCnt="3"/>
      <dgm:spPr/>
    </dgm:pt>
    <dgm:pt modelId="{D4CC44C0-4DE0-4A81-B78C-F11A00CDDCF4}" type="pres">
      <dgm:prSet presAssocID="{929E7F51-653A-4295-A0DD-5F163110CA60}" presName="connector1" presStyleLbl="sibTrans2D1" presStyleIdx="0" presStyleCnt="3"/>
      <dgm:spPr/>
    </dgm:pt>
    <dgm:pt modelId="{C6A2B2F5-500E-4221-BA19-5C338E1DBFD6}" type="pres">
      <dgm:prSet presAssocID="{82E49BDD-8ECD-49D1-98C6-17D54C979736}" presName="connector2" presStyleLbl="sibTrans2D1" presStyleIdx="1" presStyleCnt="3"/>
      <dgm:spPr/>
    </dgm:pt>
    <dgm:pt modelId="{D9C592A9-4056-4E18-80C4-A4B2939E4307}" type="pres">
      <dgm:prSet presAssocID="{471CA613-6FD1-45B9-9DCA-B87CC7C789C7}" presName="connector3" presStyleLbl="sibTrans2D1" presStyleIdx="2" presStyleCnt="3"/>
      <dgm:spPr/>
    </dgm:pt>
  </dgm:ptLst>
  <dgm:cxnLst>
    <dgm:cxn modelId="{9C2E2A14-3577-40DF-AB19-433F56D9EC60}" type="presOf" srcId="{8F0BD1EC-FF79-4458-97C9-59A6E393EE43}" destId="{92D0A359-95DC-4CE7-BFBF-1D320DA20587}" srcOrd="0" destOrd="0" presId="urn:microsoft.com/office/officeart/2005/8/layout/gear1"/>
    <dgm:cxn modelId="{8DF90B33-9264-4D51-AF93-BFACA00212D1}" type="presOf" srcId="{8F0BD1EC-FF79-4458-97C9-59A6E393EE43}" destId="{B4977D2D-3CFE-4AA4-A7D6-02A03473E6F6}" srcOrd="1" destOrd="0" presId="urn:microsoft.com/office/officeart/2005/8/layout/gear1"/>
    <dgm:cxn modelId="{42C49639-FAF3-4A84-B8DE-69D2AE1C2017}" type="presOf" srcId="{CA6483BF-D772-4E4A-B63D-FC11EBAD17CA}" destId="{F9E545BE-2A7E-46D9-8034-B7B4908C20B8}" srcOrd="1" destOrd="0" presId="urn:microsoft.com/office/officeart/2005/8/layout/gear1"/>
    <dgm:cxn modelId="{5C862661-D4B5-4930-AF53-50C80383A0E3}" type="presOf" srcId="{CA6483BF-D772-4E4A-B63D-FC11EBAD17CA}" destId="{FCBF8CBC-0371-4EB0-882D-BF95EC0AF917}" srcOrd="3" destOrd="0" presId="urn:microsoft.com/office/officeart/2005/8/layout/gear1"/>
    <dgm:cxn modelId="{89573E42-ABDD-400E-8BE9-AFC63239F1F2}" type="presOf" srcId="{471CA613-6FD1-45B9-9DCA-B87CC7C789C7}" destId="{D9C592A9-4056-4E18-80C4-A4B2939E4307}" srcOrd="0" destOrd="0" presId="urn:microsoft.com/office/officeart/2005/8/layout/gear1"/>
    <dgm:cxn modelId="{D4BD807D-0455-4200-9061-A71F6032C057}" srcId="{3210FCA9-ADC6-4A26-A052-DD410F5ED18B}" destId="{7221AAB5-7092-4288-8E59-913550EFD8D0}" srcOrd="4" destOrd="0" parTransId="{A3B24DA4-5F30-4E5D-82DF-486BA776C392}" sibTransId="{16E1A29C-5927-4489-979D-809FCCEF0581}"/>
    <dgm:cxn modelId="{B5103289-1D0D-48DA-8220-29D0D16CB48E}" type="presOf" srcId="{CA6483BF-D772-4E4A-B63D-FC11EBAD17CA}" destId="{C2293AD7-BA9A-487F-9EE1-3495A73A3D13}" srcOrd="0" destOrd="0" presId="urn:microsoft.com/office/officeart/2005/8/layout/gear1"/>
    <dgm:cxn modelId="{EF0EB19B-3F91-4851-A1E7-0E5123AADFAC}" srcId="{3210FCA9-ADC6-4A26-A052-DD410F5ED18B}" destId="{CA6483BF-D772-4E4A-B63D-FC11EBAD17CA}" srcOrd="2" destOrd="0" parTransId="{BA69DCB3-150D-4B51-88A1-6DB180301783}" sibTransId="{471CA613-6FD1-45B9-9DCA-B87CC7C789C7}"/>
    <dgm:cxn modelId="{39A78EA7-D0A9-47FD-9EB4-8825072EC50B}" type="presOf" srcId="{8F0BD1EC-FF79-4458-97C9-59A6E393EE43}" destId="{A5334112-4963-40FA-ACA2-52E3D35AC8EB}" srcOrd="2" destOrd="0" presId="urn:microsoft.com/office/officeart/2005/8/layout/gear1"/>
    <dgm:cxn modelId="{A11F6DBF-5BFE-4235-865D-BDA52F202296}" type="presOf" srcId="{929E7F51-653A-4295-A0DD-5F163110CA60}" destId="{D4CC44C0-4DE0-4A81-B78C-F11A00CDDCF4}" srcOrd="0" destOrd="0" presId="urn:microsoft.com/office/officeart/2005/8/layout/gear1"/>
    <dgm:cxn modelId="{10EE72BF-4DBA-4C5B-AE41-5AA92BDA59F0}" type="presOf" srcId="{7A9B1E8B-5584-45E8-8014-D0B8287818AB}" destId="{9C4B0B59-4AFB-4FB7-8FDD-9687AD3A5D7B}" srcOrd="0" destOrd="0" presId="urn:microsoft.com/office/officeart/2005/8/layout/gear1"/>
    <dgm:cxn modelId="{D09C2BCC-D935-4CCF-AD36-256B64279C70}" srcId="{3210FCA9-ADC6-4A26-A052-DD410F5ED18B}" destId="{D5DFD53B-3C39-4B72-AAED-C159411E8C51}" srcOrd="3" destOrd="0" parTransId="{5C976D95-8244-47D9-8479-272D2F374EC6}" sibTransId="{FC25D8FF-C8F2-4A9E-908D-1BB8B5D252C4}"/>
    <dgm:cxn modelId="{51B59BCC-378D-4888-8D93-385EAA115017}" type="presOf" srcId="{82E49BDD-8ECD-49D1-98C6-17D54C979736}" destId="{C6A2B2F5-500E-4221-BA19-5C338E1DBFD6}" srcOrd="0" destOrd="0" presId="urn:microsoft.com/office/officeart/2005/8/layout/gear1"/>
    <dgm:cxn modelId="{2869A7CD-9D88-45C3-895F-B4ACE8D3A361}" type="presOf" srcId="{CA6483BF-D772-4E4A-B63D-FC11EBAD17CA}" destId="{71C3C2BB-6868-41E9-AB29-0BA676F7BC8A}" srcOrd="2" destOrd="0" presId="urn:microsoft.com/office/officeart/2005/8/layout/gear1"/>
    <dgm:cxn modelId="{0E49C1E0-4DEA-4A83-8C89-4486297009AA}" type="presOf" srcId="{7A9B1E8B-5584-45E8-8014-D0B8287818AB}" destId="{6B37AF0B-8620-41FD-BE0E-63574A3F002E}" srcOrd="2" destOrd="0" presId="urn:microsoft.com/office/officeart/2005/8/layout/gear1"/>
    <dgm:cxn modelId="{9720A2E1-3D7C-496F-9D0A-0316BD104E4C}" srcId="{3210FCA9-ADC6-4A26-A052-DD410F5ED18B}" destId="{7A9B1E8B-5584-45E8-8014-D0B8287818AB}" srcOrd="0" destOrd="0" parTransId="{832B55C8-DA10-416B-AD2F-2889D8B4CCF7}" sibTransId="{929E7F51-653A-4295-A0DD-5F163110CA60}"/>
    <dgm:cxn modelId="{FC0148EB-4255-43BB-A764-E779AEE2E813}" type="presOf" srcId="{7A9B1E8B-5584-45E8-8014-D0B8287818AB}" destId="{C78153C7-6A0A-4C35-96D3-A6317F756865}" srcOrd="1" destOrd="0" presId="urn:microsoft.com/office/officeart/2005/8/layout/gear1"/>
    <dgm:cxn modelId="{CB93C2F5-5744-4CA8-BFE2-7708D2B64CBC}" type="presOf" srcId="{3210FCA9-ADC6-4A26-A052-DD410F5ED18B}" destId="{F0D44F89-35B3-46BF-B047-25A6189F24F9}" srcOrd="0" destOrd="0" presId="urn:microsoft.com/office/officeart/2005/8/layout/gear1"/>
    <dgm:cxn modelId="{D852E1FF-E923-41C7-AE9B-83FAD941A8CC}" srcId="{3210FCA9-ADC6-4A26-A052-DD410F5ED18B}" destId="{8F0BD1EC-FF79-4458-97C9-59A6E393EE43}" srcOrd="1" destOrd="0" parTransId="{9969BA83-D5FD-4B79-B8B9-B63B5A078E5A}" sibTransId="{82E49BDD-8ECD-49D1-98C6-17D54C979736}"/>
    <dgm:cxn modelId="{A53B51E4-D918-46A0-975F-6D3EBC0FD691}" type="presParOf" srcId="{F0D44F89-35B3-46BF-B047-25A6189F24F9}" destId="{9C4B0B59-4AFB-4FB7-8FDD-9687AD3A5D7B}" srcOrd="0" destOrd="0" presId="urn:microsoft.com/office/officeart/2005/8/layout/gear1"/>
    <dgm:cxn modelId="{43101D21-EF66-40BD-BDEF-0420FBB5303A}" type="presParOf" srcId="{F0D44F89-35B3-46BF-B047-25A6189F24F9}" destId="{C78153C7-6A0A-4C35-96D3-A6317F756865}" srcOrd="1" destOrd="0" presId="urn:microsoft.com/office/officeart/2005/8/layout/gear1"/>
    <dgm:cxn modelId="{0D59EB8F-9B10-44D4-883F-4EAD86A0497C}" type="presParOf" srcId="{F0D44F89-35B3-46BF-B047-25A6189F24F9}" destId="{6B37AF0B-8620-41FD-BE0E-63574A3F002E}" srcOrd="2" destOrd="0" presId="urn:microsoft.com/office/officeart/2005/8/layout/gear1"/>
    <dgm:cxn modelId="{37DBF2BD-50E8-4356-A58B-4B0321A51809}" type="presParOf" srcId="{F0D44F89-35B3-46BF-B047-25A6189F24F9}" destId="{92D0A359-95DC-4CE7-BFBF-1D320DA20587}" srcOrd="3" destOrd="0" presId="urn:microsoft.com/office/officeart/2005/8/layout/gear1"/>
    <dgm:cxn modelId="{D755C4F2-4791-424F-B190-D71A9EDC55A6}" type="presParOf" srcId="{F0D44F89-35B3-46BF-B047-25A6189F24F9}" destId="{B4977D2D-3CFE-4AA4-A7D6-02A03473E6F6}" srcOrd="4" destOrd="0" presId="urn:microsoft.com/office/officeart/2005/8/layout/gear1"/>
    <dgm:cxn modelId="{11050F5D-6E58-47CD-822C-2F89E56B940B}" type="presParOf" srcId="{F0D44F89-35B3-46BF-B047-25A6189F24F9}" destId="{A5334112-4963-40FA-ACA2-52E3D35AC8EB}" srcOrd="5" destOrd="0" presId="urn:microsoft.com/office/officeart/2005/8/layout/gear1"/>
    <dgm:cxn modelId="{60A9841C-788A-4F5C-A0F1-D9257893C654}" type="presParOf" srcId="{F0D44F89-35B3-46BF-B047-25A6189F24F9}" destId="{C2293AD7-BA9A-487F-9EE1-3495A73A3D13}" srcOrd="6" destOrd="0" presId="urn:microsoft.com/office/officeart/2005/8/layout/gear1"/>
    <dgm:cxn modelId="{25C22D18-60CF-41B9-8768-75D280C6276D}" type="presParOf" srcId="{F0D44F89-35B3-46BF-B047-25A6189F24F9}" destId="{F9E545BE-2A7E-46D9-8034-B7B4908C20B8}" srcOrd="7" destOrd="0" presId="urn:microsoft.com/office/officeart/2005/8/layout/gear1"/>
    <dgm:cxn modelId="{B1F682EC-4385-488F-828F-DC3F7532B757}" type="presParOf" srcId="{F0D44F89-35B3-46BF-B047-25A6189F24F9}" destId="{71C3C2BB-6868-41E9-AB29-0BA676F7BC8A}" srcOrd="8" destOrd="0" presId="urn:microsoft.com/office/officeart/2005/8/layout/gear1"/>
    <dgm:cxn modelId="{36902A64-8CF9-4CDE-8C5A-262C4DB95A76}" type="presParOf" srcId="{F0D44F89-35B3-46BF-B047-25A6189F24F9}" destId="{FCBF8CBC-0371-4EB0-882D-BF95EC0AF917}" srcOrd="9" destOrd="0" presId="urn:microsoft.com/office/officeart/2005/8/layout/gear1"/>
    <dgm:cxn modelId="{30A6AD7B-F37A-4C0B-A8CE-B7958617A0D8}" type="presParOf" srcId="{F0D44F89-35B3-46BF-B047-25A6189F24F9}" destId="{D4CC44C0-4DE0-4A81-B78C-F11A00CDDCF4}" srcOrd="10" destOrd="0" presId="urn:microsoft.com/office/officeart/2005/8/layout/gear1"/>
    <dgm:cxn modelId="{39016762-9708-42E1-BD8C-92E324B6BC1E}" type="presParOf" srcId="{F0D44F89-35B3-46BF-B047-25A6189F24F9}" destId="{C6A2B2F5-500E-4221-BA19-5C338E1DBFD6}" srcOrd="11" destOrd="0" presId="urn:microsoft.com/office/officeart/2005/8/layout/gear1"/>
    <dgm:cxn modelId="{EC9F53EA-3A45-4281-ADEF-5F15E0A22874}" type="presParOf" srcId="{F0D44F89-35B3-46BF-B047-25A6189F24F9}" destId="{D9C592A9-4056-4E18-80C4-A4B2939E430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8D03CC-C462-4631-8EAD-24B2F8C7C2EE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2A6FF38B-723A-4289-B9A2-ED13B68D391A}">
      <dgm:prSet phldrT="[טקסט]"/>
      <dgm:spPr/>
      <dgm:t>
        <a:bodyPr/>
        <a:lstStyle/>
        <a:p>
          <a:pPr rtl="1"/>
          <a:r>
            <a:rPr lang="he-IL" dirty="0"/>
            <a:t>בניין 1</a:t>
          </a:r>
        </a:p>
      </dgm:t>
    </dgm:pt>
    <dgm:pt modelId="{4E162C5E-61F1-45CA-AA43-7821D1CA1AAE}" type="parTrans" cxnId="{B1517839-8D81-4ADB-9938-7163D5CF57BE}">
      <dgm:prSet/>
      <dgm:spPr/>
      <dgm:t>
        <a:bodyPr/>
        <a:lstStyle/>
        <a:p>
          <a:pPr rtl="1"/>
          <a:endParaRPr lang="he-IL"/>
        </a:p>
      </dgm:t>
    </dgm:pt>
    <dgm:pt modelId="{EDBDD671-4C3C-4FC4-AA3E-D754DCC6FD1F}" type="sibTrans" cxnId="{B1517839-8D81-4ADB-9938-7163D5CF57BE}">
      <dgm:prSet/>
      <dgm:spPr/>
      <dgm:t>
        <a:bodyPr/>
        <a:lstStyle/>
        <a:p>
          <a:pPr rtl="1"/>
          <a:endParaRPr lang="he-IL"/>
        </a:p>
      </dgm:t>
    </dgm:pt>
    <dgm:pt modelId="{E2B1AA2A-CC07-4798-9B46-859F3E0820EB}">
      <dgm:prSet phldrT="[טקסט]"/>
      <dgm:spPr/>
      <dgm:t>
        <a:bodyPr/>
        <a:lstStyle/>
        <a:p>
          <a:pPr rtl="1"/>
          <a:r>
            <a:rPr lang="he-IL" dirty="0"/>
            <a:t>דירה 3</a:t>
          </a:r>
        </a:p>
      </dgm:t>
    </dgm:pt>
    <dgm:pt modelId="{E4777143-4973-4FB9-83EB-45926A76B321}" type="parTrans" cxnId="{6A1803CE-E458-472B-8D2F-2F71AB780D18}">
      <dgm:prSet/>
      <dgm:spPr/>
      <dgm:t>
        <a:bodyPr/>
        <a:lstStyle/>
        <a:p>
          <a:pPr rtl="1"/>
          <a:endParaRPr lang="he-IL"/>
        </a:p>
      </dgm:t>
    </dgm:pt>
    <dgm:pt modelId="{4C3DC753-42B7-4ADA-AD33-11FA985EE6E9}" type="sibTrans" cxnId="{6A1803CE-E458-472B-8D2F-2F71AB780D18}">
      <dgm:prSet/>
      <dgm:spPr/>
      <dgm:t>
        <a:bodyPr/>
        <a:lstStyle/>
        <a:p>
          <a:pPr rtl="1"/>
          <a:endParaRPr lang="he-IL"/>
        </a:p>
      </dgm:t>
    </dgm:pt>
    <dgm:pt modelId="{8E83CE1F-F85D-4CB5-8290-51725D6D7848}">
      <dgm:prSet phldrT="[טקסט]"/>
      <dgm:spPr/>
      <dgm:t>
        <a:bodyPr/>
        <a:lstStyle/>
        <a:p>
          <a:pPr rtl="1"/>
          <a:r>
            <a:rPr lang="he-IL" dirty="0"/>
            <a:t>ריצוף מבריק 90</a:t>
          </a:r>
          <a:r>
            <a:rPr lang="en-US" dirty="0"/>
            <a:t>X</a:t>
          </a:r>
          <a:r>
            <a:rPr lang="he-IL" dirty="0"/>
            <a:t>90 אפור</a:t>
          </a:r>
        </a:p>
      </dgm:t>
    </dgm:pt>
    <dgm:pt modelId="{6F26D351-D933-4EA8-9ADB-B18B4D05214E}" type="parTrans" cxnId="{1D97720D-D7FF-414E-93F3-4241903B2713}">
      <dgm:prSet/>
      <dgm:spPr/>
      <dgm:t>
        <a:bodyPr/>
        <a:lstStyle/>
        <a:p>
          <a:pPr rtl="1"/>
          <a:endParaRPr lang="he-IL"/>
        </a:p>
      </dgm:t>
    </dgm:pt>
    <dgm:pt modelId="{7DEAB50B-73FE-4A0E-90A2-7388A2D79416}" type="sibTrans" cxnId="{1D97720D-D7FF-414E-93F3-4241903B2713}">
      <dgm:prSet/>
      <dgm:spPr/>
      <dgm:t>
        <a:bodyPr/>
        <a:lstStyle/>
        <a:p>
          <a:pPr rtl="1"/>
          <a:endParaRPr lang="he-IL"/>
        </a:p>
      </dgm:t>
    </dgm:pt>
    <dgm:pt modelId="{320F171A-3E67-4A61-A150-7AFAE4ED719D}">
      <dgm:prSet phldrT="[טקסט]"/>
      <dgm:spPr/>
      <dgm:t>
        <a:bodyPr/>
        <a:lstStyle/>
        <a:p>
          <a:pPr rtl="1"/>
          <a:r>
            <a:rPr lang="he-IL" b="1" dirty="0"/>
            <a:t>דירה 3 בבניין 1 מרוצפת</a:t>
          </a:r>
        </a:p>
      </dgm:t>
    </dgm:pt>
    <dgm:pt modelId="{48411D25-D310-4FAA-A259-F670255C312E}" type="parTrans" cxnId="{0E29237D-8CB3-4888-986B-E74CC097180A}">
      <dgm:prSet/>
      <dgm:spPr/>
      <dgm:t>
        <a:bodyPr/>
        <a:lstStyle/>
        <a:p>
          <a:pPr rtl="1"/>
          <a:endParaRPr lang="he-IL"/>
        </a:p>
      </dgm:t>
    </dgm:pt>
    <dgm:pt modelId="{01541AC8-B37A-455E-A079-18A462403AC3}" type="sibTrans" cxnId="{0E29237D-8CB3-4888-986B-E74CC097180A}">
      <dgm:prSet/>
      <dgm:spPr/>
      <dgm:t>
        <a:bodyPr/>
        <a:lstStyle/>
        <a:p>
          <a:pPr rtl="1"/>
          <a:endParaRPr lang="he-IL"/>
        </a:p>
      </dgm:t>
    </dgm:pt>
    <dgm:pt modelId="{AD94F652-E8D9-4EF6-881C-8B01627B2E1F}" type="pres">
      <dgm:prSet presAssocID="{DB8D03CC-C462-4631-8EAD-24B2F8C7C2EE}" presName="Name0" presStyleCnt="0">
        <dgm:presLayoutVars>
          <dgm:chMax val="4"/>
          <dgm:resizeHandles val="exact"/>
        </dgm:presLayoutVars>
      </dgm:prSet>
      <dgm:spPr/>
    </dgm:pt>
    <dgm:pt modelId="{E7D29AD9-A4F1-4543-AA7A-8580E79CFBA4}" type="pres">
      <dgm:prSet presAssocID="{DB8D03CC-C462-4631-8EAD-24B2F8C7C2EE}" presName="ellipse" presStyleLbl="trBgShp" presStyleIdx="0" presStyleCnt="1"/>
      <dgm:spPr/>
    </dgm:pt>
    <dgm:pt modelId="{F03BF8BB-D34B-4A06-8FD0-45583BC74228}" type="pres">
      <dgm:prSet presAssocID="{DB8D03CC-C462-4631-8EAD-24B2F8C7C2EE}" presName="arrow1" presStyleLbl="fgShp" presStyleIdx="0" presStyleCnt="1" custScaleY="249114" custLinFactNeighborX="7582" custLinFactNeighborY="33521"/>
      <dgm:spPr/>
    </dgm:pt>
    <dgm:pt modelId="{85954329-5C6F-4CCF-B1F4-6006BF17581F}" type="pres">
      <dgm:prSet presAssocID="{DB8D03CC-C462-4631-8EAD-24B2F8C7C2EE}" presName="rectangle" presStyleLbl="revTx" presStyleIdx="0" presStyleCnt="1" custLinFactNeighborX="1580" custLinFactNeighborY="64252">
        <dgm:presLayoutVars>
          <dgm:bulletEnabled val="1"/>
        </dgm:presLayoutVars>
      </dgm:prSet>
      <dgm:spPr/>
    </dgm:pt>
    <dgm:pt modelId="{B200AEF1-0FF8-4591-8DE0-1CB987F8BF5A}" type="pres">
      <dgm:prSet presAssocID="{E2B1AA2A-CC07-4798-9B46-859F3E0820EB}" presName="item1" presStyleLbl="node1" presStyleIdx="0" presStyleCnt="3">
        <dgm:presLayoutVars>
          <dgm:bulletEnabled val="1"/>
        </dgm:presLayoutVars>
      </dgm:prSet>
      <dgm:spPr/>
    </dgm:pt>
    <dgm:pt modelId="{711E1087-C085-4C7D-AAB5-D5E150F6BAF2}" type="pres">
      <dgm:prSet presAssocID="{8E83CE1F-F85D-4CB5-8290-51725D6D7848}" presName="item2" presStyleLbl="node1" presStyleIdx="1" presStyleCnt="3">
        <dgm:presLayoutVars>
          <dgm:bulletEnabled val="1"/>
        </dgm:presLayoutVars>
      </dgm:prSet>
      <dgm:spPr/>
    </dgm:pt>
    <dgm:pt modelId="{13643487-467A-4D0D-A141-B58E0B14DF9C}" type="pres">
      <dgm:prSet presAssocID="{320F171A-3E67-4A61-A150-7AFAE4ED719D}" presName="item3" presStyleLbl="node1" presStyleIdx="2" presStyleCnt="3">
        <dgm:presLayoutVars>
          <dgm:bulletEnabled val="1"/>
        </dgm:presLayoutVars>
      </dgm:prSet>
      <dgm:spPr/>
    </dgm:pt>
    <dgm:pt modelId="{939339EB-5EE1-4DD2-ADCB-EABCFEFB8B7C}" type="pres">
      <dgm:prSet presAssocID="{DB8D03CC-C462-4631-8EAD-24B2F8C7C2EE}" presName="funnel" presStyleLbl="trAlignAcc1" presStyleIdx="0" presStyleCnt="1"/>
      <dgm:spPr/>
    </dgm:pt>
  </dgm:ptLst>
  <dgm:cxnLst>
    <dgm:cxn modelId="{B6827700-AE4D-4858-93D9-91A8B5DDC5D2}" type="presOf" srcId="{2A6FF38B-723A-4289-B9A2-ED13B68D391A}" destId="{13643487-467A-4D0D-A141-B58E0B14DF9C}" srcOrd="0" destOrd="0" presId="urn:microsoft.com/office/officeart/2005/8/layout/funnel1"/>
    <dgm:cxn modelId="{1D97720D-D7FF-414E-93F3-4241903B2713}" srcId="{DB8D03CC-C462-4631-8EAD-24B2F8C7C2EE}" destId="{8E83CE1F-F85D-4CB5-8290-51725D6D7848}" srcOrd="2" destOrd="0" parTransId="{6F26D351-D933-4EA8-9ADB-B18B4D05214E}" sibTransId="{7DEAB50B-73FE-4A0E-90A2-7388A2D79416}"/>
    <dgm:cxn modelId="{B1517839-8D81-4ADB-9938-7163D5CF57BE}" srcId="{DB8D03CC-C462-4631-8EAD-24B2F8C7C2EE}" destId="{2A6FF38B-723A-4289-B9A2-ED13B68D391A}" srcOrd="0" destOrd="0" parTransId="{4E162C5E-61F1-45CA-AA43-7821D1CA1AAE}" sibTransId="{EDBDD671-4C3C-4FC4-AA3E-D754DCC6FD1F}"/>
    <dgm:cxn modelId="{7719C03E-C08B-4660-8F00-82EFEEF9214A}" type="presOf" srcId="{DB8D03CC-C462-4631-8EAD-24B2F8C7C2EE}" destId="{AD94F652-E8D9-4EF6-881C-8B01627B2E1F}" srcOrd="0" destOrd="0" presId="urn:microsoft.com/office/officeart/2005/8/layout/funnel1"/>
    <dgm:cxn modelId="{0E29237D-8CB3-4888-986B-E74CC097180A}" srcId="{DB8D03CC-C462-4631-8EAD-24B2F8C7C2EE}" destId="{320F171A-3E67-4A61-A150-7AFAE4ED719D}" srcOrd="3" destOrd="0" parTransId="{48411D25-D310-4FAA-A259-F670255C312E}" sibTransId="{01541AC8-B37A-455E-A079-18A462403AC3}"/>
    <dgm:cxn modelId="{D979EE9E-4782-48FA-914A-8F8D43DC4AD1}" type="presOf" srcId="{8E83CE1F-F85D-4CB5-8290-51725D6D7848}" destId="{B200AEF1-0FF8-4591-8DE0-1CB987F8BF5A}" srcOrd="0" destOrd="0" presId="urn:microsoft.com/office/officeart/2005/8/layout/funnel1"/>
    <dgm:cxn modelId="{6A1803CE-E458-472B-8D2F-2F71AB780D18}" srcId="{DB8D03CC-C462-4631-8EAD-24B2F8C7C2EE}" destId="{E2B1AA2A-CC07-4798-9B46-859F3E0820EB}" srcOrd="1" destOrd="0" parTransId="{E4777143-4973-4FB9-83EB-45926A76B321}" sibTransId="{4C3DC753-42B7-4ADA-AD33-11FA985EE6E9}"/>
    <dgm:cxn modelId="{9ED253DE-B044-4A9A-8F2D-38D2B41751D0}" type="presOf" srcId="{E2B1AA2A-CC07-4798-9B46-859F3E0820EB}" destId="{711E1087-C085-4C7D-AAB5-D5E150F6BAF2}" srcOrd="0" destOrd="0" presId="urn:microsoft.com/office/officeart/2005/8/layout/funnel1"/>
    <dgm:cxn modelId="{56378FF0-763F-483D-B1B4-462871543368}" type="presOf" srcId="{320F171A-3E67-4A61-A150-7AFAE4ED719D}" destId="{85954329-5C6F-4CCF-B1F4-6006BF17581F}" srcOrd="0" destOrd="0" presId="urn:microsoft.com/office/officeart/2005/8/layout/funnel1"/>
    <dgm:cxn modelId="{3DA08620-5ABB-406E-811B-4D91287952D7}" type="presParOf" srcId="{AD94F652-E8D9-4EF6-881C-8B01627B2E1F}" destId="{E7D29AD9-A4F1-4543-AA7A-8580E79CFBA4}" srcOrd="0" destOrd="0" presId="urn:microsoft.com/office/officeart/2005/8/layout/funnel1"/>
    <dgm:cxn modelId="{03378338-5145-4C8F-85C1-06BE96D347D0}" type="presParOf" srcId="{AD94F652-E8D9-4EF6-881C-8B01627B2E1F}" destId="{F03BF8BB-D34B-4A06-8FD0-45583BC74228}" srcOrd="1" destOrd="0" presId="urn:microsoft.com/office/officeart/2005/8/layout/funnel1"/>
    <dgm:cxn modelId="{DFCAD4BC-CC3E-4156-BE9E-20B294AC8CCE}" type="presParOf" srcId="{AD94F652-E8D9-4EF6-881C-8B01627B2E1F}" destId="{85954329-5C6F-4CCF-B1F4-6006BF17581F}" srcOrd="2" destOrd="0" presId="urn:microsoft.com/office/officeart/2005/8/layout/funnel1"/>
    <dgm:cxn modelId="{E707C1F2-5739-4139-B113-319CDA7024F6}" type="presParOf" srcId="{AD94F652-E8D9-4EF6-881C-8B01627B2E1F}" destId="{B200AEF1-0FF8-4591-8DE0-1CB987F8BF5A}" srcOrd="3" destOrd="0" presId="urn:microsoft.com/office/officeart/2005/8/layout/funnel1"/>
    <dgm:cxn modelId="{9D7FE115-1BED-464E-B984-BE33E36786B8}" type="presParOf" srcId="{AD94F652-E8D9-4EF6-881C-8B01627B2E1F}" destId="{711E1087-C085-4C7D-AAB5-D5E150F6BAF2}" srcOrd="4" destOrd="0" presId="urn:microsoft.com/office/officeart/2005/8/layout/funnel1"/>
    <dgm:cxn modelId="{C3563FCF-69A7-4D90-9BDE-231D72F165ED}" type="presParOf" srcId="{AD94F652-E8D9-4EF6-881C-8B01627B2E1F}" destId="{13643487-467A-4D0D-A141-B58E0B14DF9C}" srcOrd="5" destOrd="0" presId="urn:microsoft.com/office/officeart/2005/8/layout/funnel1"/>
    <dgm:cxn modelId="{7576AD40-5FA2-46BE-B5C2-B9405A215A3D}" type="presParOf" srcId="{AD94F652-E8D9-4EF6-881C-8B01627B2E1F}" destId="{939339EB-5EE1-4DD2-ADCB-EABCFEFB8B7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8D03CC-C462-4631-8EAD-24B2F8C7C2EE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2A6FF38B-723A-4289-B9A2-ED13B68D391A}">
      <dgm:prSet phldrT="[טקסט]"/>
      <dgm:spPr/>
      <dgm:t>
        <a:bodyPr/>
        <a:lstStyle/>
        <a:p>
          <a:pPr rtl="1"/>
          <a:r>
            <a:rPr lang="he-IL" dirty="0"/>
            <a:t>בניין 1</a:t>
          </a:r>
        </a:p>
      </dgm:t>
    </dgm:pt>
    <dgm:pt modelId="{4E162C5E-61F1-45CA-AA43-7821D1CA1AAE}" type="parTrans" cxnId="{B1517839-8D81-4ADB-9938-7163D5CF57BE}">
      <dgm:prSet/>
      <dgm:spPr/>
      <dgm:t>
        <a:bodyPr/>
        <a:lstStyle/>
        <a:p>
          <a:pPr rtl="1"/>
          <a:endParaRPr lang="he-IL"/>
        </a:p>
      </dgm:t>
    </dgm:pt>
    <dgm:pt modelId="{EDBDD671-4C3C-4FC4-AA3E-D754DCC6FD1F}" type="sibTrans" cxnId="{B1517839-8D81-4ADB-9938-7163D5CF57BE}">
      <dgm:prSet/>
      <dgm:spPr/>
      <dgm:t>
        <a:bodyPr/>
        <a:lstStyle/>
        <a:p>
          <a:pPr rtl="1"/>
          <a:endParaRPr lang="he-IL"/>
        </a:p>
      </dgm:t>
    </dgm:pt>
    <dgm:pt modelId="{E2B1AA2A-CC07-4798-9B46-859F3E0820EB}">
      <dgm:prSet phldrT="[טקסט]"/>
      <dgm:spPr/>
      <dgm:t>
        <a:bodyPr/>
        <a:lstStyle/>
        <a:p>
          <a:pPr rtl="1"/>
          <a:r>
            <a:rPr lang="he-IL" dirty="0"/>
            <a:t>דירה 3</a:t>
          </a:r>
        </a:p>
      </dgm:t>
    </dgm:pt>
    <dgm:pt modelId="{E4777143-4973-4FB9-83EB-45926A76B321}" type="parTrans" cxnId="{6A1803CE-E458-472B-8D2F-2F71AB780D18}">
      <dgm:prSet/>
      <dgm:spPr/>
      <dgm:t>
        <a:bodyPr/>
        <a:lstStyle/>
        <a:p>
          <a:pPr rtl="1"/>
          <a:endParaRPr lang="he-IL"/>
        </a:p>
      </dgm:t>
    </dgm:pt>
    <dgm:pt modelId="{4C3DC753-42B7-4ADA-AD33-11FA985EE6E9}" type="sibTrans" cxnId="{6A1803CE-E458-472B-8D2F-2F71AB780D18}">
      <dgm:prSet/>
      <dgm:spPr/>
      <dgm:t>
        <a:bodyPr/>
        <a:lstStyle/>
        <a:p>
          <a:pPr rtl="1"/>
          <a:endParaRPr lang="he-IL"/>
        </a:p>
      </dgm:t>
    </dgm:pt>
    <dgm:pt modelId="{8E83CE1F-F85D-4CB5-8290-51725D6D7848}">
      <dgm:prSet phldrT="[טקסט]"/>
      <dgm:spPr/>
      <dgm:t>
        <a:bodyPr/>
        <a:lstStyle/>
        <a:p>
          <a:pPr rtl="1"/>
          <a:r>
            <a:rPr lang="he-IL" dirty="0"/>
            <a:t>ריצוף מבריק 90</a:t>
          </a:r>
          <a:r>
            <a:rPr lang="en-US" dirty="0"/>
            <a:t>X</a:t>
          </a:r>
          <a:r>
            <a:rPr lang="he-IL" dirty="0"/>
            <a:t>90 אפור</a:t>
          </a:r>
        </a:p>
      </dgm:t>
    </dgm:pt>
    <dgm:pt modelId="{6F26D351-D933-4EA8-9ADB-B18B4D05214E}" type="parTrans" cxnId="{1D97720D-D7FF-414E-93F3-4241903B2713}">
      <dgm:prSet/>
      <dgm:spPr/>
      <dgm:t>
        <a:bodyPr/>
        <a:lstStyle/>
        <a:p>
          <a:pPr rtl="1"/>
          <a:endParaRPr lang="he-IL"/>
        </a:p>
      </dgm:t>
    </dgm:pt>
    <dgm:pt modelId="{7DEAB50B-73FE-4A0E-90A2-7388A2D79416}" type="sibTrans" cxnId="{1D97720D-D7FF-414E-93F3-4241903B2713}">
      <dgm:prSet/>
      <dgm:spPr/>
      <dgm:t>
        <a:bodyPr/>
        <a:lstStyle/>
        <a:p>
          <a:pPr rtl="1"/>
          <a:endParaRPr lang="he-IL"/>
        </a:p>
      </dgm:t>
    </dgm:pt>
    <dgm:pt modelId="{320F171A-3E67-4A61-A150-7AFAE4ED719D}">
      <dgm:prSet phldrT="[טקסט]"/>
      <dgm:spPr/>
      <dgm:t>
        <a:bodyPr/>
        <a:lstStyle/>
        <a:p>
          <a:pPr rtl="1"/>
          <a:r>
            <a:rPr lang="he-IL" b="1" dirty="0"/>
            <a:t>דירה 3 בבניין 1 מרוצפת</a:t>
          </a:r>
        </a:p>
      </dgm:t>
    </dgm:pt>
    <dgm:pt modelId="{48411D25-D310-4FAA-A259-F670255C312E}" type="parTrans" cxnId="{0E29237D-8CB3-4888-986B-E74CC097180A}">
      <dgm:prSet/>
      <dgm:spPr/>
      <dgm:t>
        <a:bodyPr/>
        <a:lstStyle/>
        <a:p>
          <a:pPr rtl="1"/>
          <a:endParaRPr lang="he-IL"/>
        </a:p>
      </dgm:t>
    </dgm:pt>
    <dgm:pt modelId="{01541AC8-B37A-455E-A079-18A462403AC3}" type="sibTrans" cxnId="{0E29237D-8CB3-4888-986B-E74CC097180A}">
      <dgm:prSet/>
      <dgm:spPr/>
      <dgm:t>
        <a:bodyPr/>
        <a:lstStyle/>
        <a:p>
          <a:pPr rtl="1"/>
          <a:endParaRPr lang="he-IL"/>
        </a:p>
      </dgm:t>
    </dgm:pt>
    <dgm:pt modelId="{AD94F652-E8D9-4EF6-881C-8B01627B2E1F}" type="pres">
      <dgm:prSet presAssocID="{DB8D03CC-C462-4631-8EAD-24B2F8C7C2EE}" presName="Name0" presStyleCnt="0">
        <dgm:presLayoutVars>
          <dgm:chMax val="4"/>
          <dgm:resizeHandles val="exact"/>
        </dgm:presLayoutVars>
      </dgm:prSet>
      <dgm:spPr/>
    </dgm:pt>
    <dgm:pt modelId="{E7D29AD9-A4F1-4543-AA7A-8580E79CFBA4}" type="pres">
      <dgm:prSet presAssocID="{DB8D03CC-C462-4631-8EAD-24B2F8C7C2EE}" presName="ellipse" presStyleLbl="trBgShp" presStyleIdx="0" presStyleCnt="1"/>
      <dgm:spPr/>
    </dgm:pt>
    <dgm:pt modelId="{F03BF8BB-D34B-4A06-8FD0-45583BC74228}" type="pres">
      <dgm:prSet presAssocID="{DB8D03CC-C462-4631-8EAD-24B2F8C7C2EE}" presName="arrow1" presStyleLbl="fgShp" presStyleIdx="0" presStyleCnt="1" custScaleY="249114" custLinFactNeighborX="7582" custLinFactNeighborY="33521"/>
      <dgm:spPr/>
    </dgm:pt>
    <dgm:pt modelId="{85954329-5C6F-4CCF-B1F4-6006BF17581F}" type="pres">
      <dgm:prSet presAssocID="{DB8D03CC-C462-4631-8EAD-24B2F8C7C2EE}" presName="rectangle" presStyleLbl="revTx" presStyleIdx="0" presStyleCnt="1" custLinFactNeighborX="1580" custLinFactNeighborY="64252">
        <dgm:presLayoutVars>
          <dgm:bulletEnabled val="1"/>
        </dgm:presLayoutVars>
      </dgm:prSet>
      <dgm:spPr/>
    </dgm:pt>
    <dgm:pt modelId="{B200AEF1-0FF8-4591-8DE0-1CB987F8BF5A}" type="pres">
      <dgm:prSet presAssocID="{E2B1AA2A-CC07-4798-9B46-859F3E0820EB}" presName="item1" presStyleLbl="node1" presStyleIdx="0" presStyleCnt="3">
        <dgm:presLayoutVars>
          <dgm:bulletEnabled val="1"/>
        </dgm:presLayoutVars>
      </dgm:prSet>
      <dgm:spPr/>
    </dgm:pt>
    <dgm:pt modelId="{711E1087-C085-4C7D-AAB5-D5E150F6BAF2}" type="pres">
      <dgm:prSet presAssocID="{8E83CE1F-F85D-4CB5-8290-51725D6D7848}" presName="item2" presStyleLbl="node1" presStyleIdx="1" presStyleCnt="3">
        <dgm:presLayoutVars>
          <dgm:bulletEnabled val="1"/>
        </dgm:presLayoutVars>
      </dgm:prSet>
      <dgm:spPr/>
    </dgm:pt>
    <dgm:pt modelId="{13643487-467A-4D0D-A141-B58E0B14DF9C}" type="pres">
      <dgm:prSet presAssocID="{320F171A-3E67-4A61-A150-7AFAE4ED719D}" presName="item3" presStyleLbl="node1" presStyleIdx="2" presStyleCnt="3">
        <dgm:presLayoutVars>
          <dgm:bulletEnabled val="1"/>
        </dgm:presLayoutVars>
      </dgm:prSet>
      <dgm:spPr/>
    </dgm:pt>
    <dgm:pt modelId="{939339EB-5EE1-4DD2-ADCB-EABCFEFB8B7C}" type="pres">
      <dgm:prSet presAssocID="{DB8D03CC-C462-4631-8EAD-24B2F8C7C2EE}" presName="funnel" presStyleLbl="trAlignAcc1" presStyleIdx="0" presStyleCnt="1"/>
      <dgm:spPr/>
    </dgm:pt>
  </dgm:ptLst>
  <dgm:cxnLst>
    <dgm:cxn modelId="{1D97720D-D7FF-414E-93F3-4241903B2713}" srcId="{DB8D03CC-C462-4631-8EAD-24B2F8C7C2EE}" destId="{8E83CE1F-F85D-4CB5-8290-51725D6D7848}" srcOrd="2" destOrd="0" parTransId="{6F26D351-D933-4EA8-9ADB-B18B4D05214E}" sibTransId="{7DEAB50B-73FE-4A0E-90A2-7388A2D79416}"/>
    <dgm:cxn modelId="{46948520-4DB1-4CCA-8391-725EEC60619F}" type="presOf" srcId="{E2B1AA2A-CC07-4798-9B46-859F3E0820EB}" destId="{711E1087-C085-4C7D-AAB5-D5E150F6BAF2}" srcOrd="0" destOrd="0" presId="urn:microsoft.com/office/officeart/2005/8/layout/funnel1"/>
    <dgm:cxn modelId="{CBB07D30-7F8B-4D5C-8CB1-1A47D18A7AF1}" type="presOf" srcId="{DB8D03CC-C462-4631-8EAD-24B2F8C7C2EE}" destId="{AD94F652-E8D9-4EF6-881C-8B01627B2E1F}" srcOrd="0" destOrd="0" presId="urn:microsoft.com/office/officeart/2005/8/layout/funnel1"/>
    <dgm:cxn modelId="{B1517839-8D81-4ADB-9938-7163D5CF57BE}" srcId="{DB8D03CC-C462-4631-8EAD-24B2F8C7C2EE}" destId="{2A6FF38B-723A-4289-B9A2-ED13B68D391A}" srcOrd="0" destOrd="0" parTransId="{4E162C5E-61F1-45CA-AA43-7821D1CA1AAE}" sibTransId="{EDBDD671-4C3C-4FC4-AA3E-D754DCC6FD1F}"/>
    <dgm:cxn modelId="{0E29237D-8CB3-4888-986B-E74CC097180A}" srcId="{DB8D03CC-C462-4631-8EAD-24B2F8C7C2EE}" destId="{320F171A-3E67-4A61-A150-7AFAE4ED719D}" srcOrd="3" destOrd="0" parTransId="{48411D25-D310-4FAA-A259-F670255C312E}" sibTransId="{01541AC8-B37A-455E-A079-18A462403AC3}"/>
    <dgm:cxn modelId="{96B03687-FBA2-4DAB-9E54-5378933FD137}" type="presOf" srcId="{320F171A-3E67-4A61-A150-7AFAE4ED719D}" destId="{85954329-5C6F-4CCF-B1F4-6006BF17581F}" srcOrd="0" destOrd="0" presId="urn:microsoft.com/office/officeart/2005/8/layout/funnel1"/>
    <dgm:cxn modelId="{4A3A3EC3-0627-4595-B9FA-7EE4C2D3A718}" type="presOf" srcId="{8E83CE1F-F85D-4CB5-8290-51725D6D7848}" destId="{B200AEF1-0FF8-4591-8DE0-1CB987F8BF5A}" srcOrd="0" destOrd="0" presId="urn:microsoft.com/office/officeart/2005/8/layout/funnel1"/>
    <dgm:cxn modelId="{6A1803CE-E458-472B-8D2F-2F71AB780D18}" srcId="{DB8D03CC-C462-4631-8EAD-24B2F8C7C2EE}" destId="{E2B1AA2A-CC07-4798-9B46-859F3E0820EB}" srcOrd="1" destOrd="0" parTransId="{E4777143-4973-4FB9-83EB-45926A76B321}" sibTransId="{4C3DC753-42B7-4ADA-AD33-11FA985EE6E9}"/>
    <dgm:cxn modelId="{0D3363EE-3244-4717-8F39-CFCDD3131DC6}" type="presOf" srcId="{2A6FF38B-723A-4289-B9A2-ED13B68D391A}" destId="{13643487-467A-4D0D-A141-B58E0B14DF9C}" srcOrd="0" destOrd="0" presId="urn:microsoft.com/office/officeart/2005/8/layout/funnel1"/>
    <dgm:cxn modelId="{E4B7677C-6195-4A49-86C5-6FF2F88CE537}" type="presParOf" srcId="{AD94F652-E8D9-4EF6-881C-8B01627B2E1F}" destId="{E7D29AD9-A4F1-4543-AA7A-8580E79CFBA4}" srcOrd="0" destOrd="0" presId="urn:microsoft.com/office/officeart/2005/8/layout/funnel1"/>
    <dgm:cxn modelId="{2002B718-F686-49D4-9978-D593837825AB}" type="presParOf" srcId="{AD94F652-E8D9-4EF6-881C-8B01627B2E1F}" destId="{F03BF8BB-D34B-4A06-8FD0-45583BC74228}" srcOrd="1" destOrd="0" presId="urn:microsoft.com/office/officeart/2005/8/layout/funnel1"/>
    <dgm:cxn modelId="{44601C32-84BE-4FFF-B132-6DD9BF64C4DF}" type="presParOf" srcId="{AD94F652-E8D9-4EF6-881C-8B01627B2E1F}" destId="{85954329-5C6F-4CCF-B1F4-6006BF17581F}" srcOrd="2" destOrd="0" presId="urn:microsoft.com/office/officeart/2005/8/layout/funnel1"/>
    <dgm:cxn modelId="{090005F7-1974-46B8-9C4A-8EEFA744770D}" type="presParOf" srcId="{AD94F652-E8D9-4EF6-881C-8B01627B2E1F}" destId="{B200AEF1-0FF8-4591-8DE0-1CB987F8BF5A}" srcOrd="3" destOrd="0" presId="urn:microsoft.com/office/officeart/2005/8/layout/funnel1"/>
    <dgm:cxn modelId="{783E9E12-EEBB-4B0F-8034-A6FEDA00A1D1}" type="presParOf" srcId="{AD94F652-E8D9-4EF6-881C-8B01627B2E1F}" destId="{711E1087-C085-4C7D-AAB5-D5E150F6BAF2}" srcOrd="4" destOrd="0" presId="urn:microsoft.com/office/officeart/2005/8/layout/funnel1"/>
    <dgm:cxn modelId="{C5424983-53B8-437F-AAD0-CB08BBD46B72}" type="presParOf" srcId="{AD94F652-E8D9-4EF6-881C-8B01627B2E1F}" destId="{13643487-467A-4D0D-A141-B58E0B14DF9C}" srcOrd="5" destOrd="0" presId="urn:microsoft.com/office/officeart/2005/8/layout/funnel1"/>
    <dgm:cxn modelId="{649A6E16-C70D-476F-AD2A-D21E68EAE092}" type="presParOf" srcId="{AD94F652-E8D9-4EF6-881C-8B01627B2E1F}" destId="{939339EB-5EE1-4DD2-ADCB-EABCFEFB8B7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8D03CC-C462-4631-8EAD-24B2F8C7C2EE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2A6FF38B-723A-4289-B9A2-ED13B68D391A}">
      <dgm:prSet phldrT="[טקסט]"/>
      <dgm:spPr/>
      <dgm:t>
        <a:bodyPr/>
        <a:lstStyle/>
        <a:p>
          <a:pPr rtl="1"/>
          <a:r>
            <a:rPr lang="he-IL" dirty="0"/>
            <a:t>קלט</a:t>
          </a:r>
        </a:p>
      </dgm:t>
    </dgm:pt>
    <dgm:pt modelId="{4E162C5E-61F1-45CA-AA43-7821D1CA1AAE}" type="parTrans" cxnId="{B1517839-8D81-4ADB-9938-7163D5CF57BE}">
      <dgm:prSet/>
      <dgm:spPr/>
      <dgm:t>
        <a:bodyPr/>
        <a:lstStyle/>
        <a:p>
          <a:pPr rtl="1"/>
          <a:endParaRPr lang="he-IL"/>
        </a:p>
      </dgm:t>
    </dgm:pt>
    <dgm:pt modelId="{EDBDD671-4C3C-4FC4-AA3E-D754DCC6FD1F}" type="sibTrans" cxnId="{B1517839-8D81-4ADB-9938-7163D5CF57BE}">
      <dgm:prSet/>
      <dgm:spPr/>
      <dgm:t>
        <a:bodyPr/>
        <a:lstStyle/>
        <a:p>
          <a:pPr rtl="1"/>
          <a:endParaRPr lang="he-IL"/>
        </a:p>
      </dgm:t>
    </dgm:pt>
    <dgm:pt modelId="{E2B1AA2A-CC07-4798-9B46-859F3E0820EB}">
      <dgm:prSet phldrT="[טקסט]"/>
      <dgm:spPr/>
      <dgm:t>
        <a:bodyPr/>
        <a:lstStyle/>
        <a:p>
          <a:pPr rtl="1"/>
          <a:r>
            <a:rPr lang="he-IL" dirty="0"/>
            <a:t>קלט</a:t>
          </a:r>
        </a:p>
      </dgm:t>
    </dgm:pt>
    <dgm:pt modelId="{E4777143-4973-4FB9-83EB-45926A76B321}" type="parTrans" cxnId="{6A1803CE-E458-472B-8D2F-2F71AB780D18}">
      <dgm:prSet/>
      <dgm:spPr/>
      <dgm:t>
        <a:bodyPr/>
        <a:lstStyle/>
        <a:p>
          <a:pPr rtl="1"/>
          <a:endParaRPr lang="he-IL"/>
        </a:p>
      </dgm:t>
    </dgm:pt>
    <dgm:pt modelId="{4C3DC753-42B7-4ADA-AD33-11FA985EE6E9}" type="sibTrans" cxnId="{6A1803CE-E458-472B-8D2F-2F71AB780D18}">
      <dgm:prSet/>
      <dgm:spPr/>
      <dgm:t>
        <a:bodyPr/>
        <a:lstStyle/>
        <a:p>
          <a:pPr rtl="1"/>
          <a:endParaRPr lang="he-IL"/>
        </a:p>
      </dgm:t>
    </dgm:pt>
    <dgm:pt modelId="{8E83CE1F-F85D-4CB5-8290-51725D6D7848}">
      <dgm:prSet phldrT="[טקסט]"/>
      <dgm:spPr/>
      <dgm:t>
        <a:bodyPr/>
        <a:lstStyle/>
        <a:p>
          <a:pPr rtl="1"/>
          <a:r>
            <a:rPr lang="he-IL" dirty="0"/>
            <a:t>קלט</a:t>
          </a:r>
        </a:p>
      </dgm:t>
    </dgm:pt>
    <dgm:pt modelId="{6F26D351-D933-4EA8-9ADB-B18B4D05214E}" type="parTrans" cxnId="{1D97720D-D7FF-414E-93F3-4241903B2713}">
      <dgm:prSet/>
      <dgm:spPr/>
      <dgm:t>
        <a:bodyPr/>
        <a:lstStyle/>
        <a:p>
          <a:pPr rtl="1"/>
          <a:endParaRPr lang="he-IL"/>
        </a:p>
      </dgm:t>
    </dgm:pt>
    <dgm:pt modelId="{7DEAB50B-73FE-4A0E-90A2-7388A2D79416}" type="sibTrans" cxnId="{1D97720D-D7FF-414E-93F3-4241903B2713}">
      <dgm:prSet/>
      <dgm:spPr/>
      <dgm:t>
        <a:bodyPr/>
        <a:lstStyle/>
        <a:p>
          <a:pPr rtl="1"/>
          <a:endParaRPr lang="he-IL"/>
        </a:p>
      </dgm:t>
    </dgm:pt>
    <dgm:pt modelId="{320F171A-3E67-4A61-A150-7AFAE4ED719D}">
      <dgm:prSet phldrT="[טקסט]"/>
      <dgm:spPr/>
      <dgm:t>
        <a:bodyPr/>
        <a:lstStyle/>
        <a:p>
          <a:pPr rtl="1"/>
          <a:r>
            <a:rPr lang="he-IL" b="1" dirty="0"/>
            <a:t>פלט</a:t>
          </a:r>
        </a:p>
      </dgm:t>
    </dgm:pt>
    <dgm:pt modelId="{48411D25-D310-4FAA-A259-F670255C312E}" type="parTrans" cxnId="{0E29237D-8CB3-4888-986B-E74CC097180A}">
      <dgm:prSet/>
      <dgm:spPr/>
      <dgm:t>
        <a:bodyPr/>
        <a:lstStyle/>
        <a:p>
          <a:pPr rtl="1"/>
          <a:endParaRPr lang="he-IL"/>
        </a:p>
      </dgm:t>
    </dgm:pt>
    <dgm:pt modelId="{01541AC8-B37A-455E-A079-18A462403AC3}" type="sibTrans" cxnId="{0E29237D-8CB3-4888-986B-E74CC097180A}">
      <dgm:prSet/>
      <dgm:spPr/>
      <dgm:t>
        <a:bodyPr/>
        <a:lstStyle/>
        <a:p>
          <a:pPr rtl="1"/>
          <a:endParaRPr lang="he-IL"/>
        </a:p>
      </dgm:t>
    </dgm:pt>
    <dgm:pt modelId="{AD94F652-E8D9-4EF6-881C-8B01627B2E1F}" type="pres">
      <dgm:prSet presAssocID="{DB8D03CC-C462-4631-8EAD-24B2F8C7C2EE}" presName="Name0" presStyleCnt="0">
        <dgm:presLayoutVars>
          <dgm:chMax val="4"/>
          <dgm:resizeHandles val="exact"/>
        </dgm:presLayoutVars>
      </dgm:prSet>
      <dgm:spPr/>
    </dgm:pt>
    <dgm:pt modelId="{E7D29AD9-A4F1-4543-AA7A-8580E79CFBA4}" type="pres">
      <dgm:prSet presAssocID="{DB8D03CC-C462-4631-8EAD-24B2F8C7C2EE}" presName="ellipse" presStyleLbl="trBgShp" presStyleIdx="0" presStyleCnt="1"/>
      <dgm:spPr/>
    </dgm:pt>
    <dgm:pt modelId="{F03BF8BB-D34B-4A06-8FD0-45583BC74228}" type="pres">
      <dgm:prSet presAssocID="{DB8D03CC-C462-4631-8EAD-24B2F8C7C2EE}" presName="arrow1" presStyleLbl="fgShp" presStyleIdx="0" presStyleCnt="1" custScaleY="528698" custLinFactNeighborX="7582" custLinFactNeighborY="33521"/>
      <dgm:spPr/>
    </dgm:pt>
    <dgm:pt modelId="{85954329-5C6F-4CCF-B1F4-6006BF17581F}" type="pres">
      <dgm:prSet presAssocID="{DB8D03CC-C462-4631-8EAD-24B2F8C7C2EE}" presName="rectangle" presStyleLbl="revTx" presStyleIdx="0" presStyleCnt="1" custLinFactY="63220" custLinFactNeighborY="100000">
        <dgm:presLayoutVars>
          <dgm:bulletEnabled val="1"/>
        </dgm:presLayoutVars>
      </dgm:prSet>
      <dgm:spPr/>
    </dgm:pt>
    <dgm:pt modelId="{B200AEF1-0FF8-4591-8DE0-1CB987F8BF5A}" type="pres">
      <dgm:prSet presAssocID="{E2B1AA2A-CC07-4798-9B46-859F3E0820EB}" presName="item1" presStyleLbl="node1" presStyleIdx="0" presStyleCnt="3">
        <dgm:presLayoutVars>
          <dgm:bulletEnabled val="1"/>
        </dgm:presLayoutVars>
      </dgm:prSet>
      <dgm:spPr/>
    </dgm:pt>
    <dgm:pt modelId="{711E1087-C085-4C7D-AAB5-D5E150F6BAF2}" type="pres">
      <dgm:prSet presAssocID="{8E83CE1F-F85D-4CB5-8290-51725D6D7848}" presName="item2" presStyleLbl="node1" presStyleIdx="1" presStyleCnt="3">
        <dgm:presLayoutVars>
          <dgm:bulletEnabled val="1"/>
        </dgm:presLayoutVars>
      </dgm:prSet>
      <dgm:spPr/>
    </dgm:pt>
    <dgm:pt modelId="{13643487-467A-4D0D-A141-B58E0B14DF9C}" type="pres">
      <dgm:prSet presAssocID="{320F171A-3E67-4A61-A150-7AFAE4ED719D}" presName="item3" presStyleLbl="node1" presStyleIdx="2" presStyleCnt="3">
        <dgm:presLayoutVars>
          <dgm:bulletEnabled val="1"/>
        </dgm:presLayoutVars>
      </dgm:prSet>
      <dgm:spPr/>
    </dgm:pt>
    <dgm:pt modelId="{939339EB-5EE1-4DD2-ADCB-EABCFEFB8B7C}" type="pres">
      <dgm:prSet presAssocID="{DB8D03CC-C462-4631-8EAD-24B2F8C7C2EE}" presName="funnel" presStyleLbl="trAlignAcc1" presStyleIdx="0" presStyleCnt="1"/>
      <dgm:spPr/>
    </dgm:pt>
  </dgm:ptLst>
  <dgm:cxnLst>
    <dgm:cxn modelId="{1D97720D-D7FF-414E-93F3-4241903B2713}" srcId="{DB8D03CC-C462-4631-8EAD-24B2F8C7C2EE}" destId="{8E83CE1F-F85D-4CB5-8290-51725D6D7848}" srcOrd="2" destOrd="0" parTransId="{6F26D351-D933-4EA8-9ADB-B18B4D05214E}" sibTransId="{7DEAB50B-73FE-4A0E-90A2-7388A2D79416}"/>
    <dgm:cxn modelId="{59382823-CD7C-405D-AEE9-5EE523065895}" type="presOf" srcId="{320F171A-3E67-4A61-A150-7AFAE4ED719D}" destId="{85954329-5C6F-4CCF-B1F4-6006BF17581F}" srcOrd="0" destOrd="0" presId="urn:microsoft.com/office/officeart/2005/8/layout/funnel1"/>
    <dgm:cxn modelId="{E5D9D024-FEAD-4080-969B-738D4E785D05}" type="presOf" srcId="{E2B1AA2A-CC07-4798-9B46-859F3E0820EB}" destId="{711E1087-C085-4C7D-AAB5-D5E150F6BAF2}" srcOrd="0" destOrd="0" presId="urn:microsoft.com/office/officeart/2005/8/layout/funnel1"/>
    <dgm:cxn modelId="{B1517839-8D81-4ADB-9938-7163D5CF57BE}" srcId="{DB8D03CC-C462-4631-8EAD-24B2F8C7C2EE}" destId="{2A6FF38B-723A-4289-B9A2-ED13B68D391A}" srcOrd="0" destOrd="0" parTransId="{4E162C5E-61F1-45CA-AA43-7821D1CA1AAE}" sibTransId="{EDBDD671-4C3C-4FC4-AA3E-D754DCC6FD1F}"/>
    <dgm:cxn modelId="{0E29237D-8CB3-4888-986B-E74CC097180A}" srcId="{DB8D03CC-C462-4631-8EAD-24B2F8C7C2EE}" destId="{320F171A-3E67-4A61-A150-7AFAE4ED719D}" srcOrd="3" destOrd="0" parTransId="{48411D25-D310-4FAA-A259-F670255C312E}" sibTransId="{01541AC8-B37A-455E-A079-18A462403AC3}"/>
    <dgm:cxn modelId="{BB2C028E-2721-4C9C-AF73-BEE952DBA8DA}" type="presOf" srcId="{8E83CE1F-F85D-4CB5-8290-51725D6D7848}" destId="{B200AEF1-0FF8-4591-8DE0-1CB987F8BF5A}" srcOrd="0" destOrd="0" presId="urn:microsoft.com/office/officeart/2005/8/layout/funnel1"/>
    <dgm:cxn modelId="{3E9F0F8F-5B40-4922-93E0-9B627230E761}" type="presOf" srcId="{2A6FF38B-723A-4289-B9A2-ED13B68D391A}" destId="{13643487-467A-4D0D-A141-B58E0B14DF9C}" srcOrd="0" destOrd="0" presId="urn:microsoft.com/office/officeart/2005/8/layout/funnel1"/>
    <dgm:cxn modelId="{A4A1729D-013B-4F5E-BC55-5F23F4901A95}" type="presOf" srcId="{DB8D03CC-C462-4631-8EAD-24B2F8C7C2EE}" destId="{AD94F652-E8D9-4EF6-881C-8B01627B2E1F}" srcOrd="0" destOrd="0" presId="urn:microsoft.com/office/officeart/2005/8/layout/funnel1"/>
    <dgm:cxn modelId="{6A1803CE-E458-472B-8D2F-2F71AB780D18}" srcId="{DB8D03CC-C462-4631-8EAD-24B2F8C7C2EE}" destId="{E2B1AA2A-CC07-4798-9B46-859F3E0820EB}" srcOrd="1" destOrd="0" parTransId="{E4777143-4973-4FB9-83EB-45926A76B321}" sibTransId="{4C3DC753-42B7-4ADA-AD33-11FA985EE6E9}"/>
    <dgm:cxn modelId="{324666ED-07A7-4E02-B134-1DF46FAF5988}" type="presParOf" srcId="{AD94F652-E8D9-4EF6-881C-8B01627B2E1F}" destId="{E7D29AD9-A4F1-4543-AA7A-8580E79CFBA4}" srcOrd="0" destOrd="0" presId="urn:microsoft.com/office/officeart/2005/8/layout/funnel1"/>
    <dgm:cxn modelId="{7DED3269-2FB9-4518-B4F8-7C7F577E7EB1}" type="presParOf" srcId="{AD94F652-E8D9-4EF6-881C-8B01627B2E1F}" destId="{F03BF8BB-D34B-4A06-8FD0-45583BC74228}" srcOrd="1" destOrd="0" presId="urn:microsoft.com/office/officeart/2005/8/layout/funnel1"/>
    <dgm:cxn modelId="{436803BF-561B-4726-8800-5F1778793201}" type="presParOf" srcId="{AD94F652-E8D9-4EF6-881C-8B01627B2E1F}" destId="{85954329-5C6F-4CCF-B1F4-6006BF17581F}" srcOrd="2" destOrd="0" presId="urn:microsoft.com/office/officeart/2005/8/layout/funnel1"/>
    <dgm:cxn modelId="{B7274651-7DEB-4AD0-B722-5656148B10C9}" type="presParOf" srcId="{AD94F652-E8D9-4EF6-881C-8B01627B2E1F}" destId="{B200AEF1-0FF8-4591-8DE0-1CB987F8BF5A}" srcOrd="3" destOrd="0" presId="urn:microsoft.com/office/officeart/2005/8/layout/funnel1"/>
    <dgm:cxn modelId="{5F259E56-0E67-48EE-B1D6-F536813A1861}" type="presParOf" srcId="{AD94F652-E8D9-4EF6-881C-8B01627B2E1F}" destId="{711E1087-C085-4C7D-AAB5-D5E150F6BAF2}" srcOrd="4" destOrd="0" presId="urn:microsoft.com/office/officeart/2005/8/layout/funnel1"/>
    <dgm:cxn modelId="{E2A60D54-5708-4515-9EEC-B8EC6ABC934C}" type="presParOf" srcId="{AD94F652-E8D9-4EF6-881C-8B01627B2E1F}" destId="{13643487-467A-4D0D-A141-B58E0B14DF9C}" srcOrd="5" destOrd="0" presId="urn:microsoft.com/office/officeart/2005/8/layout/funnel1"/>
    <dgm:cxn modelId="{43CF1E6A-BC07-4E70-BA6A-963F95256E73}" type="presParOf" srcId="{AD94F652-E8D9-4EF6-881C-8B01627B2E1F}" destId="{939339EB-5EE1-4DD2-ADCB-EABCFEFB8B7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B0B59-4AFB-4FB7-8FDD-9687AD3A5D7B}">
      <dsp:nvSpPr>
        <dsp:cNvPr id="0" name=""/>
        <dsp:cNvSpPr/>
      </dsp:nvSpPr>
      <dsp:spPr>
        <a:xfrm>
          <a:off x="3319887" y="1950413"/>
          <a:ext cx="2383838" cy="2383838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200" kern="1200" dirty="0"/>
            <a:t>מחלקת חשבונות</a:t>
          </a:r>
        </a:p>
      </dsp:txBody>
      <dsp:txXfrm>
        <a:off x="3799144" y="2508816"/>
        <a:ext cx="1425324" cy="1225342"/>
      </dsp:txXfrm>
    </dsp:sp>
    <dsp:sp modelId="{92D0A359-95DC-4CE7-BFBF-1D320DA20587}">
      <dsp:nvSpPr>
        <dsp:cNvPr id="0" name=""/>
        <dsp:cNvSpPr/>
      </dsp:nvSpPr>
      <dsp:spPr>
        <a:xfrm>
          <a:off x="1966181" y="1386960"/>
          <a:ext cx="1733700" cy="173370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200" kern="1200" dirty="0"/>
            <a:t>הנהלה</a:t>
          </a:r>
        </a:p>
      </dsp:txBody>
      <dsp:txXfrm>
        <a:off x="2402645" y="1826062"/>
        <a:ext cx="860772" cy="855496"/>
      </dsp:txXfrm>
    </dsp:sp>
    <dsp:sp modelId="{C2293AD7-BA9A-487F-9EE1-3495A73A3D13}">
      <dsp:nvSpPr>
        <dsp:cNvPr id="0" name=""/>
        <dsp:cNvSpPr/>
      </dsp:nvSpPr>
      <dsp:spPr>
        <a:xfrm rot="20700000">
          <a:off x="190884" y="190884"/>
          <a:ext cx="1698672" cy="169867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200" kern="1200" dirty="0"/>
            <a:t>ריצוף</a:t>
          </a:r>
        </a:p>
      </dsp:txBody>
      <dsp:txXfrm rot="-20700000">
        <a:off x="563452" y="563452"/>
        <a:ext cx="953535" cy="953535"/>
      </dsp:txXfrm>
    </dsp:sp>
    <dsp:sp modelId="{D4CC44C0-4DE0-4A81-B78C-F11A00CDDCF4}">
      <dsp:nvSpPr>
        <dsp:cNvPr id="0" name=""/>
        <dsp:cNvSpPr/>
      </dsp:nvSpPr>
      <dsp:spPr>
        <a:xfrm>
          <a:off x="3171377" y="1589822"/>
          <a:ext cx="3051313" cy="3051313"/>
        </a:xfrm>
        <a:prstGeom prst="circularArrow">
          <a:avLst>
            <a:gd name="adj1" fmla="val 4688"/>
            <a:gd name="adj2" fmla="val 299029"/>
            <a:gd name="adj3" fmla="val 2519457"/>
            <a:gd name="adj4" fmla="val 1585420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2B2F5-500E-4221-BA19-5C338E1DBFD6}">
      <dsp:nvSpPr>
        <dsp:cNvPr id="0" name=""/>
        <dsp:cNvSpPr/>
      </dsp:nvSpPr>
      <dsp:spPr>
        <a:xfrm>
          <a:off x="1659146" y="1002757"/>
          <a:ext cx="2216969" cy="22169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592A9-4056-4E18-80C4-A4B2939E4307}">
      <dsp:nvSpPr>
        <dsp:cNvPr id="0" name=""/>
        <dsp:cNvSpPr/>
      </dsp:nvSpPr>
      <dsp:spPr>
        <a:xfrm>
          <a:off x="2544310" y="-181789"/>
          <a:ext cx="2390339" cy="239033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29AD9-A4F1-4543-AA7A-8580E79CFBA4}">
      <dsp:nvSpPr>
        <dsp:cNvPr id="0" name=""/>
        <dsp:cNvSpPr/>
      </dsp:nvSpPr>
      <dsp:spPr>
        <a:xfrm>
          <a:off x="701809" y="492568"/>
          <a:ext cx="2564684" cy="89068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BF8BB-D34B-4A06-8FD0-45583BC74228}">
      <dsp:nvSpPr>
        <dsp:cNvPr id="0" name=""/>
        <dsp:cNvSpPr/>
      </dsp:nvSpPr>
      <dsp:spPr>
        <a:xfrm>
          <a:off x="1777296" y="2543008"/>
          <a:ext cx="497031" cy="79243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54329-5C6F-4CCF-B1F4-6006BF17581F}">
      <dsp:nvSpPr>
        <dsp:cNvPr id="0" name=""/>
        <dsp:cNvSpPr/>
      </dsp:nvSpPr>
      <dsp:spPr>
        <a:xfrm>
          <a:off x="832945" y="3311245"/>
          <a:ext cx="2385753" cy="59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/>
            <a:t>דירה 3 בבניין 1 מרוצפת</a:t>
          </a:r>
        </a:p>
      </dsp:txBody>
      <dsp:txXfrm>
        <a:off x="832945" y="3311245"/>
        <a:ext cx="2385753" cy="596438"/>
      </dsp:txXfrm>
    </dsp:sp>
    <dsp:sp modelId="{B200AEF1-0FF8-4591-8DE0-1CB987F8BF5A}">
      <dsp:nvSpPr>
        <dsp:cNvPr id="0" name=""/>
        <dsp:cNvSpPr/>
      </dsp:nvSpPr>
      <dsp:spPr>
        <a:xfrm>
          <a:off x="1634240" y="1452038"/>
          <a:ext cx="894657" cy="8946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 dirty="0"/>
            <a:t>ריצוף מבריק 90</a:t>
          </a:r>
          <a:r>
            <a:rPr lang="en-US" sz="1000" kern="1200" dirty="0"/>
            <a:t>X</a:t>
          </a:r>
          <a:r>
            <a:rPr lang="he-IL" sz="1000" kern="1200" dirty="0"/>
            <a:t>90 אפור</a:t>
          </a:r>
        </a:p>
      </dsp:txBody>
      <dsp:txXfrm>
        <a:off x="1765259" y="1583057"/>
        <a:ext cx="632619" cy="632619"/>
      </dsp:txXfrm>
    </dsp:sp>
    <dsp:sp modelId="{711E1087-C085-4C7D-AAB5-D5E150F6BAF2}">
      <dsp:nvSpPr>
        <dsp:cNvPr id="0" name=""/>
        <dsp:cNvSpPr/>
      </dsp:nvSpPr>
      <dsp:spPr>
        <a:xfrm>
          <a:off x="994063" y="780846"/>
          <a:ext cx="894657" cy="8946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 dirty="0"/>
            <a:t>דירה 3</a:t>
          </a:r>
        </a:p>
      </dsp:txBody>
      <dsp:txXfrm>
        <a:off x="1125082" y="911865"/>
        <a:ext cx="632619" cy="632619"/>
      </dsp:txXfrm>
    </dsp:sp>
    <dsp:sp modelId="{13643487-467A-4D0D-A141-B58E0B14DF9C}">
      <dsp:nvSpPr>
        <dsp:cNvPr id="0" name=""/>
        <dsp:cNvSpPr/>
      </dsp:nvSpPr>
      <dsp:spPr>
        <a:xfrm>
          <a:off x="1908602" y="564538"/>
          <a:ext cx="894657" cy="8946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 dirty="0"/>
            <a:t>בניין 1</a:t>
          </a:r>
        </a:p>
      </dsp:txBody>
      <dsp:txXfrm>
        <a:off x="2039621" y="695557"/>
        <a:ext cx="632619" cy="632619"/>
      </dsp:txXfrm>
    </dsp:sp>
    <dsp:sp modelId="{939339EB-5EE1-4DD2-ADCB-EABCFEFB8B7C}">
      <dsp:nvSpPr>
        <dsp:cNvPr id="0" name=""/>
        <dsp:cNvSpPr/>
      </dsp:nvSpPr>
      <dsp:spPr>
        <a:xfrm>
          <a:off x="596438" y="383221"/>
          <a:ext cx="2783378" cy="222670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29AD9-A4F1-4543-AA7A-8580E79CFBA4}">
      <dsp:nvSpPr>
        <dsp:cNvPr id="0" name=""/>
        <dsp:cNvSpPr/>
      </dsp:nvSpPr>
      <dsp:spPr>
        <a:xfrm>
          <a:off x="539707" y="229747"/>
          <a:ext cx="1972300" cy="684954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BF8BB-D34B-4A06-8FD0-45583BC74228}">
      <dsp:nvSpPr>
        <dsp:cNvPr id="0" name=""/>
        <dsp:cNvSpPr/>
      </dsp:nvSpPr>
      <dsp:spPr>
        <a:xfrm>
          <a:off x="1366781" y="1806582"/>
          <a:ext cx="382228" cy="609398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54329-5C6F-4CCF-B1F4-6006BF17581F}">
      <dsp:nvSpPr>
        <dsp:cNvPr id="0" name=""/>
        <dsp:cNvSpPr/>
      </dsp:nvSpPr>
      <dsp:spPr>
        <a:xfrm>
          <a:off x="640554" y="2248325"/>
          <a:ext cx="1834698" cy="45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/>
            <a:t>דירה 3 בבניין 1 מרוצפת</a:t>
          </a:r>
        </a:p>
      </dsp:txBody>
      <dsp:txXfrm>
        <a:off x="640554" y="2248325"/>
        <a:ext cx="1834698" cy="458674"/>
      </dsp:txXfrm>
    </dsp:sp>
    <dsp:sp modelId="{B200AEF1-0FF8-4591-8DE0-1CB987F8BF5A}">
      <dsp:nvSpPr>
        <dsp:cNvPr id="0" name=""/>
        <dsp:cNvSpPr/>
      </dsp:nvSpPr>
      <dsp:spPr>
        <a:xfrm>
          <a:off x="1256768" y="967601"/>
          <a:ext cx="688011" cy="6880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800" kern="1200" dirty="0"/>
            <a:t>ריצוף מבריק 90</a:t>
          </a:r>
          <a:r>
            <a:rPr lang="en-US" sz="800" kern="1200" dirty="0"/>
            <a:t>X</a:t>
          </a:r>
          <a:r>
            <a:rPr lang="he-IL" sz="800" kern="1200" dirty="0"/>
            <a:t>90 אפור</a:t>
          </a:r>
        </a:p>
      </dsp:txBody>
      <dsp:txXfrm>
        <a:off x="1357525" y="1068358"/>
        <a:ext cx="486497" cy="486497"/>
      </dsp:txXfrm>
    </dsp:sp>
    <dsp:sp modelId="{711E1087-C085-4C7D-AAB5-D5E150F6BAF2}">
      <dsp:nvSpPr>
        <dsp:cNvPr id="0" name=""/>
        <dsp:cNvSpPr/>
      </dsp:nvSpPr>
      <dsp:spPr>
        <a:xfrm>
          <a:off x="764457" y="451439"/>
          <a:ext cx="688011" cy="688011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800" kern="1200" dirty="0"/>
            <a:t>דירה 3</a:t>
          </a:r>
        </a:p>
      </dsp:txBody>
      <dsp:txXfrm>
        <a:off x="865214" y="552196"/>
        <a:ext cx="486497" cy="486497"/>
      </dsp:txXfrm>
    </dsp:sp>
    <dsp:sp modelId="{13643487-467A-4D0D-A141-B58E0B14DF9C}">
      <dsp:nvSpPr>
        <dsp:cNvPr id="0" name=""/>
        <dsp:cNvSpPr/>
      </dsp:nvSpPr>
      <dsp:spPr>
        <a:xfrm>
          <a:off x="1467758" y="285093"/>
          <a:ext cx="688011" cy="68801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800" kern="1200" dirty="0"/>
            <a:t>בניין 1</a:t>
          </a:r>
        </a:p>
      </dsp:txBody>
      <dsp:txXfrm>
        <a:off x="1568515" y="385850"/>
        <a:ext cx="486497" cy="486497"/>
      </dsp:txXfrm>
    </dsp:sp>
    <dsp:sp modelId="{939339EB-5EE1-4DD2-ADCB-EABCFEFB8B7C}">
      <dsp:nvSpPr>
        <dsp:cNvPr id="0" name=""/>
        <dsp:cNvSpPr/>
      </dsp:nvSpPr>
      <dsp:spPr>
        <a:xfrm>
          <a:off x="458674" y="145656"/>
          <a:ext cx="2140481" cy="171238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29AD9-A4F1-4543-AA7A-8580E79CFBA4}">
      <dsp:nvSpPr>
        <dsp:cNvPr id="0" name=""/>
        <dsp:cNvSpPr/>
      </dsp:nvSpPr>
      <dsp:spPr>
        <a:xfrm>
          <a:off x="539707" y="404396"/>
          <a:ext cx="1972300" cy="684954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BF8BB-D34B-4A06-8FD0-45583BC74228}">
      <dsp:nvSpPr>
        <dsp:cNvPr id="0" name=""/>
        <dsp:cNvSpPr/>
      </dsp:nvSpPr>
      <dsp:spPr>
        <a:xfrm>
          <a:off x="1366781" y="1639263"/>
          <a:ext cx="382228" cy="1293335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54329-5C6F-4CCF-B1F4-6006BF17581F}">
      <dsp:nvSpPr>
        <dsp:cNvPr id="0" name=""/>
        <dsp:cNvSpPr/>
      </dsp:nvSpPr>
      <dsp:spPr>
        <a:xfrm>
          <a:off x="611566" y="2712228"/>
          <a:ext cx="1834698" cy="45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/>
            <a:t>פלט</a:t>
          </a:r>
        </a:p>
      </dsp:txBody>
      <dsp:txXfrm>
        <a:off x="611566" y="2712228"/>
        <a:ext cx="1834698" cy="458674"/>
      </dsp:txXfrm>
    </dsp:sp>
    <dsp:sp modelId="{B200AEF1-0FF8-4591-8DE0-1CB987F8BF5A}">
      <dsp:nvSpPr>
        <dsp:cNvPr id="0" name=""/>
        <dsp:cNvSpPr/>
      </dsp:nvSpPr>
      <dsp:spPr>
        <a:xfrm>
          <a:off x="1256768" y="1142250"/>
          <a:ext cx="688011" cy="6880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kern="1200" dirty="0"/>
            <a:t>קלט</a:t>
          </a:r>
        </a:p>
      </dsp:txBody>
      <dsp:txXfrm>
        <a:off x="1357525" y="1243007"/>
        <a:ext cx="486497" cy="486497"/>
      </dsp:txXfrm>
    </dsp:sp>
    <dsp:sp modelId="{711E1087-C085-4C7D-AAB5-D5E150F6BAF2}">
      <dsp:nvSpPr>
        <dsp:cNvPr id="0" name=""/>
        <dsp:cNvSpPr/>
      </dsp:nvSpPr>
      <dsp:spPr>
        <a:xfrm>
          <a:off x="764457" y="626088"/>
          <a:ext cx="688011" cy="688011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kern="1200" dirty="0"/>
            <a:t>קלט</a:t>
          </a:r>
        </a:p>
      </dsp:txBody>
      <dsp:txXfrm>
        <a:off x="865214" y="726845"/>
        <a:ext cx="486497" cy="486497"/>
      </dsp:txXfrm>
    </dsp:sp>
    <dsp:sp modelId="{13643487-467A-4D0D-A141-B58E0B14DF9C}">
      <dsp:nvSpPr>
        <dsp:cNvPr id="0" name=""/>
        <dsp:cNvSpPr/>
      </dsp:nvSpPr>
      <dsp:spPr>
        <a:xfrm>
          <a:off x="1467758" y="459742"/>
          <a:ext cx="688011" cy="68801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kern="1200" dirty="0"/>
            <a:t>קלט</a:t>
          </a:r>
        </a:p>
      </dsp:txBody>
      <dsp:txXfrm>
        <a:off x="1568515" y="560499"/>
        <a:ext cx="486497" cy="486497"/>
      </dsp:txXfrm>
    </dsp:sp>
    <dsp:sp modelId="{939339EB-5EE1-4DD2-ADCB-EABCFEFB8B7C}">
      <dsp:nvSpPr>
        <dsp:cNvPr id="0" name=""/>
        <dsp:cNvSpPr/>
      </dsp:nvSpPr>
      <dsp:spPr>
        <a:xfrm>
          <a:off x="458674" y="320305"/>
          <a:ext cx="2140481" cy="171238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9AE5DB91-1E3D-41FB-9EE7-6C79E879573B}" type="datetimeFigureOut">
              <a:rPr lang="he-IL" smtClean="0"/>
              <a:pPr/>
              <a:t>כ"ב/תמוז/תש"ף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4F41A0AD-B358-454F-9AC5-6B1ABEFCACFB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1016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43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371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006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586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3645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06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69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8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2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28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42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6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4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1977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0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216-0BA6-43E6-BC7E-F55B8D210304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כ"ב/תמוז/תש"ף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20A-0684-464C-B81C-47D21E8E7C87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34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6545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42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6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129222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94D36-FE0A-4C9F-8946-7441BBD041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65A56D-9132-4626-874B-D91437478839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D0F400-87FD-46D3-B4A3-AC189F03B752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8D9617-ADF9-485F-8AE6-FD3940CA7E4F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מציין מיקום של מספר שקופית 22">
            <a:extLst>
              <a:ext uri="{FF2B5EF4-FFF2-40B4-BE49-F238E27FC236}">
                <a16:creationId xmlns:a16="http://schemas.microsoft.com/office/drawing/2014/main" id="{1D40CDBA-CE8D-4E82-AAAC-CCBC39F3F87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01B9CB6-49B4-453D-B184-EBAC942B4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52" y="3409122"/>
            <a:ext cx="9203635" cy="804863"/>
          </a:xfrm>
        </p:spPr>
        <p:txBody>
          <a:bodyPr/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79980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40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12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04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90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1298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75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6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61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92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216-0BA6-43E6-BC7E-F55B8D210304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כ"ב/תמוז/תש"ף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20A-0684-464C-B81C-47D21E8E7C87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5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029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27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91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850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76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כ"ב/תמוז/תש"ף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927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4D94217A-A755-4AA8-90A8-B24CA362A241}" type="datetimeFigureOut">
              <a:rPr lang="he-IL" smtClean="0"/>
              <a:pPr/>
              <a:t>כ"ב/תמוז/תש"ף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1973BAF6-56CE-4889-A4DE-6BDC2F97D18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8866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arela Round" panose="00000500000000000000" pitchFamily="2" charset="-79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כ"ב/תמוז/תש"ף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8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כ"ב/תמוז/תש"ף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2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npbJfmyF__UkpNrjkog8eHZ2jVfpAZiNBzJU3VPAFXM/edi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5GiAzHyq09EKvoJ4z8awdMZhrYT2T8ERYLF7nLuxAFcJsmw/viewfor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hironet.mako.co.il/artist?type=chords&amp;lang=1&amp;prfid=383&amp;wrkid=2219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shironet.mako.co.il/artist?prfid=714&amp;lang=1" TargetMode="External"/><Relationship Id="rId5" Type="http://schemas.openxmlformats.org/officeDocument/2006/relationships/hyperlink" Target="https://shironet.mako.co.il/artist?prfid=574&amp;lang=1" TargetMode="External"/><Relationship Id="rId4" Type="http://schemas.openxmlformats.org/officeDocument/2006/relationships/image" Target="../media/image1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hironet.mako.co.il/artist?type=chords&amp;lang=1&amp;prfid=383&amp;wrkid=2219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shironet.mako.co.il/artist?prfid=714&amp;lang=1" TargetMode="External"/><Relationship Id="rId5" Type="http://schemas.openxmlformats.org/officeDocument/2006/relationships/hyperlink" Target="https://shironet.mako.co.il/artist?prfid=574&amp;lang=1" TargetMode="External"/><Relationship Id="rId4" Type="http://schemas.openxmlformats.org/officeDocument/2006/relationships/image" Target="../media/image1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d4tpRFoLXbw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5GiAzHyq09EKvoJ4z8awdMZhrYT2T8ERYLF7nLuxAFcJsmw/viewfor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docs.google.com/document/d/1npbJfmyF__UkpNrjkog8eHZ2jVfpAZiNBzJU3VPAFXM/edit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3870708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מתמודדים עם אתגר מורכב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3382" y="1967345"/>
            <a:ext cx="875607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002060"/>
                </a:solidFill>
              </a:rPr>
              <a:t>לזמן את כולם לפי הסדר!</a:t>
            </a:r>
          </a:p>
          <a:p>
            <a:pPr algn="ctr"/>
            <a:endParaRPr lang="he-IL" sz="4000" b="1" dirty="0">
              <a:solidFill>
                <a:srgbClr val="002060"/>
              </a:solidFill>
            </a:endParaRPr>
          </a:p>
          <a:p>
            <a:pPr algn="ctr"/>
            <a:r>
              <a:rPr lang="he-IL" sz="4000" b="1" dirty="0">
                <a:solidFill>
                  <a:srgbClr val="002060"/>
                </a:solidFill>
              </a:rPr>
              <a:t>ובכמות הנדרשת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1" y="2654709"/>
            <a:ext cx="3148284" cy="315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6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מתמודדים עם אתגר מורכב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0928" y="1102088"/>
            <a:ext cx="8031962" cy="4611559"/>
          </a:xfrm>
        </p:spPr>
        <p:txBody>
          <a:bodyPr>
            <a:normAutofit fontScale="92500" lnSpcReduction="10000"/>
          </a:bodyPr>
          <a:lstStyle/>
          <a:p>
            <a:r>
              <a:rPr lang="he-IL" b="1" dirty="0"/>
              <a:t>תכנית ראשית (הקבלן)</a:t>
            </a:r>
          </a:p>
          <a:p>
            <a:pPr lvl="1"/>
            <a:r>
              <a:rPr lang="he-IL" b="1" dirty="0"/>
              <a:t>זמן תכנית אדריכלית(תאריך התחלה, סוג בניין)</a:t>
            </a:r>
          </a:p>
          <a:p>
            <a:pPr lvl="1"/>
            <a:r>
              <a:rPr lang="he-IL" b="1" dirty="0"/>
              <a:t>זמן אישורי בנייה(</a:t>
            </a:r>
            <a:r>
              <a:rPr lang="he-IL" b="1" dirty="0" err="1"/>
              <a:t>איזור</a:t>
            </a:r>
            <a:r>
              <a:rPr lang="he-IL" b="1" dirty="0"/>
              <a:t>, בניין)</a:t>
            </a:r>
          </a:p>
          <a:p>
            <a:pPr lvl="1"/>
            <a:r>
              <a:rPr lang="he-IL" b="1" dirty="0"/>
              <a:t>זמן חברת חפירה(תאריך, </a:t>
            </a:r>
            <a:r>
              <a:rPr lang="he-IL" b="1" dirty="0" err="1"/>
              <a:t>איזור</a:t>
            </a:r>
            <a:r>
              <a:rPr lang="he-IL" b="1" dirty="0"/>
              <a:t>, בניין)</a:t>
            </a:r>
          </a:p>
          <a:p>
            <a:pPr lvl="1"/>
            <a:r>
              <a:rPr lang="he-IL" b="1" dirty="0"/>
              <a:t>זמן חברת בניית יסודות(תאריך, </a:t>
            </a:r>
            <a:r>
              <a:rPr lang="he-IL" b="1" dirty="0" err="1"/>
              <a:t>איזור</a:t>
            </a:r>
            <a:r>
              <a:rPr lang="he-IL" b="1" dirty="0"/>
              <a:t> בניין)</a:t>
            </a:r>
          </a:p>
          <a:p>
            <a:pPr lvl="1"/>
            <a:r>
              <a:rPr lang="he-IL" b="1" dirty="0"/>
              <a:t>זמן בנאים(מיקום איסוף, תאריך, שכר)</a:t>
            </a:r>
          </a:p>
          <a:p>
            <a:pPr lvl="1"/>
            <a:r>
              <a:rPr lang="he-IL" b="1" dirty="0"/>
              <a:t>זמן חברת ריצוף(תאריך, בניין, דירה, סוג ריצוף)</a:t>
            </a:r>
          </a:p>
          <a:p>
            <a:pPr lvl="1"/>
            <a:r>
              <a:rPr lang="he-IL" b="1" dirty="0"/>
              <a:t>זמן חברת צביעה(תאריך, בניין, דירה, סוג צבע)</a:t>
            </a:r>
          </a:p>
          <a:p>
            <a:pPr marL="457245" lvl="1" indent="0">
              <a:buNone/>
            </a:pPr>
            <a:endParaRPr lang="he-IL" b="1" dirty="0"/>
          </a:p>
        </p:txBody>
      </p:sp>
      <p:graphicFrame>
        <p:nvGraphicFramePr>
          <p:cNvPr id="4" name="דיאגרמה 3"/>
          <p:cNvGraphicFramePr/>
          <p:nvPr/>
        </p:nvGraphicFramePr>
        <p:xfrm>
          <a:off x="8077200" y="1454026"/>
          <a:ext cx="3976255" cy="3907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לבן מעוגל 4"/>
          <p:cNvSpPr/>
          <p:nvPr/>
        </p:nvSpPr>
        <p:spPr>
          <a:xfrm>
            <a:off x="9379527" y="3997036"/>
            <a:ext cx="1446969" cy="34636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רצף</a:t>
            </a:r>
          </a:p>
        </p:txBody>
      </p:sp>
    </p:spTree>
    <p:extLst>
      <p:ext uri="{BB962C8B-B14F-4D97-AF65-F5344CB8AC3E}">
        <p14:creationId xmlns:p14="http://schemas.microsoft.com/office/powerpoint/2010/main" val="1649095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מתמודדים עם אתגר מורכב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832" y="1446168"/>
            <a:ext cx="9584664" cy="34494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</a:rPr>
              <a:t>התכנית הראשית היא הקבלן היא מזמינה פונקציות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</a:rPr>
              <a:t>בכל פונקציה יש עוד הוראות לביצוע או פונקציות אחרות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</a:rPr>
              <a:t>אפשר לזמן פונקציות פעם אחת או מספר פעמים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</a:rPr>
              <a:t>פונקציה מקבלת ערכים כקלט ומחזירה ערך כפלט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he-IL" sz="2000" b="1" dirty="0">
                <a:solidFill>
                  <a:srgbClr val="002060"/>
                </a:solidFill>
              </a:rPr>
              <a:t>(לעיתים הפלט והקלט ריקים)</a:t>
            </a:r>
            <a:endParaRPr lang="he-IL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he-IL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4200721276"/>
              </p:ext>
            </p:extLst>
          </p:nvPr>
        </p:nvGraphicFramePr>
        <p:xfrm>
          <a:off x="172065" y="2831691"/>
          <a:ext cx="3057831" cy="27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090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3424" y="1011382"/>
            <a:ext cx="8869736" cy="535531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11A4AB"/>
                </a:solidFill>
              </a:rPr>
              <a:t>אתם מכירים פונקציות!</a:t>
            </a:r>
          </a:p>
          <a:p>
            <a:pPr algn="ctr"/>
            <a:endParaRPr lang="he-IL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11A4AB"/>
                </a:solidFill>
              </a:rPr>
              <a:t>print()</a:t>
            </a: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מקבלת ערכים מחרוזות, מספרים וחישובים ומדפיסה למסך</a:t>
            </a:r>
          </a:p>
          <a:p>
            <a:pPr algn="ctr"/>
            <a:endParaRPr lang="he-IL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11A4AB"/>
                </a:solidFill>
              </a:rPr>
              <a:t>input(</a:t>
            </a:r>
            <a:r>
              <a:rPr lang="en-US" sz="2800" b="1" dirty="0">
                <a:solidFill>
                  <a:srgbClr val="11A4AB"/>
                </a:solidFill>
                <a:latin typeface="BN Loco" panose="02000000000000000000" pitchFamily="2" charset="-79"/>
                <a:cs typeface="BN Loco" panose="02000000000000000000" pitchFamily="2" charset="-79"/>
              </a:rPr>
              <a:t>“ ”</a:t>
            </a:r>
            <a:r>
              <a:rPr lang="en-US" sz="2800" b="1" dirty="0">
                <a:solidFill>
                  <a:srgbClr val="11A4AB"/>
                </a:solidFill>
              </a:rPr>
              <a:t>)</a:t>
            </a: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שורת הקלט, מקבלת מחרוזת שאלה/בקשה וקלט מהמשתמש</a:t>
            </a:r>
          </a:p>
          <a:p>
            <a:pPr algn="ctr"/>
            <a:endParaRPr lang="he-IL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11A4AB"/>
                </a:solidFill>
              </a:rPr>
              <a:t>turtle.speed</a:t>
            </a:r>
            <a:r>
              <a:rPr lang="en-US" sz="2800" b="1" dirty="0">
                <a:solidFill>
                  <a:srgbClr val="11A4AB"/>
                </a:solidFill>
              </a:rPr>
              <a:t>(10)</a:t>
            </a:r>
            <a:endParaRPr lang="he-IL" sz="2800" b="1" dirty="0">
              <a:solidFill>
                <a:srgbClr val="11A4AB"/>
              </a:solidFill>
            </a:endParaRP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כל הפקודות המניעות את הצב הן פונקציות</a:t>
            </a: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לדוגמה </a:t>
            </a:r>
            <a:r>
              <a:rPr lang="en-US" b="1" dirty="0">
                <a:solidFill>
                  <a:srgbClr val="002060"/>
                </a:solidFill>
              </a:rPr>
              <a:t>speed</a:t>
            </a:r>
            <a:r>
              <a:rPr lang="he-IL" b="1" dirty="0">
                <a:solidFill>
                  <a:srgbClr val="002060"/>
                </a:solidFill>
              </a:rPr>
              <a:t> מקבלת כקלט מספר המאפיין מהירות ומאיצה את תנועת הצב</a:t>
            </a:r>
          </a:p>
          <a:p>
            <a:pPr algn="ctr"/>
            <a:endParaRPr lang="he-IL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11A4AB"/>
                </a:solidFill>
              </a:rPr>
              <a:t>turtle.circle</a:t>
            </a:r>
            <a:r>
              <a:rPr lang="en-US" sz="2800" b="1" dirty="0">
                <a:solidFill>
                  <a:srgbClr val="11A4AB"/>
                </a:solidFill>
              </a:rPr>
              <a:t>(10)</a:t>
            </a:r>
            <a:endParaRPr lang="he-IL" sz="2800" b="1" dirty="0">
              <a:solidFill>
                <a:srgbClr val="11A4AB"/>
              </a:solidFill>
            </a:endParaRP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לדוגמה </a:t>
            </a:r>
            <a:r>
              <a:rPr lang="en-US" b="1" dirty="0">
                <a:solidFill>
                  <a:srgbClr val="002060"/>
                </a:solidFill>
              </a:rPr>
              <a:t> circle</a:t>
            </a:r>
            <a:r>
              <a:rPr lang="he-IL" b="1" dirty="0">
                <a:solidFill>
                  <a:srgbClr val="002060"/>
                </a:solidFill>
              </a:rPr>
              <a:t>מקבלת כקלט מספר המאפיין רדיוס והפלט הוא מעגל</a:t>
            </a:r>
          </a:p>
          <a:p>
            <a:pPr algn="ctr"/>
            <a:endParaRPr lang="he-IL" b="1" dirty="0">
              <a:solidFill>
                <a:srgbClr val="002060"/>
              </a:solidFill>
            </a:endParaRPr>
          </a:p>
          <a:p>
            <a:pPr algn="ctr"/>
            <a:endParaRPr lang="he-I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61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לבן 2"/>
          <p:cNvSpPr/>
          <p:nvPr/>
        </p:nvSpPr>
        <p:spPr>
          <a:xfrm>
            <a:off x="1372977" y="2274561"/>
            <a:ext cx="609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8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4800" dirty="0">
                <a:solidFill>
                  <a:srgbClr val="000000"/>
                </a:solidFill>
                <a:latin typeface="Consolas" panose="020B0609020204030204" pitchFamily="49" charset="0"/>
              </a:rPr>
              <a:t> name(</a:t>
            </a:r>
            <a:r>
              <a:rPr lang="he-IL" sz="4800" b="1" dirty="0" err="1">
                <a:solidFill>
                  <a:srgbClr val="70AD47">
                    <a:lumMod val="50000"/>
                  </a:srgbClr>
                </a:solidFill>
                <a:latin typeface="Consolas" panose="020B0609020204030204" pitchFamily="49" charset="0"/>
              </a:rPr>
              <a:t>קלטים</a:t>
            </a:r>
            <a:r>
              <a:rPr lang="en-US" sz="4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he-IL" sz="4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he-IL" sz="4800" dirty="0">
                <a:solidFill>
                  <a:srgbClr val="000000"/>
                </a:solidFill>
                <a:latin typeface="Consolas" panose="020B0609020204030204" pitchFamily="49" charset="0"/>
              </a:rPr>
              <a:t>הוראות לביצוע   </a:t>
            </a:r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2757225560"/>
              </p:ext>
            </p:extLst>
          </p:nvPr>
        </p:nvGraphicFramePr>
        <p:xfrm>
          <a:off x="7295536" y="1828799"/>
          <a:ext cx="3057831" cy="3170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לבן 4"/>
          <p:cNvSpPr/>
          <p:nvPr/>
        </p:nvSpPr>
        <p:spPr>
          <a:xfrm>
            <a:off x="8455740" y="3844221"/>
            <a:ext cx="825910" cy="353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קוד</a:t>
            </a:r>
          </a:p>
        </p:txBody>
      </p:sp>
    </p:spTree>
    <p:extLst>
      <p:ext uri="{BB962C8B-B14F-4D97-AF65-F5344CB8AC3E}">
        <p14:creationId xmlns:p14="http://schemas.microsoft.com/office/powerpoint/2010/main" val="56855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872134"/>
            <a:ext cx="9802368" cy="720000"/>
          </a:xfrm>
        </p:spPr>
        <p:txBody>
          <a:bodyPr/>
          <a:lstStyle/>
          <a:p>
            <a:r>
              <a:rPr lang="he-IL" dirty="0">
                <a:solidFill>
                  <a:srgbClr val="11A4AB"/>
                </a:solidFill>
              </a:rPr>
              <a:t>מחשבון</a:t>
            </a:r>
          </a:p>
        </p:txBody>
      </p:sp>
      <p:sp>
        <p:nvSpPr>
          <p:cNvPr id="3" name="מלבן 2"/>
          <p:cNvSpPr/>
          <p:nvPr/>
        </p:nvSpPr>
        <p:spPr>
          <a:xfrm>
            <a:off x="1648690" y="2143278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40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(num1,num2):</a:t>
            </a:r>
          </a:p>
          <a:p>
            <a:pPr algn="l" rtl="0"/>
            <a:r>
              <a:rPr lang="en-US" sz="4000" dirty="0">
                <a:solidFill>
                  <a:srgbClr val="0000FF"/>
                </a:solidFill>
                <a:latin typeface="Consolas" panose="020B0609020204030204" pitchFamily="49" charset="0"/>
              </a:rPr>
              <a:t>	 print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(num1+num2)</a:t>
            </a:r>
          </a:p>
          <a:p>
            <a:pPr algn="l" rtl="0"/>
            <a:endParaRPr lang="en-US" sz="4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b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40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4000" dirty="0">
                <a:solidFill>
                  <a:srgbClr val="09885A"/>
                </a:solidFill>
                <a:latin typeface="Consolas" panose="020B0609020204030204" pitchFamily="49" charset="0"/>
              </a:rPr>
              <a:t>5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4000" dirty="0">
                <a:solidFill>
                  <a:srgbClr val="09885A"/>
                </a:solidFill>
                <a:latin typeface="Consolas" panose="020B0609020204030204" pitchFamily="49" charset="0"/>
              </a:rPr>
              <a:t>7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1" y="1127816"/>
            <a:ext cx="3901383" cy="3901383"/>
          </a:xfrm>
          <a:prstGeom prst="rect">
            <a:avLst/>
          </a:prstGeom>
        </p:spPr>
      </p:pic>
      <p:sp>
        <p:nvSpPr>
          <p:cNvPr id="6" name="מלבן מעוגל 5"/>
          <p:cNvSpPr/>
          <p:nvPr/>
        </p:nvSpPr>
        <p:spPr>
          <a:xfrm>
            <a:off x="8621655" y="2369126"/>
            <a:ext cx="2147454" cy="18010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solidFill>
                  <a:prstClr val="white"/>
                </a:solidFill>
              </a:rPr>
              <a:t>12</a:t>
            </a:r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1024128" y="123638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פונקציות</a:t>
            </a:r>
          </a:p>
        </p:txBody>
      </p:sp>
    </p:spTree>
    <p:extLst>
      <p:ext uri="{BB962C8B-B14F-4D97-AF65-F5344CB8AC3E}">
        <p14:creationId xmlns:p14="http://schemas.microsoft.com/office/powerpoint/2010/main" val="3464535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872134"/>
            <a:ext cx="9802368" cy="720000"/>
          </a:xfrm>
        </p:spPr>
        <p:txBody>
          <a:bodyPr/>
          <a:lstStyle/>
          <a:p>
            <a:r>
              <a:rPr lang="he-IL" dirty="0">
                <a:solidFill>
                  <a:srgbClr val="11A4AB"/>
                </a:solidFill>
              </a:rPr>
              <a:t>מחשבון</a:t>
            </a:r>
          </a:p>
        </p:txBody>
      </p:sp>
      <p:sp>
        <p:nvSpPr>
          <p:cNvPr id="3" name="מלבן 2"/>
          <p:cNvSpPr/>
          <p:nvPr/>
        </p:nvSpPr>
        <p:spPr>
          <a:xfrm>
            <a:off x="1648690" y="2143278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40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(num1,num2):</a:t>
            </a:r>
          </a:p>
          <a:p>
            <a:pPr algn="l" rtl="0"/>
            <a:r>
              <a:rPr lang="en-US" sz="4000" dirty="0">
                <a:solidFill>
                  <a:srgbClr val="0000FF"/>
                </a:solidFill>
                <a:latin typeface="Consolas" panose="020B0609020204030204" pitchFamily="49" charset="0"/>
              </a:rPr>
              <a:t>	 print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(num1+num2)</a:t>
            </a:r>
          </a:p>
          <a:p>
            <a:pPr algn="l" rtl="0"/>
            <a:endParaRPr lang="en-US" sz="4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b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40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4000" dirty="0">
                <a:solidFill>
                  <a:srgbClr val="09885A"/>
                </a:solidFill>
                <a:latin typeface="Consolas" panose="020B0609020204030204" pitchFamily="49" charset="0"/>
              </a:rPr>
              <a:t>5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4000" dirty="0">
                <a:solidFill>
                  <a:srgbClr val="09885A"/>
                </a:solidFill>
                <a:latin typeface="Consolas" panose="020B0609020204030204" pitchFamily="49" charset="0"/>
              </a:rPr>
              <a:t>7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1" y="1127816"/>
            <a:ext cx="3901383" cy="3901383"/>
          </a:xfrm>
          <a:prstGeom prst="rect">
            <a:avLst/>
          </a:prstGeom>
        </p:spPr>
      </p:pic>
      <p:sp>
        <p:nvSpPr>
          <p:cNvPr id="6" name="מלבן מעוגל 5"/>
          <p:cNvSpPr/>
          <p:nvPr/>
        </p:nvSpPr>
        <p:spPr>
          <a:xfrm>
            <a:off x="8621655" y="2369126"/>
            <a:ext cx="2147454" cy="18010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solidFill>
                  <a:prstClr val="white"/>
                </a:solidFill>
              </a:rPr>
              <a:t>12</a:t>
            </a:r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1024128" y="123638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פונקציות</a:t>
            </a:r>
          </a:p>
        </p:txBody>
      </p:sp>
      <p:cxnSp>
        <p:nvCxnSpPr>
          <p:cNvPr id="9" name="מחבר מעוקל 8"/>
          <p:cNvCxnSpPr/>
          <p:nvPr/>
        </p:nvCxnSpPr>
        <p:spPr>
          <a:xfrm rot="5400000" flipH="1" flipV="1">
            <a:off x="2547147" y="2574859"/>
            <a:ext cx="2442578" cy="1579417"/>
          </a:xfrm>
          <a:prstGeom prst="curvedConnector3">
            <a:avLst>
              <a:gd name="adj1" fmla="val 127141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מעוקל 25"/>
          <p:cNvCxnSpPr/>
          <p:nvPr/>
        </p:nvCxnSpPr>
        <p:spPr>
          <a:xfrm rot="5400000" flipH="1" flipV="1">
            <a:off x="3504082" y="2164627"/>
            <a:ext cx="2442578" cy="2399883"/>
          </a:xfrm>
          <a:prstGeom prst="curvedConnector3">
            <a:avLst>
              <a:gd name="adj1" fmla="val 118066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654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מלבן 3"/>
          <p:cNvSpPr/>
          <p:nvPr/>
        </p:nvSpPr>
        <p:spPr>
          <a:xfrm>
            <a:off x="1054593" y="164485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pt-BR" sz="28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t-BR" sz="28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(num1,num2):</a:t>
            </a:r>
          </a:p>
          <a:p>
            <a:pPr algn="l" rtl="0"/>
            <a:r>
              <a:rPr lang="he-IL" sz="2800" dirty="0">
                <a:solidFill>
                  <a:srgbClr val="0000FF"/>
                </a:solidFill>
                <a:latin typeface="Consolas" panose="020B0609020204030204" pitchFamily="49" charset="0"/>
              </a:rPr>
              <a:t>    </a:t>
            </a:r>
            <a:r>
              <a:rPr lang="pt-BR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(num1+num2)</a:t>
            </a:r>
          </a:p>
          <a:p>
            <a:pPr algn="l" rtl="0"/>
            <a:b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8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5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7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r>
              <a:rPr lang="pt-BR" sz="28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8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9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r>
              <a:rPr lang="pt-BR" sz="28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-1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9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a,b=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2</a:t>
            </a:r>
            <a:endParaRPr lang="pt-BR" sz="2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pt-BR" sz="28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(a+</a:t>
            </a:r>
            <a:r>
              <a:rPr lang="pt-BR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pt-BR" sz="2800" dirty="0">
                <a:solidFill>
                  <a:srgbClr val="000000"/>
                </a:solidFill>
                <a:latin typeface="Consolas" panose="020B0609020204030204" pitchFamily="49" charset="0"/>
              </a:rPr>
              <a:t>,b)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5" y="512134"/>
            <a:ext cx="5106729" cy="5106729"/>
          </a:xfrm>
          <a:prstGeom prst="rect">
            <a:avLst/>
          </a:prstGeom>
        </p:spPr>
      </p:pic>
      <p:sp>
        <p:nvSpPr>
          <p:cNvPr id="7" name="מלבן מעוגל 6"/>
          <p:cNvSpPr/>
          <p:nvPr/>
        </p:nvSpPr>
        <p:spPr>
          <a:xfrm>
            <a:off x="7423236" y="1974630"/>
            <a:ext cx="3403259" cy="25450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382" y="2090951"/>
            <a:ext cx="1018309" cy="2312410"/>
          </a:xfrm>
          <a:prstGeom prst="rect">
            <a:avLst/>
          </a:prstGeom>
        </p:spPr>
      </p:pic>
      <p:sp>
        <p:nvSpPr>
          <p:cNvPr id="8" name="כותרת 1"/>
          <p:cNvSpPr txBox="1">
            <a:spLocks/>
          </p:cNvSpPr>
          <p:nvPr/>
        </p:nvSpPr>
        <p:spPr>
          <a:xfrm>
            <a:off x="1024128" y="872134"/>
            <a:ext cx="9802368" cy="720000"/>
          </a:xfrm>
          <a:prstGeom prst="rect">
            <a:avLst/>
          </a:prstGeom>
        </p:spPr>
        <p:txBody>
          <a:bodyPr vert="horz" lIns="36000" tIns="0" rIns="36000" bIns="0" rtlCol="1" anchor="ctr">
            <a:no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>
                <a:solidFill>
                  <a:srgbClr val="11A4AB"/>
                </a:solidFill>
              </a:rPr>
              <a:t>זימון פונקציה עם פרמטרים</a:t>
            </a:r>
          </a:p>
        </p:txBody>
      </p:sp>
    </p:spTree>
    <p:extLst>
      <p:ext uri="{BB962C8B-B14F-4D97-AF65-F5344CB8AC3E}">
        <p14:creationId xmlns:p14="http://schemas.microsoft.com/office/powerpoint/2010/main" val="4237633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מלבן 3"/>
          <p:cNvSpPr/>
          <p:nvPr/>
        </p:nvSpPr>
        <p:spPr>
          <a:xfrm>
            <a:off x="1050728" y="126725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sum(num1,num2):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(num1+num2)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sub(num1,num2):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(num1-num2)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mul(num1,num2):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(num1*num2)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div(num1,num2):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(num1/num2)</a:t>
            </a:r>
          </a:p>
          <a:p>
            <a:pPr algn="l" rtl="0"/>
            <a:endParaRPr lang="pt-BR" sz="2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6473951" y="1204930"/>
            <a:ext cx="43525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sum(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5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7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sub(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8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9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mul(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-1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9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a,b=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9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3</a:t>
            </a:r>
            <a:endParaRPr lang="pt-BR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div(a+</a:t>
            </a:r>
            <a:r>
              <a:rPr lang="pt-BR" sz="24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,b)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12" y="3575576"/>
            <a:ext cx="3904381" cy="17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1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708209"/>
            <a:ext cx="9802368" cy="4611559"/>
          </a:xfrm>
        </p:spPr>
        <p:txBody>
          <a:bodyPr/>
          <a:lstStyle/>
          <a:p>
            <a:pPr marL="0" indent="0" algn="l" rtl="0">
              <a:buNone/>
            </a:pP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 algn="l" rtl="0">
              <a:buNone/>
            </a:pPr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2) 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 3</a:t>
            </a:r>
          </a:p>
          <a:p>
            <a:pPr marL="0" indent="0" algn="l" rtl="0">
              <a:buNone/>
            </a:pPr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5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6) 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 11</a:t>
            </a:r>
          </a:p>
          <a:p>
            <a:pPr marL="0" indent="0" algn="l" rtl="0">
              <a:buNone/>
            </a:pPr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sum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11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3) 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 14</a:t>
            </a:r>
            <a:endParaRPr lang="en-US" sz="3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 algn="l" rtl="0"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 algn="l" rtl="0"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13" y="872134"/>
            <a:ext cx="3901383" cy="3901383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7802077" y="2113444"/>
            <a:ext cx="2147454" cy="18010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prstClr val="white"/>
                </a:solidFill>
              </a:rPr>
              <a:t>3 </a:t>
            </a:r>
          </a:p>
          <a:p>
            <a:pPr algn="ctr"/>
            <a:r>
              <a:rPr lang="he-IL" sz="3600" dirty="0">
                <a:solidFill>
                  <a:prstClr val="white"/>
                </a:solidFill>
              </a:rPr>
              <a:t>11</a:t>
            </a:r>
          </a:p>
          <a:p>
            <a:pPr algn="ctr"/>
            <a:r>
              <a:rPr lang="he-IL" sz="3600" dirty="0">
                <a:solidFill>
                  <a:prstClr val="white"/>
                </a:solidFill>
              </a:rPr>
              <a:t>14</a:t>
            </a:r>
          </a:p>
          <a:p>
            <a:pPr algn="ctr"/>
            <a:endParaRPr lang="he-IL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3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696000" y="2529479"/>
            <a:ext cx="10800000" cy="1257643"/>
          </a:xfrm>
        </p:spPr>
        <p:txBody>
          <a:bodyPr/>
          <a:lstStyle/>
          <a:p>
            <a:r>
              <a:rPr lang="he-IL" dirty="0">
                <a:sym typeface="Varela Round"/>
              </a:rPr>
              <a:t>תכנית העתודה למנהיגות מדעית טכנולוגית</a:t>
            </a:r>
            <a:br>
              <a:rPr lang="en-US" dirty="0">
                <a:sym typeface="Varela Round"/>
              </a:rPr>
            </a:br>
            <a:r>
              <a:rPr lang="he-IL" dirty="0">
                <a:sym typeface="Varela Round"/>
              </a:rPr>
              <a:t>כיתה ח – </a:t>
            </a:r>
            <a:r>
              <a:rPr lang="he-IL" dirty="0" err="1">
                <a:sym typeface="Varela Round"/>
              </a:rPr>
              <a:t>פייתון</a:t>
            </a:r>
            <a:r>
              <a:rPr lang="he-IL" dirty="0">
                <a:sym typeface="Varela Round"/>
              </a:rPr>
              <a:t> 3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מלכי רותם</a:t>
            </a:r>
          </a:p>
        </p:txBody>
      </p:sp>
    </p:spTree>
    <p:extLst>
      <p:ext uri="{BB962C8B-B14F-4D97-AF65-F5344CB8AC3E}">
        <p14:creationId xmlns:p14="http://schemas.microsoft.com/office/powerpoint/2010/main" val="3537757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6990734" y="1212161"/>
            <a:ext cx="3845955" cy="601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4000" b="1" dirty="0">
                <a:solidFill>
                  <a:srgbClr val="00B0F0"/>
                </a:solidFill>
              </a:rPr>
              <a:t>המחשבון </a:t>
            </a:r>
          </a:p>
        </p:txBody>
      </p:sp>
      <p:sp>
        <p:nvSpPr>
          <p:cNvPr id="6" name="מלבן 5"/>
          <p:cNvSpPr/>
          <p:nvPr/>
        </p:nvSpPr>
        <p:spPr>
          <a:xfrm>
            <a:off x="437536" y="875448"/>
            <a:ext cx="81755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calc_intro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():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global res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for calculation press: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+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,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 for addition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-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 for subtraction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 for multiplication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 for 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devision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%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 for modulo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 for power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!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 for 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Azeret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L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 for linear function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y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while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y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calc_intro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pPr lvl="1" algn="l" rtl="0"/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Do you want to continue? y/n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437536" y="393174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res=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Press char for calculation : 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6732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6990734" y="1212161"/>
            <a:ext cx="3845955" cy="601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4000" b="1" dirty="0">
                <a:solidFill>
                  <a:srgbClr val="00B0F0"/>
                </a:solidFill>
              </a:rPr>
              <a:t>המחשבון </a:t>
            </a:r>
          </a:p>
        </p:txBody>
      </p:sp>
      <p:sp>
        <p:nvSpPr>
          <p:cNvPr id="2" name="מלבן 1"/>
          <p:cNvSpPr/>
          <p:nvPr/>
        </p:nvSpPr>
        <p:spPr>
          <a:xfrm>
            <a:off x="1024128" y="163986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sum(num1,num2):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(num1+num2)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sub(num1,num2):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(num1-num2)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mul(num1,num2):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(num1*num2)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div(num1,num2):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(num1/num2)</a:t>
            </a:r>
          </a:p>
        </p:txBody>
      </p:sp>
    </p:spTree>
    <p:extLst>
      <p:ext uri="{BB962C8B-B14F-4D97-AF65-F5344CB8AC3E}">
        <p14:creationId xmlns:p14="http://schemas.microsoft.com/office/powerpoint/2010/main" val="3857006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6990734" y="1212161"/>
            <a:ext cx="3845955" cy="601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4000" b="1" dirty="0">
                <a:solidFill>
                  <a:srgbClr val="00B0F0"/>
                </a:solidFill>
              </a:rPr>
              <a:t>המחשבון </a:t>
            </a:r>
          </a:p>
        </p:txBody>
      </p:sp>
      <p:sp>
        <p:nvSpPr>
          <p:cNvPr id="2" name="מלבן 1"/>
          <p:cNvSpPr/>
          <p:nvPr/>
        </p:nvSpPr>
        <p:spPr>
          <a:xfrm>
            <a:off x="599768" y="181405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modulo(num1,num2):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(num1%num2)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power(num1,num2):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 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(num1**num2)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leanar(m,num1,n):</a:t>
            </a:r>
          </a:p>
          <a:p>
            <a:pPr algn="l" rtl="0"/>
            <a:r>
              <a:rPr lang="he-IL" sz="2400" dirty="0">
                <a:solidFill>
                  <a:srgbClr val="0000FF"/>
                </a:solidFill>
                <a:latin typeface="Consolas" panose="020B0609020204030204" pitchFamily="49" charset="0"/>
              </a:rPr>
              <a:t>	</a:t>
            </a:r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 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(m*num1+n)</a:t>
            </a:r>
          </a:p>
        </p:txBody>
      </p:sp>
      <p:sp>
        <p:nvSpPr>
          <p:cNvPr id="3" name="מלבן 2"/>
          <p:cNvSpPr/>
          <p:nvPr/>
        </p:nvSpPr>
        <p:spPr>
          <a:xfrm>
            <a:off x="6431066" y="1954998"/>
            <a:ext cx="49652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azeret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(num1):</a:t>
            </a:r>
          </a:p>
          <a:p>
            <a:pPr lvl="1" algn="l" rtl="0"/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ans=</a:t>
            </a:r>
            <a:r>
              <a:rPr lang="fr-FR" sz="24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endParaRPr lang="fr-FR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i 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4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,num1+</a:t>
            </a:r>
            <a:r>
              <a:rPr lang="fr-FR" sz="24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	ans=i*ans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(ans)</a:t>
            </a:r>
            <a:endParaRPr lang="fr-FR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00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/>
          <p:cNvSpPr>
            <a:spLocks noGrp="1"/>
          </p:cNvSpPr>
          <p:nvPr>
            <p:ph sz="quarter" idx="14"/>
          </p:nvPr>
        </p:nvSpPr>
        <p:spPr>
          <a:xfrm>
            <a:off x="3408778" y="998712"/>
            <a:ext cx="8074879" cy="400050"/>
          </a:xfrm>
        </p:spPr>
        <p:txBody>
          <a:bodyPr/>
          <a:lstStyle/>
          <a:p>
            <a:r>
              <a:rPr lang="he-IL" sz="3600" b="1" dirty="0">
                <a:solidFill>
                  <a:srgbClr val="00B0F0"/>
                </a:solidFill>
              </a:rPr>
              <a:t>דוגמת – מחשבון	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 idx="4294967295"/>
          </p:nvPr>
        </p:nvSpPr>
        <p:spPr>
          <a:xfrm>
            <a:off x="1420735" y="24631"/>
            <a:ext cx="9802813" cy="719138"/>
          </a:xfrm>
        </p:spPr>
        <p:txBody>
          <a:bodyPr>
            <a:normAutofit fontScale="90000"/>
          </a:bodyPr>
          <a:lstStyle/>
          <a:p>
            <a:r>
              <a:rPr lang="he-IL" dirty="0"/>
              <a:t>פונקציות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014" y="1550414"/>
            <a:ext cx="3916518" cy="365869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65898" y="669101"/>
            <a:ext cx="69475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y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y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calc_intro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a=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Enter a number: 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b=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Enter a number: 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lvl="1"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+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	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-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sub(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*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mul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div(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%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modulo(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**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power(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L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leanar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!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azeret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(a)</a:t>
            </a:r>
          </a:p>
          <a:p>
            <a:pPr lvl="1"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Pleas enter a valid sign ! 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Do you want to continue? y/n 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01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4"/>
          <p:cNvSpPr>
            <a:spLocks noGrp="1"/>
          </p:cNvSpPr>
          <p:nvPr>
            <p:ph sz="quarter" idx="14"/>
          </p:nvPr>
        </p:nvSpPr>
        <p:spPr>
          <a:xfrm>
            <a:off x="3408778" y="998712"/>
            <a:ext cx="8074879" cy="400050"/>
          </a:xfrm>
        </p:spPr>
        <p:txBody>
          <a:bodyPr/>
          <a:lstStyle/>
          <a:p>
            <a:r>
              <a:rPr lang="he-IL" sz="3200" b="1" dirty="0">
                <a:solidFill>
                  <a:srgbClr val="00B0F0"/>
                </a:solidFill>
              </a:rPr>
              <a:t>דוגמת – מחשבון</a:t>
            </a:r>
            <a:r>
              <a:rPr lang="he-IL" dirty="0"/>
              <a:t>	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 idx="4294967295"/>
          </p:nvPr>
        </p:nvSpPr>
        <p:spPr>
          <a:xfrm>
            <a:off x="1420735" y="24631"/>
            <a:ext cx="9802813" cy="719138"/>
          </a:xfrm>
        </p:spPr>
        <p:txBody>
          <a:bodyPr>
            <a:normAutofit fontScale="90000"/>
          </a:bodyPr>
          <a:lstStyle/>
          <a:p>
            <a:r>
              <a:rPr lang="he-IL" dirty="0"/>
              <a:t>פונקציות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07" y="1796967"/>
            <a:ext cx="2701454" cy="2701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26830" y="4498421"/>
            <a:ext cx="20746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hlinkClick r:id="rId3"/>
              </a:rPr>
              <a:t>קטעי קוד מהמצגות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465898" y="669101"/>
            <a:ext cx="69475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y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y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calc_intro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a=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Enter a number: 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b=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Enter a number: 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lvl="1"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+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	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-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sub(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*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mul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/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div(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%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modulo(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**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power(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L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leanar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a,b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elif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res==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!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azeret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(a)</a:t>
            </a:r>
          </a:p>
          <a:p>
            <a:pPr lvl="1"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Pleas enter a valid sign ! 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Do you want to continue? y/n </a:t>
            </a:r>
            <a:r>
              <a:rPr lang="en-US" sz="16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22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בנושא פונקציות</a:t>
            </a:r>
          </a:p>
        </p:txBody>
      </p:sp>
      <p:pic>
        <p:nvPicPr>
          <p:cNvPr id="15" name="תמונה 14" descr="תמונה שמכילה אובייקט, שעון&#10;&#10;התיאור נוצר באופן אוטומטי">
            <a:extLst>
              <a:ext uri="{FF2B5EF4-FFF2-40B4-BE49-F238E27FC236}">
                <a16:creationId xmlns:a16="http://schemas.microsoft.com/office/drawing/2014/main" id="{300B5EBA-5684-439B-82F6-2B288C3AC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1296" r="8702"/>
          <a:stretch/>
        </p:blipFill>
        <p:spPr>
          <a:xfrm flipH="1">
            <a:off x="0" y="4207959"/>
            <a:ext cx="2277745" cy="203798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5538491" y="4423264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hlinkClick r:id="rId3"/>
              </a:rPr>
              <a:t>בחן את עצמך</a:t>
            </a:r>
            <a:endParaRPr lang="he-IL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2" y="872134"/>
            <a:ext cx="1438853" cy="1945806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58" y="594130"/>
            <a:ext cx="1810031" cy="1810031"/>
          </a:xfrm>
          <a:prstGeom prst="rect">
            <a:avLst/>
          </a:prstGeo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9976758" y="2463820"/>
            <a:ext cx="1525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192A72"/>
                </a:solidFill>
              </a:rPr>
              <a:t>קודדו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80" y="1619138"/>
            <a:ext cx="2804126" cy="2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43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+mj-lt"/>
              </a:rPr>
              <a:t>פונקציות הדפסה</a:t>
            </a:r>
          </a:p>
        </p:txBody>
      </p:sp>
      <p:pic>
        <p:nvPicPr>
          <p:cNvPr id="1026" name="Picture 2" descr="https://shironet.mako.co.il/jsp/image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374015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hironet.mako.co.il/jsp/images/icon_chords_page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-3603625"/>
            <a:ext cx="1238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-879988" y="872134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e-IL" altLang="he-IL" sz="1600" dirty="0">
                <a:latin typeface="+mj-lt"/>
                <a:cs typeface="Varela Round" panose="00000500000000000000" pitchFamily="2" charset="-79"/>
              </a:rPr>
            </a:br>
            <a:br>
              <a:rPr lang="he-IL" altLang="he-IL" sz="1600" dirty="0">
                <a:latin typeface="+mj-lt"/>
                <a:cs typeface="Varela Round" panose="00000500000000000000" pitchFamily="2" charset="-79"/>
              </a:rPr>
            </a:br>
            <a:br>
              <a:rPr lang="he-IL" altLang="he-IL" sz="11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1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endParaRPr lang="he-IL" sz="12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8378554" y="2407373"/>
            <a:ext cx="219751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על ראש הברוש שבחצר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שמחה והמולה,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שם כל הציפורים בעיר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הקימו מקהלה.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8082938" y="1142036"/>
            <a:ext cx="34945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altLang="he-IL" sz="36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Varela Round" panose="00000500000000000000" pitchFamily="2" charset="-79"/>
              </a:rPr>
              <a:t>מקהלה עליזה</a:t>
            </a:r>
            <a:br>
              <a:rPr lang="he-IL" altLang="he-IL" sz="2400" dirty="0">
                <a:latin typeface="+mj-lt"/>
                <a:cs typeface="Varela Round" panose="00000500000000000000" pitchFamily="2" charset="-79"/>
              </a:rPr>
            </a:br>
            <a:r>
              <a:rPr lang="he-IL" altLang="he-IL" sz="1600" b="1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מילים: </a:t>
            </a:r>
            <a:r>
              <a:rPr lang="he-IL" altLang="he-IL" sz="1600" b="1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  <a:hlinkClick r:id="rId5"/>
              </a:rPr>
              <a:t>לאה נאור</a:t>
            </a:r>
            <a:br>
              <a:rPr lang="he-IL" altLang="he-IL" sz="2400" dirty="0">
                <a:latin typeface="+mj-lt"/>
                <a:cs typeface="Varela Round" panose="00000500000000000000" pitchFamily="2" charset="-79"/>
              </a:rPr>
            </a:br>
            <a:r>
              <a:rPr lang="he-IL" altLang="he-IL" sz="1600" b="1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לחן: </a:t>
            </a:r>
            <a:r>
              <a:rPr lang="he-IL" altLang="he-IL" sz="1600" b="1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  <a:hlinkClick r:id="rId6"/>
              </a:rPr>
              <a:t>נורית הירש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8378554" y="3967781"/>
            <a:ext cx="219751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העפרונית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הסולנית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ניקתה את הגרון,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שילבה כנף, זקפה מקור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וגם פצחה ברון.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5741154" y="1239144"/>
            <a:ext cx="2307043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ציף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ציף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, שריק שרק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ביל בל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...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וכל מי ששמע אמר,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אח איזו מקהלה.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741154" y="2945982"/>
            <a:ext cx="2330571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פתאום הפסיק את השירה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פשוש אחד זעיר,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אם אין מילים ואין תווים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הוא לא מוכן לשיר.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741154" y="4541645"/>
            <a:ext cx="2341783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אנחנו לא רוצים מילים",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רגזו הבולבולים,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"אנחנו, גם ללא מילים,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נורא מתבלבלים"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3194394" y="1210883"/>
            <a:ext cx="2174259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ציף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ציף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, שריק שרק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ביל בל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...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וכל מי ששמע אמר,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אח איזו מקהלה.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3194394" y="2926350"/>
            <a:ext cx="217426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הסנוניות כתבו תווים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על חוט ועל גדרות,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תוכי אחד לימד אותן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מילים נהדרות.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3194394" y="4541645"/>
            <a:ext cx="2214817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אלפי דרורים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ועפרונים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פרצו מיד בשיר,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ומקולות הבולבולים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התבלבלה העיר.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452438" y="1210883"/>
            <a:ext cx="2216814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ציף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ציף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, שריק שרק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בול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ביל בל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לה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...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וכל מי ששמע אמר,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אח איזו מקהלה.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452438" y="2926350"/>
            <a:ext cx="227881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"אוי די כבר, די לכם לשיר",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צעק פתאום הברוש,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"לכו לישון, כבר מאוחר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כואב לי כבר הראש"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483438" y="4573323"/>
            <a:ext cx="221681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האופרטה היפה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לא באה עד סופה -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מחר יצפצפו קונצרט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על עץ הצפצפה.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34623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+mj-lt"/>
              </a:rPr>
              <a:t>פונקציות הדפסה</a:t>
            </a:r>
          </a:p>
        </p:txBody>
      </p:sp>
      <p:pic>
        <p:nvPicPr>
          <p:cNvPr id="1026" name="Picture 2" descr="https://shironet.mako.co.il/jsp/image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374015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hironet.mako.co.il/jsp/images/icon_chords_page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-3603625"/>
            <a:ext cx="1238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-879988" y="872134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e-IL" altLang="he-IL" sz="1600" dirty="0">
                <a:latin typeface="+mj-lt"/>
                <a:cs typeface="Varela Round" panose="00000500000000000000" pitchFamily="2" charset="-79"/>
              </a:rPr>
            </a:br>
            <a:br>
              <a:rPr lang="he-IL" altLang="he-IL" sz="1600" dirty="0">
                <a:latin typeface="+mj-lt"/>
                <a:cs typeface="Varela Round" panose="00000500000000000000" pitchFamily="2" charset="-79"/>
              </a:rPr>
            </a:br>
            <a:br>
              <a:rPr lang="he-IL" altLang="he-IL" sz="11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1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br>
              <a:rPr lang="he-IL" altLang="he-IL" sz="12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endParaRPr lang="he-IL" sz="12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9071729" y="2407373"/>
            <a:ext cx="219751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על ראש הברוש שבחצר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שמחה והמולה,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שם כל הציפורים בעיר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הקימו מקהלה.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8082938" y="1142036"/>
            <a:ext cx="34945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altLang="he-IL" sz="36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Varela Round" panose="00000500000000000000" pitchFamily="2" charset="-79"/>
              </a:rPr>
              <a:t>מקהלה עליזה</a:t>
            </a:r>
            <a:br>
              <a:rPr lang="he-IL" altLang="he-IL" sz="2400" dirty="0">
                <a:latin typeface="+mj-lt"/>
                <a:cs typeface="Varela Round" panose="00000500000000000000" pitchFamily="2" charset="-79"/>
              </a:rPr>
            </a:br>
            <a:r>
              <a:rPr lang="he-IL" altLang="he-IL" sz="1600" b="1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מילים: </a:t>
            </a:r>
            <a:r>
              <a:rPr lang="he-IL" altLang="he-IL" sz="1600" b="1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  <a:hlinkClick r:id="rId5"/>
              </a:rPr>
              <a:t>לאה נאור</a:t>
            </a:r>
            <a:br>
              <a:rPr lang="he-IL" altLang="he-IL" sz="2400" dirty="0">
                <a:latin typeface="+mj-lt"/>
                <a:cs typeface="Varela Round" panose="00000500000000000000" pitchFamily="2" charset="-79"/>
              </a:rPr>
            </a:br>
            <a:r>
              <a:rPr lang="he-IL" altLang="he-IL" sz="1600" b="1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לחן: </a:t>
            </a:r>
            <a:r>
              <a:rPr lang="he-IL" altLang="he-IL" sz="1600" b="1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  <a:hlinkClick r:id="rId6"/>
              </a:rPr>
              <a:t>נורית הירש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9071729" y="3835046"/>
            <a:ext cx="219751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העפרונית</a:t>
            </a: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 הסולנית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ניקתה את הגרון,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שילבה כנף, זקפה מקור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וגם פצחה ברון.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5741154" y="1595677"/>
            <a:ext cx="2307043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40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פזמון</a:t>
            </a:r>
            <a:endParaRPr lang="he-IL" sz="40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741154" y="2945982"/>
            <a:ext cx="2330571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פתאום הפסיק את השירה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פשוש אחד זעיר,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אם אין מילים ואין תווים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הוא לא מוכן לשיר.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741154" y="4541645"/>
            <a:ext cx="2341783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אנחנו לא רוצים מילים",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רגזו הבולבולים,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"אנחנו, גם ללא מילים,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נורא מתבלבלים"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3160067" y="1626186"/>
            <a:ext cx="217425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40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פזמון</a:t>
            </a:r>
            <a:endParaRPr lang="he-IL" sz="40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3194394" y="2926350"/>
            <a:ext cx="217426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הסנוניות כתבו תווים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על חוט ועל גדרות,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תוכי אחד לימד אותן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מילים נהדרות.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3194394" y="4541645"/>
            <a:ext cx="2214817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אלפי דרורים </a:t>
            </a:r>
            <a:r>
              <a:rPr lang="he-IL" altLang="he-IL" sz="1600" dirty="0" err="1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ועפרונים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פרצו מיד בשיר,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ומקולות הבולבולים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התבלבלה העיר.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476898" y="1595677"/>
            <a:ext cx="221681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40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פזמון</a:t>
            </a:r>
            <a:endParaRPr lang="he-IL" sz="40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452438" y="2926350"/>
            <a:ext cx="227881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"אוי די כבר, די לכם לשיר",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צעק פתאום הברוש,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"לכו לישון, כבר מאוחר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כואב לי כבר הראש"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483438" y="4573323"/>
            <a:ext cx="221681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האופרטה היפה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לא באה עד סופה -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מחר יצפצפו קונצרט</a:t>
            </a:r>
            <a:b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</a:br>
            <a:r>
              <a:rPr lang="he-IL" altLang="he-IL" sz="1600" dirty="0">
                <a:solidFill>
                  <a:srgbClr val="000000"/>
                </a:solidFill>
                <a:latin typeface="+mj-lt"/>
                <a:cs typeface="Varela Round" panose="00000500000000000000" pitchFamily="2" charset="-79"/>
              </a:rPr>
              <a:t>על עץ הצפצפה.</a:t>
            </a:r>
            <a:endParaRPr lang="he-IL" sz="1600" dirty="0">
              <a:latin typeface="+mj-lt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6593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1024128" y="1212161"/>
            <a:ext cx="9812562" cy="4090988"/>
          </a:xfrm>
        </p:spPr>
        <p:txBody>
          <a:bodyPr/>
          <a:lstStyle/>
          <a:p>
            <a:pPr marL="0" indent="0">
              <a:buNone/>
            </a:pPr>
            <a:r>
              <a:rPr lang="he-IL" b="1" dirty="0">
                <a:solidFill>
                  <a:srgbClr val="00B0F0"/>
                </a:solidFill>
              </a:rPr>
              <a:t>דוגמת – הדפסת קובייה – התחלה של משחק ניחושים</a:t>
            </a:r>
          </a:p>
        </p:txBody>
      </p:sp>
      <p:sp>
        <p:nvSpPr>
          <p:cNvPr id="2" name="מלבן 1"/>
          <p:cNvSpPr/>
          <p:nvPr/>
        </p:nvSpPr>
        <p:spPr>
          <a:xfrm>
            <a:off x="452283" y="1799670"/>
            <a:ext cx="3175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cube1():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 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*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 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452283" y="3775953"/>
            <a:ext cx="32053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cube2():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*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 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*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548575" y="1799670"/>
            <a:ext cx="34068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cube3():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*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*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*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4838626" y="3885536"/>
            <a:ext cx="3626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cube4():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*   *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 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*   *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8728443" y="1799670"/>
            <a:ext cx="3190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cube5():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*   *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  * 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*   *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8728443" y="3885536"/>
            <a:ext cx="3372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cube6():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*  *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*  *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  *  *   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***********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91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1024128" y="1212161"/>
            <a:ext cx="9812562" cy="4090988"/>
          </a:xfrm>
        </p:spPr>
        <p:txBody>
          <a:bodyPr/>
          <a:lstStyle/>
          <a:p>
            <a:pPr marL="0" indent="0">
              <a:buNone/>
            </a:pPr>
            <a:r>
              <a:rPr lang="he-IL" b="1" dirty="0">
                <a:solidFill>
                  <a:srgbClr val="00B0F0"/>
                </a:solidFill>
              </a:rPr>
              <a:t>דוגמת – הדפסת קובייה – התחלה של משחק ניחושים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3136490" y="215552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print_ans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	cube1()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	cube2()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	cube3()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	cube4()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	cube5()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	cube6()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7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6" name="מציין מיקום טקסט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איך פותרים בעיות?</a:t>
            </a:r>
          </a:p>
        </p:txBody>
      </p:sp>
    </p:spTree>
    <p:extLst>
      <p:ext uri="{BB962C8B-B14F-4D97-AF65-F5344CB8AC3E}">
        <p14:creationId xmlns:p14="http://schemas.microsoft.com/office/powerpoint/2010/main" val="2643090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1024128" y="1212161"/>
            <a:ext cx="9812562" cy="4090988"/>
          </a:xfrm>
        </p:spPr>
        <p:txBody>
          <a:bodyPr/>
          <a:lstStyle/>
          <a:p>
            <a:pPr marL="0" indent="0">
              <a:buNone/>
            </a:pPr>
            <a:r>
              <a:rPr lang="he-IL" b="1" dirty="0">
                <a:solidFill>
                  <a:srgbClr val="00B0F0"/>
                </a:solidFill>
              </a:rPr>
              <a:t>דוגמת – הדפסת קובייה – התחלה של משחק ניחושים</a:t>
            </a:r>
          </a:p>
        </p:txBody>
      </p:sp>
      <p:sp>
        <p:nvSpPr>
          <p:cNvPr id="2" name="מלבן 1"/>
          <p:cNvSpPr/>
          <p:nvPr/>
        </p:nvSpPr>
        <p:spPr>
          <a:xfrm>
            <a:off x="2325329" y="2469111"/>
            <a:ext cx="77886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comp_ans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fr-FR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random.randint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6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algn="l" rtl="0"/>
            <a:r>
              <a:rPr lang="fr-FR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res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fr-FR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8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800" dirty="0" err="1">
                <a:solidFill>
                  <a:srgbClr val="A31515"/>
                </a:solidFill>
                <a:latin typeface="Consolas" panose="020B0609020204030204" pitchFamily="49" charset="0"/>
              </a:rPr>
              <a:t>Your</a:t>
            </a:r>
            <a:r>
              <a:rPr lang="fr-FR" sz="2800" dirty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fr-FR" sz="2800" dirty="0" err="1">
                <a:solidFill>
                  <a:srgbClr val="A31515"/>
                </a:solidFill>
                <a:latin typeface="Consolas" panose="020B0609020204030204" pitchFamily="49" charset="0"/>
              </a:rPr>
              <a:t>choice</a:t>
            </a:r>
            <a:r>
              <a:rPr lang="fr-FR" sz="2800" dirty="0">
                <a:solidFill>
                  <a:srgbClr val="A31515"/>
                </a:solidFill>
                <a:latin typeface="Consolas" panose="020B0609020204030204" pitchFamily="49" charset="0"/>
              </a:rPr>
              <a:t> 1-6: </a:t>
            </a:r>
            <a:r>
              <a:rPr lang="fr-FR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algn="l" rtl="0"/>
            <a:b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fr-FR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800" dirty="0" err="1">
                <a:solidFill>
                  <a:srgbClr val="A31515"/>
                </a:solidFill>
                <a:latin typeface="Consolas" panose="020B0609020204030204" pitchFamily="49" charset="0"/>
              </a:rPr>
              <a:t>comp</a:t>
            </a:r>
            <a:r>
              <a:rPr lang="fr-FR" sz="2800" dirty="0">
                <a:solidFill>
                  <a:srgbClr val="A31515"/>
                </a:solidFill>
                <a:latin typeface="Consolas" panose="020B0609020204030204" pitchFamily="49" charset="0"/>
              </a:rPr>
              <a:t>: </a:t>
            </a:r>
            <a:r>
              <a:rPr lang="fr-FR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print_ans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comp_ans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algn="l" rtl="0"/>
            <a:r>
              <a:rPr lang="fr-FR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800" dirty="0">
                <a:solidFill>
                  <a:srgbClr val="A31515"/>
                </a:solidFill>
                <a:latin typeface="Consolas" panose="020B0609020204030204" pitchFamily="49" charset="0"/>
              </a:rPr>
              <a:t>user: </a:t>
            </a:r>
            <a:r>
              <a:rPr lang="fr-FR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print_ans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res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  <a:endParaRPr lang="fr-FR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71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3600" b="1" dirty="0">
                <a:solidFill>
                  <a:srgbClr val="00B0F0"/>
                </a:solidFill>
              </a:rPr>
              <a:t>מציאת מינימום</a:t>
            </a:r>
          </a:p>
        </p:txBody>
      </p:sp>
      <p:sp>
        <p:nvSpPr>
          <p:cNvPr id="7" name="מלבן 6"/>
          <p:cNvSpPr/>
          <p:nvPr/>
        </p:nvSpPr>
        <p:spPr>
          <a:xfrm>
            <a:off x="319548" y="2213454"/>
            <a:ext cx="69366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minimum=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Enter size: 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algn="l" rtl="0"/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09885A"/>
                </a:solidFill>
                <a:latin typeface="Consolas" panose="020B0609020204030204" pitchFamily="49" charset="0"/>
              </a:rPr>
              <a:t>9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Enter size: 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lvl="1" algn="l" rtl="0"/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&lt;minimum:</a:t>
            </a:r>
          </a:p>
          <a:p>
            <a:pPr lvl="1" algn="l" rtl="0"/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minimum=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minimum=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, minimum)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578" y="2064774"/>
            <a:ext cx="3062441" cy="29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60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3600" b="1" dirty="0">
                <a:solidFill>
                  <a:srgbClr val="00B0F0"/>
                </a:solidFill>
              </a:rPr>
              <a:t>מציאת מקסימום</a:t>
            </a:r>
          </a:p>
        </p:txBody>
      </p:sp>
      <p:sp>
        <p:nvSpPr>
          <p:cNvPr id="7" name="מלבן 6"/>
          <p:cNvSpPr/>
          <p:nvPr/>
        </p:nvSpPr>
        <p:spPr>
          <a:xfrm>
            <a:off x="404694" y="1870868"/>
            <a:ext cx="78544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maximum=</a:t>
            </a:r>
            <a:r>
              <a:rPr lang="en-US" sz="24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Enter size: 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lvl="1" algn="l" rtl="0"/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&gt;maximum:</a:t>
            </a:r>
          </a:p>
          <a:p>
            <a:pPr lvl="1" algn="l" rtl="0"/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maximum=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maximum=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, maximum)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306" y="2073434"/>
            <a:ext cx="2710629" cy="32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55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3600" b="1" dirty="0">
                <a:solidFill>
                  <a:srgbClr val="00B0F0"/>
                </a:solidFill>
              </a:rPr>
              <a:t>מציאת מינימום ומקסימום</a:t>
            </a:r>
          </a:p>
        </p:txBody>
      </p:sp>
      <p:sp>
        <p:nvSpPr>
          <p:cNvPr id="4" name="מלבן 3"/>
          <p:cNvSpPr/>
          <p:nvPr/>
        </p:nvSpPr>
        <p:spPr>
          <a:xfrm>
            <a:off x="467033" y="262549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minimum(num1,num2):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num1&lt;num2: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	return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num1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	return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num2</a:t>
            </a:r>
          </a:p>
          <a:p>
            <a:pPr algn="l" rtl="0"/>
            <a:b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pt-BR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7015316" y="2625493"/>
            <a:ext cx="43965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maximum(num1,num2):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num1&lt;num2: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	return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num2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pt-BR" sz="2400" dirty="0">
                <a:solidFill>
                  <a:srgbClr val="0000FF"/>
                </a:solidFill>
                <a:latin typeface="Consolas" panose="020B0609020204030204" pitchFamily="49" charset="0"/>
              </a:rPr>
              <a:t>	return</a:t>
            </a:r>
            <a:r>
              <a:rPr lang="pt-BR" sz="2400" dirty="0">
                <a:solidFill>
                  <a:srgbClr val="000000"/>
                </a:solidFill>
                <a:latin typeface="Consolas" panose="020B0609020204030204" pitchFamily="49" charset="0"/>
              </a:rPr>
              <a:t> num1</a:t>
            </a:r>
          </a:p>
        </p:txBody>
      </p:sp>
    </p:spTree>
    <p:extLst>
      <p:ext uri="{BB962C8B-B14F-4D97-AF65-F5344CB8AC3E}">
        <p14:creationId xmlns:p14="http://schemas.microsoft.com/office/powerpoint/2010/main" val="830301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מלבן 3"/>
          <p:cNvSpPr/>
          <p:nvPr/>
        </p:nvSpPr>
        <p:spPr>
          <a:xfrm>
            <a:off x="245808" y="215877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b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ans=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fr-FR" sz="24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pPr algn="l" rtl="0"/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i 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len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)):</a:t>
            </a:r>
          </a:p>
          <a:p>
            <a:pPr algn="l" rtl="0"/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	ans=maximum(ans,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[i])</a:t>
            </a:r>
          </a:p>
          <a:p>
            <a:pPr algn="l" rtl="0"/>
            <a:b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fr-FR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400" dirty="0">
                <a:solidFill>
                  <a:srgbClr val="A31515"/>
                </a:solidFill>
                <a:latin typeface="Consolas" panose="020B0609020204030204" pitchFamily="49" charset="0"/>
              </a:rPr>
              <a:t>max: </a:t>
            </a:r>
            <a:r>
              <a:rPr lang="fr-FR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,ans)</a:t>
            </a:r>
          </a:p>
          <a:p>
            <a:pPr algn="l" rtl="0"/>
            <a:endParaRPr lang="fr-FR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6341808" y="2528104"/>
            <a:ext cx="5678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ans=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fr-FR" sz="24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pPr algn="l" rtl="0"/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i 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len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)):</a:t>
            </a:r>
          </a:p>
          <a:p>
            <a:pPr algn="l" rtl="0"/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	ans=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minimum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(ans,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[i])</a:t>
            </a:r>
          </a:p>
          <a:p>
            <a:pPr algn="l" rtl="0"/>
            <a:b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fr-FR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400" dirty="0">
                <a:solidFill>
                  <a:srgbClr val="A31515"/>
                </a:solidFill>
                <a:latin typeface="Consolas" panose="020B0609020204030204" pitchFamily="49" charset="0"/>
              </a:rPr>
              <a:t>min: </a:t>
            </a:r>
            <a:r>
              <a:rPr lang="fr-FR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, ans)</a:t>
            </a:r>
          </a:p>
        </p:txBody>
      </p:sp>
      <p:sp>
        <p:nvSpPr>
          <p:cNvPr id="6" name="מלבן 5"/>
          <p:cNvSpPr/>
          <p:nvPr/>
        </p:nvSpPr>
        <p:spPr>
          <a:xfrm>
            <a:off x="3624287" y="1314107"/>
            <a:ext cx="5311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=[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3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5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6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20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6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7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98" y="3661450"/>
            <a:ext cx="2469610" cy="246961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722" y="4735532"/>
            <a:ext cx="1744561" cy="8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40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מלבן 3"/>
          <p:cNvSpPr/>
          <p:nvPr/>
        </p:nvSpPr>
        <p:spPr>
          <a:xfrm>
            <a:off x="1024128" y="215877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b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ans=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fr-FR" sz="24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pPr algn="l" rtl="0"/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i 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algn="l" rtl="0"/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	ans=maximum(ans,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fr-FR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b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fr-FR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400" dirty="0">
                <a:solidFill>
                  <a:srgbClr val="A31515"/>
                </a:solidFill>
                <a:latin typeface="Consolas" panose="020B0609020204030204" pitchFamily="49" charset="0"/>
              </a:rPr>
              <a:t>max: </a:t>
            </a:r>
            <a:r>
              <a:rPr lang="fr-FR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,ans)</a:t>
            </a:r>
          </a:p>
          <a:p>
            <a:pPr algn="l" rtl="0"/>
            <a:endParaRPr lang="fr-FR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7244301" y="2528104"/>
            <a:ext cx="43065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ans=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fr-FR" sz="24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pPr algn="l" rtl="0"/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i 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algn="l" rtl="0"/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	ans=</a:t>
            </a:r>
            <a:r>
              <a:rPr lang="fr-FR" sz="2400" dirty="0">
                <a:solidFill>
                  <a:srgbClr val="0000FF"/>
                </a:solidFill>
                <a:latin typeface="Consolas" panose="020B0609020204030204" pitchFamily="49" charset="0"/>
              </a:rPr>
              <a:t>minimum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(ans,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fr-FR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b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fr-FR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400" dirty="0">
                <a:solidFill>
                  <a:srgbClr val="A31515"/>
                </a:solidFill>
                <a:latin typeface="Consolas" panose="020B0609020204030204" pitchFamily="49" charset="0"/>
              </a:rPr>
              <a:t>min: </a:t>
            </a:r>
            <a:r>
              <a:rPr lang="fr-FR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fr-FR" sz="2400" dirty="0">
                <a:solidFill>
                  <a:srgbClr val="000000"/>
                </a:solidFill>
                <a:latin typeface="Consolas" panose="020B0609020204030204" pitchFamily="49" charset="0"/>
              </a:rPr>
              <a:t>, ans)</a:t>
            </a:r>
          </a:p>
        </p:txBody>
      </p:sp>
      <p:sp>
        <p:nvSpPr>
          <p:cNvPr id="6" name="מלבן 5"/>
          <p:cNvSpPr/>
          <p:nvPr/>
        </p:nvSpPr>
        <p:spPr>
          <a:xfrm>
            <a:off x="3624287" y="1314107"/>
            <a:ext cx="5311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mylist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=[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3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5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6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20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6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fr-FR" sz="2800" dirty="0">
                <a:solidFill>
                  <a:srgbClr val="09885A"/>
                </a:solidFill>
                <a:latin typeface="Consolas" panose="020B0609020204030204" pitchFamily="49" charset="0"/>
              </a:rPr>
              <a:t>7</a:t>
            </a:r>
            <a:r>
              <a:rPr lang="fr-FR" sz="28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18" y="3913912"/>
            <a:ext cx="2469610" cy="246961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042" y="4836428"/>
            <a:ext cx="1744561" cy="8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23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86950" y="1698114"/>
            <a:ext cx="9476724" cy="266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600" b="1" dirty="0">
                <a:solidFill>
                  <a:srgbClr val="00B0F0"/>
                </a:solidFill>
              </a:rPr>
              <a:t>תעודת הצטיינות</a:t>
            </a:r>
          </a:p>
          <a:p>
            <a:pPr marL="0" indent="0">
              <a:buNone/>
            </a:pPr>
            <a:r>
              <a:rPr lang="he-IL" dirty="0"/>
              <a:t>כתבו פונקציה המקבלת כערכים את שם המועמד, מעשה ההצטיינות ומוציאה להדפסה תעודה מכובדת.</a:t>
            </a:r>
          </a:p>
          <a:p>
            <a:pPr marL="0" indent="0">
              <a:buNone/>
            </a:pPr>
            <a:r>
              <a:rPr lang="he-IL" dirty="0"/>
              <a:t>זמנו את הפונקציה עבור 10 מועמדים. (השתמשו בלולאה)</a:t>
            </a:r>
          </a:p>
        </p:txBody>
      </p:sp>
    </p:spTree>
    <p:extLst>
      <p:ext uri="{BB962C8B-B14F-4D97-AF65-F5344CB8AC3E}">
        <p14:creationId xmlns:p14="http://schemas.microsoft.com/office/powerpoint/2010/main" val="3162928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43" y="1769680"/>
            <a:ext cx="11037138" cy="3218221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7656772" y="1123349"/>
            <a:ext cx="3299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00B0F0"/>
                </a:solidFill>
              </a:rPr>
              <a:t>תעודת הצטיינות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965844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מלבן 3"/>
          <p:cNvSpPr/>
          <p:nvPr/>
        </p:nvSpPr>
        <p:spPr>
          <a:xfrm>
            <a:off x="820992" y="2188891"/>
            <a:ext cx="82050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full_name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Enter full name: 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text_value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Enter text : 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certificate(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full_name,text_value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\n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7656772" y="1123349"/>
            <a:ext cx="3299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00B0F0"/>
                </a:solidFill>
              </a:rPr>
              <a:t>תעודת הצטיינות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983321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מלבן 3"/>
          <p:cNvSpPr/>
          <p:nvPr/>
        </p:nvSpPr>
        <p:spPr>
          <a:xfrm>
            <a:off x="1024128" y="1446514"/>
            <a:ext cx="75118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list1=[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90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70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100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95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90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91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85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84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pPr algn="l" rtl="0"/>
            <a:endParaRPr lang="en-US" sz="2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en-US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average(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new_list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endParaRPr lang="en-US" sz="2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len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new_list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)):</a:t>
            </a:r>
          </a:p>
          <a:p>
            <a:pPr lvl="1" algn="l" rtl="0"/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new_list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len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new_list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algn="l" rtl="0"/>
            <a:b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average(list1)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9484195" y="1123349"/>
            <a:ext cx="1471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00B0F0"/>
                </a:solidFill>
              </a:rPr>
              <a:t>ממוצע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49333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>
          <a:xfrm>
            <a:off x="1503099" y="1438835"/>
            <a:ext cx="8031962" cy="4611559"/>
          </a:xfrm>
        </p:spPr>
        <p:txBody>
          <a:bodyPr/>
          <a:lstStyle/>
          <a:p>
            <a:r>
              <a:rPr lang="he-IL" b="1" dirty="0">
                <a:sym typeface="Varela Round"/>
              </a:rPr>
              <a:t>מהי פונקציה?</a:t>
            </a:r>
          </a:p>
          <a:p>
            <a:r>
              <a:rPr lang="he-IL" b="1" dirty="0">
                <a:sym typeface="Varela Round"/>
              </a:rPr>
              <a:t>מה הקשר בין פונקציות לפתרון בעיות מורכבות</a:t>
            </a:r>
          </a:p>
          <a:p>
            <a:r>
              <a:rPr lang="he-IL" b="1" dirty="0">
                <a:sym typeface="Varela Round"/>
              </a:rPr>
              <a:t>מודל מופשט לשימוש בפונקציה</a:t>
            </a:r>
          </a:p>
          <a:p>
            <a:r>
              <a:rPr lang="he-IL" b="1" dirty="0">
                <a:sym typeface="Varela Round"/>
              </a:rPr>
              <a:t>הגדרת פונקציה</a:t>
            </a:r>
          </a:p>
          <a:p>
            <a:r>
              <a:rPr lang="he-IL" b="1" dirty="0">
                <a:sym typeface="Varela Round"/>
              </a:rPr>
              <a:t>פונקציית קלט פלט ופונקציית הדפסה</a:t>
            </a:r>
            <a:endParaRPr lang="he-IL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58C303-E198-483E-A262-922AC5C18CB4}"/>
              </a:ext>
            </a:extLst>
          </p:cNvPr>
          <p:cNvSpPr/>
          <p:nvPr/>
        </p:nvSpPr>
        <p:spPr>
          <a:xfrm>
            <a:off x="12281852" y="0"/>
            <a:ext cx="2150428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פרטו בשקופית זו את נושאי הלימוד של השיעור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48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86950" y="1698114"/>
            <a:ext cx="9476724" cy="340482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he-IL" sz="4600" b="1" dirty="0" err="1">
                <a:solidFill>
                  <a:srgbClr val="00B0F0"/>
                </a:solidFill>
              </a:rPr>
              <a:t>הלונה</a:t>
            </a:r>
            <a:r>
              <a:rPr lang="he-IL" sz="4600" b="1" dirty="0">
                <a:solidFill>
                  <a:srgbClr val="00B0F0"/>
                </a:solidFill>
              </a:rPr>
              <a:t> פארק</a:t>
            </a:r>
          </a:p>
          <a:p>
            <a:pPr marL="0" indent="0">
              <a:buNone/>
            </a:pPr>
            <a:r>
              <a:rPr lang="he-IL" dirty="0"/>
              <a:t>כתבו פונקציה המקבלת כערכים את כמות האנשים הבוגרים, ילדים וסטודנטים שרכשו כרטיסים ומחשבת את הפדיון היומי.</a:t>
            </a:r>
          </a:p>
          <a:p>
            <a:pPr marL="0" indent="0">
              <a:buNone/>
            </a:pPr>
            <a:r>
              <a:rPr lang="he-IL" dirty="0"/>
              <a:t>כרטיס מבודר 25 ₪, כרטיס סטודנט 10  ₪, כרטיס ילד 10 ₪.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תקנו את התסריט כך שתינתן הנחה קבועה של 30 ₪ ביום המבוקש לגיל השלישי.</a:t>
            </a:r>
            <a:br>
              <a:rPr lang="en-US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92404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לבן 2"/>
          <p:cNvSpPr/>
          <p:nvPr/>
        </p:nvSpPr>
        <p:spPr>
          <a:xfrm>
            <a:off x="496528" y="1743896"/>
            <a:ext cx="94438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total(p1,p2,p3):</a:t>
            </a:r>
          </a:p>
          <a:p>
            <a:pPr lvl="1"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price_a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25</a:t>
            </a:r>
            <a:endParaRPr lang="en-US" sz="2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price_k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endParaRPr lang="en-US" sz="2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price_s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15</a:t>
            </a:r>
            <a:endParaRPr lang="en-US" sz="2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b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price_a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*p1 +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price_k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*p2 +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price_s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*p3)</a:t>
            </a:r>
          </a:p>
          <a:p>
            <a:pPr algn="l" rtl="0"/>
            <a:b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total(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100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105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45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9346337" y="1123349"/>
            <a:ext cx="1609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00B0F0"/>
                </a:solidFill>
              </a:rPr>
              <a:t>סכומים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980631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sz="4000" b="1" dirty="0">
                <a:solidFill>
                  <a:srgbClr val="00B0F0"/>
                </a:solidFill>
              </a:rPr>
              <a:t>מספר ראשוני</a:t>
            </a:r>
            <a:r>
              <a:rPr lang="he-IL" dirty="0"/>
              <a:t>	</a:t>
            </a:r>
          </a:p>
        </p:txBody>
      </p:sp>
      <p:sp>
        <p:nvSpPr>
          <p:cNvPr id="9" name="מלבן 8"/>
          <p:cNvSpPr/>
          <p:nvPr/>
        </p:nvSpPr>
        <p:spPr>
          <a:xfrm>
            <a:off x="2207342" y="213305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altLang="he-IL" sz="4000" dirty="0">
              <a:latin typeface="Arial" panose="020B0604020202020204" pitchFamily="34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1024128" y="1577211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0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is_prime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&gt;</a:t>
            </a:r>
            <a:r>
              <a:rPr lang="en-US" sz="20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2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x </a:t>
            </a: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09885A"/>
                </a:solidFill>
                <a:latin typeface="Consolas" panose="020B0609020204030204" pitchFamily="49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,num):</a:t>
            </a:r>
          </a:p>
          <a:p>
            <a:pPr lvl="3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num%x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)==</a:t>
            </a:r>
            <a:r>
              <a:rPr lang="en-US" sz="20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4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000" dirty="0">
                <a:solidFill>
                  <a:srgbClr val="A31515"/>
                </a:solidFill>
                <a:latin typeface="Consolas" panose="020B0609020204030204" pitchFamily="49" charset="0"/>
              </a:rPr>
              <a:t>not prime</a:t>
            </a:r>
            <a:r>
              <a:rPr lang="en-US" sz="20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4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break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3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3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000" dirty="0">
                <a:solidFill>
                  <a:srgbClr val="A31515"/>
                </a:solidFill>
                <a:latin typeface="Consolas" panose="020B0609020204030204" pitchFamily="49" charset="0"/>
              </a:rPr>
              <a:t>Prime</a:t>
            </a:r>
            <a:r>
              <a:rPr lang="en-US" sz="20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000" dirty="0">
                <a:solidFill>
                  <a:srgbClr val="A31515"/>
                </a:solidFill>
                <a:latin typeface="Consolas" panose="020B0609020204030204" pitchFamily="49" charset="0"/>
              </a:rPr>
              <a:t>not prime</a:t>
            </a:r>
            <a:r>
              <a:rPr lang="en-US" sz="20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2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000" dirty="0">
                <a:solidFill>
                  <a:srgbClr val="A31515"/>
                </a:solidFill>
                <a:latin typeface="Consolas" panose="020B0609020204030204" pitchFamily="49" charset="0"/>
              </a:rPr>
              <a:t>Enter a number: </a:t>
            </a:r>
            <a:r>
              <a:rPr lang="en-US" sz="20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algn="l" rtl="0"/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is_prime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ans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3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15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sz="4000" b="1" dirty="0">
                <a:solidFill>
                  <a:srgbClr val="00B0F0"/>
                </a:solidFill>
              </a:rPr>
              <a:t>מספר ראשוני</a:t>
            </a:r>
            <a:r>
              <a:rPr lang="he-IL" dirty="0"/>
              <a:t>	</a:t>
            </a:r>
          </a:p>
        </p:txBody>
      </p:sp>
      <p:sp>
        <p:nvSpPr>
          <p:cNvPr id="9" name="מלבן 8"/>
          <p:cNvSpPr/>
          <p:nvPr/>
        </p:nvSpPr>
        <p:spPr>
          <a:xfrm>
            <a:off x="2207342" y="213305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altLang="he-IL" sz="4000" dirty="0">
              <a:latin typeface="Arial" panose="020B060402020202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591836" y="1526568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is_prime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2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x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,num):</a:t>
            </a:r>
          </a:p>
          <a:p>
            <a:pPr lvl="2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num%x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3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not prime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3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break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2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2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Prime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not prime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list1=[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27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37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pPr algn="l" rtl="0"/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list1: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is_prime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6443930" y="3111617"/>
            <a:ext cx="414885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list1:</a:t>
            </a:r>
          </a:p>
          <a:p>
            <a:pPr algn="l" rtl="0"/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is_prime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6514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מלבן 3"/>
          <p:cNvSpPr/>
          <p:nvPr/>
        </p:nvSpPr>
        <p:spPr>
          <a:xfrm>
            <a:off x="1174954" y="135467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is_palindrome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(word):</a:t>
            </a:r>
          </a:p>
          <a:p>
            <a:pPr lvl="1" algn="l" rtl="0"/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b=word[::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-1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a==b: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palindrome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Not a Palindrome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a=</a:t>
            </a: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input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enter sequence: 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endParaRPr lang="en-US" sz="2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algn="l" rtl="0"/>
            <a:r>
              <a:rPr lang="en-US" sz="3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is_palindrome</a:t>
            </a:r>
            <a:r>
              <a:rPr lang="en-US" sz="3600" b="1" dirty="0">
                <a:solidFill>
                  <a:srgbClr val="000000"/>
                </a:solidFill>
                <a:latin typeface="Consolas" panose="020B0609020204030204" pitchFamily="49" charset="0"/>
              </a:rPr>
              <a:t>(a)</a:t>
            </a:r>
            <a:endParaRPr lang="en-US" sz="3600" b="1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8459669" y="1199505"/>
            <a:ext cx="1947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 err="1">
                <a:solidFill>
                  <a:srgbClr val="00B0F0"/>
                </a:solidFill>
              </a:rPr>
              <a:t>פלינדרום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4154831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F0"/>
                </a:solidFill>
              </a:rPr>
              <a:t>Timer</a:t>
            </a:r>
            <a:endParaRPr lang="he-IL" sz="4000" b="1" dirty="0">
              <a:solidFill>
                <a:srgbClr val="00B0F0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688257" y="2135662"/>
            <a:ext cx="107859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localtime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time.localtime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result =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time.strftime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%I:%M:%S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localtime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(result)</a:t>
            </a:r>
          </a:p>
          <a:p>
            <a:pPr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time.sleep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279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F0"/>
                </a:solidFill>
              </a:rPr>
              <a:t>Timer</a:t>
            </a:r>
            <a:endParaRPr lang="he-IL" sz="4000" b="1" dirty="0">
              <a:solidFill>
                <a:srgbClr val="00B0F0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480699" y="1212161"/>
            <a:ext cx="88834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import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time </a:t>
            </a: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timer(end):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(end):</a:t>
            </a:r>
          </a:p>
          <a:p>
            <a:pPr lvl="1" algn="l" rtl="0"/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localtime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time.localtime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pPr lvl="1" algn="l" rtl="0"/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result =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time.strftime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%I:%M:%S</a:t>
            </a:r>
            <a:r>
              <a:rPr lang="en-US" sz="24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localtime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(result)</a:t>
            </a:r>
          </a:p>
          <a:p>
            <a:pPr lvl="1" algn="l" rtl="0"/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time.sleep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3600" b="1" dirty="0">
                <a:solidFill>
                  <a:srgbClr val="000000"/>
                </a:solidFill>
                <a:latin typeface="Consolas" panose="020B0609020204030204" pitchFamily="49" charset="0"/>
              </a:rPr>
              <a:t>timer(</a:t>
            </a:r>
            <a:r>
              <a:rPr lang="en-US" sz="3600" b="1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r>
              <a:rPr lang="en-US" sz="3600" b="1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3600" b="1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424" y="1981116"/>
            <a:ext cx="1591266" cy="28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0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3600" b="1" dirty="0">
                <a:solidFill>
                  <a:srgbClr val="00B0F0"/>
                </a:solidFill>
              </a:rPr>
              <a:t>עוגה</a:t>
            </a:r>
          </a:p>
        </p:txBody>
      </p:sp>
      <p:sp>
        <p:nvSpPr>
          <p:cNvPr id="4" name="מלבן 3"/>
          <p:cNvSpPr/>
          <p:nvPr/>
        </p:nvSpPr>
        <p:spPr>
          <a:xfrm>
            <a:off x="684915" y="2000383"/>
            <a:ext cx="98125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cake(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sugar,floar,choco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 oil, cream,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val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sugar: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 sugar*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val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 err="1">
                <a:solidFill>
                  <a:srgbClr val="A31515"/>
                </a:solidFill>
                <a:latin typeface="Consolas" panose="020B0609020204030204" pitchFamily="49" charset="0"/>
              </a:rPr>
              <a:t>floar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floar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val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 err="1">
                <a:solidFill>
                  <a:srgbClr val="A31515"/>
                </a:solidFill>
                <a:latin typeface="Consolas" panose="020B0609020204030204" pitchFamily="49" charset="0"/>
              </a:rPr>
              <a:t>choco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choco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val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lvl="1"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cream 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 cream*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val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cake(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0.5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1.5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229" y="2767319"/>
            <a:ext cx="1874163" cy="12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8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53961" y="1212161"/>
            <a:ext cx="10482729" cy="409098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מספר יפה </a:t>
            </a:r>
            <a:r>
              <a:rPr lang="he-IL" dirty="0">
                <a:sym typeface="Wingdings" panose="05000000000000000000" pitchFamily="2" charset="2"/>
              </a:rPr>
              <a:t> הוא מספר שסכום ספרותיו שווה למספר המחלקים הזוגיים שלו. נניח 24, אשר לו 6 מחלקם זוגיים: 2,4,6,8,12,24 וסכום ספרותיו הוא 6.</a:t>
            </a:r>
          </a:p>
          <a:p>
            <a:pPr marL="0" indent="0">
              <a:buNone/>
            </a:pPr>
            <a:endParaRPr lang="he-IL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e-IL" dirty="0">
                <a:sym typeface="Wingdings" panose="05000000000000000000" pitchFamily="2" charset="2"/>
              </a:rPr>
              <a:t>כתבו תכנית הקולטת מספר ורושמת הודעה מתאימה.</a:t>
            </a:r>
          </a:p>
          <a:p>
            <a:pPr marL="0" indent="0">
              <a:buNone/>
            </a:pPr>
            <a:r>
              <a:rPr lang="he-IL" dirty="0">
                <a:sym typeface="Wingdings" panose="05000000000000000000" pitchFamily="2" charset="2"/>
              </a:rPr>
              <a:t>הניחו כי המספר דו ספרתי תחילה.</a:t>
            </a:r>
          </a:p>
          <a:p>
            <a:pPr marL="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08352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לבן 4"/>
          <p:cNvSpPr/>
          <p:nvPr/>
        </p:nvSpPr>
        <p:spPr>
          <a:xfrm>
            <a:off x="2877312" y="1627615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32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dividors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count=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endParaRPr lang="en-US" sz="3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,num+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num%i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and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i%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	count=count+</a:t>
            </a:r>
            <a:r>
              <a:rPr lang="en-US" sz="3200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endParaRPr lang="en-US" sz="3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sz="32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count</a:t>
            </a:r>
          </a:p>
          <a:p>
            <a:pPr algn="l" rtl="0"/>
            <a:endParaRPr lang="en-US" sz="3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3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תוכן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b="1" dirty="0"/>
              <a:t>לולאות ועוד...</a:t>
            </a:r>
          </a:p>
        </p:txBody>
      </p:sp>
      <p:pic>
        <p:nvPicPr>
          <p:cNvPr id="4" name="d4tpRFoLXb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0040" y="653538"/>
            <a:ext cx="10068232" cy="5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לבן 4"/>
          <p:cNvSpPr/>
          <p:nvPr/>
        </p:nvSpPr>
        <p:spPr>
          <a:xfrm>
            <a:off x="3652683" y="158337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b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3600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nsolas" panose="020B0609020204030204" pitchFamily="49" charset="0"/>
              </a:rPr>
              <a:t>sumdigit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600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n1=</a:t>
            </a:r>
            <a:r>
              <a:rPr lang="en-US" sz="3600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//</a:t>
            </a:r>
            <a:r>
              <a:rPr lang="en-US" sz="3600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n2=num%</a:t>
            </a:r>
            <a:r>
              <a:rPr lang="en-US" sz="3600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endParaRPr lang="en-US" sz="3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sz="36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 n1+n2</a:t>
            </a:r>
          </a:p>
          <a:p>
            <a:pPr algn="l" rtl="0"/>
            <a:b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sz="3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377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4" name="מלבן 3"/>
          <p:cNvSpPr/>
          <p:nvPr/>
        </p:nvSpPr>
        <p:spPr>
          <a:xfrm>
            <a:off x="3033251" y="1731691"/>
            <a:ext cx="67301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sumdigit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24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dividors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24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sumdigit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24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 == </a:t>
            </a:r>
            <a:r>
              <a:rPr lang="en-US" sz="2800" dirty="0" err="1">
                <a:solidFill>
                  <a:srgbClr val="000000"/>
                </a:solidFill>
                <a:latin typeface="Consolas" panose="020B0609020204030204" pitchFamily="49" charset="0"/>
              </a:rPr>
              <a:t>dividors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09885A"/>
                </a:solidFill>
                <a:latin typeface="Consolas" panose="020B0609020204030204" pitchFamily="49" charset="0"/>
              </a:rPr>
              <a:t>24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algn="l" rtl="0"/>
            <a:r>
              <a:rPr lang="en-US" sz="2800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latin typeface="Consolas" panose="020B0609020204030204" pitchFamily="49" charset="0"/>
              </a:rPr>
              <a:t>nice number</a:t>
            </a:r>
            <a:r>
              <a:rPr lang="en-US" sz="2800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786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פונקציות</a:t>
            </a:r>
          </a:p>
        </p:txBody>
      </p:sp>
      <p:sp>
        <p:nvSpPr>
          <p:cNvPr id="5" name="מלבן 4"/>
          <p:cNvSpPr/>
          <p:nvPr/>
        </p:nvSpPr>
        <p:spPr>
          <a:xfrm>
            <a:off x="1661651" y="875448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dividors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count=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range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,num+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num%i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and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i%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	count=count+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count</a:t>
            </a:r>
          </a:p>
          <a:p>
            <a:pPr algn="l" rtl="0"/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sumdigit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n1=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num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//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n2=num%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10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1"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n1+n2</a:t>
            </a:r>
          </a:p>
          <a:p>
            <a:pPr algn="l" rtl="0"/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sumdigit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dividors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algn="l" rtl="0"/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sumdigit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==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dividors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nsolas" panose="020B0609020204030204" pitchFamily="49" charset="0"/>
              </a:rPr>
              <a:t>24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):</a:t>
            </a:r>
          </a:p>
          <a:p>
            <a:pPr algn="l" rtl="0"/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	print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nice number</a:t>
            </a:r>
            <a:r>
              <a:rPr lang="en-US" dirty="0">
                <a:solidFill>
                  <a:srgbClr val="FF69B4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68" y="1442996"/>
            <a:ext cx="2690812" cy="26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789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בנושא פונקציות</a:t>
            </a:r>
          </a:p>
        </p:txBody>
      </p:sp>
      <p:pic>
        <p:nvPicPr>
          <p:cNvPr id="15" name="תמונה 14" descr="תמונה שמכילה אובייקט, שעון&#10;&#10;התיאור נוצר באופן אוטומטי">
            <a:extLst>
              <a:ext uri="{FF2B5EF4-FFF2-40B4-BE49-F238E27FC236}">
                <a16:creationId xmlns:a16="http://schemas.microsoft.com/office/drawing/2014/main" id="{300B5EBA-5684-439B-82F6-2B288C3AC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1296" r="8702"/>
          <a:stretch/>
        </p:blipFill>
        <p:spPr>
          <a:xfrm flipH="1">
            <a:off x="0" y="4207959"/>
            <a:ext cx="2277745" cy="203798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5538491" y="4423264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hlinkClick r:id="rId3"/>
              </a:rPr>
              <a:t>בחן את עצמך</a:t>
            </a:r>
            <a:endParaRPr lang="he-IL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2" y="872134"/>
            <a:ext cx="1438853" cy="1945806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58" y="594130"/>
            <a:ext cx="1810031" cy="1810031"/>
          </a:xfrm>
          <a:prstGeom prst="rect">
            <a:avLst/>
          </a:prstGeo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9976758" y="2463820"/>
            <a:ext cx="1525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192A72"/>
                </a:solidFill>
              </a:rPr>
              <a:t>קודדו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80" y="1619138"/>
            <a:ext cx="2804126" cy="2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2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בנושא פונקציות</a:t>
            </a:r>
          </a:p>
        </p:txBody>
      </p:sp>
      <p:pic>
        <p:nvPicPr>
          <p:cNvPr id="15" name="תמונה 14" descr="תמונה שמכילה אובייקט, שעון&#10;&#10;התיאור נוצר באופן אוטומטי">
            <a:extLst>
              <a:ext uri="{FF2B5EF4-FFF2-40B4-BE49-F238E27FC236}">
                <a16:creationId xmlns:a16="http://schemas.microsoft.com/office/drawing/2014/main" id="{300B5EBA-5684-439B-82F6-2B288C3AC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1296" r="8702"/>
          <a:stretch/>
        </p:blipFill>
        <p:spPr>
          <a:xfrm flipH="1">
            <a:off x="0" y="4207959"/>
            <a:ext cx="2277745" cy="2037982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2" y="872134"/>
            <a:ext cx="1438853" cy="1945806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58" y="594130"/>
            <a:ext cx="1810031" cy="1810031"/>
          </a:xfrm>
          <a:prstGeom prst="rect">
            <a:avLst/>
          </a:prstGeo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9976758" y="2463820"/>
            <a:ext cx="1525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192A72"/>
                </a:solidFill>
              </a:rPr>
              <a:t>קודדו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07" y="1914954"/>
            <a:ext cx="2701454" cy="2701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0830" y="4616408"/>
            <a:ext cx="20746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hlinkClick r:id="rId6"/>
              </a:rPr>
              <a:t>קטעי קוד מהמצגות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06017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63" y="639763"/>
            <a:ext cx="10885487" cy="6122987"/>
          </a:xfr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b="1" dirty="0" err="1"/>
              <a:t>גרפיקת</a:t>
            </a:r>
            <a:r>
              <a:rPr lang="he-IL" b="1" dirty="0"/>
              <a:t> </a:t>
            </a:r>
            <a:r>
              <a:rPr lang="he-IL" b="1" dirty="0" err="1"/>
              <a:t>פייתון</a:t>
            </a:r>
            <a:r>
              <a:rPr lang="he-IL" b="1" dirty="0"/>
              <a:t> ללא פונקציות</a:t>
            </a:r>
          </a:p>
        </p:txBody>
      </p:sp>
    </p:spTree>
    <p:extLst>
      <p:ext uri="{BB962C8B-B14F-4D97-AF65-F5344CB8AC3E}">
        <p14:creationId xmlns:p14="http://schemas.microsoft.com/office/powerpoint/2010/main" val="58332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2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63" y="639763"/>
            <a:ext cx="10885487" cy="6122987"/>
          </a:xfrm>
        </p:spPr>
      </p:pic>
      <p:sp>
        <p:nvSpPr>
          <p:cNvPr id="3" name="מציין מיקום תוכן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b="1" dirty="0" err="1"/>
              <a:t>גרפיקת</a:t>
            </a:r>
            <a:r>
              <a:rPr lang="he-IL" b="1" dirty="0"/>
              <a:t> </a:t>
            </a:r>
            <a:r>
              <a:rPr lang="he-IL" b="1" dirty="0" err="1"/>
              <a:t>פייתון</a:t>
            </a:r>
            <a:r>
              <a:rPr lang="he-IL" b="1" dirty="0"/>
              <a:t> עם פונקציות</a:t>
            </a:r>
          </a:p>
        </p:txBody>
      </p:sp>
    </p:spTree>
    <p:extLst>
      <p:ext uri="{BB962C8B-B14F-4D97-AF65-F5344CB8AC3E}">
        <p14:creationId xmlns:p14="http://schemas.microsoft.com/office/powerpoint/2010/main" val="13832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מתמודדים עם אתגר מורכב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4793673" y="1251238"/>
            <a:ext cx="6206834" cy="4611559"/>
          </a:xfrm>
        </p:spPr>
        <p:txBody>
          <a:bodyPr>
            <a:normAutofit/>
          </a:bodyPr>
          <a:lstStyle/>
          <a:p>
            <a:r>
              <a:rPr lang="he-IL" sz="2000" b="1" dirty="0"/>
              <a:t>קבלן בניין ניגש למכרז לבניית 1000 יחידות דיור.</a:t>
            </a:r>
          </a:p>
          <a:p>
            <a:r>
              <a:rPr lang="he-IL" sz="2000" b="1" dirty="0"/>
              <a:t>הוא צריך להגיש הצעה הכוללת לוח זמנים, תיאור של היחידות ואת כל הספקים שנדרשים לו כדי לקיים את הפרויקט, הוצאות והכנסות צפויות.</a:t>
            </a:r>
          </a:p>
          <a:p>
            <a:r>
              <a:rPr lang="he-IL" sz="2000" b="1" dirty="0"/>
              <a:t>ההצעה צריכה להיות מסודרת כך שמנהלי המכרז יוכלו לעיין בה ולהבין אותה.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1559799"/>
            <a:ext cx="4100945" cy="4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1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מתמודדים עם אתגר מורכב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9802368" cy="4611559"/>
          </a:xfrm>
        </p:spPr>
        <p:txBody>
          <a:bodyPr/>
          <a:lstStyle/>
          <a:p>
            <a:pPr marL="0" indent="0" algn="ctr">
              <a:buNone/>
            </a:pPr>
            <a:r>
              <a:rPr lang="he-IL" b="1" dirty="0">
                <a:solidFill>
                  <a:srgbClr val="11A4AB"/>
                </a:solidFill>
              </a:rPr>
              <a:t>הקבלן החליט לחלק את ההצעה לקטגוריות</a:t>
            </a:r>
          </a:p>
        </p:txBody>
      </p:sp>
      <p:graphicFrame>
        <p:nvGraphicFramePr>
          <p:cNvPr id="10" name="דיאגרמה 9"/>
          <p:cNvGraphicFramePr/>
          <p:nvPr/>
        </p:nvGraphicFramePr>
        <p:xfrm>
          <a:off x="5052291" y="1517398"/>
          <a:ext cx="7139709" cy="4334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קבוצה 10"/>
          <p:cNvGrpSpPr/>
          <p:nvPr/>
        </p:nvGrpSpPr>
        <p:grpSpPr>
          <a:xfrm>
            <a:off x="2513638" y="1796263"/>
            <a:ext cx="1698672" cy="1698672"/>
            <a:chOff x="2937230" y="190884"/>
            <a:chExt cx="1698672" cy="1698672"/>
          </a:xfrm>
        </p:grpSpPr>
        <p:sp>
          <p:nvSpPr>
            <p:cNvPr id="12" name="Shape 11"/>
            <p:cNvSpPr/>
            <p:nvPr/>
          </p:nvSpPr>
          <p:spPr>
            <a:xfrm rot="20700000">
              <a:off x="2937230" y="190884"/>
              <a:ext cx="1698672" cy="169867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Shape 4"/>
            <p:cNvSpPr/>
            <p:nvPr/>
          </p:nvSpPr>
          <p:spPr>
            <a:xfrm>
              <a:off x="3309799" y="563452"/>
              <a:ext cx="953535" cy="95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100" dirty="0">
                  <a:solidFill>
                    <a:prstClr val="white"/>
                  </a:solidFill>
                </a:rPr>
                <a:t>חשמל</a:t>
              </a:r>
            </a:p>
          </p:txBody>
        </p:sp>
      </p:grpSp>
      <p:grpSp>
        <p:nvGrpSpPr>
          <p:cNvPr id="14" name="קבוצה 13"/>
          <p:cNvGrpSpPr/>
          <p:nvPr/>
        </p:nvGrpSpPr>
        <p:grpSpPr>
          <a:xfrm>
            <a:off x="3458855" y="3239498"/>
            <a:ext cx="2383838" cy="2383838"/>
            <a:chOff x="3319887" y="1950413"/>
            <a:chExt cx="2383838" cy="2383838"/>
          </a:xfrm>
        </p:grpSpPr>
        <p:sp>
          <p:nvSpPr>
            <p:cNvPr id="15" name="Shape 14"/>
            <p:cNvSpPr/>
            <p:nvPr/>
          </p:nvSpPr>
          <p:spPr>
            <a:xfrm>
              <a:off x="3319887" y="1950413"/>
              <a:ext cx="2383838" cy="2383838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Shape 4"/>
            <p:cNvSpPr/>
            <p:nvPr/>
          </p:nvSpPr>
          <p:spPr>
            <a:xfrm>
              <a:off x="3799144" y="2508816"/>
              <a:ext cx="1425324" cy="1225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100" dirty="0">
                  <a:solidFill>
                    <a:prstClr val="white"/>
                  </a:solidFill>
                </a:rPr>
                <a:t>טיח וצביעה</a:t>
              </a:r>
            </a:p>
          </p:txBody>
        </p:sp>
      </p:grpSp>
      <p:grpSp>
        <p:nvGrpSpPr>
          <p:cNvPr id="17" name="קבוצה 16"/>
          <p:cNvGrpSpPr/>
          <p:nvPr/>
        </p:nvGrpSpPr>
        <p:grpSpPr>
          <a:xfrm>
            <a:off x="9691277" y="1340347"/>
            <a:ext cx="1698672" cy="1698672"/>
            <a:chOff x="2937230" y="190884"/>
            <a:chExt cx="1698672" cy="1698672"/>
          </a:xfrm>
        </p:grpSpPr>
        <p:sp>
          <p:nvSpPr>
            <p:cNvPr id="18" name="Shape 17"/>
            <p:cNvSpPr/>
            <p:nvPr/>
          </p:nvSpPr>
          <p:spPr>
            <a:xfrm rot="20700000">
              <a:off x="2937230" y="190884"/>
              <a:ext cx="1698672" cy="169867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Shape 4"/>
            <p:cNvSpPr/>
            <p:nvPr/>
          </p:nvSpPr>
          <p:spPr>
            <a:xfrm>
              <a:off x="3309799" y="563452"/>
              <a:ext cx="953535" cy="95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dirty="0">
                  <a:solidFill>
                    <a:prstClr val="white"/>
                  </a:solidFill>
                </a:rPr>
                <a:t>מסגרות</a:t>
              </a:r>
            </a:p>
          </p:txBody>
        </p:sp>
      </p:grpSp>
      <p:grpSp>
        <p:nvGrpSpPr>
          <p:cNvPr id="20" name="קבוצה 19"/>
          <p:cNvGrpSpPr/>
          <p:nvPr/>
        </p:nvGrpSpPr>
        <p:grpSpPr>
          <a:xfrm>
            <a:off x="1244015" y="3797901"/>
            <a:ext cx="1698672" cy="1698672"/>
            <a:chOff x="2937230" y="190884"/>
            <a:chExt cx="1698672" cy="1698672"/>
          </a:xfrm>
        </p:grpSpPr>
        <p:sp>
          <p:nvSpPr>
            <p:cNvPr id="21" name="Shape 20"/>
            <p:cNvSpPr/>
            <p:nvPr/>
          </p:nvSpPr>
          <p:spPr>
            <a:xfrm rot="20700000">
              <a:off x="2937230" y="190884"/>
              <a:ext cx="1698672" cy="169867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Shape 4"/>
            <p:cNvSpPr/>
            <p:nvPr/>
          </p:nvSpPr>
          <p:spPr>
            <a:xfrm>
              <a:off x="3309799" y="563452"/>
              <a:ext cx="953535" cy="95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100" dirty="0">
                  <a:solidFill>
                    <a:prstClr val="white"/>
                  </a:solidFill>
                </a:rPr>
                <a:t>כוח אדם</a:t>
              </a:r>
            </a:p>
          </p:txBody>
        </p:sp>
      </p:grpSp>
      <p:grpSp>
        <p:nvGrpSpPr>
          <p:cNvPr id="23" name="קבוצה 22"/>
          <p:cNvGrpSpPr/>
          <p:nvPr/>
        </p:nvGrpSpPr>
        <p:grpSpPr>
          <a:xfrm>
            <a:off x="5987329" y="4437794"/>
            <a:ext cx="1698672" cy="1698672"/>
            <a:chOff x="2937230" y="190884"/>
            <a:chExt cx="1698672" cy="1698672"/>
          </a:xfrm>
        </p:grpSpPr>
        <p:sp>
          <p:nvSpPr>
            <p:cNvPr id="24" name="Shape 23"/>
            <p:cNvSpPr/>
            <p:nvPr/>
          </p:nvSpPr>
          <p:spPr>
            <a:xfrm rot="20700000">
              <a:off x="2937230" y="190884"/>
              <a:ext cx="1698672" cy="169867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Shape 4"/>
            <p:cNvSpPr/>
            <p:nvPr/>
          </p:nvSpPr>
          <p:spPr>
            <a:xfrm>
              <a:off x="3309799" y="563452"/>
              <a:ext cx="953535" cy="95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1600" dirty="0">
                  <a:solidFill>
                    <a:prstClr val="white"/>
                  </a:solidFill>
                </a:rPr>
                <a:t>מחלקת שיווק וקבלת קהל</a:t>
              </a:r>
            </a:p>
          </p:txBody>
        </p:sp>
      </p:grpSp>
      <p:grpSp>
        <p:nvGrpSpPr>
          <p:cNvPr id="26" name="קבוצה 25"/>
          <p:cNvGrpSpPr/>
          <p:nvPr/>
        </p:nvGrpSpPr>
        <p:grpSpPr>
          <a:xfrm>
            <a:off x="459797" y="1493296"/>
            <a:ext cx="1698672" cy="1698672"/>
            <a:chOff x="2937230" y="190884"/>
            <a:chExt cx="1698672" cy="1698672"/>
          </a:xfrm>
        </p:grpSpPr>
        <p:sp>
          <p:nvSpPr>
            <p:cNvPr id="27" name="Shape 26"/>
            <p:cNvSpPr/>
            <p:nvPr/>
          </p:nvSpPr>
          <p:spPr>
            <a:xfrm rot="20700000">
              <a:off x="2937230" y="190884"/>
              <a:ext cx="1698672" cy="169867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Shape 4"/>
            <p:cNvSpPr/>
            <p:nvPr/>
          </p:nvSpPr>
          <p:spPr>
            <a:xfrm>
              <a:off x="3309799" y="563452"/>
              <a:ext cx="953535" cy="95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1400" dirty="0">
                  <a:solidFill>
                    <a:prstClr val="white"/>
                  </a:solidFill>
                </a:rPr>
                <a:t>אדריכלים מעצבים</a:t>
              </a:r>
              <a:br>
                <a:rPr lang="en-US" sz="1400" dirty="0">
                  <a:solidFill>
                    <a:prstClr val="white"/>
                  </a:solidFill>
                </a:rPr>
              </a:br>
              <a:r>
                <a:rPr lang="he-IL" sz="1400" dirty="0">
                  <a:solidFill>
                    <a:prstClr val="white"/>
                  </a:solidFill>
                </a:rPr>
                <a:t>ומהנדסים</a:t>
              </a:r>
            </a:p>
          </p:txBody>
        </p:sp>
      </p:grpSp>
      <p:grpSp>
        <p:nvGrpSpPr>
          <p:cNvPr id="30" name="קבוצה 29"/>
          <p:cNvGrpSpPr/>
          <p:nvPr/>
        </p:nvGrpSpPr>
        <p:grpSpPr>
          <a:xfrm>
            <a:off x="10493328" y="5088737"/>
            <a:ext cx="1698672" cy="1698672"/>
            <a:chOff x="2937230" y="190884"/>
            <a:chExt cx="1698672" cy="1698672"/>
          </a:xfrm>
        </p:grpSpPr>
        <p:sp>
          <p:nvSpPr>
            <p:cNvPr id="31" name="Shape 30"/>
            <p:cNvSpPr/>
            <p:nvPr/>
          </p:nvSpPr>
          <p:spPr>
            <a:xfrm rot="20700000">
              <a:off x="2937230" y="190884"/>
              <a:ext cx="1698672" cy="169867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Shape 4"/>
            <p:cNvSpPr/>
            <p:nvPr/>
          </p:nvSpPr>
          <p:spPr>
            <a:xfrm>
              <a:off x="3309799" y="563452"/>
              <a:ext cx="953535" cy="95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1600" dirty="0">
                  <a:solidFill>
                    <a:prstClr val="white"/>
                  </a:solidFill>
                </a:rPr>
                <a:t>נגרות ומטבחים</a:t>
              </a:r>
            </a:p>
          </p:txBody>
        </p:sp>
      </p:grpSp>
      <p:grpSp>
        <p:nvGrpSpPr>
          <p:cNvPr id="33" name="קבוצה 32"/>
          <p:cNvGrpSpPr/>
          <p:nvPr/>
        </p:nvGrpSpPr>
        <p:grpSpPr>
          <a:xfrm>
            <a:off x="7876885" y="1779180"/>
            <a:ext cx="1404588" cy="1238614"/>
            <a:chOff x="2937230" y="190884"/>
            <a:chExt cx="1698672" cy="1698672"/>
          </a:xfrm>
        </p:grpSpPr>
        <p:sp>
          <p:nvSpPr>
            <p:cNvPr id="34" name="Shape 33"/>
            <p:cNvSpPr/>
            <p:nvPr/>
          </p:nvSpPr>
          <p:spPr>
            <a:xfrm rot="20700000">
              <a:off x="2937230" y="190884"/>
              <a:ext cx="1698672" cy="169867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Shape 4"/>
            <p:cNvSpPr/>
            <p:nvPr/>
          </p:nvSpPr>
          <p:spPr>
            <a:xfrm>
              <a:off x="3309799" y="563452"/>
              <a:ext cx="953535" cy="95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1400" dirty="0">
                  <a:solidFill>
                    <a:prstClr val="white"/>
                  </a:solidFill>
                </a:rPr>
                <a:t>בקרת איכות</a:t>
              </a:r>
              <a:br>
                <a:rPr lang="en-US" sz="1400" dirty="0">
                  <a:solidFill>
                    <a:prstClr val="white"/>
                  </a:solidFill>
                </a:rPr>
              </a:br>
              <a:r>
                <a:rPr lang="he-IL" sz="1400" dirty="0">
                  <a:solidFill>
                    <a:prstClr val="white"/>
                  </a:solidFill>
                </a:rPr>
                <a:t>תקנים</a:t>
              </a:r>
              <a:br>
                <a:rPr lang="en-US" sz="1400" dirty="0">
                  <a:solidFill>
                    <a:prstClr val="white"/>
                  </a:solidFill>
                </a:rPr>
              </a:br>
              <a:r>
                <a:rPr lang="he-IL" sz="1400" dirty="0">
                  <a:solidFill>
                    <a:prstClr val="white"/>
                  </a:solidFill>
                </a:rPr>
                <a:t>טפסים</a:t>
              </a:r>
            </a:p>
          </p:txBody>
        </p:sp>
      </p:grpSp>
      <p:grpSp>
        <p:nvGrpSpPr>
          <p:cNvPr id="36" name="קבוצה 35"/>
          <p:cNvGrpSpPr/>
          <p:nvPr/>
        </p:nvGrpSpPr>
        <p:grpSpPr>
          <a:xfrm>
            <a:off x="10540613" y="2804702"/>
            <a:ext cx="1369662" cy="1326103"/>
            <a:chOff x="2937230" y="190884"/>
            <a:chExt cx="1698672" cy="1698672"/>
          </a:xfrm>
        </p:grpSpPr>
        <p:sp>
          <p:nvSpPr>
            <p:cNvPr id="37" name="Shape 36"/>
            <p:cNvSpPr/>
            <p:nvPr/>
          </p:nvSpPr>
          <p:spPr>
            <a:xfrm rot="20700000">
              <a:off x="2937230" y="190884"/>
              <a:ext cx="1698672" cy="169867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Shape 4"/>
            <p:cNvSpPr/>
            <p:nvPr/>
          </p:nvSpPr>
          <p:spPr>
            <a:xfrm>
              <a:off x="3309799" y="563452"/>
              <a:ext cx="953535" cy="95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dirty="0">
                  <a:solidFill>
                    <a:prstClr val="white"/>
                  </a:solidFill>
                </a:rPr>
                <a:t>ציוד חפירה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525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מתמודדים עם אתגר מורכב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8094" y="1967345"/>
            <a:ext cx="7781361" cy="224676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b="1" dirty="0">
                <a:solidFill>
                  <a:srgbClr val="11A4AB"/>
                </a:solidFill>
              </a:rPr>
              <a:t>שאלות:</a:t>
            </a:r>
          </a:p>
          <a:p>
            <a:endParaRPr lang="he-IL" sz="2800" b="1" dirty="0">
              <a:solidFill>
                <a:srgbClr val="002060"/>
              </a:solidFill>
            </a:endParaRPr>
          </a:p>
          <a:p>
            <a:r>
              <a:rPr lang="he-IL" sz="2800" b="1" dirty="0">
                <a:solidFill>
                  <a:srgbClr val="002060"/>
                </a:solidFill>
              </a:rPr>
              <a:t>האם כל עבודת ריצוף קשורה לעבודת </a:t>
            </a:r>
            <a:r>
              <a:rPr lang="he-IL" sz="2800" b="1" dirty="0" err="1">
                <a:solidFill>
                  <a:srgbClr val="002060"/>
                </a:solidFill>
              </a:rPr>
              <a:t>פירזול</a:t>
            </a:r>
            <a:r>
              <a:rPr lang="he-IL" sz="2800" b="1" dirty="0">
                <a:solidFill>
                  <a:srgbClr val="002060"/>
                </a:solidFill>
              </a:rPr>
              <a:t>?</a:t>
            </a:r>
          </a:p>
          <a:p>
            <a:endParaRPr lang="he-IL" sz="2800" b="1" dirty="0">
              <a:solidFill>
                <a:srgbClr val="002060"/>
              </a:solidFill>
            </a:endParaRPr>
          </a:p>
          <a:p>
            <a:r>
              <a:rPr lang="he-IL" sz="2800" b="1" dirty="0">
                <a:solidFill>
                  <a:srgbClr val="002060"/>
                </a:solidFill>
              </a:rPr>
              <a:t>האם בקרת עבודה, צביעה קשורות לעבודת החפירה?</a:t>
            </a:r>
          </a:p>
        </p:txBody>
      </p:sp>
    </p:spTree>
    <p:extLst>
      <p:ext uri="{BB962C8B-B14F-4D97-AF65-F5344CB8AC3E}">
        <p14:creationId xmlns:p14="http://schemas.microsoft.com/office/powerpoint/2010/main" val="379414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מתמודדים עם אתגר מורכב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7796" y="1537854"/>
            <a:ext cx="8331127" cy="35394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b="1" dirty="0">
                <a:solidFill>
                  <a:srgbClr val="002060"/>
                </a:solidFill>
              </a:rPr>
              <a:t>כל  העבודות הן במיקור חוץ</a:t>
            </a:r>
          </a:p>
          <a:p>
            <a:pPr algn="ctr"/>
            <a:endParaRPr lang="he-IL" sz="3200" b="1" dirty="0">
              <a:solidFill>
                <a:srgbClr val="002060"/>
              </a:solidFill>
            </a:endParaRPr>
          </a:p>
          <a:p>
            <a:pPr algn="ctr"/>
            <a:r>
              <a:rPr lang="he-IL" sz="3200" b="1" dirty="0">
                <a:solidFill>
                  <a:srgbClr val="002060"/>
                </a:solidFill>
              </a:rPr>
              <a:t>כלומר יש חברת צביעה המתמחה בצביעה</a:t>
            </a:r>
          </a:p>
          <a:p>
            <a:pPr algn="ctr"/>
            <a:r>
              <a:rPr lang="he-IL" sz="3200" b="1" dirty="0">
                <a:solidFill>
                  <a:srgbClr val="002060"/>
                </a:solidFill>
              </a:rPr>
              <a:t>חברת ריצוף המתמחה בריצוף</a:t>
            </a:r>
          </a:p>
          <a:p>
            <a:pPr algn="ctr"/>
            <a:r>
              <a:rPr lang="he-IL" sz="3200" b="1" dirty="0">
                <a:solidFill>
                  <a:srgbClr val="002060"/>
                </a:solidFill>
              </a:rPr>
              <a:t>חברת האדריכלות מתמחה בתכנון</a:t>
            </a:r>
          </a:p>
          <a:p>
            <a:pPr algn="ctr"/>
            <a:endParaRPr lang="he-IL" sz="3200" b="1" dirty="0">
              <a:solidFill>
                <a:srgbClr val="002060"/>
              </a:solidFill>
            </a:endParaRPr>
          </a:p>
          <a:p>
            <a:pPr algn="ctr"/>
            <a:r>
              <a:rPr lang="he-IL" sz="3200" b="1" dirty="0">
                <a:solidFill>
                  <a:srgbClr val="002060"/>
                </a:solidFill>
              </a:rPr>
              <a:t>מה נשאר לקבלן לעשות?</a:t>
            </a:r>
          </a:p>
        </p:txBody>
      </p:sp>
    </p:spTree>
    <p:extLst>
      <p:ext uri="{BB962C8B-B14F-4D97-AF65-F5344CB8AC3E}">
        <p14:creationId xmlns:p14="http://schemas.microsoft.com/office/powerpoint/2010/main" val="272081633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3031</Words>
  <Application>Microsoft Office PowerPoint</Application>
  <PresentationFormat>Widescreen</PresentationFormat>
  <Paragraphs>530</Paragraphs>
  <Slides>57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BN Loco</vt:lpstr>
      <vt:lpstr>Consolas</vt:lpstr>
      <vt:lpstr>Varela Round</vt:lpstr>
      <vt:lpstr>ערכת נושא Office</vt:lpstr>
      <vt:lpstr>1_ערכת נושא Office</vt:lpstr>
      <vt:lpstr>2_ערכת נושא Office</vt:lpstr>
      <vt:lpstr>מערכת שידורים לאומית</vt:lpstr>
      <vt:lpstr>פונקציות</vt:lpstr>
      <vt:lpstr>פונקציות</vt:lpstr>
      <vt:lpstr>מה נלמד היום </vt:lpstr>
      <vt:lpstr>PowerPoint Presentation</vt:lpstr>
      <vt:lpstr>איך מתמודדים עם אתגר מורכב</vt:lpstr>
      <vt:lpstr>איך מתמודדים עם אתגר מורכב</vt:lpstr>
      <vt:lpstr>איך מתמודדים עם אתגר מורכב</vt:lpstr>
      <vt:lpstr>איך מתמודדים עם אתגר מורכב</vt:lpstr>
      <vt:lpstr>איך מתמודדים עם אתגר מורכב</vt:lpstr>
      <vt:lpstr>איך מתמודדים עם אתגר מורכב</vt:lpstr>
      <vt:lpstr>איך מתמודדים עם אתגר מורכב</vt:lpstr>
      <vt:lpstr>פונקציות</vt:lpstr>
      <vt:lpstr>פונקציות</vt:lpstr>
      <vt:lpstr>מחשבון</vt:lpstr>
      <vt:lpstr>מחשבון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תרגול בנושא פונקציות</vt:lpstr>
      <vt:lpstr>פונקציות הדפסה</vt:lpstr>
      <vt:lpstr>פונקציות הדפסה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פונקציות</vt:lpstr>
      <vt:lpstr>תרגול בנושא פונקציות</vt:lpstr>
      <vt:lpstr>תרגול בנושא פונקציות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Anat Mano</cp:lastModifiedBy>
  <cp:revision>46</cp:revision>
  <dcterms:created xsi:type="dcterms:W3CDTF">2020-05-22T06:52:27Z</dcterms:created>
  <dcterms:modified xsi:type="dcterms:W3CDTF">2020-07-14T10:37:43Z</dcterms:modified>
</cp:coreProperties>
</file>