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  <p:sldMasterId id="2147483660" r:id="rId2"/>
  </p:sldMasterIdLst>
  <p:notesMasterIdLst>
    <p:notesMasterId r:id="rId52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304" r:id="rId13"/>
    <p:sldId id="301" r:id="rId14"/>
    <p:sldId id="267" r:id="rId15"/>
    <p:sldId id="266" r:id="rId16"/>
    <p:sldId id="268" r:id="rId17"/>
    <p:sldId id="269" r:id="rId18"/>
    <p:sldId id="271" r:id="rId19"/>
    <p:sldId id="270" r:id="rId20"/>
    <p:sldId id="272" r:id="rId21"/>
    <p:sldId id="273" r:id="rId22"/>
    <p:sldId id="274" r:id="rId23"/>
    <p:sldId id="302" r:id="rId24"/>
    <p:sldId id="303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 snapToGrid="0">
      <p:cViewPr varScale="1">
        <p:scale>
          <a:sx n="65" d="100"/>
          <a:sy n="65" d="100"/>
        </p:scale>
        <p:origin x="91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DBA07EF-F2D7-4AE9-833C-C1C95EE6122B}" type="doc">
      <dgm:prSet loTypeId="urn:microsoft.com/office/officeart/2009/layout/CircleArrowProcess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pPr rtl="1"/>
          <a:endParaRPr lang="he-IL"/>
        </a:p>
      </dgm:t>
    </dgm:pt>
    <dgm:pt modelId="{6AEA71AB-4B81-4E53-9361-94A2D4119696}">
      <dgm:prSet phldrT="[טקסט]" custT="1"/>
      <dgm:spPr/>
      <dgm:t>
        <a:bodyPr/>
        <a:lstStyle/>
        <a:p>
          <a:pPr rtl="1"/>
          <a:r>
            <a:rPr lang="he-IL" sz="2000" b="1" dirty="0">
              <a:solidFill>
                <a:srgbClr val="C00000"/>
              </a:solidFill>
              <a:effectLst/>
            </a:rPr>
            <a:t>תכנן</a:t>
          </a:r>
          <a:endParaRPr lang="he-IL" sz="1400" b="1" dirty="0">
            <a:solidFill>
              <a:srgbClr val="C00000"/>
            </a:solidFill>
            <a:effectLst/>
          </a:endParaRPr>
        </a:p>
      </dgm:t>
    </dgm:pt>
    <dgm:pt modelId="{39F8303D-E12B-4C79-88B3-E49F4EE08508}" type="parTrans" cxnId="{D19E4A9A-0DE4-41B1-A737-BD9573BE0FAA}">
      <dgm:prSet/>
      <dgm:spPr/>
      <dgm:t>
        <a:bodyPr/>
        <a:lstStyle/>
        <a:p>
          <a:pPr rtl="1"/>
          <a:endParaRPr lang="he-IL" sz="900" b="1"/>
        </a:p>
      </dgm:t>
    </dgm:pt>
    <dgm:pt modelId="{DCCA27FF-F231-4C54-AB34-F431981D064D}" type="sibTrans" cxnId="{D19E4A9A-0DE4-41B1-A737-BD9573BE0FAA}">
      <dgm:prSet/>
      <dgm:spPr/>
      <dgm:t>
        <a:bodyPr/>
        <a:lstStyle/>
        <a:p>
          <a:pPr rtl="1"/>
          <a:endParaRPr lang="he-IL" sz="900" b="1"/>
        </a:p>
      </dgm:t>
    </dgm:pt>
    <dgm:pt modelId="{227F51AF-C941-4070-99C5-3A7EA07CF6E3}">
      <dgm:prSet phldrT="[טקסט]" custT="1"/>
      <dgm:spPr/>
      <dgm:t>
        <a:bodyPr/>
        <a:lstStyle/>
        <a:p>
          <a:pPr rtl="1"/>
          <a:r>
            <a:rPr lang="he-IL" sz="1400" b="1" dirty="0"/>
            <a:t>בצע</a:t>
          </a:r>
        </a:p>
      </dgm:t>
    </dgm:pt>
    <dgm:pt modelId="{8C79972A-E103-4CE0-9129-907BFBE4D983}" type="parTrans" cxnId="{1340DBCE-18D0-4D04-BC9E-F90668FA3EC2}">
      <dgm:prSet/>
      <dgm:spPr/>
      <dgm:t>
        <a:bodyPr/>
        <a:lstStyle/>
        <a:p>
          <a:pPr rtl="1"/>
          <a:endParaRPr lang="he-IL" sz="900" b="1"/>
        </a:p>
      </dgm:t>
    </dgm:pt>
    <dgm:pt modelId="{97EB83BE-8192-4416-9ABE-4B527F774A8D}" type="sibTrans" cxnId="{1340DBCE-18D0-4D04-BC9E-F90668FA3EC2}">
      <dgm:prSet/>
      <dgm:spPr/>
      <dgm:t>
        <a:bodyPr/>
        <a:lstStyle/>
        <a:p>
          <a:pPr rtl="1"/>
          <a:endParaRPr lang="he-IL" sz="900" b="1"/>
        </a:p>
      </dgm:t>
    </dgm:pt>
    <dgm:pt modelId="{27D6268C-A6E7-4236-BE0E-847DF1819BF1}">
      <dgm:prSet phldrT="[טקסט]" custT="1"/>
      <dgm:spPr/>
      <dgm:t>
        <a:bodyPr/>
        <a:lstStyle/>
        <a:p>
          <a:pPr rtl="1"/>
          <a:r>
            <a:rPr lang="he-IL" sz="1400" b="1" dirty="0"/>
            <a:t>בדוק</a:t>
          </a:r>
        </a:p>
      </dgm:t>
    </dgm:pt>
    <dgm:pt modelId="{CBA1788B-DC93-45A7-948C-817FD63A9839}" type="parTrans" cxnId="{44F922C1-E625-45E5-80CC-972A95499F9B}">
      <dgm:prSet/>
      <dgm:spPr/>
      <dgm:t>
        <a:bodyPr/>
        <a:lstStyle/>
        <a:p>
          <a:pPr rtl="1"/>
          <a:endParaRPr lang="he-IL" sz="900" b="1"/>
        </a:p>
      </dgm:t>
    </dgm:pt>
    <dgm:pt modelId="{9CD36AAB-1BF3-4C5C-875B-907C97B1D810}" type="sibTrans" cxnId="{44F922C1-E625-45E5-80CC-972A95499F9B}">
      <dgm:prSet/>
      <dgm:spPr/>
      <dgm:t>
        <a:bodyPr/>
        <a:lstStyle/>
        <a:p>
          <a:pPr rtl="1"/>
          <a:endParaRPr lang="he-IL" sz="900" b="1"/>
        </a:p>
      </dgm:t>
    </dgm:pt>
    <dgm:pt modelId="{48DCCBB7-A2F2-485E-8792-9B942CCF5614}">
      <dgm:prSet phldrT="[טקסט]" custT="1"/>
      <dgm:spPr/>
      <dgm:t>
        <a:bodyPr/>
        <a:lstStyle/>
        <a:p>
          <a:pPr rtl="1"/>
          <a:r>
            <a:rPr lang="he-IL" sz="1400" b="1" dirty="0"/>
            <a:t>שפר</a:t>
          </a:r>
        </a:p>
      </dgm:t>
    </dgm:pt>
    <dgm:pt modelId="{523A043C-D46F-49B3-BADC-D2C3D66FA3B1}" type="parTrans" cxnId="{4E067F33-ABFA-4DB3-A22D-D68BEC2F8924}">
      <dgm:prSet/>
      <dgm:spPr/>
      <dgm:t>
        <a:bodyPr/>
        <a:lstStyle/>
        <a:p>
          <a:pPr rtl="1"/>
          <a:endParaRPr lang="he-IL" sz="900" b="1"/>
        </a:p>
      </dgm:t>
    </dgm:pt>
    <dgm:pt modelId="{1A06CF0C-AC50-4E46-9972-D9A34D6DC79D}" type="sibTrans" cxnId="{4E067F33-ABFA-4DB3-A22D-D68BEC2F8924}">
      <dgm:prSet/>
      <dgm:spPr/>
      <dgm:t>
        <a:bodyPr/>
        <a:lstStyle/>
        <a:p>
          <a:pPr rtl="1"/>
          <a:endParaRPr lang="he-IL" sz="900" b="1"/>
        </a:p>
      </dgm:t>
    </dgm:pt>
    <dgm:pt modelId="{AA656A24-956B-47DF-A394-8B6782D455DA}" type="pres">
      <dgm:prSet presAssocID="{ADBA07EF-F2D7-4AE9-833C-C1C95EE6122B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8ADBB267-2E9F-44D1-95D3-30FBAF0EB7C5}" type="pres">
      <dgm:prSet presAssocID="{6AEA71AB-4B81-4E53-9361-94A2D4119696}" presName="Accent1" presStyleCnt="0"/>
      <dgm:spPr/>
    </dgm:pt>
    <dgm:pt modelId="{E594D77B-0AF5-4161-98D0-60D4960462F5}" type="pres">
      <dgm:prSet presAssocID="{6AEA71AB-4B81-4E53-9361-94A2D4119696}" presName="Accent" presStyleLbl="node1" presStyleIdx="0" presStyleCnt="4"/>
      <dgm:spPr/>
    </dgm:pt>
    <dgm:pt modelId="{F4F78840-5C4A-4A0D-899F-987B3D9B8245}" type="pres">
      <dgm:prSet presAssocID="{6AEA71AB-4B81-4E53-9361-94A2D4119696}" presName="Parent1" presStyleLbl="revTx" presStyleIdx="0" presStyleCnt="4">
        <dgm:presLayoutVars>
          <dgm:chMax val="1"/>
          <dgm:chPref val="1"/>
          <dgm:bulletEnabled val="1"/>
        </dgm:presLayoutVars>
      </dgm:prSet>
      <dgm:spPr/>
    </dgm:pt>
    <dgm:pt modelId="{472705A3-0C11-4435-8234-607E7CBCC081}" type="pres">
      <dgm:prSet presAssocID="{227F51AF-C941-4070-99C5-3A7EA07CF6E3}" presName="Accent2" presStyleCnt="0"/>
      <dgm:spPr/>
    </dgm:pt>
    <dgm:pt modelId="{41C4EA21-6230-4B21-A005-BD5721639D32}" type="pres">
      <dgm:prSet presAssocID="{227F51AF-C941-4070-99C5-3A7EA07CF6E3}" presName="Accent" presStyleLbl="node1" presStyleIdx="1" presStyleCnt="4"/>
      <dgm:spPr/>
    </dgm:pt>
    <dgm:pt modelId="{AC312750-D34F-437C-BA01-064A6E6A2C65}" type="pres">
      <dgm:prSet presAssocID="{227F51AF-C941-4070-99C5-3A7EA07CF6E3}" presName="Parent2" presStyleLbl="revTx" presStyleIdx="1" presStyleCnt="4">
        <dgm:presLayoutVars>
          <dgm:chMax val="1"/>
          <dgm:chPref val="1"/>
          <dgm:bulletEnabled val="1"/>
        </dgm:presLayoutVars>
      </dgm:prSet>
      <dgm:spPr/>
    </dgm:pt>
    <dgm:pt modelId="{76EBC71A-9464-4728-B56F-F9E589CA0C53}" type="pres">
      <dgm:prSet presAssocID="{27D6268C-A6E7-4236-BE0E-847DF1819BF1}" presName="Accent3" presStyleCnt="0"/>
      <dgm:spPr/>
    </dgm:pt>
    <dgm:pt modelId="{BF09B46F-0B22-486D-9DEF-878ACE5EF967}" type="pres">
      <dgm:prSet presAssocID="{27D6268C-A6E7-4236-BE0E-847DF1819BF1}" presName="Accent" presStyleLbl="node1" presStyleIdx="2" presStyleCnt="4"/>
      <dgm:spPr/>
    </dgm:pt>
    <dgm:pt modelId="{D0EB4007-0235-4218-A727-4E0ABECEA57A}" type="pres">
      <dgm:prSet presAssocID="{27D6268C-A6E7-4236-BE0E-847DF1819BF1}" presName="Parent3" presStyleLbl="revTx" presStyleIdx="2" presStyleCnt="4">
        <dgm:presLayoutVars>
          <dgm:chMax val="1"/>
          <dgm:chPref val="1"/>
          <dgm:bulletEnabled val="1"/>
        </dgm:presLayoutVars>
      </dgm:prSet>
      <dgm:spPr/>
    </dgm:pt>
    <dgm:pt modelId="{325EE363-54CA-47FC-A5CA-88E0EDF95BC6}" type="pres">
      <dgm:prSet presAssocID="{48DCCBB7-A2F2-485E-8792-9B942CCF5614}" presName="Accent4" presStyleCnt="0"/>
      <dgm:spPr/>
    </dgm:pt>
    <dgm:pt modelId="{A102A9C2-27E9-4C8D-ABFF-30852E86A4CC}" type="pres">
      <dgm:prSet presAssocID="{48DCCBB7-A2F2-485E-8792-9B942CCF5614}" presName="Accent" presStyleLbl="node1" presStyleIdx="3" presStyleCnt="4"/>
      <dgm:spPr/>
    </dgm:pt>
    <dgm:pt modelId="{1F0D1E22-69F2-492F-B9C1-F4F24FD2A1DB}" type="pres">
      <dgm:prSet presAssocID="{48DCCBB7-A2F2-485E-8792-9B942CCF5614}" presName="Parent4" presStyleLbl="revTx" presStyleIdx="3" presStyleCnt="4">
        <dgm:presLayoutVars>
          <dgm:chMax val="1"/>
          <dgm:chPref val="1"/>
          <dgm:bulletEnabled val="1"/>
        </dgm:presLayoutVars>
      </dgm:prSet>
      <dgm:spPr/>
    </dgm:pt>
  </dgm:ptLst>
  <dgm:cxnLst>
    <dgm:cxn modelId="{F7DC6924-3BC4-4B90-A228-AE43922AAE93}" type="presOf" srcId="{6AEA71AB-4B81-4E53-9361-94A2D4119696}" destId="{F4F78840-5C4A-4A0D-899F-987B3D9B8245}" srcOrd="0" destOrd="0" presId="urn:microsoft.com/office/officeart/2009/layout/CircleArrowProcess"/>
    <dgm:cxn modelId="{4E067F33-ABFA-4DB3-A22D-D68BEC2F8924}" srcId="{ADBA07EF-F2D7-4AE9-833C-C1C95EE6122B}" destId="{48DCCBB7-A2F2-485E-8792-9B942CCF5614}" srcOrd="3" destOrd="0" parTransId="{523A043C-D46F-49B3-BADC-D2C3D66FA3B1}" sibTransId="{1A06CF0C-AC50-4E46-9972-D9A34D6DC79D}"/>
    <dgm:cxn modelId="{9A612D5F-68F9-44B5-9636-BF998DA4A506}" type="presOf" srcId="{ADBA07EF-F2D7-4AE9-833C-C1C95EE6122B}" destId="{AA656A24-956B-47DF-A394-8B6782D455DA}" srcOrd="0" destOrd="0" presId="urn:microsoft.com/office/officeart/2009/layout/CircleArrowProcess"/>
    <dgm:cxn modelId="{D19E4A9A-0DE4-41B1-A737-BD9573BE0FAA}" srcId="{ADBA07EF-F2D7-4AE9-833C-C1C95EE6122B}" destId="{6AEA71AB-4B81-4E53-9361-94A2D4119696}" srcOrd="0" destOrd="0" parTransId="{39F8303D-E12B-4C79-88B3-E49F4EE08508}" sibTransId="{DCCA27FF-F231-4C54-AB34-F431981D064D}"/>
    <dgm:cxn modelId="{E23B42A6-DB75-4A23-8A4D-A84F849CC82F}" type="presOf" srcId="{27D6268C-A6E7-4236-BE0E-847DF1819BF1}" destId="{D0EB4007-0235-4218-A727-4E0ABECEA57A}" srcOrd="0" destOrd="0" presId="urn:microsoft.com/office/officeart/2009/layout/CircleArrowProcess"/>
    <dgm:cxn modelId="{982015B2-229A-4ED6-8872-020848575B29}" type="presOf" srcId="{227F51AF-C941-4070-99C5-3A7EA07CF6E3}" destId="{AC312750-D34F-437C-BA01-064A6E6A2C65}" srcOrd="0" destOrd="0" presId="urn:microsoft.com/office/officeart/2009/layout/CircleArrowProcess"/>
    <dgm:cxn modelId="{44F922C1-E625-45E5-80CC-972A95499F9B}" srcId="{ADBA07EF-F2D7-4AE9-833C-C1C95EE6122B}" destId="{27D6268C-A6E7-4236-BE0E-847DF1819BF1}" srcOrd="2" destOrd="0" parTransId="{CBA1788B-DC93-45A7-948C-817FD63A9839}" sibTransId="{9CD36AAB-1BF3-4C5C-875B-907C97B1D810}"/>
    <dgm:cxn modelId="{1340DBCE-18D0-4D04-BC9E-F90668FA3EC2}" srcId="{ADBA07EF-F2D7-4AE9-833C-C1C95EE6122B}" destId="{227F51AF-C941-4070-99C5-3A7EA07CF6E3}" srcOrd="1" destOrd="0" parTransId="{8C79972A-E103-4CE0-9129-907BFBE4D983}" sibTransId="{97EB83BE-8192-4416-9ABE-4B527F774A8D}"/>
    <dgm:cxn modelId="{0F72B3FB-A64F-455C-86DF-00513DB752C9}" type="presOf" srcId="{48DCCBB7-A2F2-485E-8792-9B942CCF5614}" destId="{1F0D1E22-69F2-492F-B9C1-F4F24FD2A1DB}" srcOrd="0" destOrd="0" presId="urn:microsoft.com/office/officeart/2009/layout/CircleArrowProcess"/>
    <dgm:cxn modelId="{0618A358-D579-4EBF-A232-E8C5C9F55DEB}" type="presParOf" srcId="{AA656A24-956B-47DF-A394-8B6782D455DA}" destId="{8ADBB267-2E9F-44D1-95D3-30FBAF0EB7C5}" srcOrd="0" destOrd="0" presId="urn:microsoft.com/office/officeart/2009/layout/CircleArrowProcess"/>
    <dgm:cxn modelId="{39891BD4-B1A1-4E0C-943A-51E1B4309C80}" type="presParOf" srcId="{8ADBB267-2E9F-44D1-95D3-30FBAF0EB7C5}" destId="{E594D77B-0AF5-4161-98D0-60D4960462F5}" srcOrd="0" destOrd="0" presId="urn:microsoft.com/office/officeart/2009/layout/CircleArrowProcess"/>
    <dgm:cxn modelId="{C44E6AC3-35E5-4094-8760-24B954D3E215}" type="presParOf" srcId="{AA656A24-956B-47DF-A394-8B6782D455DA}" destId="{F4F78840-5C4A-4A0D-899F-987B3D9B8245}" srcOrd="1" destOrd="0" presId="urn:microsoft.com/office/officeart/2009/layout/CircleArrowProcess"/>
    <dgm:cxn modelId="{59C5A4E8-DE0D-4C3F-AE91-9E1F02B35E11}" type="presParOf" srcId="{AA656A24-956B-47DF-A394-8B6782D455DA}" destId="{472705A3-0C11-4435-8234-607E7CBCC081}" srcOrd="2" destOrd="0" presId="urn:microsoft.com/office/officeart/2009/layout/CircleArrowProcess"/>
    <dgm:cxn modelId="{F5640B90-54F8-4CE4-B3E0-55E3519E191D}" type="presParOf" srcId="{472705A3-0C11-4435-8234-607E7CBCC081}" destId="{41C4EA21-6230-4B21-A005-BD5721639D32}" srcOrd="0" destOrd="0" presId="urn:microsoft.com/office/officeart/2009/layout/CircleArrowProcess"/>
    <dgm:cxn modelId="{C163F827-94D0-493D-B5F2-647F6E7AA226}" type="presParOf" srcId="{AA656A24-956B-47DF-A394-8B6782D455DA}" destId="{AC312750-D34F-437C-BA01-064A6E6A2C65}" srcOrd="3" destOrd="0" presId="urn:microsoft.com/office/officeart/2009/layout/CircleArrowProcess"/>
    <dgm:cxn modelId="{ED11431C-B0BE-4727-B85F-08AADFC228C6}" type="presParOf" srcId="{AA656A24-956B-47DF-A394-8B6782D455DA}" destId="{76EBC71A-9464-4728-B56F-F9E589CA0C53}" srcOrd="4" destOrd="0" presId="urn:microsoft.com/office/officeart/2009/layout/CircleArrowProcess"/>
    <dgm:cxn modelId="{34F3DD54-24AA-4D47-8519-2F568EF8AF60}" type="presParOf" srcId="{76EBC71A-9464-4728-B56F-F9E589CA0C53}" destId="{BF09B46F-0B22-486D-9DEF-878ACE5EF967}" srcOrd="0" destOrd="0" presId="urn:microsoft.com/office/officeart/2009/layout/CircleArrowProcess"/>
    <dgm:cxn modelId="{12EDE0AA-886D-4AA7-9018-B61E296645C4}" type="presParOf" srcId="{AA656A24-956B-47DF-A394-8B6782D455DA}" destId="{D0EB4007-0235-4218-A727-4E0ABECEA57A}" srcOrd="5" destOrd="0" presId="urn:microsoft.com/office/officeart/2009/layout/CircleArrowProcess"/>
    <dgm:cxn modelId="{7E25DFBF-C8AB-410B-9C89-6BC54D9E3789}" type="presParOf" srcId="{AA656A24-956B-47DF-A394-8B6782D455DA}" destId="{325EE363-54CA-47FC-A5CA-88E0EDF95BC6}" srcOrd="6" destOrd="0" presId="urn:microsoft.com/office/officeart/2009/layout/CircleArrowProcess"/>
    <dgm:cxn modelId="{D056BF1A-A102-4A63-AB7E-EA6286A67D3D}" type="presParOf" srcId="{325EE363-54CA-47FC-A5CA-88E0EDF95BC6}" destId="{A102A9C2-27E9-4C8D-ABFF-30852E86A4CC}" srcOrd="0" destOrd="0" presId="urn:microsoft.com/office/officeart/2009/layout/CircleArrowProcess"/>
    <dgm:cxn modelId="{1EADECA8-5FA1-424A-BE14-37CA8C8E8623}" type="presParOf" srcId="{AA656A24-956B-47DF-A394-8B6782D455DA}" destId="{1F0D1E22-69F2-492F-B9C1-F4F24FD2A1DB}" srcOrd="7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DBA07EF-F2D7-4AE9-833C-C1C95EE6122B}" type="doc">
      <dgm:prSet loTypeId="urn:microsoft.com/office/officeart/2009/layout/CircleArrowProcess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pPr rtl="1"/>
          <a:endParaRPr lang="he-IL"/>
        </a:p>
      </dgm:t>
    </dgm:pt>
    <dgm:pt modelId="{6AEA71AB-4B81-4E53-9361-94A2D4119696}">
      <dgm:prSet phldrT="[טקסט]" custT="1"/>
      <dgm:spPr/>
      <dgm:t>
        <a:bodyPr/>
        <a:lstStyle/>
        <a:p>
          <a:pPr rtl="1"/>
          <a:r>
            <a:rPr lang="he-IL" sz="900" b="1" dirty="0">
              <a:solidFill>
                <a:srgbClr val="C00000"/>
              </a:solidFill>
              <a:effectLst/>
            </a:rPr>
            <a:t>תכנן</a:t>
          </a:r>
          <a:endParaRPr lang="he-IL" sz="700" b="1" dirty="0">
            <a:solidFill>
              <a:srgbClr val="C00000"/>
            </a:solidFill>
            <a:effectLst/>
          </a:endParaRPr>
        </a:p>
      </dgm:t>
    </dgm:pt>
    <dgm:pt modelId="{39F8303D-E12B-4C79-88B3-E49F4EE08508}" type="parTrans" cxnId="{D19E4A9A-0DE4-41B1-A737-BD9573BE0FAA}">
      <dgm:prSet/>
      <dgm:spPr/>
      <dgm:t>
        <a:bodyPr/>
        <a:lstStyle/>
        <a:p>
          <a:pPr rtl="1"/>
          <a:endParaRPr lang="he-IL" sz="200" b="1"/>
        </a:p>
      </dgm:t>
    </dgm:pt>
    <dgm:pt modelId="{DCCA27FF-F231-4C54-AB34-F431981D064D}" type="sibTrans" cxnId="{D19E4A9A-0DE4-41B1-A737-BD9573BE0FAA}">
      <dgm:prSet/>
      <dgm:spPr/>
      <dgm:t>
        <a:bodyPr/>
        <a:lstStyle/>
        <a:p>
          <a:pPr rtl="1"/>
          <a:endParaRPr lang="he-IL" sz="200" b="1"/>
        </a:p>
      </dgm:t>
    </dgm:pt>
    <dgm:pt modelId="{227F51AF-C941-4070-99C5-3A7EA07CF6E3}">
      <dgm:prSet phldrT="[טקסט]" custT="1"/>
      <dgm:spPr/>
      <dgm:t>
        <a:bodyPr/>
        <a:lstStyle/>
        <a:p>
          <a:pPr rtl="1"/>
          <a:r>
            <a:rPr lang="he-IL" sz="700" b="1" dirty="0"/>
            <a:t>בצע</a:t>
          </a:r>
        </a:p>
      </dgm:t>
    </dgm:pt>
    <dgm:pt modelId="{8C79972A-E103-4CE0-9129-907BFBE4D983}" type="parTrans" cxnId="{1340DBCE-18D0-4D04-BC9E-F90668FA3EC2}">
      <dgm:prSet/>
      <dgm:spPr/>
      <dgm:t>
        <a:bodyPr/>
        <a:lstStyle/>
        <a:p>
          <a:pPr rtl="1"/>
          <a:endParaRPr lang="he-IL" sz="200" b="1"/>
        </a:p>
      </dgm:t>
    </dgm:pt>
    <dgm:pt modelId="{97EB83BE-8192-4416-9ABE-4B527F774A8D}" type="sibTrans" cxnId="{1340DBCE-18D0-4D04-BC9E-F90668FA3EC2}">
      <dgm:prSet/>
      <dgm:spPr/>
      <dgm:t>
        <a:bodyPr/>
        <a:lstStyle/>
        <a:p>
          <a:pPr rtl="1"/>
          <a:endParaRPr lang="he-IL" sz="200" b="1"/>
        </a:p>
      </dgm:t>
    </dgm:pt>
    <dgm:pt modelId="{27D6268C-A6E7-4236-BE0E-847DF1819BF1}">
      <dgm:prSet phldrT="[טקסט]" custT="1"/>
      <dgm:spPr/>
      <dgm:t>
        <a:bodyPr/>
        <a:lstStyle/>
        <a:p>
          <a:pPr rtl="1"/>
          <a:r>
            <a:rPr lang="he-IL" sz="700" b="1" dirty="0"/>
            <a:t>בדוק</a:t>
          </a:r>
        </a:p>
      </dgm:t>
    </dgm:pt>
    <dgm:pt modelId="{CBA1788B-DC93-45A7-948C-817FD63A9839}" type="parTrans" cxnId="{44F922C1-E625-45E5-80CC-972A95499F9B}">
      <dgm:prSet/>
      <dgm:spPr/>
      <dgm:t>
        <a:bodyPr/>
        <a:lstStyle/>
        <a:p>
          <a:pPr rtl="1"/>
          <a:endParaRPr lang="he-IL" sz="200" b="1"/>
        </a:p>
      </dgm:t>
    </dgm:pt>
    <dgm:pt modelId="{9CD36AAB-1BF3-4C5C-875B-907C97B1D810}" type="sibTrans" cxnId="{44F922C1-E625-45E5-80CC-972A95499F9B}">
      <dgm:prSet/>
      <dgm:spPr/>
      <dgm:t>
        <a:bodyPr/>
        <a:lstStyle/>
        <a:p>
          <a:pPr rtl="1"/>
          <a:endParaRPr lang="he-IL" sz="200" b="1"/>
        </a:p>
      </dgm:t>
    </dgm:pt>
    <dgm:pt modelId="{48DCCBB7-A2F2-485E-8792-9B942CCF5614}">
      <dgm:prSet phldrT="[טקסט]" custT="1"/>
      <dgm:spPr/>
      <dgm:t>
        <a:bodyPr/>
        <a:lstStyle/>
        <a:p>
          <a:pPr rtl="1"/>
          <a:r>
            <a:rPr lang="he-IL" sz="700" b="1" dirty="0"/>
            <a:t>שפר</a:t>
          </a:r>
        </a:p>
      </dgm:t>
    </dgm:pt>
    <dgm:pt modelId="{523A043C-D46F-49B3-BADC-D2C3D66FA3B1}" type="parTrans" cxnId="{4E067F33-ABFA-4DB3-A22D-D68BEC2F8924}">
      <dgm:prSet/>
      <dgm:spPr/>
      <dgm:t>
        <a:bodyPr/>
        <a:lstStyle/>
        <a:p>
          <a:pPr rtl="1"/>
          <a:endParaRPr lang="he-IL" sz="200" b="1"/>
        </a:p>
      </dgm:t>
    </dgm:pt>
    <dgm:pt modelId="{1A06CF0C-AC50-4E46-9972-D9A34D6DC79D}" type="sibTrans" cxnId="{4E067F33-ABFA-4DB3-A22D-D68BEC2F8924}">
      <dgm:prSet/>
      <dgm:spPr/>
      <dgm:t>
        <a:bodyPr/>
        <a:lstStyle/>
        <a:p>
          <a:pPr rtl="1"/>
          <a:endParaRPr lang="he-IL" sz="200" b="1"/>
        </a:p>
      </dgm:t>
    </dgm:pt>
    <dgm:pt modelId="{AA656A24-956B-47DF-A394-8B6782D455DA}" type="pres">
      <dgm:prSet presAssocID="{ADBA07EF-F2D7-4AE9-833C-C1C95EE6122B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8ADBB267-2E9F-44D1-95D3-30FBAF0EB7C5}" type="pres">
      <dgm:prSet presAssocID="{6AEA71AB-4B81-4E53-9361-94A2D4119696}" presName="Accent1" presStyleCnt="0"/>
      <dgm:spPr/>
    </dgm:pt>
    <dgm:pt modelId="{E594D77B-0AF5-4161-98D0-60D4960462F5}" type="pres">
      <dgm:prSet presAssocID="{6AEA71AB-4B81-4E53-9361-94A2D4119696}" presName="Accent" presStyleLbl="node1" presStyleIdx="0" presStyleCnt="4"/>
      <dgm:spPr/>
    </dgm:pt>
    <dgm:pt modelId="{F4F78840-5C4A-4A0D-899F-987B3D9B8245}" type="pres">
      <dgm:prSet presAssocID="{6AEA71AB-4B81-4E53-9361-94A2D4119696}" presName="Parent1" presStyleLbl="revTx" presStyleIdx="0" presStyleCnt="4">
        <dgm:presLayoutVars>
          <dgm:chMax val="1"/>
          <dgm:chPref val="1"/>
          <dgm:bulletEnabled val="1"/>
        </dgm:presLayoutVars>
      </dgm:prSet>
      <dgm:spPr/>
    </dgm:pt>
    <dgm:pt modelId="{472705A3-0C11-4435-8234-607E7CBCC081}" type="pres">
      <dgm:prSet presAssocID="{227F51AF-C941-4070-99C5-3A7EA07CF6E3}" presName="Accent2" presStyleCnt="0"/>
      <dgm:spPr/>
    </dgm:pt>
    <dgm:pt modelId="{41C4EA21-6230-4B21-A005-BD5721639D32}" type="pres">
      <dgm:prSet presAssocID="{227F51AF-C941-4070-99C5-3A7EA07CF6E3}" presName="Accent" presStyleLbl="node1" presStyleIdx="1" presStyleCnt="4"/>
      <dgm:spPr/>
    </dgm:pt>
    <dgm:pt modelId="{AC312750-D34F-437C-BA01-064A6E6A2C65}" type="pres">
      <dgm:prSet presAssocID="{227F51AF-C941-4070-99C5-3A7EA07CF6E3}" presName="Parent2" presStyleLbl="revTx" presStyleIdx="1" presStyleCnt="4">
        <dgm:presLayoutVars>
          <dgm:chMax val="1"/>
          <dgm:chPref val="1"/>
          <dgm:bulletEnabled val="1"/>
        </dgm:presLayoutVars>
      </dgm:prSet>
      <dgm:spPr/>
    </dgm:pt>
    <dgm:pt modelId="{76EBC71A-9464-4728-B56F-F9E589CA0C53}" type="pres">
      <dgm:prSet presAssocID="{27D6268C-A6E7-4236-BE0E-847DF1819BF1}" presName="Accent3" presStyleCnt="0"/>
      <dgm:spPr/>
    </dgm:pt>
    <dgm:pt modelId="{BF09B46F-0B22-486D-9DEF-878ACE5EF967}" type="pres">
      <dgm:prSet presAssocID="{27D6268C-A6E7-4236-BE0E-847DF1819BF1}" presName="Accent" presStyleLbl="node1" presStyleIdx="2" presStyleCnt="4"/>
      <dgm:spPr/>
    </dgm:pt>
    <dgm:pt modelId="{D0EB4007-0235-4218-A727-4E0ABECEA57A}" type="pres">
      <dgm:prSet presAssocID="{27D6268C-A6E7-4236-BE0E-847DF1819BF1}" presName="Parent3" presStyleLbl="revTx" presStyleIdx="2" presStyleCnt="4">
        <dgm:presLayoutVars>
          <dgm:chMax val="1"/>
          <dgm:chPref val="1"/>
          <dgm:bulletEnabled val="1"/>
        </dgm:presLayoutVars>
      </dgm:prSet>
      <dgm:spPr/>
    </dgm:pt>
    <dgm:pt modelId="{325EE363-54CA-47FC-A5CA-88E0EDF95BC6}" type="pres">
      <dgm:prSet presAssocID="{48DCCBB7-A2F2-485E-8792-9B942CCF5614}" presName="Accent4" presStyleCnt="0"/>
      <dgm:spPr/>
    </dgm:pt>
    <dgm:pt modelId="{A102A9C2-27E9-4C8D-ABFF-30852E86A4CC}" type="pres">
      <dgm:prSet presAssocID="{48DCCBB7-A2F2-485E-8792-9B942CCF5614}" presName="Accent" presStyleLbl="node1" presStyleIdx="3" presStyleCnt="4" custLinFactNeighborX="1740" custLinFactNeighborY="-5035"/>
      <dgm:spPr/>
    </dgm:pt>
    <dgm:pt modelId="{1F0D1E22-69F2-492F-B9C1-F4F24FD2A1DB}" type="pres">
      <dgm:prSet presAssocID="{48DCCBB7-A2F2-485E-8792-9B942CCF5614}" presName="Parent4" presStyleLbl="revTx" presStyleIdx="3" presStyleCnt="4">
        <dgm:presLayoutVars>
          <dgm:chMax val="1"/>
          <dgm:chPref val="1"/>
          <dgm:bulletEnabled val="1"/>
        </dgm:presLayoutVars>
      </dgm:prSet>
      <dgm:spPr/>
    </dgm:pt>
  </dgm:ptLst>
  <dgm:cxnLst>
    <dgm:cxn modelId="{F1EDBE21-93DF-4C09-96B2-CE021396AD2F}" type="presOf" srcId="{6AEA71AB-4B81-4E53-9361-94A2D4119696}" destId="{F4F78840-5C4A-4A0D-899F-987B3D9B8245}" srcOrd="0" destOrd="0" presId="urn:microsoft.com/office/officeart/2009/layout/CircleArrowProcess"/>
    <dgm:cxn modelId="{4E067F33-ABFA-4DB3-A22D-D68BEC2F8924}" srcId="{ADBA07EF-F2D7-4AE9-833C-C1C95EE6122B}" destId="{48DCCBB7-A2F2-485E-8792-9B942CCF5614}" srcOrd="3" destOrd="0" parTransId="{523A043C-D46F-49B3-BADC-D2C3D66FA3B1}" sibTransId="{1A06CF0C-AC50-4E46-9972-D9A34D6DC79D}"/>
    <dgm:cxn modelId="{CF6A0C37-1D1C-482C-B134-66FFE02959BC}" type="presOf" srcId="{227F51AF-C941-4070-99C5-3A7EA07CF6E3}" destId="{AC312750-D34F-437C-BA01-064A6E6A2C65}" srcOrd="0" destOrd="0" presId="urn:microsoft.com/office/officeart/2009/layout/CircleArrowProcess"/>
    <dgm:cxn modelId="{8F8E2C59-B9FB-43D3-B8A0-4DA71505E36A}" type="presOf" srcId="{48DCCBB7-A2F2-485E-8792-9B942CCF5614}" destId="{1F0D1E22-69F2-492F-B9C1-F4F24FD2A1DB}" srcOrd="0" destOrd="0" presId="urn:microsoft.com/office/officeart/2009/layout/CircleArrowProcess"/>
    <dgm:cxn modelId="{249A117D-65EC-4639-86D7-E27BC6ECD69E}" type="presOf" srcId="{27D6268C-A6E7-4236-BE0E-847DF1819BF1}" destId="{D0EB4007-0235-4218-A727-4E0ABECEA57A}" srcOrd="0" destOrd="0" presId="urn:microsoft.com/office/officeart/2009/layout/CircleArrowProcess"/>
    <dgm:cxn modelId="{D19E4A9A-0DE4-41B1-A737-BD9573BE0FAA}" srcId="{ADBA07EF-F2D7-4AE9-833C-C1C95EE6122B}" destId="{6AEA71AB-4B81-4E53-9361-94A2D4119696}" srcOrd="0" destOrd="0" parTransId="{39F8303D-E12B-4C79-88B3-E49F4EE08508}" sibTransId="{DCCA27FF-F231-4C54-AB34-F431981D064D}"/>
    <dgm:cxn modelId="{F1A8A6A3-D2C0-481F-A625-69A33278410D}" type="presOf" srcId="{ADBA07EF-F2D7-4AE9-833C-C1C95EE6122B}" destId="{AA656A24-956B-47DF-A394-8B6782D455DA}" srcOrd="0" destOrd="0" presId="urn:microsoft.com/office/officeart/2009/layout/CircleArrowProcess"/>
    <dgm:cxn modelId="{44F922C1-E625-45E5-80CC-972A95499F9B}" srcId="{ADBA07EF-F2D7-4AE9-833C-C1C95EE6122B}" destId="{27D6268C-A6E7-4236-BE0E-847DF1819BF1}" srcOrd="2" destOrd="0" parTransId="{CBA1788B-DC93-45A7-948C-817FD63A9839}" sibTransId="{9CD36AAB-1BF3-4C5C-875B-907C97B1D810}"/>
    <dgm:cxn modelId="{1340DBCE-18D0-4D04-BC9E-F90668FA3EC2}" srcId="{ADBA07EF-F2D7-4AE9-833C-C1C95EE6122B}" destId="{227F51AF-C941-4070-99C5-3A7EA07CF6E3}" srcOrd="1" destOrd="0" parTransId="{8C79972A-E103-4CE0-9129-907BFBE4D983}" sibTransId="{97EB83BE-8192-4416-9ABE-4B527F774A8D}"/>
    <dgm:cxn modelId="{89141C57-47E4-4DA8-A342-F4643D3382F6}" type="presParOf" srcId="{AA656A24-956B-47DF-A394-8B6782D455DA}" destId="{8ADBB267-2E9F-44D1-95D3-30FBAF0EB7C5}" srcOrd="0" destOrd="0" presId="urn:microsoft.com/office/officeart/2009/layout/CircleArrowProcess"/>
    <dgm:cxn modelId="{AEBFE1B1-7911-4FFD-BA55-A2F96D1951AF}" type="presParOf" srcId="{8ADBB267-2E9F-44D1-95D3-30FBAF0EB7C5}" destId="{E594D77B-0AF5-4161-98D0-60D4960462F5}" srcOrd="0" destOrd="0" presId="urn:microsoft.com/office/officeart/2009/layout/CircleArrowProcess"/>
    <dgm:cxn modelId="{F5528842-D9FB-483F-A9CC-8A0ACC1BE788}" type="presParOf" srcId="{AA656A24-956B-47DF-A394-8B6782D455DA}" destId="{F4F78840-5C4A-4A0D-899F-987B3D9B8245}" srcOrd="1" destOrd="0" presId="urn:microsoft.com/office/officeart/2009/layout/CircleArrowProcess"/>
    <dgm:cxn modelId="{BF22C060-4826-4DC2-A5D9-AE5514B86B5D}" type="presParOf" srcId="{AA656A24-956B-47DF-A394-8B6782D455DA}" destId="{472705A3-0C11-4435-8234-607E7CBCC081}" srcOrd="2" destOrd="0" presId="urn:microsoft.com/office/officeart/2009/layout/CircleArrowProcess"/>
    <dgm:cxn modelId="{0B0D315B-DB40-48F7-A42F-CD772FB18448}" type="presParOf" srcId="{472705A3-0C11-4435-8234-607E7CBCC081}" destId="{41C4EA21-6230-4B21-A005-BD5721639D32}" srcOrd="0" destOrd="0" presId="urn:microsoft.com/office/officeart/2009/layout/CircleArrowProcess"/>
    <dgm:cxn modelId="{5BFB4E87-2AC2-4704-9324-BF940D702DAE}" type="presParOf" srcId="{AA656A24-956B-47DF-A394-8B6782D455DA}" destId="{AC312750-D34F-437C-BA01-064A6E6A2C65}" srcOrd="3" destOrd="0" presId="urn:microsoft.com/office/officeart/2009/layout/CircleArrowProcess"/>
    <dgm:cxn modelId="{229C25D5-1068-408A-BECD-6116DECB599F}" type="presParOf" srcId="{AA656A24-956B-47DF-A394-8B6782D455DA}" destId="{76EBC71A-9464-4728-B56F-F9E589CA0C53}" srcOrd="4" destOrd="0" presId="urn:microsoft.com/office/officeart/2009/layout/CircleArrowProcess"/>
    <dgm:cxn modelId="{18CEDE2B-B991-451B-A96A-DA1C2089F280}" type="presParOf" srcId="{76EBC71A-9464-4728-B56F-F9E589CA0C53}" destId="{BF09B46F-0B22-486D-9DEF-878ACE5EF967}" srcOrd="0" destOrd="0" presId="urn:microsoft.com/office/officeart/2009/layout/CircleArrowProcess"/>
    <dgm:cxn modelId="{4FE74CE7-9671-4495-AD96-C8921DF9D934}" type="presParOf" srcId="{AA656A24-956B-47DF-A394-8B6782D455DA}" destId="{D0EB4007-0235-4218-A727-4E0ABECEA57A}" srcOrd="5" destOrd="0" presId="urn:microsoft.com/office/officeart/2009/layout/CircleArrowProcess"/>
    <dgm:cxn modelId="{20AD42FE-9AFA-4D9D-829E-4522A9060672}" type="presParOf" srcId="{AA656A24-956B-47DF-A394-8B6782D455DA}" destId="{325EE363-54CA-47FC-A5CA-88E0EDF95BC6}" srcOrd="6" destOrd="0" presId="urn:microsoft.com/office/officeart/2009/layout/CircleArrowProcess"/>
    <dgm:cxn modelId="{635753D4-7EC3-4656-960E-173565E7DFA3}" type="presParOf" srcId="{325EE363-54CA-47FC-A5CA-88E0EDF95BC6}" destId="{A102A9C2-27E9-4C8D-ABFF-30852E86A4CC}" srcOrd="0" destOrd="0" presId="urn:microsoft.com/office/officeart/2009/layout/CircleArrowProcess"/>
    <dgm:cxn modelId="{97879FC6-ED7D-4401-8062-4C233199668C}" type="presParOf" srcId="{AA656A24-956B-47DF-A394-8B6782D455DA}" destId="{1F0D1E22-69F2-492F-B9C1-F4F24FD2A1DB}" srcOrd="7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94D77B-0AF5-4161-98D0-60D4960462F5}">
      <dsp:nvSpPr>
        <dsp:cNvPr id="0" name=""/>
        <dsp:cNvSpPr/>
      </dsp:nvSpPr>
      <dsp:spPr>
        <a:xfrm>
          <a:off x="1128069" y="0"/>
          <a:ext cx="1326265" cy="1326400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F78840-5C4A-4A0D-899F-987B3D9B8245}">
      <dsp:nvSpPr>
        <dsp:cNvPr id="0" name=""/>
        <dsp:cNvSpPr/>
      </dsp:nvSpPr>
      <dsp:spPr>
        <a:xfrm>
          <a:off x="1420887" y="480121"/>
          <a:ext cx="740131" cy="3700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000" b="1" kern="1200" dirty="0">
              <a:solidFill>
                <a:srgbClr val="C00000"/>
              </a:solidFill>
              <a:effectLst/>
            </a:rPr>
            <a:t>תכנן</a:t>
          </a:r>
          <a:endParaRPr lang="he-IL" sz="1400" b="1" kern="1200" dirty="0">
            <a:solidFill>
              <a:srgbClr val="C00000"/>
            </a:solidFill>
            <a:effectLst/>
          </a:endParaRPr>
        </a:p>
      </dsp:txBody>
      <dsp:txXfrm>
        <a:off x="1420887" y="480121"/>
        <a:ext cx="740131" cy="370027"/>
      </dsp:txXfrm>
    </dsp:sp>
    <dsp:sp modelId="{41C4EA21-6230-4B21-A005-BD5721639D32}">
      <dsp:nvSpPr>
        <dsp:cNvPr id="0" name=""/>
        <dsp:cNvSpPr/>
      </dsp:nvSpPr>
      <dsp:spPr>
        <a:xfrm>
          <a:off x="759621" y="762214"/>
          <a:ext cx="1326265" cy="1326400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4">
            <a:hueOff val="3465231"/>
            <a:satOff val="-15989"/>
            <a:lumOff val="58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312750-D34F-437C-BA01-064A6E6A2C65}">
      <dsp:nvSpPr>
        <dsp:cNvPr id="0" name=""/>
        <dsp:cNvSpPr/>
      </dsp:nvSpPr>
      <dsp:spPr>
        <a:xfrm>
          <a:off x="1050946" y="1243742"/>
          <a:ext cx="740131" cy="3700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400" b="1" kern="1200" dirty="0"/>
            <a:t>בצע</a:t>
          </a:r>
        </a:p>
      </dsp:txBody>
      <dsp:txXfrm>
        <a:off x="1050946" y="1243742"/>
        <a:ext cx="740131" cy="370027"/>
      </dsp:txXfrm>
    </dsp:sp>
    <dsp:sp modelId="{BF09B46F-0B22-486D-9DEF-878ACE5EF967}">
      <dsp:nvSpPr>
        <dsp:cNvPr id="0" name=""/>
        <dsp:cNvSpPr/>
      </dsp:nvSpPr>
      <dsp:spPr>
        <a:xfrm>
          <a:off x="1128069" y="1527242"/>
          <a:ext cx="1326265" cy="1326400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chemeClr val="accent4">
            <a:hueOff val="6930461"/>
            <a:satOff val="-31979"/>
            <a:lumOff val="117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EB4007-0235-4218-A727-4E0ABECEA57A}">
      <dsp:nvSpPr>
        <dsp:cNvPr id="0" name=""/>
        <dsp:cNvSpPr/>
      </dsp:nvSpPr>
      <dsp:spPr>
        <a:xfrm>
          <a:off x="1420887" y="2007363"/>
          <a:ext cx="740131" cy="3700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400" b="1" kern="1200" dirty="0"/>
            <a:t>בדוק</a:t>
          </a:r>
        </a:p>
      </dsp:txBody>
      <dsp:txXfrm>
        <a:off x="1420887" y="2007363"/>
        <a:ext cx="740131" cy="370027"/>
      </dsp:txXfrm>
    </dsp:sp>
    <dsp:sp modelId="{A102A9C2-27E9-4C8D-ABFF-30852E86A4CC}">
      <dsp:nvSpPr>
        <dsp:cNvPr id="0" name=""/>
        <dsp:cNvSpPr/>
      </dsp:nvSpPr>
      <dsp:spPr>
        <a:xfrm>
          <a:off x="854158" y="2377390"/>
          <a:ext cx="1139428" cy="1139979"/>
        </a:xfrm>
        <a:prstGeom prst="blockArc">
          <a:avLst>
            <a:gd name="adj1" fmla="val 0"/>
            <a:gd name="adj2" fmla="val 18900000"/>
            <a:gd name="adj3" fmla="val 12740"/>
          </a:avLst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0D1E22-69F2-492F-B9C1-F4F24FD2A1DB}">
      <dsp:nvSpPr>
        <dsp:cNvPr id="0" name=""/>
        <dsp:cNvSpPr/>
      </dsp:nvSpPr>
      <dsp:spPr>
        <a:xfrm>
          <a:off x="1050946" y="2770984"/>
          <a:ext cx="740131" cy="3700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400" b="1" kern="1200" dirty="0"/>
            <a:t>שפר</a:t>
          </a:r>
        </a:p>
      </dsp:txBody>
      <dsp:txXfrm>
        <a:off x="1050946" y="2770984"/>
        <a:ext cx="740131" cy="3700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94D77B-0AF5-4161-98D0-60D4960462F5}">
      <dsp:nvSpPr>
        <dsp:cNvPr id="0" name=""/>
        <dsp:cNvSpPr/>
      </dsp:nvSpPr>
      <dsp:spPr>
        <a:xfrm>
          <a:off x="633104" y="0"/>
          <a:ext cx="558958" cy="559015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F78840-5C4A-4A0D-899F-987B3D9B8245}">
      <dsp:nvSpPr>
        <dsp:cNvPr id="0" name=""/>
        <dsp:cNvSpPr/>
      </dsp:nvSpPr>
      <dsp:spPr>
        <a:xfrm>
          <a:off x="756513" y="202348"/>
          <a:ext cx="311930" cy="1559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900" b="1" kern="1200" dirty="0">
              <a:solidFill>
                <a:srgbClr val="C00000"/>
              </a:solidFill>
              <a:effectLst/>
            </a:rPr>
            <a:t>תכנן</a:t>
          </a:r>
          <a:endParaRPr lang="he-IL" sz="700" b="1" kern="1200" dirty="0">
            <a:solidFill>
              <a:srgbClr val="C00000"/>
            </a:solidFill>
            <a:effectLst/>
          </a:endParaRPr>
        </a:p>
      </dsp:txBody>
      <dsp:txXfrm>
        <a:off x="756513" y="202348"/>
        <a:ext cx="311930" cy="155949"/>
      </dsp:txXfrm>
    </dsp:sp>
    <dsp:sp modelId="{41C4EA21-6230-4B21-A005-BD5721639D32}">
      <dsp:nvSpPr>
        <dsp:cNvPr id="0" name=""/>
        <dsp:cNvSpPr/>
      </dsp:nvSpPr>
      <dsp:spPr>
        <a:xfrm>
          <a:off x="477820" y="321237"/>
          <a:ext cx="558958" cy="559015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4">
            <a:hueOff val="3465231"/>
            <a:satOff val="-15989"/>
            <a:lumOff val="58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312750-D34F-437C-BA01-064A6E6A2C65}">
      <dsp:nvSpPr>
        <dsp:cNvPr id="0" name=""/>
        <dsp:cNvSpPr/>
      </dsp:nvSpPr>
      <dsp:spPr>
        <a:xfrm>
          <a:off x="600600" y="524179"/>
          <a:ext cx="311930" cy="1559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700" b="1" kern="1200" dirty="0"/>
            <a:t>בצע</a:t>
          </a:r>
        </a:p>
      </dsp:txBody>
      <dsp:txXfrm>
        <a:off x="600600" y="524179"/>
        <a:ext cx="311930" cy="155949"/>
      </dsp:txXfrm>
    </dsp:sp>
    <dsp:sp modelId="{BF09B46F-0B22-486D-9DEF-878ACE5EF967}">
      <dsp:nvSpPr>
        <dsp:cNvPr id="0" name=""/>
        <dsp:cNvSpPr/>
      </dsp:nvSpPr>
      <dsp:spPr>
        <a:xfrm>
          <a:off x="633104" y="643661"/>
          <a:ext cx="558958" cy="559015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chemeClr val="accent4">
            <a:hueOff val="6930461"/>
            <a:satOff val="-31979"/>
            <a:lumOff val="117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EB4007-0235-4218-A727-4E0ABECEA57A}">
      <dsp:nvSpPr>
        <dsp:cNvPr id="0" name=""/>
        <dsp:cNvSpPr/>
      </dsp:nvSpPr>
      <dsp:spPr>
        <a:xfrm>
          <a:off x="756513" y="846009"/>
          <a:ext cx="311930" cy="1559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700" b="1" kern="1200" dirty="0"/>
            <a:t>בדוק</a:t>
          </a:r>
        </a:p>
      </dsp:txBody>
      <dsp:txXfrm>
        <a:off x="756513" y="846009"/>
        <a:ext cx="311930" cy="155949"/>
      </dsp:txXfrm>
    </dsp:sp>
    <dsp:sp modelId="{A102A9C2-27E9-4C8D-ABFF-30852E86A4CC}">
      <dsp:nvSpPr>
        <dsp:cNvPr id="0" name=""/>
        <dsp:cNvSpPr/>
      </dsp:nvSpPr>
      <dsp:spPr>
        <a:xfrm>
          <a:off x="526019" y="977768"/>
          <a:ext cx="480215" cy="480448"/>
        </a:xfrm>
        <a:prstGeom prst="blockArc">
          <a:avLst>
            <a:gd name="adj1" fmla="val 0"/>
            <a:gd name="adj2" fmla="val 18900000"/>
            <a:gd name="adj3" fmla="val 12740"/>
          </a:avLst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0D1E22-69F2-492F-B9C1-F4F24FD2A1DB}">
      <dsp:nvSpPr>
        <dsp:cNvPr id="0" name=""/>
        <dsp:cNvSpPr/>
      </dsp:nvSpPr>
      <dsp:spPr>
        <a:xfrm>
          <a:off x="600600" y="1167840"/>
          <a:ext cx="311930" cy="1559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700" b="1" kern="1200" dirty="0"/>
            <a:t>שפר</a:t>
          </a:r>
        </a:p>
      </dsp:txBody>
      <dsp:txXfrm>
        <a:off x="600600" y="1167840"/>
        <a:ext cx="311930" cy="1559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endParaRPr lang="he-IL" dirty="0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fld id="{9AE5DB91-1E3D-41FB-9EE7-6C79E879573B}" type="datetimeFigureOut">
              <a:rPr lang="he-IL" smtClean="0"/>
              <a:pPr/>
              <a:t>ד'/סיון/תש"ף</a:t>
            </a:fld>
            <a:endParaRPr lang="he-IL" dirty="0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 dirty="0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  <a:p>
            <a:pPr lvl="2"/>
            <a:r>
              <a:rPr lang="he-IL" dirty="0"/>
              <a:t>רמה שלישית</a:t>
            </a:r>
          </a:p>
          <a:p>
            <a:pPr lvl="3"/>
            <a:r>
              <a:rPr lang="he-IL" dirty="0"/>
              <a:t>רמה רביעית</a:t>
            </a:r>
          </a:p>
          <a:p>
            <a:pPr lvl="4"/>
            <a:r>
              <a:rPr lang="he-IL" dirty="0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endParaRPr lang="he-IL" dirty="0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fld id="{4F41A0AD-B358-454F-9AC5-6B1ABEFCACFB}" type="slidenum">
              <a:rPr lang="he-IL" smtClean="0"/>
              <a:pPr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710164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Varela Round" panose="00000500000000000000" pitchFamily="2" charset="-79"/>
        <a:ea typeface="+mn-ea"/>
        <a:cs typeface="Varela Round" panose="00000500000000000000" pitchFamily="2" charset="-79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Varela Round" panose="00000500000000000000" pitchFamily="2" charset="-79"/>
        <a:ea typeface="+mn-ea"/>
        <a:cs typeface="Varela Round" panose="00000500000000000000" pitchFamily="2" charset="-79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Varela Round" panose="00000500000000000000" pitchFamily="2" charset="-79"/>
        <a:ea typeface="+mn-ea"/>
        <a:cs typeface="Varela Round" panose="00000500000000000000" pitchFamily="2" charset="-79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Varela Round" panose="00000500000000000000" pitchFamily="2" charset="-79"/>
        <a:ea typeface="+mn-ea"/>
        <a:cs typeface="Varela Round" panose="00000500000000000000" pitchFamily="2" charset="-79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Varela Round" panose="00000500000000000000" pitchFamily="2" charset="-79"/>
        <a:ea typeface="+mn-ea"/>
        <a:cs typeface="Varela Round" panose="00000500000000000000" pitchFamily="2" charset="-79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7bb09f98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7bb09f98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1932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F83E7-A828-4E18-9E21-DA925548D1ED}" type="slidenum">
              <a:rPr lang="he-IL" smtClean="0">
                <a:solidFill>
                  <a:prstClr val="black"/>
                </a:solidFill>
              </a:rPr>
              <a:pPr/>
              <a:t>26</a:t>
            </a:fld>
            <a:endParaRPr lang="he-I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4570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F83E7-A828-4E18-9E21-DA925548D1ED}" type="slidenum">
              <a:rPr lang="he-IL" smtClean="0">
                <a:solidFill>
                  <a:prstClr val="black"/>
                </a:solidFill>
              </a:rPr>
              <a:pPr/>
              <a:t>28</a:t>
            </a:fld>
            <a:endParaRPr lang="he-I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9719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F83E7-A828-4E18-9E21-DA925548D1ED}" type="slidenum">
              <a:rPr lang="he-IL" smtClean="0">
                <a:solidFill>
                  <a:prstClr val="black"/>
                </a:solidFill>
              </a:rPr>
              <a:pPr/>
              <a:t>29</a:t>
            </a:fld>
            <a:endParaRPr lang="he-I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9016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F83E7-A828-4E18-9E21-DA925548D1ED}" type="slidenum">
              <a:rPr lang="he-IL" smtClean="0">
                <a:solidFill>
                  <a:prstClr val="black"/>
                </a:solidFill>
              </a:rPr>
              <a:pPr/>
              <a:t>30</a:t>
            </a:fld>
            <a:endParaRPr lang="he-I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1135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217A-A755-4AA8-90A8-B24CA362A241}" type="datetimeFigureOut">
              <a:rPr lang="he-IL" smtClean="0"/>
              <a:t>ד'/סיון/תש"ף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BAF6-56CE-4889-A4DE-6BDC2F97D18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000611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217A-A755-4AA8-90A8-B24CA362A241}" type="datetimeFigureOut">
              <a:rPr lang="he-IL" smtClean="0"/>
              <a:t>ד'/סיון/תש"ף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BAF6-56CE-4889-A4DE-6BDC2F97D18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15867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217A-A755-4AA8-90A8-B24CA362A241}" type="datetimeFigureOut">
              <a:rPr lang="he-IL" smtClean="0"/>
              <a:t>ד'/סיון/תש"ף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BAF6-56CE-4889-A4DE-6BDC2F97D18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136458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שער - מערכת שידורים לאומ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516000" y="2693989"/>
            <a:ext cx="11160000" cy="1470025"/>
          </a:xfrm>
        </p:spPr>
        <p:txBody>
          <a:bodyPr vert="horz" lIns="91440" tIns="45720" rIns="91440" bIns="45720" rtlCol="1" anchor="ctr">
            <a:normAutofit/>
          </a:bodyPr>
          <a:lstStyle>
            <a:lvl1pPr>
              <a:defRPr kumimoji="0" lang="he-IL" sz="6601" b="1" i="0" u="none" strike="noStrike" kern="1200" cap="none" spc="0" normalizeH="0" baseline="0" noProof="0" dirty="0" smtClean="0">
                <a:ln>
                  <a:noFill/>
                </a:ln>
                <a:solidFill>
                  <a:srgbClr val="192A72"/>
                </a:solidFill>
                <a:effectLst/>
                <a:uLnTx/>
                <a:uFillTx/>
                <a:latin typeface="Varela Round" panose="00000500000000000000" pitchFamily="2" charset="-79"/>
                <a:ea typeface="+mj-ea"/>
                <a:cs typeface="Varela Round" panose="00000500000000000000" pitchFamily="2" charset="-79"/>
              </a:defRPr>
            </a:lvl1pPr>
          </a:lstStyle>
          <a:p>
            <a:pPr marL="0" marR="0" lvl="0" indent="0" algn="ctr" defTabSz="914491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-670069" y="6569428"/>
            <a:ext cx="2623961" cy="45910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-1488810" y="6304086"/>
            <a:ext cx="3246400" cy="192925"/>
          </a:xfrm>
          <a:prstGeom prst="roundRect">
            <a:avLst>
              <a:gd name="adj" fmla="val 49359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9986482" y="-439221"/>
            <a:ext cx="4205647" cy="63186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0" name="מלבן מעוגל 9"/>
          <p:cNvSpPr/>
          <p:nvPr userDrawn="1"/>
        </p:nvSpPr>
        <p:spPr>
          <a:xfrm>
            <a:off x="8259471" y="6565100"/>
            <a:ext cx="4434214" cy="79653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pic>
        <p:nvPicPr>
          <p:cNvPr id="12" name="תמונה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8" r="33511" b="26248"/>
          <a:stretch/>
        </p:blipFill>
        <p:spPr>
          <a:xfrm>
            <a:off x="5445286" y="369916"/>
            <a:ext cx="1301430" cy="159743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F2D798A-D3EB-4AD6-BA0D-6AF5A272CB65}"/>
              </a:ext>
            </a:extLst>
          </p:cNvPr>
          <p:cNvSpPr/>
          <p:nvPr userDrawn="1"/>
        </p:nvSpPr>
        <p:spPr>
          <a:xfrm>
            <a:off x="-1" y="-960120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661D397-1081-475E-877E-2C0275DD9CD7}"/>
              </a:ext>
            </a:extLst>
          </p:cNvPr>
          <p:cNvSpPr/>
          <p:nvPr userDrawn="1"/>
        </p:nvSpPr>
        <p:spPr>
          <a:xfrm>
            <a:off x="-1356361" y="6875979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3C9C924-5BCF-44F6-9D2C-C85E4D329EC9}"/>
              </a:ext>
            </a:extLst>
          </p:cNvPr>
          <p:cNvSpPr/>
          <p:nvPr userDrawn="1"/>
        </p:nvSpPr>
        <p:spPr>
          <a:xfrm rot="5400000">
            <a:off x="10129568" y="1977381"/>
            <a:ext cx="6987520" cy="281940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FB07856-A797-4811-9A80-36465708097A}"/>
              </a:ext>
            </a:extLst>
          </p:cNvPr>
          <p:cNvSpPr/>
          <p:nvPr userDrawn="1"/>
        </p:nvSpPr>
        <p:spPr>
          <a:xfrm>
            <a:off x="-3261642" y="347118"/>
            <a:ext cx="3246401" cy="730473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442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פרטי השיעור, מקצוע ומור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לבן מעוגל 9"/>
          <p:cNvSpPr/>
          <p:nvPr userDrawn="1"/>
        </p:nvSpPr>
        <p:spPr>
          <a:xfrm>
            <a:off x="212943" y="1396870"/>
            <a:ext cx="14000014" cy="2978963"/>
          </a:xfrm>
          <a:prstGeom prst="roundRect">
            <a:avLst>
              <a:gd name="adj" fmla="val 50000"/>
            </a:avLst>
          </a:prstGeom>
          <a:solidFill>
            <a:srgbClr val="E0E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prstClr val="white"/>
                </a:solidFill>
              </a:rPr>
              <a:t>  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7329949" y="6240593"/>
            <a:ext cx="5333866" cy="5576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501113" y="87232"/>
            <a:ext cx="1428110" cy="322428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4" name="מלבן מעוגל 8">
            <a:extLst>
              <a:ext uri="{FF2B5EF4-FFF2-40B4-BE49-F238E27FC236}">
                <a16:creationId xmlns:a16="http://schemas.microsoft.com/office/drawing/2014/main" id="{404057E2-9B3D-4075-99B3-75AE757986D1}"/>
              </a:ext>
            </a:extLst>
          </p:cNvPr>
          <p:cNvSpPr/>
          <p:nvPr userDrawn="1"/>
        </p:nvSpPr>
        <p:spPr>
          <a:xfrm>
            <a:off x="10059465" y="87232"/>
            <a:ext cx="2768857" cy="451249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5" name="מלבן מעוגל 7">
            <a:extLst>
              <a:ext uri="{FF2B5EF4-FFF2-40B4-BE49-F238E27FC236}">
                <a16:creationId xmlns:a16="http://schemas.microsoft.com/office/drawing/2014/main" id="{F6801116-CC43-4B2A-8C30-E06B51438E5F}"/>
              </a:ext>
            </a:extLst>
          </p:cNvPr>
          <p:cNvSpPr/>
          <p:nvPr userDrawn="1"/>
        </p:nvSpPr>
        <p:spPr>
          <a:xfrm>
            <a:off x="9066088" y="5930032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3851AC-7C39-4D24-80F3-E23F47BEFFD4}"/>
              </a:ext>
            </a:extLst>
          </p:cNvPr>
          <p:cNvSpPr/>
          <p:nvPr userDrawn="1"/>
        </p:nvSpPr>
        <p:spPr>
          <a:xfrm>
            <a:off x="-1" y="-960120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1AEE328-D2C3-444A-8724-BDAF608C4860}"/>
              </a:ext>
            </a:extLst>
          </p:cNvPr>
          <p:cNvSpPr/>
          <p:nvPr userDrawn="1"/>
        </p:nvSpPr>
        <p:spPr>
          <a:xfrm>
            <a:off x="-1356361" y="6875979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D96B898-2CF0-49F5-BBD6-BB8ACC47A495}"/>
              </a:ext>
            </a:extLst>
          </p:cNvPr>
          <p:cNvSpPr/>
          <p:nvPr userDrawn="1"/>
        </p:nvSpPr>
        <p:spPr>
          <a:xfrm rot="5400000">
            <a:off x="10107939" y="1972518"/>
            <a:ext cx="6987520" cy="281940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9EA7E53-F4C8-4E78-8841-55D753889071}"/>
              </a:ext>
            </a:extLst>
          </p:cNvPr>
          <p:cNvSpPr/>
          <p:nvPr userDrawn="1"/>
        </p:nvSpPr>
        <p:spPr>
          <a:xfrm>
            <a:off x="-3246402" y="-426720"/>
            <a:ext cx="3246401" cy="807856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כותרת 1">
            <a:extLst>
              <a:ext uri="{FF2B5EF4-FFF2-40B4-BE49-F238E27FC236}">
                <a16:creationId xmlns:a16="http://schemas.microsoft.com/office/drawing/2014/main" id="{6AF90618-5011-488D-8577-8090B2BE54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6000" y="1400768"/>
            <a:ext cx="10800000" cy="1260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defRPr sz="6600" b="1"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23" name="Google Shape;11;p2">
            <a:extLst>
              <a:ext uri="{FF2B5EF4-FFF2-40B4-BE49-F238E27FC236}">
                <a16:creationId xmlns:a16="http://schemas.microsoft.com/office/drawing/2014/main" id="{60774046-55DB-47C4-8731-49E4A217CD4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696000" y="2798300"/>
            <a:ext cx="10800000" cy="720000"/>
          </a:xfrm>
          <a:prstGeom prst="rect">
            <a:avLst/>
          </a:prstGeom>
        </p:spPr>
        <p:txBody>
          <a:bodyPr spcFirstLastPara="1" wrap="square" lIns="36000" tIns="36000" rIns="36000" bIns="36000" anchor="ctr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None/>
              <a:defRPr sz="3600" b="1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 dirty="0"/>
          </a:p>
        </p:txBody>
      </p:sp>
      <p:sp>
        <p:nvSpPr>
          <p:cNvPr id="24" name="מציין מיקום תוכן 2">
            <a:extLst>
              <a:ext uri="{FF2B5EF4-FFF2-40B4-BE49-F238E27FC236}">
                <a16:creationId xmlns:a16="http://schemas.microsoft.com/office/drawing/2014/main" id="{4EE53297-C04D-4B07-99F8-BCEC4E3B9EB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96000" y="3655832"/>
            <a:ext cx="10800000" cy="720000"/>
          </a:xfrm>
        </p:spPr>
        <p:txBody>
          <a:bodyPr anchor="ctr">
            <a:noAutofit/>
          </a:bodyPr>
          <a:lstStyle>
            <a:lvl1pPr marL="342900" indent="-342900" algn="ctr" defTabSz="914400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Font typeface="Arial" pitchFamily="34" charset="0"/>
              <a:buNone/>
              <a:defRPr lang="he-IL" sz="2800" b="1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342900" indent="-342900" algn="ctr" defTabSz="914400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Font typeface="Arial" pitchFamily="34" charset="0"/>
              <a:buNone/>
              <a:defRPr lang="he-IL" sz="3200" b="1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2pPr>
            <a:lvl3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3pPr>
            <a:lvl4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4pPr>
            <a:lvl5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  <p:sp>
        <p:nvSpPr>
          <p:cNvPr id="20" name="מציין מיקום של מספר שקופית 22">
            <a:extLst>
              <a:ext uri="{FF2B5EF4-FFF2-40B4-BE49-F238E27FC236}">
                <a16:creationId xmlns:a16="http://schemas.microsoft.com/office/drawing/2014/main" id="{58C13A1B-004E-44B4-BBDC-E08548A96B81}"/>
              </a:ext>
            </a:extLst>
          </p:cNvPr>
          <p:cNvSpPr txBox="1">
            <a:spLocks/>
          </p:cNvSpPr>
          <p:nvPr userDrawn="1"/>
        </p:nvSpPr>
        <p:spPr>
          <a:xfrm>
            <a:off x="-162210" y="6389199"/>
            <a:ext cx="812800" cy="521208"/>
          </a:xfrm>
          <a:prstGeom prst="rect">
            <a:avLst/>
          </a:prstGeom>
          <a:noFill/>
        </p:spPr>
        <p:txBody>
          <a:bodyPr vert="horz" anchor="ctr"/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D4E47C-59C5-4044-AEB3-F799ACC274F1}" type="slidenum">
              <a:rPr lang="he-IL" sz="1800" b="0" smtClean="0">
                <a:solidFill>
                  <a:prstClr val="white">
                    <a:lumMod val="65000"/>
                  </a:prstClr>
                </a:solidFill>
              </a:rPr>
              <a:pPr/>
              <a:t>‹#›</a:t>
            </a:fld>
            <a:endParaRPr lang="he-IL" sz="1800" b="0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9063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פרק חד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לבן מעוגל 9"/>
          <p:cNvSpPr/>
          <p:nvPr userDrawn="1"/>
        </p:nvSpPr>
        <p:spPr>
          <a:xfrm>
            <a:off x="212943" y="1396870"/>
            <a:ext cx="14129222" cy="2978963"/>
          </a:xfrm>
          <a:prstGeom prst="roundRect">
            <a:avLst>
              <a:gd name="adj" fmla="val 50000"/>
            </a:avLst>
          </a:prstGeom>
          <a:solidFill>
            <a:srgbClr val="E0E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srgbClr val="192A72"/>
                </a:solidFill>
              </a:rPr>
              <a:t>  </a:t>
            </a:r>
          </a:p>
        </p:txBody>
      </p:sp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96000" y="1919888"/>
            <a:ext cx="10800000" cy="1260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defRPr sz="6601" b="1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15" name="מלבן מעוגל 6">
            <a:extLst>
              <a:ext uri="{FF2B5EF4-FFF2-40B4-BE49-F238E27FC236}">
                <a16:creationId xmlns:a16="http://schemas.microsoft.com/office/drawing/2014/main" id="{B4A26894-BFC6-4CB2-9F98-6C0AB203AB11}"/>
              </a:ext>
            </a:extLst>
          </p:cNvPr>
          <p:cNvSpPr/>
          <p:nvPr userDrawn="1"/>
        </p:nvSpPr>
        <p:spPr>
          <a:xfrm>
            <a:off x="9664804" y="5699022"/>
            <a:ext cx="476681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6" name="מלבן מעוגל 7">
            <a:extLst>
              <a:ext uri="{FF2B5EF4-FFF2-40B4-BE49-F238E27FC236}">
                <a16:creationId xmlns:a16="http://schemas.microsoft.com/office/drawing/2014/main" id="{93139C06-AB68-49E4-9F8F-F0E56072AD87}"/>
              </a:ext>
            </a:extLst>
          </p:cNvPr>
          <p:cNvSpPr/>
          <p:nvPr userDrawn="1"/>
        </p:nvSpPr>
        <p:spPr>
          <a:xfrm>
            <a:off x="-260562" y="181684"/>
            <a:ext cx="2598822" cy="216817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7" name="מלבן מעוגל 8">
            <a:extLst>
              <a:ext uri="{FF2B5EF4-FFF2-40B4-BE49-F238E27FC236}">
                <a16:creationId xmlns:a16="http://schemas.microsoft.com/office/drawing/2014/main" id="{92F44B1F-CB02-4BE0-9593-98D37356833A}"/>
              </a:ext>
            </a:extLst>
          </p:cNvPr>
          <p:cNvSpPr/>
          <p:nvPr userDrawn="1"/>
        </p:nvSpPr>
        <p:spPr>
          <a:xfrm>
            <a:off x="-488825" y="468418"/>
            <a:ext cx="2969302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8" name="מלבן מעוגל 10">
            <a:extLst>
              <a:ext uri="{FF2B5EF4-FFF2-40B4-BE49-F238E27FC236}">
                <a16:creationId xmlns:a16="http://schemas.microsoft.com/office/drawing/2014/main" id="{F91DCBDE-92CA-433E-83D5-3B5D0DD4B449}"/>
              </a:ext>
            </a:extLst>
          </p:cNvPr>
          <p:cNvSpPr/>
          <p:nvPr userDrawn="1"/>
        </p:nvSpPr>
        <p:spPr>
          <a:xfrm>
            <a:off x="9010091" y="6104087"/>
            <a:ext cx="3755593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E194D36-FE0A-4C9F-8946-7441BBD04111}"/>
              </a:ext>
            </a:extLst>
          </p:cNvPr>
          <p:cNvSpPr/>
          <p:nvPr userDrawn="1"/>
        </p:nvSpPr>
        <p:spPr>
          <a:xfrm>
            <a:off x="-1" y="-960120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F65A56D-9132-4626-874B-D91437478839}"/>
              </a:ext>
            </a:extLst>
          </p:cNvPr>
          <p:cNvSpPr/>
          <p:nvPr userDrawn="1"/>
        </p:nvSpPr>
        <p:spPr>
          <a:xfrm>
            <a:off x="-1356361" y="6889426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0D0F400-87FD-46D3-B4A3-AC189F03B752}"/>
              </a:ext>
            </a:extLst>
          </p:cNvPr>
          <p:cNvSpPr/>
          <p:nvPr userDrawn="1"/>
        </p:nvSpPr>
        <p:spPr>
          <a:xfrm rot="5400000">
            <a:off x="10121386" y="1972518"/>
            <a:ext cx="6987520" cy="281940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D8D9617-ADF9-485F-8AE6-FD3940CA7E4F}"/>
              </a:ext>
            </a:extLst>
          </p:cNvPr>
          <p:cNvSpPr/>
          <p:nvPr userDrawn="1"/>
        </p:nvSpPr>
        <p:spPr>
          <a:xfrm>
            <a:off x="-3273296" y="-31850"/>
            <a:ext cx="3246401" cy="768369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מציין מיקום של מספר שקופית 22">
            <a:extLst>
              <a:ext uri="{FF2B5EF4-FFF2-40B4-BE49-F238E27FC236}">
                <a16:creationId xmlns:a16="http://schemas.microsoft.com/office/drawing/2014/main" id="{1D40CDBA-CE8D-4E82-AAAC-CCBC39F3F871}"/>
              </a:ext>
            </a:extLst>
          </p:cNvPr>
          <p:cNvSpPr txBox="1">
            <a:spLocks/>
          </p:cNvSpPr>
          <p:nvPr userDrawn="1"/>
        </p:nvSpPr>
        <p:spPr>
          <a:xfrm>
            <a:off x="-162210" y="6389199"/>
            <a:ext cx="812800" cy="521208"/>
          </a:xfrm>
          <a:prstGeom prst="rect">
            <a:avLst/>
          </a:prstGeom>
          <a:noFill/>
        </p:spPr>
        <p:txBody>
          <a:bodyPr vert="horz" anchor="ctr"/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D4E47C-59C5-4044-AEB3-F799ACC274F1}" type="slidenum">
              <a:rPr lang="he-IL" sz="1800" b="0" smtClean="0">
                <a:solidFill>
                  <a:prstClr val="white">
                    <a:lumMod val="65000"/>
                  </a:prstClr>
                </a:solidFill>
              </a:rPr>
              <a:pPr/>
              <a:t>‹#›</a:t>
            </a:fld>
            <a:endParaRPr lang="he-IL" sz="1800" b="0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101B9CB6-49B4-453D-B184-EBAC942B412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61052" y="3409122"/>
            <a:ext cx="9203635" cy="804863"/>
          </a:xfrm>
        </p:spPr>
        <p:txBody>
          <a:bodyPr/>
          <a:lstStyle>
            <a:lvl1pPr marL="0" indent="0" algn="ctr" rtl="0">
              <a:buNone/>
              <a:defRPr/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8720228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תוכן פריסה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מלבן מעוגל 10">
            <a:extLst>
              <a:ext uri="{FF2B5EF4-FFF2-40B4-BE49-F238E27FC236}">
                <a16:creationId xmlns:a16="http://schemas.microsoft.com/office/drawing/2014/main" id="{EAE132D4-D270-4859-A0A8-0EABA938935B}"/>
              </a:ext>
            </a:extLst>
          </p:cNvPr>
          <p:cNvSpPr/>
          <p:nvPr userDrawn="1"/>
        </p:nvSpPr>
        <p:spPr>
          <a:xfrm>
            <a:off x="6581228" y="6447542"/>
            <a:ext cx="5993234" cy="720000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4" name="מלבן מעוגל 6">
            <a:extLst>
              <a:ext uri="{FF2B5EF4-FFF2-40B4-BE49-F238E27FC236}">
                <a16:creationId xmlns:a16="http://schemas.microsoft.com/office/drawing/2014/main" id="{8A467694-CC08-4C30-BF05-885FCBD4CAB0}"/>
              </a:ext>
            </a:extLst>
          </p:cNvPr>
          <p:cNvSpPr/>
          <p:nvPr userDrawn="1"/>
        </p:nvSpPr>
        <p:spPr>
          <a:xfrm>
            <a:off x="9704146" y="5381191"/>
            <a:ext cx="3496396" cy="442359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515273" y="998859"/>
            <a:ext cx="11161453" cy="4062435"/>
          </a:xfrm>
        </p:spPr>
        <p:txBody>
          <a:bodyPr>
            <a:normAutofit/>
          </a:bodyPr>
          <a:lstStyle>
            <a:lvl1pPr marL="268288" indent="-2682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anose="00000500000000000000" pitchFamily="2" charset="-79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anose="00000500000000000000" pitchFamily="2" charset="-79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342900" lvl="0" indent="-34290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he-IL" dirty="0"/>
              <a:t>לחץ כדי לערוך סגנונות טקסט של תבנית בסיס</a:t>
            </a:r>
          </a:p>
          <a:p>
            <a:pPr marL="742950" lvl="1" indent="-28575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</a:pPr>
            <a:r>
              <a:rPr lang="he-IL" dirty="0"/>
              <a:t>רמה שנייה</a:t>
            </a:r>
          </a:p>
        </p:txBody>
      </p:sp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024128" y="155448"/>
            <a:ext cx="9802206" cy="720000"/>
          </a:xfrm>
          <a:noFill/>
        </p:spPr>
        <p:txBody>
          <a:bodyPr vert="horz" lIns="0" tIns="0" rIns="0" bIns="0" rtlCol="1" anchor="ctr">
            <a:noAutofit/>
          </a:bodyPr>
          <a:lstStyle>
            <a:lvl1pPr marL="0" marR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anose="00000500000000000000" pitchFamily="2" charset="-79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9" name="מלבן מעוגל 7">
            <a:extLst>
              <a:ext uri="{FF2B5EF4-FFF2-40B4-BE49-F238E27FC236}">
                <a16:creationId xmlns:a16="http://schemas.microsoft.com/office/drawing/2014/main" id="{53A31BA8-BED7-4737-8AF6-AA655F116E85}"/>
              </a:ext>
            </a:extLst>
          </p:cNvPr>
          <p:cNvSpPr/>
          <p:nvPr userDrawn="1"/>
        </p:nvSpPr>
        <p:spPr>
          <a:xfrm>
            <a:off x="-1226982" y="101748"/>
            <a:ext cx="2160598" cy="21681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3" name="מלבן מעוגל 8">
            <a:extLst>
              <a:ext uri="{FF2B5EF4-FFF2-40B4-BE49-F238E27FC236}">
                <a16:creationId xmlns:a16="http://schemas.microsoft.com/office/drawing/2014/main" id="{2CDE3276-7F45-4436-8F72-4AC18E7F0FC7}"/>
              </a:ext>
            </a:extLst>
          </p:cNvPr>
          <p:cNvSpPr/>
          <p:nvPr userDrawn="1"/>
        </p:nvSpPr>
        <p:spPr>
          <a:xfrm>
            <a:off x="-2054055" y="390797"/>
            <a:ext cx="2969302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0" name="מלבן מעוגל 6">
            <a:extLst>
              <a:ext uri="{FF2B5EF4-FFF2-40B4-BE49-F238E27FC236}">
                <a16:creationId xmlns:a16="http://schemas.microsoft.com/office/drawing/2014/main" id="{53219EEB-A406-4AC2-B87E-54A955D7D483}"/>
              </a:ext>
            </a:extLst>
          </p:cNvPr>
          <p:cNvSpPr/>
          <p:nvPr userDrawn="1"/>
        </p:nvSpPr>
        <p:spPr>
          <a:xfrm>
            <a:off x="7978665" y="5944772"/>
            <a:ext cx="4766811" cy="381549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prstClr val="white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B5BA376-F667-4A43-9264-CB356AE2FBF1}"/>
              </a:ext>
            </a:extLst>
          </p:cNvPr>
          <p:cNvSpPr/>
          <p:nvPr userDrawn="1"/>
        </p:nvSpPr>
        <p:spPr>
          <a:xfrm rot="5400000">
            <a:off x="9936561" y="2157343"/>
            <a:ext cx="7357170" cy="281940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מציין מיקום של מספר שקופית 22">
            <a:extLst>
              <a:ext uri="{FF2B5EF4-FFF2-40B4-BE49-F238E27FC236}">
                <a16:creationId xmlns:a16="http://schemas.microsoft.com/office/drawing/2014/main" id="{CE73A552-D52C-4EE0-9E7A-557CEB6CE479}"/>
              </a:ext>
            </a:extLst>
          </p:cNvPr>
          <p:cNvSpPr txBox="1">
            <a:spLocks/>
          </p:cNvSpPr>
          <p:nvPr userDrawn="1"/>
        </p:nvSpPr>
        <p:spPr>
          <a:xfrm>
            <a:off x="-162210" y="6389199"/>
            <a:ext cx="812800" cy="521208"/>
          </a:xfrm>
          <a:prstGeom prst="rect">
            <a:avLst/>
          </a:prstGeom>
          <a:noFill/>
        </p:spPr>
        <p:txBody>
          <a:bodyPr vert="horz" anchor="ctr"/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D4E47C-59C5-4044-AEB3-F799ACC274F1}" type="slidenum">
              <a:rPr lang="he-IL" sz="1800" b="0" smtClean="0">
                <a:solidFill>
                  <a:prstClr val="white">
                    <a:lumMod val="65000"/>
                  </a:prstClr>
                </a:solidFill>
              </a:rPr>
              <a:pPr/>
              <a:t>‹#›</a:t>
            </a:fld>
            <a:endParaRPr lang="he-IL" sz="1800" b="0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5208D21-C13C-48D3-8634-05FCD1520B3D}"/>
              </a:ext>
            </a:extLst>
          </p:cNvPr>
          <p:cNvSpPr/>
          <p:nvPr userDrawn="1"/>
        </p:nvSpPr>
        <p:spPr>
          <a:xfrm>
            <a:off x="5903744" y="6876112"/>
            <a:ext cx="6894095" cy="149330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DFFA872-60FE-48B4-B509-3F90F2F53575}"/>
              </a:ext>
            </a:extLst>
          </p:cNvPr>
          <p:cNvSpPr/>
          <p:nvPr userDrawn="1"/>
        </p:nvSpPr>
        <p:spPr>
          <a:xfrm>
            <a:off x="-2191928" y="-31850"/>
            <a:ext cx="2165034" cy="768369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0698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תוכן פריסה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024128" y="155448"/>
            <a:ext cx="9802368" cy="720000"/>
          </a:xfrm>
          <a:noFill/>
        </p:spPr>
        <p:txBody>
          <a:bodyPr vert="horz" lIns="0" tIns="0" rIns="0" bIns="0" rtlCol="1" anchor="ctr">
            <a:noAutofit/>
          </a:bodyPr>
          <a:lstStyle>
            <a:lvl1pPr marL="0" marR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anose="00000500000000000000" pitchFamily="2" charset="-79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515273" y="1024128"/>
            <a:ext cx="11161453" cy="457200"/>
          </a:xfrm>
        </p:spPr>
        <p:txBody>
          <a:bodyPr lIns="0" tIns="0" rIns="0" bIns="0" anchor="ctr">
            <a:noAutofit/>
          </a:bodyPr>
          <a:lstStyle>
            <a:lvl1pPr marL="0" indent="0" algn="r">
              <a:buNone/>
              <a:defRPr sz="3000" b="1">
                <a:solidFill>
                  <a:srgbClr val="12B4BC"/>
                </a:solidFill>
                <a:latin typeface="Varela Round" pitchFamily="2" charset="-79"/>
                <a:cs typeface="Varela Round" panose="00000500000000000000" pitchFamily="2" charset="-79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515273" y="1567973"/>
            <a:ext cx="11161453" cy="3522187"/>
          </a:xfrm>
        </p:spPr>
        <p:txBody>
          <a:bodyPr>
            <a:normAutofit/>
          </a:bodyPr>
          <a:lstStyle>
            <a:lvl1pPr marL="268288" indent="-2682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anose="00000500000000000000" pitchFamily="2" charset="-79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anose="00000500000000000000" pitchFamily="2" charset="-79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342900" lvl="0" indent="-34290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he-IL" dirty="0"/>
              <a:t>לחץ כדי לערוך סגנונות טקסט של תבנית בסיס</a:t>
            </a:r>
          </a:p>
          <a:p>
            <a:pPr marL="742950" lvl="1" indent="-28575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</a:pPr>
            <a:r>
              <a:rPr lang="he-IL" dirty="0"/>
              <a:t>רמה שנייה</a:t>
            </a:r>
          </a:p>
        </p:txBody>
      </p:sp>
      <p:sp>
        <p:nvSpPr>
          <p:cNvPr id="9" name="מלבן מעוגל 7">
            <a:extLst>
              <a:ext uri="{FF2B5EF4-FFF2-40B4-BE49-F238E27FC236}">
                <a16:creationId xmlns:a16="http://schemas.microsoft.com/office/drawing/2014/main" id="{53A31BA8-BED7-4737-8AF6-AA655F116E85}"/>
              </a:ext>
            </a:extLst>
          </p:cNvPr>
          <p:cNvSpPr/>
          <p:nvPr userDrawn="1"/>
        </p:nvSpPr>
        <p:spPr>
          <a:xfrm>
            <a:off x="-1377633" y="110284"/>
            <a:ext cx="2105524" cy="216817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3" name="מלבן מעוגל 8">
            <a:extLst>
              <a:ext uri="{FF2B5EF4-FFF2-40B4-BE49-F238E27FC236}">
                <a16:creationId xmlns:a16="http://schemas.microsoft.com/office/drawing/2014/main" id="{2CDE3276-7F45-4436-8F72-4AC18E7F0FC7}"/>
              </a:ext>
            </a:extLst>
          </p:cNvPr>
          <p:cNvSpPr/>
          <p:nvPr userDrawn="1"/>
        </p:nvSpPr>
        <p:spPr>
          <a:xfrm>
            <a:off x="-1729189" y="435139"/>
            <a:ext cx="2615798" cy="321877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0" name="מלבן מעוגל 6">
            <a:extLst>
              <a:ext uri="{FF2B5EF4-FFF2-40B4-BE49-F238E27FC236}">
                <a16:creationId xmlns:a16="http://schemas.microsoft.com/office/drawing/2014/main" id="{8A91BCC4-EC47-43E2-9595-B89F757E1A7A}"/>
              </a:ext>
            </a:extLst>
          </p:cNvPr>
          <p:cNvSpPr/>
          <p:nvPr userDrawn="1"/>
        </p:nvSpPr>
        <p:spPr>
          <a:xfrm>
            <a:off x="9323387" y="5555326"/>
            <a:ext cx="476681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1" name="מלבן מעוגל 10">
            <a:extLst>
              <a:ext uri="{FF2B5EF4-FFF2-40B4-BE49-F238E27FC236}">
                <a16:creationId xmlns:a16="http://schemas.microsoft.com/office/drawing/2014/main" id="{238EE3F7-5012-4191-9ABD-A8E69370622E}"/>
              </a:ext>
            </a:extLst>
          </p:cNvPr>
          <p:cNvSpPr/>
          <p:nvPr userDrawn="1"/>
        </p:nvSpPr>
        <p:spPr>
          <a:xfrm>
            <a:off x="8679109" y="6024163"/>
            <a:ext cx="4127100" cy="720000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5" name="מציין מיקום של מספר שקופית 22">
            <a:extLst>
              <a:ext uri="{FF2B5EF4-FFF2-40B4-BE49-F238E27FC236}">
                <a16:creationId xmlns:a16="http://schemas.microsoft.com/office/drawing/2014/main" id="{31BF6EDC-D21A-4961-802C-6C57056DED88}"/>
              </a:ext>
            </a:extLst>
          </p:cNvPr>
          <p:cNvSpPr txBox="1">
            <a:spLocks/>
          </p:cNvSpPr>
          <p:nvPr userDrawn="1"/>
        </p:nvSpPr>
        <p:spPr>
          <a:xfrm>
            <a:off x="-162210" y="6389199"/>
            <a:ext cx="812800" cy="521208"/>
          </a:xfrm>
          <a:prstGeom prst="rect">
            <a:avLst/>
          </a:prstGeom>
          <a:noFill/>
        </p:spPr>
        <p:txBody>
          <a:bodyPr vert="horz" anchor="ctr"/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D4E47C-59C5-4044-AEB3-F799ACC274F1}" type="slidenum">
              <a:rPr lang="he-IL" sz="1800" b="0" smtClean="0">
                <a:solidFill>
                  <a:prstClr val="white">
                    <a:lumMod val="65000"/>
                  </a:prstClr>
                </a:solidFill>
              </a:rPr>
              <a:pPr/>
              <a:t>‹#›</a:t>
            </a:fld>
            <a:endParaRPr lang="he-IL" sz="1800" b="0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14" name="מלבן מעוגל 6">
            <a:extLst>
              <a:ext uri="{FF2B5EF4-FFF2-40B4-BE49-F238E27FC236}">
                <a16:creationId xmlns:a16="http://schemas.microsoft.com/office/drawing/2014/main" id="{09765D6C-4312-45BD-AEDC-93B641915820}"/>
              </a:ext>
            </a:extLst>
          </p:cNvPr>
          <p:cNvSpPr/>
          <p:nvPr userDrawn="1"/>
        </p:nvSpPr>
        <p:spPr>
          <a:xfrm>
            <a:off x="11005702" y="5213334"/>
            <a:ext cx="2372591" cy="251305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D0EF58C-1955-4299-80B8-7931E9453E0B}"/>
              </a:ext>
            </a:extLst>
          </p:cNvPr>
          <p:cNvSpPr/>
          <p:nvPr userDrawn="1"/>
        </p:nvSpPr>
        <p:spPr>
          <a:xfrm rot="5400000">
            <a:off x="10107939" y="1954539"/>
            <a:ext cx="6987520" cy="281940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ECE651A-F01C-47F6-93CB-FED077AFFFB4}"/>
              </a:ext>
            </a:extLst>
          </p:cNvPr>
          <p:cNvSpPr/>
          <p:nvPr userDrawn="1"/>
        </p:nvSpPr>
        <p:spPr>
          <a:xfrm>
            <a:off x="-3273296" y="-31850"/>
            <a:ext cx="3246401" cy="768369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3865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 פריסה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024128" y="152134"/>
            <a:ext cx="9802368" cy="720000"/>
          </a:xfrm>
        </p:spPr>
        <p:txBody>
          <a:bodyPr lIns="36000" tIns="0" rIns="36000" bIns="0">
            <a:noAutofit/>
          </a:bodyPr>
          <a:lstStyle>
            <a:lvl1pPr marL="0" indent="0">
              <a:tabLst>
                <a:tab pos="11659766" algn="l"/>
              </a:tabLst>
              <a:defRPr sz="4400" b="1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</a:lstStyle>
          <a:p>
            <a:r>
              <a:rPr lang="he-IL" dirty="0"/>
              <a:t>לחץ כדי לערוך סגנון כותרת של תבנית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1024128" y="1049185"/>
            <a:ext cx="8031962" cy="4611559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  <a:lvl2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2pPr>
            <a:lvl3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3pPr>
            <a:lvl4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4pPr>
            <a:lvl5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-234936" y="5807316"/>
            <a:ext cx="476619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11218431" y="239177"/>
            <a:ext cx="1706880" cy="458399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-388620" y="6235866"/>
            <a:ext cx="7724431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FC6E834-92B3-4A32-920C-9FA2D6987411}"/>
              </a:ext>
            </a:extLst>
          </p:cNvPr>
          <p:cNvSpPr/>
          <p:nvPr userDrawn="1"/>
        </p:nvSpPr>
        <p:spPr>
          <a:xfrm>
            <a:off x="-1" y="-960120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6D60292-D9F7-4A35-9D0A-68A9095BDE1E}"/>
              </a:ext>
            </a:extLst>
          </p:cNvPr>
          <p:cNvSpPr/>
          <p:nvPr userDrawn="1"/>
        </p:nvSpPr>
        <p:spPr>
          <a:xfrm>
            <a:off x="-1356361" y="6889426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A53CA14-A360-48A3-A071-94DFC2B62EDC}"/>
              </a:ext>
            </a:extLst>
          </p:cNvPr>
          <p:cNvSpPr/>
          <p:nvPr userDrawn="1"/>
        </p:nvSpPr>
        <p:spPr>
          <a:xfrm rot="5400000">
            <a:off x="10121386" y="1972518"/>
            <a:ext cx="6987520" cy="281940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5536A81-6863-4B7C-BB9A-6F6DBBAB87E2}"/>
              </a:ext>
            </a:extLst>
          </p:cNvPr>
          <p:cNvSpPr/>
          <p:nvPr userDrawn="1"/>
        </p:nvSpPr>
        <p:spPr>
          <a:xfrm>
            <a:off x="-3273296" y="-31850"/>
            <a:ext cx="3246401" cy="768369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מציין מיקום של מספר שקופית 22">
            <a:extLst>
              <a:ext uri="{FF2B5EF4-FFF2-40B4-BE49-F238E27FC236}">
                <a16:creationId xmlns:a16="http://schemas.microsoft.com/office/drawing/2014/main" id="{6A93F88D-0694-4107-9D3A-245864065D84}"/>
              </a:ext>
            </a:extLst>
          </p:cNvPr>
          <p:cNvSpPr txBox="1">
            <a:spLocks/>
          </p:cNvSpPr>
          <p:nvPr userDrawn="1"/>
        </p:nvSpPr>
        <p:spPr>
          <a:xfrm>
            <a:off x="-162210" y="6389199"/>
            <a:ext cx="812800" cy="521208"/>
          </a:xfrm>
          <a:prstGeom prst="rect">
            <a:avLst/>
          </a:prstGeom>
          <a:noFill/>
        </p:spPr>
        <p:txBody>
          <a:bodyPr vert="horz" anchor="ctr"/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D4E47C-59C5-4044-AEB3-F799ACC274F1}" type="slidenum">
              <a:rPr lang="he-IL" sz="1800" b="0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he-IL" sz="1800" b="0" dirty="0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520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בלבד פריסה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024128" y="155448"/>
            <a:ext cx="9802368" cy="720000"/>
          </a:xfrm>
          <a:noFill/>
        </p:spPr>
        <p:txBody>
          <a:bodyPr vert="horz" lIns="0" tIns="0" rIns="0" bIns="0" rtlCol="1" anchor="ctr">
            <a:noAutofit/>
          </a:bodyPr>
          <a:lstStyle>
            <a:lvl1pPr marL="0" marR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anose="00000500000000000000" pitchFamily="2" charset="-79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9" name="מלבן מעוגל 7">
            <a:extLst>
              <a:ext uri="{FF2B5EF4-FFF2-40B4-BE49-F238E27FC236}">
                <a16:creationId xmlns:a16="http://schemas.microsoft.com/office/drawing/2014/main" id="{53A31BA8-BED7-4737-8AF6-AA655F116E85}"/>
              </a:ext>
            </a:extLst>
          </p:cNvPr>
          <p:cNvSpPr/>
          <p:nvPr userDrawn="1"/>
        </p:nvSpPr>
        <p:spPr>
          <a:xfrm>
            <a:off x="11497481" y="487099"/>
            <a:ext cx="1576672" cy="289443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3" name="מלבן מעוגל 8">
            <a:extLst>
              <a:ext uri="{FF2B5EF4-FFF2-40B4-BE49-F238E27FC236}">
                <a16:creationId xmlns:a16="http://schemas.microsoft.com/office/drawing/2014/main" id="{2CDE3276-7F45-4436-8F72-4AC18E7F0FC7}"/>
              </a:ext>
            </a:extLst>
          </p:cNvPr>
          <p:cNvSpPr/>
          <p:nvPr userDrawn="1"/>
        </p:nvSpPr>
        <p:spPr>
          <a:xfrm>
            <a:off x="11150538" y="127099"/>
            <a:ext cx="1879662" cy="28944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7" name="מלבן מעוגל 6">
            <a:extLst>
              <a:ext uri="{FF2B5EF4-FFF2-40B4-BE49-F238E27FC236}">
                <a16:creationId xmlns:a16="http://schemas.microsoft.com/office/drawing/2014/main" id="{469E9F25-935E-4A65-8AF2-C1B8F105C612}"/>
              </a:ext>
            </a:extLst>
          </p:cNvPr>
          <p:cNvSpPr/>
          <p:nvPr userDrawn="1"/>
        </p:nvSpPr>
        <p:spPr>
          <a:xfrm>
            <a:off x="-487680" y="5923581"/>
            <a:ext cx="3133018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0" name="מלבן מעוגל 10">
            <a:extLst>
              <a:ext uri="{FF2B5EF4-FFF2-40B4-BE49-F238E27FC236}">
                <a16:creationId xmlns:a16="http://schemas.microsoft.com/office/drawing/2014/main" id="{DD33049F-8FB3-46DC-B84B-8E763BCBCAC1}"/>
              </a:ext>
            </a:extLst>
          </p:cNvPr>
          <p:cNvSpPr/>
          <p:nvPr userDrawn="1"/>
        </p:nvSpPr>
        <p:spPr>
          <a:xfrm>
            <a:off x="-976438" y="6359813"/>
            <a:ext cx="7301038" cy="658080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id="{761EC8D2-662F-4FBE-BF29-06100D51DE7E}"/>
              </a:ext>
            </a:extLst>
          </p:cNvPr>
          <p:cNvSpPr/>
          <p:nvPr userDrawn="1"/>
        </p:nvSpPr>
        <p:spPr>
          <a:xfrm rot="5400000">
            <a:off x="9360283" y="2733622"/>
            <a:ext cx="6987520" cy="1297194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מציין מיקום של מספר שקופית 22">
            <a:extLst>
              <a:ext uri="{FF2B5EF4-FFF2-40B4-BE49-F238E27FC236}">
                <a16:creationId xmlns:a16="http://schemas.microsoft.com/office/drawing/2014/main" id="{23075256-456E-41D8-BDFD-8C3A8EA654D2}"/>
              </a:ext>
            </a:extLst>
          </p:cNvPr>
          <p:cNvSpPr txBox="1">
            <a:spLocks/>
          </p:cNvSpPr>
          <p:nvPr userDrawn="1"/>
        </p:nvSpPr>
        <p:spPr>
          <a:xfrm>
            <a:off x="-131730" y="6361368"/>
            <a:ext cx="812800" cy="521208"/>
          </a:xfrm>
          <a:prstGeom prst="rect">
            <a:avLst/>
          </a:prstGeom>
          <a:noFill/>
        </p:spPr>
        <p:txBody>
          <a:bodyPr vert="horz" anchor="ctr"/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D4E47C-59C5-4044-AEB3-F799ACC274F1}" type="slidenum">
              <a:rPr lang="he-IL" sz="1800" b="0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he-IL" sz="1800" b="0" dirty="0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FB42163-9C8B-4AEB-9C50-F5529BD5C36B}"/>
              </a:ext>
            </a:extLst>
          </p:cNvPr>
          <p:cNvSpPr/>
          <p:nvPr userDrawn="1"/>
        </p:nvSpPr>
        <p:spPr>
          <a:xfrm rot="16200000">
            <a:off x="5821949" y="1027133"/>
            <a:ext cx="521207" cy="12218895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A26CB3A-BCA5-4171-BE99-1D6F46911786}"/>
              </a:ext>
            </a:extLst>
          </p:cNvPr>
          <p:cNvSpPr/>
          <p:nvPr userDrawn="1"/>
        </p:nvSpPr>
        <p:spPr>
          <a:xfrm rot="5400000">
            <a:off x="5683838" y="-6805249"/>
            <a:ext cx="947627" cy="1263971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4964ABF-EE59-4E45-BC5F-A3665732FD21}"/>
              </a:ext>
            </a:extLst>
          </p:cNvPr>
          <p:cNvSpPr/>
          <p:nvPr userDrawn="1"/>
        </p:nvSpPr>
        <p:spPr>
          <a:xfrm>
            <a:off x="-2001567" y="-416688"/>
            <a:ext cx="1974672" cy="8068538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596A93-68B7-48E8-8354-9EAE3F8183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51578" y="1212161"/>
            <a:ext cx="7885112" cy="4090988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712841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תוכן פריסה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מלבן מעוגל 8">
            <a:extLst>
              <a:ext uri="{FF2B5EF4-FFF2-40B4-BE49-F238E27FC236}">
                <a16:creationId xmlns:a16="http://schemas.microsoft.com/office/drawing/2014/main" id="{820BD794-101C-426F-8015-9C33A0E995FA}"/>
              </a:ext>
            </a:extLst>
          </p:cNvPr>
          <p:cNvSpPr/>
          <p:nvPr userDrawn="1"/>
        </p:nvSpPr>
        <p:spPr>
          <a:xfrm>
            <a:off x="-2429707" y="195047"/>
            <a:ext cx="2969302" cy="247597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026926" y="155448"/>
            <a:ext cx="9802368" cy="720000"/>
          </a:xfrm>
          <a:noFill/>
        </p:spPr>
        <p:txBody>
          <a:bodyPr vert="horz" lIns="91440" tIns="45720" rIns="91440" bIns="45720" rtlCol="1" anchor="ctr">
            <a:noAutofit/>
          </a:bodyPr>
          <a:lstStyle>
            <a:lvl1pPr marL="0" marR="0" indent="0" algn="ctr" defTabSz="914491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pPr marL="0" marR="0" lvl="0" indent="0" algn="ctr" defTabSz="914491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1026926" y="1025601"/>
            <a:ext cx="9802368" cy="431447"/>
          </a:xfrm>
        </p:spPr>
        <p:txBody>
          <a:bodyPr anchor="ctr">
            <a:noAutofit/>
          </a:bodyPr>
          <a:lstStyle>
            <a:lvl1pPr marL="185757" indent="0" algn="r">
              <a:buNone/>
              <a:defRPr sz="3000" b="1">
                <a:solidFill>
                  <a:srgbClr val="12B4BC"/>
                </a:solidFill>
                <a:latin typeface="Varela Round" pitchFamily="2" charset="-79"/>
                <a:cs typeface="Varela Round" pitchFamily="2" charset="-79"/>
              </a:defRPr>
            </a:lvl1pPr>
            <a:lvl2pPr marL="457246" indent="0">
              <a:buNone/>
              <a:defRPr sz="2000" b="1"/>
            </a:lvl2pPr>
            <a:lvl3pPr marL="914491" indent="0">
              <a:buNone/>
              <a:defRPr sz="1800" b="1"/>
            </a:lvl3pPr>
            <a:lvl4pPr marL="1371737" indent="0">
              <a:buNone/>
              <a:defRPr sz="1600" b="1"/>
            </a:lvl4pPr>
            <a:lvl5pPr marL="1828983" indent="0">
              <a:buNone/>
              <a:defRPr sz="1600" b="1"/>
            </a:lvl5pPr>
            <a:lvl6pPr marL="2286229" indent="0">
              <a:buNone/>
              <a:defRPr sz="1600" b="1"/>
            </a:lvl6pPr>
            <a:lvl7pPr marL="2743474" indent="0">
              <a:buNone/>
              <a:defRPr sz="1600" b="1"/>
            </a:lvl7pPr>
            <a:lvl8pPr marL="3200720" indent="0">
              <a:buNone/>
              <a:defRPr sz="1600" b="1"/>
            </a:lvl8pPr>
            <a:lvl9pPr marL="3657966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1026927" y="1710442"/>
            <a:ext cx="8212766" cy="4152517"/>
          </a:xfrm>
        </p:spPr>
        <p:txBody>
          <a:bodyPr>
            <a:normAutofit/>
          </a:bodyPr>
          <a:lstStyle>
            <a:lvl1pPr marL="439782" indent="-342934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342934" lvl="0" indent="-342934" algn="r" defTabSz="914491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he-IL" dirty="0"/>
              <a:t>לחץ כדי לערוך סגנונות טקסט של תבנית בסיס</a:t>
            </a:r>
          </a:p>
          <a:p>
            <a:pPr marL="743024" lvl="1" indent="-285779" algn="r" defTabSz="914491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</a:pPr>
            <a:r>
              <a:rPr lang="he-IL" dirty="0"/>
              <a:t>רמה שנייה</a:t>
            </a:r>
          </a:p>
        </p:txBody>
      </p:sp>
      <p:sp>
        <p:nvSpPr>
          <p:cNvPr id="8" name="מלבן מעוגל 6">
            <a:extLst>
              <a:ext uri="{FF2B5EF4-FFF2-40B4-BE49-F238E27FC236}">
                <a16:creationId xmlns:a16="http://schemas.microsoft.com/office/drawing/2014/main" id="{E6F50987-5C32-40D2-A5FB-79D9E0819C00}"/>
              </a:ext>
            </a:extLst>
          </p:cNvPr>
          <p:cNvSpPr/>
          <p:nvPr userDrawn="1"/>
        </p:nvSpPr>
        <p:spPr>
          <a:xfrm>
            <a:off x="9974795" y="5878199"/>
            <a:ext cx="4766811" cy="357667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prstClr val="white"/>
              </a:solidFill>
            </a:endParaRPr>
          </a:p>
        </p:txBody>
      </p:sp>
      <p:sp>
        <p:nvSpPr>
          <p:cNvPr id="13" name="מלבן מעוגל 8">
            <a:extLst>
              <a:ext uri="{FF2B5EF4-FFF2-40B4-BE49-F238E27FC236}">
                <a16:creationId xmlns:a16="http://schemas.microsoft.com/office/drawing/2014/main" id="{2CDE3276-7F45-4436-8F72-4AC18E7F0FC7}"/>
              </a:ext>
            </a:extLst>
          </p:cNvPr>
          <p:cNvSpPr/>
          <p:nvPr userDrawn="1"/>
        </p:nvSpPr>
        <p:spPr>
          <a:xfrm>
            <a:off x="-2017472" y="518276"/>
            <a:ext cx="2969302" cy="36951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4" name="מלבן מעוגל 10">
            <a:extLst>
              <a:ext uri="{FF2B5EF4-FFF2-40B4-BE49-F238E27FC236}">
                <a16:creationId xmlns:a16="http://schemas.microsoft.com/office/drawing/2014/main" id="{1C8AF664-98DE-433F-9B61-94366E98BCDF}"/>
              </a:ext>
            </a:extLst>
          </p:cNvPr>
          <p:cNvSpPr/>
          <p:nvPr userDrawn="1"/>
        </p:nvSpPr>
        <p:spPr>
          <a:xfrm>
            <a:off x="8144699" y="6307826"/>
            <a:ext cx="5175721" cy="720000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084947B-AFA4-410D-A793-689C573D144E}"/>
              </a:ext>
            </a:extLst>
          </p:cNvPr>
          <p:cNvSpPr/>
          <p:nvPr userDrawn="1"/>
        </p:nvSpPr>
        <p:spPr>
          <a:xfrm>
            <a:off x="-1" y="-960120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6D4F41F-EAD8-495C-A662-C4F40F404DB3}"/>
              </a:ext>
            </a:extLst>
          </p:cNvPr>
          <p:cNvSpPr/>
          <p:nvPr userDrawn="1"/>
        </p:nvSpPr>
        <p:spPr>
          <a:xfrm>
            <a:off x="-1356361" y="6889426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A1181A-6B49-4EE5-AE44-1B5B124FA758}"/>
              </a:ext>
            </a:extLst>
          </p:cNvPr>
          <p:cNvSpPr/>
          <p:nvPr userDrawn="1"/>
        </p:nvSpPr>
        <p:spPr>
          <a:xfrm rot="5400000">
            <a:off x="10121386" y="1972518"/>
            <a:ext cx="6987520" cy="281940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113178B-7D7E-4A10-9724-453DF758F663}"/>
              </a:ext>
            </a:extLst>
          </p:cNvPr>
          <p:cNvSpPr/>
          <p:nvPr userDrawn="1"/>
        </p:nvSpPr>
        <p:spPr>
          <a:xfrm>
            <a:off x="-3273296" y="-31850"/>
            <a:ext cx="3246401" cy="768369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מציין מיקום של מספר שקופית 22">
            <a:extLst>
              <a:ext uri="{FF2B5EF4-FFF2-40B4-BE49-F238E27FC236}">
                <a16:creationId xmlns:a16="http://schemas.microsoft.com/office/drawing/2014/main" id="{7947FE0C-D7CF-4209-91A5-93564F2C3543}"/>
              </a:ext>
            </a:extLst>
          </p:cNvPr>
          <p:cNvSpPr txBox="1">
            <a:spLocks/>
          </p:cNvSpPr>
          <p:nvPr userDrawn="1"/>
        </p:nvSpPr>
        <p:spPr>
          <a:xfrm>
            <a:off x="-162210" y="6389199"/>
            <a:ext cx="812800" cy="521208"/>
          </a:xfrm>
          <a:prstGeom prst="rect">
            <a:avLst/>
          </a:prstGeom>
          <a:noFill/>
        </p:spPr>
        <p:txBody>
          <a:bodyPr vert="horz" anchor="ctr"/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D4E47C-59C5-4044-AEB3-F799ACC274F1}" type="slidenum">
              <a:rPr lang="he-IL" sz="1800" b="0" smtClean="0">
                <a:solidFill>
                  <a:prstClr val="white">
                    <a:lumMod val="65000"/>
                  </a:prstClr>
                </a:solidFill>
              </a:rPr>
              <a:pPr/>
              <a:t>‹#›</a:t>
            </a:fld>
            <a:endParaRPr lang="he-IL" sz="1800" b="0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142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217A-A755-4AA8-90A8-B24CA362A241}" type="datetimeFigureOut">
              <a:rPr lang="he-IL" smtClean="0"/>
              <a:t>ד'/סיון/תש"ף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BAF6-56CE-4889-A4DE-6BDC2F97D18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819779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וידאו על מסך מל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מלבן מעוגל 7"/>
          <p:cNvSpPr/>
          <p:nvPr userDrawn="1"/>
        </p:nvSpPr>
        <p:spPr>
          <a:xfrm>
            <a:off x="8667715" y="-161750"/>
            <a:ext cx="5300119" cy="382355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4" name="מציין מיקום של מדיה 3">
            <a:extLst>
              <a:ext uri="{FF2B5EF4-FFF2-40B4-BE49-F238E27FC236}">
                <a16:creationId xmlns:a16="http://schemas.microsoft.com/office/drawing/2014/main" id="{DD834E78-91D0-4CCC-9C3F-C5C504CFBE13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363416" y="639717"/>
            <a:ext cx="11465168" cy="6122933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מיועד לסרטים</a:t>
            </a:r>
          </a:p>
        </p:txBody>
      </p:sp>
      <p:sp>
        <p:nvSpPr>
          <p:cNvPr id="11" name="מציין מיקום תוכן 10">
            <a:extLst>
              <a:ext uri="{FF2B5EF4-FFF2-40B4-BE49-F238E27FC236}">
                <a16:creationId xmlns:a16="http://schemas.microsoft.com/office/drawing/2014/main" id="{2A86C914-3EB6-4303-93FB-203A29FA2E3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63416" y="95349"/>
            <a:ext cx="8074879" cy="400050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240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0226196-3340-4F6C-9B09-34934599BAD7}"/>
              </a:ext>
            </a:extLst>
          </p:cNvPr>
          <p:cNvSpPr/>
          <p:nvPr userDrawn="1"/>
        </p:nvSpPr>
        <p:spPr>
          <a:xfrm>
            <a:off x="-1" y="-960120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291965B-48C3-4AD9-9066-E67195630BFD}"/>
              </a:ext>
            </a:extLst>
          </p:cNvPr>
          <p:cNvSpPr/>
          <p:nvPr userDrawn="1"/>
        </p:nvSpPr>
        <p:spPr>
          <a:xfrm>
            <a:off x="-1356361" y="6875979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8CB16E1-D93B-440E-81F5-6366FDB428B8}"/>
              </a:ext>
            </a:extLst>
          </p:cNvPr>
          <p:cNvSpPr/>
          <p:nvPr userDrawn="1"/>
        </p:nvSpPr>
        <p:spPr>
          <a:xfrm rot="5400000">
            <a:off x="10129568" y="1977381"/>
            <a:ext cx="6987520" cy="281940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A020DF7-29CF-4A0A-BC0A-7568981BF8AD}"/>
              </a:ext>
            </a:extLst>
          </p:cNvPr>
          <p:cNvSpPr/>
          <p:nvPr userDrawn="1"/>
        </p:nvSpPr>
        <p:spPr>
          <a:xfrm>
            <a:off x="-3948180" y="347118"/>
            <a:ext cx="3246401" cy="730473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7F0C566-C47D-446F-9E8E-EC9B0F5F1BF0}"/>
              </a:ext>
            </a:extLst>
          </p:cNvPr>
          <p:cNvSpPr/>
          <p:nvPr userDrawn="1"/>
        </p:nvSpPr>
        <p:spPr>
          <a:xfrm>
            <a:off x="-1" y="-960120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863A8D2-0547-47E3-84C0-5D60CFDB7CB1}"/>
              </a:ext>
            </a:extLst>
          </p:cNvPr>
          <p:cNvSpPr/>
          <p:nvPr userDrawn="1"/>
        </p:nvSpPr>
        <p:spPr>
          <a:xfrm>
            <a:off x="-1356361" y="6889426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C0104F3-C98B-4790-842F-F7B1B2FBDE13}"/>
              </a:ext>
            </a:extLst>
          </p:cNvPr>
          <p:cNvSpPr/>
          <p:nvPr userDrawn="1"/>
        </p:nvSpPr>
        <p:spPr>
          <a:xfrm rot="5400000">
            <a:off x="10121386" y="1972518"/>
            <a:ext cx="6987520" cy="281940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07C576E-38DA-426A-9C16-921DE9A0835B}"/>
              </a:ext>
            </a:extLst>
          </p:cNvPr>
          <p:cNvSpPr/>
          <p:nvPr userDrawn="1"/>
        </p:nvSpPr>
        <p:spPr>
          <a:xfrm>
            <a:off x="-3273296" y="-31850"/>
            <a:ext cx="3246401" cy="768369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מציין מיקום של מספר שקופית 22">
            <a:extLst>
              <a:ext uri="{FF2B5EF4-FFF2-40B4-BE49-F238E27FC236}">
                <a16:creationId xmlns:a16="http://schemas.microsoft.com/office/drawing/2014/main" id="{5F1A13CD-CEB6-4958-B99A-46020ADA9375}"/>
              </a:ext>
            </a:extLst>
          </p:cNvPr>
          <p:cNvSpPr txBox="1">
            <a:spLocks/>
          </p:cNvSpPr>
          <p:nvPr userDrawn="1"/>
        </p:nvSpPr>
        <p:spPr>
          <a:xfrm>
            <a:off x="-231414" y="6409126"/>
            <a:ext cx="812800" cy="521208"/>
          </a:xfrm>
          <a:prstGeom prst="rect">
            <a:avLst/>
          </a:prstGeom>
          <a:noFill/>
        </p:spPr>
        <p:txBody>
          <a:bodyPr vert="horz" anchor="ctr"/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D4E47C-59C5-4044-AEB3-F799ACC274F1}" type="slidenum">
              <a:rPr lang="he-IL" sz="1600" b="0" smtClean="0">
                <a:solidFill>
                  <a:prstClr val="white">
                    <a:lumMod val="65000"/>
                  </a:prstClr>
                </a:solidFill>
              </a:rPr>
              <a:pPr/>
              <a:t>‹#›</a:t>
            </a:fld>
            <a:endParaRPr lang="he-IL" sz="1600" b="0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0419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ראשית ושתי תמונו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FEA3643-4251-43C2-A891-4C9664978E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4360" y="1310640"/>
            <a:ext cx="4511040" cy="42672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כותרת 1">
            <a:extLst>
              <a:ext uri="{FF2B5EF4-FFF2-40B4-BE49-F238E27FC236}">
                <a16:creationId xmlns:a16="http://schemas.microsoft.com/office/drawing/2014/main" id="{C304FB8B-5E14-469F-8BA4-BF0F011B9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6926" y="155448"/>
            <a:ext cx="9802368" cy="720000"/>
          </a:xfrm>
          <a:noFill/>
        </p:spPr>
        <p:txBody>
          <a:bodyPr vert="horz" lIns="91440" tIns="45720" rIns="91440" bIns="45720" rtlCol="1" anchor="ctr">
            <a:noAutofit/>
          </a:bodyPr>
          <a:lstStyle>
            <a:lvl1pPr marL="0" marR="0" indent="0" algn="ctr" defTabSz="914491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pPr marL="0" marR="0" lvl="0" indent="0" algn="ctr" defTabSz="914491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9" name="מלבן מעוגל 8">
            <a:extLst>
              <a:ext uri="{FF2B5EF4-FFF2-40B4-BE49-F238E27FC236}">
                <a16:creationId xmlns:a16="http://schemas.microsoft.com/office/drawing/2014/main" id="{B712628B-0991-4441-8324-4563256F9B32}"/>
              </a:ext>
            </a:extLst>
          </p:cNvPr>
          <p:cNvSpPr/>
          <p:nvPr userDrawn="1"/>
        </p:nvSpPr>
        <p:spPr>
          <a:xfrm>
            <a:off x="-2429707" y="195047"/>
            <a:ext cx="2969302" cy="247597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0" name="מלבן מעוגל 6">
            <a:extLst>
              <a:ext uri="{FF2B5EF4-FFF2-40B4-BE49-F238E27FC236}">
                <a16:creationId xmlns:a16="http://schemas.microsoft.com/office/drawing/2014/main" id="{26E72AF6-8AD0-4AAD-B906-30424D022CD1}"/>
              </a:ext>
            </a:extLst>
          </p:cNvPr>
          <p:cNvSpPr/>
          <p:nvPr userDrawn="1"/>
        </p:nvSpPr>
        <p:spPr>
          <a:xfrm>
            <a:off x="9974795" y="5878199"/>
            <a:ext cx="4766811" cy="357667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prstClr val="white"/>
              </a:solidFill>
            </a:endParaRPr>
          </a:p>
        </p:txBody>
      </p:sp>
      <p:sp>
        <p:nvSpPr>
          <p:cNvPr id="11" name="מלבן מעוגל 8">
            <a:extLst>
              <a:ext uri="{FF2B5EF4-FFF2-40B4-BE49-F238E27FC236}">
                <a16:creationId xmlns:a16="http://schemas.microsoft.com/office/drawing/2014/main" id="{68D073A7-D8C0-45AA-A5E4-B6122A52E8F5}"/>
              </a:ext>
            </a:extLst>
          </p:cNvPr>
          <p:cNvSpPr/>
          <p:nvPr userDrawn="1"/>
        </p:nvSpPr>
        <p:spPr>
          <a:xfrm>
            <a:off x="-2017472" y="518276"/>
            <a:ext cx="2969302" cy="36951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2" name="מלבן מעוגל 10">
            <a:extLst>
              <a:ext uri="{FF2B5EF4-FFF2-40B4-BE49-F238E27FC236}">
                <a16:creationId xmlns:a16="http://schemas.microsoft.com/office/drawing/2014/main" id="{DF89C8AF-9EDF-46EF-BAB7-2D35F683552B}"/>
              </a:ext>
            </a:extLst>
          </p:cNvPr>
          <p:cNvSpPr/>
          <p:nvPr userDrawn="1"/>
        </p:nvSpPr>
        <p:spPr>
          <a:xfrm>
            <a:off x="8144699" y="6307826"/>
            <a:ext cx="5175721" cy="720000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52FC1393-B378-4A8A-8716-61E038E3D63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72315" y="1310640"/>
            <a:ext cx="4511040" cy="4267200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EA01DEB-EE2D-463E-B92D-20469AC2DACB}"/>
              </a:ext>
            </a:extLst>
          </p:cNvPr>
          <p:cNvSpPr/>
          <p:nvPr userDrawn="1"/>
        </p:nvSpPr>
        <p:spPr>
          <a:xfrm>
            <a:off x="-1" y="-960120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ADC8B5D-6FF7-4E76-819C-95A4A6017B9C}"/>
              </a:ext>
            </a:extLst>
          </p:cNvPr>
          <p:cNvSpPr/>
          <p:nvPr userDrawn="1"/>
        </p:nvSpPr>
        <p:spPr>
          <a:xfrm>
            <a:off x="-1356361" y="6889426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30F30E8-13B7-4C55-A126-67529F765268}"/>
              </a:ext>
            </a:extLst>
          </p:cNvPr>
          <p:cNvSpPr/>
          <p:nvPr userDrawn="1"/>
        </p:nvSpPr>
        <p:spPr>
          <a:xfrm rot="5400000">
            <a:off x="10092700" y="2084060"/>
            <a:ext cx="6987520" cy="281940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E7D38CE-7F73-4533-B25A-F628D3EBA7C1}"/>
              </a:ext>
            </a:extLst>
          </p:cNvPr>
          <p:cNvSpPr/>
          <p:nvPr userDrawn="1"/>
        </p:nvSpPr>
        <p:spPr>
          <a:xfrm>
            <a:off x="-3273296" y="-31850"/>
            <a:ext cx="3246401" cy="768369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2502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18216-0BA6-43E6-BC7E-F55B8D210304}" type="datetimeFigureOut">
              <a:rPr lang="he-IL" smtClean="0">
                <a:solidFill>
                  <a:srgbClr val="002060">
                    <a:tint val="75000"/>
                  </a:srgbClr>
                </a:solidFill>
              </a:rPr>
              <a:pPr/>
              <a:t>ד'/סיון/תש"ף</a:t>
            </a:fld>
            <a:endParaRPr lang="he-IL">
              <a:solidFill>
                <a:srgbClr val="002060">
                  <a:tint val="75000"/>
                </a:srgb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srgbClr val="002060">
                  <a:tint val="75000"/>
                </a:srgb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6920A-0684-464C-B81C-47D21E8E7C87}" type="slidenum">
              <a:rPr lang="he-IL" smtClean="0">
                <a:solidFill>
                  <a:srgbClr val="002060">
                    <a:tint val="75000"/>
                  </a:srgbClr>
                </a:solidFill>
              </a:rPr>
              <a:pPr/>
              <a:t>‹#›</a:t>
            </a:fld>
            <a:endParaRPr lang="he-IL">
              <a:solidFill>
                <a:srgbClr val="00206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5341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" y="213094"/>
            <a:ext cx="12191999" cy="720000"/>
          </a:xfrm>
          <a:noFill/>
        </p:spPr>
        <p:txBody>
          <a:bodyPr vert="horz" lIns="91440" tIns="45720" rIns="91440" bIns="45720" rtlCol="1" anchor="ctr">
            <a:noAutofit/>
          </a:bodyPr>
          <a:lstStyle>
            <a:lvl1pPr>
              <a:defRPr kumimoji="0" lang="he-IL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pPr marL="0" marR="0" lvl="0" indent="0" algn="ctr" defTabSz="914491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1" y="5878199"/>
            <a:ext cx="476619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8667715" y="-110812"/>
            <a:ext cx="530011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0" y="6306749"/>
            <a:ext cx="7724431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406545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217A-A755-4AA8-90A8-B24CA362A241}" type="datetimeFigureOut">
              <a:rPr lang="he-IL" smtClean="0"/>
              <a:t>ד'/סיון/תש"ף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BAF6-56CE-4889-A4DE-6BDC2F97D18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912988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217A-A755-4AA8-90A8-B24CA362A241}" type="datetimeFigureOut">
              <a:rPr lang="he-IL" smtClean="0"/>
              <a:t>ד'/סיון/תש"ף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BAF6-56CE-4889-A4DE-6BDC2F97D18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80297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217A-A755-4AA8-90A8-B24CA362A241}" type="datetimeFigureOut">
              <a:rPr lang="he-IL" smtClean="0"/>
              <a:t>ד'/סיון/תש"ף</a:t>
            </a:fld>
            <a:endParaRPr lang="he-IL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BAF6-56CE-4889-A4DE-6BDC2F97D18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7276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217A-A755-4AA8-90A8-B24CA362A241}" type="datetimeFigureOut">
              <a:rPr lang="he-IL" smtClean="0"/>
              <a:t>ד'/סיון/תש"ף</a:t>
            </a:fld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BAF6-56CE-4889-A4DE-6BDC2F97D18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8918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217A-A755-4AA8-90A8-B24CA362A241}" type="datetimeFigureOut">
              <a:rPr lang="he-IL" smtClean="0"/>
              <a:t>ד'/סיון/תש"ף</a:t>
            </a:fld>
            <a:endParaRPr lang="he-IL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BAF6-56CE-4889-A4DE-6BDC2F97D18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58500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217A-A755-4AA8-90A8-B24CA362A241}" type="datetimeFigureOut">
              <a:rPr lang="he-IL" smtClean="0"/>
              <a:t>ד'/סיון/תש"ף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BAF6-56CE-4889-A4DE-6BDC2F97D18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6760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217A-A755-4AA8-90A8-B24CA362A241}" type="datetimeFigureOut">
              <a:rPr lang="he-IL" smtClean="0"/>
              <a:t>ד'/סיון/תש"ף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BAF6-56CE-4889-A4DE-6BDC2F97D18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99270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dirty="0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  <a:p>
            <a:pPr lvl="2"/>
            <a:r>
              <a:rPr lang="he-IL" dirty="0"/>
              <a:t>רמה שלישית</a:t>
            </a:r>
          </a:p>
          <a:p>
            <a:pPr lvl="3"/>
            <a:r>
              <a:rPr lang="he-IL" dirty="0"/>
              <a:t>רמה רביעית</a:t>
            </a:r>
          </a:p>
          <a:p>
            <a:pPr lvl="4"/>
            <a:r>
              <a:rPr lang="he-IL" dirty="0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fld id="{4D94217A-A755-4AA8-90A8-B24CA362A241}" type="datetimeFigureOut">
              <a:rPr lang="he-IL" smtClean="0"/>
              <a:pPr/>
              <a:t>ד'/סיון/תש"ף</a:t>
            </a:fld>
            <a:endParaRPr lang="he-IL" dirty="0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endParaRPr lang="he-IL" dirty="0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fld id="{1973BAF6-56CE-4889-A4DE-6BDC2F97D186}" type="slidenum">
              <a:rPr lang="he-IL" smtClean="0"/>
              <a:pPr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788668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Varela Round" panose="00000500000000000000" pitchFamily="2" charset="-79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Varela Round" panose="00000500000000000000" pitchFamily="2" charset="-79"/>
          <a:ea typeface="+mn-ea"/>
          <a:cs typeface="Varela Round" panose="00000500000000000000" pitchFamily="2" charset="-79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Varela Round" panose="00000500000000000000" pitchFamily="2" charset="-79"/>
          <a:ea typeface="+mn-ea"/>
          <a:cs typeface="Varela Round" panose="00000500000000000000" pitchFamily="2" charset="-79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Varela Round" panose="00000500000000000000" pitchFamily="2" charset="-79"/>
          <a:ea typeface="+mn-ea"/>
          <a:cs typeface="Varela Round" panose="00000500000000000000" pitchFamily="2" charset="-79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arela Round" panose="00000500000000000000" pitchFamily="2" charset="-79"/>
          <a:ea typeface="+mn-ea"/>
          <a:cs typeface="Varela Round" panose="00000500000000000000" pitchFamily="2" charset="-79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arela Round" panose="00000500000000000000" pitchFamily="2" charset="-79"/>
          <a:ea typeface="+mn-ea"/>
          <a:cs typeface="Varela Round" panose="00000500000000000000" pitchFamily="2" charset="-79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6F552B-607E-4869-A917-C44959BDCB12}" type="datetimeFigureOut">
              <a:rPr lang="he-IL" smtClean="0">
                <a:solidFill>
                  <a:srgbClr val="002060">
                    <a:tint val="75000"/>
                  </a:srgbClr>
                </a:solidFill>
              </a:rPr>
              <a:pPr/>
              <a:t>ד'/סיון/תש"ף</a:t>
            </a:fld>
            <a:endParaRPr lang="he-IL">
              <a:solidFill>
                <a:srgbClr val="002060">
                  <a:tint val="75000"/>
                </a:srgb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>
              <a:solidFill>
                <a:srgbClr val="002060">
                  <a:tint val="75000"/>
                </a:srgb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478A40-4CDB-4A89-A7AB-ED0E5AEAC786}" type="slidenum">
              <a:rPr lang="he-IL" smtClean="0">
                <a:solidFill>
                  <a:srgbClr val="002060">
                    <a:tint val="75000"/>
                  </a:srgbClr>
                </a:solidFill>
              </a:rPr>
              <a:pPr/>
              <a:t>‹#›</a:t>
            </a:fld>
            <a:endParaRPr lang="he-IL">
              <a:solidFill>
                <a:srgbClr val="002060">
                  <a:tint val="75000"/>
                </a:srgb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D1A36FD-4A58-4EC2-B769-2CB4558CD860}"/>
              </a:ext>
            </a:extLst>
          </p:cNvPr>
          <p:cNvSpPr/>
          <p:nvPr userDrawn="1"/>
        </p:nvSpPr>
        <p:spPr>
          <a:xfrm>
            <a:off x="-1" y="-960120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9A89C66-91F2-409B-AE3C-970820728814}"/>
              </a:ext>
            </a:extLst>
          </p:cNvPr>
          <p:cNvSpPr/>
          <p:nvPr userDrawn="1"/>
        </p:nvSpPr>
        <p:spPr>
          <a:xfrm>
            <a:off x="-1356361" y="6889426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EAF9B00-5AF6-47AB-81E5-2BE048851E3E}"/>
              </a:ext>
            </a:extLst>
          </p:cNvPr>
          <p:cNvSpPr/>
          <p:nvPr userDrawn="1"/>
        </p:nvSpPr>
        <p:spPr>
          <a:xfrm rot="5400000">
            <a:off x="10121386" y="1972518"/>
            <a:ext cx="6987520" cy="281940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E3C55C6-DFDE-44BF-BB37-E582014C2D44}"/>
              </a:ext>
            </a:extLst>
          </p:cNvPr>
          <p:cNvSpPr/>
          <p:nvPr userDrawn="1"/>
        </p:nvSpPr>
        <p:spPr>
          <a:xfrm>
            <a:off x="-3273296" y="-31850"/>
            <a:ext cx="3246401" cy="768369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088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91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34" indent="-342934" algn="r" defTabSz="914491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3024" indent="-285779" algn="r" defTabSz="914491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114" indent="-228623" algn="r" defTabSz="914491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360" indent="-228623" algn="r" defTabSz="914491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606" indent="-228623" algn="r" defTabSz="914491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851" indent="-228623" algn="r" defTabSz="914491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097" indent="-228623" algn="r" defTabSz="914491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343" indent="-228623" algn="r" defTabSz="914491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589" indent="-228623" algn="r" defTabSz="914491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46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91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737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983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229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474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720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966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rIzkSFGOVbYcM0j9SCyjgGrwN0kiP0zXDZ0oeG4PJd4/edit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hyperlink" Target="https://drive.google.com/open?id=1YpWfXjh1EHppcYX4pxraxerIlRHZSOa5" TargetMode="Externa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7.xml"/><Relationship Id="rId5" Type="http://schemas.openxmlformats.org/officeDocument/2006/relationships/hyperlink" Target="https://docs.google.com/forms/d/e/1FAIpQLSfLrAMTUEUH2nO-cMkE6nuGwDSkJiDK6GW4euKTmAEEaNy86Q/viewform" TargetMode="External"/><Relationship Id="rId4" Type="http://schemas.openxmlformats.org/officeDocument/2006/relationships/image" Target="../media/image20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6"/>
          <p:cNvSpPr>
            <a:spLocks noGrp="1"/>
          </p:cNvSpPr>
          <p:nvPr>
            <p:ph type="ctrTitle"/>
          </p:nvPr>
        </p:nvSpPr>
        <p:spPr>
          <a:xfrm>
            <a:off x="1" y="2693893"/>
            <a:ext cx="12192001" cy="1470216"/>
          </a:xfrm>
        </p:spPr>
        <p:txBody>
          <a:bodyPr>
            <a:normAutofit/>
          </a:bodyPr>
          <a:lstStyle/>
          <a:p>
            <a:r>
              <a:rPr lang="he-IL" dirty="0"/>
              <a:t>מערכת שידורים לאומית</a:t>
            </a:r>
          </a:p>
        </p:txBody>
      </p:sp>
    </p:spTree>
    <p:extLst>
      <p:ext uri="{BB962C8B-B14F-4D97-AF65-F5344CB8AC3E}">
        <p14:creationId xmlns:p14="http://schemas.microsoft.com/office/powerpoint/2010/main" val="38707085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מציין מיקום תוכן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he-IL" b="1" dirty="0"/>
              <a:t>לפניכם מעגל חשמלי פשוט בעל שני פתחים ונורה</a:t>
            </a:r>
          </a:p>
        </p:txBody>
      </p:sp>
      <p:sp>
        <p:nvSpPr>
          <p:cNvPr id="7" name="כותרת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תנאי מורכב</a:t>
            </a:r>
          </a:p>
        </p:txBody>
      </p:sp>
      <p:sp>
        <p:nvSpPr>
          <p:cNvPr id="9" name="מלבן 8"/>
          <p:cNvSpPr/>
          <p:nvPr/>
        </p:nvSpPr>
        <p:spPr>
          <a:xfrm>
            <a:off x="2639683" y="2053087"/>
            <a:ext cx="7177177" cy="24844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rgbClr val="002060">
                      <a:alpha val="40000"/>
                    </a:srgbClr>
                  </a:outerShdw>
                </a:effectLst>
              </a:rPr>
              <a:t>הנורה תידלק כאשר 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rgbClr val="002060">
                      <a:alpha val="40000"/>
                    </a:srgbClr>
                  </a:outerShdw>
                </a:effectLst>
              </a:rPr>
              <a:t>A</a:t>
            </a:r>
            <a:r>
              <a:rPr lang="he-IL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rgbClr val="002060">
                      <a:alpha val="40000"/>
                    </a:srgbClr>
                  </a:outerShdw>
                </a:effectLst>
              </a:rPr>
              <a:t> </a:t>
            </a:r>
            <a:r>
              <a:rPr lang="he-IL" sz="2400" b="1" dirty="0">
                <a:ln w="0"/>
                <a:solidFill>
                  <a:srgbClr val="12B4BC"/>
                </a:solidFill>
                <a:effectLst>
                  <a:outerShdw blurRad="38100" dist="19050" dir="2700000" algn="tl" rotWithShape="0">
                    <a:srgbClr val="002060">
                      <a:alpha val="40000"/>
                    </a:srgbClr>
                  </a:outerShdw>
                </a:effectLst>
              </a:rPr>
              <a:t>וגם</a:t>
            </a:r>
            <a:r>
              <a:rPr lang="he-IL" sz="2400" dirty="0">
                <a:ln w="0"/>
                <a:solidFill>
                  <a:srgbClr val="12B4BC"/>
                </a:solidFill>
                <a:effectLst>
                  <a:outerShdw blurRad="38100" dist="19050" dir="2700000" algn="tl" rotWithShape="0">
                    <a:srgbClr val="002060">
                      <a:alpha val="40000"/>
                    </a:srgbClr>
                  </a:outerShdw>
                </a:effectLst>
              </a:rPr>
              <a:t> 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rgbClr val="002060">
                      <a:alpha val="40000"/>
                    </a:srgbClr>
                  </a:outerShdw>
                </a:effectLst>
              </a:rPr>
              <a:t>B</a:t>
            </a:r>
            <a:r>
              <a:rPr lang="he-IL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rgbClr val="002060">
                      <a:alpha val="40000"/>
                    </a:srgbClr>
                  </a:outerShdw>
                </a:effectLst>
              </a:rPr>
              <a:t> יהיו סגורים</a:t>
            </a:r>
          </a:p>
        </p:txBody>
      </p:sp>
      <p:sp>
        <p:nvSpPr>
          <p:cNvPr id="10" name="מלבן 9"/>
          <p:cNvSpPr/>
          <p:nvPr/>
        </p:nvSpPr>
        <p:spPr>
          <a:xfrm>
            <a:off x="5492190" y="1993198"/>
            <a:ext cx="759124" cy="39681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>
              <a:solidFill>
                <a:srgbClr val="002060"/>
              </a:solidFill>
            </a:endParaRPr>
          </a:p>
        </p:txBody>
      </p:sp>
      <p:sp>
        <p:nvSpPr>
          <p:cNvPr id="11" name="מלבן 10"/>
          <p:cNvSpPr/>
          <p:nvPr/>
        </p:nvSpPr>
        <p:spPr>
          <a:xfrm>
            <a:off x="5507682" y="4196231"/>
            <a:ext cx="759124" cy="39681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>
              <a:solidFill>
                <a:srgbClr val="002060"/>
              </a:solidFill>
            </a:endParaRPr>
          </a:p>
        </p:txBody>
      </p:sp>
      <p:sp>
        <p:nvSpPr>
          <p:cNvPr id="12" name="שמש 11"/>
          <p:cNvSpPr/>
          <p:nvPr/>
        </p:nvSpPr>
        <p:spPr>
          <a:xfrm>
            <a:off x="9463177" y="2898475"/>
            <a:ext cx="707366" cy="707367"/>
          </a:xfrm>
          <a:prstGeom prst="sun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07314" y="1515562"/>
            <a:ext cx="67286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A</a:t>
            </a:r>
            <a:endParaRPr lang="he-IL" sz="3200" b="1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72809" y="4027597"/>
            <a:ext cx="67286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B</a:t>
            </a:r>
            <a:endParaRPr lang="he-IL" sz="3200" b="1" dirty="0">
              <a:solidFill>
                <a:srgbClr val="002060"/>
              </a:solidFill>
            </a:endParaRPr>
          </a:p>
        </p:txBody>
      </p:sp>
      <p:cxnSp>
        <p:nvCxnSpPr>
          <p:cNvPr id="16" name="מחבר ישר 15"/>
          <p:cNvCxnSpPr/>
          <p:nvPr/>
        </p:nvCxnSpPr>
        <p:spPr>
          <a:xfrm flipV="1">
            <a:off x="5492190" y="1617278"/>
            <a:ext cx="550330" cy="422697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מחבר ישר 16"/>
          <p:cNvCxnSpPr/>
          <p:nvPr/>
        </p:nvCxnSpPr>
        <p:spPr>
          <a:xfrm flipV="1">
            <a:off x="5469147" y="4127909"/>
            <a:ext cx="550330" cy="422697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445910" y="4864756"/>
            <a:ext cx="5182829" cy="181588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2800" b="1" dirty="0">
                <a:solidFill>
                  <a:srgbClr val="002060"/>
                </a:solidFill>
              </a:rPr>
              <a:t>כלומר קיימים שני תנאים הכרחיים</a:t>
            </a:r>
            <a:br>
              <a:rPr lang="en-US" sz="2800" b="1" dirty="0">
                <a:solidFill>
                  <a:srgbClr val="002060"/>
                </a:solidFill>
              </a:rPr>
            </a:br>
            <a:r>
              <a:rPr lang="he-IL" sz="2800" b="1" dirty="0">
                <a:solidFill>
                  <a:srgbClr val="002060"/>
                </a:solidFill>
              </a:rPr>
              <a:t>ה</a:t>
            </a:r>
            <a:r>
              <a:rPr lang="he-IL" sz="2800" b="1" dirty="0">
                <a:solidFill>
                  <a:srgbClr val="12B4BC"/>
                </a:solidFill>
              </a:rPr>
              <a:t>אם</a:t>
            </a:r>
            <a:r>
              <a:rPr lang="he-IL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>
                <a:solidFill>
                  <a:srgbClr val="002060"/>
                </a:solidFill>
              </a:rPr>
              <a:t>A</a:t>
            </a:r>
            <a:r>
              <a:rPr lang="he-IL" sz="2800" b="1" dirty="0">
                <a:solidFill>
                  <a:srgbClr val="002060"/>
                </a:solidFill>
              </a:rPr>
              <a:t> סגור? </a:t>
            </a:r>
            <a:r>
              <a:rPr lang="he-IL" sz="2800" b="1" dirty="0">
                <a:solidFill>
                  <a:srgbClr val="70AD47"/>
                </a:solidFill>
              </a:rPr>
              <a:t>-&gt;</a:t>
            </a:r>
            <a:r>
              <a:rPr lang="he-IL" sz="2800" b="1" dirty="0">
                <a:solidFill>
                  <a:srgbClr val="002060"/>
                </a:solidFill>
              </a:rPr>
              <a:t> </a:t>
            </a:r>
            <a:r>
              <a:rPr lang="he-IL" sz="2800" b="1" dirty="0">
                <a:solidFill>
                  <a:srgbClr val="C00000"/>
                </a:solidFill>
              </a:rPr>
              <a:t>שקר</a:t>
            </a:r>
            <a:br>
              <a:rPr lang="en-US" sz="2800" b="1" dirty="0">
                <a:solidFill>
                  <a:srgbClr val="002060"/>
                </a:solidFill>
              </a:rPr>
            </a:br>
            <a:r>
              <a:rPr lang="he-IL" sz="2800" b="1" dirty="0">
                <a:solidFill>
                  <a:srgbClr val="002060"/>
                </a:solidFill>
              </a:rPr>
              <a:t>ה</a:t>
            </a:r>
            <a:r>
              <a:rPr lang="he-IL" sz="2800" b="1" dirty="0">
                <a:solidFill>
                  <a:srgbClr val="12B4BC"/>
                </a:solidFill>
              </a:rPr>
              <a:t>אם</a:t>
            </a:r>
            <a:r>
              <a:rPr lang="he-IL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>
                <a:solidFill>
                  <a:srgbClr val="002060"/>
                </a:solidFill>
              </a:rPr>
              <a:t>B</a:t>
            </a:r>
            <a:r>
              <a:rPr lang="he-IL" sz="2800" b="1" dirty="0">
                <a:solidFill>
                  <a:srgbClr val="002060"/>
                </a:solidFill>
              </a:rPr>
              <a:t> סגור? </a:t>
            </a:r>
            <a:r>
              <a:rPr lang="he-IL" sz="2800" b="1" dirty="0">
                <a:solidFill>
                  <a:srgbClr val="70AD47"/>
                </a:solidFill>
              </a:rPr>
              <a:t>-&gt;</a:t>
            </a:r>
            <a:r>
              <a:rPr lang="he-IL" sz="2800" b="1" dirty="0">
                <a:solidFill>
                  <a:srgbClr val="002060"/>
                </a:solidFill>
              </a:rPr>
              <a:t> </a:t>
            </a:r>
            <a:r>
              <a:rPr lang="he-IL" sz="2800" b="1" dirty="0">
                <a:solidFill>
                  <a:srgbClr val="C00000"/>
                </a:solidFill>
              </a:rPr>
              <a:t>שקר</a:t>
            </a:r>
          </a:p>
          <a:p>
            <a:r>
              <a:rPr lang="he-IL" sz="2800" b="1" dirty="0">
                <a:solidFill>
                  <a:srgbClr val="C00000"/>
                </a:solidFill>
              </a:rPr>
              <a:t>שקר </a:t>
            </a:r>
            <a:r>
              <a:rPr lang="he-IL" sz="2800" b="1" dirty="0">
                <a:solidFill>
                  <a:srgbClr val="12B4BC"/>
                </a:solidFill>
              </a:rPr>
              <a:t>וגם</a:t>
            </a:r>
            <a:r>
              <a:rPr lang="he-IL" sz="2800" b="1" dirty="0">
                <a:solidFill>
                  <a:srgbClr val="C00000"/>
                </a:solidFill>
              </a:rPr>
              <a:t> שקר -&gt; שקר</a:t>
            </a:r>
          </a:p>
        </p:txBody>
      </p:sp>
    </p:spTree>
    <p:extLst>
      <p:ext uri="{BB962C8B-B14F-4D97-AF65-F5344CB8AC3E}">
        <p14:creationId xmlns:p14="http://schemas.microsoft.com/office/powerpoint/2010/main" val="19371166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מציין מיקום תוכן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he-IL" b="1" dirty="0"/>
              <a:t>לפניכם מעגל חשמלי פשוט בעל שני פתחים ונורה</a:t>
            </a:r>
          </a:p>
        </p:txBody>
      </p:sp>
      <p:sp>
        <p:nvSpPr>
          <p:cNvPr id="7" name="כותרת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תנאי מורכב</a:t>
            </a:r>
          </a:p>
        </p:txBody>
      </p:sp>
      <p:sp>
        <p:nvSpPr>
          <p:cNvPr id="9" name="מלבן 8"/>
          <p:cNvSpPr/>
          <p:nvPr/>
        </p:nvSpPr>
        <p:spPr>
          <a:xfrm>
            <a:off x="2639683" y="2053087"/>
            <a:ext cx="7177177" cy="24844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rgbClr val="002060">
                      <a:alpha val="40000"/>
                    </a:srgbClr>
                  </a:outerShdw>
                </a:effectLst>
              </a:rPr>
              <a:t>הנורה תידלק כאשר 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rgbClr val="002060">
                      <a:alpha val="40000"/>
                    </a:srgbClr>
                  </a:outerShdw>
                </a:effectLst>
              </a:rPr>
              <a:t>A</a:t>
            </a:r>
            <a:r>
              <a:rPr lang="he-IL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rgbClr val="002060">
                      <a:alpha val="40000"/>
                    </a:srgbClr>
                  </a:outerShdw>
                </a:effectLst>
              </a:rPr>
              <a:t> </a:t>
            </a:r>
            <a:r>
              <a:rPr lang="he-IL" sz="2400" b="1" dirty="0">
                <a:ln w="0"/>
                <a:solidFill>
                  <a:srgbClr val="12B4BC"/>
                </a:solidFill>
                <a:effectLst>
                  <a:outerShdw blurRad="38100" dist="19050" dir="2700000" algn="tl" rotWithShape="0">
                    <a:srgbClr val="002060">
                      <a:alpha val="40000"/>
                    </a:srgbClr>
                  </a:outerShdw>
                </a:effectLst>
              </a:rPr>
              <a:t>וגם</a:t>
            </a:r>
            <a:r>
              <a:rPr lang="he-IL" sz="2400" dirty="0">
                <a:ln w="0"/>
                <a:solidFill>
                  <a:srgbClr val="12B4BC"/>
                </a:solidFill>
                <a:effectLst>
                  <a:outerShdw blurRad="38100" dist="19050" dir="2700000" algn="tl" rotWithShape="0">
                    <a:srgbClr val="002060">
                      <a:alpha val="40000"/>
                    </a:srgbClr>
                  </a:outerShdw>
                </a:effectLst>
              </a:rPr>
              <a:t> 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rgbClr val="002060">
                      <a:alpha val="40000"/>
                    </a:srgbClr>
                  </a:outerShdw>
                </a:effectLst>
              </a:rPr>
              <a:t>B</a:t>
            </a:r>
            <a:r>
              <a:rPr lang="he-IL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rgbClr val="002060">
                      <a:alpha val="40000"/>
                    </a:srgbClr>
                  </a:outerShdw>
                </a:effectLst>
              </a:rPr>
              <a:t> יהיו סגורים</a:t>
            </a:r>
          </a:p>
        </p:txBody>
      </p:sp>
      <p:sp>
        <p:nvSpPr>
          <p:cNvPr id="10" name="מלבן 9"/>
          <p:cNvSpPr/>
          <p:nvPr/>
        </p:nvSpPr>
        <p:spPr>
          <a:xfrm>
            <a:off x="5492190" y="1993198"/>
            <a:ext cx="759124" cy="39681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>
              <a:solidFill>
                <a:srgbClr val="002060"/>
              </a:solidFill>
            </a:endParaRPr>
          </a:p>
        </p:txBody>
      </p:sp>
      <p:sp>
        <p:nvSpPr>
          <p:cNvPr id="11" name="מלבן 10"/>
          <p:cNvSpPr/>
          <p:nvPr/>
        </p:nvSpPr>
        <p:spPr>
          <a:xfrm>
            <a:off x="5507682" y="4196231"/>
            <a:ext cx="759124" cy="39681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>
              <a:solidFill>
                <a:srgbClr val="002060"/>
              </a:solidFill>
            </a:endParaRPr>
          </a:p>
        </p:txBody>
      </p:sp>
      <p:sp>
        <p:nvSpPr>
          <p:cNvPr id="12" name="שמש 11"/>
          <p:cNvSpPr/>
          <p:nvPr/>
        </p:nvSpPr>
        <p:spPr>
          <a:xfrm>
            <a:off x="9463177" y="2898475"/>
            <a:ext cx="707366" cy="707367"/>
          </a:xfrm>
          <a:prstGeom prst="sun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07314" y="1515562"/>
            <a:ext cx="67286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A</a:t>
            </a:r>
            <a:endParaRPr lang="he-IL" sz="3200" b="1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72809" y="4027597"/>
            <a:ext cx="67286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B</a:t>
            </a:r>
            <a:endParaRPr lang="he-IL" sz="3200" b="1" dirty="0">
              <a:solidFill>
                <a:srgbClr val="002060"/>
              </a:solidFill>
            </a:endParaRPr>
          </a:p>
        </p:txBody>
      </p:sp>
      <p:cxnSp>
        <p:nvCxnSpPr>
          <p:cNvPr id="16" name="מחבר ישר 15"/>
          <p:cNvCxnSpPr/>
          <p:nvPr/>
        </p:nvCxnSpPr>
        <p:spPr>
          <a:xfrm>
            <a:off x="5492190" y="2039976"/>
            <a:ext cx="759124" cy="13111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מחבר ישר 16"/>
          <p:cNvCxnSpPr/>
          <p:nvPr/>
        </p:nvCxnSpPr>
        <p:spPr>
          <a:xfrm flipV="1">
            <a:off x="5469147" y="4127909"/>
            <a:ext cx="550330" cy="422697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445910" y="4864756"/>
            <a:ext cx="5182829" cy="181588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2800" b="1" dirty="0">
                <a:solidFill>
                  <a:srgbClr val="002060"/>
                </a:solidFill>
              </a:rPr>
              <a:t>כלומר קיימים שני תנאים הכרחיים</a:t>
            </a:r>
            <a:br>
              <a:rPr lang="en-US" sz="2800" b="1" dirty="0">
                <a:solidFill>
                  <a:srgbClr val="002060"/>
                </a:solidFill>
              </a:rPr>
            </a:br>
            <a:r>
              <a:rPr lang="he-IL" sz="2800" b="1" dirty="0">
                <a:solidFill>
                  <a:srgbClr val="002060"/>
                </a:solidFill>
              </a:rPr>
              <a:t>ה</a:t>
            </a:r>
            <a:r>
              <a:rPr lang="he-IL" sz="2800" b="1" dirty="0">
                <a:solidFill>
                  <a:srgbClr val="12B4BC"/>
                </a:solidFill>
              </a:rPr>
              <a:t>אם</a:t>
            </a:r>
            <a:r>
              <a:rPr lang="he-IL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>
                <a:solidFill>
                  <a:srgbClr val="002060"/>
                </a:solidFill>
              </a:rPr>
              <a:t>A</a:t>
            </a:r>
            <a:r>
              <a:rPr lang="he-IL" sz="2800" b="1" dirty="0">
                <a:solidFill>
                  <a:srgbClr val="002060"/>
                </a:solidFill>
              </a:rPr>
              <a:t> סגור? </a:t>
            </a:r>
            <a:r>
              <a:rPr lang="he-IL" sz="2800" b="1" dirty="0">
                <a:solidFill>
                  <a:srgbClr val="70AD47"/>
                </a:solidFill>
              </a:rPr>
              <a:t>-&gt;</a:t>
            </a:r>
            <a:r>
              <a:rPr lang="he-IL" sz="2800" b="1" dirty="0">
                <a:solidFill>
                  <a:srgbClr val="002060"/>
                </a:solidFill>
              </a:rPr>
              <a:t> </a:t>
            </a:r>
            <a:r>
              <a:rPr lang="he-IL" sz="2800" b="1" dirty="0">
                <a:solidFill>
                  <a:srgbClr val="C00000"/>
                </a:solidFill>
              </a:rPr>
              <a:t>אמת</a:t>
            </a:r>
            <a:br>
              <a:rPr lang="en-US" sz="2800" b="1" dirty="0">
                <a:solidFill>
                  <a:srgbClr val="002060"/>
                </a:solidFill>
              </a:rPr>
            </a:br>
            <a:r>
              <a:rPr lang="he-IL" sz="2800" b="1" dirty="0">
                <a:solidFill>
                  <a:srgbClr val="002060"/>
                </a:solidFill>
              </a:rPr>
              <a:t>ה</a:t>
            </a:r>
            <a:r>
              <a:rPr lang="he-IL" sz="2800" b="1" dirty="0">
                <a:solidFill>
                  <a:srgbClr val="12B4BC"/>
                </a:solidFill>
              </a:rPr>
              <a:t>אם</a:t>
            </a:r>
            <a:r>
              <a:rPr lang="he-IL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>
                <a:solidFill>
                  <a:srgbClr val="002060"/>
                </a:solidFill>
              </a:rPr>
              <a:t>B</a:t>
            </a:r>
            <a:r>
              <a:rPr lang="he-IL" sz="2800" b="1" dirty="0">
                <a:solidFill>
                  <a:srgbClr val="002060"/>
                </a:solidFill>
              </a:rPr>
              <a:t> סגור? </a:t>
            </a:r>
            <a:r>
              <a:rPr lang="he-IL" sz="2800" b="1" dirty="0">
                <a:solidFill>
                  <a:srgbClr val="70AD47"/>
                </a:solidFill>
              </a:rPr>
              <a:t>-&gt;</a:t>
            </a:r>
            <a:r>
              <a:rPr lang="he-IL" sz="2800" b="1" dirty="0">
                <a:solidFill>
                  <a:srgbClr val="002060"/>
                </a:solidFill>
              </a:rPr>
              <a:t> </a:t>
            </a:r>
            <a:r>
              <a:rPr lang="he-IL" sz="2800" b="1" dirty="0">
                <a:solidFill>
                  <a:srgbClr val="C00000"/>
                </a:solidFill>
              </a:rPr>
              <a:t>שקר</a:t>
            </a:r>
          </a:p>
          <a:p>
            <a:r>
              <a:rPr lang="he-IL" sz="2800" b="1" dirty="0">
                <a:solidFill>
                  <a:srgbClr val="C00000"/>
                </a:solidFill>
              </a:rPr>
              <a:t>אמת </a:t>
            </a:r>
            <a:r>
              <a:rPr lang="he-IL" sz="2800" b="1" dirty="0">
                <a:solidFill>
                  <a:srgbClr val="12B4BC"/>
                </a:solidFill>
              </a:rPr>
              <a:t>וגם</a:t>
            </a:r>
            <a:r>
              <a:rPr lang="he-IL" sz="2800" b="1" dirty="0">
                <a:solidFill>
                  <a:srgbClr val="C00000"/>
                </a:solidFill>
              </a:rPr>
              <a:t> שקר -&gt; שקר</a:t>
            </a:r>
          </a:p>
        </p:txBody>
      </p:sp>
    </p:spTree>
    <p:extLst>
      <p:ext uri="{BB962C8B-B14F-4D97-AF65-F5344CB8AC3E}">
        <p14:creationId xmlns:p14="http://schemas.microsoft.com/office/powerpoint/2010/main" val="1555072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מציין מיקום תוכן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he-IL" b="1" dirty="0"/>
              <a:t>לפניכם מעגל חשמלי פשוט בעל שני פתחים ונורה</a:t>
            </a:r>
          </a:p>
        </p:txBody>
      </p:sp>
      <p:sp>
        <p:nvSpPr>
          <p:cNvPr id="7" name="כותרת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תנאי מורכב</a:t>
            </a:r>
          </a:p>
        </p:txBody>
      </p:sp>
      <p:sp>
        <p:nvSpPr>
          <p:cNvPr id="9" name="מלבן 8"/>
          <p:cNvSpPr/>
          <p:nvPr/>
        </p:nvSpPr>
        <p:spPr>
          <a:xfrm>
            <a:off x="2639683" y="2053087"/>
            <a:ext cx="7177177" cy="24844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rgbClr val="002060">
                      <a:alpha val="40000"/>
                    </a:srgbClr>
                  </a:outerShdw>
                </a:effectLst>
              </a:rPr>
              <a:t>הנורה תידלק כאשר 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rgbClr val="002060">
                      <a:alpha val="40000"/>
                    </a:srgbClr>
                  </a:outerShdw>
                </a:effectLst>
              </a:rPr>
              <a:t>A</a:t>
            </a:r>
            <a:r>
              <a:rPr lang="he-IL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rgbClr val="002060">
                      <a:alpha val="40000"/>
                    </a:srgbClr>
                  </a:outerShdw>
                </a:effectLst>
              </a:rPr>
              <a:t> </a:t>
            </a:r>
            <a:r>
              <a:rPr lang="he-IL" sz="2400" b="1" dirty="0">
                <a:ln w="0"/>
                <a:solidFill>
                  <a:srgbClr val="12B4BC"/>
                </a:solidFill>
                <a:effectLst>
                  <a:outerShdw blurRad="38100" dist="19050" dir="2700000" algn="tl" rotWithShape="0">
                    <a:srgbClr val="002060">
                      <a:alpha val="40000"/>
                    </a:srgbClr>
                  </a:outerShdw>
                </a:effectLst>
              </a:rPr>
              <a:t>וגם</a:t>
            </a:r>
            <a:r>
              <a:rPr lang="he-IL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rgbClr val="002060">
                      <a:alpha val="40000"/>
                    </a:srgbClr>
                  </a:outerShdw>
                </a:effectLst>
              </a:rPr>
              <a:t> 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rgbClr val="002060">
                      <a:alpha val="40000"/>
                    </a:srgbClr>
                  </a:outerShdw>
                </a:effectLst>
              </a:rPr>
              <a:t>B</a:t>
            </a:r>
            <a:r>
              <a:rPr lang="he-IL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rgbClr val="002060">
                      <a:alpha val="40000"/>
                    </a:srgbClr>
                  </a:outerShdw>
                </a:effectLst>
              </a:rPr>
              <a:t> יהיו סגורים</a:t>
            </a:r>
          </a:p>
        </p:txBody>
      </p:sp>
      <p:sp>
        <p:nvSpPr>
          <p:cNvPr id="12" name="שמש 11"/>
          <p:cNvSpPr/>
          <p:nvPr/>
        </p:nvSpPr>
        <p:spPr>
          <a:xfrm>
            <a:off x="9463177" y="2898475"/>
            <a:ext cx="707366" cy="707367"/>
          </a:xfrm>
          <a:prstGeom prst="sun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07314" y="1515562"/>
            <a:ext cx="67286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A</a:t>
            </a:r>
            <a:endParaRPr lang="he-IL" sz="3200" b="1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72809" y="4027597"/>
            <a:ext cx="67286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B</a:t>
            </a:r>
            <a:endParaRPr lang="he-IL" sz="3200" b="1" dirty="0">
              <a:solidFill>
                <a:srgbClr val="002060"/>
              </a:solidFill>
            </a:endParaRPr>
          </a:p>
        </p:txBody>
      </p:sp>
      <p:cxnSp>
        <p:nvCxnSpPr>
          <p:cNvPr id="16" name="מחבר ישר 15"/>
          <p:cNvCxnSpPr/>
          <p:nvPr/>
        </p:nvCxnSpPr>
        <p:spPr>
          <a:xfrm>
            <a:off x="5545669" y="2034514"/>
            <a:ext cx="759124" cy="0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מחבר ישר 16"/>
          <p:cNvCxnSpPr>
            <a:endCxn id="9" idx="2"/>
          </p:cNvCxnSpPr>
          <p:nvPr/>
        </p:nvCxnSpPr>
        <p:spPr>
          <a:xfrm flipV="1">
            <a:off x="5469147" y="4537494"/>
            <a:ext cx="759125" cy="13113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445910" y="4864756"/>
            <a:ext cx="5182829" cy="181588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2800" b="1" dirty="0">
                <a:solidFill>
                  <a:srgbClr val="002060"/>
                </a:solidFill>
              </a:rPr>
              <a:t>כלומר קיימים שני תנאים הכרחיים</a:t>
            </a:r>
            <a:br>
              <a:rPr lang="en-US" sz="2800" b="1" dirty="0">
                <a:solidFill>
                  <a:srgbClr val="002060"/>
                </a:solidFill>
              </a:rPr>
            </a:br>
            <a:r>
              <a:rPr lang="he-IL" sz="2800" b="1" dirty="0">
                <a:solidFill>
                  <a:srgbClr val="002060"/>
                </a:solidFill>
              </a:rPr>
              <a:t>ה</a:t>
            </a:r>
            <a:r>
              <a:rPr lang="he-IL" sz="2800" b="1" dirty="0">
                <a:solidFill>
                  <a:srgbClr val="12B4BC"/>
                </a:solidFill>
              </a:rPr>
              <a:t>אם</a:t>
            </a:r>
            <a:r>
              <a:rPr lang="he-IL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>
                <a:solidFill>
                  <a:srgbClr val="002060"/>
                </a:solidFill>
              </a:rPr>
              <a:t>A</a:t>
            </a:r>
            <a:r>
              <a:rPr lang="he-IL" sz="2800" b="1" dirty="0">
                <a:solidFill>
                  <a:srgbClr val="002060"/>
                </a:solidFill>
              </a:rPr>
              <a:t> סגור? </a:t>
            </a:r>
            <a:r>
              <a:rPr lang="he-IL" sz="2800" b="1" dirty="0">
                <a:solidFill>
                  <a:srgbClr val="70AD47"/>
                </a:solidFill>
              </a:rPr>
              <a:t>-&gt;</a:t>
            </a:r>
            <a:r>
              <a:rPr lang="he-IL" sz="2800" b="1" dirty="0">
                <a:solidFill>
                  <a:srgbClr val="002060"/>
                </a:solidFill>
              </a:rPr>
              <a:t> </a:t>
            </a:r>
            <a:r>
              <a:rPr lang="he-IL" sz="2800" b="1" dirty="0">
                <a:solidFill>
                  <a:srgbClr val="C00000"/>
                </a:solidFill>
              </a:rPr>
              <a:t>אמת</a:t>
            </a:r>
            <a:br>
              <a:rPr lang="en-US" sz="2800" b="1" dirty="0">
                <a:solidFill>
                  <a:srgbClr val="002060"/>
                </a:solidFill>
              </a:rPr>
            </a:br>
            <a:r>
              <a:rPr lang="he-IL" sz="2800" b="1" dirty="0">
                <a:solidFill>
                  <a:srgbClr val="002060"/>
                </a:solidFill>
              </a:rPr>
              <a:t>ה</a:t>
            </a:r>
            <a:r>
              <a:rPr lang="he-IL" sz="2800" b="1" dirty="0">
                <a:solidFill>
                  <a:srgbClr val="12B4BC"/>
                </a:solidFill>
              </a:rPr>
              <a:t>אם</a:t>
            </a:r>
            <a:r>
              <a:rPr lang="he-IL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>
                <a:solidFill>
                  <a:srgbClr val="002060"/>
                </a:solidFill>
              </a:rPr>
              <a:t>B</a:t>
            </a:r>
            <a:r>
              <a:rPr lang="he-IL" sz="2800" b="1" dirty="0">
                <a:solidFill>
                  <a:srgbClr val="002060"/>
                </a:solidFill>
              </a:rPr>
              <a:t> סגור? </a:t>
            </a:r>
            <a:r>
              <a:rPr lang="he-IL" sz="2800" b="1" dirty="0">
                <a:solidFill>
                  <a:srgbClr val="70AD47"/>
                </a:solidFill>
              </a:rPr>
              <a:t>-&gt;</a:t>
            </a:r>
            <a:r>
              <a:rPr lang="he-IL" sz="2800" b="1" dirty="0">
                <a:solidFill>
                  <a:srgbClr val="002060"/>
                </a:solidFill>
              </a:rPr>
              <a:t> </a:t>
            </a:r>
            <a:r>
              <a:rPr lang="he-IL" sz="2800" b="1" dirty="0">
                <a:solidFill>
                  <a:srgbClr val="C00000"/>
                </a:solidFill>
              </a:rPr>
              <a:t>אמת</a:t>
            </a:r>
          </a:p>
          <a:p>
            <a:r>
              <a:rPr lang="he-IL" sz="2800" b="1" dirty="0">
                <a:solidFill>
                  <a:srgbClr val="C00000"/>
                </a:solidFill>
              </a:rPr>
              <a:t>אמת </a:t>
            </a:r>
            <a:r>
              <a:rPr lang="he-IL" sz="2800" b="1" dirty="0">
                <a:solidFill>
                  <a:srgbClr val="12B4BC"/>
                </a:solidFill>
              </a:rPr>
              <a:t>וגם</a:t>
            </a:r>
            <a:r>
              <a:rPr lang="he-IL" sz="2800" b="1" dirty="0">
                <a:solidFill>
                  <a:srgbClr val="C00000"/>
                </a:solidFill>
              </a:rPr>
              <a:t> אמת -&gt; אמת</a:t>
            </a:r>
          </a:p>
        </p:txBody>
      </p:sp>
    </p:spTree>
    <p:extLst>
      <p:ext uri="{BB962C8B-B14F-4D97-AF65-F5344CB8AC3E}">
        <p14:creationId xmlns:p14="http://schemas.microsoft.com/office/powerpoint/2010/main" val="13977431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מציין מיקום תוכן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he-IL" b="1" dirty="0"/>
              <a:t>לפניכם מעגל חשמלי פשוט בעל שני פתחים ונורה</a:t>
            </a:r>
          </a:p>
        </p:txBody>
      </p:sp>
      <p:sp>
        <p:nvSpPr>
          <p:cNvPr id="7" name="כותרת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תנאי מורכב</a:t>
            </a:r>
          </a:p>
        </p:txBody>
      </p:sp>
      <p:sp>
        <p:nvSpPr>
          <p:cNvPr id="9" name="מלבן 8"/>
          <p:cNvSpPr/>
          <p:nvPr/>
        </p:nvSpPr>
        <p:spPr>
          <a:xfrm>
            <a:off x="2639683" y="2053087"/>
            <a:ext cx="7177177" cy="24844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rgbClr val="002060">
                      <a:alpha val="40000"/>
                    </a:srgbClr>
                  </a:outerShdw>
                </a:effectLst>
              </a:rPr>
              <a:t>הנורה תידלק כאשר 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rgbClr val="002060">
                      <a:alpha val="40000"/>
                    </a:srgbClr>
                  </a:outerShdw>
                </a:effectLst>
              </a:rPr>
              <a:t>A</a:t>
            </a:r>
            <a:r>
              <a:rPr lang="he-IL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rgbClr val="002060">
                      <a:alpha val="40000"/>
                    </a:srgbClr>
                  </a:outerShdw>
                </a:effectLst>
              </a:rPr>
              <a:t> </a:t>
            </a:r>
            <a:r>
              <a:rPr lang="he-IL" sz="2400" b="1" dirty="0">
                <a:ln w="0"/>
                <a:solidFill>
                  <a:srgbClr val="12B4BC"/>
                </a:solidFill>
                <a:effectLst>
                  <a:outerShdw blurRad="38100" dist="19050" dir="2700000" algn="tl" rotWithShape="0">
                    <a:srgbClr val="002060">
                      <a:alpha val="40000"/>
                    </a:srgbClr>
                  </a:outerShdw>
                </a:effectLst>
              </a:rPr>
              <a:t>וגם</a:t>
            </a:r>
            <a:r>
              <a:rPr lang="he-IL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rgbClr val="002060">
                      <a:alpha val="40000"/>
                    </a:srgbClr>
                  </a:outerShdw>
                </a:effectLst>
              </a:rPr>
              <a:t> 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rgbClr val="002060">
                      <a:alpha val="40000"/>
                    </a:srgbClr>
                  </a:outerShdw>
                </a:effectLst>
              </a:rPr>
              <a:t>B</a:t>
            </a:r>
            <a:r>
              <a:rPr lang="he-IL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rgbClr val="002060">
                      <a:alpha val="40000"/>
                    </a:srgbClr>
                  </a:outerShdw>
                </a:effectLst>
              </a:rPr>
              <a:t> יהיו סגורים</a:t>
            </a:r>
          </a:p>
        </p:txBody>
      </p:sp>
      <p:sp>
        <p:nvSpPr>
          <p:cNvPr id="10" name="מלבן 9"/>
          <p:cNvSpPr/>
          <p:nvPr/>
        </p:nvSpPr>
        <p:spPr>
          <a:xfrm>
            <a:off x="5580174" y="2004043"/>
            <a:ext cx="759124" cy="39681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>
              <a:solidFill>
                <a:srgbClr val="002060"/>
              </a:solidFill>
            </a:endParaRPr>
          </a:p>
        </p:txBody>
      </p:sp>
      <p:sp>
        <p:nvSpPr>
          <p:cNvPr id="11" name="מלבן 10"/>
          <p:cNvSpPr/>
          <p:nvPr/>
        </p:nvSpPr>
        <p:spPr>
          <a:xfrm>
            <a:off x="5469147" y="4204171"/>
            <a:ext cx="759124" cy="39681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07314" y="1515562"/>
            <a:ext cx="67286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A</a:t>
            </a:r>
            <a:endParaRPr lang="he-IL" sz="3200" b="1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72809" y="4027597"/>
            <a:ext cx="67286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B</a:t>
            </a:r>
            <a:endParaRPr lang="he-IL" sz="3200" b="1" dirty="0">
              <a:solidFill>
                <a:srgbClr val="002060"/>
              </a:solidFill>
            </a:endParaRPr>
          </a:p>
        </p:txBody>
      </p:sp>
      <p:cxnSp>
        <p:nvCxnSpPr>
          <p:cNvPr id="16" name="מחבר ישר 15"/>
          <p:cNvCxnSpPr/>
          <p:nvPr/>
        </p:nvCxnSpPr>
        <p:spPr>
          <a:xfrm>
            <a:off x="5578413" y="2053087"/>
            <a:ext cx="759124" cy="0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84334" y="4970712"/>
            <a:ext cx="6843540" cy="95410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 rtl="0"/>
            <a:r>
              <a:rPr lang="he-IL" sz="2800" b="1" dirty="0">
                <a:solidFill>
                  <a:srgbClr val="002060"/>
                </a:solidFill>
              </a:rPr>
              <a:t>כלומר קיימים שני תנאים הכרחיים</a:t>
            </a:r>
            <a:br>
              <a:rPr lang="en-US" sz="2800" b="1" dirty="0">
                <a:solidFill>
                  <a:srgbClr val="002060"/>
                </a:solidFill>
              </a:rPr>
            </a:br>
            <a:r>
              <a:rPr lang="en-US" sz="2800" b="1" dirty="0">
                <a:solidFill>
                  <a:srgbClr val="12B4BC"/>
                </a:solidFill>
              </a:rPr>
              <a:t>if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>
                <a:solidFill>
                  <a:srgbClr val="C00000"/>
                </a:solidFill>
              </a:rPr>
              <a:t>True</a:t>
            </a:r>
            <a:r>
              <a:rPr lang="en-US" sz="2800" b="1" dirty="0">
                <a:solidFill>
                  <a:srgbClr val="002060"/>
                </a:solidFill>
              </a:rPr>
              <a:t> and </a:t>
            </a:r>
            <a:r>
              <a:rPr lang="en-US" sz="2800" b="1" dirty="0">
                <a:solidFill>
                  <a:srgbClr val="C00000"/>
                </a:solidFill>
              </a:rPr>
              <a:t>True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>
                <a:solidFill>
                  <a:srgbClr val="70AD47"/>
                </a:solidFill>
              </a:rPr>
              <a:t>-&gt;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>
                <a:solidFill>
                  <a:srgbClr val="C00000"/>
                </a:solidFill>
              </a:rPr>
              <a:t>True</a:t>
            </a:r>
            <a:endParaRPr lang="he-IL" sz="2800" b="1" dirty="0">
              <a:solidFill>
                <a:srgbClr val="C00000"/>
              </a:solidFill>
            </a:endParaRPr>
          </a:p>
        </p:txBody>
      </p:sp>
      <p:cxnSp>
        <p:nvCxnSpPr>
          <p:cNvPr id="18" name="מחבר ישר 17"/>
          <p:cNvCxnSpPr/>
          <p:nvPr/>
        </p:nvCxnSpPr>
        <p:spPr>
          <a:xfrm>
            <a:off x="5483522" y="4537494"/>
            <a:ext cx="759124" cy="0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שמש 18"/>
          <p:cNvSpPr/>
          <p:nvPr/>
        </p:nvSpPr>
        <p:spPr>
          <a:xfrm>
            <a:off x="9463177" y="2898475"/>
            <a:ext cx="707366" cy="707367"/>
          </a:xfrm>
          <a:prstGeom prst="sun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0739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מציין מיקום תוכן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he-IL" b="1" dirty="0"/>
              <a:t>לפניכם מעגל חשמלי פשוט בעל שני פתחים ונורה</a:t>
            </a:r>
          </a:p>
        </p:txBody>
      </p:sp>
      <p:sp>
        <p:nvSpPr>
          <p:cNvPr id="7" name="כותרת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תנאי מורכב</a:t>
            </a:r>
          </a:p>
        </p:txBody>
      </p:sp>
      <p:sp>
        <p:nvSpPr>
          <p:cNvPr id="9" name="מלבן 8"/>
          <p:cNvSpPr/>
          <p:nvPr/>
        </p:nvSpPr>
        <p:spPr>
          <a:xfrm>
            <a:off x="2639683" y="2053087"/>
            <a:ext cx="7177177" cy="24844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rgbClr val="002060">
                      <a:alpha val="40000"/>
                    </a:srgbClr>
                  </a:outerShdw>
                </a:effectLst>
              </a:rPr>
              <a:t>הנורה תידלק כאשר 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rgbClr val="002060">
                      <a:alpha val="40000"/>
                    </a:srgbClr>
                  </a:outerShdw>
                </a:effectLst>
              </a:rPr>
              <a:t>A</a:t>
            </a:r>
            <a:r>
              <a:rPr lang="he-IL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rgbClr val="002060">
                      <a:alpha val="40000"/>
                    </a:srgbClr>
                  </a:outerShdw>
                </a:effectLst>
              </a:rPr>
              <a:t> </a:t>
            </a:r>
            <a:r>
              <a:rPr lang="he-IL" sz="2400" b="1" dirty="0">
                <a:ln w="0"/>
                <a:solidFill>
                  <a:srgbClr val="12B4BC"/>
                </a:solidFill>
                <a:effectLst>
                  <a:outerShdw blurRad="38100" dist="19050" dir="2700000" algn="tl" rotWithShape="0">
                    <a:srgbClr val="002060">
                      <a:alpha val="40000"/>
                    </a:srgbClr>
                  </a:outerShdw>
                </a:effectLst>
              </a:rPr>
              <a:t>וגם</a:t>
            </a:r>
            <a:r>
              <a:rPr lang="he-IL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rgbClr val="002060">
                      <a:alpha val="40000"/>
                    </a:srgbClr>
                  </a:outerShdw>
                </a:effectLst>
              </a:rPr>
              <a:t> 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rgbClr val="002060">
                      <a:alpha val="40000"/>
                    </a:srgbClr>
                  </a:outerShdw>
                </a:effectLst>
              </a:rPr>
              <a:t>B</a:t>
            </a:r>
            <a:r>
              <a:rPr lang="he-IL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rgbClr val="002060">
                      <a:alpha val="40000"/>
                    </a:srgbClr>
                  </a:outerShdw>
                </a:effectLst>
              </a:rPr>
              <a:t> יהיו סגורים</a:t>
            </a:r>
          </a:p>
        </p:txBody>
      </p:sp>
      <p:sp>
        <p:nvSpPr>
          <p:cNvPr id="12" name="שמש 11"/>
          <p:cNvSpPr/>
          <p:nvPr/>
        </p:nvSpPr>
        <p:spPr>
          <a:xfrm>
            <a:off x="9463177" y="2898475"/>
            <a:ext cx="707366" cy="707367"/>
          </a:xfrm>
          <a:prstGeom prst="sun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07314" y="1515562"/>
            <a:ext cx="67286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A</a:t>
            </a:r>
            <a:endParaRPr lang="he-IL" sz="3200" b="1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72809" y="4027597"/>
            <a:ext cx="67286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B</a:t>
            </a:r>
            <a:endParaRPr lang="he-IL" sz="3200" b="1" dirty="0">
              <a:solidFill>
                <a:srgbClr val="002060"/>
              </a:solidFill>
            </a:endParaRPr>
          </a:p>
        </p:txBody>
      </p:sp>
      <p:cxnSp>
        <p:nvCxnSpPr>
          <p:cNvPr id="16" name="מחבר ישר 15"/>
          <p:cNvCxnSpPr/>
          <p:nvPr/>
        </p:nvCxnSpPr>
        <p:spPr>
          <a:xfrm>
            <a:off x="5545669" y="2034514"/>
            <a:ext cx="759124" cy="0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מחבר ישר 16"/>
          <p:cNvCxnSpPr>
            <a:endCxn id="9" idx="2"/>
          </p:cNvCxnSpPr>
          <p:nvPr/>
        </p:nvCxnSpPr>
        <p:spPr>
          <a:xfrm flipV="1">
            <a:off x="5469147" y="4537494"/>
            <a:ext cx="759125" cy="13113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56860" y="5147761"/>
            <a:ext cx="6849952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3200" b="1" dirty="0">
                <a:solidFill>
                  <a:srgbClr val="002060"/>
                </a:solidFill>
              </a:rPr>
              <a:t>זוהי מערכת </a:t>
            </a:r>
            <a:r>
              <a:rPr lang="he-IL" sz="3200" b="1" dirty="0">
                <a:solidFill>
                  <a:srgbClr val="12B4BC"/>
                </a:solidFill>
              </a:rPr>
              <a:t>וגם</a:t>
            </a:r>
            <a:r>
              <a:rPr lang="he-IL" sz="3200" b="1" dirty="0">
                <a:solidFill>
                  <a:srgbClr val="002060"/>
                </a:solidFill>
              </a:rPr>
              <a:t> ובאנגלית </a:t>
            </a:r>
            <a:r>
              <a:rPr lang="en-US" sz="3200" b="1" dirty="0">
                <a:solidFill>
                  <a:srgbClr val="12B4BC"/>
                </a:solidFill>
              </a:rPr>
              <a:t>and</a:t>
            </a:r>
            <a:endParaRPr lang="he-IL" sz="3200" b="1" dirty="0">
              <a:solidFill>
                <a:srgbClr val="12B4B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6309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מציין מיקום תוכן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he-IL" b="1" dirty="0"/>
              <a:t>לפניכם מעגל חשמלי פשוט בעל שני פתחים ונורה</a:t>
            </a:r>
          </a:p>
        </p:txBody>
      </p:sp>
      <p:sp>
        <p:nvSpPr>
          <p:cNvPr id="7" name="כותרת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תנאי מורכב</a:t>
            </a:r>
          </a:p>
        </p:txBody>
      </p:sp>
      <p:sp>
        <p:nvSpPr>
          <p:cNvPr id="9" name="מלבן 8"/>
          <p:cNvSpPr/>
          <p:nvPr/>
        </p:nvSpPr>
        <p:spPr>
          <a:xfrm>
            <a:off x="2639683" y="2053087"/>
            <a:ext cx="7177177" cy="24844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rgbClr val="002060">
                      <a:alpha val="40000"/>
                    </a:srgbClr>
                  </a:outerShdw>
                </a:effectLst>
              </a:rPr>
              <a:t>הנורה תידלק כאשר 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rgbClr val="002060">
                      <a:alpha val="40000"/>
                    </a:srgbClr>
                  </a:outerShdw>
                </a:effectLst>
              </a:rPr>
              <a:t>A</a:t>
            </a:r>
            <a:r>
              <a:rPr lang="he-IL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rgbClr val="002060">
                      <a:alpha val="40000"/>
                    </a:srgbClr>
                  </a:outerShdw>
                </a:effectLst>
              </a:rPr>
              <a:t> </a:t>
            </a:r>
            <a:r>
              <a:rPr lang="he-IL" sz="2400" b="1" dirty="0">
                <a:ln w="0"/>
                <a:solidFill>
                  <a:srgbClr val="12B4BC"/>
                </a:solidFill>
                <a:effectLst>
                  <a:outerShdw blurRad="38100" dist="19050" dir="2700000" algn="tl" rotWithShape="0">
                    <a:srgbClr val="002060">
                      <a:alpha val="40000"/>
                    </a:srgbClr>
                  </a:outerShdw>
                </a:effectLst>
              </a:rPr>
              <a:t>או 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rgbClr val="002060">
                      <a:alpha val="40000"/>
                    </a:srgbClr>
                  </a:outerShdw>
                </a:effectLst>
              </a:rPr>
              <a:t>B</a:t>
            </a:r>
            <a:r>
              <a:rPr lang="he-IL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rgbClr val="002060">
                      <a:alpha val="40000"/>
                    </a:srgbClr>
                  </a:outerShdw>
                </a:effectLst>
              </a:rPr>
              <a:t> יהיו סגורים</a:t>
            </a:r>
          </a:p>
        </p:txBody>
      </p:sp>
      <p:sp>
        <p:nvSpPr>
          <p:cNvPr id="10" name="מלבן 9"/>
          <p:cNvSpPr/>
          <p:nvPr/>
        </p:nvSpPr>
        <p:spPr>
          <a:xfrm>
            <a:off x="5545669" y="2008636"/>
            <a:ext cx="759124" cy="39681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>
              <a:solidFill>
                <a:srgbClr val="002060"/>
              </a:solidFill>
            </a:endParaRPr>
          </a:p>
        </p:txBody>
      </p:sp>
      <p:sp>
        <p:nvSpPr>
          <p:cNvPr id="11" name="מלבן 10"/>
          <p:cNvSpPr/>
          <p:nvPr/>
        </p:nvSpPr>
        <p:spPr>
          <a:xfrm>
            <a:off x="5469147" y="4184412"/>
            <a:ext cx="759124" cy="39681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07314" y="1515562"/>
            <a:ext cx="67286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A</a:t>
            </a:r>
            <a:endParaRPr lang="he-IL" sz="3200" b="1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72809" y="4027597"/>
            <a:ext cx="67286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B</a:t>
            </a:r>
            <a:endParaRPr lang="he-IL" sz="3200" b="1" dirty="0">
              <a:solidFill>
                <a:srgbClr val="002060"/>
              </a:solidFill>
            </a:endParaRPr>
          </a:p>
        </p:txBody>
      </p:sp>
      <p:cxnSp>
        <p:nvCxnSpPr>
          <p:cNvPr id="16" name="מחבר ישר 15"/>
          <p:cNvCxnSpPr/>
          <p:nvPr/>
        </p:nvCxnSpPr>
        <p:spPr>
          <a:xfrm>
            <a:off x="5545669" y="2053087"/>
            <a:ext cx="759124" cy="0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מחבר ישר 16"/>
          <p:cNvCxnSpPr/>
          <p:nvPr/>
        </p:nvCxnSpPr>
        <p:spPr>
          <a:xfrm flipV="1">
            <a:off x="5469147" y="4127909"/>
            <a:ext cx="550330" cy="422697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מחבר ישר 14"/>
          <p:cNvCxnSpPr/>
          <p:nvPr/>
        </p:nvCxnSpPr>
        <p:spPr>
          <a:xfrm>
            <a:off x="2716204" y="2735115"/>
            <a:ext cx="7177177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שמש 11"/>
          <p:cNvSpPr/>
          <p:nvPr/>
        </p:nvSpPr>
        <p:spPr>
          <a:xfrm>
            <a:off x="6943148" y="2381431"/>
            <a:ext cx="707366" cy="707367"/>
          </a:xfrm>
          <a:prstGeom prst="sun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9758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מציין מיקום תוכן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he-IL" b="1" dirty="0"/>
              <a:t>לפניכם מעגל חשמלי פשוט בעל שני פתחים ונורה</a:t>
            </a:r>
          </a:p>
        </p:txBody>
      </p:sp>
      <p:sp>
        <p:nvSpPr>
          <p:cNvPr id="7" name="כותרת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תנאי מורכב</a:t>
            </a:r>
          </a:p>
        </p:txBody>
      </p:sp>
      <p:sp>
        <p:nvSpPr>
          <p:cNvPr id="9" name="מלבן 8"/>
          <p:cNvSpPr/>
          <p:nvPr/>
        </p:nvSpPr>
        <p:spPr>
          <a:xfrm>
            <a:off x="2639683" y="2053087"/>
            <a:ext cx="7177177" cy="24844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rgbClr val="002060">
                      <a:alpha val="40000"/>
                    </a:srgbClr>
                  </a:outerShdw>
                </a:effectLst>
              </a:rPr>
              <a:t>הנורה תידלק כאשר 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rgbClr val="002060">
                      <a:alpha val="40000"/>
                    </a:srgbClr>
                  </a:outerShdw>
                </a:effectLst>
              </a:rPr>
              <a:t>A</a:t>
            </a:r>
            <a:r>
              <a:rPr lang="he-IL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rgbClr val="002060">
                      <a:alpha val="40000"/>
                    </a:srgbClr>
                  </a:outerShdw>
                </a:effectLst>
              </a:rPr>
              <a:t> </a:t>
            </a:r>
            <a:r>
              <a:rPr lang="he-IL" sz="2400" b="1" dirty="0">
                <a:ln w="0"/>
                <a:solidFill>
                  <a:srgbClr val="12B4BC"/>
                </a:solidFill>
                <a:effectLst>
                  <a:outerShdw blurRad="38100" dist="19050" dir="2700000" algn="tl" rotWithShape="0">
                    <a:srgbClr val="002060">
                      <a:alpha val="40000"/>
                    </a:srgbClr>
                  </a:outerShdw>
                </a:effectLst>
              </a:rPr>
              <a:t>או 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rgbClr val="002060">
                      <a:alpha val="40000"/>
                    </a:srgbClr>
                  </a:outerShdw>
                </a:effectLst>
              </a:rPr>
              <a:t>B</a:t>
            </a:r>
            <a:r>
              <a:rPr lang="he-IL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rgbClr val="002060">
                      <a:alpha val="40000"/>
                    </a:srgbClr>
                  </a:outerShdw>
                </a:effectLst>
              </a:rPr>
              <a:t> יהיו סגורים</a:t>
            </a:r>
          </a:p>
        </p:txBody>
      </p:sp>
      <p:sp>
        <p:nvSpPr>
          <p:cNvPr id="10" name="מלבן 9"/>
          <p:cNvSpPr/>
          <p:nvPr/>
        </p:nvSpPr>
        <p:spPr>
          <a:xfrm>
            <a:off x="5553650" y="2028074"/>
            <a:ext cx="759124" cy="39681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>
              <a:solidFill>
                <a:srgbClr val="002060"/>
              </a:solidFill>
            </a:endParaRPr>
          </a:p>
        </p:txBody>
      </p:sp>
      <p:sp>
        <p:nvSpPr>
          <p:cNvPr id="11" name="מלבן 10"/>
          <p:cNvSpPr/>
          <p:nvPr/>
        </p:nvSpPr>
        <p:spPr>
          <a:xfrm>
            <a:off x="5469147" y="4187594"/>
            <a:ext cx="759124" cy="39681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07314" y="1515562"/>
            <a:ext cx="67286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A</a:t>
            </a:r>
            <a:endParaRPr lang="he-IL" sz="3200" b="1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72809" y="4027597"/>
            <a:ext cx="67286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B</a:t>
            </a:r>
            <a:endParaRPr lang="he-IL" sz="3200" b="1" dirty="0">
              <a:solidFill>
                <a:srgbClr val="002060"/>
              </a:solidFill>
            </a:endParaRPr>
          </a:p>
        </p:txBody>
      </p:sp>
      <p:cxnSp>
        <p:nvCxnSpPr>
          <p:cNvPr id="16" name="מחבר ישר 15"/>
          <p:cNvCxnSpPr/>
          <p:nvPr/>
        </p:nvCxnSpPr>
        <p:spPr>
          <a:xfrm>
            <a:off x="5553650" y="2028074"/>
            <a:ext cx="759124" cy="0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מחבר ישר 16"/>
          <p:cNvCxnSpPr/>
          <p:nvPr/>
        </p:nvCxnSpPr>
        <p:spPr>
          <a:xfrm flipV="1">
            <a:off x="5469147" y="4127909"/>
            <a:ext cx="550330" cy="422697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מחבר ישר 4"/>
          <p:cNvCxnSpPr/>
          <p:nvPr/>
        </p:nvCxnSpPr>
        <p:spPr>
          <a:xfrm>
            <a:off x="2639683" y="2710216"/>
            <a:ext cx="7177177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516370" y="4755770"/>
            <a:ext cx="5346336" cy="156966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2400" b="1" dirty="0">
                <a:solidFill>
                  <a:srgbClr val="002060"/>
                </a:solidFill>
              </a:rPr>
              <a:t>כלומר מספיק שתנאי אחד מתקיים</a:t>
            </a:r>
            <a:br>
              <a:rPr lang="en-US" sz="2400" b="1" dirty="0">
                <a:solidFill>
                  <a:srgbClr val="002060"/>
                </a:solidFill>
              </a:rPr>
            </a:br>
            <a:r>
              <a:rPr lang="he-IL" sz="2400" b="1" dirty="0">
                <a:solidFill>
                  <a:srgbClr val="002060"/>
                </a:solidFill>
              </a:rPr>
              <a:t>ה</a:t>
            </a:r>
            <a:r>
              <a:rPr lang="he-IL" sz="2400" b="1" dirty="0">
                <a:solidFill>
                  <a:srgbClr val="12B4BC"/>
                </a:solidFill>
              </a:rPr>
              <a:t>אם</a:t>
            </a:r>
            <a:r>
              <a:rPr lang="he-IL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>
                <a:solidFill>
                  <a:srgbClr val="002060"/>
                </a:solidFill>
              </a:rPr>
              <a:t>A</a:t>
            </a:r>
            <a:r>
              <a:rPr lang="he-IL" sz="2400" b="1" dirty="0">
                <a:solidFill>
                  <a:srgbClr val="002060"/>
                </a:solidFill>
              </a:rPr>
              <a:t> סגור? </a:t>
            </a:r>
            <a:r>
              <a:rPr lang="he-IL" sz="2400" b="1" dirty="0">
                <a:solidFill>
                  <a:srgbClr val="70AD47"/>
                </a:solidFill>
              </a:rPr>
              <a:t>-&gt;</a:t>
            </a:r>
            <a:r>
              <a:rPr lang="he-IL" sz="2400" b="1" dirty="0">
                <a:solidFill>
                  <a:srgbClr val="002060"/>
                </a:solidFill>
              </a:rPr>
              <a:t> </a:t>
            </a:r>
            <a:r>
              <a:rPr lang="he-IL" sz="2400" b="1" dirty="0">
                <a:solidFill>
                  <a:srgbClr val="C00000"/>
                </a:solidFill>
              </a:rPr>
              <a:t>אמת</a:t>
            </a:r>
            <a:br>
              <a:rPr lang="en-US" sz="2400" b="1" dirty="0">
                <a:solidFill>
                  <a:srgbClr val="002060"/>
                </a:solidFill>
              </a:rPr>
            </a:br>
            <a:r>
              <a:rPr lang="he-IL" sz="2400" b="1" dirty="0">
                <a:solidFill>
                  <a:srgbClr val="002060"/>
                </a:solidFill>
              </a:rPr>
              <a:t>ה</a:t>
            </a:r>
            <a:r>
              <a:rPr lang="he-IL" sz="2400" b="1" dirty="0">
                <a:solidFill>
                  <a:srgbClr val="12B4BC"/>
                </a:solidFill>
              </a:rPr>
              <a:t>אם</a:t>
            </a:r>
            <a:r>
              <a:rPr lang="he-IL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>
                <a:solidFill>
                  <a:srgbClr val="002060"/>
                </a:solidFill>
              </a:rPr>
              <a:t>B</a:t>
            </a:r>
            <a:r>
              <a:rPr lang="he-IL" sz="2400" b="1" dirty="0">
                <a:solidFill>
                  <a:srgbClr val="002060"/>
                </a:solidFill>
              </a:rPr>
              <a:t> סגור? </a:t>
            </a:r>
            <a:r>
              <a:rPr lang="he-IL" sz="2400" b="1" dirty="0">
                <a:solidFill>
                  <a:srgbClr val="70AD47"/>
                </a:solidFill>
              </a:rPr>
              <a:t>-&gt;</a:t>
            </a:r>
            <a:r>
              <a:rPr lang="he-IL" sz="2400" b="1" dirty="0">
                <a:solidFill>
                  <a:srgbClr val="002060"/>
                </a:solidFill>
              </a:rPr>
              <a:t> </a:t>
            </a:r>
            <a:r>
              <a:rPr lang="he-IL" sz="2400" b="1" dirty="0">
                <a:solidFill>
                  <a:srgbClr val="C00000"/>
                </a:solidFill>
              </a:rPr>
              <a:t>שקר</a:t>
            </a:r>
          </a:p>
          <a:p>
            <a:r>
              <a:rPr lang="he-IL" sz="2400" b="1" dirty="0">
                <a:solidFill>
                  <a:srgbClr val="C00000"/>
                </a:solidFill>
              </a:rPr>
              <a:t>אמת </a:t>
            </a:r>
            <a:r>
              <a:rPr lang="he-IL" sz="2400" b="1" dirty="0">
                <a:solidFill>
                  <a:srgbClr val="12B4BC"/>
                </a:solidFill>
              </a:rPr>
              <a:t>או </a:t>
            </a:r>
            <a:r>
              <a:rPr lang="he-IL" sz="2400" b="1" dirty="0">
                <a:solidFill>
                  <a:srgbClr val="C00000"/>
                </a:solidFill>
              </a:rPr>
              <a:t>שקר -&gt; אמת</a:t>
            </a:r>
          </a:p>
        </p:txBody>
      </p:sp>
      <p:sp>
        <p:nvSpPr>
          <p:cNvPr id="12" name="שמש 11"/>
          <p:cNvSpPr/>
          <p:nvPr/>
        </p:nvSpPr>
        <p:spPr>
          <a:xfrm>
            <a:off x="7195106" y="2322709"/>
            <a:ext cx="707366" cy="707367"/>
          </a:xfrm>
          <a:prstGeom prst="sun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1299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מציין מיקום תוכן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he-IL" b="1" dirty="0"/>
              <a:t>לפניכם מעגל חשמלי פשוט בעל שני פתחים ונורה</a:t>
            </a:r>
          </a:p>
        </p:txBody>
      </p:sp>
      <p:sp>
        <p:nvSpPr>
          <p:cNvPr id="7" name="כותרת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תנאי מורכב</a:t>
            </a:r>
          </a:p>
        </p:txBody>
      </p:sp>
      <p:sp>
        <p:nvSpPr>
          <p:cNvPr id="9" name="מלבן 8"/>
          <p:cNvSpPr/>
          <p:nvPr/>
        </p:nvSpPr>
        <p:spPr>
          <a:xfrm>
            <a:off x="2639683" y="2053087"/>
            <a:ext cx="7177177" cy="24844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rgbClr val="002060">
                      <a:alpha val="40000"/>
                    </a:srgbClr>
                  </a:outerShdw>
                </a:effectLst>
              </a:rPr>
              <a:t>הנורה תידלק כאשר 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rgbClr val="002060">
                      <a:alpha val="40000"/>
                    </a:srgbClr>
                  </a:outerShdw>
                </a:effectLst>
              </a:rPr>
              <a:t>A</a:t>
            </a:r>
            <a:r>
              <a:rPr lang="he-IL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rgbClr val="002060">
                      <a:alpha val="40000"/>
                    </a:srgbClr>
                  </a:outerShdw>
                </a:effectLst>
              </a:rPr>
              <a:t> </a:t>
            </a:r>
            <a:r>
              <a:rPr lang="he-IL" sz="2400" b="1" dirty="0">
                <a:ln w="0"/>
                <a:solidFill>
                  <a:srgbClr val="12B4BC"/>
                </a:solidFill>
                <a:effectLst>
                  <a:outerShdw blurRad="38100" dist="19050" dir="2700000" algn="tl" rotWithShape="0">
                    <a:srgbClr val="002060">
                      <a:alpha val="40000"/>
                    </a:srgbClr>
                  </a:outerShdw>
                </a:effectLst>
              </a:rPr>
              <a:t>או 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rgbClr val="002060">
                      <a:alpha val="40000"/>
                    </a:srgbClr>
                  </a:outerShdw>
                </a:effectLst>
              </a:rPr>
              <a:t>B</a:t>
            </a:r>
            <a:r>
              <a:rPr lang="he-IL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rgbClr val="002060">
                      <a:alpha val="40000"/>
                    </a:srgbClr>
                  </a:outerShdw>
                </a:effectLst>
              </a:rPr>
              <a:t> יהיו סגורים</a:t>
            </a:r>
          </a:p>
        </p:txBody>
      </p:sp>
      <p:sp>
        <p:nvSpPr>
          <p:cNvPr id="10" name="מלבן 9"/>
          <p:cNvSpPr/>
          <p:nvPr/>
        </p:nvSpPr>
        <p:spPr>
          <a:xfrm>
            <a:off x="5580174" y="2005448"/>
            <a:ext cx="759124" cy="39681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>
              <a:solidFill>
                <a:srgbClr val="002060"/>
              </a:solidFill>
            </a:endParaRPr>
          </a:p>
        </p:txBody>
      </p:sp>
      <p:sp>
        <p:nvSpPr>
          <p:cNvPr id="11" name="מלבן 10"/>
          <p:cNvSpPr/>
          <p:nvPr/>
        </p:nvSpPr>
        <p:spPr>
          <a:xfrm>
            <a:off x="5459405" y="4186309"/>
            <a:ext cx="759124" cy="39681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07314" y="1515562"/>
            <a:ext cx="67286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A</a:t>
            </a:r>
            <a:endParaRPr lang="he-IL" sz="3200" b="1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72809" y="4027597"/>
            <a:ext cx="67286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B</a:t>
            </a:r>
            <a:endParaRPr lang="he-IL" sz="3200" b="1" dirty="0">
              <a:solidFill>
                <a:srgbClr val="002060"/>
              </a:solidFill>
            </a:endParaRPr>
          </a:p>
        </p:txBody>
      </p:sp>
      <p:cxnSp>
        <p:nvCxnSpPr>
          <p:cNvPr id="16" name="מחבר ישר 15"/>
          <p:cNvCxnSpPr/>
          <p:nvPr/>
        </p:nvCxnSpPr>
        <p:spPr>
          <a:xfrm>
            <a:off x="5562922" y="2053087"/>
            <a:ext cx="759124" cy="0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מחבר ישר 16"/>
          <p:cNvCxnSpPr/>
          <p:nvPr/>
        </p:nvCxnSpPr>
        <p:spPr>
          <a:xfrm flipV="1">
            <a:off x="5469147" y="4290435"/>
            <a:ext cx="759124" cy="260173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86443" y="5061294"/>
            <a:ext cx="4530407" cy="1077218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 rtl="0"/>
            <a:r>
              <a:rPr lang="he-IL" sz="3200" b="1" dirty="0">
                <a:solidFill>
                  <a:srgbClr val="002060"/>
                </a:solidFill>
              </a:rPr>
              <a:t>כלומר קיים תנאי מספיק</a:t>
            </a:r>
            <a:br>
              <a:rPr lang="en-US" sz="3200" b="1" dirty="0">
                <a:solidFill>
                  <a:srgbClr val="002060"/>
                </a:solidFill>
              </a:rPr>
            </a:br>
            <a:r>
              <a:rPr lang="en-US" sz="3200" b="1" dirty="0">
                <a:solidFill>
                  <a:srgbClr val="12B4BC"/>
                </a:solidFill>
              </a:rPr>
              <a:t>if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>
                <a:solidFill>
                  <a:srgbClr val="C00000"/>
                </a:solidFill>
              </a:rPr>
              <a:t>True </a:t>
            </a:r>
            <a:r>
              <a:rPr lang="en-US" sz="3200" b="1" dirty="0">
                <a:solidFill>
                  <a:srgbClr val="12B4BC"/>
                </a:solidFill>
              </a:rPr>
              <a:t>or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>
                <a:solidFill>
                  <a:srgbClr val="C00000"/>
                </a:solidFill>
              </a:rPr>
              <a:t>False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>
                <a:solidFill>
                  <a:srgbClr val="70AD47"/>
                </a:solidFill>
              </a:rPr>
              <a:t>-&gt;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>
                <a:solidFill>
                  <a:srgbClr val="C00000"/>
                </a:solidFill>
              </a:rPr>
              <a:t>True</a:t>
            </a:r>
            <a:endParaRPr lang="he-IL" sz="3200" b="1" dirty="0">
              <a:solidFill>
                <a:srgbClr val="C00000"/>
              </a:solidFill>
            </a:endParaRPr>
          </a:p>
        </p:txBody>
      </p:sp>
      <p:cxnSp>
        <p:nvCxnSpPr>
          <p:cNvPr id="3" name="מחבר ישר 2"/>
          <p:cNvCxnSpPr/>
          <p:nvPr/>
        </p:nvCxnSpPr>
        <p:spPr>
          <a:xfrm>
            <a:off x="2639683" y="2808828"/>
            <a:ext cx="717717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שמש 11"/>
          <p:cNvSpPr/>
          <p:nvPr/>
        </p:nvSpPr>
        <p:spPr>
          <a:xfrm>
            <a:off x="7132353" y="2455144"/>
            <a:ext cx="707366" cy="707367"/>
          </a:xfrm>
          <a:prstGeom prst="sun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719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מציין מיקום תוכן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he-IL" b="1" dirty="0"/>
              <a:t>לפניכם מעגל חשמלי פשוט בעל שני פתחים ונורה</a:t>
            </a:r>
          </a:p>
        </p:txBody>
      </p:sp>
      <p:sp>
        <p:nvSpPr>
          <p:cNvPr id="7" name="כותרת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תנאי מורכב</a:t>
            </a:r>
          </a:p>
        </p:txBody>
      </p:sp>
      <p:sp>
        <p:nvSpPr>
          <p:cNvPr id="9" name="מלבן 8"/>
          <p:cNvSpPr/>
          <p:nvPr/>
        </p:nvSpPr>
        <p:spPr>
          <a:xfrm>
            <a:off x="2639683" y="2053087"/>
            <a:ext cx="7177177" cy="24844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rgbClr val="002060">
                      <a:alpha val="40000"/>
                    </a:srgbClr>
                  </a:outerShdw>
                </a:effectLst>
              </a:rPr>
              <a:t>הנורה תידלק כאשר 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rgbClr val="002060">
                      <a:alpha val="40000"/>
                    </a:srgbClr>
                  </a:outerShdw>
                </a:effectLst>
              </a:rPr>
              <a:t>A</a:t>
            </a:r>
            <a:r>
              <a:rPr lang="he-IL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rgbClr val="002060">
                      <a:alpha val="40000"/>
                    </a:srgbClr>
                  </a:outerShdw>
                </a:effectLst>
              </a:rPr>
              <a:t> </a:t>
            </a:r>
            <a:r>
              <a:rPr lang="he-IL" sz="2400" b="1" dirty="0">
                <a:ln w="0"/>
                <a:solidFill>
                  <a:srgbClr val="12B4BC"/>
                </a:solidFill>
                <a:effectLst>
                  <a:outerShdw blurRad="38100" dist="19050" dir="2700000" algn="tl" rotWithShape="0">
                    <a:srgbClr val="002060">
                      <a:alpha val="40000"/>
                    </a:srgbClr>
                  </a:outerShdw>
                </a:effectLst>
              </a:rPr>
              <a:t>או 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rgbClr val="002060">
                      <a:alpha val="40000"/>
                    </a:srgbClr>
                  </a:outerShdw>
                </a:effectLst>
              </a:rPr>
              <a:t>B</a:t>
            </a:r>
            <a:r>
              <a:rPr lang="he-IL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rgbClr val="002060">
                      <a:alpha val="40000"/>
                    </a:srgbClr>
                  </a:outerShdw>
                </a:effectLst>
              </a:rPr>
              <a:t> יהיו סגורים</a:t>
            </a:r>
          </a:p>
        </p:txBody>
      </p:sp>
      <p:sp>
        <p:nvSpPr>
          <p:cNvPr id="10" name="מלבן 9"/>
          <p:cNvSpPr/>
          <p:nvPr/>
        </p:nvSpPr>
        <p:spPr>
          <a:xfrm>
            <a:off x="5580174" y="2025340"/>
            <a:ext cx="759124" cy="39681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>
              <a:solidFill>
                <a:srgbClr val="002060"/>
              </a:solidFill>
            </a:endParaRPr>
          </a:p>
        </p:txBody>
      </p:sp>
      <p:sp>
        <p:nvSpPr>
          <p:cNvPr id="11" name="מלבן 10"/>
          <p:cNvSpPr/>
          <p:nvPr/>
        </p:nvSpPr>
        <p:spPr>
          <a:xfrm>
            <a:off x="5469147" y="4184508"/>
            <a:ext cx="759124" cy="39681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07314" y="1515562"/>
            <a:ext cx="67286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A</a:t>
            </a:r>
            <a:endParaRPr lang="he-IL" sz="3200" b="1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72809" y="4027597"/>
            <a:ext cx="67286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B</a:t>
            </a:r>
            <a:endParaRPr lang="he-IL" sz="3200" b="1" dirty="0">
              <a:solidFill>
                <a:srgbClr val="002060"/>
              </a:solidFill>
            </a:endParaRPr>
          </a:p>
        </p:txBody>
      </p:sp>
      <p:cxnSp>
        <p:nvCxnSpPr>
          <p:cNvPr id="16" name="מחבר ישר 15"/>
          <p:cNvCxnSpPr/>
          <p:nvPr/>
        </p:nvCxnSpPr>
        <p:spPr>
          <a:xfrm>
            <a:off x="5580174" y="2053087"/>
            <a:ext cx="759124" cy="0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מחבר ישר 16"/>
          <p:cNvCxnSpPr/>
          <p:nvPr/>
        </p:nvCxnSpPr>
        <p:spPr>
          <a:xfrm flipV="1">
            <a:off x="5469147" y="4290435"/>
            <a:ext cx="759124" cy="260173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86443" y="5061294"/>
            <a:ext cx="6356228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3200" b="1" dirty="0">
                <a:solidFill>
                  <a:srgbClr val="002060"/>
                </a:solidFill>
              </a:rPr>
              <a:t>זוהי מערכת </a:t>
            </a:r>
            <a:r>
              <a:rPr lang="he-IL" sz="3200" b="1" dirty="0">
                <a:solidFill>
                  <a:srgbClr val="12B4BC"/>
                </a:solidFill>
              </a:rPr>
              <a:t>או </a:t>
            </a:r>
            <a:r>
              <a:rPr lang="he-IL" sz="3200" b="1" dirty="0">
                <a:solidFill>
                  <a:srgbClr val="002060"/>
                </a:solidFill>
              </a:rPr>
              <a:t>ובאנגלית </a:t>
            </a:r>
            <a:r>
              <a:rPr lang="en-US" sz="3200" b="1" dirty="0">
                <a:solidFill>
                  <a:srgbClr val="12B4BC"/>
                </a:solidFill>
              </a:rPr>
              <a:t>or</a:t>
            </a:r>
            <a:endParaRPr lang="he-IL" sz="3200" b="1" dirty="0">
              <a:solidFill>
                <a:srgbClr val="12B4BC"/>
              </a:solidFill>
            </a:endParaRPr>
          </a:p>
        </p:txBody>
      </p:sp>
      <p:cxnSp>
        <p:nvCxnSpPr>
          <p:cNvPr id="3" name="מחבר ישר 2"/>
          <p:cNvCxnSpPr/>
          <p:nvPr/>
        </p:nvCxnSpPr>
        <p:spPr>
          <a:xfrm>
            <a:off x="2639683" y="2790898"/>
            <a:ext cx="717717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שמש 11"/>
          <p:cNvSpPr/>
          <p:nvPr/>
        </p:nvSpPr>
        <p:spPr>
          <a:xfrm>
            <a:off x="7370713" y="2422155"/>
            <a:ext cx="707366" cy="707367"/>
          </a:xfrm>
          <a:prstGeom prst="sun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717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3">
            <a:extLst>
              <a:ext uri="{FF2B5EF4-FFF2-40B4-BE49-F238E27FC236}">
                <a16:creationId xmlns:a16="http://schemas.microsoft.com/office/drawing/2014/main" id="{2BA832D5-5019-4D1F-9C26-A9FBB987D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טבלה לדוגמה</a:t>
            </a:r>
          </a:p>
        </p:txBody>
      </p:sp>
      <p:graphicFrame>
        <p:nvGraphicFramePr>
          <p:cNvPr id="2" name="טבלה 18">
            <a:extLst>
              <a:ext uri="{FF2B5EF4-FFF2-40B4-BE49-F238E27FC236}">
                <a16:creationId xmlns:a16="http://schemas.microsoft.com/office/drawing/2014/main" id="{76404933-E0C9-4EB6-9FB4-EF57A5FC2A59}"/>
              </a:ext>
            </a:extLst>
          </p:cNvPr>
          <p:cNvGraphicFramePr>
            <a:graphicFrameLocks noGrp="1"/>
          </p:cNvGraphicFramePr>
          <p:nvPr/>
        </p:nvGraphicFramePr>
        <p:xfrm>
          <a:off x="1744200" y="1236128"/>
          <a:ext cx="8703600" cy="3657605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7407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0720">
                  <a:extLst>
                    <a:ext uri="{9D8B030D-6E8A-4147-A177-3AD203B41FA5}">
                      <a16:colId xmlns:a16="http://schemas.microsoft.com/office/drawing/2014/main" val="1456415834"/>
                    </a:ext>
                  </a:extLst>
                </a:gridCol>
                <a:gridCol w="1740720">
                  <a:extLst>
                    <a:ext uri="{9D8B030D-6E8A-4147-A177-3AD203B41FA5}">
                      <a16:colId xmlns:a16="http://schemas.microsoft.com/office/drawing/2014/main" val="3266944433"/>
                    </a:ext>
                  </a:extLst>
                </a:gridCol>
                <a:gridCol w="1740720">
                  <a:extLst>
                    <a:ext uri="{9D8B030D-6E8A-4147-A177-3AD203B41FA5}">
                      <a16:colId xmlns:a16="http://schemas.microsoft.com/office/drawing/2014/main" val="460886113"/>
                    </a:ext>
                  </a:extLst>
                </a:gridCol>
                <a:gridCol w="1740720">
                  <a:extLst>
                    <a:ext uri="{9D8B030D-6E8A-4147-A177-3AD203B41FA5}">
                      <a16:colId xmlns:a16="http://schemas.microsoft.com/office/drawing/2014/main" val="794179045"/>
                    </a:ext>
                  </a:extLst>
                </a:gridCol>
              </a:tblGrid>
              <a:tr h="522515">
                <a:tc>
                  <a:txBody>
                    <a:bodyPr/>
                    <a:lstStyle/>
                    <a:p>
                      <a:pPr algn="ctr" rtl="1"/>
                      <a:endParaRPr lang="he-IL" sz="2400" b="1" dirty="0">
                        <a:solidFill>
                          <a:schemeClr val="bg1"/>
                        </a:solidFill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 anchor="ctr">
                    <a:solidFill>
                      <a:srgbClr val="12B4B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b="1" dirty="0">
                          <a:solidFill>
                            <a:schemeClr val="bg1"/>
                          </a:solidFill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פלט</a:t>
                      </a:r>
                    </a:p>
                  </a:txBody>
                  <a:tcPr anchor="ctr">
                    <a:solidFill>
                      <a:srgbClr val="12B4B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b="1" dirty="0">
                          <a:solidFill>
                            <a:schemeClr val="bg1"/>
                          </a:solidFill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תנאי 2</a:t>
                      </a:r>
                    </a:p>
                  </a:txBody>
                  <a:tcPr anchor="ctr">
                    <a:solidFill>
                      <a:srgbClr val="12B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91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2400" b="1" dirty="0">
                          <a:solidFill>
                            <a:schemeClr val="bg1"/>
                          </a:solidFill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אופרטור</a:t>
                      </a:r>
                    </a:p>
                  </a:txBody>
                  <a:tcPr anchor="ctr">
                    <a:solidFill>
                      <a:srgbClr val="12B4B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b="1" dirty="0">
                          <a:solidFill>
                            <a:schemeClr val="bg1"/>
                          </a:solidFill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תנאי 1</a:t>
                      </a:r>
                    </a:p>
                  </a:txBody>
                  <a:tcPr anchor="ctr">
                    <a:solidFill>
                      <a:srgbClr val="12B4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4121837"/>
                  </a:ext>
                </a:extLst>
              </a:tr>
              <a:tr h="522515">
                <a:tc>
                  <a:txBody>
                    <a:bodyPr/>
                    <a:lstStyle/>
                    <a:p>
                      <a:pPr algn="ctr" rtl="1"/>
                      <a:endParaRPr lang="he-IL" sz="20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000" b="1" dirty="0">
                          <a:solidFill>
                            <a:srgbClr val="C00000"/>
                          </a:solidFill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True</a:t>
                      </a:r>
                      <a:endParaRPr lang="he-IL" sz="2000" b="1" dirty="0">
                        <a:solidFill>
                          <a:srgbClr val="C00000"/>
                        </a:solidFill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000" b="1" dirty="0">
                          <a:solidFill>
                            <a:srgbClr val="C00000"/>
                          </a:solidFill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T</a:t>
                      </a:r>
                      <a:r>
                        <a:rPr lang="he-IL" sz="2000" b="1" dirty="0" err="1">
                          <a:solidFill>
                            <a:srgbClr val="C00000"/>
                          </a:solidFill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rue</a:t>
                      </a:r>
                      <a:endParaRPr lang="he-IL" sz="2000" b="1" dirty="0">
                        <a:solidFill>
                          <a:srgbClr val="C00000"/>
                        </a:solidFill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91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12B4BC"/>
                          </a:solidFill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and</a:t>
                      </a:r>
                      <a:endParaRPr lang="he-IL" sz="2000" b="1" dirty="0">
                        <a:solidFill>
                          <a:srgbClr val="12B4BC"/>
                        </a:solidFill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000" b="1" dirty="0">
                          <a:solidFill>
                            <a:srgbClr val="C00000"/>
                          </a:solidFill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True</a:t>
                      </a:r>
                      <a:endParaRPr lang="he-IL" sz="2000" b="1" dirty="0">
                        <a:solidFill>
                          <a:srgbClr val="C00000"/>
                        </a:solidFill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8032429"/>
                  </a:ext>
                </a:extLst>
              </a:tr>
              <a:tr h="522515">
                <a:tc>
                  <a:txBody>
                    <a:bodyPr/>
                    <a:lstStyle/>
                    <a:p>
                      <a:pPr algn="ctr" rtl="1"/>
                      <a:endParaRPr lang="he-IL" sz="20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000" b="1" dirty="0">
                          <a:solidFill>
                            <a:srgbClr val="C00000"/>
                          </a:solidFill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False</a:t>
                      </a:r>
                      <a:endParaRPr lang="he-IL" sz="2000" b="1" dirty="0">
                        <a:solidFill>
                          <a:srgbClr val="C00000"/>
                        </a:solidFill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000" b="1" dirty="0">
                          <a:solidFill>
                            <a:srgbClr val="C00000"/>
                          </a:solidFill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F</a:t>
                      </a:r>
                      <a:r>
                        <a:rPr lang="he-IL" sz="2000" b="1" dirty="0" err="1">
                          <a:solidFill>
                            <a:srgbClr val="C00000"/>
                          </a:solidFill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alse</a:t>
                      </a:r>
                      <a:endParaRPr lang="he-IL" sz="2000" b="1" dirty="0">
                        <a:solidFill>
                          <a:srgbClr val="C00000"/>
                        </a:solidFill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91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12B4BC"/>
                          </a:solidFill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and</a:t>
                      </a:r>
                      <a:endParaRPr lang="he-IL" sz="2000" b="1" dirty="0">
                        <a:solidFill>
                          <a:srgbClr val="12B4BC"/>
                        </a:solidFill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000" b="1" dirty="0">
                          <a:solidFill>
                            <a:srgbClr val="C00000"/>
                          </a:solidFill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T</a:t>
                      </a:r>
                      <a:r>
                        <a:rPr lang="he-IL" sz="2000" b="1" dirty="0" err="1">
                          <a:solidFill>
                            <a:srgbClr val="C00000"/>
                          </a:solidFill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rue</a:t>
                      </a:r>
                      <a:endParaRPr lang="he-IL" sz="2000" b="1" dirty="0">
                        <a:solidFill>
                          <a:srgbClr val="C00000"/>
                        </a:solidFill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4613043"/>
                  </a:ext>
                </a:extLst>
              </a:tr>
              <a:tr h="522515">
                <a:tc>
                  <a:txBody>
                    <a:bodyPr/>
                    <a:lstStyle/>
                    <a:p>
                      <a:pPr algn="ctr" rtl="1"/>
                      <a:endParaRPr lang="he-IL" sz="20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000" b="1" dirty="0">
                          <a:solidFill>
                            <a:srgbClr val="C00000"/>
                          </a:solidFill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False</a:t>
                      </a:r>
                      <a:endParaRPr lang="he-IL" sz="2000" b="1" dirty="0">
                        <a:solidFill>
                          <a:srgbClr val="C00000"/>
                        </a:solidFill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000" b="1" dirty="0">
                          <a:solidFill>
                            <a:srgbClr val="C00000"/>
                          </a:solidFill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F</a:t>
                      </a:r>
                      <a:r>
                        <a:rPr lang="he-IL" sz="2000" b="1" dirty="0" err="1">
                          <a:solidFill>
                            <a:srgbClr val="C00000"/>
                          </a:solidFill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alse</a:t>
                      </a:r>
                      <a:endParaRPr lang="he-IL" sz="2000" b="1" dirty="0">
                        <a:solidFill>
                          <a:srgbClr val="C00000"/>
                        </a:solidFill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91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12B4BC"/>
                          </a:solidFill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and</a:t>
                      </a:r>
                      <a:endParaRPr lang="he-IL" sz="2000" b="1" dirty="0">
                        <a:solidFill>
                          <a:srgbClr val="12B4BC"/>
                        </a:solidFill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000" b="1" dirty="0">
                          <a:solidFill>
                            <a:srgbClr val="C00000"/>
                          </a:solidFill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F</a:t>
                      </a:r>
                      <a:r>
                        <a:rPr lang="he-IL" sz="2000" b="1" dirty="0" err="1">
                          <a:solidFill>
                            <a:srgbClr val="C00000"/>
                          </a:solidFill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alse</a:t>
                      </a:r>
                      <a:endParaRPr lang="he-IL" sz="2000" b="1" dirty="0">
                        <a:solidFill>
                          <a:srgbClr val="C00000"/>
                        </a:solidFill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67094457"/>
                  </a:ext>
                </a:extLst>
              </a:tr>
              <a:tr h="522515">
                <a:tc>
                  <a:txBody>
                    <a:bodyPr/>
                    <a:lstStyle/>
                    <a:p>
                      <a:pPr algn="ctr" rtl="1"/>
                      <a:endParaRPr lang="he-IL" sz="20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000" b="1" dirty="0">
                          <a:solidFill>
                            <a:srgbClr val="C00000"/>
                          </a:solidFill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True</a:t>
                      </a:r>
                      <a:endParaRPr lang="he-IL" sz="2000" b="1" dirty="0">
                        <a:solidFill>
                          <a:srgbClr val="C00000"/>
                        </a:solidFill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000" b="1" dirty="0">
                          <a:solidFill>
                            <a:srgbClr val="C00000"/>
                          </a:solidFill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T</a:t>
                      </a:r>
                      <a:r>
                        <a:rPr lang="he-IL" sz="2000" b="1" dirty="0" err="1">
                          <a:solidFill>
                            <a:srgbClr val="C00000"/>
                          </a:solidFill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rue</a:t>
                      </a:r>
                      <a:endParaRPr lang="he-IL" sz="2000" b="1" dirty="0">
                        <a:solidFill>
                          <a:srgbClr val="C00000"/>
                        </a:solidFill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91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12B4BC"/>
                          </a:solidFill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or</a:t>
                      </a:r>
                      <a:endParaRPr lang="he-IL" sz="2000" b="1" dirty="0">
                        <a:solidFill>
                          <a:srgbClr val="12B4BC"/>
                        </a:solidFill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000" b="1" dirty="0">
                          <a:solidFill>
                            <a:srgbClr val="C00000"/>
                          </a:solidFill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True</a:t>
                      </a:r>
                      <a:endParaRPr lang="he-IL" sz="2000" b="1" dirty="0">
                        <a:solidFill>
                          <a:srgbClr val="C00000"/>
                        </a:solidFill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7255262"/>
                  </a:ext>
                </a:extLst>
              </a:tr>
              <a:tr h="522515">
                <a:tc>
                  <a:txBody>
                    <a:bodyPr/>
                    <a:lstStyle/>
                    <a:p>
                      <a:pPr algn="ctr" rtl="1"/>
                      <a:endParaRPr lang="he-IL" sz="20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000" b="1" dirty="0">
                          <a:solidFill>
                            <a:srgbClr val="C00000"/>
                          </a:solidFill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True</a:t>
                      </a:r>
                      <a:endParaRPr lang="he-IL" sz="2000" b="1" dirty="0">
                        <a:solidFill>
                          <a:srgbClr val="C00000"/>
                        </a:solidFill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000" b="1" dirty="0">
                          <a:solidFill>
                            <a:srgbClr val="C00000"/>
                          </a:solidFill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F</a:t>
                      </a:r>
                      <a:r>
                        <a:rPr lang="he-IL" sz="2000" b="1" dirty="0" err="1">
                          <a:solidFill>
                            <a:srgbClr val="C00000"/>
                          </a:solidFill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alse</a:t>
                      </a:r>
                      <a:endParaRPr lang="he-IL" sz="2000" b="1" dirty="0">
                        <a:solidFill>
                          <a:srgbClr val="C00000"/>
                        </a:solidFill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91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2000" b="1" dirty="0" err="1">
                          <a:solidFill>
                            <a:srgbClr val="12B4BC"/>
                          </a:solidFill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or</a:t>
                      </a:r>
                      <a:endParaRPr lang="he-IL" sz="2000" b="1" dirty="0">
                        <a:solidFill>
                          <a:srgbClr val="12B4BC"/>
                        </a:solidFill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000" b="1" dirty="0">
                          <a:solidFill>
                            <a:srgbClr val="C00000"/>
                          </a:solidFill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True</a:t>
                      </a:r>
                      <a:endParaRPr lang="he-IL" sz="2000" b="1" dirty="0">
                        <a:solidFill>
                          <a:srgbClr val="C00000"/>
                        </a:solidFill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3032467"/>
                  </a:ext>
                </a:extLst>
              </a:tr>
              <a:tr h="522515">
                <a:tc>
                  <a:txBody>
                    <a:bodyPr/>
                    <a:lstStyle/>
                    <a:p>
                      <a:pPr algn="ctr" rtl="1"/>
                      <a:endParaRPr lang="he-IL" sz="20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000" b="1" dirty="0">
                          <a:solidFill>
                            <a:srgbClr val="C00000"/>
                          </a:solidFill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False</a:t>
                      </a:r>
                      <a:endParaRPr lang="he-IL" sz="2000" b="1" dirty="0">
                        <a:solidFill>
                          <a:srgbClr val="C00000"/>
                        </a:solidFill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000" b="1" dirty="0">
                          <a:solidFill>
                            <a:srgbClr val="C00000"/>
                          </a:solidFill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F</a:t>
                      </a:r>
                      <a:r>
                        <a:rPr lang="he-IL" sz="2000" b="1" dirty="0" err="1">
                          <a:solidFill>
                            <a:srgbClr val="C00000"/>
                          </a:solidFill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alse</a:t>
                      </a:r>
                      <a:endParaRPr lang="he-IL" sz="2000" b="1" dirty="0">
                        <a:solidFill>
                          <a:srgbClr val="C00000"/>
                        </a:solidFill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91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2000" b="1" dirty="0" err="1">
                          <a:solidFill>
                            <a:srgbClr val="12B4BC"/>
                          </a:solidFill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or</a:t>
                      </a:r>
                      <a:endParaRPr lang="he-IL" sz="2000" b="1" dirty="0">
                        <a:solidFill>
                          <a:srgbClr val="12B4BC"/>
                        </a:solidFill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000" b="1" dirty="0">
                          <a:solidFill>
                            <a:srgbClr val="C00000"/>
                          </a:solidFill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False</a:t>
                      </a:r>
                      <a:endParaRPr lang="he-IL" sz="2000" b="1" dirty="0">
                        <a:solidFill>
                          <a:srgbClr val="C00000"/>
                        </a:solidFill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44335524"/>
                  </a:ext>
                </a:extLst>
              </a:tr>
            </a:tbl>
          </a:graphicData>
        </a:graphic>
      </p:graphicFrame>
      <p:sp>
        <p:nvSpPr>
          <p:cNvPr id="6" name="שמש 5"/>
          <p:cNvSpPr/>
          <p:nvPr/>
        </p:nvSpPr>
        <p:spPr>
          <a:xfrm>
            <a:off x="9342407" y="1733909"/>
            <a:ext cx="465827" cy="431321"/>
          </a:xfrm>
          <a:prstGeom prst="sun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7" name="שמש 6"/>
          <p:cNvSpPr/>
          <p:nvPr/>
        </p:nvSpPr>
        <p:spPr>
          <a:xfrm>
            <a:off x="9342406" y="3339700"/>
            <a:ext cx="465827" cy="431321"/>
          </a:xfrm>
          <a:prstGeom prst="sun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9" name="שמש 8"/>
          <p:cNvSpPr/>
          <p:nvPr/>
        </p:nvSpPr>
        <p:spPr>
          <a:xfrm>
            <a:off x="9342406" y="2300170"/>
            <a:ext cx="465827" cy="451480"/>
          </a:xfrm>
          <a:prstGeom prst="sun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0" name="שמש 9"/>
          <p:cNvSpPr/>
          <p:nvPr/>
        </p:nvSpPr>
        <p:spPr>
          <a:xfrm>
            <a:off x="9342405" y="2830565"/>
            <a:ext cx="465827" cy="451480"/>
          </a:xfrm>
          <a:prstGeom prst="sun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1" name="שמש 10"/>
          <p:cNvSpPr/>
          <p:nvPr/>
        </p:nvSpPr>
        <p:spPr>
          <a:xfrm>
            <a:off x="9342404" y="4416197"/>
            <a:ext cx="465827" cy="451480"/>
          </a:xfrm>
          <a:prstGeom prst="sun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2" name="שמש 11"/>
          <p:cNvSpPr/>
          <p:nvPr/>
        </p:nvSpPr>
        <p:spPr>
          <a:xfrm>
            <a:off x="9351030" y="3909439"/>
            <a:ext cx="465827" cy="431321"/>
          </a:xfrm>
          <a:prstGeom prst="sun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3" name="חץ: למטה 15">
            <a:extLst>
              <a:ext uri="{FF2B5EF4-FFF2-40B4-BE49-F238E27FC236}">
                <a16:creationId xmlns:a16="http://schemas.microsoft.com/office/drawing/2014/main" id="{EAA00E1F-4AB0-486C-913B-15052F60E18D}"/>
              </a:ext>
            </a:extLst>
          </p:cNvPr>
          <p:cNvSpPr/>
          <p:nvPr/>
        </p:nvSpPr>
        <p:spPr>
          <a:xfrm rot="16200000">
            <a:off x="2386128" y="4465783"/>
            <a:ext cx="554182" cy="1838038"/>
          </a:xfrm>
          <a:prstGeom prst="downArrow">
            <a:avLst>
              <a:gd name="adj1" fmla="val 50000"/>
              <a:gd name="adj2" fmla="val 8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7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0816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95999" y="1350954"/>
            <a:ext cx="10800000" cy="1260000"/>
          </a:xfrm>
        </p:spPr>
        <p:txBody>
          <a:bodyPr/>
          <a:lstStyle/>
          <a:p>
            <a:r>
              <a:rPr lang="he-IL" sz="6000" dirty="0"/>
              <a:t>תנאים מורכבים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10"/>
          </p:nvPr>
        </p:nvSpPr>
        <p:spPr>
          <a:xfrm>
            <a:off x="1494181" y="2347797"/>
            <a:ext cx="9203635" cy="804863"/>
          </a:xfrm>
        </p:spPr>
        <p:txBody>
          <a:bodyPr>
            <a:normAutofit/>
          </a:bodyPr>
          <a:lstStyle/>
          <a:p>
            <a:r>
              <a:rPr lang="he-IL" b="1" dirty="0"/>
              <a:t>מערכות אמת ושקר</a:t>
            </a:r>
            <a:endParaRPr lang="en-US" b="1" dirty="0"/>
          </a:p>
          <a:p>
            <a:endParaRPr lang="he-IL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66BF79-058C-4E1F-90E7-9B9573F061F8}"/>
              </a:ext>
            </a:extLst>
          </p:cNvPr>
          <p:cNvSpPr txBox="1"/>
          <p:nvPr/>
        </p:nvSpPr>
        <p:spPr>
          <a:xfrm>
            <a:off x="2286001" y="2874111"/>
            <a:ext cx="7300452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dirty="0">
                <a:sym typeface="Varela Round"/>
              </a:rPr>
              <a:t>תכנית העתודה למנהיגות מדעית טכנולוגית</a:t>
            </a:r>
            <a:br>
              <a:rPr lang="en-US" sz="2800" dirty="0">
                <a:sym typeface="Varela Round"/>
              </a:rPr>
            </a:br>
            <a:r>
              <a:rPr lang="he-IL" sz="2800" dirty="0">
                <a:sym typeface="Varela Round"/>
              </a:rPr>
              <a:t>כיתה ח – פייתון 3</a:t>
            </a:r>
          </a:p>
        </p:txBody>
      </p:sp>
      <p:sp>
        <p:nvSpPr>
          <p:cNvPr id="6" name="מציין מיקום תוכן 3">
            <a:extLst>
              <a:ext uri="{FF2B5EF4-FFF2-40B4-BE49-F238E27FC236}">
                <a16:creationId xmlns:a16="http://schemas.microsoft.com/office/drawing/2014/main" id="{C8D5DD84-B95F-4BC4-BDEF-64DDAE582150}"/>
              </a:ext>
            </a:extLst>
          </p:cNvPr>
          <p:cNvSpPr txBox="1">
            <a:spLocks/>
          </p:cNvSpPr>
          <p:nvPr/>
        </p:nvSpPr>
        <p:spPr>
          <a:xfrm>
            <a:off x="695999" y="3811551"/>
            <a:ext cx="10800000" cy="7200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0" indent="0" algn="ctr" defTabSz="914491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3024" indent="-285779" algn="r" defTabSz="914491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114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360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606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2400" dirty="0">
                <a:sym typeface="Varela Round"/>
              </a:rPr>
              <a:t>מלכי רותם</a:t>
            </a:r>
          </a:p>
        </p:txBody>
      </p:sp>
    </p:spTree>
    <p:extLst>
      <p:ext uri="{BB962C8B-B14F-4D97-AF65-F5344CB8AC3E}">
        <p14:creationId xmlns:p14="http://schemas.microsoft.com/office/powerpoint/2010/main" val="26302893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תנאים מורכבים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he-IL" dirty="0"/>
              <a:t>סיכום</a:t>
            </a:r>
          </a:p>
        </p:txBody>
      </p:sp>
      <p:sp>
        <p:nvSpPr>
          <p:cNvPr id="5" name="מציין מיקום תוכן 4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he-IL" b="1" dirty="0">
                <a:solidFill>
                  <a:srgbClr val="12B4BC"/>
                </a:solidFill>
              </a:rPr>
              <a:t>תנאים מורכבים משלבים מספר פסוקי אמת ושקר במערכות וגם ו או</a:t>
            </a:r>
            <a:br>
              <a:rPr lang="en-US" b="1" dirty="0">
                <a:solidFill>
                  <a:srgbClr val="12B4BC"/>
                </a:solidFill>
              </a:rPr>
            </a:br>
            <a:r>
              <a:rPr lang="he-IL" b="1" dirty="0">
                <a:solidFill>
                  <a:srgbClr val="12B4BC"/>
                </a:solidFill>
              </a:rPr>
              <a:t>ובאנגלית </a:t>
            </a:r>
            <a:r>
              <a:rPr lang="en-US" b="1" dirty="0">
                <a:solidFill>
                  <a:srgbClr val="12B4BC"/>
                </a:solidFill>
              </a:rPr>
              <a:t>and</a:t>
            </a:r>
            <a:r>
              <a:rPr lang="he-IL" b="1" dirty="0">
                <a:solidFill>
                  <a:srgbClr val="12B4BC"/>
                </a:solidFill>
              </a:rPr>
              <a:t> ו </a:t>
            </a:r>
            <a:r>
              <a:rPr lang="en-US" b="1" dirty="0">
                <a:solidFill>
                  <a:srgbClr val="12B4BC"/>
                </a:solidFill>
              </a:rPr>
              <a:t>or</a:t>
            </a:r>
            <a:r>
              <a:rPr lang="he-IL" b="1" dirty="0">
                <a:solidFill>
                  <a:srgbClr val="12B4BC"/>
                </a:solidFill>
              </a:rPr>
              <a:t>.</a:t>
            </a:r>
            <a:br>
              <a:rPr lang="en-US" b="1" dirty="0">
                <a:solidFill>
                  <a:srgbClr val="12B4BC"/>
                </a:solidFill>
              </a:rPr>
            </a:br>
            <a:r>
              <a:rPr lang="he-IL" b="1" dirty="0">
                <a:solidFill>
                  <a:srgbClr val="12B4BC"/>
                </a:solidFill>
              </a:rPr>
              <a:t>קיימים תנאים הכרחיים ותנאים מספיקים.</a:t>
            </a:r>
          </a:p>
          <a:p>
            <a:pPr marL="0" indent="0" algn="l">
              <a:buNone/>
            </a:pPr>
            <a:r>
              <a:rPr lang="en-US" b="1" dirty="0">
                <a:solidFill>
                  <a:srgbClr val="12B4BC"/>
                </a:solidFill>
              </a:rPr>
              <a:t>if</a:t>
            </a:r>
            <a:r>
              <a:rPr lang="en-US" b="1" dirty="0"/>
              <a:t> </a:t>
            </a:r>
            <a:r>
              <a:rPr lang="en-US" b="1" dirty="0">
                <a:solidFill>
                  <a:srgbClr val="C00000"/>
                </a:solidFill>
              </a:rPr>
              <a:t>True </a:t>
            </a:r>
            <a:r>
              <a:rPr lang="en-US" b="1" dirty="0">
                <a:solidFill>
                  <a:srgbClr val="12B4BC"/>
                </a:solidFill>
              </a:rPr>
              <a:t>and </a:t>
            </a:r>
            <a:r>
              <a:rPr lang="en-US" b="1" dirty="0">
                <a:solidFill>
                  <a:srgbClr val="C00000"/>
                </a:solidFill>
              </a:rPr>
              <a:t>True</a:t>
            </a:r>
            <a:r>
              <a:rPr lang="en-US" b="1" dirty="0"/>
              <a:t> </a:t>
            </a:r>
            <a:r>
              <a:rPr lang="en-US" b="1" dirty="0">
                <a:solidFill>
                  <a:schemeClr val="accent6"/>
                </a:solidFill>
              </a:rPr>
              <a:t>-&gt;</a:t>
            </a:r>
            <a:r>
              <a:rPr lang="en-US" b="1" dirty="0"/>
              <a:t> </a:t>
            </a:r>
            <a:r>
              <a:rPr lang="en-US" b="1" dirty="0">
                <a:solidFill>
                  <a:srgbClr val="C00000"/>
                </a:solidFill>
              </a:rPr>
              <a:t>True</a:t>
            </a:r>
            <a:endParaRPr lang="he-IL" b="1" dirty="0">
              <a:solidFill>
                <a:srgbClr val="C00000"/>
              </a:solidFill>
            </a:endParaRPr>
          </a:p>
          <a:p>
            <a:pPr marL="0" indent="0" algn="l" rtl="0">
              <a:buNone/>
            </a:pPr>
            <a:r>
              <a:rPr lang="en-US" b="1" dirty="0">
                <a:solidFill>
                  <a:srgbClr val="12B4BC"/>
                </a:solidFill>
              </a:rPr>
              <a:t>if</a:t>
            </a:r>
            <a:r>
              <a:rPr lang="en-US" b="1" dirty="0"/>
              <a:t> </a:t>
            </a:r>
            <a:r>
              <a:rPr lang="en-US" b="1" dirty="0">
                <a:solidFill>
                  <a:srgbClr val="C00000"/>
                </a:solidFill>
              </a:rPr>
              <a:t>False </a:t>
            </a:r>
            <a:r>
              <a:rPr lang="en-US" b="1" dirty="0">
                <a:solidFill>
                  <a:srgbClr val="12B4BC"/>
                </a:solidFill>
              </a:rPr>
              <a:t>and </a:t>
            </a:r>
            <a:r>
              <a:rPr lang="en-US" b="1" dirty="0">
                <a:solidFill>
                  <a:srgbClr val="C00000"/>
                </a:solidFill>
              </a:rPr>
              <a:t>True</a:t>
            </a:r>
            <a:r>
              <a:rPr lang="en-US" b="1" dirty="0"/>
              <a:t> </a:t>
            </a:r>
            <a:r>
              <a:rPr lang="en-US" b="1" dirty="0">
                <a:solidFill>
                  <a:schemeClr val="accent6"/>
                </a:solidFill>
              </a:rPr>
              <a:t>-&gt;</a:t>
            </a:r>
            <a:r>
              <a:rPr lang="en-US" b="1" dirty="0"/>
              <a:t> </a:t>
            </a:r>
            <a:r>
              <a:rPr lang="en-US" b="1" dirty="0">
                <a:solidFill>
                  <a:srgbClr val="C00000"/>
                </a:solidFill>
              </a:rPr>
              <a:t>False</a:t>
            </a:r>
            <a:endParaRPr lang="he-IL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he-IL" b="1" dirty="0">
              <a:solidFill>
                <a:srgbClr val="12B4BC"/>
              </a:solidFill>
            </a:endParaRPr>
          </a:p>
          <a:p>
            <a:pPr marL="0" indent="0" algn="l">
              <a:buNone/>
            </a:pPr>
            <a:r>
              <a:rPr lang="en-US" b="1" dirty="0">
                <a:solidFill>
                  <a:srgbClr val="12B4BC"/>
                </a:solidFill>
              </a:rPr>
              <a:t>if</a:t>
            </a:r>
            <a:r>
              <a:rPr lang="en-US" b="1" dirty="0"/>
              <a:t> </a:t>
            </a:r>
            <a:r>
              <a:rPr lang="en-US" b="1" dirty="0">
                <a:solidFill>
                  <a:srgbClr val="C00000"/>
                </a:solidFill>
              </a:rPr>
              <a:t>False </a:t>
            </a:r>
            <a:r>
              <a:rPr lang="en-US" b="1" dirty="0">
                <a:solidFill>
                  <a:srgbClr val="12B4BC"/>
                </a:solidFill>
              </a:rPr>
              <a:t>or</a:t>
            </a:r>
            <a:r>
              <a:rPr lang="en-US" b="1" dirty="0"/>
              <a:t> </a:t>
            </a:r>
            <a:r>
              <a:rPr lang="en-US" b="1" dirty="0">
                <a:solidFill>
                  <a:srgbClr val="C00000"/>
                </a:solidFill>
              </a:rPr>
              <a:t>True</a:t>
            </a:r>
            <a:r>
              <a:rPr lang="en-US" b="1" dirty="0"/>
              <a:t> </a:t>
            </a:r>
            <a:r>
              <a:rPr lang="en-US" b="1" dirty="0">
                <a:solidFill>
                  <a:schemeClr val="accent6"/>
                </a:solidFill>
              </a:rPr>
              <a:t>-&gt;</a:t>
            </a:r>
            <a:r>
              <a:rPr lang="en-US" b="1" dirty="0"/>
              <a:t> </a:t>
            </a:r>
            <a:r>
              <a:rPr lang="en-US" b="1" dirty="0">
                <a:solidFill>
                  <a:srgbClr val="C00000"/>
                </a:solidFill>
              </a:rPr>
              <a:t>True</a:t>
            </a:r>
            <a:endParaRPr lang="he-IL" b="1" dirty="0">
              <a:solidFill>
                <a:srgbClr val="C00000"/>
              </a:solidFill>
            </a:endParaRPr>
          </a:p>
          <a:p>
            <a:pPr marL="0" indent="0" algn="l">
              <a:buNone/>
            </a:pPr>
            <a:r>
              <a:rPr lang="en-US" b="1" dirty="0">
                <a:solidFill>
                  <a:srgbClr val="12B4BC"/>
                </a:solidFill>
              </a:rPr>
              <a:t>if</a:t>
            </a:r>
            <a:r>
              <a:rPr lang="en-US" b="1" dirty="0"/>
              <a:t> </a:t>
            </a:r>
            <a:r>
              <a:rPr lang="en-US" b="1" dirty="0">
                <a:solidFill>
                  <a:srgbClr val="C00000"/>
                </a:solidFill>
              </a:rPr>
              <a:t>False </a:t>
            </a:r>
            <a:r>
              <a:rPr lang="en-US" b="1" dirty="0">
                <a:solidFill>
                  <a:srgbClr val="12B4BC"/>
                </a:solidFill>
              </a:rPr>
              <a:t>or</a:t>
            </a:r>
            <a:r>
              <a:rPr lang="en-US" b="1" dirty="0"/>
              <a:t> </a:t>
            </a:r>
            <a:r>
              <a:rPr lang="en-US" b="1" dirty="0">
                <a:solidFill>
                  <a:srgbClr val="C00000"/>
                </a:solidFill>
              </a:rPr>
              <a:t>False </a:t>
            </a:r>
            <a:r>
              <a:rPr lang="en-US" b="1" dirty="0">
                <a:solidFill>
                  <a:schemeClr val="accent6"/>
                </a:solidFill>
              </a:rPr>
              <a:t>-&gt;</a:t>
            </a:r>
            <a:r>
              <a:rPr lang="en-US" b="1" dirty="0"/>
              <a:t> </a:t>
            </a:r>
            <a:r>
              <a:rPr lang="en-US" b="1" dirty="0">
                <a:solidFill>
                  <a:srgbClr val="C00000"/>
                </a:solidFill>
              </a:rPr>
              <a:t>True</a:t>
            </a:r>
            <a:endParaRPr lang="he-IL" b="1" dirty="0">
              <a:solidFill>
                <a:srgbClr val="C00000"/>
              </a:solidFill>
            </a:endParaRPr>
          </a:p>
          <a:p>
            <a:pPr marL="0" indent="0" algn="l">
              <a:buNone/>
            </a:pPr>
            <a:endParaRPr lang="he-IL" b="1" dirty="0">
              <a:solidFill>
                <a:srgbClr val="C00000"/>
              </a:solidFill>
            </a:endParaRPr>
          </a:p>
          <a:p>
            <a:pPr algn="just" rtl="0"/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8444295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670" y="4108740"/>
            <a:ext cx="2125240" cy="2125240"/>
          </a:xfrm>
          <a:prstGeom prst="rect">
            <a:avLst/>
          </a:prstGeom>
        </p:spPr>
      </p:pic>
      <p:sp>
        <p:nvSpPr>
          <p:cNvPr id="5" name="מלבן 4"/>
          <p:cNvSpPr/>
          <p:nvPr/>
        </p:nvSpPr>
        <p:spPr>
          <a:xfrm>
            <a:off x="608287" y="5033651"/>
            <a:ext cx="7591816" cy="1200329"/>
          </a:xfrm>
          <a:prstGeom prst="rect">
            <a:avLst/>
          </a:prstGeom>
          <a:ln w="762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 rtl="0"/>
            <a:r>
              <a:rPr lang="en-US" dirty="0">
                <a:solidFill>
                  <a:srgbClr val="002060"/>
                </a:solidFill>
              </a:rPr>
              <a:t>If </a:t>
            </a:r>
            <a:r>
              <a:rPr lang="en-US" dirty="0">
                <a:solidFill>
                  <a:srgbClr val="C00000"/>
                </a:solidFill>
              </a:rPr>
              <a:t>True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>
                <a:solidFill>
                  <a:srgbClr val="12B4BC"/>
                </a:solidFill>
              </a:rPr>
              <a:t>and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>
                <a:solidFill>
                  <a:srgbClr val="C00000"/>
                </a:solidFill>
              </a:rPr>
              <a:t>False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>
                <a:solidFill>
                  <a:srgbClr val="12B4BC"/>
                </a:solidFill>
              </a:rPr>
              <a:t>and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>
                <a:solidFill>
                  <a:srgbClr val="C00000"/>
                </a:solidFill>
              </a:rPr>
              <a:t>True</a:t>
            </a:r>
            <a:r>
              <a:rPr lang="en-US" dirty="0">
                <a:solidFill>
                  <a:srgbClr val="002060"/>
                </a:solidFill>
              </a:rPr>
              <a:t> :</a:t>
            </a:r>
          </a:p>
          <a:p>
            <a:pPr algn="l" rtl="0"/>
            <a:r>
              <a:rPr lang="en-US" dirty="0">
                <a:solidFill>
                  <a:srgbClr val="002060"/>
                </a:solidFill>
              </a:rPr>
              <a:t>	print(“Wake up!”)</a:t>
            </a:r>
          </a:p>
          <a:p>
            <a:pPr algn="l" rtl="0"/>
            <a:r>
              <a:rPr lang="en-US" dirty="0">
                <a:solidFill>
                  <a:srgbClr val="002060"/>
                </a:solidFill>
              </a:rPr>
              <a:t>If </a:t>
            </a:r>
            <a:r>
              <a:rPr lang="en-US" dirty="0">
                <a:solidFill>
                  <a:srgbClr val="FF0000"/>
                </a:solidFill>
              </a:rPr>
              <a:t>True</a:t>
            </a:r>
            <a:r>
              <a:rPr lang="en-US" dirty="0">
                <a:solidFill>
                  <a:srgbClr val="002060"/>
                </a:solidFill>
              </a:rPr>
              <a:t>:</a:t>
            </a:r>
          </a:p>
          <a:p>
            <a:pPr algn="l" rtl="0"/>
            <a:r>
              <a:rPr lang="en-US" dirty="0">
                <a:solidFill>
                  <a:srgbClr val="002060"/>
                </a:solidFill>
              </a:rPr>
              <a:t>	print(“Keep Sleeping”)</a:t>
            </a:r>
            <a:endParaRPr lang="he-IL" dirty="0">
              <a:solidFill>
                <a:srgbClr val="002060"/>
              </a:solidFill>
            </a:endParaRPr>
          </a:p>
        </p:txBody>
      </p:sp>
      <p:sp>
        <p:nvSpPr>
          <p:cNvPr id="6" name="כותרת 5"/>
          <p:cNvSpPr>
            <a:spLocks noGrp="1"/>
          </p:cNvSpPr>
          <p:nvPr>
            <p:ph type="title" idx="4294967295"/>
          </p:nvPr>
        </p:nvSpPr>
        <p:spPr>
          <a:xfrm>
            <a:off x="1023683" y="74710"/>
            <a:ext cx="9802813" cy="719138"/>
          </a:xfrm>
        </p:spPr>
        <p:txBody>
          <a:bodyPr>
            <a:normAutofit fontScale="90000"/>
          </a:bodyPr>
          <a:lstStyle/>
          <a:p>
            <a:r>
              <a:rPr lang="he-IL" b="1" dirty="0"/>
              <a:t>תנאים מורכבים</a:t>
            </a:r>
          </a:p>
        </p:txBody>
      </p:sp>
      <p:sp>
        <p:nvSpPr>
          <p:cNvPr id="4" name="הסבר אליפטי 3"/>
          <p:cNvSpPr/>
          <p:nvPr/>
        </p:nvSpPr>
        <p:spPr>
          <a:xfrm>
            <a:off x="4088921" y="1678543"/>
            <a:ext cx="3950898" cy="941688"/>
          </a:xfrm>
          <a:prstGeom prst="wedgeEllipseCallout">
            <a:avLst>
              <a:gd name="adj1" fmla="val -49217"/>
              <a:gd name="adj2" fmla="val 64989"/>
            </a:avLst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12B4BC"/>
                </a:solidFill>
              </a:rPr>
              <a:t>not</a:t>
            </a:r>
            <a:r>
              <a:rPr lang="en-US" dirty="0">
                <a:solidFill>
                  <a:srgbClr val="002060"/>
                </a:solidFill>
              </a:rPr>
              <a:t> True == False</a:t>
            </a:r>
          </a:p>
          <a:p>
            <a:pPr algn="ctr"/>
            <a:endParaRPr lang="he-IL" dirty="0">
              <a:solidFill>
                <a:srgbClr val="002060"/>
              </a:solidFill>
            </a:endParaRPr>
          </a:p>
        </p:txBody>
      </p:sp>
      <p:sp>
        <p:nvSpPr>
          <p:cNvPr id="7" name="מלבן 6"/>
          <p:cNvSpPr/>
          <p:nvPr/>
        </p:nvSpPr>
        <p:spPr>
          <a:xfrm>
            <a:off x="608287" y="963469"/>
            <a:ext cx="797527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morning = </a:t>
            </a:r>
            <a:r>
              <a:rPr lang="en-US" sz="2400" dirty="0">
                <a:solidFill>
                  <a:srgbClr val="0000FF"/>
                </a:solidFill>
                <a:latin typeface="Varela Round" panose="00000500000000000000" pitchFamily="2" charset="-79"/>
              </a:rPr>
              <a:t>True</a:t>
            </a:r>
            <a:endParaRPr lang="en-US" sz="2400" dirty="0">
              <a:solidFill>
                <a:srgbClr val="000000"/>
              </a:solidFill>
              <a:latin typeface="Varela Round" panose="00000500000000000000" pitchFamily="2" charset="-79"/>
            </a:endParaRPr>
          </a:p>
          <a:p>
            <a:pPr algn="l" rtl="0"/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school= </a:t>
            </a:r>
            <a:r>
              <a:rPr lang="en-US" sz="2400" dirty="0">
                <a:solidFill>
                  <a:srgbClr val="0000FF"/>
                </a:solidFill>
                <a:latin typeface="Varela Round" panose="00000500000000000000" pitchFamily="2" charset="-79"/>
              </a:rPr>
              <a:t>True</a:t>
            </a:r>
            <a:endParaRPr lang="en-US" sz="2400" dirty="0">
              <a:solidFill>
                <a:srgbClr val="000000"/>
              </a:solidFill>
              <a:latin typeface="Varela Round" panose="00000500000000000000" pitchFamily="2" charset="-79"/>
            </a:endParaRPr>
          </a:p>
          <a:p>
            <a:pPr algn="l" rtl="0"/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vacation= </a:t>
            </a:r>
            <a:r>
              <a:rPr lang="en-US" sz="2400" dirty="0">
                <a:solidFill>
                  <a:srgbClr val="0000FF"/>
                </a:solidFill>
                <a:latin typeface="Varela Round" panose="00000500000000000000" pitchFamily="2" charset="-79"/>
              </a:rPr>
              <a:t>True</a:t>
            </a:r>
            <a:endParaRPr lang="en-US" sz="2400" dirty="0">
              <a:solidFill>
                <a:srgbClr val="000000"/>
              </a:solidFill>
              <a:latin typeface="Varela Round" panose="00000500000000000000" pitchFamily="2" charset="-79"/>
            </a:endParaRPr>
          </a:p>
          <a:p>
            <a:pPr algn="l" rtl="0"/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hour=</a:t>
            </a:r>
            <a:r>
              <a:rPr lang="en-US" sz="2400" dirty="0">
                <a:solidFill>
                  <a:srgbClr val="09885A"/>
                </a:solidFill>
                <a:latin typeface="Varela Round" panose="00000500000000000000" pitchFamily="2" charset="-79"/>
              </a:rPr>
              <a:t>7</a:t>
            </a:r>
            <a:endParaRPr lang="en-US" sz="2400" dirty="0">
              <a:solidFill>
                <a:srgbClr val="000000"/>
              </a:solidFill>
              <a:latin typeface="Varela Round" panose="00000500000000000000" pitchFamily="2" charset="-79"/>
            </a:endParaRPr>
          </a:p>
          <a:p>
            <a:pPr algn="l" rtl="0"/>
            <a:b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</a:br>
            <a:r>
              <a:rPr lang="en-US" sz="2400" dirty="0">
                <a:solidFill>
                  <a:srgbClr val="0000FF"/>
                </a:solidFill>
                <a:latin typeface="Varela Round" panose="00000500000000000000" pitchFamily="2" charset="-79"/>
              </a:rPr>
              <a:t>if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(morning </a:t>
            </a:r>
            <a:r>
              <a:rPr lang="en-US" sz="2400" dirty="0">
                <a:solidFill>
                  <a:srgbClr val="0000FF"/>
                </a:solidFill>
                <a:latin typeface="Varela Round" panose="00000500000000000000" pitchFamily="2" charset="-79"/>
              </a:rPr>
              <a:t>and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 (</a:t>
            </a:r>
            <a:r>
              <a:rPr lang="en-US" sz="2400" dirty="0">
                <a:solidFill>
                  <a:srgbClr val="0000FF"/>
                </a:solidFill>
                <a:latin typeface="Varela Round" panose="00000500000000000000" pitchFamily="2" charset="-79"/>
              </a:rPr>
              <a:t>not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 vacation) </a:t>
            </a:r>
            <a:r>
              <a:rPr lang="en-US" sz="2400" dirty="0">
                <a:solidFill>
                  <a:srgbClr val="0000FF"/>
                </a:solidFill>
                <a:latin typeface="Varela Round" panose="00000500000000000000" pitchFamily="2" charset="-79"/>
              </a:rPr>
              <a:t>and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 hour==</a:t>
            </a:r>
            <a:r>
              <a:rPr lang="en-US" sz="2400" dirty="0">
                <a:solidFill>
                  <a:srgbClr val="09885A"/>
                </a:solidFill>
                <a:latin typeface="Varela Round" panose="00000500000000000000" pitchFamily="2" charset="-79"/>
              </a:rPr>
              <a:t>7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):</a:t>
            </a:r>
          </a:p>
          <a:p>
            <a:pPr algn="l" rtl="0"/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  </a:t>
            </a:r>
            <a:r>
              <a:rPr lang="en-US" sz="2400" dirty="0">
                <a:solidFill>
                  <a:srgbClr val="0000FF"/>
                </a:solidFill>
                <a:latin typeface="Varela Round" panose="00000500000000000000" pitchFamily="2" charset="-79"/>
              </a:rPr>
              <a:t>print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(</a:t>
            </a:r>
            <a:r>
              <a:rPr lang="en-US" sz="2400" dirty="0">
                <a:solidFill>
                  <a:srgbClr val="A31515"/>
                </a:solidFill>
                <a:latin typeface="Varela Round" panose="00000500000000000000" pitchFamily="2" charset="-79"/>
              </a:rPr>
              <a:t>"Wake up!"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)</a:t>
            </a:r>
          </a:p>
          <a:p>
            <a:pPr algn="l" rtl="0"/>
            <a:r>
              <a:rPr lang="en-US" sz="2400" dirty="0">
                <a:solidFill>
                  <a:srgbClr val="0000FF"/>
                </a:solidFill>
                <a:latin typeface="Varela Round" panose="00000500000000000000" pitchFamily="2" charset="-79"/>
              </a:rPr>
              <a:t>if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 vacation:</a:t>
            </a:r>
          </a:p>
          <a:p>
            <a:pPr algn="l" rtl="0"/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  </a:t>
            </a:r>
            <a:r>
              <a:rPr lang="en-US" sz="2400" dirty="0">
                <a:solidFill>
                  <a:srgbClr val="0000FF"/>
                </a:solidFill>
                <a:latin typeface="Varela Round" panose="00000500000000000000" pitchFamily="2" charset="-79"/>
              </a:rPr>
              <a:t>print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(</a:t>
            </a:r>
            <a:r>
              <a:rPr lang="en-US" sz="2400" dirty="0">
                <a:solidFill>
                  <a:srgbClr val="A31515"/>
                </a:solidFill>
                <a:latin typeface="Varela Round" panose="00000500000000000000" pitchFamily="2" charset="-79"/>
              </a:rPr>
              <a:t>"Keep Sleeping"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861857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670" y="4108740"/>
            <a:ext cx="2125240" cy="2125240"/>
          </a:xfrm>
          <a:prstGeom prst="rect">
            <a:avLst/>
          </a:prstGeom>
        </p:spPr>
      </p:pic>
      <p:sp>
        <p:nvSpPr>
          <p:cNvPr id="6" name="כותרת 5"/>
          <p:cNvSpPr>
            <a:spLocks noGrp="1"/>
          </p:cNvSpPr>
          <p:nvPr>
            <p:ph type="title" idx="4294967295"/>
          </p:nvPr>
        </p:nvSpPr>
        <p:spPr>
          <a:xfrm>
            <a:off x="1023683" y="74710"/>
            <a:ext cx="9802813" cy="719138"/>
          </a:xfrm>
        </p:spPr>
        <p:txBody>
          <a:bodyPr>
            <a:normAutofit fontScale="90000"/>
          </a:bodyPr>
          <a:lstStyle/>
          <a:p>
            <a:r>
              <a:rPr lang="he-IL" b="1" dirty="0"/>
              <a:t>תנאים מורכבים</a:t>
            </a:r>
          </a:p>
        </p:txBody>
      </p:sp>
      <p:sp>
        <p:nvSpPr>
          <p:cNvPr id="4" name="הסבר אליפטי 3"/>
          <p:cNvSpPr/>
          <p:nvPr/>
        </p:nvSpPr>
        <p:spPr>
          <a:xfrm>
            <a:off x="4088921" y="1678543"/>
            <a:ext cx="3950898" cy="941688"/>
          </a:xfrm>
          <a:prstGeom prst="wedgeEllipseCallout">
            <a:avLst>
              <a:gd name="adj1" fmla="val -49217"/>
              <a:gd name="adj2" fmla="val 64989"/>
            </a:avLst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12B4BC"/>
                </a:solidFill>
              </a:rPr>
              <a:t>not</a:t>
            </a:r>
            <a:r>
              <a:rPr lang="en-US" dirty="0">
                <a:solidFill>
                  <a:srgbClr val="002060"/>
                </a:solidFill>
              </a:rPr>
              <a:t> True == False</a:t>
            </a:r>
          </a:p>
          <a:p>
            <a:pPr algn="ctr"/>
            <a:endParaRPr lang="he-IL" dirty="0">
              <a:solidFill>
                <a:srgbClr val="002060"/>
              </a:solidFill>
            </a:endParaRPr>
          </a:p>
        </p:txBody>
      </p:sp>
      <p:sp>
        <p:nvSpPr>
          <p:cNvPr id="7" name="מלבן 6"/>
          <p:cNvSpPr/>
          <p:nvPr/>
        </p:nvSpPr>
        <p:spPr>
          <a:xfrm>
            <a:off x="608287" y="963469"/>
            <a:ext cx="797527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morning = </a:t>
            </a:r>
            <a:r>
              <a:rPr lang="en-US" sz="2400" dirty="0">
                <a:solidFill>
                  <a:srgbClr val="0000FF"/>
                </a:solidFill>
                <a:latin typeface="Varela Round" panose="00000500000000000000" pitchFamily="2" charset="-79"/>
              </a:rPr>
              <a:t>True</a:t>
            </a:r>
            <a:endParaRPr lang="en-US" sz="2400" dirty="0">
              <a:solidFill>
                <a:srgbClr val="000000"/>
              </a:solidFill>
              <a:latin typeface="Varela Round" panose="00000500000000000000" pitchFamily="2" charset="-79"/>
            </a:endParaRPr>
          </a:p>
          <a:p>
            <a:pPr algn="l" rtl="0"/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school= </a:t>
            </a:r>
            <a:r>
              <a:rPr lang="en-US" sz="2400" dirty="0">
                <a:solidFill>
                  <a:srgbClr val="0000FF"/>
                </a:solidFill>
                <a:latin typeface="Varela Round" panose="00000500000000000000" pitchFamily="2" charset="-79"/>
              </a:rPr>
              <a:t>True</a:t>
            </a:r>
            <a:endParaRPr lang="en-US" sz="2400" dirty="0">
              <a:solidFill>
                <a:srgbClr val="000000"/>
              </a:solidFill>
              <a:latin typeface="Varela Round" panose="00000500000000000000" pitchFamily="2" charset="-79"/>
            </a:endParaRPr>
          </a:p>
          <a:p>
            <a:pPr algn="l" rtl="0"/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vacation= </a:t>
            </a:r>
            <a:r>
              <a:rPr lang="en-US" sz="2400" dirty="0">
                <a:solidFill>
                  <a:srgbClr val="0000FF"/>
                </a:solidFill>
                <a:latin typeface="Varela Round" panose="00000500000000000000" pitchFamily="2" charset="-79"/>
              </a:rPr>
              <a:t>False</a:t>
            </a:r>
            <a:endParaRPr lang="en-US" sz="2400" dirty="0">
              <a:solidFill>
                <a:srgbClr val="000000"/>
              </a:solidFill>
              <a:latin typeface="Varela Round" panose="00000500000000000000" pitchFamily="2" charset="-79"/>
            </a:endParaRPr>
          </a:p>
          <a:p>
            <a:pPr algn="l" rtl="0"/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hour=</a:t>
            </a:r>
            <a:r>
              <a:rPr lang="en-US" sz="2400" dirty="0">
                <a:solidFill>
                  <a:srgbClr val="09885A"/>
                </a:solidFill>
                <a:latin typeface="Varela Round" panose="00000500000000000000" pitchFamily="2" charset="-79"/>
              </a:rPr>
              <a:t>7</a:t>
            </a:r>
            <a:endParaRPr lang="en-US" sz="2400" dirty="0">
              <a:solidFill>
                <a:srgbClr val="000000"/>
              </a:solidFill>
              <a:latin typeface="Varela Round" panose="00000500000000000000" pitchFamily="2" charset="-79"/>
            </a:endParaRPr>
          </a:p>
          <a:p>
            <a:pPr algn="l" rtl="0"/>
            <a:b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</a:br>
            <a:r>
              <a:rPr lang="en-US" sz="2400" dirty="0">
                <a:solidFill>
                  <a:srgbClr val="0000FF"/>
                </a:solidFill>
                <a:latin typeface="Varela Round" panose="00000500000000000000" pitchFamily="2" charset="-79"/>
              </a:rPr>
              <a:t>if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(morning </a:t>
            </a:r>
            <a:r>
              <a:rPr lang="en-US" sz="2400" dirty="0">
                <a:solidFill>
                  <a:srgbClr val="0000FF"/>
                </a:solidFill>
                <a:latin typeface="Varela Round" panose="00000500000000000000" pitchFamily="2" charset="-79"/>
              </a:rPr>
              <a:t>and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 (</a:t>
            </a:r>
            <a:r>
              <a:rPr lang="en-US" sz="2400" dirty="0">
                <a:solidFill>
                  <a:srgbClr val="0000FF"/>
                </a:solidFill>
                <a:latin typeface="Varela Round" panose="00000500000000000000" pitchFamily="2" charset="-79"/>
              </a:rPr>
              <a:t>not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 vacation) </a:t>
            </a:r>
            <a:r>
              <a:rPr lang="en-US" sz="2400" dirty="0">
                <a:solidFill>
                  <a:srgbClr val="0000FF"/>
                </a:solidFill>
                <a:latin typeface="Varela Round" panose="00000500000000000000" pitchFamily="2" charset="-79"/>
              </a:rPr>
              <a:t>and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 hour==</a:t>
            </a:r>
            <a:r>
              <a:rPr lang="en-US" sz="2400" dirty="0">
                <a:solidFill>
                  <a:srgbClr val="09885A"/>
                </a:solidFill>
                <a:latin typeface="Varela Round" panose="00000500000000000000" pitchFamily="2" charset="-79"/>
              </a:rPr>
              <a:t>7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):</a:t>
            </a:r>
          </a:p>
          <a:p>
            <a:pPr algn="l" rtl="0"/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  </a:t>
            </a:r>
            <a:r>
              <a:rPr lang="en-US" sz="2400" dirty="0">
                <a:solidFill>
                  <a:srgbClr val="0000FF"/>
                </a:solidFill>
                <a:latin typeface="Varela Round" panose="00000500000000000000" pitchFamily="2" charset="-79"/>
              </a:rPr>
              <a:t>print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(</a:t>
            </a:r>
            <a:r>
              <a:rPr lang="en-US" sz="2400" dirty="0">
                <a:solidFill>
                  <a:srgbClr val="A31515"/>
                </a:solidFill>
                <a:latin typeface="Varela Round" panose="00000500000000000000" pitchFamily="2" charset="-79"/>
              </a:rPr>
              <a:t>"Wake up!"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)</a:t>
            </a:r>
          </a:p>
          <a:p>
            <a:pPr algn="l" rtl="0"/>
            <a:r>
              <a:rPr lang="en-US" sz="2400" dirty="0">
                <a:solidFill>
                  <a:srgbClr val="0000FF"/>
                </a:solidFill>
                <a:latin typeface="Varela Round" panose="00000500000000000000" pitchFamily="2" charset="-79"/>
              </a:rPr>
              <a:t>if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 vacation:</a:t>
            </a:r>
          </a:p>
          <a:p>
            <a:pPr algn="l" rtl="0"/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  </a:t>
            </a:r>
            <a:r>
              <a:rPr lang="en-US" sz="2400" dirty="0">
                <a:solidFill>
                  <a:srgbClr val="0000FF"/>
                </a:solidFill>
                <a:latin typeface="Varela Round" panose="00000500000000000000" pitchFamily="2" charset="-79"/>
              </a:rPr>
              <a:t>print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(</a:t>
            </a:r>
            <a:r>
              <a:rPr lang="en-US" sz="2400" dirty="0">
                <a:solidFill>
                  <a:srgbClr val="A31515"/>
                </a:solidFill>
                <a:latin typeface="Varela Round" panose="00000500000000000000" pitchFamily="2" charset="-79"/>
              </a:rPr>
              <a:t>"Keep Sleeping"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)</a:t>
            </a:r>
          </a:p>
        </p:txBody>
      </p:sp>
      <p:sp>
        <p:nvSpPr>
          <p:cNvPr id="8" name="מלבן 7"/>
          <p:cNvSpPr/>
          <p:nvPr/>
        </p:nvSpPr>
        <p:spPr>
          <a:xfrm>
            <a:off x="608287" y="5033651"/>
            <a:ext cx="7591816" cy="1200329"/>
          </a:xfrm>
          <a:prstGeom prst="rect">
            <a:avLst/>
          </a:prstGeom>
          <a:ln w="762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 rtl="0"/>
            <a:r>
              <a:rPr lang="en-US" dirty="0">
                <a:solidFill>
                  <a:srgbClr val="002060"/>
                </a:solidFill>
              </a:rPr>
              <a:t>If </a:t>
            </a:r>
            <a:r>
              <a:rPr lang="en-US" dirty="0">
                <a:solidFill>
                  <a:srgbClr val="C00000"/>
                </a:solidFill>
              </a:rPr>
              <a:t>True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>
                <a:solidFill>
                  <a:srgbClr val="12B4BC"/>
                </a:solidFill>
              </a:rPr>
              <a:t>and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>
                <a:solidFill>
                  <a:srgbClr val="C00000"/>
                </a:solidFill>
              </a:rPr>
              <a:t>True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>
                <a:solidFill>
                  <a:srgbClr val="12B4BC"/>
                </a:solidFill>
              </a:rPr>
              <a:t>and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>
                <a:solidFill>
                  <a:srgbClr val="C00000"/>
                </a:solidFill>
              </a:rPr>
              <a:t>True</a:t>
            </a:r>
            <a:r>
              <a:rPr lang="en-US" dirty="0">
                <a:solidFill>
                  <a:srgbClr val="002060"/>
                </a:solidFill>
              </a:rPr>
              <a:t> :</a:t>
            </a:r>
          </a:p>
          <a:p>
            <a:pPr algn="l" rtl="0"/>
            <a:r>
              <a:rPr lang="en-US" dirty="0">
                <a:solidFill>
                  <a:srgbClr val="002060"/>
                </a:solidFill>
              </a:rPr>
              <a:t>	print(“Wake up!”)</a:t>
            </a:r>
          </a:p>
          <a:p>
            <a:pPr algn="l" rtl="0"/>
            <a:r>
              <a:rPr lang="en-US" dirty="0">
                <a:solidFill>
                  <a:srgbClr val="002060"/>
                </a:solidFill>
              </a:rPr>
              <a:t>If </a:t>
            </a:r>
            <a:r>
              <a:rPr lang="en-US" dirty="0">
                <a:solidFill>
                  <a:srgbClr val="FF0000"/>
                </a:solidFill>
              </a:rPr>
              <a:t>False</a:t>
            </a:r>
            <a:r>
              <a:rPr lang="en-US" dirty="0">
                <a:solidFill>
                  <a:srgbClr val="002060"/>
                </a:solidFill>
              </a:rPr>
              <a:t>:</a:t>
            </a:r>
          </a:p>
          <a:p>
            <a:pPr algn="l" rtl="0"/>
            <a:r>
              <a:rPr lang="en-US" dirty="0">
                <a:solidFill>
                  <a:srgbClr val="002060"/>
                </a:solidFill>
              </a:rPr>
              <a:t>	print(“Keep Sleeping”)</a:t>
            </a:r>
            <a:endParaRPr lang="he-IL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9970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670" y="4108740"/>
            <a:ext cx="2125240" cy="2125240"/>
          </a:xfrm>
          <a:prstGeom prst="rect">
            <a:avLst/>
          </a:prstGeom>
        </p:spPr>
      </p:pic>
      <p:sp>
        <p:nvSpPr>
          <p:cNvPr id="6" name="כותרת 5"/>
          <p:cNvSpPr>
            <a:spLocks noGrp="1"/>
          </p:cNvSpPr>
          <p:nvPr>
            <p:ph type="title" idx="4294967295"/>
          </p:nvPr>
        </p:nvSpPr>
        <p:spPr>
          <a:xfrm>
            <a:off x="1023683" y="74710"/>
            <a:ext cx="9802813" cy="719138"/>
          </a:xfrm>
        </p:spPr>
        <p:txBody>
          <a:bodyPr>
            <a:normAutofit fontScale="90000"/>
          </a:bodyPr>
          <a:lstStyle/>
          <a:p>
            <a:r>
              <a:rPr lang="he-IL" b="1" dirty="0"/>
              <a:t>תנאים מורכבים</a:t>
            </a:r>
          </a:p>
        </p:txBody>
      </p:sp>
      <p:sp>
        <p:nvSpPr>
          <p:cNvPr id="4" name="הסבר אליפטי 3"/>
          <p:cNvSpPr/>
          <p:nvPr/>
        </p:nvSpPr>
        <p:spPr>
          <a:xfrm>
            <a:off x="4088921" y="1678543"/>
            <a:ext cx="3950898" cy="941688"/>
          </a:xfrm>
          <a:prstGeom prst="wedgeEllipseCallout">
            <a:avLst>
              <a:gd name="adj1" fmla="val -49217"/>
              <a:gd name="adj2" fmla="val 64989"/>
            </a:avLst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12B4BC"/>
                </a:solidFill>
              </a:rPr>
              <a:t>not</a:t>
            </a:r>
            <a:r>
              <a:rPr lang="en-US" dirty="0">
                <a:solidFill>
                  <a:srgbClr val="002060"/>
                </a:solidFill>
              </a:rPr>
              <a:t> True == False</a:t>
            </a:r>
          </a:p>
          <a:p>
            <a:pPr algn="ctr"/>
            <a:endParaRPr lang="he-IL" dirty="0">
              <a:solidFill>
                <a:srgbClr val="002060"/>
              </a:solidFill>
            </a:endParaRPr>
          </a:p>
        </p:txBody>
      </p:sp>
      <p:sp>
        <p:nvSpPr>
          <p:cNvPr id="7" name="מלבן 6"/>
          <p:cNvSpPr/>
          <p:nvPr/>
        </p:nvSpPr>
        <p:spPr>
          <a:xfrm>
            <a:off x="608287" y="963469"/>
            <a:ext cx="797527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morning = </a:t>
            </a:r>
            <a:r>
              <a:rPr lang="en-US" sz="2400" dirty="0">
                <a:solidFill>
                  <a:srgbClr val="0000FF"/>
                </a:solidFill>
                <a:latin typeface="Varela Round" panose="00000500000000000000" pitchFamily="2" charset="-79"/>
              </a:rPr>
              <a:t>True</a:t>
            </a:r>
            <a:endParaRPr lang="en-US" sz="2400" dirty="0">
              <a:solidFill>
                <a:srgbClr val="000000"/>
              </a:solidFill>
              <a:latin typeface="Varela Round" panose="00000500000000000000" pitchFamily="2" charset="-79"/>
            </a:endParaRPr>
          </a:p>
          <a:p>
            <a:pPr algn="l" rtl="0"/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school= </a:t>
            </a:r>
            <a:r>
              <a:rPr lang="en-US" sz="2400" dirty="0">
                <a:solidFill>
                  <a:srgbClr val="0000FF"/>
                </a:solidFill>
                <a:latin typeface="Varela Round" panose="00000500000000000000" pitchFamily="2" charset="-79"/>
              </a:rPr>
              <a:t>True</a:t>
            </a:r>
            <a:endParaRPr lang="en-US" sz="2400" dirty="0">
              <a:solidFill>
                <a:srgbClr val="000000"/>
              </a:solidFill>
              <a:latin typeface="Varela Round" panose="00000500000000000000" pitchFamily="2" charset="-79"/>
            </a:endParaRPr>
          </a:p>
          <a:p>
            <a:pPr algn="l" rtl="0"/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vacation= </a:t>
            </a:r>
            <a:r>
              <a:rPr lang="en-US" sz="2400" dirty="0">
                <a:solidFill>
                  <a:srgbClr val="0000FF"/>
                </a:solidFill>
                <a:latin typeface="Varela Round" panose="00000500000000000000" pitchFamily="2" charset="-79"/>
              </a:rPr>
              <a:t>True</a:t>
            </a:r>
            <a:endParaRPr lang="en-US" sz="2400" dirty="0">
              <a:solidFill>
                <a:srgbClr val="000000"/>
              </a:solidFill>
              <a:latin typeface="Varela Round" panose="00000500000000000000" pitchFamily="2" charset="-79"/>
            </a:endParaRPr>
          </a:p>
          <a:p>
            <a:pPr algn="l" rtl="0"/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hour=</a:t>
            </a:r>
            <a:r>
              <a:rPr lang="en-US" sz="2400" dirty="0">
                <a:solidFill>
                  <a:srgbClr val="09885A"/>
                </a:solidFill>
                <a:latin typeface="Varela Round" panose="00000500000000000000" pitchFamily="2" charset="-79"/>
              </a:rPr>
              <a:t>6</a:t>
            </a:r>
            <a:endParaRPr lang="en-US" sz="2400" dirty="0">
              <a:solidFill>
                <a:srgbClr val="000000"/>
              </a:solidFill>
              <a:latin typeface="Varela Round" panose="00000500000000000000" pitchFamily="2" charset="-79"/>
            </a:endParaRPr>
          </a:p>
          <a:p>
            <a:pPr algn="l" rtl="0"/>
            <a:b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</a:br>
            <a:r>
              <a:rPr lang="en-US" sz="2400" dirty="0">
                <a:solidFill>
                  <a:srgbClr val="0000FF"/>
                </a:solidFill>
                <a:latin typeface="Varela Round" panose="00000500000000000000" pitchFamily="2" charset="-79"/>
              </a:rPr>
              <a:t>if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(morning </a:t>
            </a:r>
            <a:r>
              <a:rPr lang="en-US" sz="2400" dirty="0">
                <a:solidFill>
                  <a:srgbClr val="0000FF"/>
                </a:solidFill>
                <a:latin typeface="Varela Round" panose="00000500000000000000" pitchFamily="2" charset="-79"/>
              </a:rPr>
              <a:t>and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 (</a:t>
            </a:r>
            <a:r>
              <a:rPr lang="en-US" sz="2400" dirty="0">
                <a:solidFill>
                  <a:srgbClr val="0000FF"/>
                </a:solidFill>
                <a:latin typeface="Varela Round" panose="00000500000000000000" pitchFamily="2" charset="-79"/>
              </a:rPr>
              <a:t>not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 vacation) </a:t>
            </a:r>
            <a:r>
              <a:rPr lang="en-US" sz="2400" dirty="0">
                <a:solidFill>
                  <a:srgbClr val="0000FF"/>
                </a:solidFill>
                <a:latin typeface="Varela Round" panose="00000500000000000000" pitchFamily="2" charset="-79"/>
              </a:rPr>
              <a:t>and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 hour==</a:t>
            </a:r>
            <a:r>
              <a:rPr lang="en-US" sz="2400" dirty="0">
                <a:solidFill>
                  <a:srgbClr val="09885A"/>
                </a:solidFill>
                <a:latin typeface="Varela Round" panose="00000500000000000000" pitchFamily="2" charset="-79"/>
              </a:rPr>
              <a:t>7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):</a:t>
            </a:r>
          </a:p>
          <a:p>
            <a:pPr algn="l" rtl="0"/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  </a:t>
            </a:r>
            <a:r>
              <a:rPr lang="en-US" sz="2400" dirty="0">
                <a:solidFill>
                  <a:srgbClr val="0000FF"/>
                </a:solidFill>
                <a:latin typeface="Varela Round" panose="00000500000000000000" pitchFamily="2" charset="-79"/>
              </a:rPr>
              <a:t>print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(</a:t>
            </a:r>
            <a:r>
              <a:rPr lang="en-US" sz="2400" dirty="0">
                <a:solidFill>
                  <a:srgbClr val="A31515"/>
                </a:solidFill>
                <a:latin typeface="Varela Round" panose="00000500000000000000" pitchFamily="2" charset="-79"/>
              </a:rPr>
              <a:t>"Wake up!"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)</a:t>
            </a:r>
          </a:p>
          <a:p>
            <a:pPr algn="l" rtl="0"/>
            <a:r>
              <a:rPr lang="en-US" sz="2400" dirty="0">
                <a:solidFill>
                  <a:srgbClr val="0000FF"/>
                </a:solidFill>
                <a:latin typeface="Varela Round" panose="00000500000000000000" pitchFamily="2" charset="-79"/>
              </a:rPr>
              <a:t>if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 vacation:</a:t>
            </a:r>
          </a:p>
          <a:p>
            <a:pPr algn="l" rtl="0"/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  </a:t>
            </a:r>
            <a:r>
              <a:rPr lang="en-US" sz="2400" dirty="0">
                <a:solidFill>
                  <a:srgbClr val="0000FF"/>
                </a:solidFill>
                <a:latin typeface="Varela Round" panose="00000500000000000000" pitchFamily="2" charset="-79"/>
              </a:rPr>
              <a:t>print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(</a:t>
            </a:r>
            <a:r>
              <a:rPr lang="en-US" sz="2400" dirty="0">
                <a:solidFill>
                  <a:srgbClr val="A31515"/>
                </a:solidFill>
                <a:latin typeface="Varela Round" panose="00000500000000000000" pitchFamily="2" charset="-79"/>
              </a:rPr>
              <a:t>"Keep Sleeping"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)</a:t>
            </a:r>
          </a:p>
        </p:txBody>
      </p:sp>
      <p:sp>
        <p:nvSpPr>
          <p:cNvPr id="8" name="מלבן 7"/>
          <p:cNvSpPr/>
          <p:nvPr/>
        </p:nvSpPr>
        <p:spPr>
          <a:xfrm>
            <a:off x="608287" y="5033651"/>
            <a:ext cx="7591816" cy="1200329"/>
          </a:xfrm>
          <a:prstGeom prst="rect">
            <a:avLst/>
          </a:prstGeom>
          <a:ln w="762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 rtl="0"/>
            <a:r>
              <a:rPr lang="en-US" dirty="0">
                <a:solidFill>
                  <a:srgbClr val="002060"/>
                </a:solidFill>
              </a:rPr>
              <a:t>If </a:t>
            </a:r>
            <a:r>
              <a:rPr lang="en-US" dirty="0">
                <a:solidFill>
                  <a:srgbClr val="C00000"/>
                </a:solidFill>
              </a:rPr>
              <a:t>True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>
                <a:solidFill>
                  <a:srgbClr val="12B4BC"/>
                </a:solidFill>
              </a:rPr>
              <a:t>and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>
                <a:solidFill>
                  <a:srgbClr val="C00000"/>
                </a:solidFill>
              </a:rPr>
              <a:t>False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>
                <a:solidFill>
                  <a:srgbClr val="12B4BC"/>
                </a:solidFill>
              </a:rPr>
              <a:t>and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>
                <a:solidFill>
                  <a:srgbClr val="C00000"/>
                </a:solidFill>
              </a:rPr>
              <a:t>False</a:t>
            </a:r>
            <a:r>
              <a:rPr lang="en-US" dirty="0">
                <a:solidFill>
                  <a:srgbClr val="002060"/>
                </a:solidFill>
              </a:rPr>
              <a:t> :</a:t>
            </a:r>
          </a:p>
          <a:p>
            <a:pPr algn="l" rtl="0"/>
            <a:r>
              <a:rPr lang="en-US" dirty="0">
                <a:solidFill>
                  <a:srgbClr val="002060"/>
                </a:solidFill>
              </a:rPr>
              <a:t>	print(“Wake up!”)</a:t>
            </a:r>
          </a:p>
          <a:p>
            <a:pPr algn="l" rtl="0"/>
            <a:r>
              <a:rPr lang="en-US" dirty="0">
                <a:solidFill>
                  <a:srgbClr val="002060"/>
                </a:solidFill>
              </a:rPr>
              <a:t>If </a:t>
            </a:r>
            <a:r>
              <a:rPr lang="en-US" dirty="0">
                <a:solidFill>
                  <a:srgbClr val="FF0000"/>
                </a:solidFill>
              </a:rPr>
              <a:t>True</a:t>
            </a:r>
            <a:r>
              <a:rPr lang="en-US" dirty="0">
                <a:solidFill>
                  <a:srgbClr val="002060"/>
                </a:solidFill>
              </a:rPr>
              <a:t>:</a:t>
            </a:r>
          </a:p>
          <a:p>
            <a:pPr algn="l" rtl="0"/>
            <a:r>
              <a:rPr lang="en-US" dirty="0">
                <a:solidFill>
                  <a:srgbClr val="002060"/>
                </a:solidFill>
              </a:rPr>
              <a:t>	print(“Keep Sleeping”)</a:t>
            </a:r>
            <a:endParaRPr lang="he-IL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8215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נעצור ונתרגל</a:t>
            </a:r>
          </a:p>
        </p:txBody>
      </p:sp>
      <p:pic>
        <p:nvPicPr>
          <p:cNvPr id="6" name="תמונה 5" descr="תמונה שמכילה אובייקט, שעון&#10;&#10;התיאור נוצר באופן אוטומטי">
            <a:extLst>
              <a:ext uri="{FF2B5EF4-FFF2-40B4-BE49-F238E27FC236}">
                <a16:creationId xmlns:a16="http://schemas.microsoft.com/office/drawing/2014/main" id="{300B5EBA-5684-439B-82F6-2B288C3AC2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3F2EE"/>
              </a:clrFrom>
              <a:clrTo>
                <a:srgbClr val="F3F2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8" t="21296" r="8702"/>
          <a:stretch/>
        </p:blipFill>
        <p:spPr>
          <a:xfrm flipH="1">
            <a:off x="116782" y="4369525"/>
            <a:ext cx="2277745" cy="2037982"/>
          </a:xfrm>
          <a:prstGeom prst="rect">
            <a:avLst/>
          </a:prstGeom>
        </p:spPr>
      </p:pic>
      <p:sp>
        <p:nvSpPr>
          <p:cNvPr id="9" name="מלבן 8">
            <a:extLst>
              <a:ext uri="{FF2B5EF4-FFF2-40B4-BE49-F238E27FC236}">
                <a16:creationId xmlns:a16="http://schemas.microsoft.com/office/drawing/2014/main" id="{D989127E-4432-4D24-8B7A-2550CB04B507}"/>
              </a:ext>
            </a:extLst>
          </p:cNvPr>
          <p:cNvSpPr/>
          <p:nvPr/>
        </p:nvSpPr>
        <p:spPr>
          <a:xfrm>
            <a:off x="2394527" y="4742185"/>
            <a:ext cx="26805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3600" b="1" dirty="0">
                <a:solidFill>
                  <a:srgbClr val="192A72"/>
                </a:solidFill>
              </a:rPr>
              <a:t>סרקו אותי</a:t>
            </a:r>
          </a:p>
        </p:txBody>
      </p:sp>
      <p:sp>
        <p:nvSpPr>
          <p:cNvPr id="2" name="מלבן 1"/>
          <p:cNvSpPr/>
          <p:nvPr/>
        </p:nvSpPr>
        <p:spPr>
          <a:xfrm>
            <a:off x="4365523" y="4000193"/>
            <a:ext cx="37959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b="1" u="sng" dirty="0">
                <a:solidFill>
                  <a:srgbClr val="0563C1"/>
                </a:solidFill>
                <a:latin typeface="Varela Round" panose="00000500000000000000" pitchFamily="2" charset="-79"/>
                <a:hlinkClick r:id="rId3"/>
              </a:rPr>
              <a:t>דף עבודה 6 – תנאים מורכבים</a:t>
            </a:r>
            <a:endParaRPr lang="he-IL" b="1" dirty="0">
              <a:solidFill>
                <a:srgbClr val="002060"/>
              </a:solidFill>
            </a:endParaRP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280" y="1244794"/>
            <a:ext cx="2761635" cy="276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866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e-IL" dirty="0"/>
              <a:t>תנאים מורכבים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e-IL" b="1" dirty="0"/>
              <a:t>שאלה לדוגמה – אבן נייר ומספריים</a:t>
            </a:r>
          </a:p>
        </p:txBody>
      </p:sp>
    </p:spTree>
    <p:extLst>
      <p:ext uri="{BB962C8B-B14F-4D97-AF65-F5344CB8AC3E}">
        <p14:creationId xmlns:p14="http://schemas.microsoft.com/office/powerpoint/2010/main" val="2726356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9228C1D-A17F-43C3-894B-39D305E93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תנאים מורכבים</a:t>
            </a:r>
          </a:p>
        </p:txBody>
      </p:sp>
      <p:sp>
        <p:nvSpPr>
          <p:cNvPr id="8" name="מציין מיקום טקסט 13">
            <a:extLst>
              <a:ext uri="{FF2B5EF4-FFF2-40B4-BE49-F238E27FC236}">
                <a16:creationId xmlns:a16="http://schemas.microsoft.com/office/drawing/2014/main" id="{5F073F6F-B06E-4677-A445-F6E702C2E6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he-IL" dirty="0"/>
              <a:t>נלמד על תנאי מורכב באמצעות מקרה פרטי</a:t>
            </a:r>
          </a:p>
        </p:txBody>
      </p:sp>
      <p:sp>
        <p:nvSpPr>
          <p:cNvPr id="9" name="מציין מיקום תוכן 8">
            <a:extLst>
              <a:ext uri="{FF2B5EF4-FFF2-40B4-BE49-F238E27FC236}">
                <a16:creationId xmlns:a16="http://schemas.microsoft.com/office/drawing/2014/main" id="{976EFD1C-2C83-406B-A4FA-8AEE22957B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5273" y="1567973"/>
            <a:ext cx="11161454" cy="352218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e-IL" sz="2800" b="1" dirty="0"/>
              <a:t>נניח ששני ילדים, איתי ושירה, </a:t>
            </a:r>
            <a:br>
              <a:rPr lang="en-US" sz="2800" b="1" dirty="0"/>
            </a:br>
            <a:r>
              <a:rPr lang="he-IL" sz="2800" b="1" dirty="0"/>
              <a:t>משחקים אבן נייר ו מספריים.</a:t>
            </a:r>
          </a:p>
          <a:p>
            <a:pPr marL="0" indent="0">
              <a:buNone/>
            </a:pPr>
            <a:endParaRPr lang="he-IL" sz="2800" b="1" dirty="0"/>
          </a:p>
          <a:p>
            <a:pPr marL="0" indent="0">
              <a:buNone/>
            </a:pPr>
            <a:r>
              <a:rPr lang="he-IL" sz="2800" b="1" dirty="0">
                <a:solidFill>
                  <a:srgbClr val="12B4BC"/>
                </a:solidFill>
              </a:rPr>
              <a:t>אם</a:t>
            </a:r>
            <a:r>
              <a:rPr lang="he-IL" sz="2800" b="1" dirty="0"/>
              <a:t> איתי יציג אבן </a:t>
            </a:r>
            <a:r>
              <a:rPr lang="he-IL" sz="2800" b="1" dirty="0">
                <a:solidFill>
                  <a:srgbClr val="12B4BC"/>
                </a:solidFill>
              </a:rPr>
              <a:t>וגם</a:t>
            </a:r>
            <a:r>
              <a:rPr lang="he-IL" sz="2800" b="1" dirty="0"/>
              <a:t> שירה תציג מספריים </a:t>
            </a:r>
            <a:r>
              <a:rPr lang="he-IL" sz="2800" b="1" dirty="0">
                <a:solidFill>
                  <a:srgbClr val="12B4BC"/>
                </a:solidFill>
              </a:rPr>
              <a:t>איתי ינצח</a:t>
            </a:r>
          </a:p>
          <a:p>
            <a:pPr marL="0" indent="0">
              <a:buNone/>
            </a:pPr>
            <a:r>
              <a:rPr lang="he-IL" sz="2800" b="1" dirty="0">
                <a:solidFill>
                  <a:srgbClr val="12B4BC"/>
                </a:solidFill>
              </a:rPr>
              <a:t>אם</a:t>
            </a:r>
            <a:r>
              <a:rPr lang="he-IL" sz="2800" b="1" dirty="0"/>
              <a:t> איתי יציג נייר </a:t>
            </a:r>
            <a:r>
              <a:rPr lang="he-IL" sz="2800" b="1" dirty="0">
                <a:solidFill>
                  <a:srgbClr val="12B4BC"/>
                </a:solidFill>
              </a:rPr>
              <a:t>וגם</a:t>
            </a:r>
            <a:r>
              <a:rPr lang="he-IL" sz="2800" b="1" dirty="0"/>
              <a:t> שירה תציג מספריים </a:t>
            </a:r>
            <a:r>
              <a:rPr lang="he-IL" sz="2800" b="1" dirty="0">
                <a:solidFill>
                  <a:srgbClr val="12B4BC"/>
                </a:solidFill>
              </a:rPr>
              <a:t>שירה תנצח</a:t>
            </a:r>
          </a:p>
          <a:p>
            <a:pPr marL="0" indent="0">
              <a:buNone/>
            </a:pPr>
            <a:r>
              <a:rPr lang="he-IL" sz="2800" b="1" dirty="0">
                <a:solidFill>
                  <a:srgbClr val="12B4BC"/>
                </a:solidFill>
              </a:rPr>
              <a:t>אם</a:t>
            </a:r>
            <a:r>
              <a:rPr lang="he-IL" sz="2800" b="1" dirty="0"/>
              <a:t> איתי יציג אבן </a:t>
            </a:r>
            <a:r>
              <a:rPr lang="he-IL" sz="2800" b="1" dirty="0">
                <a:solidFill>
                  <a:srgbClr val="12B4BC"/>
                </a:solidFill>
              </a:rPr>
              <a:t>וגם</a:t>
            </a:r>
            <a:r>
              <a:rPr lang="he-IL" sz="2800" b="1" dirty="0"/>
              <a:t> שירה תציג נייר </a:t>
            </a:r>
            <a:r>
              <a:rPr lang="he-IL" sz="2800" b="1" dirty="0">
                <a:solidFill>
                  <a:srgbClr val="12B4BC"/>
                </a:solidFill>
              </a:rPr>
              <a:t>שירה תנצח</a:t>
            </a:r>
          </a:p>
          <a:p>
            <a:pPr marL="0" indent="0">
              <a:buNone/>
            </a:pPr>
            <a:r>
              <a:rPr lang="he-IL" sz="2800" b="1" dirty="0">
                <a:solidFill>
                  <a:srgbClr val="12B4BC"/>
                </a:solidFill>
              </a:rPr>
              <a:t>אם</a:t>
            </a:r>
            <a:r>
              <a:rPr lang="he-IL" sz="2800" b="1" dirty="0"/>
              <a:t> איתי שניהם יציגו אותו דבר יהיה מצב של </a:t>
            </a:r>
            <a:r>
              <a:rPr lang="he-IL" sz="2800" b="1" dirty="0">
                <a:solidFill>
                  <a:srgbClr val="12B4BC"/>
                </a:solidFill>
              </a:rPr>
              <a:t>תיקו</a:t>
            </a:r>
          </a:p>
          <a:p>
            <a:pPr marL="0" indent="0">
              <a:buNone/>
            </a:pPr>
            <a:endParaRPr lang="he-IL" sz="2800" b="1" dirty="0"/>
          </a:p>
          <a:p>
            <a:pPr marL="0" indent="0">
              <a:buNone/>
            </a:pPr>
            <a:endParaRPr lang="he-IL" sz="2800" b="1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he-IL" sz="2800" b="1" dirty="0">
              <a:solidFill>
                <a:schemeClr val="accent6"/>
              </a:solidFill>
            </a:endParaRPr>
          </a:p>
        </p:txBody>
      </p:sp>
      <p:pic>
        <p:nvPicPr>
          <p:cNvPr id="10" name="תמונה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5448"/>
            <a:ext cx="1113288" cy="1113288"/>
          </a:xfrm>
          <a:prstGeom prst="rect">
            <a:avLst/>
          </a:prstGeom>
        </p:spPr>
      </p:pic>
      <p:pic>
        <p:nvPicPr>
          <p:cNvPr id="11" name="תמונה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039" y="5451035"/>
            <a:ext cx="925459" cy="925459"/>
          </a:xfrm>
          <a:prstGeom prst="rect">
            <a:avLst/>
          </a:prstGeom>
        </p:spPr>
      </p:pic>
      <p:sp>
        <p:nvSpPr>
          <p:cNvPr id="3" name="מלבן 2"/>
          <p:cNvSpPr/>
          <p:nvPr/>
        </p:nvSpPr>
        <p:spPr>
          <a:xfrm>
            <a:off x="556644" y="5590598"/>
            <a:ext cx="6096000" cy="646331"/>
          </a:xfrm>
          <a:prstGeom prst="rect">
            <a:avLst/>
          </a:prstGeom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he-IL" b="1" dirty="0">
                <a:solidFill>
                  <a:srgbClr val="002060"/>
                </a:solidFill>
              </a:rPr>
              <a:t>מוצג מקרה עבור משחק אחד – חישבו להמשך – אם הם ירצו לבצע מספר סבבי משחק?</a:t>
            </a:r>
          </a:p>
        </p:txBody>
      </p:sp>
    </p:spTree>
    <p:extLst>
      <p:ext uri="{BB962C8B-B14F-4D97-AF65-F5344CB8AC3E}">
        <p14:creationId xmlns:p14="http://schemas.microsoft.com/office/powerpoint/2010/main" val="12755714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אבן נייר ומספריים סרטון דוגמא">
            <a:hlinkClick r:id="" action="ppaction://media"/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2463" y="639763"/>
            <a:ext cx="10885487" cy="6122987"/>
          </a:xfrm>
        </p:spPr>
      </p:pic>
      <p:sp>
        <p:nvSpPr>
          <p:cNvPr id="6" name="מציין מיקום תוכן 5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he-IL" b="1" dirty="0"/>
              <a:t>סרטון הדגמה – אבן נייר ומספריים</a:t>
            </a:r>
          </a:p>
        </p:txBody>
      </p:sp>
    </p:spTree>
    <p:extLst>
      <p:ext uri="{BB962C8B-B14F-4D97-AF65-F5344CB8AC3E}">
        <p14:creationId xmlns:p14="http://schemas.microsoft.com/office/powerpoint/2010/main" val="4137244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9228C1D-A17F-43C3-894B-39D305E93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תנאים מורכבים</a:t>
            </a:r>
          </a:p>
        </p:txBody>
      </p:sp>
      <p:sp>
        <p:nvSpPr>
          <p:cNvPr id="8" name="מציין מיקום טקסט 13">
            <a:extLst>
              <a:ext uri="{FF2B5EF4-FFF2-40B4-BE49-F238E27FC236}">
                <a16:creationId xmlns:a16="http://schemas.microsoft.com/office/drawing/2014/main" id="{5F073F6F-B06E-4677-A445-F6E702C2E6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he-IL" dirty="0"/>
              <a:t>נלמד על תנאי מורכב באמצעות מקרה פרטי</a:t>
            </a:r>
          </a:p>
        </p:txBody>
      </p:sp>
      <p:sp>
        <p:nvSpPr>
          <p:cNvPr id="9" name="מציין מיקום תוכן 8">
            <a:extLst>
              <a:ext uri="{FF2B5EF4-FFF2-40B4-BE49-F238E27FC236}">
                <a16:creationId xmlns:a16="http://schemas.microsoft.com/office/drawing/2014/main" id="{976EFD1C-2C83-406B-A4FA-8AEE22957B5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endParaRPr lang="he-IL" sz="2000" dirty="0"/>
          </a:p>
          <a:p>
            <a:pPr marL="0" indent="0">
              <a:buNone/>
            </a:pPr>
            <a:endParaRPr lang="he-IL" sz="2000" b="1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he-IL" sz="2000" b="1" dirty="0">
              <a:solidFill>
                <a:schemeClr val="accent6"/>
              </a:solidFill>
            </a:endParaRPr>
          </a:p>
        </p:txBody>
      </p:sp>
      <p:pic>
        <p:nvPicPr>
          <p:cNvPr id="15" name="תמונה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77161">
            <a:off x="7497673" y="2434828"/>
            <a:ext cx="1486107" cy="1933845"/>
          </a:xfrm>
          <a:prstGeom prst="rect">
            <a:avLst/>
          </a:prstGeom>
        </p:spPr>
      </p:pic>
      <p:pic>
        <p:nvPicPr>
          <p:cNvPr id="16" name="תמונה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808" y="2711802"/>
            <a:ext cx="2019582" cy="1209844"/>
          </a:xfrm>
          <a:prstGeom prst="rect">
            <a:avLst/>
          </a:prstGeom>
        </p:spPr>
      </p:pic>
      <p:grpSp>
        <p:nvGrpSpPr>
          <p:cNvPr id="12" name="קבוצה 11"/>
          <p:cNvGrpSpPr/>
          <p:nvPr/>
        </p:nvGrpSpPr>
        <p:grpSpPr>
          <a:xfrm>
            <a:off x="4493527" y="4091395"/>
            <a:ext cx="1602472" cy="1713577"/>
            <a:chOff x="6957129" y="3329797"/>
            <a:chExt cx="1841814" cy="2475176"/>
          </a:xfrm>
        </p:grpSpPr>
        <p:sp>
          <p:nvSpPr>
            <p:cNvPr id="7" name="פס אלכסוני 6"/>
            <p:cNvSpPr/>
            <p:nvPr/>
          </p:nvSpPr>
          <p:spPr>
            <a:xfrm>
              <a:off x="7746521" y="3329797"/>
              <a:ext cx="1052422" cy="2475176"/>
            </a:xfrm>
            <a:prstGeom prst="diagStripe">
              <a:avLst>
                <a:gd name="adj" fmla="val 6882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srgbClr val="002060"/>
                </a:solidFill>
              </a:endParaRPr>
            </a:p>
          </p:txBody>
        </p:sp>
        <p:sp>
          <p:nvSpPr>
            <p:cNvPr id="17" name="פס אלכסוני 16"/>
            <p:cNvSpPr/>
            <p:nvPr/>
          </p:nvSpPr>
          <p:spPr>
            <a:xfrm flipH="1">
              <a:off x="6957129" y="4241672"/>
              <a:ext cx="789391" cy="1563300"/>
            </a:xfrm>
            <a:prstGeom prst="diagStrip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srgbClr val="002060"/>
                </a:solidFill>
              </a:endParaRPr>
            </a:p>
          </p:txBody>
        </p:sp>
      </p:grpSp>
      <p:grpSp>
        <p:nvGrpSpPr>
          <p:cNvPr id="18" name="קבוצה 17"/>
          <p:cNvGrpSpPr/>
          <p:nvPr/>
        </p:nvGrpSpPr>
        <p:grpSpPr>
          <a:xfrm>
            <a:off x="404906" y="1208911"/>
            <a:ext cx="1933845" cy="4592424"/>
            <a:chOff x="404906" y="1208911"/>
            <a:chExt cx="1933845" cy="4592424"/>
          </a:xfrm>
        </p:grpSpPr>
        <p:pic>
          <p:nvPicPr>
            <p:cNvPr id="19" name="תמונה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777161">
              <a:off x="628775" y="4091359"/>
              <a:ext cx="1486107" cy="1933845"/>
            </a:xfrm>
            <a:prstGeom prst="rect">
              <a:avLst/>
            </a:prstGeom>
          </p:spPr>
        </p:pic>
        <p:pic>
          <p:nvPicPr>
            <p:cNvPr id="20" name="תמונה 1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273" y="2566167"/>
              <a:ext cx="1686607" cy="1543674"/>
            </a:xfrm>
            <a:prstGeom prst="rect">
              <a:avLst/>
            </a:prstGeom>
          </p:spPr>
        </p:pic>
        <p:pic>
          <p:nvPicPr>
            <p:cNvPr id="21" name="תמונה 2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15273" y="1208911"/>
              <a:ext cx="1813416" cy="12098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012521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9228C1D-A17F-43C3-894B-39D305E93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תנאים מורכבים</a:t>
            </a:r>
          </a:p>
        </p:txBody>
      </p:sp>
      <p:sp>
        <p:nvSpPr>
          <p:cNvPr id="8" name="מציין מיקום טקסט 13">
            <a:extLst>
              <a:ext uri="{FF2B5EF4-FFF2-40B4-BE49-F238E27FC236}">
                <a16:creationId xmlns:a16="http://schemas.microsoft.com/office/drawing/2014/main" id="{5F073F6F-B06E-4677-A445-F6E702C2E6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he-IL" dirty="0"/>
              <a:t>נלמד על תנאי מורכב באמצעות מקרה פרטי</a:t>
            </a:r>
          </a:p>
        </p:txBody>
      </p:sp>
      <p:sp>
        <p:nvSpPr>
          <p:cNvPr id="9" name="מציין מיקום תוכן 8">
            <a:extLst>
              <a:ext uri="{FF2B5EF4-FFF2-40B4-BE49-F238E27FC236}">
                <a16:creationId xmlns:a16="http://schemas.microsoft.com/office/drawing/2014/main" id="{976EFD1C-2C83-406B-A4FA-8AEE22957B5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endParaRPr lang="he-IL" sz="2000" dirty="0"/>
          </a:p>
          <a:p>
            <a:pPr marL="0" indent="0">
              <a:buNone/>
            </a:pPr>
            <a:endParaRPr lang="he-IL" sz="2000" b="1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he-IL" sz="2000" b="1" dirty="0">
              <a:solidFill>
                <a:schemeClr val="accent6"/>
              </a:solidFill>
            </a:endParaRPr>
          </a:p>
        </p:txBody>
      </p:sp>
      <p:pic>
        <p:nvPicPr>
          <p:cNvPr id="15" name="תמונה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77161">
            <a:off x="7497673" y="2434828"/>
            <a:ext cx="1486107" cy="1933845"/>
          </a:xfrm>
          <a:prstGeom prst="rect">
            <a:avLst/>
          </a:prstGeom>
        </p:spPr>
      </p:pic>
      <p:grpSp>
        <p:nvGrpSpPr>
          <p:cNvPr id="12" name="קבוצה 11"/>
          <p:cNvGrpSpPr/>
          <p:nvPr/>
        </p:nvGrpSpPr>
        <p:grpSpPr>
          <a:xfrm>
            <a:off x="7439490" y="4005751"/>
            <a:ext cx="1602472" cy="1713577"/>
            <a:chOff x="6957129" y="3329797"/>
            <a:chExt cx="1841814" cy="2475176"/>
          </a:xfrm>
        </p:grpSpPr>
        <p:sp>
          <p:nvSpPr>
            <p:cNvPr id="7" name="פס אלכסוני 6"/>
            <p:cNvSpPr/>
            <p:nvPr/>
          </p:nvSpPr>
          <p:spPr>
            <a:xfrm>
              <a:off x="7746521" y="3329797"/>
              <a:ext cx="1052422" cy="2475176"/>
            </a:xfrm>
            <a:prstGeom prst="diagStripe">
              <a:avLst>
                <a:gd name="adj" fmla="val 6882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srgbClr val="002060"/>
                </a:solidFill>
              </a:endParaRPr>
            </a:p>
          </p:txBody>
        </p:sp>
        <p:sp>
          <p:nvSpPr>
            <p:cNvPr id="17" name="פס אלכסוני 16"/>
            <p:cNvSpPr/>
            <p:nvPr/>
          </p:nvSpPr>
          <p:spPr>
            <a:xfrm flipH="1">
              <a:off x="6957129" y="4241672"/>
              <a:ext cx="789391" cy="1563300"/>
            </a:xfrm>
            <a:prstGeom prst="diagStrip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srgbClr val="002060"/>
                </a:solidFill>
              </a:endParaRPr>
            </a:p>
          </p:txBody>
        </p:sp>
      </p:grpSp>
      <p:pic>
        <p:nvPicPr>
          <p:cNvPr id="18" name="תמונה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67845" y="2462077"/>
            <a:ext cx="1765270" cy="1543674"/>
          </a:xfrm>
          <a:prstGeom prst="rect">
            <a:avLst/>
          </a:prstGeom>
        </p:spPr>
      </p:pic>
      <p:grpSp>
        <p:nvGrpSpPr>
          <p:cNvPr id="20" name="קבוצה 19"/>
          <p:cNvGrpSpPr/>
          <p:nvPr/>
        </p:nvGrpSpPr>
        <p:grpSpPr>
          <a:xfrm>
            <a:off x="404906" y="1208911"/>
            <a:ext cx="1933845" cy="4592424"/>
            <a:chOff x="404906" y="1208911"/>
            <a:chExt cx="1933845" cy="4592424"/>
          </a:xfrm>
        </p:grpSpPr>
        <p:pic>
          <p:nvPicPr>
            <p:cNvPr id="21" name="תמונה 2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777161">
              <a:off x="628775" y="4091359"/>
              <a:ext cx="1486107" cy="1933845"/>
            </a:xfrm>
            <a:prstGeom prst="rect">
              <a:avLst/>
            </a:prstGeom>
          </p:spPr>
        </p:pic>
        <p:pic>
          <p:nvPicPr>
            <p:cNvPr id="22" name="תמונה 2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273" y="2566167"/>
              <a:ext cx="1686607" cy="1543674"/>
            </a:xfrm>
            <a:prstGeom prst="rect">
              <a:avLst/>
            </a:prstGeom>
          </p:spPr>
        </p:pic>
        <p:pic>
          <p:nvPicPr>
            <p:cNvPr id="23" name="תמונה 2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15273" y="1208911"/>
              <a:ext cx="1813416" cy="12098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434120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מה נלמד היום 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idx="1"/>
          </p:nvPr>
        </p:nvSpPr>
        <p:spPr>
          <a:xfrm>
            <a:off x="1697771" y="1547502"/>
            <a:ext cx="8031962" cy="4611559"/>
          </a:xfrm>
        </p:spPr>
        <p:txBody>
          <a:bodyPr>
            <a:normAutofit/>
          </a:bodyPr>
          <a:lstStyle/>
          <a:p>
            <a:r>
              <a:rPr lang="he-IL" sz="2800" b="1" dirty="0">
                <a:sym typeface="Varela Round"/>
              </a:rPr>
              <a:t>תזכורת לגבי תנאים</a:t>
            </a:r>
          </a:p>
          <a:p>
            <a:r>
              <a:rPr lang="he-IL" sz="2800" b="1" dirty="0">
                <a:sym typeface="Varela Round"/>
              </a:rPr>
              <a:t>מבוא לתנאים מורכבים</a:t>
            </a:r>
          </a:p>
          <a:p>
            <a:r>
              <a:rPr lang="he-IL" sz="2800" b="1" dirty="0">
                <a:sym typeface="Varela Round"/>
              </a:rPr>
              <a:t>מערכות תנאים "או" </a:t>
            </a:r>
            <a:r>
              <a:rPr lang="en-US" sz="2800" b="1" dirty="0">
                <a:sym typeface="Varela Round"/>
              </a:rPr>
              <a:t> </a:t>
            </a:r>
            <a:r>
              <a:rPr lang="en-US" sz="2800" b="1" dirty="0">
                <a:solidFill>
                  <a:srgbClr val="11A4AB"/>
                </a:solidFill>
                <a:sym typeface="Varela Round"/>
              </a:rPr>
              <a:t>or</a:t>
            </a:r>
            <a:r>
              <a:rPr lang="en-US" sz="2800" b="1" dirty="0">
                <a:sym typeface="Varela Round"/>
              </a:rPr>
              <a:t> </a:t>
            </a:r>
            <a:r>
              <a:rPr lang="he-IL" sz="2800" b="1" dirty="0">
                <a:sym typeface="Varela Round"/>
              </a:rPr>
              <a:t>ו  "גם" </a:t>
            </a:r>
            <a:r>
              <a:rPr lang="he-IL" sz="2800" b="1" dirty="0" err="1">
                <a:solidFill>
                  <a:srgbClr val="11A4AB"/>
                </a:solidFill>
                <a:sym typeface="Varela Round"/>
              </a:rPr>
              <a:t>and</a:t>
            </a:r>
            <a:endParaRPr lang="he-IL" sz="2800" b="1" dirty="0">
              <a:solidFill>
                <a:srgbClr val="11A4AB"/>
              </a:solidFill>
              <a:sym typeface="Varela Round"/>
            </a:endParaRPr>
          </a:p>
          <a:p>
            <a:r>
              <a:rPr lang="he-IL" sz="2800" b="1" dirty="0">
                <a:sym typeface="Varela Round"/>
              </a:rPr>
              <a:t>מערכות אמת ושקר</a:t>
            </a:r>
          </a:p>
          <a:p>
            <a:r>
              <a:rPr lang="he-IL" sz="2800" b="1" dirty="0">
                <a:sym typeface="Varela Round"/>
              </a:rPr>
              <a:t>למידה מדוגמאות</a:t>
            </a:r>
          </a:p>
        </p:txBody>
      </p:sp>
    </p:spTree>
    <p:extLst>
      <p:ext uri="{BB962C8B-B14F-4D97-AF65-F5344CB8AC3E}">
        <p14:creationId xmlns:p14="http://schemas.microsoft.com/office/powerpoint/2010/main" val="3223023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9228C1D-A17F-43C3-894B-39D305E93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תנאים מורכבים</a:t>
            </a:r>
          </a:p>
        </p:txBody>
      </p:sp>
      <p:sp>
        <p:nvSpPr>
          <p:cNvPr id="8" name="מציין מיקום טקסט 13">
            <a:extLst>
              <a:ext uri="{FF2B5EF4-FFF2-40B4-BE49-F238E27FC236}">
                <a16:creationId xmlns:a16="http://schemas.microsoft.com/office/drawing/2014/main" id="{5F073F6F-B06E-4677-A445-F6E702C2E6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he-IL" dirty="0"/>
              <a:t>נלמד על תנאי מורכב באמצעות מקרה פרטי</a:t>
            </a:r>
          </a:p>
        </p:txBody>
      </p:sp>
      <p:sp>
        <p:nvSpPr>
          <p:cNvPr id="9" name="מציין מיקום תוכן 8">
            <a:extLst>
              <a:ext uri="{FF2B5EF4-FFF2-40B4-BE49-F238E27FC236}">
                <a16:creationId xmlns:a16="http://schemas.microsoft.com/office/drawing/2014/main" id="{976EFD1C-2C83-406B-A4FA-8AEE22957B5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endParaRPr lang="he-IL" sz="2000" dirty="0"/>
          </a:p>
          <a:p>
            <a:pPr marL="0" indent="0">
              <a:buNone/>
            </a:pPr>
            <a:endParaRPr lang="he-IL" sz="2000" b="1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he-IL" sz="2000" b="1" dirty="0">
              <a:solidFill>
                <a:schemeClr val="accent6"/>
              </a:solidFill>
            </a:endParaRPr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28546" y="2752585"/>
            <a:ext cx="1813416" cy="1209844"/>
          </a:xfrm>
          <a:prstGeom prst="rect">
            <a:avLst/>
          </a:prstGeom>
        </p:spPr>
      </p:pic>
      <p:grpSp>
        <p:nvGrpSpPr>
          <p:cNvPr id="12" name="קבוצה 11"/>
          <p:cNvGrpSpPr/>
          <p:nvPr/>
        </p:nvGrpSpPr>
        <p:grpSpPr>
          <a:xfrm>
            <a:off x="4332314" y="4091395"/>
            <a:ext cx="1602472" cy="1713577"/>
            <a:chOff x="6957129" y="3329797"/>
            <a:chExt cx="1841814" cy="2475176"/>
          </a:xfrm>
        </p:grpSpPr>
        <p:sp>
          <p:nvSpPr>
            <p:cNvPr id="7" name="פס אלכסוני 6"/>
            <p:cNvSpPr/>
            <p:nvPr/>
          </p:nvSpPr>
          <p:spPr>
            <a:xfrm>
              <a:off x="7746521" y="3329797"/>
              <a:ext cx="1052422" cy="2475176"/>
            </a:xfrm>
            <a:prstGeom prst="diagStripe">
              <a:avLst>
                <a:gd name="adj" fmla="val 6882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srgbClr val="002060"/>
                </a:solidFill>
              </a:endParaRPr>
            </a:p>
          </p:txBody>
        </p:sp>
        <p:sp>
          <p:nvSpPr>
            <p:cNvPr id="17" name="פס אלכסוני 16"/>
            <p:cNvSpPr/>
            <p:nvPr/>
          </p:nvSpPr>
          <p:spPr>
            <a:xfrm flipH="1">
              <a:off x="6957129" y="4241672"/>
              <a:ext cx="789391" cy="1563300"/>
            </a:xfrm>
            <a:prstGeom prst="diagStrip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srgbClr val="002060"/>
                </a:solidFill>
              </a:endParaRPr>
            </a:p>
          </p:txBody>
        </p:sp>
      </p:grpSp>
      <p:pic>
        <p:nvPicPr>
          <p:cNvPr id="18" name="תמונה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67845" y="2462077"/>
            <a:ext cx="1765270" cy="1543674"/>
          </a:xfrm>
          <a:prstGeom prst="rect">
            <a:avLst/>
          </a:prstGeom>
        </p:spPr>
      </p:pic>
      <p:grpSp>
        <p:nvGrpSpPr>
          <p:cNvPr id="3" name="קבוצה 2"/>
          <p:cNvGrpSpPr/>
          <p:nvPr/>
        </p:nvGrpSpPr>
        <p:grpSpPr>
          <a:xfrm>
            <a:off x="404906" y="1208911"/>
            <a:ext cx="1933845" cy="4592424"/>
            <a:chOff x="404906" y="1208911"/>
            <a:chExt cx="1933845" cy="4592424"/>
          </a:xfrm>
        </p:grpSpPr>
        <p:pic>
          <p:nvPicPr>
            <p:cNvPr id="4" name="תמונה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777161">
              <a:off x="628775" y="4091359"/>
              <a:ext cx="1486107" cy="1933845"/>
            </a:xfrm>
            <a:prstGeom prst="rect">
              <a:avLst/>
            </a:prstGeom>
          </p:spPr>
        </p:pic>
        <p:pic>
          <p:nvPicPr>
            <p:cNvPr id="5" name="תמונה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273" y="2566167"/>
              <a:ext cx="1686607" cy="1543674"/>
            </a:xfrm>
            <a:prstGeom prst="rect">
              <a:avLst/>
            </a:prstGeom>
          </p:spPr>
        </p:pic>
        <p:pic>
          <p:nvPicPr>
            <p:cNvPr id="16" name="תמונה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15273" y="1208911"/>
              <a:ext cx="1813416" cy="12098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782322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תנאים מורכבים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he-IL" dirty="0"/>
              <a:t>בחינת המקרים</a:t>
            </a:r>
          </a:p>
        </p:txBody>
      </p:sp>
      <p:sp>
        <p:nvSpPr>
          <p:cNvPr id="4" name="מלבן 3"/>
          <p:cNvSpPr/>
          <p:nvPr/>
        </p:nvSpPr>
        <p:spPr>
          <a:xfrm>
            <a:off x="3048000" y="1443841"/>
            <a:ext cx="6096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 rtl="0"/>
            <a:r>
              <a:rPr lang="en-US" sz="2000" dirty="0">
                <a:solidFill>
                  <a:srgbClr val="0000FF"/>
                </a:solidFill>
                <a:latin typeface="Varela Round" panose="00000500000000000000" pitchFamily="2" charset="-79"/>
              </a:rPr>
              <a:t>if</a:t>
            </a:r>
            <a:r>
              <a:rPr lang="en-US" sz="2000" dirty="0">
                <a:solidFill>
                  <a:srgbClr val="000000"/>
                </a:solidFill>
                <a:latin typeface="Varela Round" panose="00000500000000000000" pitchFamily="2" charset="-79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Varela Round" panose="00000500000000000000" pitchFamily="2" charset="-79"/>
              </a:rPr>
              <a:t>Itay</a:t>
            </a:r>
            <a:r>
              <a:rPr lang="en-US" sz="2000" dirty="0">
                <a:solidFill>
                  <a:srgbClr val="000000"/>
                </a:solidFill>
                <a:latin typeface="Varela Round" panose="00000500000000000000" pitchFamily="2" charset="-79"/>
              </a:rPr>
              <a:t>==Shira:</a:t>
            </a:r>
          </a:p>
          <a:p>
            <a:pPr algn="l" rtl="0"/>
            <a:r>
              <a:rPr lang="en-US" sz="2000" dirty="0">
                <a:solidFill>
                  <a:srgbClr val="0000FF"/>
                </a:solidFill>
                <a:latin typeface="Varela Round" panose="00000500000000000000" pitchFamily="2" charset="-79"/>
              </a:rPr>
              <a:t>	print</a:t>
            </a:r>
            <a:r>
              <a:rPr lang="en-US" sz="2000" dirty="0">
                <a:solidFill>
                  <a:srgbClr val="000000"/>
                </a:solidFill>
                <a:latin typeface="Varela Round" panose="00000500000000000000" pitchFamily="2" charset="-79"/>
              </a:rPr>
              <a:t>(</a:t>
            </a:r>
            <a:r>
              <a:rPr lang="en-US" sz="2000" dirty="0">
                <a:solidFill>
                  <a:srgbClr val="A31515"/>
                </a:solidFill>
                <a:latin typeface="Varela Round" panose="00000500000000000000" pitchFamily="2" charset="-79"/>
              </a:rPr>
              <a:t>"</a:t>
            </a:r>
            <a:r>
              <a:rPr lang="en-US" sz="2000" dirty="0" err="1">
                <a:solidFill>
                  <a:srgbClr val="A31515"/>
                </a:solidFill>
                <a:latin typeface="Varela Round" panose="00000500000000000000" pitchFamily="2" charset="-79"/>
              </a:rPr>
              <a:t>Teko</a:t>
            </a:r>
            <a:r>
              <a:rPr lang="en-US" sz="2000" dirty="0">
                <a:solidFill>
                  <a:srgbClr val="A31515"/>
                </a:solidFill>
                <a:latin typeface="Varela Round" panose="00000500000000000000" pitchFamily="2" charset="-79"/>
              </a:rPr>
              <a:t>"</a:t>
            </a:r>
            <a:r>
              <a:rPr lang="en-US" sz="2000" dirty="0">
                <a:solidFill>
                  <a:srgbClr val="000000"/>
                </a:solidFill>
                <a:latin typeface="Varela Round" panose="00000500000000000000" pitchFamily="2" charset="-79"/>
              </a:rPr>
              <a:t>)</a:t>
            </a:r>
          </a:p>
          <a:p>
            <a:pPr algn="l" rtl="0"/>
            <a:r>
              <a:rPr lang="en-US" sz="2000" dirty="0" err="1">
                <a:solidFill>
                  <a:srgbClr val="0000FF"/>
                </a:solidFill>
                <a:latin typeface="Varela Round" panose="00000500000000000000" pitchFamily="2" charset="-79"/>
              </a:rPr>
              <a:t>elif</a:t>
            </a:r>
            <a:r>
              <a:rPr lang="en-US" sz="2000" dirty="0">
                <a:solidFill>
                  <a:srgbClr val="000000"/>
                </a:solidFill>
                <a:latin typeface="Varela Round" panose="00000500000000000000" pitchFamily="2" charset="-79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Varela Round" panose="00000500000000000000" pitchFamily="2" charset="-79"/>
              </a:rPr>
              <a:t>Itay</a:t>
            </a:r>
            <a:r>
              <a:rPr lang="en-US" sz="2000" dirty="0">
                <a:solidFill>
                  <a:srgbClr val="000000"/>
                </a:solidFill>
                <a:latin typeface="Varela Round" panose="00000500000000000000" pitchFamily="2" charset="-79"/>
              </a:rPr>
              <a:t>==</a:t>
            </a:r>
            <a:r>
              <a:rPr lang="en-US" sz="2000" dirty="0">
                <a:solidFill>
                  <a:srgbClr val="A31515"/>
                </a:solidFill>
                <a:latin typeface="Varela Round" panose="00000500000000000000" pitchFamily="2" charset="-79"/>
              </a:rPr>
              <a:t>"R"</a:t>
            </a:r>
            <a:r>
              <a:rPr lang="en-US" sz="2000" dirty="0">
                <a:solidFill>
                  <a:srgbClr val="000000"/>
                </a:solidFill>
                <a:latin typeface="Varela Round" panose="00000500000000000000" pitchFamily="2" charset="-79"/>
              </a:rPr>
              <a:t> </a:t>
            </a:r>
            <a:r>
              <a:rPr lang="en-US" sz="2000" dirty="0">
                <a:solidFill>
                  <a:srgbClr val="0000FF"/>
                </a:solidFill>
                <a:latin typeface="Varela Round" panose="00000500000000000000" pitchFamily="2" charset="-79"/>
              </a:rPr>
              <a:t>and</a:t>
            </a:r>
            <a:r>
              <a:rPr lang="en-US" sz="2000" dirty="0">
                <a:solidFill>
                  <a:srgbClr val="000000"/>
                </a:solidFill>
                <a:latin typeface="Varela Round" panose="00000500000000000000" pitchFamily="2" charset="-79"/>
              </a:rPr>
              <a:t> Shira==</a:t>
            </a:r>
            <a:r>
              <a:rPr lang="en-US" sz="2000" dirty="0">
                <a:solidFill>
                  <a:srgbClr val="A31515"/>
                </a:solidFill>
                <a:latin typeface="Varela Round" panose="00000500000000000000" pitchFamily="2" charset="-79"/>
              </a:rPr>
              <a:t>"C"</a:t>
            </a:r>
            <a:r>
              <a:rPr lang="en-US" sz="2000" dirty="0">
                <a:solidFill>
                  <a:srgbClr val="000000"/>
                </a:solidFill>
                <a:latin typeface="Varela Round" panose="00000500000000000000" pitchFamily="2" charset="-79"/>
              </a:rPr>
              <a:t>:</a:t>
            </a:r>
          </a:p>
          <a:p>
            <a:pPr algn="l" rtl="0"/>
            <a:r>
              <a:rPr lang="en-US" sz="2000" dirty="0">
                <a:solidFill>
                  <a:srgbClr val="0000FF"/>
                </a:solidFill>
                <a:latin typeface="Varela Round" panose="00000500000000000000" pitchFamily="2" charset="-79"/>
              </a:rPr>
              <a:t>	print</a:t>
            </a:r>
            <a:r>
              <a:rPr lang="en-US" sz="2000" dirty="0">
                <a:solidFill>
                  <a:srgbClr val="000000"/>
                </a:solidFill>
                <a:latin typeface="Varela Round" panose="00000500000000000000" pitchFamily="2" charset="-79"/>
              </a:rPr>
              <a:t>(</a:t>
            </a:r>
            <a:r>
              <a:rPr lang="en-US" sz="2000" dirty="0">
                <a:solidFill>
                  <a:srgbClr val="A31515"/>
                </a:solidFill>
                <a:latin typeface="Varela Round" panose="00000500000000000000" pitchFamily="2" charset="-79"/>
              </a:rPr>
              <a:t>"</a:t>
            </a:r>
            <a:r>
              <a:rPr lang="en-US" sz="2000" dirty="0" err="1">
                <a:solidFill>
                  <a:srgbClr val="A31515"/>
                </a:solidFill>
                <a:latin typeface="Varela Round" panose="00000500000000000000" pitchFamily="2" charset="-79"/>
              </a:rPr>
              <a:t>Itay</a:t>
            </a:r>
            <a:r>
              <a:rPr lang="en-US" sz="2000" dirty="0">
                <a:solidFill>
                  <a:srgbClr val="A31515"/>
                </a:solidFill>
                <a:latin typeface="Varela Round" panose="00000500000000000000" pitchFamily="2" charset="-79"/>
              </a:rPr>
              <a:t> Won!"</a:t>
            </a:r>
            <a:r>
              <a:rPr lang="en-US" sz="2000" dirty="0">
                <a:solidFill>
                  <a:srgbClr val="000000"/>
                </a:solidFill>
                <a:latin typeface="Varela Round" panose="00000500000000000000" pitchFamily="2" charset="-79"/>
              </a:rPr>
              <a:t>)</a:t>
            </a:r>
          </a:p>
          <a:p>
            <a:pPr algn="l" rtl="0"/>
            <a:r>
              <a:rPr lang="en-US" sz="2000" dirty="0" err="1">
                <a:solidFill>
                  <a:srgbClr val="0000FF"/>
                </a:solidFill>
                <a:latin typeface="Varela Round" panose="00000500000000000000" pitchFamily="2" charset="-79"/>
              </a:rPr>
              <a:t>elif</a:t>
            </a:r>
            <a:r>
              <a:rPr lang="en-US" sz="2000" dirty="0">
                <a:solidFill>
                  <a:srgbClr val="000000"/>
                </a:solidFill>
                <a:latin typeface="Varela Round" panose="00000500000000000000" pitchFamily="2" charset="-79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Varela Round" panose="00000500000000000000" pitchFamily="2" charset="-79"/>
              </a:rPr>
              <a:t>Itay</a:t>
            </a:r>
            <a:r>
              <a:rPr lang="en-US" sz="2000" dirty="0">
                <a:solidFill>
                  <a:srgbClr val="000000"/>
                </a:solidFill>
                <a:latin typeface="Varela Round" panose="00000500000000000000" pitchFamily="2" charset="-79"/>
              </a:rPr>
              <a:t>==</a:t>
            </a:r>
            <a:r>
              <a:rPr lang="en-US" sz="2000" dirty="0">
                <a:solidFill>
                  <a:srgbClr val="A31515"/>
                </a:solidFill>
                <a:latin typeface="Varela Round" panose="00000500000000000000" pitchFamily="2" charset="-79"/>
              </a:rPr>
              <a:t>"R"</a:t>
            </a:r>
            <a:r>
              <a:rPr lang="en-US" sz="2000" dirty="0">
                <a:solidFill>
                  <a:srgbClr val="000000"/>
                </a:solidFill>
                <a:latin typeface="Varela Round" panose="00000500000000000000" pitchFamily="2" charset="-79"/>
              </a:rPr>
              <a:t> </a:t>
            </a:r>
            <a:r>
              <a:rPr lang="en-US" sz="2000" dirty="0">
                <a:solidFill>
                  <a:srgbClr val="0000FF"/>
                </a:solidFill>
                <a:latin typeface="Varela Round" panose="00000500000000000000" pitchFamily="2" charset="-79"/>
              </a:rPr>
              <a:t>and</a:t>
            </a:r>
            <a:r>
              <a:rPr lang="en-US" sz="2000" dirty="0">
                <a:solidFill>
                  <a:srgbClr val="000000"/>
                </a:solidFill>
                <a:latin typeface="Varela Round" panose="00000500000000000000" pitchFamily="2" charset="-79"/>
              </a:rPr>
              <a:t> Shira==</a:t>
            </a:r>
            <a:r>
              <a:rPr lang="en-US" sz="2000" dirty="0">
                <a:solidFill>
                  <a:srgbClr val="A31515"/>
                </a:solidFill>
                <a:latin typeface="Varela Round" panose="00000500000000000000" pitchFamily="2" charset="-79"/>
              </a:rPr>
              <a:t>"P"</a:t>
            </a:r>
            <a:r>
              <a:rPr lang="en-US" sz="2000" dirty="0">
                <a:solidFill>
                  <a:srgbClr val="000000"/>
                </a:solidFill>
                <a:latin typeface="Varela Round" panose="00000500000000000000" pitchFamily="2" charset="-79"/>
              </a:rPr>
              <a:t>:</a:t>
            </a:r>
          </a:p>
          <a:p>
            <a:pPr algn="l" rtl="0"/>
            <a:r>
              <a:rPr lang="en-US" sz="2000" dirty="0">
                <a:solidFill>
                  <a:srgbClr val="0000FF"/>
                </a:solidFill>
                <a:latin typeface="Varela Round" panose="00000500000000000000" pitchFamily="2" charset="-79"/>
              </a:rPr>
              <a:t>	print</a:t>
            </a:r>
            <a:r>
              <a:rPr lang="en-US" sz="2000" dirty="0">
                <a:solidFill>
                  <a:srgbClr val="000000"/>
                </a:solidFill>
                <a:latin typeface="Varela Round" panose="00000500000000000000" pitchFamily="2" charset="-79"/>
              </a:rPr>
              <a:t>(</a:t>
            </a:r>
            <a:r>
              <a:rPr lang="en-US" sz="2000" dirty="0">
                <a:solidFill>
                  <a:srgbClr val="A31515"/>
                </a:solidFill>
                <a:latin typeface="Varela Round" panose="00000500000000000000" pitchFamily="2" charset="-79"/>
              </a:rPr>
              <a:t>"Shira Won!"</a:t>
            </a:r>
            <a:r>
              <a:rPr lang="en-US" sz="2000" dirty="0">
                <a:solidFill>
                  <a:srgbClr val="000000"/>
                </a:solidFill>
                <a:latin typeface="Varela Round" panose="00000500000000000000" pitchFamily="2" charset="-79"/>
              </a:rPr>
              <a:t>)</a:t>
            </a:r>
          </a:p>
          <a:p>
            <a:pPr algn="l" rtl="0"/>
            <a:r>
              <a:rPr lang="en-US" sz="2000" dirty="0" err="1">
                <a:solidFill>
                  <a:srgbClr val="0000FF"/>
                </a:solidFill>
                <a:latin typeface="Varela Round" panose="00000500000000000000" pitchFamily="2" charset="-79"/>
              </a:rPr>
              <a:t>elif</a:t>
            </a:r>
            <a:r>
              <a:rPr lang="en-US" sz="2000" dirty="0">
                <a:solidFill>
                  <a:srgbClr val="000000"/>
                </a:solidFill>
                <a:latin typeface="Varela Round" panose="00000500000000000000" pitchFamily="2" charset="-79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Varela Round" panose="00000500000000000000" pitchFamily="2" charset="-79"/>
              </a:rPr>
              <a:t>Itay</a:t>
            </a:r>
            <a:r>
              <a:rPr lang="en-US" sz="2000" dirty="0">
                <a:solidFill>
                  <a:srgbClr val="000000"/>
                </a:solidFill>
                <a:latin typeface="Varela Round" panose="00000500000000000000" pitchFamily="2" charset="-79"/>
              </a:rPr>
              <a:t>==</a:t>
            </a:r>
            <a:r>
              <a:rPr lang="en-US" sz="2000" dirty="0">
                <a:solidFill>
                  <a:srgbClr val="A31515"/>
                </a:solidFill>
                <a:latin typeface="Varela Round" panose="00000500000000000000" pitchFamily="2" charset="-79"/>
              </a:rPr>
              <a:t>"P"</a:t>
            </a:r>
            <a:r>
              <a:rPr lang="en-US" sz="2000" dirty="0">
                <a:solidFill>
                  <a:srgbClr val="000000"/>
                </a:solidFill>
                <a:latin typeface="Varela Round" panose="00000500000000000000" pitchFamily="2" charset="-79"/>
              </a:rPr>
              <a:t> </a:t>
            </a:r>
            <a:r>
              <a:rPr lang="en-US" sz="2000" dirty="0">
                <a:solidFill>
                  <a:srgbClr val="0000FF"/>
                </a:solidFill>
                <a:latin typeface="Varela Round" panose="00000500000000000000" pitchFamily="2" charset="-79"/>
              </a:rPr>
              <a:t>and</a:t>
            </a:r>
            <a:r>
              <a:rPr lang="en-US" sz="2000" dirty="0">
                <a:solidFill>
                  <a:srgbClr val="000000"/>
                </a:solidFill>
                <a:latin typeface="Varela Round" panose="00000500000000000000" pitchFamily="2" charset="-79"/>
              </a:rPr>
              <a:t> Shira==</a:t>
            </a:r>
            <a:r>
              <a:rPr lang="en-US" sz="2000" dirty="0">
                <a:solidFill>
                  <a:srgbClr val="A31515"/>
                </a:solidFill>
                <a:latin typeface="Varela Round" panose="00000500000000000000" pitchFamily="2" charset="-79"/>
              </a:rPr>
              <a:t>"R"</a:t>
            </a:r>
            <a:r>
              <a:rPr lang="en-US" sz="2000" dirty="0">
                <a:solidFill>
                  <a:srgbClr val="000000"/>
                </a:solidFill>
                <a:latin typeface="Varela Round" panose="00000500000000000000" pitchFamily="2" charset="-79"/>
              </a:rPr>
              <a:t>:</a:t>
            </a:r>
          </a:p>
          <a:p>
            <a:pPr algn="l" rtl="0"/>
            <a:r>
              <a:rPr lang="en-US" sz="2000" dirty="0">
                <a:solidFill>
                  <a:srgbClr val="0000FF"/>
                </a:solidFill>
                <a:latin typeface="Varela Round" panose="00000500000000000000" pitchFamily="2" charset="-79"/>
              </a:rPr>
              <a:t>	print</a:t>
            </a:r>
            <a:r>
              <a:rPr lang="en-US" sz="2000" dirty="0">
                <a:solidFill>
                  <a:srgbClr val="000000"/>
                </a:solidFill>
                <a:latin typeface="Varela Round" panose="00000500000000000000" pitchFamily="2" charset="-79"/>
              </a:rPr>
              <a:t>(</a:t>
            </a:r>
            <a:r>
              <a:rPr lang="en-US" sz="2000" dirty="0">
                <a:solidFill>
                  <a:srgbClr val="A31515"/>
                </a:solidFill>
                <a:latin typeface="Varela Round" panose="00000500000000000000" pitchFamily="2" charset="-79"/>
              </a:rPr>
              <a:t>"</a:t>
            </a:r>
            <a:r>
              <a:rPr lang="en-US" sz="2000" dirty="0" err="1">
                <a:solidFill>
                  <a:srgbClr val="A31515"/>
                </a:solidFill>
                <a:latin typeface="Varela Round" panose="00000500000000000000" pitchFamily="2" charset="-79"/>
              </a:rPr>
              <a:t>Itay</a:t>
            </a:r>
            <a:r>
              <a:rPr lang="en-US" sz="2000" dirty="0">
                <a:solidFill>
                  <a:srgbClr val="A31515"/>
                </a:solidFill>
                <a:latin typeface="Varela Round" panose="00000500000000000000" pitchFamily="2" charset="-79"/>
              </a:rPr>
              <a:t> Won!"</a:t>
            </a:r>
            <a:r>
              <a:rPr lang="en-US" sz="2000" dirty="0">
                <a:solidFill>
                  <a:srgbClr val="000000"/>
                </a:solidFill>
                <a:latin typeface="Varela Round" panose="00000500000000000000" pitchFamily="2" charset="-79"/>
              </a:rPr>
              <a:t>)</a:t>
            </a:r>
          </a:p>
          <a:p>
            <a:pPr algn="l" rtl="0"/>
            <a:r>
              <a:rPr lang="en-US" sz="2000" dirty="0" err="1">
                <a:solidFill>
                  <a:srgbClr val="0000FF"/>
                </a:solidFill>
                <a:latin typeface="Varela Round" panose="00000500000000000000" pitchFamily="2" charset="-79"/>
              </a:rPr>
              <a:t>elif</a:t>
            </a:r>
            <a:r>
              <a:rPr lang="en-US" sz="2000" dirty="0">
                <a:solidFill>
                  <a:srgbClr val="000000"/>
                </a:solidFill>
                <a:latin typeface="Varela Round" panose="00000500000000000000" pitchFamily="2" charset="-79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Varela Round" panose="00000500000000000000" pitchFamily="2" charset="-79"/>
              </a:rPr>
              <a:t>Itay</a:t>
            </a:r>
            <a:r>
              <a:rPr lang="en-US" sz="2000" dirty="0">
                <a:solidFill>
                  <a:srgbClr val="000000"/>
                </a:solidFill>
                <a:latin typeface="Varela Round" panose="00000500000000000000" pitchFamily="2" charset="-79"/>
              </a:rPr>
              <a:t>==</a:t>
            </a:r>
            <a:r>
              <a:rPr lang="en-US" sz="2000" dirty="0">
                <a:solidFill>
                  <a:srgbClr val="A31515"/>
                </a:solidFill>
                <a:latin typeface="Varela Round" panose="00000500000000000000" pitchFamily="2" charset="-79"/>
              </a:rPr>
              <a:t>"P"</a:t>
            </a:r>
            <a:r>
              <a:rPr lang="en-US" sz="2000" dirty="0">
                <a:solidFill>
                  <a:srgbClr val="000000"/>
                </a:solidFill>
                <a:latin typeface="Varela Round" panose="00000500000000000000" pitchFamily="2" charset="-79"/>
              </a:rPr>
              <a:t> </a:t>
            </a:r>
            <a:r>
              <a:rPr lang="en-US" sz="2000" dirty="0">
                <a:solidFill>
                  <a:srgbClr val="0000FF"/>
                </a:solidFill>
                <a:latin typeface="Varela Round" panose="00000500000000000000" pitchFamily="2" charset="-79"/>
              </a:rPr>
              <a:t>and</a:t>
            </a:r>
            <a:r>
              <a:rPr lang="en-US" sz="2000" dirty="0">
                <a:solidFill>
                  <a:srgbClr val="000000"/>
                </a:solidFill>
                <a:latin typeface="Varela Round" panose="00000500000000000000" pitchFamily="2" charset="-79"/>
              </a:rPr>
              <a:t> Shira==</a:t>
            </a:r>
            <a:r>
              <a:rPr lang="en-US" sz="2000" dirty="0">
                <a:solidFill>
                  <a:srgbClr val="A31515"/>
                </a:solidFill>
                <a:latin typeface="Varela Round" panose="00000500000000000000" pitchFamily="2" charset="-79"/>
              </a:rPr>
              <a:t>"C"</a:t>
            </a:r>
            <a:r>
              <a:rPr lang="en-US" sz="2000" dirty="0">
                <a:solidFill>
                  <a:srgbClr val="000000"/>
                </a:solidFill>
                <a:latin typeface="Varela Round" panose="00000500000000000000" pitchFamily="2" charset="-79"/>
              </a:rPr>
              <a:t>:</a:t>
            </a:r>
          </a:p>
          <a:p>
            <a:pPr algn="l" rtl="0"/>
            <a:r>
              <a:rPr lang="en-US" sz="2000" dirty="0">
                <a:solidFill>
                  <a:srgbClr val="0000FF"/>
                </a:solidFill>
                <a:latin typeface="Varela Round" panose="00000500000000000000" pitchFamily="2" charset="-79"/>
              </a:rPr>
              <a:t>	print</a:t>
            </a:r>
            <a:r>
              <a:rPr lang="en-US" sz="2000" dirty="0">
                <a:solidFill>
                  <a:srgbClr val="000000"/>
                </a:solidFill>
                <a:latin typeface="Varela Round" panose="00000500000000000000" pitchFamily="2" charset="-79"/>
              </a:rPr>
              <a:t>(</a:t>
            </a:r>
            <a:r>
              <a:rPr lang="en-US" sz="2000" dirty="0">
                <a:solidFill>
                  <a:srgbClr val="A31515"/>
                </a:solidFill>
                <a:latin typeface="Varela Round" panose="00000500000000000000" pitchFamily="2" charset="-79"/>
              </a:rPr>
              <a:t>"Shira Won!"</a:t>
            </a:r>
            <a:r>
              <a:rPr lang="en-US" sz="2000" dirty="0">
                <a:solidFill>
                  <a:srgbClr val="000000"/>
                </a:solidFill>
                <a:latin typeface="Varela Round" panose="00000500000000000000" pitchFamily="2" charset="-79"/>
              </a:rPr>
              <a:t>) </a:t>
            </a:r>
          </a:p>
          <a:p>
            <a:pPr algn="l" rtl="0"/>
            <a:r>
              <a:rPr lang="en-US" sz="2000" dirty="0" err="1">
                <a:solidFill>
                  <a:srgbClr val="0000FF"/>
                </a:solidFill>
                <a:latin typeface="Varela Round" panose="00000500000000000000" pitchFamily="2" charset="-79"/>
              </a:rPr>
              <a:t>elif</a:t>
            </a:r>
            <a:r>
              <a:rPr lang="en-US" sz="2000" dirty="0">
                <a:solidFill>
                  <a:srgbClr val="000000"/>
                </a:solidFill>
                <a:latin typeface="Varela Round" panose="00000500000000000000" pitchFamily="2" charset="-79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Varela Round" panose="00000500000000000000" pitchFamily="2" charset="-79"/>
              </a:rPr>
              <a:t>Itay</a:t>
            </a:r>
            <a:r>
              <a:rPr lang="en-US" sz="2000" dirty="0">
                <a:solidFill>
                  <a:srgbClr val="000000"/>
                </a:solidFill>
                <a:latin typeface="Varela Round" panose="00000500000000000000" pitchFamily="2" charset="-79"/>
              </a:rPr>
              <a:t>==</a:t>
            </a:r>
            <a:r>
              <a:rPr lang="en-US" sz="2000" dirty="0">
                <a:solidFill>
                  <a:srgbClr val="A31515"/>
                </a:solidFill>
                <a:latin typeface="Varela Round" panose="00000500000000000000" pitchFamily="2" charset="-79"/>
              </a:rPr>
              <a:t>"C"</a:t>
            </a:r>
            <a:r>
              <a:rPr lang="en-US" sz="2000" dirty="0">
                <a:solidFill>
                  <a:srgbClr val="000000"/>
                </a:solidFill>
                <a:latin typeface="Varela Round" panose="00000500000000000000" pitchFamily="2" charset="-79"/>
              </a:rPr>
              <a:t> </a:t>
            </a:r>
            <a:r>
              <a:rPr lang="en-US" sz="2000" dirty="0">
                <a:solidFill>
                  <a:srgbClr val="0000FF"/>
                </a:solidFill>
                <a:latin typeface="Varela Round" panose="00000500000000000000" pitchFamily="2" charset="-79"/>
              </a:rPr>
              <a:t>and</a:t>
            </a:r>
            <a:r>
              <a:rPr lang="en-US" sz="2000" dirty="0">
                <a:solidFill>
                  <a:srgbClr val="000000"/>
                </a:solidFill>
                <a:latin typeface="Varela Round" panose="00000500000000000000" pitchFamily="2" charset="-79"/>
              </a:rPr>
              <a:t> Shira==</a:t>
            </a:r>
            <a:r>
              <a:rPr lang="en-US" sz="2000" dirty="0">
                <a:solidFill>
                  <a:srgbClr val="A31515"/>
                </a:solidFill>
                <a:latin typeface="Varela Round" panose="00000500000000000000" pitchFamily="2" charset="-79"/>
              </a:rPr>
              <a:t>"R"</a:t>
            </a:r>
            <a:r>
              <a:rPr lang="en-US" sz="2000" dirty="0">
                <a:solidFill>
                  <a:srgbClr val="000000"/>
                </a:solidFill>
                <a:latin typeface="Varela Round" panose="00000500000000000000" pitchFamily="2" charset="-79"/>
              </a:rPr>
              <a:t>:</a:t>
            </a:r>
          </a:p>
          <a:p>
            <a:pPr algn="l" rtl="0"/>
            <a:r>
              <a:rPr lang="en-US" sz="2000" dirty="0">
                <a:solidFill>
                  <a:srgbClr val="0000FF"/>
                </a:solidFill>
                <a:latin typeface="Varela Round" panose="00000500000000000000" pitchFamily="2" charset="-79"/>
              </a:rPr>
              <a:t>	print</a:t>
            </a:r>
            <a:r>
              <a:rPr lang="en-US" sz="2000" dirty="0">
                <a:solidFill>
                  <a:srgbClr val="000000"/>
                </a:solidFill>
                <a:latin typeface="Varela Round" panose="00000500000000000000" pitchFamily="2" charset="-79"/>
              </a:rPr>
              <a:t>(</a:t>
            </a:r>
            <a:r>
              <a:rPr lang="en-US" sz="2000" dirty="0">
                <a:solidFill>
                  <a:srgbClr val="A31515"/>
                </a:solidFill>
                <a:latin typeface="Varela Round" panose="00000500000000000000" pitchFamily="2" charset="-79"/>
              </a:rPr>
              <a:t>"Shira Won!"</a:t>
            </a:r>
            <a:r>
              <a:rPr lang="en-US" sz="2000" dirty="0">
                <a:solidFill>
                  <a:srgbClr val="000000"/>
                </a:solidFill>
                <a:latin typeface="Varela Round" panose="00000500000000000000" pitchFamily="2" charset="-79"/>
              </a:rPr>
              <a:t>)</a:t>
            </a:r>
          </a:p>
          <a:p>
            <a:pPr algn="l" rtl="0"/>
            <a:r>
              <a:rPr lang="en-US" sz="2000" dirty="0" err="1">
                <a:solidFill>
                  <a:srgbClr val="0000FF"/>
                </a:solidFill>
                <a:latin typeface="Varela Round" panose="00000500000000000000" pitchFamily="2" charset="-79"/>
              </a:rPr>
              <a:t>elif</a:t>
            </a:r>
            <a:r>
              <a:rPr lang="en-US" sz="2000" dirty="0">
                <a:solidFill>
                  <a:srgbClr val="000000"/>
                </a:solidFill>
                <a:latin typeface="Varela Round" panose="00000500000000000000" pitchFamily="2" charset="-79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Varela Round" panose="00000500000000000000" pitchFamily="2" charset="-79"/>
              </a:rPr>
              <a:t>Itay</a:t>
            </a:r>
            <a:r>
              <a:rPr lang="en-US" sz="2000" dirty="0">
                <a:solidFill>
                  <a:srgbClr val="000000"/>
                </a:solidFill>
                <a:latin typeface="Varela Round" panose="00000500000000000000" pitchFamily="2" charset="-79"/>
              </a:rPr>
              <a:t>==</a:t>
            </a:r>
            <a:r>
              <a:rPr lang="en-US" sz="2000" dirty="0">
                <a:solidFill>
                  <a:srgbClr val="A31515"/>
                </a:solidFill>
                <a:latin typeface="Varela Round" panose="00000500000000000000" pitchFamily="2" charset="-79"/>
              </a:rPr>
              <a:t>"C"</a:t>
            </a:r>
            <a:r>
              <a:rPr lang="en-US" sz="2000" dirty="0">
                <a:solidFill>
                  <a:srgbClr val="000000"/>
                </a:solidFill>
                <a:latin typeface="Varela Round" panose="00000500000000000000" pitchFamily="2" charset="-79"/>
              </a:rPr>
              <a:t> </a:t>
            </a:r>
            <a:r>
              <a:rPr lang="en-US" sz="2000" dirty="0">
                <a:solidFill>
                  <a:srgbClr val="0000FF"/>
                </a:solidFill>
                <a:latin typeface="Varela Round" panose="00000500000000000000" pitchFamily="2" charset="-79"/>
              </a:rPr>
              <a:t>and</a:t>
            </a:r>
            <a:r>
              <a:rPr lang="en-US" sz="2000" dirty="0">
                <a:solidFill>
                  <a:srgbClr val="000000"/>
                </a:solidFill>
                <a:latin typeface="Varela Round" panose="00000500000000000000" pitchFamily="2" charset="-79"/>
              </a:rPr>
              <a:t> Shira==</a:t>
            </a:r>
            <a:r>
              <a:rPr lang="en-US" sz="2000" dirty="0">
                <a:solidFill>
                  <a:srgbClr val="A31515"/>
                </a:solidFill>
                <a:latin typeface="Varela Round" panose="00000500000000000000" pitchFamily="2" charset="-79"/>
              </a:rPr>
              <a:t>"P"</a:t>
            </a:r>
            <a:r>
              <a:rPr lang="en-US" sz="2000" dirty="0">
                <a:solidFill>
                  <a:srgbClr val="000000"/>
                </a:solidFill>
                <a:latin typeface="Varela Round" panose="00000500000000000000" pitchFamily="2" charset="-79"/>
              </a:rPr>
              <a:t>:</a:t>
            </a:r>
          </a:p>
          <a:p>
            <a:pPr algn="l" rtl="0"/>
            <a:r>
              <a:rPr lang="en-US" sz="2000" dirty="0">
                <a:solidFill>
                  <a:srgbClr val="0000FF"/>
                </a:solidFill>
                <a:latin typeface="Varela Round" panose="00000500000000000000" pitchFamily="2" charset="-79"/>
              </a:rPr>
              <a:t>	print</a:t>
            </a:r>
            <a:r>
              <a:rPr lang="en-US" sz="2000" dirty="0">
                <a:solidFill>
                  <a:srgbClr val="000000"/>
                </a:solidFill>
                <a:latin typeface="Varela Round" panose="00000500000000000000" pitchFamily="2" charset="-79"/>
              </a:rPr>
              <a:t>(</a:t>
            </a:r>
            <a:r>
              <a:rPr lang="en-US" sz="2000" dirty="0">
                <a:solidFill>
                  <a:srgbClr val="A31515"/>
                </a:solidFill>
                <a:latin typeface="Varela Round" panose="00000500000000000000" pitchFamily="2" charset="-79"/>
              </a:rPr>
              <a:t>"</a:t>
            </a:r>
            <a:r>
              <a:rPr lang="en-US" sz="2000" dirty="0" err="1">
                <a:solidFill>
                  <a:srgbClr val="A31515"/>
                </a:solidFill>
                <a:latin typeface="Varela Round" panose="00000500000000000000" pitchFamily="2" charset="-79"/>
              </a:rPr>
              <a:t>Itay</a:t>
            </a:r>
            <a:r>
              <a:rPr lang="en-US" sz="2000" dirty="0">
                <a:solidFill>
                  <a:srgbClr val="A31515"/>
                </a:solidFill>
                <a:latin typeface="Varela Round" panose="00000500000000000000" pitchFamily="2" charset="-79"/>
              </a:rPr>
              <a:t> Won!"</a:t>
            </a:r>
            <a:r>
              <a:rPr lang="en-US" sz="2000" dirty="0">
                <a:solidFill>
                  <a:srgbClr val="000000"/>
                </a:solidFill>
                <a:latin typeface="Varela Round" panose="00000500000000000000" pitchFamily="2" charset="-79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003559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תנאים מורכבים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he-IL" sz="2800" dirty="0"/>
              <a:t>בחינת הניצחונות של איתי והניצחונות של שירה</a:t>
            </a:r>
          </a:p>
        </p:txBody>
      </p:sp>
      <p:sp>
        <p:nvSpPr>
          <p:cNvPr id="5" name="מציין מיקום טקסט 2"/>
          <p:cNvSpPr txBox="1">
            <a:spLocks/>
          </p:cNvSpPr>
          <p:nvPr/>
        </p:nvSpPr>
        <p:spPr>
          <a:xfrm>
            <a:off x="379563" y="5499915"/>
            <a:ext cx="5064051" cy="457200"/>
          </a:xfrm>
          <a:prstGeom prst="rect">
            <a:avLst/>
          </a:prstGeom>
        </p:spPr>
        <p:txBody>
          <a:bodyPr vert="horz" lIns="0" tIns="0" rIns="0" bIns="0" rtlCol="1" anchor="ctr">
            <a:noAutofit/>
          </a:bodyPr>
          <a:lstStyle>
            <a:lvl1pPr marL="0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3000" b="1" kern="1200">
                <a:solidFill>
                  <a:srgbClr val="12B4BC"/>
                </a:solidFill>
                <a:latin typeface="Varela Round" pitchFamily="2" charset="-79"/>
                <a:ea typeface="+mn-ea"/>
                <a:cs typeface="Varela Round" panose="00000500000000000000" pitchFamily="2" charset="-79"/>
              </a:defRPr>
            </a:lvl1pPr>
            <a:lvl2pPr marL="457200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2800" dirty="0"/>
              <a:t>כיצד תשפרו את המשחק?</a:t>
            </a:r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269" y="5031656"/>
            <a:ext cx="925459" cy="925459"/>
          </a:xfrm>
          <a:prstGeom prst="rect">
            <a:avLst/>
          </a:prstGeom>
        </p:spPr>
      </p:pic>
      <p:sp>
        <p:nvSpPr>
          <p:cNvPr id="8" name="מלבן 7"/>
          <p:cNvSpPr/>
          <p:nvPr/>
        </p:nvSpPr>
        <p:spPr>
          <a:xfrm>
            <a:off x="379563" y="2274838"/>
            <a:ext cx="1163921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lnSpc>
                <a:spcPct val="150000"/>
              </a:lnSpc>
            </a:pPr>
            <a:r>
              <a:rPr lang="en-US" dirty="0">
                <a:solidFill>
                  <a:srgbClr val="0000FF"/>
                </a:solidFill>
                <a:latin typeface="Varela Round" panose="00000500000000000000" pitchFamily="2" charset="-79"/>
              </a:rPr>
              <a:t>if</a:t>
            </a:r>
            <a:r>
              <a:rPr lang="en-US" dirty="0">
                <a:solidFill>
                  <a:srgbClr val="000000"/>
                </a:solidFill>
                <a:latin typeface="Varela Round" panose="00000500000000000000" pitchFamily="2" charset="-79"/>
              </a:rPr>
              <a:t> (</a:t>
            </a:r>
            <a:r>
              <a:rPr lang="en-US" dirty="0" err="1">
                <a:solidFill>
                  <a:srgbClr val="000000"/>
                </a:solidFill>
                <a:latin typeface="Varela Round" panose="00000500000000000000" pitchFamily="2" charset="-79"/>
              </a:rPr>
              <a:t>Itay</a:t>
            </a:r>
            <a:r>
              <a:rPr lang="en-US" dirty="0">
                <a:solidFill>
                  <a:srgbClr val="000000"/>
                </a:solidFill>
                <a:latin typeface="Varela Round" panose="00000500000000000000" pitchFamily="2" charset="-79"/>
              </a:rPr>
              <a:t>==</a:t>
            </a:r>
            <a:r>
              <a:rPr lang="en-US" dirty="0">
                <a:solidFill>
                  <a:srgbClr val="A31515"/>
                </a:solidFill>
                <a:latin typeface="Varela Round" panose="00000500000000000000" pitchFamily="2" charset="-79"/>
              </a:rPr>
              <a:t>"R"</a:t>
            </a:r>
            <a:r>
              <a:rPr lang="en-US" dirty="0">
                <a:solidFill>
                  <a:srgbClr val="000000"/>
                </a:solidFill>
                <a:latin typeface="Varela Round" panose="00000500000000000000" pitchFamily="2" charset="-79"/>
              </a:rPr>
              <a:t> </a:t>
            </a:r>
            <a:r>
              <a:rPr lang="en-US" dirty="0">
                <a:solidFill>
                  <a:srgbClr val="0000FF"/>
                </a:solidFill>
                <a:latin typeface="Varela Round" panose="00000500000000000000" pitchFamily="2" charset="-79"/>
              </a:rPr>
              <a:t>and</a:t>
            </a:r>
            <a:r>
              <a:rPr lang="en-US" dirty="0">
                <a:solidFill>
                  <a:srgbClr val="000000"/>
                </a:solidFill>
                <a:latin typeface="Varela Round" panose="00000500000000000000" pitchFamily="2" charset="-79"/>
              </a:rPr>
              <a:t> Shira==</a:t>
            </a:r>
            <a:r>
              <a:rPr lang="en-US" dirty="0">
                <a:solidFill>
                  <a:srgbClr val="A31515"/>
                </a:solidFill>
                <a:latin typeface="Varela Round" panose="00000500000000000000" pitchFamily="2" charset="-79"/>
              </a:rPr>
              <a:t>"C"</a:t>
            </a:r>
            <a:r>
              <a:rPr lang="en-US" dirty="0">
                <a:solidFill>
                  <a:srgbClr val="000000"/>
                </a:solidFill>
                <a:latin typeface="Varela Round" panose="00000500000000000000" pitchFamily="2" charset="-79"/>
              </a:rPr>
              <a:t>) </a:t>
            </a:r>
            <a:r>
              <a:rPr lang="en-US" dirty="0">
                <a:solidFill>
                  <a:srgbClr val="0000FF"/>
                </a:solidFill>
                <a:latin typeface="Varela Round" panose="00000500000000000000" pitchFamily="2" charset="-79"/>
              </a:rPr>
              <a:t>or</a:t>
            </a:r>
            <a:r>
              <a:rPr lang="en-US" dirty="0">
                <a:solidFill>
                  <a:srgbClr val="000000"/>
                </a:solidFill>
                <a:latin typeface="Varela Round" panose="00000500000000000000" pitchFamily="2" charset="-79"/>
              </a:rPr>
              <a:t> (</a:t>
            </a:r>
            <a:r>
              <a:rPr lang="en-US" dirty="0" err="1">
                <a:solidFill>
                  <a:srgbClr val="000000"/>
                </a:solidFill>
                <a:latin typeface="Varela Round" panose="00000500000000000000" pitchFamily="2" charset="-79"/>
              </a:rPr>
              <a:t>Itay</a:t>
            </a:r>
            <a:r>
              <a:rPr lang="en-US" dirty="0">
                <a:solidFill>
                  <a:srgbClr val="000000"/>
                </a:solidFill>
                <a:latin typeface="Varela Round" panose="00000500000000000000" pitchFamily="2" charset="-79"/>
              </a:rPr>
              <a:t>==</a:t>
            </a:r>
            <a:r>
              <a:rPr lang="en-US" dirty="0">
                <a:solidFill>
                  <a:srgbClr val="A31515"/>
                </a:solidFill>
                <a:latin typeface="Varela Round" panose="00000500000000000000" pitchFamily="2" charset="-79"/>
              </a:rPr>
              <a:t>"P"</a:t>
            </a:r>
            <a:r>
              <a:rPr lang="en-US" dirty="0">
                <a:solidFill>
                  <a:srgbClr val="000000"/>
                </a:solidFill>
                <a:latin typeface="Varela Round" panose="00000500000000000000" pitchFamily="2" charset="-79"/>
              </a:rPr>
              <a:t> </a:t>
            </a:r>
            <a:r>
              <a:rPr lang="en-US" dirty="0">
                <a:solidFill>
                  <a:srgbClr val="0000FF"/>
                </a:solidFill>
                <a:latin typeface="Varela Round" panose="00000500000000000000" pitchFamily="2" charset="-79"/>
              </a:rPr>
              <a:t>and</a:t>
            </a:r>
            <a:r>
              <a:rPr lang="en-US" dirty="0">
                <a:solidFill>
                  <a:srgbClr val="000000"/>
                </a:solidFill>
                <a:latin typeface="Varela Round" panose="00000500000000000000" pitchFamily="2" charset="-79"/>
              </a:rPr>
              <a:t> Shira==</a:t>
            </a:r>
            <a:r>
              <a:rPr lang="en-US" dirty="0">
                <a:solidFill>
                  <a:srgbClr val="A31515"/>
                </a:solidFill>
                <a:latin typeface="Varela Round" panose="00000500000000000000" pitchFamily="2" charset="-79"/>
              </a:rPr>
              <a:t>"R"</a:t>
            </a:r>
            <a:r>
              <a:rPr lang="en-US" dirty="0">
                <a:solidFill>
                  <a:srgbClr val="000000"/>
                </a:solidFill>
                <a:latin typeface="Varela Round" panose="00000500000000000000" pitchFamily="2" charset="-79"/>
              </a:rPr>
              <a:t>) </a:t>
            </a:r>
            <a:r>
              <a:rPr lang="en-US" dirty="0">
                <a:solidFill>
                  <a:srgbClr val="0000FF"/>
                </a:solidFill>
                <a:latin typeface="Varela Round" panose="00000500000000000000" pitchFamily="2" charset="-79"/>
              </a:rPr>
              <a:t>or</a:t>
            </a:r>
            <a:r>
              <a:rPr lang="en-US" dirty="0">
                <a:solidFill>
                  <a:srgbClr val="000000"/>
                </a:solidFill>
                <a:latin typeface="Varela Round" panose="00000500000000000000" pitchFamily="2" charset="-79"/>
              </a:rPr>
              <a:t>(</a:t>
            </a:r>
            <a:r>
              <a:rPr lang="en-US" dirty="0" err="1">
                <a:solidFill>
                  <a:srgbClr val="000000"/>
                </a:solidFill>
                <a:latin typeface="Varela Round" panose="00000500000000000000" pitchFamily="2" charset="-79"/>
              </a:rPr>
              <a:t>Itay</a:t>
            </a:r>
            <a:r>
              <a:rPr lang="en-US" dirty="0">
                <a:solidFill>
                  <a:srgbClr val="000000"/>
                </a:solidFill>
                <a:latin typeface="Varela Round" panose="00000500000000000000" pitchFamily="2" charset="-79"/>
              </a:rPr>
              <a:t>==</a:t>
            </a:r>
            <a:r>
              <a:rPr lang="en-US" dirty="0">
                <a:solidFill>
                  <a:srgbClr val="A31515"/>
                </a:solidFill>
                <a:latin typeface="Varela Round" panose="00000500000000000000" pitchFamily="2" charset="-79"/>
              </a:rPr>
              <a:t>"C"</a:t>
            </a:r>
            <a:r>
              <a:rPr lang="en-US" dirty="0">
                <a:solidFill>
                  <a:srgbClr val="000000"/>
                </a:solidFill>
                <a:latin typeface="Varela Round" panose="00000500000000000000" pitchFamily="2" charset="-79"/>
              </a:rPr>
              <a:t> </a:t>
            </a:r>
            <a:r>
              <a:rPr lang="en-US" dirty="0">
                <a:solidFill>
                  <a:srgbClr val="0000FF"/>
                </a:solidFill>
                <a:latin typeface="Varela Round" panose="00000500000000000000" pitchFamily="2" charset="-79"/>
              </a:rPr>
              <a:t>and</a:t>
            </a:r>
            <a:r>
              <a:rPr lang="en-US" dirty="0">
                <a:solidFill>
                  <a:srgbClr val="000000"/>
                </a:solidFill>
                <a:latin typeface="Varela Round" panose="00000500000000000000" pitchFamily="2" charset="-79"/>
              </a:rPr>
              <a:t> Shira==</a:t>
            </a:r>
            <a:r>
              <a:rPr lang="en-US" dirty="0">
                <a:solidFill>
                  <a:srgbClr val="A31515"/>
                </a:solidFill>
                <a:latin typeface="Varela Round" panose="00000500000000000000" pitchFamily="2" charset="-79"/>
              </a:rPr>
              <a:t>"P"</a:t>
            </a:r>
            <a:r>
              <a:rPr lang="en-US" dirty="0">
                <a:solidFill>
                  <a:srgbClr val="000000"/>
                </a:solidFill>
                <a:latin typeface="Varela Round" panose="00000500000000000000" pitchFamily="2" charset="-79"/>
              </a:rPr>
              <a:t>):</a:t>
            </a:r>
          </a:p>
          <a:p>
            <a:pPr algn="l" rtl="0">
              <a:lnSpc>
                <a:spcPct val="150000"/>
              </a:lnSpc>
            </a:pPr>
            <a:r>
              <a:rPr lang="en-US" dirty="0">
                <a:solidFill>
                  <a:srgbClr val="000000"/>
                </a:solidFill>
                <a:latin typeface="Varela Round" panose="00000500000000000000" pitchFamily="2" charset="-79"/>
              </a:rPr>
              <a:t>  </a:t>
            </a:r>
            <a:r>
              <a:rPr lang="en-US" dirty="0">
                <a:solidFill>
                  <a:srgbClr val="0000FF"/>
                </a:solidFill>
                <a:latin typeface="Varela Round" panose="00000500000000000000" pitchFamily="2" charset="-79"/>
              </a:rPr>
              <a:t>print</a:t>
            </a:r>
            <a:r>
              <a:rPr lang="en-US" dirty="0">
                <a:solidFill>
                  <a:srgbClr val="000000"/>
                </a:solidFill>
                <a:latin typeface="Varela Round" panose="00000500000000000000" pitchFamily="2" charset="-79"/>
              </a:rPr>
              <a:t>(</a:t>
            </a:r>
            <a:r>
              <a:rPr lang="en-US" dirty="0">
                <a:solidFill>
                  <a:srgbClr val="A31515"/>
                </a:solidFill>
                <a:latin typeface="Varela Round" panose="00000500000000000000" pitchFamily="2" charset="-79"/>
              </a:rPr>
              <a:t>"</a:t>
            </a:r>
            <a:r>
              <a:rPr lang="en-US" dirty="0" err="1">
                <a:solidFill>
                  <a:srgbClr val="A31515"/>
                </a:solidFill>
                <a:latin typeface="Varela Round" panose="00000500000000000000" pitchFamily="2" charset="-79"/>
              </a:rPr>
              <a:t>Itay</a:t>
            </a:r>
            <a:r>
              <a:rPr lang="en-US" dirty="0">
                <a:solidFill>
                  <a:srgbClr val="A31515"/>
                </a:solidFill>
                <a:latin typeface="Varela Round" panose="00000500000000000000" pitchFamily="2" charset="-79"/>
              </a:rPr>
              <a:t> won"</a:t>
            </a:r>
            <a:r>
              <a:rPr lang="en-US" dirty="0">
                <a:solidFill>
                  <a:srgbClr val="000000"/>
                </a:solidFill>
                <a:latin typeface="Varela Round" panose="00000500000000000000" pitchFamily="2" charset="-79"/>
              </a:rPr>
              <a:t>)</a:t>
            </a:r>
          </a:p>
          <a:p>
            <a:pPr algn="l" rtl="0">
              <a:lnSpc>
                <a:spcPct val="150000"/>
              </a:lnSpc>
            </a:pPr>
            <a:r>
              <a:rPr lang="en-US" dirty="0">
                <a:solidFill>
                  <a:srgbClr val="0000FF"/>
                </a:solidFill>
                <a:latin typeface="Varela Round" panose="00000500000000000000" pitchFamily="2" charset="-79"/>
              </a:rPr>
              <a:t>if</a:t>
            </a:r>
            <a:r>
              <a:rPr lang="en-US" dirty="0">
                <a:solidFill>
                  <a:srgbClr val="000000"/>
                </a:solidFill>
                <a:latin typeface="Varela Round" panose="00000500000000000000" pitchFamily="2" charset="-79"/>
              </a:rPr>
              <a:t> (</a:t>
            </a:r>
            <a:r>
              <a:rPr lang="en-US" dirty="0" err="1">
                <a:solidFill>
                  <a:srgbClr val="000000"/>
                </a:solidFill>
                <a:latin typeface="Varela Round" panose="00000500000000000000" pitchFamily="2" charset="-79"/>
              </a:rPr>
              <a:t>Itay</a:t>
            </a:r>
            <a:r>
              <a:rPr lang="en-US" dirty="0">
                <a:solidFill>
                  <a:srgbClr val="000000"/>
                </a:solidFill>
                <a:latin typeface="Varela Round" panose="00000500000000000000" pitchFamily="2" charset="-79"/>
              </a:rPr>
              <a:t>==</a:t>
            </a:r>
            <a:r>
              <a:rPr lang="en-US" dirty="0">
                <a:solidFill>
                  <a:srgbClr val="A31515"/>
                </a:solidFill>
                <a:latin typeface="Varela Round" panose="00000500000000000000" pitchFamily="2" charset="-79"/>
              </a:rPr>
              <a:t>"R"</a:t>
            </a:r>
            <a:r>
              <a:rPr lang="en-US" dirty="0">
                <a:solidFill>
                  <a:srgbClr val="000000"/>
                </a:solidFill>
                <a:latin typeface="Varela Round" panose="00000500000000000000" pitchFamily="2" charset="-79"/>
              </a:rPr>
              <a:t> </a:t>
            </a:r>
            <a:r>
              <a:rPr lang="en-US" dirty="0">
                <a:solidFill>
                  <a:srgbClr val="0000FF"/>
                </a:solidFill>
                <a:latin typeface="Varela Round" panose="00000500000000000000" pitchFamily="2" charset="-79"/>
              </a:rPr>
              <a:t>and</a:t>
            </a:r>
            <a:r>
              <a:rPr lang="en-US" dirty="0">
                <a:solidFill>
                  <a:srgbClr val="000000"/>
                </a:solidFill>
                <a:latin typeface="Varela Round" panose="00000500000000000000" pitchFamily="2" charset="-79"/>
              </a:rPr>
              <a:t> Shira==</a:t>
            </a:r>
            <a:r>
              <a:rPr lang="en-US" dirty="0">
                <a:solidFill>
                  <a:srgbClr val="A31515"/>
                </a:solidFill>
                <a:latin typeface="Varela Round" panose="00000500000000000000" pitchFamily="2" charset="-79"/>
              </a:rPr>
              <a:t>"P"</a:t>
            </a:r>
            <a:r>
              <a:rPr lang="en-US" dirty="0">
                <a:solidFill>
                  <a:srgbClr val="000000"/>
                </a:solidFill>
                <a:latin typeface="Varela Round" panose="00000500000000000000" pitchFamily="2" charset="-79"/>
              </a:rPr>
              <a:t>) </a:t>
            </a:r>
            <a:r>
              <a:rPr lang="en-US" dirty="0">
                <a:solidFill>
                  <a:srgbClr val="0000FF"/>
                </a:solidFill>
                <a:latin typeface="Varela Round" panose="00000500000000000000" pitchFamily="2" charset="-79"/>
              </a:rPr>
              <a:t>or</a:t>
            </a:r>
            <a:r>
              <a:rPr lang="en-US" dirty="0">
                <a:solidFill>
                  <a:srgbClr val="000000"/>
                </a:solidFill>
                <a:latin typeface="Varela Round" panose="00000500000000000000" pitchFamily="2" charset="-79"/>
              </a:rPr>
              <a:t> (</a:t>
            </a:r>
            <a:r>
              <a:rPr lang="en-US" dirty="0" err="1">
                <a:solidFill>
                  <a:srgbClr val="000000"/>
                </a:solidFill>
                <a:latin typeface="Varela Round" panose="00000500000000000000" pitchFamily="2" charset="-79"/>
              </a:rPr>
              <a:t>Itay</a:t>
            </a:r>
            <a:r>
              <a:rPr lang="en-US" dirty="0">
                <a:solidFill>
                  <a:srgbClr val="000000"/>
                </a:solidFill>
                <a:latin typeface="Varela Round" panose="00000500000000000000" pitchFamily="2" charset="-79"/>
              </a:rPr>
              <a:t>==</a:t>
            </a:r>
            <a:r>
              <a:rPr lang="en-US" dirty="0">
                <a:solidFill>
                  <a:srgbClr val="A31515"/>
                </a:solidFill>
                <a:latin typeface="Varela Round" panose="00000500000000000000" pitchFamily="2" charset="-79"/>
              </a:rPr>
              <a:t>"P"</a:t>
            </a:r>
            <a:r>
              <a:rPr lang="en-US" dirty="0">
                <a:solidFill>
                  <a:srgbClr val="000000"/>
                </a:solidFill>
                <a:latin typeface="Varela Round" panose="00000500000000000000" pitchFamily="2" charset="-79"/>
              </a:rPr>
              <a:t> </a:t>
            </a:r>
            <a:r>
              <a:rPr lang="en-US" dirty="0">
                <a:solidFill>
                  <a:srgbClr val="0000FF"/>
                </a:solidFill>
                <a:latin typeface="Varela Round" panose="00000500000000000000" pitchFamily="2" charset="-79"/>
              </a:rPr>
              <a:t>and</a:t>
            </a:r>
            <a:r>
              <a:rPr lang="en-US" dirty="0">
                <a:solidFill>
                  <a:srgbClr val="000000"/>
                </a:solidFill>
                <a:latin typeface="Varela Round" panose="00000500000000000000" pitchFamily="2" charset="-79"/>
              </a:rPr>
              <a:t> Shira==</a:t>
            </a:r>
            <a:r>
              <a:rPr lang="en-US" dirty="0">
                <a:solidFill>
                  <a:srgbClr val="A31515"/>
                </a:solidFill>
                <a:latin typeface="Varela Round" panose="00000500000000000000" pitchFamily="2" charset="-79"/>
              </a:rPr>
              <a:t>"C"</a:t>
            </a:r>
            <a:r>
              <a:rPr lang="en-US" dirty="0">
                <a:solidFill>
                  <a:srgbClr val="000000"/>
                </a:solidFill>
                <a:latin typeface="Varela Round" panose="00000500000000000000" pitchFamily="2" charset="-79"/>
              </a:rPr>
              <a:t>) </a:t>
            </a:r>
            <a:r>
              <a:rPr lang="en-US" dirty="0">
                <a:solidFill>
                  <a:srgbClr val="0000FF"/>
                </a:solidFill>
                <a:latin typeface="Varela Round" panose="00000500000000000000" pitchFamily="2" charset="-79"/>
              </a:rPr>
              <a:t>or</a:t>
            </a:r>
            <a:r>
              <a:rPr lang="en-US" dirty="0">
                <a:solidFill>
                  <a:srgbClr val="000000"/>
                </a:solidFill>
                <a:latin typeface="Varela Round" panose="00000500000000000000" pitchFamily="2" charset="-79"/>
              </a:rPr>
              <a:t> (</a:t>
            </a:r>
            <a:r>
              <a:rPr lang="en-US" dirty="0" err="1">
                <a:solidFill>
                  <a:srgbClr val="000000"/>
                </a:solidFill>
                <a:latin typeface="Varela Round" panose="00000500000000000000" pitchFamily="2" charset="-79"/>
              </a:rPr>
              <a:t>Itay</a:t>
            </a:r>
            <a:r>
              <a:rPr lang="en-US" dirty="0">
                <a:solidFill>
                  <a:srgbClr val="000000"/>
                </a:solidFill>
                <a:latin typeface="Varela Round" panose="00000500000000000000" pitchFamily="2" charset="-79"/>
              </a:rPr>
              <a:t>==</a:t>
            </a:r>
            <a:r>
              <a:rPr lang="en-US" dirty="0">
                <a:solidFill>
                  <a:srgbClr val="A31515"/>
                </a:solidFill>
                <a:latin typeface="Varela Round" panose="00000500000000000000" pitchFamily="2" charset="-79"/>
              </a:rPr>
              <a:t>"C"</a:t>
            </a:r>
            <a:r>
              <a:rPr lang="en-US" dirty="0">
                <a:solidFill>
                  <a:srgbClr val="000000"/>
                </a:solidFill>
                <a:latin typeface="Varela Round" panose="00000500000000000000" pitchFamily="2" charset="-79"/>
              </a:rPr>
              <a:t> </a:t>
            </a:r>
            <a:r>
              <a:rPr lang="en-US" dirty="0">
                <a:solidFill>
                  <a:srgbClr val="0000FF"/>
                </a:solidFill>
                <a:latin typeface="Varela Round" panose="00000500000000000000" pitchFamily="2" charset="-79"/>
              </a:rPr>
              <a:t>and</a:t>
            </a:r>
            <a:r>
              <a:rPr lang="en-US" dirty="0">
                <a:solidFill>
                  <a:srgbClr val="000000"/>
                </a:solidFill>
                <a:latin typeface="Varela Round" panose="00000500000000000000" pitchFamily="2" charset="-79"/>
              </a:rPr>
              <a:t> Shira==</a:t>
            </a:r>
            <a:r>
              <a:rPr lang="en-US" dirty="0">
                <a:solidFill>
                  <a:srgbClr val="A31515"/>
                </a:solidFill>
                <a:latin typeface="Varela Round" panose="00000500000000000000" pitchFamily="2" charset="-79"/>
              </a:rPr>
              <a:t>"R"</a:t>
            </a:r>
            <a:r>
              <a:rPr lang="en-US" dirty="0">
                <a:solidFill>
                  <a:srgbClr val="000000"/>
                </a:solidFill>
                <a:latin typeface="Varela Round" panose="00000500000000000000" pitchFamily="2" charset="-79"/>
              </a:rPr>
              <a:t>):</a:t>
            </a:r>
          </a:p>
          <a:p>
            <a:pPr algn="l" rtl="0">
              <a:lnSpc>
                <a:spcPct val="150000"/>
              </a:lnSpc>
            </a:pPr>
            <a:r>
              <a:rPr lang="en-US" dirty="0">
                <a:solidFill>
                  <a:srgbClr val="000000"/>
                </a:solidFill>
                <a:latin typeface="Varela Round" panose="00000500000000000000" pitchFamily="2" charset="-79"/>
              </a:rPr>
              <a:t>  </a:t>
            </a:r>
            <a:r>
              <a:rPr lang="en-US" dirty="0">
                <a:solidFill>
                  <a:srgbClr val="0000FF"/>
                </a:solidFill>
                <a:latin typeface="Varela Round" panose="00000500000000000000" pitchFamily="2" charset="-79"/>
              </a:rPr>
              <a:t>print</a:t>
            </a:r>
            <a:r>
              <a:rPr lang="en-US" dirty="0">
                <a:solidFill>
                  <a:srgbClr val="000000"/>
                </a:solidFill>
                <a:latin typeface="Varela Round" panose="00000500000000000000" pitchFamily="2" charset="-79"/>
              </a:rPr>
              <a:t>(</a:t>
            </a:r>
            <a:r>
              <a:rPr lang="en-US" dirty="0">
                <a:solidFill>
                  <a:srgbClr val="A31515"/>
                </a:solidFill>
                <a:latin typeface="Varela Round" panose="00000500000000000000" pitchFamily="2" charset="-79"/>
              </a:rPr>
              <a:t>"</a:t>
            </a:r>
            <a:r>
              <a:rPr lang="en-US" dirty="0" err="1">
                <a:solidFill>
                  <a:srgbClr val="A31515"/>
                </a:solidFill>
                <a:latin typeface="Varela Round" panose="00000500000000000000" pitchFamily="2" charset="-79"/>
              </a:rPr>
              <a:t>shira</a:t>
            </a:r>
            <a:r>
              <a:rPr lang="en-US" dirty="0">
                <a:solidFill>
                  <a:srgbClr val="A31515"/>
                </a:solidFill>
                <a:latin typeface="Varela Round" panose="00000500000000000000" pitchFamily="2" charset="-79"/>
              </a:rPr>
              <a:t> Won!"</a:t>
            </a:r>
            <a:r>
              <a:rPr lang="en-US" dirty="0">
                <a:solidFill>
                  <a:srgbClr val="000000"/>
                </a:solidFill>
                <a:latin typeface="Varela Round" panose="00000500000000000000" pitchFamily="2" charset="-79"/>
              </a:rPr>
              <a:t>)</a:t>
            </a:r>
          </a:p>
          <a:p>
            <a:pPr algn="l" rtl="0">
              <a:lnSpc>
                <a:spcPct val="150000"/>
              </a:lnSpc>
            </a:pPr>
            <a:r>
              <a:rPr lang="en-US" dirty="0">
                <a:solidFill>
                  <a:srgbClr val="0000FF"/>
                </a:solidFill>
                <a:latin typeface="Varela Round" panose="00000500000000000000" pitchFamily="2" charset="-79"/>
              </a:rPr>
              <a:t>else</a:t>
            </a:r>
            <a:r>
              <a:rPr lang="en-US" dirty="0">
                <a:solidFill>
                  <a:srgbClr val="000000"/>
                </a:solidFill>
                <a:latin typeface="Varela Round" panose="00000500000000000000" pitchFamily="2" charset="-79"/>
              </a:rPr>
              <a:t>: </a:t>
            </a:r>
          </a:p>
          <a:p>
            <a:pPr algn="l" rtl="0">
              <a:lnSpc>
                <a:spcPct val="150000"/>
              </a:lnSpc>
            </a:pPr>
            <a:r>
              <a:rPr lang="en-US" dirty="0">
                <a:solidFill>
                  <a:srgbClr val="000000"/>
                </a:solidFill>
                <a:latin typeface="Varela Round" panose="00000500000000000000" pitchFamily="2" charset="-79"/>
              </a:rPr>
              <a:t>  </a:t>
            </a:r>
            <a:r>
              <a:rPr lang="en-US" dirty="0">
                <a:solidFill>
                  <a:srgbClr val="0000FF"/>
                </a:solidFill>
                <a:latin typeface="Varela Round" panose="00000500000000000000" pitchFamily="2" charset="-79"/>
              </a:rPr>
              <a:t>print</a:t>
            </a:r>
            <a:r>
              <a:rPr lang="en-US" dirty="0">
                <a:solidFill>
                  <a:srgbClr val="000000"/>
                </a:solidFill>
                <a:latin typeface="Varela Round" panose="00000500000000000000" pitchFamily="2" charset="-79"/>
              </a:rPr>
              <a:t>(</a:t>
            </a:r>
            <a:r>
              <a:rPr lang="en-US" dirty="0">
                <a:solidFill>
                  <a:srgbClr val="A31515"/>
                </a:solidFill>
                <a:latin typeface="Varela Round" panose="00000500000000000000" pitchFamily="2" charset="-79"/>
              </a:rPr>
              <a:t>"</a:t>
            </a:r>
            <a:r>
              <a:rPr lang="en-US" dirty="0" err="1">
                <a:solidFill>
                  <a:srgbClr val="A31515"/>
                </a:solidFill>
                <a:latin typeface="Varela Round" panose="00000500000000000000" pitchFamily="2" charset="-79"/>
              </a:rPr>
              <a:t>Teko</a:t>
            </a:r>
            <a:r>
              <a:rPr lang="en-US" dirty="0">
                <a:solidFill>
                  <a:srgbClr val="A31515"/>
                </a:solidFill>
                <a:latin typeface="Varela Round" panose="00000500000000000000" pitchFamily="2" charset="-79"/>
              </a:rPr>
              <a:t>"</a:t>
            </a:r>
            <a:r>
              <a:rPr lang="en-US" dirty="0">
                <a:solidFill>
                  <a:srgbClr val="000000"/>
                </a:solidFill>
                <a:latin typeface="Varela Round" panose="00000500000000000000" pitchFamily="2" charset="-79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409220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משחק אבן נייר ומספריים</a:t>
            </a:r>
          </a:p>
        </p:txBody>
      </p:sp>
      <p:sp>
        <p:nvSpPr>
          <p:cNvPr id="9" name="מלבן 8">
            <a:extLst>
              <a:ext uri="{FF2B5EF4-FFF2-40B4-BE49-F238E27FC236}">
                <a16:creationId xmlns:a16="http://schemas.microsoft.com/office/drawing/2014/main" id="{D989127E-4432-4D24-8B7A-2550CB04B507}"/>
              </a:ext>
            </a:extLst>
          </p:cNvPr>
          <p:cNvSpPr/>
          <p:nvPr/>
        </p:nvSpPr>
        <p:spPr>
          <a:xfrm>
            <a:off x="6264544" y="4555678"/>
            <a:ext cx="48990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3600" b="1" dirty="0">
                <a:solidFill>
                  <a:srgbClr val="192A72"/>
                </a:solidFill>
              </a:rPr>
              <a:t>סירקו הריצו ושחקו</a:t>
            </a:r>
          </a:p>
        </p:txBody>
      </p:sp>
      <p:sp>
        <p:nvSpPr>
          <p:cNvPr id="10" name="כותרת 4"/>
          <p:cNvSpPr txBox="1">
            <a:spLocks/>
          </p:cNvSpPr>
          <p:nvPr/>
        </p:nvSpPr>
        <p:spPr>
          <a:xfrm>
            <a:off x="6264544" y="3742171"/>
            <a:ext cx="5270823" cy="720000"/>
          </a:xfrm>
          <a:prstGeom prst="rect">
            <a:avLst/>
          </a:prstGeom>
        </p:spPr>
        <p:txBody>
          <a:bodyPr vert="horz" lIns="36000" tIns="0" rIns="36000" bIns="0" rtlCol="1" anchor="ctr">
            <a:noAutofit/>
          </a:bodyPr>
          <a:lstStyle>
            <a:lvl1pPr marL="0" indent="0" algn="ctr" defTabSz="914491" rtl="1" eaLnBrk="1" latinLnBrk="0" hangingPunct="1">
              <a:spcBef>
                <a:spcPct val="0"/>
              </a:spcBef>
              <a:buNone/>
              <a:tabLst>
                <a:tab pos="11659766" algn="l"/>
              </a:tabLst>
              <a:defRPr sz="4400" b="1" kern="1200">
                <a:solidFill>
                  <a:srgbClr val="002060"/>
                </a:solidFill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r>
              <a:rPr lang="en-US" sz="2000" dirty="0"/>
              <a:t>Python Turtle </a:t>
            </a:r>
            <a:br>
              <a:rPr lang="en-US" sz="2000" dirty="0"/>
            </a:br>
            <a:r>
              <a:rPr lang="he-IL" sz="2000" dirty="0"/>
              <a:t>הצצה לעתיד (</a:t>
            </a:r>
            <a:r>
              <a:rPr lang="he-IL" sz="2000" dirty="0">
                <a:hlinkClick r:id="rId2"/>
              </a:rPr>
              <a:t>קישור</a:t>
            </a:r>
            <a:r>
              <a:rPr lang="he-IL" sz="2000" dirty="0"/>
              <a:t>)</a:t>
            </a:r>
          </a:p>
        </p:txBody>
      </p:sp>
      <p:pic>
        <p:nvPicPr>
          <p:cNvPr id="11" name="תמונה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394" y="1505539"/>
            <a:ext cx="2143125" cy="2143125"/>
          </a:xfrm>
          <a:prstGeom prst="rect">
            <a:avLst/>
          </a:prstGeom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077" y="1505539"/>
            <a:ext cx="3308722" cy="3308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9182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e-IL" dirty="0"/>
              <a:t>תנאים מורכבים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e-IL" b="1" dirty="0"/>
              <a:t>שאלה לדוגמה – מפעל החרוזים</a:t>
            </a:r>
          </a:p>
        </p:txBody>
      </p:sp>
    </p:spTree>
    <p:extLst>
      <p:ext uri="{BB962C8B-B14F-4D97-AF65-F5344CB8AC3E}">
        <p14:creationId xmlns:p14="http://schemas.microsoft.com/office/powerpoint/2010/main" val="35876337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קבוצה 8"/>
          <p:cNvGrpSpPr/>
          <p:nvPr/>
        </p:nvGrpSpPr>
        <p:grpSpPr>
          <a:xfrm>
            <a:off x="9193994" y="1903474"/>
            <a:ext cx="2177388" cy="3296853"/>
            <a:chOff x="8521898" y="1048870"/>
            <a:chExt cx="3670102" cy="5809129"/>
          </a:xfrm>
        </p:grpSpPr>
        <p:pic>
          <p:nvPicPr>
            <p:cNvPr id="4" name="תמונה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294"/>
            <a:stretch/>
          </p:blipFill>
          <p:spPr>
            <a:xfrm>
              <a:off x="8521898" y="1048870"/>
              <a:ext cx="3670102" cy="5809129"/>
            </a:xfrm>
            <a:prstGeom prst="rect">
              <a:avLst/>
            </a:prstGeom>
          </p:spPr>
        </p:pic>
        <p:pic>
          <p:nvPicPr>
            <p:cNvPr id="1026" name="Picture 2" descr="https://lh6.googleusercontent.com/0ubdL2p4yM_e9ondEWyaZOl3jYH9TCd_VVFnJmD1KuB8difauabZsLkRXsRv8a7wfB3Vs5ze4lmOJjDIb_F6s_ruKRQTTwgw1JAIiMDKH_jU8DRDCYiW496rf4VG8XJwZPJvnZBI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6949" y="3644152"/>
              <a:ext cx="860612" cy="524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מלבן 1"/>
          <p:cNvSpPr/>
          <p:nvPr/>
        </p:nvSpPr>
        <p:spPr>
          <a:xfrm>
            <a:off x="4308636" y="943673"/>
            <a:ext cx="2762295" cy="523220"/>
          </a:xfrm>
          <a:prstGeom prst="rect">
            <a:avLst/>
          </a:prstGeom>
        </p:spPr>
        <p:txBody>
          <a:bodyPr vert="horz" lIns="0" tIns="0" rIns="0" bIns="0" rtlCol="1" anchor="ctr">
            <a:noAutofit/>
          </a:bodyPr>
          <a:lstStyle/>
          <a:p>
            <a:pPr defTabSz="914491">
              <a:spcBef>
                <a:spcPct val="20000"/>
              </a:spcBef>
              <a:buFont typeface="Arial" pitchFamily="34" charset="0"/>
              <a:buNone/>
            </a:pPr>
            <a:r>
              <a:rPr lang="he-IL" sz="2800" b="1" dirty="0">
                <a:solidFill>
                  <a:srgbClr val="12B4BC"/>
                </a:solidFill>
              </a:rPr>
              <a:t>מפעל החרוזים</a:t>
            </a:r>
          </a:p>
        </p:txBody>
      </p:sp>
      <p:sp>
        <p:nvSpPr>
          <p:cNvPr id="3" name="מלבן 2"/>
          <p:cNvSpPr/>
          <p:nvPr/>
        </p:nvSpPr>
        <p:spPr>
          <a:xfrm>
            <a:off x="1957615" y="1903474"/>
            <a:ext cx="684821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he-IL" sz="2400" b="1" dirty="0">
                <a:solidFill>
                  <a:srgbClr val="002060"/>
                </a:solidFill>
              </a:rPr>
              <a:t>במפעל לתכשיטים מרכיבים שרשרות חרוזים בשלושה צבעים: </a:t>
            </a:r>
            <a:r>
              <a:rPr lang="he-IL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rela Round" panose="00000500000000000000" pitchFamily="2" charset="-79"/>
              </a:rPr>
              <a:t>אדום</a:t>
            </a:r>
            <a:r>
              <a:rPr lang="he-IL" sz="2400" b="1" dirty="0">
                <a:solidFill>
                  <a:srgbClr val="000000"/>
                </a:solidFill>
                <a:latin typeface="Varela Round" panose="00000500000000000000" pitchFamily="2" charset="-79"/>
              </a:rPr>
              <a:t>, </a:t>
            </a:r>
            <a:r>
              <a:rPr lang="he-IL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rela Round" panose="00000500000000000000" pitchFamily="2" charset="-79"/>
              </a:rPr>
              <a:t>צהוב</a:t>
            </a:r>
            <a:r>
              <a:rPr lang="he-IL" sz="2400" b="1" dirty="0">
                <a:solidFill>
                  <a:srgbClr val="000000"/>
                </a:solidFill>
                <a:latin typeface="Varela Round" panose="00000500000000000000" pitchFamily="2" charset="-79"/>
              </a:rPr>
              <a:t>, </a:t>
            </a:r>
            <a:r>
              <a:rPr lang="he-IL" sz="2400" b="1" dirty="0">
                <a:solidFill>
                  <a:srgbClr val="70AD4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rela Round" panose="00000500000000000000" pitchFamily="2" charset="-79"/>
              </a:rPr>
              <a:t>ירוק</a:t>
            </a:r>
            <a:r>
              <a:rPr lang="he-IL" sz="2400" b="1" dirty="0">
                <a:solidFill>
                  <a:srgbClr val="000000"/>
                </a:solidFill>
                <a:latin typeface="Varela Round" panose="00000500000000000000" pitchFamily="2" charset="-79"/>
              </a:rPr>
              <a:t>. </a:t>
            </a:r>
            <a:br>
              <a:rPr lang="en-US" sz="2400" b="1" dirty="0">
                <a:solidFill>
                  <a:srgbClr val="000000"/>
                </a:solidFill>
                <a:latin typeface="Varela Round" panose="00000500000000000000" pitchFamily="2" charset="-79"/>
              </a:rPr>
            </a:br>
            <a:r>
              <a:rPr lang="he-IL" sz="2400" b="1" dirty="0">
                <a:solidFill>
                  <a:srgbClr val="002060"/>
                </a:solidFill>
              </a:rPr>
              <a:t>בכל שרשרת יש לפחות חרוז אחד מכל צבע.</a:t>
            </a:r>
          </a:p>
          <a:p>
            <a:pPr>
              <a:spcBef>
                <a:spcPts val="1200"/>
              </a:spcBef>
            </a:pPr>
            <a:r>
              <a:rPr lang="he-IL" sz="2400" b="1" dirty="0">
                <a:solidFill>
                  <a:srgbClr val="002060"/>
                </a:solidFill>
              </a:rPr>
              <a:t>שרשרת "אחידה" היא שרשרת שבה יש מספר שווה של חרוזים מכל אחד מהצבעים.</a:t>
            </a:r>
          </a:p>
          <a:p>
            <a:pPr>
              <a:spcBef>
                <a:spcPts val="1200"/>
              </a:spcBef>
            </a:pPr>
            <a:r>
              <a:rPr lang="he-IL" sz="2400" b="1" dirty="0">
                <a:solidFill>
                  <a:srgbClr val="002060"/>
                </a:solidFill>
              </a:rPr>
              <a:t>שרשרת "פגומה" היא שרשרת שאינה אחידה.</a:t>
            </a:r>
          </a:p>
          <a:p>
            <a:br>
              <a:rPr lang="he-IL" sz="2400" b="1" dirty="0">
                <a:solidFill>
                  <a:srgbClr val="002060"/>
                </a:solidFill>
              </a:rPr>
            </a:br>
            <a:r>
              <a:rPr lang="he-IL" b="1" dirty="0">
                <a:solidFill>
                  <a:srgbClr val="002060"/>
                </a:solidFill>
              </a:rPr>
              <a:t>(שאלה המבוססת משאלות קהילת מדעי המחשב)</a:t>
            </a:r>
          </a:p>
        </p:txBody>
      </p:sp>
      <p:pic>
        <p:nvPicPr>
          <p:cNvPr id="8" name="Picture 2" descr="https://lh6.googleusercontent.com/0ubdL2p4yM_e9ondEWyaZOl3jYH9TCd_VVFnJmD1KuB8difauabZsLkRXsRv8a7wfB3Vs5ze4lmOJjDIb_F6s_ruKRQTTwgw1JAIiMDKH_jU8DRDCYiW496rf4VG8XJwZPJvnZB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439" y="425646"/>
            <a:ext cx="3133725" cy="104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כותרת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תנאים</a:t>
            </a:r>
          </a:p>
        </p:txBody>
      </p:sp>
      <p:pic>
        <p:nvPicPr>
          <p:cNvPr id="11" name="תמונה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98" y="4825128"/>
            <a:ext cx="989332" cy="98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9810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/>
          <p:cNvSpPr/>
          <p:nvPr/>
        </p:nvSpPr>
        <p:spPr>
          <a:xfrm>
            <a:off x="4260949" y="1000764"/>
            <a:ext cx="2762295" cy="523220"/>
          </a:xfrm>
          <a:prstGeom prst="rect">
            <a:avLst/>
          </a:prstGeom>
        </p:spPr>
        <p:txBody>
          <a:bodyPr vert="horz" lIns="0" tIns="0" rIns="0" bIns="0" rtlCol="1" anchor="ctr">
            <a:noAutofit/>
          </a:bodyPr>
          <a:lstStyle/>
          <a:p>
            <a:pPr defTabSz="914491">
              <a:spcBef>
                <a:spcPct val="20000"/>
              </a:spcBef>
              <a:buFont typeface="Arial" pitchFamily="34" charset="0"/>
              <a:buNone/>
            </a:pPr>
            <a:r>
              <a:rPr lang="he-IL" sz="2800" b="1" dirty="0">
                <a:solidFill>
                  <a:srgbClr val="12B4BC"/>
                </a:solidFill>
              </a:rPr>
              <a:t>מפעל החרוזים</a:t>
            </a:r>
          </a:p>
        </p:txBody>
      </p:sp>
      <p:sp>
        <p:nvSpPr>
          <p:cNvPr id="3" name="מלבן 2"/>
          <p:cNvSpPr/>
          <p:nvPr/>
        </p:nvSpPr>
        <p:spPr>
          <a:xfrm>
            <a:off x="2501206" y="1790538"/>
            <a:ext cx="6848212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2400" b="1" dirty="0">
                <a:solidFill>
                  <a:srgbClr val="002060"/>
                </a:solidFill>
              </a:rPr>
              <a:t>פתחו אלגוריתם, שיקלוט את השרשראות המיוצרות במפעל ביום מסוים.</a:t>
            </a:r>
          </a:p>
          <a:p>
            <a:r>
              <a:rPr lang="he-IL" sz="2400" b="1" dirty="0">
                <a:solidFill>
                  <a:srgbClr val="002060"/>
                </a:solidFill>
              </a:rPr>
              <a:t>בעבור כל שרשרת יש לקלוט את מספר החרוזים שבה, ואת החרוזים המרכיבים אותה חרוז אחר חרוז לפי צבעו.</a:t>
            </a:r>
          </a:p>
          <a:p>
            <a:br>
              <a:rPr lang="he-IL" sz="2400" b="1" dirty="0">
                <a:solidFill>
                  <a:srgbClr val="002060"/>
                </a:solidFill>
              </a:rPr>
            </a:br>
            <a:r>
              <a:rPr lang="he-IL" sz="2400" b="1" dirty="0">
                <a:solidFill>
                  <a:srgbClr val="002060"/>
                </a:solidFill>
              </a:rPr>
              <a:t>האלגוריתם יציג כפלט את </a:t>
            </a:r>
            <a:r>
              <a:rPr lang="he-IL" sz="2400" b="1" u="sng" dirty="0">
                <a:solidFill>
                  <a:srgbClr val="002060"/>
                </a:solidFill>
              </a:rPr>
              <a:t>מספר השרשראות שיוצרו במפעל באותו יום</a:t>
            </a:r>
            <a:r>
              <a:rPr lang="he-IL" sz="2400" b="1" dirty="0">
                <a:solidFill>
                  <a:srgbClr val="002060"/>
                </a:solidFill>
              </a:rPr>
              <a:t>, ואת </a:t>
            </a:r>
            <a:r>
              <a:rPr lang="he-IL" sz="2400" b="1" u="sng" dirty="0">
                <a:solidFill>
                  <a:srgbClr val="002060"/>
                </a:solidFill>
              </a:rPr>
              <a:t>מספר השרשראות ה"פגומות"</a:t>
            </a:r>
            <a:r>
              <a:rPr lang="he-IL" sz="2400" b="1" dirty="0">
                <a:solidFill>
                  <a:srgbClr val="002060"/>
                </a:solidFill>
              </a:rPr>
              <a:t>. </a:t>
            </a:r>
          </a:p>
          <a:p>
            <a:br>
              <a:rPr lang="he-IL" sz="2400" b="1" dirty="0">
                <a:solidFill>
                  <a:srgbClr val="002060"/>
                </a:solidFill>
              </a:rPr>
            </a:br>
            <a:r>
              <a:rPr lang="he-IL" b="1" dirty="0">
                <a:solidFill>
                  <a:srgbClr val="002060"/>
                </a:solidFill>
              </a:rPr>
              <a:t>(שאלה המבוססת משאלות קהילת מדעי המחשב)</a:t>
            </a:r>
          </a:p>
        </p:txBody>
      </p:sp>
      <p:pic>
        <p:nvPicPr>
          <p:cNvPr id="8" name="Picture 2" descr="https://lh6.googleusercontent.com/0ubdL2p4yM_e9ondEWyaZOl3jYH9TCd_VVFnJmD1KuB8difauabZsLkRXsRv8a7wfB3Vs5ze4lmOJjDIb_F6s_ruKRQTTwgw1JAIiMDKH_jU8DRDCYiW496rf4VG8XJwZPJvnZB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24" y="0"/>
            <a:ext cx="3133725" cy="104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כותרת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תנאים</a:t>
            </a:r>
          </a:p>
        </p:txBody>
      </p:sp>
      <p:pic>
        <p:nvPicPr>
          <p:cNvPr id="10" name="תמונה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98" y="4825128"/>
            <a:ext cx="989332" cy="98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8836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/>
          <p:cNvSpPr/>
          <p:nvPr/>
        </p:nvSpPr>
        <p:spPr>
          <a:xfrm>
            <a:off x="4216874" y="852570"/>
            <a:ext cx="2762295" cy="523220"/>
          </a:xfrm>
          <a:prstGeom prst="rect">
            <a:avLst/>
          </a:prstGeom>
        </p:spPr>
        <p:txBody>
          <a:bodyPr vert="horz" lIns="0" tIns="0" rIns="0" bIns="0" rtlCol="1" anchor="ctr">
            <a:noAutofit/>
          </a:bodyPr>
          <a:lstStyle/>
          <a:p>
            <a:pPr defTabSz="914491">
              <a:spcBef>
                <a:spcPct val="20000"/>
              </a:spcBef>
              <a:buFont typeface="Arial" pitchFamily="34" charset="0"/>
              <a:buNone/>
            </a:pPr>
            <a:r>
              <a:rPr lang="he-IL" sz="2800" b="1" dirty="0">
                <a:solidFill>
                  <a:srgbClr val="12B4BC"/>
                </a:solidFill>
              </a:rPr>
              <a:t>מפעל החרוזים</a:t>
            </a:r>
          </a:p>
        </p:txBody>
      </p:sp>
      <p:grpSp>
        <p:nvGrpSpPr>
          <p:cNvPr id="8" name="קבוצה 7"/>
          <p:cNvGrpSpPr/>
          <p:nvPr/>
        </p:nvGrpSpPr>
        <p:grpSpPr>
          <a:xfrm>
            <a:off x="4295822" y="1969066"/>
            <a:ext cx="726141" cy="739587"/>
            <a:chOff x="2124635" y="2904564"/>
            <a:chExt cx="726141" cy="739587"/>
          </a:xfrm>
          <a:solidFill>
            <a:schemeClr val="accent6"/>
          </a:solidFill>
        </p:grpSpPr>
        <p:sp>
          <p:nvSpPr>
            <p:cNvPr id="3" name="אליפסה 2"/>
            <p:cNvSpPr/>
            <p:nvPr/>
          </p:nvSpPr>
          <p:spPr>
            <a:xfrm>
              <a:off x="2124635" y="2904564"/>
              <a:ext cx="726141" cy="73958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7" name="אליפסה 6"/>
            <p:cNvSpPr/>
            <p:nvPr/>
          </p:nvSpPr>
          <p:spPr>
            <a:xfrm>
              <a:off x="2501153" y="3079376"/>
              <a:ext cx="134471" cy="8068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</p:grpSp>
      <p:grpSp>
        <p:nvGrpSpPr>
          <p:cNvPr id="12" name="קבוצה 11"/>
          <p:cNvGrpSpPr/>
          <p:nvPr/>
        </p:nvGrpSpPr>
        <p:grpSpPr>
          <a:xfrm>
            <a:off x="5169882" y="1995958"/>
            <a:ext cx="726141" cy="739587"/>
            <a:chOff x="2124635" y="2904564"/>
            <a:chExt cx="726141" cy="739587"/>
          </a:xfrm>
          <a:solidFill>
            <a:schemeClr val="accent6"/>
          </a:solidFill>
        </p:grpSpPr>
        <p:sp>
          <p:nvSpPr>
            <p:cNvPr id="13" name="אליפסה 12"/>
            <p:cNvSpPr/>
            <p:nvPr/>
          </p:nvSpPr>
          <p:spPr>
            <a:xfrm>
              <a:off x="2124635" y="2904564"/>
              <a:ext cx="726141" cy="73958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14" name="אליפסה 13"/>
            <p:cNvSpPr/>
            <p:nvPr/>
          </p:nvSpPr>
          <p:spPr>
            <a:xfrm>
              <a:off x="2501153" y="3079376"/>
              <a:ext cx="134471" cy="8068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קבוצה 14"/>
          <p:cNvGrpSpPr/>
          <p:nvPr/>
        </p:nvGrpSpPr>
        <p:grpSpPr>
          <a:xfrm>
            <a:off x="6057389" y="1969065"/>
            <a:ext cx="726141" cy="739587"/>
            <a:chOff x="2124635" y="2904564"/>
            <a:chExt cx="726141" cy="739587"/>
          </a:xfrm>
          <a:solidFill>
            <a:srgbClr val="FFFF00"/>
          </a:solidFill>
        </p:grpSpPr>
        <p:sp>
          <p:nvSpPr>
            <p:cNvPr id="16" name="אליפסה 15"/>
            <p:cNvSpPr/>
            <p:nvPr/>
          </p:nvSpPr>
          <p:spPr>
            <a:xfrm>
              <a:off x="2124635" y="2904564"/>
              <a:ext cx="726141" cy="73958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17" name="אליפסה 16"/>
            <p:cNvSpPr/>
            <p:nvPr/>
          </p:nvSpPr>
          <p:spPr>
            <a:xfrm>
              <a:off x="2501153" y="3079376"/>
              <a:ext cx="134471" cy="8068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</p:grpSp>
      <p:grpSp>
        <p:nvGrpSpPr>
          <p:cNvPr id="18" name="קבוצה 17"/>
          <p:cNvGrpSpPr/>
          <p:nvPr/>
        </p:nvGrpSpPr>
        <p:grpSpPr>
          <a:xfrm>
            <a:off x="6931452" y="1969061"/>
            <a:ext cx="726141" cy="739587"/>
            <a:chOff x="2124635" y="2904564"/>
            <a:chExt cx="726141" cy="739587"/>
          </a:xfrm>
          <a:solidFill>
            <a:srgbClr val="FFFF00"/>
          </a:solidFill>
        </p:grpSpPr>
        <p:sp>
          <p:nvSpPr>
            <p:cNvPr id="19" name="אליפסה 18"/>
            <p:cNvSpPr/>
            <p:nvPr/>
          </p:nvSpPr>
          <p:spPr>
            <a:xfrm>
              <a:off x="2124635" y="2904564"/>
              <a:ext cx="726141" cy="73958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0" name="אליפסה 19"/>
            <p:cNvSpPr/>
            <p:nvPr/>
          </p:nvSpPr>
          <p:spPr>
            <a:xfrm>
              <a:off x="2501153" y="3079376"/>
              <a:ext cx="134471" cy="8068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</p:grpSp>
      <p:grpSp>
        <p:nvGrpSpPr>
          <p:cNvPr id="21" name="קבוצה 20"/>
          <p:cNvGrpSpPr/>
          <p:nvPr/>
        </p:nvGrpSpPr>
        <p:grpSpPr>
          <a:xfrm>
            <a:off x="7805512" y="1995953"/>
            <a:ext cx="726141" cy="739587"/>
            <a:chOff x="2124635" y="2904564"/>
            <a:chExt cx="726141" cy="739587"/>
          </a:xfrm>
          <a:solidFill>
            <a:srgbClr val="C00000"/>
          </a:solidFill>
        </p:grpSpPr>
        <p:sp>
          <p:nvSpPr>
            <p:cNvPr id="22" name="אליפסה 21"/>
            <p:cNvSpPr/>
            <p:nvPr/>
          </p:nvSpPr>
          <p:spPr>
            <a:xfrm>
              <a:off x="2124635" y="2904564"/>
              <a:ext cx="726141" cy="73958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3" name="אליפסה 22"/>
            <p:cNvSpPr/>
            <p:nvPr/>
          </p:nvSpPr>
          <p:spPr>
            <a:xfrm>
              <a:off x="2501153" y="3079376"/>
              <a:ext cx="134471" cy="8068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</p:grpSp>
      <p:grpSp>
        <p:nvGrpSpPr>
          <p:cNvPr id="24" name="קבוצה 23"/>
          <p:cNvGrpSpPr/>
          <p:nvPr/>
        </p:nvGrpSpPr>
        <p:grpSpPr>
          <a:xfrm>
            <a:off x="8693019" y="1969060"/>
            <a:ext cx="726141" cy="739587"/>
            <a:chOff x="2124635" y="2904564"/>
            <a:chExt cx="726141" cy="739587"/>
          </a:xfrm>
          <a:solidFill>
            <a:srgbClr val="C00000"/>
          </a:solidFill>
        </p:grpSpPr>
        <p:sp>
          <p:nvSpPr>
            <p:cNvPr id="25" name="אליפסה 24"/>
            <p:cNvSpPr/>
            <p:nvPr/>
          </p:nvSpPr>
          <p:spPr>
            <a:xfrm>
              <a:off x="2124635" y="2904564"/>
              <a:ext cx="726141" cy="73958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6" name="אליפסה 25"/>
            <p:cNvSpPr/>
            <p:nvPr/>
          </p:nvSpPr>
          <p:spPr>
            <a:xfrm>
              <a:off x="2501153" y="3079376"/>
              <a:ext cx="134471" cy="8068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</p:grpSp>
      <p:grpSp>
        <p:nvGrpSpPr>
          <p:cNvPr id="27" name="קבוצה 26"/>
          <p:cNvGrpSpPr/>
          <p:nvPr/>
        </p:nvGrpSpPr>
        <p:grpSpPr>
          <a:xfrm>
            <a:off x="4295822" y="3307053"/>
            <a:ext cx="726141" cy="739587"/>
            <a:chOff x="2124635" y="2904564"/>
            <a:chExt cx="726141" cy="739587"/>
          </a:xfrm>
          <a:solidFill>
            <a:srgbClr val="C00000"/>
          </a:solidFill>
        </p:grpSpPr>
        <p:sp>
          <p:nvSpPr>
            <p:cNvPr id="28" name="אליפסה 27"/>
            <p:cNvSpPr/>
            <p:nvPr/>
          </p:nvSpPr>
          <p:spPr>
            <a:xfrm>
              <a:off x="2124635" y="2904564"/>
              <a:ext cx="726141" cy="73958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29" name="אליפסה 28"/>
            <p:cNvSpPr/>
            <p:nvPr/>
          </p:nvSpPr>
          <p:spPr>
            <a:xfrm>
              <a:off x="2501153" y="3079376"/>
              <a:ext cx="134471" cy="8068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</p:grpSp>
      <p:grpSp>
        <p:nvGrpSpPr>
          <p:cNvPr id="30" name="קבוצה 29"/>
          <p:cNvGrpSpPr/>
          <p:nvPr/>
        </p:nvGrpSpPr>
        <p:grpSpPr>
          <a:xfrm>
            <a:off x="5169882" y="3333945"/>
            <a:ext cx="726141" cy="739587"/>
            <a:chOff x="2124635" y="2904564"/>
            <a:chExt cx="726141" cy="739587"/>
          </a:xfrm>
          <a:solidFill>
            <a:srgbClr val="C00000"/>
          </a:solidFill>
        </p:grpSpPr>
        <p:sp>
          <p:nvSpPr>
            <p:cNvPr id="31" name="אליפסה 30"/>
            <p:cNvSpPr/>
            <p:nvPr/>
          </p:nvSpPr>
          <p:spPr>
            <a:xfrm>
              <a:off x="2124635" y="2904564"/>
              <a:ext cx="726141" cy="73958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32" name="אליפסה 31"/>
            <p:cNvSpPr/>
            <p:nvPr/>
          </p:nvSpPr>
          <p:spPr>
            <a:xfrm>
              <a:off x="2501153" y="3079376"/>
              <a:ext cx="134471" cy="8068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</p:grpSp>
      <p:grpSp>
        <p:nvGrpSpPr>
          <p:cNvPr id="33" name="קבוצה 32"/>
          <p:cNvGrpSpPr/>
          <p:nvPr/>
        </p:nvGrpSpPr>
        <p:grpSpPr>
          <a:xfrm>
            <a:off x="6057389" y="3307052"/>
            <a:ext cx="726141" cy="739587"/>
            <a:chOff x="2124635" y="2904564"/>
            <a:chExt cx="726141" cy="739587"/>
          </a:xfrm>
          <a:solidFill>
            <a:schemeClr val="accent6"/>
          </a:solidFill>
        </p:grpSpPr>
        <p:sp>
          <p:nvSpPr>
            <p:cNvPr id="34" name="אליפסה 33"/>
            <p:cNvSpPr/>
            <p:nvPr/>
          </p:nvSpPr>
          <p:spPr>
            <a:xfrm>
              <a:off x="2124635" y="2904564"/>
              <a:ext cx="726141" cy="73958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35" name="אליפסה 34"/>
            <p:cNvSpPr/>
            <p:nvPr/>
          </p:nvSpPr>
          <p:spPr>
            <a:xfrm>
              <a:off x="2501153" y="3079376"/>
              <a:ext cx="134471" cy="8068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קבוצה 35"/>
          <p:cNvGrpSpPr/>
          <p:nvPr/>
        </p:nvGrpSpPr>
        <p:grpSpPr>
          <a:xfrm>
            <a:off x="6931452" y="3307048"/>
            <a:ext cx="726141" cy="739587"/>
            <a:chOff x="2124635" y="2904564"/>
            <a:chExt cx="726141" cy="739587"/>
          </a:xfrm>
          <a:solidFill>
            <a:srgbClr val="C00000"/>
          </a:solidFill>
        </p:grpSpPr>
        <p:sp>
          <p:nvSpPr>
            <p:cNvPr id="37" name="אליפסה 36"/>
            <p:cNvSpPr/>
            <p:nvPr/>
          </p:nvSpPr>
          <p:spPr>
            <a:xfrm>
              <a:off x="2124635" y="2904564"/>
              <a:ext cx="726141" cy="73958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38" name="אליפסה 37"/>
            <p:cNvSpPr/>
            <p:nvPr/>
          </p:nvSpPr>
          <p:spPr>
            <a:xfrm>
              <a:off x="2501153" y="3079376"/>
              <a:ext cx="134471" cy="8068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</p:grpSp>
      <p:grpSp>
        <p:nvGrpSpPr>
          <p:cNvPr id="39" name="קבוצה 38"/>
          <p:cNvGrpSpPr/>
          <p:nvPr/>
        </p:nvGrpSpPr>
        <p:grpSpPr>
          <a:xfrm>
            <a:off x="7805512" y="3333940"/>
            <a:ext cx="726141" cy="739587"/>
            <a:chOff x="2124635" y="2904564"/>
            <a:chExt cx="726141" cy="739587"/>
          </a:xfrm>
          <a:solidFill>
            <a:srgbClr val="C00000"/>
          </a:solidFill>
        </p:grpSpPr>
        <p:sp>
          <p:nvSpPr>
            <p:cNvPr id="40" name="אליפסה 39"/>
            <p:cNvSpPr/>
            <p:nvPr/>
          </p:nvSpPr>
          <p:spPr>
            <a:xfrm>
              <a:off x="2124635" y="2904564"/>
              <a:ext cx="726141" cy="73958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41" name="אליפסה 40"/>
            <p:cNvSpPr/>
            <p:nvPr/>
          </p:nvSpPr>
          <p:spPr>
            <a:xfrm>
              <a:off x="2501153" y="3079376"/>
              <a:ext cx="134471" cy="8068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</p:grpSp>
      <p:grpSp>
        <p:nvGrpSpPr>
          <p:cNvPr id="42" name="קבוצה 41"/>
          <p:cNvGrpSpPr/>
          <p:nvPr/>
        </p:nvGrpSpPr>
        <p:grpSpPr>
          <a:xfrm>
            <a:off x="8693019" y="3307047"/>
            <a:ext cx="726141" cy="739587"/>
            <a:chOff x="2124635" y="2904564"/>
            <a:chExt cx="726141" cy="739587"/>
          </a:xfrm>
          <a:solidFill>
            <a:schemeClr val="accent6"/>
          </a:solidFill>
        </p:grpSpPr>
        <p:sp>
          <p:nvSpPr>
            <p:cNvPr id="43" name="אליפסה 42"/>
            <p:cNvSpPr/>
            <p:nvPr/>
          </p:nvSpPr>
          <p:spPr>
            <a:xfrm>
              <a:off x="2124635" y="2904564"/>
              <a:ext cx="726141" cy="73958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44" name="אליפסה 43"/>
            <p:cNvSpPr/>
            <p:nvPr/>
          </p:nvSpPr>
          <p:spPr>
            <a:xfrm>
              <a:off x="2501153" y="3079376"/>
              <a:ext cx="134471" cy="8068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</p:grpSp>
      <p:grpSp>
        <p:nvGrpSpPr>
          <p:cNvPr id="45" name="קבוצה 44"/>
          <p:cNvGrpSpPr/>
          <p:nvPr/>
        </p:nvGrpSpPr>
        <p:grpSpPr>
          <a:xfrm>
            <a:off x="4295822" y="4645034"/>
            <a:ext cx="726141" cy="739587"/>
            <a:chOff x="2124635" y="2904564"/>
            <a:chExt cx="726141" cy="739587"/>
          </a:xfrm>
          <a:solidFill>
            <a:srgbClr val="C00000"/>
          </a:solidFill>
        </p:grpSpPr>
        <p:sp>
          <p:nvSpPr>
            <p:cNvPr id="46" name="אליפסה 45"/>
            <p:cNvSpPr/>
            <p:nvPr/>
          </p:nvSpPr>
          <p:spPr>
            <a:xfrm>
              <a:off x="2124635" y="2904564"/>
              <a:ext cx="726141" cy="73958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47" name="אליפסה 46"/>
            <p:cNvSpPr/>
            <p:nvPr/>
          </p:nvSpPr>
          <p:spPr>
            <a:xfrm>
              <a:off x="2501153" y="3079376"/>
              <a:ext cx="134471" cy="8068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</p:grpSp>
      <p:grpSp>
        <p:nvGrpSpPr>
          <p:cNvPr id="48" name="קבוצה 47"/>
          <p:cNvGrpSpPr/>
          <p:nvPr/>
        </p:nvGrpSpPr>
        <p:grpSpPr>
          <a:xfrm>
            <a:off x="5169882" y="4671926"/>
            <a:ext cx="726141" cy="739587"/>
            <a:chOff x="2124635" y="2904564"/>
            <a:chExt cx="726141" cy="739587"/>
          </a:xfrm>
          <a:solidFill>
            <a:schemeClr val="accent6"/>
          </a:solidFill>
        </p:grpSpPr>
        <p:sp>
          <p:nvSpPr>
            <p:cNvPr id="49" name="אליפסה 48"/>
            <p:cNvSpPr/>
            <p:nvPr/>
          </p:nvSpPr>
          <p:spPr>
            <a:xfrm>
              <a:off x="2124635" y="2904564"/>
              <a:ext cx="726141" cy="73958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50" name="אליפסה 49"/>
            <p:cNvSpPr/>
            <p:nvPr/>
          </p:nvSpPr>
          <p:spPr>
            <a:xfrm>
              <a:off x="2501153" y="3079376"/>
              <a:ext cx="134471" cy="8068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</p:grpSp>
      <p:grpSp>
        <p:nvGrpSpPr>
          <p:cNvPr id="51" name="קבוצה 50"/>
          <p:cNvGrpSpPr/>
          <p:nvPr/>
        </p:nvGrpSpPr>
        <p:grpSpPr>
          <a:xfrm>
            <a:off x="6057389" y="4645033"/>
            <a:ext cx="726141" cy="739587"/>
            <a:chOff x="2124635" y="2904564"/>
            <a:chExt cx="726141" cy="739587"/>
          </a:xfrm>
          <a:solidFill>
            <a:srgbClr val="FFFF00"/>
          </a:solidFill>
        </p:grpSpPr>
        <p:sp>
          <p:nvSpPr>
            <p:cNvPr id="52" name="אליפסה 51"/>
            <p:cNvSpPr/>
            <p:nvPr/>
          </p:nvSpPr>
          <p:spPr>
            <a:xfrm>
              <a:off x="2124635" y="2904564"/>
              <a:ext cx="726141" cy="73958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53" name="אליפסה 52"/>
            <p:cNvSpPr/>
            <p:nvPr/>
          </p:nvSpPr>
          <p:spPr>
            <a:xfrm>
              <a:off x="2501153" y="3079376"/>
              <a:ext cx="134471" cy="8068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</p:grpSp>
      <p:grpSp>
        <p:nvGrpSpPr>
          <p:cNvPr id="54" name="קבוצה 53"/>
          <p:cNvGrpSpPr/>
          <p:nvPr/>
        </p:nvGrpSpPr>
        <p:grpSpPr>
          <a:xfrm>
            <a:off x="6931452" y="4645029"/>
            <a:ext cx="726141" cy="739587"/>
            <a:chOff x="2124635" y="2904564"/>
            <a:chExt cx="726141" cy="739587"/>
          </a:xfrm>
          <a:solidFill>
            <a:srgbClr val="C00000"/>
          </a:solidFill>
        </p:grpSpPr>
        <p:sp>
          <p:nvSpPr>
            <p:cNvPr id="55" name="אליפסה 54"/>
            <p:cNvSpPr/>
            <p:nvPr/>
          </p:nvSpPr>
          <p:spPr>
            <a:xfrm>
              <a:off x="2124635" y="2904564"/>
              <a:ext cx="726141" cy="73958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56" name="אליפסה 55"/>
            <p:cNvSpPr/>
            <p:nvPr/>
          </p:nvSpPr>
          <p:spPr>
            <a:xfrm>
              <a:off x="2501153" y="3079376"/>
              <a:ext cx="134471" cy="8068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</p:grpSp>
      <p:grpSp>
        <p:nvGrpSpPr>
          <p:cNvPr id="57" name="קבוצה 56"/>
          <p:cNvGrpSpPr/>
          <p:nvPr/>
        </p:nvGrpSpPr>
        <p:grpSpPr>
          <a:xfrm>
            <a:off x="7805512" y="4671921"/>
            <a:ext cx="726141" cy="739587"/>
            <a:chOff x="2124635" y="2904564"/>
            <a:chExt cx="726141" cy="739587"/>
          </a:xfrm>
          <a:solidFill>
            <a:srgbClr val="FFFF00"/>
          </a:solidFill>
        </p:grpSpPr>
        <p:sp>
          <p:nvSpPr>
            <p:cNvPr id="58" name="אליפסה 57"/>
            <p:cNvSpPr/>
            <p:nvPr/>
          </p:nvSpPr>
          <p:spPr>
            <a:xfrm>
              <a:off x="2124635" y="2904564"/>
              <a:ext cx="726141" cy="73958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59" name="אליפסה 58"/>
            <p:cNvSpPr/>
            <p:nvPr/>
          </p:nvSpPr>
          <p:spPr>
            <a:xfrm>
              <a:off x="2501153" y="3079376"/>
              <a:ext cx="134471" cy="8068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</p:grpSp>
      <p:grpSp>
        <p:nvGrpSpPr>
          <p:cNvPr id="60" name="קבוצה 59"/>
          <p:cNvGrpSpPr/>
          <p:nvPr/>
        </p:nvGrpSpPr>
        <p:grpSpPr>
          <a:xfrm>
            <a:off x="8693019" y="4645028"/>
            <a:ext cx="726141" cy="739587"/>
            <a:chOff x="2124635" y="2904564"/>
            <a:chExt cx="726141" cy="739587"/>
          </a:xfrm>
          <a:solidFill>
            <a:schemeClr val="accent6"/>
          </a:solidFill>
        </p:grpSpPr>
        <p:sp>
          <p:nvSpPr>
            <p:cNvPr id="61" name="אליפסה 60"/>
            <p:cNvSpPr/>
            <p:nvPr/>
          </p:nvSpPr>
          <p:spPr>
            <a:xfrm>
              <a:off x="2124635" y="2904564"/>
              <a:ext cx="726141" cy="73958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62" name="אליפסה 61"/>
            <p:cNvSpPr/>
            <p:nvPr/>
          </p:nvSpPr>
          <p:spPr>
            <a:xfrm>
              <a:off x="2501153" y="3079376"/>
              <a:ext cx="134471" cy="8068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</p:grpSp>
      <p:sp>
        <p:nvSpPr>
          <p:cNvPr id="10" name="דמעה 9"/>
          <p:cNvSpPr/>
          <p:nvPr/>
        </p:nvSpPr>
        <p:spPr>
          <a:xfrm>
            <a:off x="2687455" y="1909658"/>
            <a:ext cx="1393215" cy="973801"/>
          </a:xfrm>
          <a:prstGeom prst="teardrop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prstClr val="white"/>
                </a:solidFill>
              </a:rPr>
              <a:t>אחידה</a:t>
            </a:r>
          </a:p>
        </p:txBody>
      </p:sp>
      <p:sp>
        <p:nvSpPr>
          <p:cNvPr id="64" name="דמעה 63"/>
          <p:cNvSpPr/>
          <p:nvPr/>
        </p:nvSpPr>
        <p:spPr>
          <a:xfrm>
            <a:off x="2566658" y="3307047"/>
            <a:ext cx="1393215" cy="973801"/>
          </a:xfrm>
          <a:prstGeom prst="teardrop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prstClr val="white"/>
                </a:solidFill>
              </a:rPr>
              <a:t>לא אחידה</a:t>
            </a:r>
          </a:p>
        </p:txBody>
      </p:sp>
      <p:sp>
        <p:nvSpPr>
          <p:cNvPr id="65" name="דמעה 64"/>
          <p:cNvSpPr/>
          <p:nvPr/>
        </p:nvSpPr>
        <p:spPr>
          <a:xfrm>
            <a:off x="2516152" y="4645028"/>
            <a:ext cx="1393215" cy="973801"/>
          </a:xfrm>
          <a:prstGeom prst="teardrop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prstClr val="white"/>
                </a:solidFill>
              </a:rPr>
              <a:t>אחידה</a:t>
            </a:r>
          </a:p>
        </p:txBody>
      </p:sp>
      <p:sp>
        <p:nvSpPr>
          <p:cNvPr id="6" name="כותרת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תנאים</a:t>
            </a:r>
          </a:p>
        </p:txBody>
      </p:sp>
      <p:pic>
        <p:nvPicPr>
          <p:cNvPr id="66" name="תמונה 6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30" y="4693370"/>
            <a:ext cx="925459" cy="925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4619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7">
            <a:extLst>
              <a:ext uri="{FF2B5EF4-FFF2-40B4-BE49-F238E27FC236}">
                <a16:creationId xmlns:a16="http://schemas.microsoft.com/office/drawing/2014/main" id="{FA299B74-4899-42E8-A4AA-AF4B72C3F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חידה מפעל החרוזים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DAE75ED-AA8B-4A33-A28F-0A9982630A9E}"/>
              </a:ext>
            </a:extLst>
          </p:cNvPr>
          <p:cNvSpPr/>
          <p:nvPr/>
        </p:nvSpPr>
        <p:spPr>
          <a:xfrm>
            <a:off x="12313717" y="1533283"/>
            <a:ext cx="2531836" cy="452004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dirty="0">
                <a:solidFill>
                  <a:srgbClr val="002060"/>
                </a:solidFill>
              </a:rPr>
              <a:t>את השקופית הזו תוכלו לשכפל, על מנת ליצור שקופיות נוספות הזהות לה – אליהן תוכלו להכניס את התכנים. </a:t>
            </a:r>
          </a:p>
          <a:p>
            <a:pPr algn="ctr"/>
            <a:endParaRPr lang="he-IL" dirty="0">
              <a:solidFill>
                <a:srgbClr val="002060"/>
              </a:solidFill>
            </a:endParaRPr>
          </a:p>
          <a:p>
            <a:pPr algn="ctr"/>
            <a:r>
              <a:rPr lang="he-IL" dirty="0">
                <a:solidFill>
                  <a:srgbClr val="002060"/>
                </a:solidFill>
              </a:rPr>
              <a:t>כדי לשכפל אותה, לחצו עליה </a:t>
            </a:r>
            <a:r>
              <a:rPr lang="he-IL" b="1" dirty="0">
                <a:solidFill>
                  <a:srgbClr val="002060"/>
                </a:solidFill>
              </a:rPr>
              <a:t>קליק ימיני </a:t>
            </a:r>
            <a:r>
              <a:rPr lang="he-IL" dirty="0">
                <a:solidFill>
                  <a:srgbClr val="002060"/>
                </a:solidFill>
              </a:rPr>
              <a:t>בתפריט השקופיות בצד ובחרו </a:t>
            </a:r>
            <a:br>
              <a:rPr lang="en-US" dirty="0">
                <a:solidFill>
                  <a:srgbClr val="002060"/>
                </a:solidFill>
              </a:rPr>
            </a:br>
            <a:r>
              <a:rPr lang="he-IL" dirty="0">
                <a:solidFill>
                  <a:srgbClr val="002060"/>
                </a:solidFill>
              </a:rPr>
              <a:t>"</a:t>
            </a:r>
            <a:r>
              <a:rPr lang="he-IL" b="1" dirty="0">
                <a:solidFill>
                  <a:srgbClr val="002060"/>
                </a:solidFill>
              </a:rPr>
              <a:t>שכפל שקופית</a:t>
            </a:r>
            <a:r>
              <a:rPr lang="he-IL" dirty="0">
                <a:solidFill>
                  <a:srgbClr val="002060"/>
                </a:solidFill>
              </a:rPr>
              <a:t>" או "</a:t>
            </a:r>
            <a:r>
              <a:rPr lang="en-US" b="1" dirty="0">
                <a:solidFill>
                  <a:srgbClr val="002060"/>
                </a:solidFill>
              </a:rPr>
              <a:t>Duplicate Slide</a:t>
            </a:r>
            <a:r>
              <a:rPr lang="he-IL" dirty="0">
                <a:solidFill>
                  <a:srgbClr val="002060"/>
                </a:solidFill>
              </a:rPr>
              <a:t>" </a:t>
            </a:r>
          </a:p>
          <a:p>
            <a:pPr algn="ctr"/>
            <a:r>
              <a:rPr lang="he-IL" dirty="0">
                <a:solidFill>
                  <a:srgbClr val="002060"/>
                </a:solidFill>
              </a:rPr>
              <a:t>(מחקו ריבוע זה לאחר הקריאה)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23D0EF2-D682-4EA2-BF58-1A1C04EAB44D}"/>
              </a:ext>
            </a:extLst>
          </p:cNvPr>
          <p:cNvSpPr/>
          <p:nvPr/>
        </p:nvSpPr>
        <p:spPr>
          <a:xfrm>
            <a:off x="12300270" y="0"/>
            <a:ext cx="2558730" cy="143883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b="1" dirty="0">
                <a:solidFill>
                  <a:srgbClr val="002060"/>
                </a:solidFill>
              </a:rPr>
              <a:t>פריסה 4</a:t>
            </a:r>
            <a:br>
              <a:rPr lang="en-US" dirty="0">
                <a:solidFill>
                  <a:srgbClr val="002060"/>
                </a:solidFill>
              </a:rPr>
            </a:br>
            <a:r>
              <a:rPr lang="he-IL" dirty="0">
                <a:solidFill>
                  <a:srgbClr val="002060"/>
                </a:solidFill>
              </a:rPr>
              <a:t>(הפריסות שונות זו מזו במיקום תיבות הטקסט וגרפיקת הרקע, </a:t>
            </a:r>
            <a:br>
              <a:rPr lang="en-US" dirty="0">
                <a:solidFill>
                  <a:srgbClr val="002060"/>
                </a:solidFill>
              </a:rPr>
            </a:br>
            <a:r>
              <a:rPr lang="he-IL" dirty="0">
                <a:solidFill>
                  <a:srgbClr val="002060"/>
                </a:solidFill>
              </a:rPr>
              <a:t>ותוכלו לגוון ביניהן)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6" name="מלבן 5"/>
          <p:cNvSpPr/>
          <p:nvPr/>
        </p:nvSpPr>
        <p:spPr>
          <a:xfrm>
            <a:off x="3304051" y="1784293"/>
            <a:ext cx="4954960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he-IL" sz="2400" b="1" dirty="0">
                <a:solidFill>
                  <a:srgbClr val="11A4AB"/>
                </a:solidFill>
                <a:latin typeface="Varela Round" panose="00000500000000000000" pitchFamily="2" charset="-79"/>
              </a:rPr>
              <a:t>אילו ערכים עלינו למנות?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he-IL" sz="2400" b="1" dirty="0">
                <a:solidFill>
                  <a:srgbClr val="11A4AB"/>
                </a:solidFill>
                <a:latin typeface="Varela Round" panose="00000500000000000000" pitchFamily="2" charset="-79"/>
              </a:rPr>
              <a:t>אילו ערכים עלינו לשמור?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he-IL" sz="2400" b="1" dirty="0">
                <a:solidFill>
                  <a:srgbClr val="11A4AB"/>
                </a:solidFill>
                <a:latin typeface="Varela Round" panose="00000500000000000000" pitchFamily="2" charset="-79"/>
              </a:rPr>
              <a:t>אילו ערכים עלינו לאפס?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he-IL" sz="2400" b="1" dirty="0">
                <a:solidFill>
                  <a:srgbClr val="11A4AB"/>
                </a:solidFill>
                <a:latin typeface="Varela Round" panose="00000500000000000000" pitchFamily="2" charset="-79"/>
              </a:rPr>
              <a:t>מה עלינו להשוות?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he-IL" sz="2400" b="1" dirty="0">
                <a:solidFill>
                  <a:srgbClr val="11A4AB"/>
                </a:solidFill>
                <a:latin typeface="Varela Round" panose="00000500000000000000" pitchFamily="2" charset="-79"/>
              </a:rPr>
              <a:t>מה עלינו לקלוט?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he-IL" sz="2400" b="1" dirty="0">
                <a:solidFill>
                  <a:srgbClr val="11A4AB"/>
                </a:solidFill>
              </a:rPr>
              <a:t>מה יוצג כפלט?</a:t>
            </a:r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19" y="2052054"/>
            <a:ext cx="3095187" cy="3095187"/>
          </a:xfrm>
          <a:prstGeom prst="rect">
            <a:avLst/>
          </a:prstGeom>
        </p:spPr>
      </p:pic>
      <p:grpSp>
        <p:nvGrpSpPr>
          <p:cNvPr id="9" name="קבוצה 8"/>
          <p:cNvGrpSpPr/>
          <p:nvPr/>
        </p:nvGrpSpPr>
        <p:grpSpPr>
          <a:xfrm>
            <a:off x="8853055" y="1846370"/>
            <a:ext cx="3213956" cy="3723054"/>
            <a:chOff x="3927980" y="1533283"/>
            <a:chExt cx="2985439" cy="3419869"/>
          </a:xfrm>
        </p:grpSpPr>
        <p:graphicFrame>
          <p:nvGraphicFramePr>
            <p:cNvPr id="4" name="דיאגרמה 3"/>
            <p:cNvGraphicFramePr/>
            <p:nvPr/>
          </p:nvGraphicFramePr>
          <p:xfrm>
            <a:off x="3927980" y="1722217"/>
            <a:ext cx="2985439" cy="3230935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8" name="מלבן 7"/>
            <p:cNvSpPr/>
            <p:nvPr/>
          </p:nvSpPr>
          <p:spPr>
            <a:xfrm>
              <a:off x="5031594" y="1533283"/>
              <a:ext cx="1189097" cy="98560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he-IL" sz="7200" b="1" dirty="0">
                  <a:ln/>
                  <a:solidFill>
                    <a:sysClr val="windowText" lastClr="000000"/>
                  </a:solidFill>
                  <a:effectLst>
                    <a:outerShdw blurRad="38100" dist="19050" dir="2700000" algn="tl" rotWithShape="0">
                      <a:srgbClr val="002060">
                        <a:lumMod val="50000"/>
                        <a:alpha val="40000"/>
                      </a:srgbClr>
                    </a:outerShdw>
                  </a:effectLst>
                </a:rPr>
                <a:t>מעגל ההצלחה שלנו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37334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7">
            <a:extLst>
              <a:ext uri="{FF2B5EF4-FFF2-40B4-BE49-F238E27FC236}">
                <a16:creationId xmlns:a16="http://schemas.microsoft.com/office/drawing/2014/main" id="{FA299B74-4899-42E8-A4AA-AF4B72C3F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9159" y="324167"/>
            <a:ext cx="9802368" cy="720000"/>
          </a:xfrm>
        </p:spPr>
        <p:txBody>
          <a:bodyPr>
            <a:normAutofit fontScale="90000"/>
          </a:bodyPr>
          <a:lstStyle/>
          <a:p>
            <a:r>
              <a:rPr lang="he-IL" dirty="0"/>
              <a:t>חידה מפעל החרוזים</a:t>
            </a:r>
          </a:p>
        </p:txBody>
      </p:sp>
      <p:sp>
        <p:nvSpPr>
          <p:cNvPr id="6" name="מלבן 5"/>
          <p:cNvSpPr/>
          <p:nvPr/>
        </p:nvSpPr>
        <p:spPr>
          <a:xfrm>
            <a:off x="575442" y="1850852"/>
            <a:ext cx="1064058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he-IL" sz="1600" b="1" dirty="0">
                <a:solidFill>
                  <a:srgbClr val="11A4AB"/>
                </a:solidFill>
                <a:latin typeface="Varela Round" panose="00000500000000000000" pitchFamily="2" charset="-79"/>
              </a:rPr>
              <a:t>אילו ערכים עלינו למנות?   		ניתן למנות את כמות החרוזים מכל צבע וכמות השרשראות האחידות והפגומות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he-IL" sz="1600" b="1" dirty="0">
                <a:solidFill>
                  <a:srgbClr val="11A4AB"/>
                </a:solidFill>
                <a:latin typeface="Varela Round" panose="00000500000000000000" pitchFamily="2" charset="-79"/>
              </a:rPr>
              <a:t>אילו ערכים עלינו לשמור?		ניתן לשמור את כמות החרוזים מכל צבע בכל שרשרת	 </a:t>
            </a:r>
            <a:endParaRPr lang="en-US" sz="1600" b="1" dirty="0">
              <a:solidFill>
                <a:srgbClr val="11A4AB"/>
              </a:solidFill>
              <a:latin typeface="Varela Round" panose="00000500000000000000" pitchFamily="2" charset="-79"/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he-IL" sz="1600" b="1" dirty="0">
                <a:solidFill>
                  <a:srgbClr val="11A4AB"/>
                </a:solidFill>
                <a:latin typeface="Varela Round" panose="00000500000000000000" pitchFamily="2" charset="-79"/>
              </a:rPr>
              <a:t>אילו ערכים עלינו לאפס?		יש לאפס את מוני צבעי החרוזים לפני קליטה של שרשרת חדשה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he-IL" sz="1600" b="1" dirty="0">
                <a:solidFill>
                  <a:srgbClr val="11A4AB"/>
                </a:solidFill>
                <a:latin typeface="Varela Round" panose="00000500000000000000" pitchFamily="2" charset="-79"/>
              </a:rPr>
              <a:t>מה עלינו להשוות?			האם יש נציג מכל צבע (ערכו גדול מאפס) וגם שמספר צבעי החרוזים זהה 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he-IL" sz="1600" b="1" dirty="0">
                <a:solidFill>
                  <a:srgbClr val="11A4AB"/>
                </a:solidFill>
                <a:latin typeface="Varela Round" panose="00000500000000000000" pitchFamily="2" charset="-79"/>
              </a:rPr>
              <a:t>מה עלינו לקלוט?			ניתן לשמור את הערכים ההתחלתיים של מספרי החרוזים מכל סוג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he-IL" sz="1600" b="1" dirty="0">
                <a:solidFill>
                  <a:srgbClr val="11A4AB"/>
                </a:solidFill>
              </a:rPr>
              <a:t>מה יוצג כפלט?			הודעה כי "השרשרת אחידה" או "פגומה" וכמויות השרשראות מכל סוג</a:t>
            </a:r>
          </a:p>
        </p:txBody>
      </p:sp>
      <p:grpSp>
        <p:nvGrpSpPr>
          <p:cNvPr id="14" name="קבוצה 13"/>
          <p:cNvGrpSpPr/>
          <p:nvPr/>
        </p:nvGrpSpPr>
        <p:grpSpPr>
          <a:xfrm>
            <a:off x="10598727" y="259620"/>
            <a:ext cx="1669884" cy="1569093"/>
            <a:chOff x="3927980" y="1533283"/>
            <a:chExt cx="2985439" cy="3419869"/>
          </a:xfrm>
        </p:grpSpPr>
        <p:graphicFrame>
          <p:nvGraphicFramePr>
            <p:cNvPr id="20" name="דיאגרמה 19"/>
            <p:cNvGraphicFramePr/>
            <p:nvPr/>
          </p:nvGraphicFramePr>
          <p:xfrm>
            <a:off x="3927980" y="1722217"/>
            <a:ext cx="2985439" cy="3230935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21" name="מלבן 20"/>
            <p:cNvSpPr/>
            <p:nvPr/>
          </p:nvSpPr>
          <p:spPr>
            <a:xfrm>
              <a:off x="5031594" y="1533283"/>
              <a:ext cx="1189097" cy="98560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he-IL" sz="5400" b="1" dirty="0">
                  <a:ln/>
                  <a:solidFill>
                    <a:sysClr val="windowText" lastClr="000000"/>
                  </a:solidFill>
                  <a:effectLst>
                    <a:outerShdw blurRad="38100" dist="19050" dir="2700000" algn="tl" rotWithShape="0">
                      <a:srgbClr val="002060">
                        <a:lumMod val="50000"/>
                        <a:alpha val="40000"/>
                      </a:srgbClr>
                    </a:outerShdw>
                  </a:effectLst>
                </a:rPr>
                <a:t>מעגל ההצלחה שלנו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464501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תנאים מורכבים</a:t>
            </a:r>
          </a:p>
        </p:txBody>
      </p:sp>
      <p:sp>
        <p:nvSpPr>
          <p:cNvPr id="2" name="מציין מיקום תוכן 1"/>
          <p:cNvSpPr>
            <a:spLocks noGrp="1"/>
          </p:cNvSpPr>
          <p:nvPr>
            <p:ph type="body" sz="quarter" idx="10"/>
          </p:nvPr>
        </p:nvSpPr>
        <p:spPr>
          <a:xfrm>
            <a:off x="415634" y="1256302"/>
            <a:ext cx="11596254" cy="375232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he-IL" sz="4400" b="1" dirty="0"/>
          </a:p>
          <a:p>
            <a:pPr marL="0" indent="0" algn="ctr">
              <a:buNone/>
            </a:pPr>
            <a:r>
              <a:rPr lang="he-IL" sz="4400" b="1" dirty="0"/>
              <a:t>בתור בני נוער מתבגרים בוודאי נתקלתם בכך </a:t>
            </a:r>
            <a:br>
              <a:rPr lang="en-US" sz="4400" b="1" dirty="0"/>
            </a:br>
            <a:r>
              <a:rPr lang="he-IL" sz="4400" b="1" dirty="0"/>
              <a:t>שמנסים לעודד את העצמאות, תחושת האחריות והמסוגלות שלכם באמצעות....</a:t>
            </a:r>
          </a:p>
          <a:p>
            <a:pPr marL="0" indent="0" algn="ctr">
              <a:buNone/>
            </a:pPr>
            <a:r>
              <a:rPr lang="he-IL" sz="4400" b="1" dirty="0"/>
              <a:t> </a:t>
            </a:r>
            <a:endParaRPr lang="he-IL" sz="4400" b="1" dirty="0">
              <a:solidFill>
                <a:srgbClr val="C00000"/>
              </a:solidFill>
              <a:sym typeface="Wingdings" panose="05000000000000000000" pitchFamily="2" charset="2"/>
            </a:endParaRPr>
          </a:p>
        </p:txBody>
      </p:sp>
      <p:sp>
        <p:nvSpPr>
          <p:cNvPr id="4" name="מלבן 3"/>
          <p:cNvSpPr/>
          <p:nvPr/>
        </p:nvSpPr>
        <p:spPr>
          <a:xfrm>
            <a:off x="5327201" y="1066707"/>
            <a:ext cx="153760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e-IL" sz="4400" b="1" dirty="0">
                <a:solidFill>
                  <a:srgbClr val="11A4AB"/>
                </a:solidFill>
              </a:rPr>
              <a:t>מבוא</a:t>
            </a:r>
          </a:p>
        </p:txBody>
      </p:sp>
    </p:spTree>
    <p:extLst>
      <p:ext uri="{BB962C8B-B14F-4D97-AF65-F5344CB8AC3E}">
        <p14:creationId xmlns:p14="http://schemas.microsoft.com/office/powerpoint/2010/main" val="25409960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294132" y="1642434"/>
            <a:ext cx="5275803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3200" b="1" dirty="0">
                <a:solidFill>
                  <a:srgbClr val="70AD47"/>
                </a:solidFill>
              </a:rPr>
              <a:t>הצגת המשתנים וביצוע אתחול:</a:t>
            </a:r>
          </a:p>
        </p:txBody>
      </p:sp>
      <p:sp>
        <p:nvSpPr>
          <p:cNvPr id="10" name="מלבן 9"/>
          <p:cNvSpPr/>
          <p:nvPr/>
        </p:nvSpPr>
        <p:spPr>
          <a:xfrm>
            <a:off x="4932010" y="897127"/>
            <a:ext cx="2762295" cy="523220"/>
          </a:xfrm>
          <a:prstGeom prst="rect">
            <a:avLst/>
          </a:prstGeom>
        </p:spPr>
        <p:txBody>
          <a:bodyPr vert="horz" lIns="0" tIns="0" rIns="0" bIns="0" rtlCol="1" anchor="ctr">
            <a:noAutofit/>
          </a:bodyPr>
          <a:lstStyle/>
          <a:p>
            <a:pPr defTabSz="914491">
              <a:spcBef>
                <a:spcPct val="20000"/>
              </a:spcBef>
              <a:buFont typeface="Arial" pitchFamily="34" charset="0"/>
              <a:buNone/>
            </a:pPr>
            <a:r>
              <a:rPr lang="he-IL" sz="2800" b="1" dirty="0">
                <a:solidFill>
                  <a:srgbClr val="12B4BC"/>
                </a:solidFill>
              </a:rPr>
              <a:t>מפעל החרוזים</a:t>
            </a:r>
          </a:p>
        </p:txBody>
      </p:sp>
      <p:sp>
        <p:nvSpPr>
          <p:cNvPr id="3" name="כותרת 2"/>
          <p:cNvSpPr>
            <a:spLocks noGrp="1"/>
          </p:cNvSpPr>
          <p:nvPr>
            <p:ph type="title"/>
          </p:nvPr>
        </p:nvSpPr>
        <p:spPr>
          <a:xfrm>
            <a:off x="1412055" y="167914"/>
            <a:ext cx="9802206" cy="720000"/>
          </a:xfrm>
        </p:spPr>
        <p:txBody>
          <a:bodyPr/>
          <a:lstStyle/>
          <a:p>
            <a:r>
              <a:rPr lang="he-IL" dirty="0"/>
              <a:t>תנאים</a:t>
            </a:r>
          </a:p>
        </p:txBody>
      </p:sp>
      <p:sp>
        <p:nvSpPr>
          <p:cNvPr id="2" name="מלבן 1"/>
          <p:cNvSpPr/>
          <p:nvPr/>
        </p:nvSpPr>
        <p:spPr>
          <a:xfrm>
            <a:off x="5118261" y="2502597"/>
            <a:ext cx="322217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800" dirty="0" err="1">
                <a:solidFill>
                  <a:srgbClr val="000000"/>
                </a:solidFill>
                <a:latin typeface="Varela Round" panose="00000500000000000000" pitchFamily="2" charset="-79"/>
              </a:rPr>
              <a:t>count_red</a:t>
            </a:r>
            <a:r>
              <a:rPr lang="en-US" sz="2800" dirty="0">
                <a:solidFill>
                  <a:srgbClr val="000000"/>
                </a:solidFill>
                <a:latin typeface="Varela Round" panose="00000500000000000000" pitchFamily="2" charset="-79"/>
              </a:rPr>
              <a:t>=</a:t>
            </a:r>
            <a:r>
              <a:rPr lang="en-US" sz="2800" dirty="0">
                <a:solidFill>
                  <a:srgbClr val="09885A"/>
                </a:solidFill>
                <a:latin typeface="Varela Round" panose="00000500000000000000" pitchFamily="2" charset="-79"/>
              </a:rPr>
              <a:t>0</a:t>
            </a:r>
            <a:endParaRPr lang="en-US" sz="2800" dirty="0">
              <a:solidFill>
                <a:srgbClr val="000000"/>
              </a:solidFill>
              <a:latin typeface="Varela Round" panose="00000500000000000000" pitchFamily="2" charset="-79"/>
            </a:endParaRPr>
          </a:p>
          <a:p>
            <a:pPr algn="l" rtl="0"/>
            <a:r>
              <a:rPr lang="en-US" sz="2800" dirty="0" err="1">
                <a:solidFill>
                  <a:srgbClr val="000000"/>
                </a:solidFill>
                <a:latin typeface="Varela Round" panose="00000500000000000000" pitchFamily="2" charset="-79"/>
              </a:rPr>
              <a:t>count_green</a:t>
            </a:r>
            <a:r>
              <a:rPr lang="en-US" sz="2800" dirty="0">
                <a:solidFill>
                  <a:srgbClr val="000000"/>
                </a:solidFill>
                <a:latin typeface="Varela Round" panose="00000500000000000000" pitchFamily="2" charset="-79"/>
              </a:rPr>
              <a:t>=</a:t>
            </a:r>
            <a:r>
              <a:rPr lang="en-US" sz="2800" dirty="0">
                <a:solidFill>
                  <a:srgbClr val="09885A"/>
                </a:solidFill>
                <a:latin typeface="Varela Round" panose="00000500000000000000" pitchFamily="2" charset="-79"/>
              </a:rPr>
              <a:t>0</a:t>
            </a:r>
            <a:endParaRPr lang="en-US" sz="2800" dirty="0">
              <a:solidFill>
                <a:srgbClr val="000000"/>
              </a:solidFill>
              <a:latin typeface="Varela Round" panose="00000500000000000000" pitchFamily="2" charset="-79"/>
            </a:endParaRPr>
          </a:p>
          <a:p>
            <a:pPr algn="l" rtl="0"/>
            <a:r>
              <a:rPr lang="en-US" sz="2800" dirty="0" err="1">
                <a:solidFill>
                  <a:srgbClr val="000000"/>
                </a:solidFill>
                <a:latin typeface="Varela Round" panose="00000500000000000000" pitchFamily="2" charset="-79"/>
              </a:rPr>
              <a:t>count_yellow</a:t>
            </a:r>
            <a:r>
              <a:rPr lang="en-US" sz="2800" dirty="0">
                <a:solidFill>
                  <a:srgbClr val="000000"/>
                </a:solidFill>
                <a:latin typeface="Varela Round" panose="00000500000000000000" pitchFamily="2" charset="-79"/>
              </a:rPr>
              <a:t>=</a:t>
            </a:r>
            <a:r>
              <a:rPr lang="en-US" sz="2800" dirty="0">
                <a:solidFill>
                  <a:srgbClr val="09885A"/>
                </a:solidFill>
                <a:latin typeface="Varela Round" panose="00000500000000000000" pitchFamily="2" charset="-79"/>
              </a:rPr>
              <a:t>0</a:t>
            </a:r>
            <a:endParaRPr lang="en-US" sz="2800" dirty="0">
              <a:solidFill>
                <a:srgbClr val="000000"/>
              </a:solidFill>
              <a:latin typeface="Varela Round" panose="00000500000000000000" pitchFamily="2" charset="-79"/>
            </a:endParaRPr>
          </a:p>
          <a:p>
            <a:pPr algn="l" rtl="0"/>
            <a:r>
              <a:rPr lang="en-US" sz="2800" dirty="0" err="1">
                <a:solidFill>
                  <a:srgbClr val="000000"/>
                </a:solidFill>
                <a:latin typeface="Varela Round" panose="00000500000000000000" pitchFamily="2" charset="-79"/>
              </a:rPr>
              <a:t>count_ok</a:t>
            </a:r>
            <a:r>
              <a:rPr lang="en-US" sz="2800" dirty="0">
                <a:solidFill>
                  <a:srgbClr val="000000"/>
                </a:solidFill>
                <a:latin typeface="Varela Round" panose="00000500000000000000" pitchFamily="2" charset="-79"/>
              </a:rPr>
              <a:t>=</a:t>
            </a:r>
            <a:r>
              <a:rPr lang="en-US" sz="2800" dirty="0">
                <a:solidFill>
                  <a:srgbClr val="09885A"/>
                </a:solidFill>
                <a:latin typeface="Varela Round" panose="00000500000000000000" pitchFamily="2" charset="-79"/>
              </a:rPr>
              <a:t>0</a:t>
            </a:r>
            <a:endParaRPr lang="en-US" sz="2800" dirty="0">
              <a:solidFill>
                <a:srgbClr val="000000"/>
              </a:solidFill>
              <a:latin typeface="Varela Round" panose="00000500000000000000" pitchFamily="2" charset="-79"/>
            </a:endParaRPr>
          </a:p>
          <a:p>
            <a:pPr algn="l" rtl="0"/>
            <a:r>
              <a:rPr lang="en-US" sz="2800" dirty="0" err="1">
                <a:solidFill>
                  <a:srgbClr val="000000"/>
                </a:solidFill>
                <a:latin typeface="Varela Round" panose="00000500000000000000" pitchFamily="2" charset="-79"/>
              </a:rPr>
              <a:t>count_bad</a:t>
            </a:r>
            <a:r>
              <a:rPr lang="en-US" sz="2800" dirty="0">
                <a:solidFill>
                  <a:srgbClr val="000000"/>
                </a:solidFill>
                <a:latin typeface="Varela Round" panose="00000500000000000000" pitchFamily="2" charset="-79"/>
              </a:rPr>
              <a:t>=</a:t>
            </a:r>
            <a:r>
              <a:rPr lang="en-US" sz="2800" dirty="0">
                <a:solidFill>
                  <a:srgbClr val="09885A"/>
                </a:solidFill>
                <a:latin typeface="Varela Round" panose="00000500000000000000" pitchFamily="2" charset="-79"/>
              </a:rPr>
              <a:t>0</a:t>
            </a:r>
            <a:endParaRPr lang="en-US" sz="2800" dirty="0">
              <a:solidFill>
                <a:srgbClr val="000000"/>
              </a:solidFill>
              <a:latin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3494502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כותרת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תנאים</a:t>
            </a:r>
          </a:p>
        </p:txBody>
      </p:sp>
      <p:pic>
        <p:nvPicPr>
          <p:cNvPr id="10" name="תמונה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6530" y="2024442"/>
            <a:ext cx="2721003" cy="27210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87704" y="1079449"/>
            <a:ext cx="4875053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3200" b="1" dirty="0">
                <a:solidFill>
                  <a:srgbClr val="70AD47"/>
                </a:solidFill>
              </a:rPr>
              <a:t>קידום ושימוש במונה:</a:t>
            </a:r>
          </a:p>
        </p:txBody>
      </p:sp>
      <p:sp>
        <p:nvSpPr>
          <p:cNvPr id="2" name="מלבן 1"/>
          <p:cNvSpPr/>
          <p:nvPr/>
        </p:nvSpPr>
        <p:spPr>
          <a:xfrm>
            <a:off x="1060304" y="2413292"/>
            <a:ext cx="733016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800" dirty="0">
                <a:solidFill>
                  <a:srgbClr val="000000"/>
                </a:solidFill>
                <a:latin typeface="Varela Round" panose="00000500000000000000" pitchFamily="2" charset="-79"/>
              </a:rPr>
              <a:t> </a:t>
            </a:r>
            <a:r>
              <a:rPr lang="en-US" sz="2800" dirty="0">
                <a:solidFill>
                  <a:srgbClr val="0000FF"/>
                </a:solidFill>
                <a:latin typeface="Varela Round" panose="00000500000000000000" pitchFamily="2" charset="-79"/>
              </a:rPr>
              <a:t>if</a:t>
            </a:r>
            <a:r>
              <a:rPr lang="en-US" sz="2800" dirty="0">
                <a:solidFill>
                  <a:srgbClr val="000000"/>
                </a:solidFill>
                <a:latin typeface="Varela Round" panose="00000500000000000000" pitchFamily="2" charset="-79"/>
              </a:rPr>
              <a:t>(</a:t>
            </a:r>
            <a:r>
              <a:rPr lang="en-US" sz="2800" dirty="0" err="1">
                <a:solidFill>
                  <a:srgbClr val="000000"/>
                </a:solidFill>
                <a:latin typeface="Varela Round" panose="00000500000000000000" pitchFamily="2" charset="-79"/>
              </a:rPr>
              <a:t>bidcolor</a:t>
            </a:r>
            <a:r>
              <a:rPr lang="en-US" sz="2800" dirty="0">
                <a:solidFill>
                  <a:srgbClr val="000000"/>
                </a:solidFill>
                <a:latin typeface="Varela Round" panose="00000500000000000000" pitchFamily="2" charset="-79"/>
              </a:rPr>
              <a:t>==</a:t>
            </a:r>
            <a:r>
              <a:rPr lang="en-US" sz="2800" dirty="0">
                <a:solidFill>
                  <a:srgbClr val="A31515"/>
                </a:solidFill>
                <a:latin typeface="Varela Round" panose="00000500000000000000" pitchFamily="2" charset="-79"/>
              </a:rPr>
              <a:t>"red"</a:t>
            </a:r>
            <a:r>
              <a:rPr lang="en-US" sz="2800" dirty="0">
                <a:solidFill>
                  <a:srgbClr val="000000"/>
                </a:solidFill>
                <a:latin typeface="Varela Round" panose="00000500000000000000" pitchFamily="2" charset="-79"/>
              </a:rPr>
              <a:t>):</a:t>
            </a:r>
          </a:p>
          <a:p>
            <a:pPr algn="l" rtl="0"/>
            <a:r>
              <a:rPr lang="en-US" sz="2800" dirty="0">
                <a:solidFill>
                  <a:srgbClr val="000000"/>
                </a:solidFill>
                <a:latin typeface="Varela Round" panose="00000500000000000000" pitchFamily="2" charset="-79"/>
              </a:rPr>
              <a:t>      </a:t>
            </a:r>
            <a:r>
              <a:rPr lang="en-US" sz="2800" dirty="0" err="1">
                <a:solidFill>
                  <a:srgbClr val="000000"/>
                </a:solidFill>
                <a:latin typeface="Varela Round" panose="00000500000000000000" pitchFamily="2" charset="-79"/>
              </a:rPr>
              <a:t>count_red</a:t>
            </a:r>
            <a:r>
              <a:rPr lang="en-US" sz="2800" dirty="0">
                <a:solidFill>
                  <a:srgbClr val="000000"/>
                </a:solidFill>
                <a:latin typeface="Varela Round" panose="00000500000000000000" pitchFamily="2" charset="-79"/>
              </a:rPr>
              <a:t>=count_red+</a:t>
            </a:r>
            <a:r>
              <a:rPr lang="en-US" sz="2800" dirty="0">
                <a:solidFill>
                  <a:srgbClr val="09885A"/>
                </a:solidFill>
                <a:latin typeface="Varela Round" panose="00000500000000000000" pitchFamily="2" charset="-79"/>
              </a:rPr>
              <a:t>1</a:t>
            </a:r>
            <a:endParaRPr lang="en-US" sz="2800" dirty="0">
              <a:solidFill>
                <a:srgbClr val="000000"/>
              </a:solidFill>
              <a:latin typeface="Varela Round" panose="00000500000000000000" pitchFamily="2" charset="-79"/>
            </a:endParaRPr>
          </a:p>
          <a:p>
            <a:pPr algn="l" rtl="0"/>
            <a:r>
              <a:rPr lang="en-US" sz="2800" dirty="0">
                <a:solidFill>
                  <a:srgbClr val="000000"/>
                </a:solidFill>
                <a:latin typeface="Varela Round" panose="00000500000000000000" pitchFamily="2" charset="-79"/>
              </a:rPr>
              <a:t> </a:t>
            </a:r>
            <a:r>
              <a:rPr lang="en-US" sz="2800" dirty="0">
                <a:solidFill>
                  <a:srgbClr val="0000FF"/>
                </a:solidFill>
                <a:latin typeface="Varela Round" panose="00000500000000000000" pitchFamily="2" charset="-79"/>
              </a:rPr>
              <a:t>if</a:t>
            </a:r>
            <a:r>
              <a:rPr lang="en-US" sz="2800" dirty="0">
                <a:solidFill>
                  <a:srgbClr val="000000"/>
                </a:solidFill>
                <a:latin typeface="Varela Round" panose="00000500000000000000" pitchFamily="2" charset="-79"/>
              </a:rPr>
              <a:t>(</a:t>
            </a:r>
            <a:r>
              <a:rPr lang="en-US" sz="2800" dirty="0" err="1">
                <a:solidFill>
                  <a:srgbClr val="000000"/>
                </a:solidFill>
                <a:latin typeface="Varela Round" panose="00000500000000000000" pitchFamily="2" charset="-79"/>
              </a:rPr>
              <a:t>bidcolor</a:t>
            </a:r>
            <a:r>
              <a:rPr lang="en-US" sz="2800" dirty="0">
                <a:solidFill>
                  <a:srgbClr val="000000"/>
                </a:solidFill>
                <a:latin typeface="Varela Round" panose="00000500000000000000" pitchFamily="2" charset="-79"/>
              </a:rPr>
              <a:t>==</a:t>
            </a:r>
            <a:r>
              <a:rPr lang="en-US" sz="2800" dirty="0">
                <a:solidFill>
                  <a:srgbClr val="A31515"/>
                </a:solidFill>
                <a:latin typeface="Varela Round" panose="00000500000000000000" pitchFamily="2" charset="-79"/>
              </a:rPr>
              <a:t>"green"</a:t>
            </a:r>
            <a:r>
              <a:rPr lang="en-US" sz="2800" dirty="0">
                <a:solidFill>
                  <a:srgbClr val="000000"/>
                </a:solidFill>
                <a:latin typeface="Varela Round" panose="00000500000000000000" pitchFamily="2" charset="-79"/>
              </a:rPr>
              <a:t>):</a:t>
            </a:r>
          </a:p>
          <a:p>
            <a:pPr algn="l" rtl="0"/>
            <a:r>
              <a:rPr lang="en-US" sz="2800" dirty="0">
                <a:solidFill>
                  <a:srgbClr val="000000"/>
                </a:solidFill>
                <a:latin typeface="Varela Round" panose="00000500000000000000" pitchFamily="2" charset="-79"/>
              </a:rPr>
              <a:t>      </a:t>
            </a:r>
            <a:r>
              <a:rPr lang="en-US" sz="2800" dirty="0" err="1">
                <a:solidFill>
                  <a:srgbClr val="000000"/>
                </a:solidFill>
                <a:latin typeface="Varela Round" panose="00000500000000000000" pitchFamily="2" charset="-79"/>
              </a:rPr>
              <a:t>count_green</a:t>
            </a:r>
            <a:r>
              <a:rPr lang="en-US" sz="2800" dirty="0">
                <a:solidFill>
                  <a:srgbClr val="000000"/>
                </a:solidFill>
                <a:latin typeface="Varela Round" panose="00000500000000000000" pitchFamily="2" charset="-79"/>
              </a:rPr>
              <a:t>=count_green+</a:t>
            </a:r>
            <a:r>
              <a:rPr lang="en-US" sz="2800" dirty="0">
                <a:solidFill>
                  <a:srgbClr val="09885A"/>
                </a:solidFill>
                <a:latin typeface="Varela Round" panose="00000500000000000000" pitchFamily="2" charset="-79"/>
              </a:rPr>
              <a:t>1</a:t>
            </a:r>
            <a:endParaRPr lang="en-US" sz="2800" dirty="0">
              <a:solidFill>
                <a:srgbClr val="000000"/>
              </a:solidFill>
              <a:latin typeface="Varela Round" panose="00000500000000000000" pitchFamily="2" charset="-79"/>
            </a:endParaRPr>
          </a:p>
          <a:p>
            <a:pPr algn="l" rtl="0"/>
            <a:r>
              <a:rPr lang="en-US" sz="2800" dirty="0">
                <a:solidFill>
                  <a:srgbClr val="000000"/>
                </a:solidFill>
                <a:latin typeface="Varela Round" panose="00000500000000000000" pitchFamily="2" charset="-79"/>
              </a:rPr>
              <a:t> </a:t>
            </a:r>
            <a:r>
              <a:rPr lang="en-US" sz="2800" dirty="0">
                <a:solidFill>
                  <a:srgbClr val="0000FF"/>
                </a:solidFill>
                <a:latin typeface="Varela Round" panose="00000500000000000000" pitchFamily="2" charset="-79"/>
              </a:rPr>
              <a:t>if</a:t>
            </a:r>
            <a:r>
              <a:rPr lang="en-US" sz="2800" dirty="0">
                <a:solidFill>
                  <a:srgbClr val="000000"/>
                </a:solidFill>
                <a:latin typeface="Varela Round" panose="00000500000000000000" pitchFamily="2" charset="-79"/>
              </a:rPr>
              <a:t>(</a:t>
            </a:r>
            <a:r>
              <a:rPr lang="en-US" sz="2800" dirty="0" err="1">
                <a:solidFill>
                  <a:srgbClr val="000000"/>
                </a:solidFill>
                <a:latin typeface="Varela Round" panose="00000500000000000000" pitchFamily="2" charset="-79"/>
              </a:rPr>
              <a:t>bidcolor</a:t>
            </a:r>
            <a:r>
              <a:rPr lang="en-US" sz="2800" dirty="0">
                <a:solidFill>
                  <a:srgbClr val="000000"/>
                </a:solidFill>
                <a:latin typeface="Varela Round" panose="00000500000000000000" pitchFamily="2" charset="-79"/>
              </a:rPr>
              <a:t>==</a:t>
            </a:r>
            <a:r>
              <a:rPr lang="en-US" sz="2800" dirty="0">
                <a:solidFill>
                  <a:srgbClr val="A31515"/>
                </a:solidFill>
                <a:latin typeface="Varela Round" panose="00000500000000000000" pitchFamily="2" charset="-79"/>
              </a:rPr>
              <a:t>"yellow"</a:t>
            </a:r>
            <a:r>
              <a:rPr lang="en-US" sz="2800" dirty="0">
                <a:solidFill>
                  <a:srgbClr val="000000"/>
                </a:solidFill>
                <a:latin typeface="Varela Round" panose="00000500000000000000" pitchFamily="2" charset="-79"/>
              </a:rPr>
              <a:t>):</a:t>
            </a:r>
          </a:p>
          <a:p>
            <a:pPr algn="l" rtl="0"/>
            <a:r>
              <a:rPr lang="en-US" sz="2800" dirty="0">
                <a:solidFill>
                  <a:srgbClr val="000000"/>
                </a:solidFill>
                <a:latin typeface="Varela Round" panose="00000500000000000000" pitchFamily="2" charset="-79"/>
              </a:rPr>
              <a:t>      </a:t>
            </a:r>
            <a:r>
              <a:rPr lang="en-US" sz="2800" dirty="0" err="1">
                <a:solidFill>
                  <a:srgbClr val="000000"/>
                </a:solidFill>
                <a:latin typeface="Varela Round" panose="00000500000000000000" pitchFamily="2" charset="-79"/>
              </a:rPr>
              <a:t>count_yellow</a:t>
            </a:r>
            <a:r>
              <a:rPr lang="en-US" sz="2800" dirty="0">
                <a:solidFill>
                  <a:srgbClr val="000000"/>
                </a:solidFill>
                <a:latin typeface="Varela Round" panose="00000500000000000000" pitchFamily="2" charset="-79"/>
              </a:rPr>
              <a:t>=count_yellow+</a:t>
            </a:r>
            <a:r>
              <a:rPr lang="en-US" sz="2800" dirty="0">
                <a:solidFill>
                  <a:srgbClr val="09885A"/>
                </a:solidFill>
                <a:latin typeface="Varela Round" panose="00000500000000000000" pitchFamily="2" charset="-79"/>
              </a:rPr>
              <a:t>1</a:t>
            </a:r>
            <a:endParaRPr lang="en-US" sz="2800" dirty="0">
              <a:solidFill>
                <a:srgbClr val="000000"/>
              </a:solidFill>
              <a:latin typeface="Varela Round" panose="00000500000000000000" pitchFamily="2" charset="-79"/>
            </a:endParaRPr>
          </a:p>
        </p:txBody>
      </p:sp>
      <p:sp>
        <p:nvSpPr>
          <p:cNvPr id="3" name="הסבר אליפטי 2"/>
          <p:cNvSpPr/>
          <p:nvPr/>
        </p:nvSpPr>
        <p:spPr>
          <a:xfrm>
            <a:off x="6732862" y="1664224"/>
            <a:ext cx="2054894" cy="930393"/>
          </a:xfrm>
          <a:prstGeom prst="wedgeEllipseCallout">
            <a:avLst>
              <a:gd name="adj1" fmla="val -48333"/>
              <a:gd name="adj2" fmla="val 8039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400" dirty="0">
                <a:solidFill>
                  <a:srgbClr val="002060"/>
                </a:solidFill>
              </a:rPr>
              <a:t>מונה</a:t>
            </a:r>
            <a:r>
              <a:rPr lang="en-US" sz="1400" dirty="0">
                <a:solidFill>
                  <a:srgbClr val="002060"/>
                </a:solidFill>
              </a:rPr>
              <a:t> </a:t>
            </a:r>
            <a:r>
              <a:rPr lang="he-IL" sz="1400" dirty="0">
                <a:solidFill>
                  <a:srgbClr val="002060"/>
                </a:solidFill>
              </a:rPr>
              <a:t> אדומים</a:t>
            </a:r>
            <a:br>
              <a:rPr lang="en-US" sz="1400" dirty="0">
                <a:solidFill>
                  <a:srgbClr val="002060"/>
                </a:solidFill>
              </a:rPr>
            </a:br>
            <a:r>
              <a:rPr lang="he-IL" sz="1400" dirty="0">
                <a:solidFill>
                  <a:srgbClr val="002060"/>
                </a:solidFill>
              </a:rPr>
              <a:t>קידום ערכו של המשתנה</a:t>
            </a:r>
          </a:p>
        </p:txBody>
      </p:sp>
    </p:spTree>
    <p:extLst>
      <p:ext uri="{BB962C8B-B14F-4D97-AF65-F5344CB8AC3E}">
        <p14:creationId xmlns:p14="http://schemas.microsoft.com/office/powerpoint/2010/main" val="25764625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תוכן 1"/>
          <p:cNvSpPr>
            <a:spLocks noGrp="1"/>
          </p:cNvSpPr>
          <p:nvPr>
            <p:ph sz="quarter" idx="4"/>
          </p:nvPr>
        </p:nvSpPr>
        <p:spPr>
          <a:xfrm>
            <a:off x="603763" y="1176763"/>
            <a:ext cx="11161453" cy="4062435"/>
          </a:xfrm>
        </p:spPr>
        <p:txBody>
          <a:bodyPr/>
          <a:lstStyle/>
          <a:p>
            <a:pPr algn="l" rtl="0"/>
            <a:endParaRPr lang="en-US" dirty="0">
              <a:solidFill>
                <a:srgbClr val="000000"/>
              </a:solidFill>
            </a:endParaRPr>
          </a:p>
          <a:p>
            <a:pPr algn="l" rtl="0"/>
            <a:endParaRPr lang="en-US" dirty="0">
              <a:solidFill>
                <a:srgbClr val="000000"/>
              </a:solidFill>
            </a:endParaRPr>
          </a:p>
          <a:p>
            <a:pPr algn="l" rtl="0"/>
            <a:r>
              <a:rPr lang="en-US" dirty="0" err="1">
                <a:solidFill>
                  <a:srgbClr val="000000"/>
                </a:solidFill>
              </a:rPr>
              <a:t>count_red</a:t>
            </a:r>
            <a:r>
              <a:rPr lang="en-US" dirty="0">
                <a:solidFill>
                  <a:srgbClr val="000000"/>
                </a:solidFill>
              </a:rPr>
              <a:t>&gt;</a:t>
            </a:r>
            <a:r>
              <a:rPr lang="en-US" dirty="0">
                <a:solidFill>
                  <a:srgbClr val="09885A"/>
                </a:solidFill>
              </a:rPr>
              <a:t>0</a:t>
            </a:r>
          </a:p>
          <a:p>
            <a:pPr algn="l" rtl="0"/>
            <a:r>
              <a:rPr lang="en-US" dirty="0" err="1">
                <a:solidFill>
                  <a:srgbClr val="000000"/>
                </a:solidFill>
              </a:rPr>
              <a:t>count_green</a:t>
            </a:r>
            <a:r>
              <a:rPr lang="en-US" dirty="0">
                <a:solidFill>
                  <a:srgbClr val="000000"/>
                </a:solidFill>
              </a:rPr>
              <a:t>&gt;</a:t>
            </a:r>
            <a:r>
              <a:rPr lang="en-US" dirty="0">
                <a:solidFill>
                  <a:srgbClr val="09885A"/>
                </a:solidFill>
              </a:rPr>
              <a:t>0</a:t>
            </a:r>
          </a:p>
          <a:p>
            <a:pPr algn="l" rtl="0"/>
            <a:r>
              <a:rPr lang="en-US" dirty="0" err="1">
                <a:solidFill>
                  <a:srgbClr val="000000"/>
                </a:solidFill>
              </a:rPr>
              <a:t>count_yellow</a:t>
            </a:r>
            <a:r>
              <a:rPr lang="en-US" dirty="0">
                <a:solidFill>
                  <a:srgbClr val="000000"/>
                </a:solidFill>
              </a:rPr>
              <a:t>&gt;</a:t>
            </a:r>
            <a:r>
              <a:rPr lang="en-US" dirty="0">
                <a:solidFill>
                  <a:srgbClr val="09885A"/>
                </a:solidFill>
              </a:rPr>
              <a:t>0</a:t>
            </a:r>
          </a:p>
          <a:p>
            <a:pPr algn="l" rtl="0"/>
            <a:r>
              <a:rPr lang="en-US" dirty="0" err="1">
                <a:solidFill>
                  <a:srgbClr val="000000"/>
                </a:solidFill>
              </a:rPr>
              <a:t>count_red</a:t>
            </a:r>
            <a:r>
              <a:rPr lang="en-US" dirty="0">
                <a:solidFill>
                  <a:srgbClr val="000000"/>
                </a:solidFill>
              </a:rPr>
              <a:t>==</a:t>
            </a:r>
            <a:r>
              <a:rPr lang="en-US" dirty="0" err="1">
                <a:solidFill>
                  <a:srgbClr val="000000"/>
                </a:solidFill>
              </a:rPr>
              <a:t>count_yellow</a:t>
            </a:r>
            <a:endParaRPr lang="en-US" dirty="0">
              <a:solidFill>
                <a:srgbClr val="000000"/>
              </a:solidFill>
            </a:endParaRPr>
          </a:p>
          <a:p>
            <a:pPr algn="l" rtl="0"/>
            <a:r>
              <a:rPr lang="en-US" dirty="0" err="1">
                <a:solidFill>
                  <a:srgbClr val="000000"/>
                </a:solidFill>
              </a:rPr>
              <a:t>count_red</a:t>
            </a:r>
            <a:r>
              <a:rPr lang="en-US" dirty="0">
                <a:solidFill>
                  <a:srgbClr val="000000"/>
                </a:solidFill>
              </a:rPr>
              <a:t>==</a:t>
            </a:r>
            <a:r>
              <a:rPr lang="en-US" dirty="0" err="1">
                <a:solidFill>
                  <a:srgbClr val="000000"/>
                </a:solidFill>
              </a:rPr>
              <a:t>count_green</a:t>
            </a:r>
            <a:endParaRPr lang="en-US" dirty="0">
              <a:solidFill>
                <a:srgbClr val="000000"/>
              </a:solidFill>
            </a:endParaRPr>
          </a:p>
          <a:p>
            <a:pPr algn="l" rtl="0"/>
            <a:r>
              <a:rPr lang="en-US" dirty="0" err="1">
                <a:solidFill>
                  <a:srgbClr val="000000"/>
                </a:solidFill>
              </a:rPr>
              <a:t>count_yellow</a:t>
            </a:r>
            <a:r>
              <a:rPr lang="en-US" dirty="0">
                <a:solidFill>
                  <a:srgbClr val="000000"/>
                </a:solidFill>
              </a:rPr>
              <a:t>==</a:t>
            </a:r>
            <a:r>
              <a:rPr lang="en-US" dirty="0" err="1">
                <a:solidFill>
                  <a:srgbClr val="000000"/>
                </a:solidFill>
              </a:rPr>
              <a:t>count_green</a:t>
            </a:r>
            <a:endParaRPr lang="he-IL" dirty="0"/>
          </a:p>
        </p:txBody>
      </p:sp>
      <p:sp>
        <p:nvSpPr>
          <p:cNvPr id="3" name="כותרת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תנאים</a:t>
            </a:r>
          </a:p>
        </p:txBody>
      </p:sp>
      <p:sp>
        <p:nvSpPr>
          <p:cNvPr id="4" name="כותרת 2"/>
          <p:cNvSpPr txBox="1">
            <a:spLocks/>
          </p:cNvSpPr>
          <p:nvPr/>
        </p:nvSpPr>
        <p:spPr>
          <a:xfrm>
            <a:off x="5849274" y="894269"/>
            <a:ext cx="6342726" cy="564988"/>
          </a:xfrm>
          <a:prstGeom prst="rect">
            <a:avLst/>
          </a:prstGeom>
          <a:noFill/>
        </p:spPr>
        <p:txBody>
          <a:bodyPr vert="horz" lIns="0" tIns="0" rIns="0" bIns="0" rtlCol="1" anchor="ctr">
            <a:noAutofit/>
          </a:bodyPr>
          <a:lstStyle>
            <a:lvl1pPr marL="0" marR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anose="00000500000000000000" pitchFamily="2" charset="-79"/>
              </a:defRPr>
            </a:lvl1pPr>
          </a:lstStyle>
          <a:p>
            <a:r>
              <a:rPr sz="3600" dirty="0">
                <a:solidFill>
                  <a:srgbClr val="11A4AB"/>
                </a:solidFill>
              </a:rPr>
              <a:t>נבחן את התנאים בנפרד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726555" y="1646918"/>
            <a:ext cx="2031326" cy="286232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he-IL" sz="8000" b="1" dirty="0">
                <a:solidFill>
                  <a:srgbClr val="12B4BC"/>
                </a:solidFill>
              </a:rPr>
              <a:t>וגם</a:t>
            </a:r>
          </a:p>
          <a:p>
            <a:pPr algn="ctr"/>
            <a:endParaRPr lang="he-IL" sz="2000" b="1" dirty="0">
              <a:solidFill>
                <a:srgbClr val="12B4BC"/>
              </a:solidFill>
            </a:endParaRPr>
          </a:p>
          <a:p>
            <a:pPr algn="ctr"/>
            <a:r>
              <a:rPr lang="en-US" sz="8000" b="1" dirty="0">
                <a:solidFill>
                  <a:srgbClr val="12B4BC"/>
                </a:solidFill>
              </a:rPr>
              <a:t>and</a:t>
            </a:r>
            <a:endParaRPr lang="he-IL" sz="8000" b="1" dirty="0">
              <a:solidFill>
                <a:srgbClr val="12B4B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5317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תוכן 1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he-IL" dirty="0"/>
              <a:t>קוד התכנית במלואה:			</a:t>
            </a:r>
          </a:p>
        </p:txBody>
      </p:sp>
      <p:sp>
        <p:nvSpPr>
          <p:cNvPr id="3" name="כותרת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תאים מורכבים</a:t>
            </a:r>
          </a:p>
        </p:txBody>
      </p:sp>
      <p:sp>
        <p:nvSpPr>
          <p:cNvPr id="5" name="מלבן 4"/>
          <p:cNvSpPr/>
          <p:nvPr/>
        </p:nvSpPr>
        <p:spPr>
          <a:xfrm>
            <a:off x="1205345" y="1305342"/>
            <a:ext cx="1030778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dirty="0" err="1">
                <a:solidFill>
                  <a:srgbClr val="000000"/>
                </a:solidFill>
                <a:latin typeface="Varela Round" panose="00000500000000000000" pitchFamily="2" charset="-79"/>
              </a:rPr>
              <a:t>count_red</a:t>
            </a:r>
            <a:r>
              <a:rPr lang="en-US" dirty="0">
                <a:solidFill>
                  <a:srgbClr val="000000"/>
                </a:solidFill>
                <a:latin typeface="Varela Round" panose="00000500000000000000" pitchFamily="2" charset="-79"/>
              </a:rPr>
              <a:t>=</a:t>
            </a:r>
            <a:r>
              <a:rPr lang="en-US" dirty="0">
                <a:solidFill>
                  <a:srgbClr val="09885A"/>
                </a:solidFill>
                <a:latin typeface="Varela Round" panose="00000500000000000000" pitchFamily="2" charset="-79"/>
              </a:rPr>
              <a:t>0</a:t>
            </a:r>
            <a:endParaRPr lang="en-US" dirty="0">
              <a:solidFill>
                <a:srgbClr val="000000"/>
              </a:solidFill>
              <a:latin typeface="Varela Round" panose="00000500000000000000" pitchFamily="2" charset="-79"/>
            </a:endParaRPr>
          </a:p>
          <a:p>
            <a:pPr algn="l" rtl="0"/>
            <a:r>
              <a:rPr lang="en-US" dirty="0" err="1">
                <a:solidFill>
                  <a:srgbClr val="000000"/>
                </a:solidFill>
                <a:latin typeface="Varela Round" panose="00000500000000000000" pitchFamily="2" charset="-79"/>
              </a:rPr>
              <a:t>count_green</a:t>
            </a:r>
            <a:r>
              <a:rPr lang="en-US" dirty="0">
                <a:solidFill>
                  <a:srgbClr val="000000"/>
                </a:solidFill>
                <a:latin typeface="Varela Round" panose="00000500000000000000" pitchFamily="2" charset="-79"/>
              </a:rPr>
              <a:t>=</a:t>
            </a:r>
            <a:r>
              <a:rPr lang="en-US" dirty="0">
                <a:solidFill>
                  <a:srgbClr val="09885A"/>
                </a:solidFill>
                <a:latin typeface="Varela Round" panose="00000500000000000000" pitchFamily="2" charset="-79"/>
              </a:rPr>
              <a:t>0</a:t>
            </a:r>
            <a:endParaRPr lang="en-US" dirty="0">
              <a:solidFill>
                <a:srgbClr val="000000"/>
              </a:solidFill>
              <a:latin typeface="Varela Round" panose="00000500000000000000" pitchFamily="2" charset="-79"/>
            </a:endParaRPr>
          </a:p>
          <a:p>
            <a:pPr algn="l" rtl="0"/>
            <a:r>
              <a:rPr lang="en-US" dirty="0" err="1">
                <a:solidFill>
                  <a:srgbClr val="000000"/>
                </a:solidFill>
                <a:latin typeface="Varela Round" panose="00000500000000000000" pitchFamily="2" charset="-79"/>
              </a:rPr>
              <a:t>count_yellow</a:t>
            </a:r>
            <a:r>
              <a:rPr lang="en-US" dirty="0">
                <a:solidFill>
                  <a:srgbClr val="000000"/>
                </a:solidFill>
                <a:latin typeface="Varela Round" panose="00000500000000000000" pitchFamily="2" charset="-79"/>
              </a:rPr>
              <a:t>=</a:t>
            </a:r>
            <a:r>
              <a:rPr lang="en-US" dirty="0">
                <a:solidFill>
                  <a:srgbClr val="09885A"/>
                </a:solidFill>
                <a:latin typeface="Varela Round" panose="00000500000000000000" pitchFamily="2" charset="-79"/>
              </a:rPr>
              <a:t>0</a:t>
            </a:r>
            <a:endParaRPr lang="en-US" dirty="0">
              <a:solidFill>
                <a:srgbClr val="000000"/>
              </a:solidFill>
              <a:latin typeface="Varela Round" panose="00000500000000000000" pitchFamily="2" charset="-79"/>
            </a:endParaRPr>
          </a:p>
          <a:p>
            <a:pPr algn="l" rtl="0"/>
            <a:r>
              <a:rPr lang="en-US" dirty="0" err="1">
                <a:solidFill>
                  <a:srgbClr val="000000"/>
                </a:solidFill>
                <a:latin typeface="Varela Round" panose="00000500000000000000" pitchFamily="2" charset="-79"/>
              </a:rPr>
              <a:t>count_ok</a:t>
            </a:r>
            <a:r>
              <a:rPr lang="en-US" dirty="0">
                <a:solidFill>
                  <a:srgbClr val="000000"/>
                </a:solidFill>
                <a:latin typeface="Varela Round" panose="00000500000000000000" pitchFamily="2" charset="-79"/>
              </a:rPr>
              <a:t>=</a:t>
            </a:r>
            <a:r>
              <a:rPr lang="en-US" dirty="0">
                <a:solidFill>
                  <a:srgbClr val="09885A"/>
                </a:solidFill>
                <a:latin typeface="Varela Round" panose="00000500000000000000" pitchFamily="2" charset="-79"/>
              </a:rPr>
              <a:t>0</a:t>
            </a:r>
            <a:endParaRPr lang="en-US" dirty="0">
              <a:solidFill>
                <a:srgbClr val="000000"/>
              </a:solidFill>
              <a:latin typeface="Varela Round" panose="00000500000000000000" pitchFamily="2" charset="-79"/>
            </a:endParaRPr>
          </a:p>
          <a:p>
            <a:pPr algn="l" rtl="0"/>
            <a:r>
              <a:rPr lang="en-US" dirty="0" err="1">
                <a:solidFill>
                  <a:srgbClr val="000000"/>
                </a:solidFill>
                <a:latin typeface="Varela Round" panose="00000500000000000000" pitchFamily="2" charset="-79"/>
              </a:rPr>
              <a:t>count_bad</a:t>
            </a:r>
            <a:r>
              <a:rPr lang="en-US" dirty="0">
                <a:solidFill>
                  <a:srgbClr val="000000"/>
                </a:solidFill>
                <a:latin typeface="Varela Round" panose="00000500000000000000" pitchFamily="2" charset="-79"/>
              </a:rPr>
              <a:t>=</a:t>
            </a:r>
            <a:r>
              <a:rPr lang="en-US" dirty="0">
                <a:solidFill>
                  <a:srgbClr val="09885A"/>
                </a:solidFill>
                <a:latin typeface="Varela Round" panose="00000500000000000000" pitchFamily="2" charset="-79"/>
              </a:rPr>
              <a:t>0</a:t>
            </a:r>
            <a:endParaRPr lang="en-US" dirty="0">
              <a:solidFill>
                <a:srgbClr val="000000"/>
              </a:solidFill>
              <a:latin typeface="Varela Round" panose="00000500000000000000" pitchFamily="2" charset="-79"/>
            </a:endParaRPr>
          </a:p>
          <a:p>
            <a:pPr algn="l" rtl="0"/>
            <a:br>
              <a:rPr lang="en-US" dirty="0">
                <a:solidFill>
                  <a:srgbClr val="000000"/>
                </a:solidFill>
                <a:latin typeface="Varela Round" panose="00000500000000000000" pitchFamily="2" charset="-79"/>
              </a:rPr>
            </a:br>
            <a:r>
              <a:rPr lang="en-US" dirty="0">
                <a:solidFill>
                  <a:srgbClr val="0000FF"/>
                </a:solidFill>
                <a:latin typeface="Varela Round" panose="00000500000000000000" pitchFamily="2" charset="-79"/>
              </a:rPr>
              <a:t>if</a:t>
            </a:r>
            <a:r>
              <a:rPr lang="en-US" dirty="0">
                <a:solidFill>
                  <a:srgbClr val="000000"/>
                </a:solidFill>
                <a:latin typeface="Varela Round" panose="00000500000000000000" pitchFamily="2" charset="-79"/>
              </a:rPr>
              <a:t> (</a:t>
            </a:r>
            <a:r>
              <a:rPr lang="en-US" dirty="0" err="1">
                <a:solidFill>
                  <a:srgbClr val="000000"/>
                </a:solidFill>
                <a:latin typeface="Varela Round" panose="00000500000000000000" pitchFamily="2" charset="-79"/>
              </a:rPr>
              <a:t>count_red</a:t>
            </a:r>
            <a:r>
              <a:rPr lang="en-US" dirty="0">
                <a:solidFill>
                  <a:srgbClr val="000000"/>
                </a:solidFill>
                <a:latin typeface="Varela Round" panose="00000500000000000000" pitchFamily="2" charset="-79"/>
              </a:rPr>
              <a:t>&gt;</a:t>
            </a:r>
            <a:r>
              <a:rPr lang="en-US" dirty="0">
                <a:solidFill>
                  <a:srgbClr val="09885A"/>
                </a:solidFill>
                <a:latin typeface="Varela Round" panose="00000500000000000000" pitchFamily="2" charset="-79"/>
              </a:rPr>
              <a:t>0</a:t>
            </a:r>
            <a:r>
              <a:rPr lang="en-US" dirty="0">
                <a:solidFill>
                  <a:srgbClr val="000000"/>
                </a:solidFill>
                <a:latin typeface="Varela Round" panose="00000500000000000000" pitchFamily="2" charset="-79"/>
              </a:rPr>
              <a:t> </a:t>
            </a:r>
            <a:r>
              <a:rPr lang="en-US" dirty="0">
                <a:solidFill>
                  <a:srgbClr val="0000FF"/>
                </a:solidFill>
                <a:latin typeface="Varela Round" panose="00000500000000000000" pitchFamily="2" charset="-79"/>
              </a:rPr>
              <a:t>and</a:t>
            </a:r>
            <a:r>
              <a:rPr lang="en-US" dirty="0">
                <a:solidFill>
                  <a:srgbClr val="000000"/>
                </a:solidFill>
                <a:latin typeface="Varela Round" panose="00000500000000000000" pitchFamily="2" charset="-79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Varela Round" panose="00000500000000000000" pitchFamily="2" charset="-79"/>
              </a:rPr>
              <a:t>count_green</a:t>
            </a:r>
            <a:r>
              <a:rPr lang="en-US" dirty="0">
                <a:solidFill>
                  <a:srgbClr val="000000"/>
                </a:solidFill>
                <a:latin typeface="Varela Round" panose="00000500000000000000" pitchFamily="2" charset="-79"/>
              </a:rPr>
              <a:t>&gt;</a:t>
            </a:r>
            <a:r>
              <a:rPr lang="en-US" dirty="0">
                <a:solidFill>
                  <a:srgbClr val="09885A"/>
                </a:solidFill>
                <a:latin typeface="Varela Round" panose="00000500000000000000" pitchFamily="2" charset="-79"/>
              </a:rPr>
              <a:t>0</a:t>
            </a:r>
            <a:r>
              <a:rPr lang="en-US" dirty="0">
                <a:solidFill>
                  <a:srgbClr val="000000"/>
                </a:solidFill>
                <a:latin typeface="Varela Round" panose="00000500000000000000" pitchFamily="2" charset="-79"/>
              </a:rPr>
              <a:t> </a:t>
            </a:r>
            <a:r>
              <a:rPr lang="en-US" dirty="0">
                <a:solidFill>
                  <a:srgbClr val="0000FF"/>
                </a:solidFill>
                <a:latin typeface="Varela Round" panose="00000500000000000000" pitchFamily="2" charset="-79"/>
              </a:rPr>
              <a:t>and</a:t>
            </a:r>
            <a:r>
              <a:rPr lang="en-US" dirty="0">
                <a:solidFill>
                  <a:srgbClr val="000000"/>
                </a:solidFill>
                <a:latin typeface="Varela Round" panose="00000500000000000000" pitchFamily="2" charset="-79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Varela Round" panose="00000500000000000000" pitchFamily="2" charset="-79"/>
              </a:rPr>
              <a:t>count_yellow</a:t>
            </a:r>
            <a:r>
              <a:rPr lang="en-US" dirty="0">
                <a:solidFill>
                  <a:srgbClr val="000000"/>
                </a:solidFill>
                <a:latin typeface="Varela Round" panose="00000500000000000000" pitchFamily="2" charset="-79"/>
              </a:rPr>
              <a:t>&gt;</a:t>
            </a:r>
            <a:r>
              <a:rPr lang="en-US" dirty="0">
                <a:solidFill>
                  <a:srgbClr val="09885A"/>
                </a:solidFill>
                <a:latin typeface="Varela Round" panose="00000500000000000000" pitchFamily="2" charset="-79"/>
              </a:rPr>
              <a:t>0</a:t>
            </a:r>
            <a:r>
              <a:rPr lang="en-US" dirty="0">
                <a:solidFill>
                  <a:srgbClr val="000000"/>
                </a:solidFill>
                <a:latin typeface="Varela Round" panose="00000500000000000000" pitchFamily="2" charset="-79"/>
              </a:rPr>
              <a:t> </a:t>
            </a:r>
            <a:r>
              <a:rPr lang="en-US" dirty="0">
                <a:solidFill>
                  <a:srgbClr val="0000FF"/>
                </a:solidFill>
                <a:latin typeface="Varela Round" panose="00000500000000000000" pitchFamily="2" charset="-79"/>
              </a:rPr>
              <a:t>and</a:t>
            </a:r>
            <a:r>
              <a:rPr lang="en-US" dirty="0">
                <a:solidFill>
                  <a:srgbClr val="000000"/>
                </a:solidFill>
                <a:latin typeface="Varela Round" panose="00000500000000000000" pitchFamily="2" charset="-79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Varela Round" panose="00000500000000000000" pitchFamily="2" charset="-79"/>
              </a:rPr>
              <a:t>count_red</a:t>
            </a:r>
            <a:r>
              <a:rPr lang="en-US" dirty="0">
                <a:solidFill>
                  <a:srgbClr val="000000"/>
                </a:solidFill>
                <a:latin typeface="Varela Round" panose="00000500000000000000" pitchFamily="2" charset="-79"/>
              </a:rPr>
              <a:t>==</a:t>
            </a:r>
            <a:r>
              <a:rPr lang="en-US" dirty="0" err="1">
                <a:solidFill>
                  <a:srgbClr val="000000"/>
                </a:solidFill>
                <a:latin typeface="Varela Round" panose="00000500000000000000" pitchFamily="2" charset="-79"/>
              </a:rPr>
              <a:t>count_green</a:t>
            </a:r>
            <a:r>
              <a:rPr lang="en-US" dirty="0">
                <a:solidFill>
                  <a:srgbClr val="000000"/>
                </a:solidFill>
                <a:latin typeface="Varela Round" panose="00000500000000000000" pitchFamily="2" charset="-79"/>
              </a:rPr>
              <a:t> </a:t>
            </a:r>
            <a:r>
              <a:rPr lang="en-US" dirty="0">
                <a:solidFill>
                  <a:srgbClr val="0000FF"/>
                </a:solidFill>
                <a:latin typeface="Varela Round" panose="00000500000000000000" pitchFamily="2" charset="-79"/>
              </a:rPr>
              <a:t>and</a:t>
            </a:r>
            <a:r>
              <a:rPr lang="en-US" dirty="0">
                <a:solidFill>
                  <a:srgbClr val="000000"/>
                </a:solidFill>
                <a:latin typeface="Varela Round" panose="00000500000000000000" pitchFamily="2" charset="-79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Varela Round" panose="00000500000000000000" pitchFamily="2" charset="-79"/>
              </a:rPr>
              <a:t>count_red</a:t>
            </a:r>
            <a:r>
              <a:rPr lang="en-US" dirty="0">
                <a:solidFill>
                  <a:srgbClr val="000000"/>
                </a:solidFill>
                <a:latin typeface="Varela Round" panose="00000500000000000000" pitchFamily="2" charset="-79"/>
              </a:rPr>
              <a:t>==</a:t>
            </a:r>
            <a:r>
              <a:rPr lang="en-US" dirty="0" err="1">
                <a:solidFill>
                  <a:srgbClr val="000000"/>
                </a:solidFill>
                <a:latin typeface="Varela Round" panose="00000500000000000000" pitchFamily="2" charset="-79"/>
              </a:rPr>
              <a:t>count_yellow</a:t>
            </a:r>
            <a:r>
              <a:rPr lang="en-US" dirty="0">
                <a:solidFill>
                  <a:srgbClr val="000000"/>
                </a:solidFill>
                <a:latin typeface="Varela Round" panose="00000500000000000000" pitchFamily="2" charset="-79"/>
              </a:rPr>
              <a:t> </a:t>
            </a:r>
            <a:r>
              <a:rPr lang="en-US" dirty="0">
                <a:solidFill>
                  <a:srgbClr val="0000FF"/>
                </a:solidFill>
                <a:latin typeface="Varela Round" panose="00000500000000000000" pitchFamily="2" charset="-79"/>
              </a:rPr>
              <a:t>and</a:t>
            </a:r>
            <a:r>
              <a:rPr lang="en-US" dirty="0">
                <a:solidFill>
                  <a:srgbClr val="000000"/>
                </a:solidFill>
                <a:latin typeface="Varela Round" panose="00000500000000000000" pitchFamily="2" charset="-79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Varela Round" panose="00000500000000000000" pitchFamily="2" charset="-79"/>
              </a:rPr>
              <a:t>count_yellow</a:t>
            </a:r>
            <a:r>
              <a:rPr lang="en-US" dirty="0">
                <a:solidFill>
                  <a:srgbClr val="000000"/>
                </a:solidFill>
                <a:latin typeface="Varela Round" panose="00000500000000000000" pitchFamily="2" charset="-79"/>
              </a:rPr>
              <a:t>==</a:t>
            </a:r>
            <a:r>
              <a:rPr lang="en-US" dirty="0" err="1">
                <a:solidFill>
                  <a:srgbClr val="000000"/>
                </a:solidFill>
                <a:latin typeface="Varela Round" panose="00000500000000000000" pitchFamily="2" charset="-79"/>
              </a:rPr>
              <a:t>count_green</a:t>
            </a:r>
            <a:r>
              <a:rPr lang="en-US" dirty="0">
                <a:solidFill>
                  <a:srgbClr val="000000"/>
                </a:solidFill>
                <a:latin typeface="Varela Round" panose="00000500000000000000" pitchFamily="2" charset="-79"/>
              </a:rPr>
              <a:t>):</a:t>
            </a:r>
          </a:p>
          <a:p>
            <a:pPr algn="l" rtl="0"/>
            <a:r>
              <a:rPr lang="en-US" dirty="0">
                <a:solidFill>
                  <a:srgbClr val="0000FF"/>
                </a:solidFill>
                <a:latin typeface="Varela Round" panose="00000500000000000000" pitchFamily="2" charset="-79"/>
              </a:rPr>
              <a:t>	print</a:t>
            </a:r>
            <a:r>
              <a:rPr lang="en-US" dirty="0">
                <a:solidFill>
                  <a:srgbClr val="000000"/>
                </a:solidFill>
                <a:latin typeface="Varela Round" panose="00000500000000000000" pitchFamily="2" charset="-79"/>
              </a:rPr>
              <a:t>(</a:t>
            </a:r>
            <a:r>
              <a:rPr lang="en-US" dirty="0">
                <a:solidFill>
                  <a:srgbClr val="A31515"/>
                </a:solidFill>
                <a:latin typeface="Varela Round" panose="00000500000000000000" pitchFamily="2" charset="-79"/>
              </a:rPr>
              <a:t>"OK"</a:t>
            </a:r>
            <a:r>
              <a:rPr lang="en-US" dirty="0">
                <a:solidFill>
                  <a:srgbClr val="000000"/>
                </a:solidFill>
                <a:latin typeface="Varela Round" panose="00000500000000000000" pitchFamily="2" charset="-79"/>
              </a:rPr>
              <a:t>)</a:t>
            </a:r>
          </a:p>
          <a:p>
            <a:pPr algn="l" rtl="0"/>
            <a:r>
              <a:rPr lang="en-US" dirty="0">
                <a:solidFill>
                  <a:srgbClr val="000000"/>
                </a:solidFill>
                <a:latin typeface="Varela Round" panose="00000500000000000000" pitchFamily="2" charset="-79"/>
              </a:rPr>
              <a:t>	</a:t>
            </a:r>
            <a:r>
              <a:rPr lang="en-US" dirty="0" err="1">
                <a:solidFill>
                  <a:srgbClr val="000000"/>
                </a:solidFill>
                <a:latin typeface="Varela Round" panose="00000500000000000000" pitchFamily="2" charset="-79"/>
              </a:rPr>
              <a:t>count_ok</a:t>
            </a:r>
            <a:r>
              <a:rPr lang="en-US" dirty="0">
                <a:solidFill>
                  <a:srgbClr val="000000"/>
                </a:solidFill>
                <a:latin typeface="Varela Round" panose="00000500000000000000" pitchFamily="2" charset="-79"/>
              </a:rPr>
              <a:t> = </a:t>
            </a:r>
            <a:r>
              <a:rPr lang="en-US" dirty="0" err="1">
                <a:solidFill>
                  <a:srgbClr val="000000"/>
                </a:solidFill>
                <a:latin typeface="Varela Round" panose="00000500000000000000" pitchFamily="2" charset="-79"/>
              </a:rPr>
              <a:t>count_ok</a:t>
            </a:r>
            <a:r>
              <a:rPr lang="en-US" dirty="0">
                <a:solidFill>
                  <a:srgbClr val="000000"/>
                </a:solidFill>
                <a:latin typeface="Varela Round" panose="00000500000000000000" pitchFamily="2" charset="-79"/>
              </a:rPr>
              <a:t> + </a:t>
            </a:r>
            <a:r>
              <a:rPr lang="en-US" dirty="0">
                <a:solidFill>
                  <a:srgbClr val="09885A"/>
                </a:solidFill>
                <a:latin typeface="Varela Round" panose="00000500000000000000" pitchFamily="2" charset="-79"/>
              </a:rPr>
              <a:t>1</a:t>
            </a:r>
            <a:endParaRPr lang="en-US" dirty="0">
              <a:solidFill>
                <a:srgbClr val="000000"/>
              </a:solidFill>
              <a:latin typeface="Varela Round" panose="00000500000000000000" pitchFamily="2" charset="-79"/>
            </a:endParaRPr>
          </a:p>
          <a:p>
            <a:pPr algn="l" rtl="0"/>
            <a:r>
              <a:rPr lang="en-US" dirty="0">
                <a:solidFill>
                  <a:srgbClr val="0000FF"/>
                </a:solidFill>
                <a:latin typeface="Varela Round" panose="00000500000000000000" pitchFamily="2" charset="-79"/>
              </a:rPr>
              <a:t>else</a:t>
            </a:r>
            <a:r>
              <a:rPr lang="en-US" dirty="0">
                <a:solidFill>
                  <a:srgbClr val="000000"/>
                </a:solidFill>
                <a:latin typeface="Varela Round" panose="00000500000000000000" pitchFamily="2" charset="-79"/>
              </a:rPr>
              <a:t>:</a:t>
            </a:r>
          </a:p>
          <a:p>
            <a:pPr algn="l" rtl="0"/>
            <a:r>
              <a:rPr lang="en-US" dirty="0">
                <a:solidFill>
                  <a:srgbClr val="0000FF"/>
                </a:solidFill>
                <a:latin typeface="Varela Round" panose="00000500000000000000" pitchFamily="2" charset="-79"/>
              </a:rPr>
              <a:t>	print</a:t>
            </a:r>
            <a:r>
              <a:rPr lang="en-US" dirty="0">
                <a:solidFill>
                  <a:srgbClr val="000000"/>
                </a:solidFill>
                <a:latin typeface="Varela Round" panose="00000500000000000000" pitchFamily="2" charset="-79"/>
              </a:rPr>
              <a:t>(</a:t>
            </a:r>
            <a:r>
              <a:rPr lang="en-US" dirty="0">
                <a:solidFill>
                  <a:srgbClr val="A31515"/>
                </a:solidFill>
                <a:latin typeface="Varela Round" panose="00000500000000000000" pitchFamily="2" charset="-79"/>
              </a:rPr>
              <a:t>"Bad"</a:t>
            </a:r>
            <a:r>
              <a:rPr lang="en-US" dirty="0">
                <a:solidFill>
                  <a:srgbClr val="000000"/>
                </a:solidFill>
                <a:latin typeface="Varela Round" panose="00000500000000000000" pitchFamily="2" charset="-79"/>
              </a:rPr>
              <a:t>)</a:t>
            </a:r>
          </a:p>
          <a:p>
            <a:pPr algn="l" rtl="0"/>
            <a:r>
              <a:rPr lang="en-US" dirty="0">
                <a:solidFill>
                  <a:srgbClr val="000000"/>
                </a:solidFill>
                <a:latin typeface="Varela Round" panose="00000500000000000000" pitchFamily="2" charset="-79"/>
              </a:rPr>
              <a:t>	</a:t>
            </a:r>
            <a:r>
              <a:rPr lang="en-US" dirty="0" err="1">
                <a:solidFill>
                  <a:srgbClr val="000000"/>
                </a:solidFill>
                <a:latin typeface="Varela Round" panose="00000500000000000000" pitchFamily="2" charset="-79"/>
              </a:rPr>
              <a:t>count_bad</a:t>
            </a:r>
            <a:r>
              <a:rPr lang="en-US" dirty="0">
                <a:solidFill>
                  <a:srgbClr val="000000"/>
                </a:solidFill>
                <a:latin typeface="Varela Round" panose="00000500000000000000" pitchFamily="2" charset="-79"/>
              </a:rPr>
              <a:t> = </a:t>
            </a:r>
            <a:r>
              <a:rPr lang="en-US" dirty="0" err="1">
                <a:solidFill>
                  <a:srgbClr val="000000"/>
                </a:solidFill>
                <a:latin typeface="Varela Round" panose="00000500000000000000" pitchFamily="2" charset="-79"/>
              </a:rPr>
              <a:t>count_bad</a:t>
            </a:r>
            <a:r>
              <a:rPr lang="en-US" dirty="0">
                <a:solidFill>
                  <a:srgbClr val="000000"/>
                </a:solidFill>
                <a:latin typeface="Varela Round" panose="00000500000000000000" pitchFamily="2" charset="-79"/>
              </a:rPr>
              <a:t> + </a:t>
            </a:r>
            <a:r>
              <a:rPr lang="en-US" dirty="0">
                <a:solidFill>
                  <a:srgbClr val="09885A"/>
                </a:solidFill>
                <a:latin typeface="Varela Round" panose="00000500000000000000" pitchFamily="2" charset="-79"/>
              </a:rPr>
              <a:t>1</a:t>
            </a:r>
            <a:endParaRPr lang="en-US" dirty="0">
              <a:solidFill>
                <a:srgbClr val="000000"/>
              </a:solidFill>
              <a:latin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6171710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כותרת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תנאים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61480" y="1536649"/>
            <a:ext cx="5407314" cy="3046988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3200" b="1" dirty="0">
                <a:solidFill>
                  <a:srgbClr val="192A72"/>
                </a:solidFill>
              </a:rPr>
              <a:t>לאחר מניית החרוזים ובדיקה </a:t>
            </a:r>
          </a:p>
          <a:p>
            <a:r>
              <a:rPr lang="he-IL" sz="3200" b="1" dirty="0">
                <a:solidFill>
                  <a:srgbClr val="192A72"/>
                </a:solidFill>
              </a:rPr>
              <a:t>האם השרשרת אחידה או פגומה</a:t>
            </a:r>
          </a:p>
          <a:p>
            <a:endParaRPr lang="he-IL" sz="3200" b="1" dirty="0">
              <a:solidFill>
                <a:srgbClr val="192A72"/>
              </a:solidFill>
            </a:endParaRPr>
          </a:p>
          <a:p>
            <a:r>
              <a:rPr lang="he-IL" sz="3200" b="1" dirty="0">
                <a:solidFill>
                  <a:srgbClr val="192A72"/>
                </a:solidFill>
              </a:rPr>
              <a:t>כיצד נתחיל את התהליך מחדש</a:t>
            </a:r>
            <a:br>
              <a:rPr lang="en-US" sz="3200" b="1" dirty="0">
                <a:solidFill>
                  <a:srgbClr val="192A72"/>
                </a:solidFill>
              </a:rPr>
            </a:br>
            <a:r>
              <a:rPr lang="he-IL" sz="3200" b="1" dirty="0">
                <a:solidFill>
                  <a:srgbClr val="192A72"/>
                </a:solidFill>
              </a:rPr>
              <a:t>בהסתמך על הידע הקודם?</a:t>
            </a:r>
          </a:p>
          <a:p>
            <a:endParaRPr lang="he-IL" sz="3200" b="1" dirty="0">
              <a:solidFill>
                <a:srgbClr val="70AD47"/>
              </a:solidFill>
            </a:endParaRPr>
          </a:p>
        </p:txBody>
      </p:sp>
      <p:pic>
        <p:nvPicPr>
          <p:cNvPr id="7" name="תמונה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00044" y="2403022"/>
            <a:ext cx="2917295" cy="2730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9658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כותרת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תנאים</a:t>
            </a:r>
          </a:p>
        </p:txBody>
      </p:sp>
      <p:sp>
        <p:nvSpPr>
          <p:cNvPr id="4" name="מלבן 3"/>
          <p:cNvSpPr/>
          <p:nvPr/>
        </p:nvSpPr>
        <p:spPr>
          <a:xfrm>
            <a:off x="1009166" y="1720670"/>
            <a:ext cx="7398328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3200" b="1" dirty="0">
                <a:solidFill>
                  <a:srgbClr val="70AD47"/>
                </a:solidFill>
              </a:rPr>
              <a:t>נעשה זאת באמצעות:</a:t>
            </a:r>
          </a:p>
          <a:p>
            <a:pPr algn="ctr"/>
            <a:r>
              <a:rPr lang="he-IL" sz="3200" b="1" dirty="0">
                <a:solidFill>
                  <a:srgbClr val="70AD47"/>
                </a:solidFill>
              </a:rPr>
              <a:t> </a:t>
            </a:r>
          </a:p>
          <a:p>
            <a:pPr algn="ctr"/>
            <a:r>
              <a:rPr lang="he-IL" sz="6600" b="1" dirty="0">
                <a:solidFill>
                  <a:srgbClr val="11A4AB"/>
                </a:solidFill>
              </a:rPr>
              <a:t>לולאה</a:t>
            </a:r>
            <a:endParaRPr lang="he-IL" sz="6600" b="1" dirty="0">
              <a:solidFill>
                <a:srgbClr val="70AD47"/>
              </a:solidFill>
            </a:endParaRPr>
          </a:p>
          <a:p>
            <a:pPr algn="ctr"/>
            <a:endParaRPr lang="he-IL" sz="3200" b="1" dirty="0">
              <a:solidFill>
                <a:srgbClr val="70AD47"/>
              </a:solidFill>
            </a:endParaRPr>
          </a:p>
          <a:p>
            <a:pPr algn="ctr"/>
            <a:r>
              <a:rPr lang="he-IL" sz="3200" b="1" dirty="0">
                <a:solidFill>
                  <a:srgbClr val="70AD47"/>
                </a:solidFill>
              </a:rPr>
              <a:t>המשיכו לצפות בשיעורים הבאים וגלו כמה היא חשובה...</a:t>
            </a:r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494" y="3089563"/>
            <a:ext cx="2783898" cy="2783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6720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תוכן 1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he-IL" sz="3600" b="1" dirty="0">
                <a:solidFill>
                  <a:srgbClr val="11A4AB"/>
                </a:solidFill>
              </a:rPr>
              <a:t>סיכום</a:t>
            </a:r>
            <a:endParaRPr lang="he-IL" b="1" dirty="0">
              <a:solidFill>
                <a:srgbClr val="11A4AB"/>
              </a:solidFill>
            </a:endParaRPr>
          </a:p>
          <a:p>
            <a:pPr marL="0" indent="0" algn="ctr">
              <a:buNone/>
            </a:pPr>
            <a:endParaRPr lang="he-IL" b="1" dirty="0"/>
          </a:p>
          <a:p>
            <a:pPr marL="0" indent="0" algn="ctr">
              <a:buNone/>
            </a:pPr>
            <a:r>
              <a:rPr lang="he-IL" b="1" dirty="0"/>
              <a:t>תנאים מורכבים מאפשרים לנו להתייחס לאילוצים רבים לעומת אילוץ יחיד.</a:t>
            </a:r>
          </a:p>
          <a:p>
            <a:pPr marL="0" indent="0" algn="ctr">
              <a:buNone/>
            </a:pPr>
            <a:endParaRPr lang="he-IL" b="1" dirty="0"/>
          </a:p>
          <a:p>
            <a:pPr marL="0" indent="0" algn="ctr">
              <a:buNone/>
            </a:pPr>
            <a:r>
              <a:rPr lang="he-IL" b="1" dirty="0"/>
              <a:t>יש מערכות </a:t>
            </a:r>
            <a:r>
              <a:rPr lang="he-IL" sz="4800" b="1" dirty="0">
                <a:solidFill>
                  <a:srgbClr val="11A4AB"/>
                </a:solidFill>
              </a:rPr>
              <a:t>וגם</a:t>
            </a:r>
            <a:r>
              <a:rPr lang="he-IL" sz="4800" b="1" dirty="0"/>
              <a:t> </a:t>
            </a:r>
            <a:r>
              <a:rPr lang="he-IL" b="1" dirty="0"/>
              <a:t>בהם תנאי לביצוע ההוראה הוא </a:t>
            </a:r>
            <a:r>
              <a:rPr lang="he-IL" b="1" dirty="0">
                <a:solidFill>
                  <a:srgbClr val="C00000"/>
                </a:solidFill>
              </a:rPr>
              <a:t>שכל</a:t>
            </a:r>
            <a:r>
              <a:rPr lang="he-IL" b="1" dirty="0"/>
              <a:t> שהתשובה לכל התנאים היא </a:t>
            </a:r>
            <a:r>
              <a:rPr lang="he-IL" b="1" dirty="0">
                <a:solidFill>
                  <a:srgbClr val="C00000"/>
                </a:solidFill>
              </a:rPr>
              <a:t>אמת</a:t>
            </a:r>
          </a:p>
          <a:p>
            <a:pPr marL="0" indent="0" algn="ctr">
              <a:buNone/>
            </a:pPr>
            <a:r>
              <a:rPr lang="he-IL" b="1" dirty="0"/>
              <a:t>יש מערכות </a:t>
            </a:r>
            <a:r>
              <a:rPr lang="he-IL" sz="5400" b="1" dirty="0">
                <a:solidFill>
                  <a:srgbClr val="11A4AB"/>
                </a:solidFill>
              </a:rPr>
              <a:t>או</a:t>
            </a:r>
            <a:r>
              <a:rPr lang="he-IL" b="1" dirty="0"/>
              <a:t> שבהם התנאי לביצוע הוא ש</a:t>
            </a:r>
            <a:r>
              <a:rPr lang="he-IL" b="1" dirty="0">
                <a:solidFill>
                  <a:srgbClr val="C00000"/>
                </a:solidFill>
              </a:rPr>
              <a:t>מספיק</a:t>
            </a:r>
            <a:r>
              <a:rPr lang="he-IL" b="1" dirty="0"/>
              <a:t> שהוראה אחת היא </a:t>
            </a:r>
            <a:r>
              <a:rPr lang="he-IL" b="1" dirty="0">
                <a:solidFill>
                  <a:srgbClr val="C00000"/>
                </a:solidFill>
              </a:rPr>
              <a:t>אמת</a:t>
            </a:r>
          </a:p>
        </p:txBody>
      </p:sp>
      <p:sp>
        <p:nvSpPr>
          <p:cNvPr id="3" name="כותרת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תנאים מורכבים</a:t>
            </a:r>
          </a:p>
        </p:txBody>
      </p:sp>
    </p:spTree>
    <p:extLst>
      <p:ext uri="{BB962C8B-B14F-4D97-AF65-F5344CB8AC3E}">
        <p14:creationId xmlns:p14="http://schemas.microsoft.com/office/powerpoint/2010/main" val="11714763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תנאים מורכבים סיכום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he-IL" dirty="0"/>
              <a:t>דוגמאות מסכמות:</a:t>
            </a:r>
          </a:p>
        </p:txBody>
      </p:sp>
      <p:sp>
        <p:nvSpPr>
          <p:cNvPr id="3" name="מלבן 2"/>
          <p:cNvSpPr/>
          <p:nvPr/>
        </p:nvSpPr>
        <p:spPr>
          <a:xfrm>
            <a:off x="515274" y="1920156"/>
            <a:ext cx="1167672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a = </a:t>
            </a:r>
            <a:r>
              <a:rPr lang="en-US" sz="2400" dirty="0">
                <a:solidFill>
                  <a:srgbClr val="09885A"/>
                </a:solidFill>
                <a:latin typeface="Varela Round" panose="00000500000000000000" pitchFamily="2" charset="-79"/>
              </a:rPr>
              <a:t>100</a:t>
            </a:r>
            <a:endParaRPr lang="en-US" sz="2400" dirty="0">
              <a:solidFill>
                <a:srgbClr val="000000"/>
              </a:solidFill>
              <a:latin typeface="Varela Round" panose="00000500000000000000" pitchFamily="2" charset="-79"/>
            </a:endParaRPr>
          </a:p>
          <a:p>
            <a:pPr algn="l" rtl="0"/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b = </a:t>
            </a:r>
            <a:r>
              <a:rPr lang="en-US" sz="2400" dirty="0">
                <a:solidFill>
                  <a:srgbClr val="09885A"/>
                </a:solidFill>
                <a:latin typeface="Varela Round" panose="00000500000000000000" pitchFamily="2" charset="-79"/>
              </a:rPr>
              <a:t>30</a:t>
            </a:r>
            <a:endParaRPr lang="en-US" sz="2400" dirty="0">
              <a:solidFill>
                <a:srgbClr val="000000"/>
              </a:solidFill>
              <a:latin typeface="Varela Round" panose="00000500000000000000" pitchFamily="2" charset="-79"/>
            </a:endParaRPr>
          </a:p>
          <a:p>
            <a:pPr algn="l" rtl="0"/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c = </a:t>
            </a:r>
            <a:r>
              <a:rPr lang="en-US" sz="2400" dirty="0">
                <a:solidFill>
                  <a:srgbClr val="09885A"/>
                </a:solidFill>
                <a:latin typeface="Varela Round" panose="00000500000000000000" pitchFamily="2" charset="-79"/>
              </a:rPr>
              <a:t>400</a:t>
            </a:r>
          </a:p>
          <a:p>
            <a:pPr algn="l" rtl="0"/>
            <a:endParaRPr lang="en-US" sz="2400" dirty="0">
              <a:solidFill>
                <a:srgbClr val="000000"/>
              </a:solidFill>
              <a:latin typeface="Varela Round" panose="00000500000000000000" pitchFamily="2" charset="-79"/>
            </a:endParaRPr>
          </a:p>
          <a:p>
            <a:pPr algn="l" rtl="0"/>
            <a:r>
              <a:rPr lang="en-US" sz="2400" dirty="0">
                <a:solidFill>
                  <a:srgbClr val="0000FF"/>
                </a:solidFill>
                <a:latin typeface="Varela Round" panose="00000500000000000000" pitchFamily="2" charset="-79"/>
              </a:rPr>
              <a:t>if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 a &gt; b </a:t>
            </a:r>
            <a:r>
              <a:rPr lang="en-US" sz="2400" dirty="0">
                <a:solidFill>
                  <a:srgbClr val="0000FF"/>
                </a:solidFill>
                <a:latin typeface="Varela Round" panose="00000500000000000000" pitchFamily="2" charset="-79"/>
              </a:rPr>
              <a:t>and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 c &gt; a:  </a:t>
            </a:r>
            <a:r>
              <a:rPr lang="en-US" sz="2400" dirty="0">
                <a:solidFill>
                  <a:srgbClr val="0000FF"/>
                </a:solidFill>
                <a:latin typeface="Varela Round" panose="00000500000000000000" pitchFamily="2" charset="-79"/>
              </a:rPr>
              <a:t>print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(</a:t>
            </a:r>
            <a:r>
              <a:rPr lang="en-US" sz="2400" dirty="0">
                <a:solidFill>
                  <a:srgbClr val="A31515"/>
                </a:solidFill>
                <a:latin typeface="Varela Round" panose="00000500000000000000" pitchFamily="2" charset="-79"/>
              </a:rPr>
              <a:t>"Both conditions are True"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)</a:t>
            </a:r>
          </a:p>
          <a:p>
            <a:pPr algn="l" rtl="0"/>
            <a:b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</a:br>
            <a:r>
              <a:rPr lang="en-US" sz="2400" dirty="0">
                <a:solidFill>
                  <a:srgbClr val="0000FF"/>
                </a:solidFill>
                <a:latin typeface="Varela Round" panose="00000500000000000000" pitchFamily="2" charset="-79"/>
              </a:rPr>
              <a:t>if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 a &gt; b </a:t>
            </a:r>
            <a:r>
              <a:rPr lang="en-US" sz="2400" dirty="0">
                <a:solidFill>
                  <a:srgbClr val="0000FF"/>
                </a:solidFill>
                <a:latin typeface="Varela Round" panose="00000500000000000000" pitchFamily="2" charset="-79"/>
              </a:rPr>
              <a:t>or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 a &gt; c:  </a:t>
            </a:r>
            <a:r>
              <a:rPr lang="en-US" sz="2400" dirty="0">
                <a:solidFill>
                  <a:srgbClr val="0000FF"/>
                </a:solidFill>
                <a:latin typeface="Varela Round" panose="00000500000000000000" pitchFamily="2" charset="-79"/>
              </a:rPr>
              <a:t>print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(</a:t>
            </a:r>
            <a:r>
              <a:rPr lang="en-US" sz="2400" dirty="0">
                <a:solidFill>
                  <a:srgbClr val="A31515"/>
                </a:solidFill>
                <a:latin typeface="Varela Round" panose="00000500000000000000" pitchFamily="2" charset="-79"/>
              </a:rPr>
              <a:t>"At least one of the conditions is True"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313195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דף עבודה ותרגול עצמי</a:t>
            </a:r>
          </a:p>
        </p:txBody>
      </p:sp>
      <p:grpSp>
        <p:nvGrpSpPr>
          <p:cNvPr id="3" name="קבוצה 2"/>
          <p:cNvGrpSpPr/>
          <p:nvPr/>
        </p:nvGrpSpPr>
        <p:grpSpPr>
          <a:xfrm>
            <a:off x="-30702" y="4213796"/>
            <a:ext cx="4974173" cy="2037982"/>
            <a:chOff x="-30702" y="4637450"/>
            <a:chExt cx="4974173" cy="2037982"/>
          </a:xfrm>
        </p:grpSpPr>
        <p:pic>
          <p:nvPicPr>
            <p:cNvPr id="7" name="תמונה 6" descr="תמונה שמכילה אובייקט, שעון&#10;&#10;התיאור נוצר באופן אוטומטי">
              <a:extLst>
                <a:ext uri="{FF2B5EF4-FFF2-40B4-BE49-F238E27FC236}">
                  <a16:creationId xmlns:a16="http://schemas.microsoft.com/office/drawing/2014/main" id="{300B5EBA-5684-439B-82F6-2B288C3AC2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F3F2EE"/>
                </a:clrFrom>
                <a:clrTo>
                  <a:srgbClr val="F3F2E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28" t="21296" r="8702"/>
            <a:stretch/>
          </p:blipFill>
          <p:spPr>
            <a:xfrm flipH="1">
              <a:off x="-30702" y="4637450"/>
              <a:ext cx="2277745" cy="2037982"/>
            </a:xfrm>
            <a:prstGeom prst="rect">
              <a:avLst/>
            </a:prstGeom>
          </p:spPr>
        </p:pic>
        <p:sp>
          <p:nvSpPr>
            <p:cNvPr id="8" name="מלבן 7">
              <a:extLst>
                <a:ext uri="{FF2B5EF4-FFF2-40B4-BE49-F238E27FC236}">
                  <a16:creationId xmlns:a16="http://schemas.microsoft.com/office/drawing/2014/main" id="{D989127E-4432-4D24-8B7A-2550CB04B507}"/>
                </a:ext>
              </a:extLst>
            </p:cNvPr>
            <p:cNvSpPr/>
            <p:nvPr/>
          </p:nvSpPr>
          <p:spPr>
            <a:xfrm>
              <a:off x="2262929" y="4999397"/>
              <a:ext cx="2680542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e-IL" sz="3600" b="1" dirty="0">
                  <a:solidFill>
                    <a:srgbClr val="192A72"/>
                  </a:solidFill>
                </a:rPr>
                <a:t>סרקו אותי</a:t>
              </a:r>
            </a:p>
          </p:txBody>
        </p:sp>
      </p:grpSp>
      <p:pic>
        <p:nvPicPr>
          <p:cNvPr id="5" name="תמונה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580" y="1128028"/>
            <a:ext cx="3448916" cy="3448916"/>
          </a:xfrm>
          <a:prstGeom prst="rect">
            <a:avLst/>
          </a:prstGeom>
        </p:spPr>
      </p:pic>
      <p:pic>
        <p:nvPicPr>
          <p:cNvPr id="12" name="Picture 2" descr="https://lh3.googleusercontent.com/bKYYK8sid-Pg3NZ6fiWNO7h2Se9I1VTlJ5iWLCLgMB4tOMk3Z_4_n1OcdgSqiIQe0kCkviS3N_7bMJSH_oX79SRzOuf0rkIemW6toyYIWkzE3R77snXWCXORc87OJvNa2ftF5wE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966" y="1380609"/>
            <a:ext cx="2308346" cy="2308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מלבן 12"/>
          <p:cNvSpPr/>
          <p:nvPr/>
        </p:nvSpPr>
        <p:spPr>
          <a:xfrm>
            <a:off x="2407200" y="3688958"/>
            <a:ext cx="25362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u="sng" dirty="0">
                <a:solidFill>
                  <a:srgbClr val="1155CC"/>
                </a:solidFill>
                <a:latin typeface="Varela Round" panose="00000500000000000000" pitchFamily="2" charset="-79"/>
                <a:hlinkClick r:id="rId5"/>
              </a:rPr>
              <a:t>הסמכה 6-בחנו את עצמכם</a:t>
            </a:r>
            <a:endParaRPr lang="he-IL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11614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423F6F61-4567-462B-A618-70CBC508D8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172" r="34234" b="66411"/>
          <a:stretch/>
        </p:blipFill>
        <p:spPr>
          <a:xfrm>
            <a:off x="4775994" y="0"/>
            <a:ext cx="3241964" cy="1838476"/>
          </a:xfrm>
          <a:prstGeom prst="rect">
            <a:avLst/>
          </a:prstGeom>
        </p:spPr>
      </p:pic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904EE8F9-32B7-45EB-8FC4-CC451E605118}"/>
              </a:ext>
            </a:extLst>
          </p:cNvPr>
          <p:cNvSpPr txBox="1"/>
          <p:nvPr/>
        </p:nvSpPr>
        <p:spPr>
          <a:xfrm>
            <a:off x="1385454" y="3016112"/>
            <a:ext cx="10436297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895350" algn="just"/>
            <a:r>
              <a:rPr lang="he-IL" sz="2800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השימוש ביצירות במהלך שידור זה נעשה לפי סעיף 27א לחוק זכות יוצרים, תשס"ח-2007. אם הינך בעל הזכויות באחת היצירות, באפשרותך לבקש מאיתנו לחדול מהשימוש ביצירה, זאת באמצעות פנייה לדוא"ל </a:t>
            </a:r>
            <a:r>
              <a:rPr lang="en-US" sz="2800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rights@education.gov.il</a:t>
            </a:r>
            <a:endParaRPr lang="he-IL" sz="2800" dirty="0">
              <a:solidFill>
                <a:srgbClr val="192A72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0276247E-F89D-4BE1-B3D6-7FE06BEB5A42}"/>
              </a:ext>
            </a:extLst>
          </p:cNvPr>
          <p:cNvSpPr/>
          <p:nvPr/>
        </p:nvSpPr>
        <p:spPr>
          <a:xfrm>
            <a:off x="795" y="1838476"/>
            <a:ext cx="12190412" cy="763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e-IL" sz="3200" b="1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שימוש ביצירות מוגנות בזכויות יוצרים ואיתור בעלי זכויות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תנאים מורכבים</a:t>
            </a:r>
          </a:p>
        </p:txBody>
      </p:sp>
      <p:sp>
        <p:nvSpPr>
          <p:cNvPr id="4" name="מלבן 3"/>
          <p:cNvSpPr/>
          <p:nvPr/>
        </p:nvSpPr>
        <p:spPr>
          <a:xfrm>
            <a:off x="3848476" y="1461737"/>
            <a:ext cx="474360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e-IL" sz="8000" b="1" dirty="0">
                <a:solidFill>
                  <a:srgbClr val="11A4AB"/>
                </a:solidFill>
              </a:rPr>
              <a:t>מטלות </a:t>
            </a:r>
            <a:r>
              <a:rPr lang="he-IL" sz="8000" b="1" dirty="0">
                <a:solidFill>
                  <a:srgbClr val="11A4AB"/>
                </a:solidFill>
                <a:sym typeface="Wingdings" panose="05000000000000000000" pitchFamily="2" charset="2"/>
              </a:rPr>
              <a:t></a:t>
            </a:r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698" y="3229897"/>
            <a:ext cx="2208264" cy="220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5167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תנאים מורכבים</a:t>
            </a:r>
          </a:p>
        </p:txBody>
      </p:sp>
      <p:sp>
        <p:nvSpPr>
          <p:cNvPr id="2" name="מציין מיקום תוכן 1"/>
          <p:cNvSpPr>
            <a:spLocks noGrp="1"/>
          </p:cNvSpPr>
          <p:nvPr>
            <p:ph type="body" sz="quarter" idx="10"/>
          </p:nvPr>
        </p:nvSpPr>
        <p:spPr>
          <a:xfrm>
            <a:off x="290943" y="1377879"/>
            <a:ext cx="11596254" cy="375232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he-IL" sz="2400" b="1" dirty="0"/>
          </a:p>
          <a:p>
            <a:pPr marL="0" indent="0" algn="ctr">
              <a:buNone/>
            </a:pPr>
            <a:r>
              <a:rPr lang="he-IL" sz="2400" b="1" dirty="0"/>
              <a:t> </a:t>
            </a:r>
            <a:endParaRPr lang="he-IL" sz="2400" b="1" dirty="0">
              <a:solidFill>
                <a:srgbClr val="C00000"/>
              </a:solidFill>
              <a:sym typeface="Wingdings" panose="05000000000000000000" pitchFamily="2" charset="2"/>
            </a:endParaRPr>
          </a:p>
          <a:p>
            <a:pPr marL="0" indent="0" algn="ctr">
              <a:buNone/>
            </a:pPr>
            <a:r>
              <a:rPr lang="he-IL" sz="2400" b="1" dirty="0">
                <a:solidFill>
                  <a:srgbClr val="C00000"/>
                </a:solidFill>
                <a:sym typeface="Wingdings" panose="05000000000000000000" pitchFamily="2" charset="2"/>
              </a:rPr>
              <a:t>אם תסדרו את החדר </a:t>
            </a:r>
            <a:r>
              <a:rPr lang="he-IL" sz="2400" b="1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וגם </a:t>
            </a:r>
            <a:r>
              <a:rPr lang="he-IL" sz="2400" b="1" dirty="0">
                <a:solidFill>
                  <a:srgbClr val="C00000"/>
                </a:solidFill>
                <a:sym typeface="Wingdings" panose="05000000000000000000" pitchFamily="2" charset="2"/>
              </a:rPr>
              <a:t>תפנו מדיח תוכלו לשחק במחשב</a:t>
            </a:r>
            <a:br>
              <a:rPr lang="en-US" sz="2400" b="1" dirty="0">
                <a:solidFill>
                  <a:srgbClr val="C00000"/>
                </a:solidFill>
                <a:sym typeface="Wingdings" panose="05000000000000000000" pitchFamily="2" charset="2"/>
              </a:rPr>
            </a:br>
            <a:endParaRPr lang="he-IL" sz="2400" b="1" dirty="0">
              <a:solidFill>
                <a:srgbClr val="C00000"/>
              </a:solidFill>
              <a:sym typeface="Wingdings" panose="05000000000000000000" pitchFamily="2" charset="2"/>
            </a:endParaRPr>
          </a:p>
          <a:p>
            <a:pPr marL="0" indent="0" algn="ctr">
              <a:buNone/>
            </a:pPr>
            <a:r>
              <a:rPr lang="he-IL" sz="2400" b="1" dirty="0">
                <a:sym typeface="Wingdings" panose="05000000000000000000" pitchFamily="2" charset="2"/>
              </a:rPr>
              <a:t>ובתקופות מבחנים</a:t>
            </a:r>
          </a:p>
          <a:p>
            <a:pPr marL="0" indent="0" algn="ctr">
              <a:buNone/>
            </a:pPr>
            <a:endParaRPr lang="he-IL" sz="2400" b="1" dirty="0">
              <a:sym typeface="Wingdings" panose="05000000000000000000" pitchFamily="2" charset="2"/>
            </a:endParaRPr>
          </a:p>
          <a:p>
            <a:pPr marL="0" indent="0" algn="ctr">
              <a:buNone/>
            </a:pPr>
            <a:r>
              <a:rPr lang="he-IL" sz="2400" b="1" dirty="0">
                <a:solidFill>
                  <a:srgbClr val="C00000"/>
                </a:solidFill>
                <a:sym typeface="Wingdings" panose="05000000000000000000" pitchFamily="2" charset="2"/>
              </a:rPr>
              <a:t>אם תסדרו את החדר </a:t>
            </a:r>
            <a:r>
              <a:rPr lang="he-IL" sz="2400" b="1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או</a:t>
            </a:r>
            <a:r>
              <a:rPr lang="he-IL" sz="2400" b="1" dirty="0">
                <a:solidFill>
                  <a:srgbClr val="C00000"/>
                </a:solidFill>
                <a:sym typeface="Wingdings" panose="05000000000000000000" pitchFamily="2" charset="2"/>
              </a:rPr>
              <a:t> תפנו את המדיח תוכלו לשחק במחשב</a:t>
            </a:r>
            <a:endParaRPr lang="he-IL" sz="2400" b="1" dirty="0">
              <a:solidFill>
                <a:srgbClr val="C00000"/>
              </a:solidFill>
            </a:endParaRPr>
          </a:p>
        </p:txBody>
      </p:sp>
      <p:sp>
        <p:nvSpPr>
          <p:cNvPr id="4" name="מלבן 3"/>
          <p:cNvSpPr/>
          <p:nvPr/>
        </p:nvSpPr>
        <p:spPr>
          <a:xfrm>
            <a:off x="5139649" y="1027495"/>
            <a:ext cx="19127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e-IL" sz="3200" b="1" dirty="0">
                <a:solidFill>
                  <a:srgbClr val="11A4AB"/>
                </a:solidFill>
              </a:rPr>
              <a:t>לדוגמה:</a:t>
            </a:r>
          </a:p>
        </p:txBody>
      </p:sp>
    </p:spTree>
    <p:extLst>
      <p:ext uri="{BB962C8B-B14F-4D97-AF65-F5344CB8AC3E}">
        <p14:creationId xmlns:p14="http://schemas.microsoft.com/office/powerpoint/2010/main" val="15469371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תוכן 1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he-IL" sz="11400" b="1" dirty="0">
                <a:solidFill>
                  <a:srgbClr val="11A4AB"/>
                </a:solidFill>
              </a:rPr>
              <a:t>וגם</a:t>
            </a:r>
            <a:endParaRPr lang="he-IL" sz="3600" b="1" dirty="0">
              <a:solidFill>
                <a:srgbClr val="11A4AB"/>
              </a:solidFill>
            </a:endParaRPr>
          </a:p>
          <a:p>
            <a:pPr marL="0" indent="0" algn="ctr">
              <a:buNone/>
            </a:pPr>
            <a:endParaRPr lang="he-IL" sz="3600" b="1" dirty="0"/>
          </a:p>
          <a:p>
            <a:pPr marL="0" indent="0" algn="ctr">
              <a:buNone/>
            </a:pPr>
            <a:endParaRPr lang="he-IL" dirty="0">
              <a:sym typeface="Wingdings" panose="05000000000000000000" pitchFamily="2" charset="2"/>
            </a:endParaRPr>
          </a:p>
          <a:p>
            <a:pPr marL="0" indent="0" algn="ctr">
              <a:buNone/>
            </a:pPr>
            <a:endParaRPr lang="he-IL" dirty="0">
              <a:solidFill>
                <a:srgbClr val="C00000"/>
              </a:solidFill>
              <a:sym typeface="Wingdings" panose="05000000000000000000" pitchFamily="2" charset="2"/>
            </a:endParaRPr>
          </a:p>
          <a:p>
            <a:pPr marL="0" indent="0" algn="ctr">
              <a:buNone/>
            </a:pPr>
            <a:endParaRPr lang="he-IL" dirty="0">
              <a:solidFill>
                <a:srgbClr val="C00000"/>
              </a:solidFill>
              <a:sym typeface="Wingdings" panose="05000000000000000000" pitchFamily="2" charset="2"/>
            </a:endParaRPr>
          </a:p>
          <a:p>
            <a:pPr marL="0" indent="0" algn="ctr">
              <a:buNone/>
            </a:pPr>
            <a:endParaRPr lang="he-IL" dirty="0">
              <a:solidFill>
                <a:srgbClr val="C00000"/>
              </a:solidFill>
              <a:sym typeface="Wingdings" panose="05000000000000000000" pitchFamily="2" charset="2"/>
            </a:endParaRPr>
          </a:p>
          <a:p>
            <a:pPr marL="0" indent="0" algn="ctr">
              <a:buNone/>
            </a:pPr>
            <a:endParaRPr lang="he-IL" dirty="0">
              <a:solidFill>
                <a:srgbClr val="C00000"/>
              </a:solidFill>
              <a:sym typeface="Wingdings" panose="05000000000000000000" pitchFamily="2" charset="2"/>
            </a:endParaRPr>
          </a:p>
          <a:p>
            <a:pPr marL="0" indent="0" algn="ctr">
              <a:buNone/>
            </a:pPr>
            <a:endParaRPr lang="he-IL" dirty="0">
              <a:solidFill>
                <a:srgbClr val="C00000"/>
              </a:solidFill>
              <a:sym typeface="Wingdings" panose="05000000000000000000" pitchFamily="2" charset="2"/>
            </a:endParaRPr>
          </a:p>
          <a:p>
            <a:pPr marL="0" indent="0" algn="ctr">
              <a:buNone/>
            </a:pPr>
            <a:endParaRPr lang="he-IL" dirty="0">
              <a:solidFill>
                <a:srgbClr val="C00000"/>
              </a:solidFill>
              <a:sym typeface="Wingdings" panose="05000000000000000000" pitchFamily="2" charset="2"/>
            </a:endParaRPr>
          </a:p>
          <a:p>
            <a:pPr marL="0" indent="0" algn="ctr">
              <a:buNone/>
            </a:pPr>
            <a:endParaRPr lang="he-IL" dirty="0">
              <a:solidFill>
                <a:srgbClr val="C00000"/>
              </a:solidFill>
              <a:sym typeface="Wingdings" panose="05000000000000000000" pitchFamily="2" charset="2"/>
            </a:endParaRPr>
          </a:p>
          <a:p>
            <a:pPr marL="0" indent="0" algn="ctr">
              <a:buNone/>
            </a:pPr>
            <a:br>
              <a:rPr lang="en-US" dirty="0">
                <a:solidFill>
                  <a:srgbClr val="C00000"/>
                </a:solidFill>
                <a:sym typeface="Wingdings" panose="05000000000000000000" pitchFamily="2" charset="2"/>
              </a:rPr>
            </a:br>
            <a:endParaRPr lang="he-IL" dirty="0">
              <a:solidFill>
                <a:srgbClr val="C00000"/>
              </a:solidFill>
              <a:sym typeface="Wingdings" panose="05000000000000000000" pitchFamily="2" charset="2"/>
            </a:endParaRPr>
          </a:p>
        </p:txBody>
      </p:sp>
      <p:sp>
        <p:nvSpPr>
          <p:cNvPr id="3" name="כותרת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תנאים מורכבים</a:t>
            </a:r>
          </a:p>
        </p:txBody>
      </p:sp>
      <p:sp>
        <p:nvSpPr>
          <p:cNvPr id="5" name="מלבן 4"/>
          <p:cNvSpPr/>
          <p:nvPr/>
        </p:nvSpPr>
        <p:spPr>
          <a:xfrm>
            <a:off x="1427641" y="5730539"/>
            <a:ext cx="58496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b="1" dirty="0">
                <a:solidFill>
                  <a:srgbClr val="C00000"/>
                </a:solidFill>
                <a:sym typeface="Wingdings" panose="05000000000000000000" pitchFamily="2" charset="2"/>
              </a:rPr>
              <a:t>אם תסדרו את החדר </a:t>
            </a:r>
            <a:r>
              <a:rPr lang="he-IL" sz="3600" b="1" dirty="0">
                <a:solidFill>
                  <a:srgbClr val="002060">
                    <a:lumMod val="75000"/>
                    <a:lumOff val="25000"/>
                  </a:srgbClr>
                </a:solidFill>
                <a:sym typeface="Wingdings" panose="05000000000000000000" pitchFamily="2" charset="2"/>
              </a:rPr>
              <a:t>וגם </a:t>
            </a:r>
            <a:r>
              <a:rPr lang="he-IL" b="1" dirty="0">
                <a:solidFill>
                  <a:srgbClr val="C00000"/>
                </a:solidFill>
                <a:sym typeface="Wingdings" panose="05000000000000000000" pitchFamily="2" charset="2"/>
              </a:rPr>
              <a:t>תפנו מדיח תוכלו לשחק במחשב</a:t>
            </a:r>
            <a:endParaRPr lang="he-IL" b="1" dirty="0">
              <a:solidFill>
                <a:srgbClr val="002060"/>
              </a:solidFill>
            </a:endParaRPr>
          </a:p>
        </p:txBody>
      </p:sp>
      <p:grpSp>
        <p:nvGrpSpPr>
          <p:cNvPr id="7" name="קבוצה 6"/>
          <p:cNvGrpSpPr/>
          <p:nvPr/>
        </p:nvGrpSpPr>
        <p:grpSpPr>
          <a:xfrm>
            <a:off x="4730334" y="2053331"/>
            <a:ext cx="6096000" cy="1482437"/>
            <a:chOff x="4730334" y="2053331"/>
            <a:chExt cx="6096000" cy="1482437"/>
          </a:xfrm>
        </p:grpSpPr>
        <p:sp>
          <p:nvSpPr>
            <p:cNvPr id="4" name="סוגר מסולסל ימני 3"/>
            <p:cNvSpPr/>
            <p:nvPr/>
          </p:nvSpPr>
          <p:spPr>
            <a:xfrm>
              <a:off x="8354291" y="2053331"/>
              <a:ext cx="1967345" cy="1482437"/>
            </a:xfrm>
            <a:prstGeom prst="rightBrac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srgbClr val="002060"/>
                </a:solidFill>
              </a:endParaRPr>
            </a:p>
          </p:txBody>
        </p:sp>
        <p:sp>
          <p:nvSpPr>
            <p:cNvPr id="6" name="מלבן 5"/>
            <p:cNvSpPr/>
            <p:nvPr/>
          </p:nvSpPr>
          <p:spPr>
            <a:xfrm>
              <a:off x="4730334" y="2471383"/>
              <a:ext cx="6096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he-IL" b="1" dirty="0">
                  <a:solidFill>
                    <a:srgbClr val="002060"/>
                  </a:solidFill>
                </a:rPr>
                <a:t>האם סידרתם חדר </a:t>
              </a:r>
              <a:r>
                <a:rPr lang="he-IL" b="1" dirty="0">
                  <a:solidFill>
                    <a:srgbClr val="002060"/>
                  </a:solidFill>
                  <a:sym typeface="Wingdings" panose="05000000000000000000" pitchFamily="2" charset="2"/>
                </a:rPr>
                <a:t>  </a:t>
              </a:r>
              <a:r>
                <a:rPr lang="he-IL" b="1" dirty="0">
                  <a:solidFill>
                    <a:srgbClr val="C00000"/>
                  </a:solidFill>
                  <a:sym typeface="Wingdings" panose="05000000000000000000" pitchFamily="2" charset="2"/>
                </a:rPr>
                <a:t>אמת</a:t>
              </a:r>
            </a:p>
            <a:p>
              <a:pPr algn="ctr"/>
              <a:r>
                <a:rPr lang="he-IL" b="1" dirty="0">
                  <a:solidFill>
                    <a:srgbClr val="002060"/>
                  </a:solidFill>
                  <a:sym typeface="Wingdings" panose="05000000000000000000" pitchFamily="2" charset="2"/>
                </a:rPr>
                <a:t>האם פיניתם מדיח  </a:t>
              </a:r>
              <a:r>
                <a:rPr lang="he-IL" b="1" dirty="0">
                  <a:solidFill>
                    <a:srgbClr val="C00000"/>
                  </a:solidFill>
                  <a:sym typeface="Wingdings" panose="05000000000000000000" pitchFamily="2" charset="2"/>
                </a:rPr>
                <a:t>אמת</a:t>
              </a:r>
              <a:endParaRPr lang="he-IL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8" name="קבוצה 7"/>
          <p:cNvGrpSpPr/>
          <p:nvPr/>
        </p:nvGrpSpPr>
        <p:grpSpPr>
          <a:xfrm>
            <a:off x="4730334" y="3729160"/>
            <a:ext cx="6096000" cy="1482437"/>
            <a:chOff x="4730334" y="2053331"/>
            <a:chExt cx="6096000" cy="1482437"/>
          </a:xfrm>
        </p:grpSpPr>
        <p:sp>
          <p:nvSpPr>
            <p:cNvPr id="9" name="סוגר מסולסל ימני 8"/>
            <p:cNvSpPr/>
            <p:nvPr/>
          </p:nvSpPr>
          <p:spPr>
            <a:xfrm>
              <a:off x="8354291" y="2053331"/>
              <a:ext cx="1967345" cy="1482437"/>
            </a:xfrm>
            <a:prstGeom prst="rightBrac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srgbClr val="002060"/>
                </a:solidFill>
              </a:endParaRPr>
            </a:p>
          </p:txBody>
        </p:sp>
        <p:sp>
          <p:nvSpPr>
            <p:cNvPr id="10" name="מלבן 9"/>
            <p:cNvSpPr/>
            <p:nvPr/>
          </p:nvSpPr>
          <p:spPr>
            <a:xfrm>
              <a:off x="4730334" y="2471383"/>
              <a:ext cx="6096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he-IL" b="1" dirty="0">
                  <a:solidFill>
                    <a:srgbClr val="002060"/>
                  </a:solidFill>
                </a:rPr>
                <a:t>האם סידרתם חדר </a:t>
              </a:r>
              <a:r>
                <a:rPr lang="he-IL" b="1" dirty="0">
                  <a:solidFill>
                    <a:srgbClr val="002060"/>
                  </a:solidFill>
                  <a:sym typeface="Wingdings" panose="05000000000000000000" pitchFamily="2" charset="2"/>
                </a:rPr>
                <a:t>  </a:t>
              </a:r>
              <a:r>
                <a:rPr lang="he-IL" b="1" dirty="0">
                  <a:solidFill>
                    <a:srgbClr val="C00000"/>
                  </a:solidFill>
                  <a:sym typeface="Wingdings" panose="05000000000000000000" pitchFamily="2" charset="2"/>
                </a:rPr>
                <a:t>שקר</a:t>
              </a:r>
            </a:p>
            <a:p>
              <a:pPr algn="ctr"/>
              <a:r>
                <a:rPr lang="he-IL" b="1" dirty="0">
                  <a:solidFill>
                    <a:srgbClr val="002060"/>
                  </a:solidFill>
                  <a:sym typeface="Wingdings" panose="05000000000000000000" pitchFamily="2" charset="2"/>
                </a:rPr>
                <a:t>האם פיניתם מדיח  </a:t>
              </a:r>
              <a:r>
                <a:rPr lang="he-IL" b="1" dirty="0">
                  <a:solidFill>
                    <a:srgbClr val="C00000"/>
                  </a:solidFill>
                  <a:sym typeface="Wingdings" panose="05000000000000000000" pitchFamily="2" charset="2"/>
                </a:rPr>
                <a:t>אמת</a:t>
              </a:r>
              <a:endParaRPr lang="he-IL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11" name="חץ: למטה 15">
            <a:extLst>
              <a:ext uri="{FF2B5EF4-FFF2-40B4-BE49-F238E27FC236}">
                <a16:creationId xmlns:a16="http://schemas.microsoft.com/office/drawing/2014/main" id="{EAA00E1F-4AB0-486C-913B-15052F60E18D}"/>
              </a:ext>
            </a:extLst>
          </p:cNvPr>
          <p:cNvSpPr/>
          <p:nvPr/>
        </p:nvSpPr>
        <p:spPr>
          <a:xfrm rot="5400000">
            <a:off x="5127669" y="2103310"/>
            <a:ext cx="554182" cy="1382477"/>
          </a:xfrm>
          <a:prstGeom prst="downArrow">
            <a:avLst>
              <a:gd name="adj1" fmla="val 50000"/>
              <a:gd name="adj2" fmla="val 8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2" name="חץ: למטה 15">
            <a:extLst>
              <a:ext uri="{FF2B5EF4-FFF2-40B4-BE49-F238E27FC236}">
                <a16:creationId xmlns:a16="http://schemas.microsoft.com/office/drawing/2014/main" id="{EAA00E1F-4AB0-486C-913B-15052F60E18D}"/>
              </a:ext>
            </a:extLst>
          </p:cNvPr>
          <p:cNvSpPr/>
          <p:nvPr/>
        </p:nvSpPr>
        <p:spPr>
          <a:xfrm rot="5400000">
            <a:off x="5180280" y="3848535"/>
            <a:ext cx="554182" cy="1382477"/>
          </a:xfrm>
          <a:prstGeom prst="downArrow">
            <a:avLst>
              <a:gd name="adj1" fmla="val 50000"/>
              <a:gd name="adj2" fmla="val 8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grpSp>
        <p:nvGrpSpPr>
          <p:cNvPr id="13" name="קבוצה 12"/>
          <p:cNvGrpSpPr/>
          <p:nvPr/>
        </p:nvGrpSpPr>
        <p:grpSpPr>
          <a:xfrm>
            <a:off x="2455229" y="1783363"/>
            <a:ext cx="1602472" cy="1713577"/>
            <a:chOff x="6957129" y="3329797"/>
            <a:chExt cx="1841814" cy="2475176"/>
          </a:xfrm>
        </p:grpSpPr>
        <p:sp>
          <p:nvSpPr>
            <p:cNvPr id="14" name="פס אלכסוני 13"/>
            <p:cNvSpPr/>
            <p:nvPr/>
          </p:nvSpPr>
          <p:spPr>
            <a:xfrm>
              <a:off x="7746521" y="3329797"/>
              <a:ext cx="1052422" cy="2475176"/>
            </a:xfrm>
            <a:prstGeom prst="diagStripe">
              <a:avLst>
                <a:gd name="adj" fmla="val 6882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srgbClr val="002060"/>
                </a:solidFill>
              </a:endParaRPr>
            </a:p>
          </p:txBody>
        </p:sp>
        <p:sp>
          <p:nvSpPr>
            <p:cNvPr id="15" name="פס אלכסוני 14"/>
            <p:cNvSpPr/>
            <p:nvPr/>
          </p:nvSpPr>
          <p:spPr>
            <a:xfrm flipH="1">
              <a:off x="6957129" y="4241672"/>
              <a:ext cx="789391" cy="1563300"/>
            </a:xfrm>
            <a:prstGeom prst="diagStrip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srgbClr val="002060"/>
                </a:solidFill>
              </a:endParaRPr>
            </a:p>
          </p:txBody>
        </p:sp>
      </p:grpSp>
      <p:sp>
        <p:nvSpPr>
          <p:cNvPr id="16" name="כפל 15"/>
          <p:cNvSpPr/>
          <p:nvPr/>
        </p:nvSpPr>
        <p:spPr>
          <a:xfrm>
            <a:off x="1931599" y="3344818"/>
            <a:ext cx="2420881" cy="2389909"/>
          </a:xfrm>
          <a:prstGeom prst="mathMultiply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126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תוכן 1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he-IL" sz="11400" b="1" dirty="0">
                <a:solidFill>
                  <a:srgbClr val="11A4AB"/>
                </a:solidFill>
              </a:rPr>
              <a:t>או</a:t>
            </a:r>
            <a:endParaRPr lang="he-IL" sz="3600" b="1" dirty="0">
              <a:solidFill>
                <a:srgbClr val="11A4AB"/>
              </a:solidFill>
            </a:endParaRPr>
          </a:p>
          <a:p>
            <a:pPr marL="0" indent="0" algn="ctr">
              <a:buNone/>
            </a:pPr>
            <a:endParaRPr lang="he-IL" sz="3600" b="1" dirty="0"/>
          </a:p>
          <a:p>
            <a:pPr marL="0" indent="0" algn="ctr">
              <a:buNone/>
            </a:pPr>
            <a:endParaRPr lang="he-IL" dirty="0">
              <a:sym typeface="Wingdings" panose="05000000000000000000" pitchFamily="2" charset="2"/>
            </a:endParaRPr>
          </a:p>
          <a:p>
            <a:pPr marL="0" indent="0" algn="ctr">
              <a:buNone/>
            </a:pPr>
            <a:endParaRPr lang="he-IL" dirty="0">
              <a:solidFill>
                <a:srgbClr val="C00000"/>
              </a:solidFill>
              <a:sym typeface="Wingdings" panose="05000000000000000000" pitchFamily="2" charset="2"/>
            </a:endParaRPr>
          </a:p>
          <a:p>
            <a:pPr marL="0" indent="0" algn="ctr">
              <a:buNone/>
            </a:pPr>
            <a:endParaRPr lang="he-IL" dirty="0">
              <a:solidFill>
                <a:srgbClr val="C00000"/>
              </a:solidFill>
              <a:sym typeface="Wingdings" panose="05000000000000000000" pitchFamily="2" charset="2"/>
            </a:endParaRPr>
          </a:p>
          <a:p>
            <a:pPr marL="0" indent="0" algn="ctr">
              <a:buNone/>
            </a:pPr>
            <a:endParaRPr lang="he-IL" dirty="0">
              <a:solidFill>
                <a:srgbClr val="C00000"/>
              </a:solidFill>
              <a:sym typeface="Wingdings" panose="05000000000000000000" pitchFamily="2" charset="2"/>
            </a:endParaRPr>
          </a:p>
          <a:p>
            <a:pPr marL="0" indent="0" algn="ctr">
              <a:buNone/>
            </a:pPr>
            <a:endParaRPr lang="he-IL" dirty="0">
              <a:solidFill>
                <a:srgbClr val="C00000"/>
              </a:solidFill>
              <a:sym typeface="Wingdings" panose="05000000000000000000" pitchFamily="2" charset="2"/>
            </a:endParaRPr>
          </a:p>
          <a:p>
            <a:pPr marL="0" indent="0" algn="ctr">
              <a:buNone/>
            </a:pPr>
            <a:endParaRPr lang="he-IL" dirty="0">
              <a:solidFill>
                <a:srgbClr val="C00000"/>
              </a:solidFill>
              <a:sym typeface="Wingdings" panose="05000000000000000000" pitchFamily="2" charset="2"/>
            </a:endParaRPr>
          </a:p>
          <a:p>
            <a:pPr marL="0" indent="0" algn="ctr">
              <a:buNone/>
            </a:pPr>
            <a:endParaRPr lang="he-IL" dirty="0">
              <a:solidFill>
                <a:srgbClr val="C00000"/>
              </a:solidFill>
              <a:sym typeface="Wingdings" panose="05000000000000000000" pitchFamily="2" charset="2"/>
            </a:endParaRPr>
          </a:p>
          <a:p>
            <a:pPr marL="0" indent="0" algn="ctr">
              <a:buNone/>
            </a:pPr>
            <a:endParaRPr lang="he-IL" dirty="0">
              <a:solidFill>
                <a:srgbClr val="C00000"/>
              </a:solidFill>
              <a:sym typeface="Wingdings" panose="05000000000000000000" pitchFamily="2" charset="2"/>
            </a:endParaRPr>
          </a:p>
          <a:p>
            <a:pPr marL="0" indent="0" algn="ctr">
              <a:buNone/>
            </a:pPr>
            <a:br>
              <a:rPr lang="en-US" dirty="0">
                <a:solidFill>
                  <a:srgbClr val="C00000"/>
                </a:solidFill>
                <a:sym typeface="Wingdings" panose="05000000000000000000" pitchFamily="2" charset="2"/>
              </a:rPr>
            </a:br>
            <a:endParaRPr lang="he-IL" dirty="0">
              <a:solidFill>
                <a:srgbClr val="C00000"/>
              </a:solidFill>
              <a:sym typeface="Wingdings" panose="05000000000000000000" pitchFamily="2" charset="2"/>
            </a:endParaRPr>
          </a:p>
        </p:txBody>
      </p:sp>
      <p:sp>
        <p:nvSpPr>
          <p:cNvPr id="3" name="כותרת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תנאים מורכבים</a:t>
            </a:r>
          </a:p>
        </p:txBody>
      </p:sp>
      <p:sp>
        <p:nvSpPr>
          <p:cNvPr id="5" name="מלבן 4"/>
          <p:cNvSpPr/>
          <p:nvPr/>
        </p:nvSpPr>
        <p:spPr>
          <a:xfrm>
            <a:off x="273272" y="5793318"/>
            <a:ext cx="69445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b="1" dirty="0">
                <a:solidFill>
                  <a:srgbClr val="C00000"/>
                </a:solidFill>
                <a:sym typeface="Wingdings" panose="05000000000000000000" pitchFamily="2" charset="2"/>
              </a:rPr>
              <a:t>אם תסדרו את החדר </a:t>
            </a:r>
            <a:r>
              <a:rPr lang="he-IL" sz="3600" b="1" dirty="0">
                <a:solidFill>
                  <a:srgbClr val="002060">
                    <a:lumMod val="75000"/>
                    <a:lumOff val="25000"/>
                  </a:srgbClr>
                </a:solidFill>
                <a:sym typeface="Wingdings" panose="05000000000000000000" pitchFamily="2" charset="2"/>
              </a:rPr>
              <a:t>או </a:t>
            </a:r>
            <a:r>
              <a:rPr lang="he-IL" b="1" dirty="0">
                <a:solidFill>
                  <a:srgbClr val="C00000"/>
                </a:solidFill>
                <a:sym typeface="Wingdings" panose="05000000000000000000" pitchFamily="2" charset="2"/>
              </a:rPr>
              <a:t>תפנו מדיח תוכלו לשחק במחשב</a:t>
            </a:r>
            <a:endParaRPr lang="he-IL" b="1" dirty="0">
              <a:solidFill>
                <a:srgbClr val="002060"/>
              </a:solidFill>
            </a:endParaRPr>
          </a:p>
        </p:txBody>
      </p:sp>
      <p:grpSp>
        <p:nvGrpSpPr>
          <p:cNvPr id="7" name="קבוצה 6"/>
          <p:cNvGrpSpPr/>
          <p:nvPr/>
        </p:nvGrpSpPr>
        <p:grpSpPr>
          <a:xfrm>
            <a:off x="4730334" y="2053331"/>
            <a:ext cx="6096000" cy="1482437"/>
            <a:chOff x="4730334" y="2053331"/>
            <a:chExt cx="6096000" cy="1482437"/>
          </a:xfrm>
        </p:grpSpPr>
        <p:sp>
          <p:nvSpPr>
            <p:cNvPr id="4" name="סוגר מסולסל ימני 3"/>
            <p:cNvSpPr/>
            <p:nvPr/>
          </p:nvSpPr>
          <p:spPr>
            <a:xfrm>
              <a:off x="8354291" y="2053331"/>
              <a:ext cx="1967345" cy="1482437"/>
            </a:xfrm>
            <a:prstGeom prst="rightBrac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srgbClr val="002060"/>
                </a:solidFill>
              </a:endParaRPr>
            </a:p>
          </p:txBody>
        </p:sp>
        <p:sp>
          <p:nvSpPr>
            <p:cNvPr id="6" name="מלבן 5"/>
            <p:cNvSpPr/>
            <p:nvPr/>
          </p:nvSpPr>
          <p:spPr>
            <a:xfrm>
              <a:off x="4730334" y="2471383"/>
              <a:ext cx="6096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he-IL" b="1" dirty="0">
                  <a:solidFill>
                    <a:srgbClr val="002060"/>
                  </a:solidFill>
                </a:rPr>
                <a:t>האם סידרתם חדר </a:t>
              </a:r>
              <a:r>
                <a:rPr lang="he-IL" b="1" dirty="0">
                  <a:solidFill>
                    <a:srgbClr val="002060"/>
                  </a:solidFill>
                  <a:sym typeface="Wingdings" panose="05000000000000000000" pitchFamily="2" charset="2"/>
                </a:rPr>
                <a:t>  </a:t>
              </a:r>
              <a:r>
                <a:rPr lang="he-IL" b="1" dirty="0">
                  <a:solidFill>
                    <a:srgbClr val="C00000"/>
                  </a:solidFill>
                  <a:sym typeface="Wingdings" panose="05000000000000000000" pitchFamily="2" charset="2"/>
                </a:rPr>
                <a:t>אמת</a:t>
              </a:r>
            </a:p>
            <a:p>
              <a:pPr algn="ctr"/>
              <a:r>
                <a:rPr lang="he-IL" b="1" dirty="0">
                  <a:solidFill>
                    <a:srgbClr val="002060"/>
                  </a:solidFill>
                  <a:sym typeface="Wingdings" panose="05000000000000000000" pitchFamily="2" charset="2"/>
                </a:rPr>
                <a:t>האם פיניתם מדיח  </a:t>
              </a:r>
              <a:r>
                <a:rPr lang="he-IL" b="1" dirty="0">
                  <a:solidFill>
                    <a:srgbClr val="C00000"/>
                  </a:solidFill>
                  <a:sym typeface="Wingdings" panose="05000000000000000000" pitchFamily="2" charset="2"/>
                </a:rPr>
                <a:t>אמת</a:t>
              </a:r>
              <a:endParaRPr lang="he-IL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8" name="קבוצה 7"/>
          <p:cNvGrpSpPr/>
          <p:nvPr/>
        </p:nvGrpSpPr>
        <p:grpSpPr>
          <a:xfrm>
            <a:off x="4730334" y="3729160"/>
            <a:ext cx="6096000" cy="1482437"/>
            <a:chOff x="4730334" y="2053331"/>
            <a:chExt cx="6096000" cy="1482437"/>
          </a:xfrm>
        </p:grpSpPr>
        <p:sp>
          <p:nvSpPr>
            <p:cNvPr id="9" name="סוגר מסולסל ימני 8"/>
            <p:cNvSpPr/>
            <p:nvPr/>
          </p:nvSpPr>
          <p:spPr>
            <a:xfrm>
              <a:off x="8354291" y="2053331"/>
              <a:ext cx="1967345" cy="1482437"/>
            </a:xfrm>
            <a:prstGeom prst="rightBrac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srgbClr val="002060"/>
                </a:solidFill>
              </a:endParaRPr>
            </a:p>
          </p:txBody>
        </p:sp>
        <p:sp>
          <p:nvSpPr>
            <p:cNvPr id="10" name="מלבן 9"/>
            <p:cNvSpPr/>
            <p:nvPr/>
          </p:nvSpPr>
          <p:spPr>
            <a:xfrm>
              <a:off x="4730334" y="2471383"/>
              <a:ext cx="6096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he-IL" b="1" dirty="0">
                  <a:solidFill>
                    <a:srgbClr val="002060"/>
                  </a:solidFill>
                </a:rPr>
                <a:t>האם סידרתם חדר </a:t>
              </a:r>
              <a:r>
                <a:rPr lang="he-IL" b="1" dirty="0">
                  <a:solidFill>
                    <a:srgbClr val="002060"/>
                  </a:solidFill>
                  <a:sym typeface="Wingdings" panose="05000000000000000000" pitchFamily="2" charset="2"/>
                </a:rPr>
                <a:t>  </a:t>
              </a:r>
              <a:r>
                <a:rPr lang="he-IL" b="1" dirty="0">
                  <a:solidFill>
                    <a:srgbClr val="C00000"/>
                  </a:solidFill>
                  <a:sym typeface="Wingdings" panose="05000000000000000000" pitchFamily="2" charset="2"/>
                </a:rPr>
                <a:t>שקר</a:t>
              </a:r>
            </a:p>
            <a:p>
              <a:pPr algn="ctr"/>
              <a:r>
                <a:rPr lang="he-IL" b="1" dirty="0">
                  <a:solidFill>
                    <a:srgbClr val="002060"/>
                  </a:solidFill>
                  <a:sym typeface="Wingdings" panose="05000000000000000000" pitchFamily="2" charset="2"/>
                </a:rPr>
                <a:t>האם פיניתם מדיח  </a:t>
              </a:r>
              <a:r>
                <a:rPr lang="he-IL" b="1" dirty="0">
                  <a:solidFill>
                    <a:srgbClr val="C00000"/>
                  </a:solidFill>
                  <a:sym typeface="Wingdings" panose="05000000000000000000" pitchFamily="2" charset="2"/>
                </a:rPr>
                <a:t>אמת</a:t>
              </a:r>
              <a:endParaRPr lang="he-IL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11" name="חץ: למטה 15">
            <a:extLst>
              <a:ext uri="{FF2B5EF4-FFF2-40B4-BE49-F238E27FC236}">
                <a16:creationId xmlns:a16="http://schemas.microsoft.com/office/drawing/2014/main" id="{EAA00E1F-4AB0-486C-913B-15052F60E18D}"/>
              </a:ext>
            </a:extLst>
          </p:cNvPr>
          <p:cNvSpPr/>
          <p:nvPr/>
        </p:nvSpPr>
        <p:spPr>
          <a:xfrm rot="5400000">
            <a:off x="5127669" y="2103310"/>
            <a:ext cx="554182" cy="1382477"/>
          </a:xfrm>
          <a:prstGeom prst="downArrow">
            <a:avLst>
              <a:gd name="adj1" fmla="val 50000"/>
              <a:gd name="adj2" fmla="val 8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2" name="חץ: למטה 15">
            <a:extLst>
              <a:ext uri="{FF2B5EF4-FFF2-40B4-BE49-F238E27FC236}">
                <a16:creationId xmlns:a16="http://schemas.microsoft.com/office/drawing/2014/main" id="{EAA00E1F-4AB0-486C-913B-15052F60E18D}"/>
              </a:ext>
            </a:extLst>
          </p:cNvPr>
          <p:cNvSpPr/>
          <p:nvPr/>
        </p:nvSpPr>
        <p:spPr>
          <a:xfrm rot="5400000">
            <a:off x="5180279" y="3779139"/>
            <a:ext cx="554182" cy="1382477"/>
          </a:xfrm>
          <a:prstGeom prst="downArrow">
            <a:avLst>
              <a:gd name="adj1" fmla="val 50000"/>
              <a:gd name="adj2" fmla="val 8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grpSp>
        <p:nvGrpSpPr>
          <p:cNvPr id="13" name="קבוצה 12"/>
          <p:cNvGrpSpPr/>
          <p:nvPr/>
        </p:nvGrpSpPr>
        <p:grpSpPr>
          <a:xfrm>
            <a:off x="2455229" y="1783363"/>
            <a:ext cx="1602472" cy="1713577"/>
            <a:chOff x="6957129" y="3329797"/>
            <a:chExt cx="1841814" cy="2475176"/>
          </a:xfrm>
        </p:grpSpPr>
        <p:sp>
          <p:nvSpPr>
            <p:cNvPr id="14" name="פס אלכסוני 13"/>
            <p:cNvSpPr/>
            <p:nvPr/>
          </p:nvSpPr>
          <p:spPr>
            <a:xfrm>
              <a:off x="7746521" y="3329797"/>
              <a:ext cx="1052422" cy="2475176"/>
            </a:xfrm>
            <a:prstGeom prst="diagStripe">
              <a:avLst>
                <a:gd name="adj" fmla="val 6882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srgbClr val="002060"/>
                </a:solidFill>
              </a:endParaRPr>
            </a:p>
          </p:txBody>
        </p:sp>
        <p:sp>
          <p:nvSpPr>
            <p:cNvPr id="15" name="פס אלכסוני 14"/>
            <p:cNvSpPr/>
            <p:nvPr/>
          </p:nvSpPr>
          <p:spPr>
            <a:xfrm flipH="1">
              <a:off x="6957129" y="4241672"/>
              <a:ext cx="789391" cy="1563300"/>
            </a:xfrm>
            <a:prstGeom prst="diagStrip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srgbClr val="002060"/>
                </a:solidFill>
              </a:endParaRPr>
            </a:p>
          </p:txBody>
        </p:sp>
      </p:grpSp>
      <p:grpSp>
        <p:nvGrpSpPr>
          <p:cNvPr id="17" name="קבוצה 16"/>
          <p:cNvGrpSpPr/>
          <p:nvPr/>
        </p:nvGrpSpPr>
        <p:grpSpPr>
          <a:xfrm>
            <a:off x="2355437" y="3729160"/>
            <a:ext cx="1602472" cy="1713577"/>
            <a:chOff x="6957129" y="3329797"/>
            <a:chExt cx="1841814" cy="2475176"/>
          </a:xfrm>
        </p:grpSpPr>
        <p:sp>
          <p:nvSpPr>
            <p:cNvPr id="18" name="פס אלכסוני 17"/>
            <p:cNvSpPr/>
            <p:nvPr/>
          </p:nvSpPr>
          <p:spPr>
            <a:xfrm>
              <a:off x="7746521" y="3329797"/>
              <a:ext cx="1052422" cy="2475176"/>
            </a:xfrm>
            <a:prstGeom prst="diagStripe">
              <a:avLst>
                <a:gd name="adj" fmla="val 6882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srgbClr val="002060"/>
                </a:solidFill>
              </a:endParaRPr>
            </a:p>
          </p:txBody>
        </p:sp>
        <p:sp>
          <p:nvSpPr>
            <p:cNvPr id="19" name="פס אלכסוני 18"/>
            <p:cNvSpPr/>
            <p:nvPr/>
          </p:nvSpPr>
          <p:spPr>
            <a:xfrm flipH="1">
              <a:off x="6957129" y="4241672"/>
              <a:ext cx="789391" cy="1563300"/>
            </a:xfrm>
            <a:prstGeom prst="diagStrip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srgbClr val="002060"/>
                </a:solidFill>
              </a:endParaRPr>
            </a:p>
          </p:txBody>
        </p:sp>
      </p:grpSp>
      <p:sp>
        <p:nvSpPr>
          <p:cNvPr id="20" name="הסבר אליפטי 19"/>
          <p:cNvSpPr/>
          <p:nvPr/>
        </p:nvSpPr>
        <p:spPr>
          <a:xfrm>
            <a:off x="318655" y="4003964"/>
            <a:ext cx="1371600" cy="942109"/>
          </a:xfrm>
          <a:prstGeom prst="wedgeEllipseCallout">
            <a:avLst>
              <a:gd name="adj1" fmla="val 95328"/>
              <a:gd name="adj2" fmla="val 54188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srgbClr val="002060"/>
                </a:solidFill>
              </a:rPr>
              <a:t>תנאי מספיק</a:t>
            </a:r>
          </a:p>
        </p:txBody>
      </p:sp>
    </p:spTree>
    <p:extLst>
      <p:ext uri="{BB962C8B-B14F-4D97-AF65-F5344CB8AC3E}">
        <p14:creationId xmlns:p14="http://schemas.microsoft.com/office/powerpoint/2010/main" val="23574570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תוכן 1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he-IL" sz="4000" b="1" dirty="0">
              <a:solidFill>
                <a:srgbClr val="12B4BC"/>
              </a:solidFill>
            </a:endParaRPr>
          </a:p>
          <a:p>
            <a:pPr marL="0" indent="0">
              <a:buNone/>
            </a:pPr>
            <a:r>
              <a:rPr lang="he-IL" sz="4000" b="1" dirty="0">
                <a:solidFill>
                  <a:srgbClr val="12B4BC"/>
                </a:solidFill>
              </a:rPr>
              <a:t>בתנאים מורכבים משתמשים גם בתחום הנדסת החשמל והלוגיקה</a:t>
            </a:r>
          </a:p>
          <a:p>
            <a:pPr marL="0" indent="0">
              <a:buNone/>
            </a:pPr>
            <a:endParaRPr lang="he-IL" sz="4000" b="1" dirty="0">
              <a:solidFill>
                <a:srgbClr val="12B4BC"/>
              </a:solidFill>
            </a:endParaRPr>
          </a:p>
          <a:p>
            <a:pPr marL="0" indent="0">
              <a:buNone/>
            </a:pPr>
            <a:r>
              <a:rPr lang="he-IL" sz="4000" b="1" dirty="0">
                <a:solidFill>
                  <a:srgbClr val="12B4BC"/>
                </a:solidFill>
              </a:rPr>
              <a:t>בדוגמאות הבאות נבחן מעגל חשמלי</a:t>
            </a:r>
          </a:p>
        </p:txBody>
      </p:sp>
      <p:sp>
        <p:nvSpPr>
          <p:cNvPr id="3" name="כותרת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תנאים מורכבים	</a:t>
            </a:r>
          </a:p>
        </p:txBody>
      </p:sp>
      <p:sp>
        <p:nvSpPr>
          <p:cNvPr id="4" name="ברק 3"/>
          <p:cNvSpPr/>
          <p:nvPr/>
        </p:nvSpPr>
        <p:spPr>
          <a:xfrm>
            <a:off x="720436" y="2507673"/>
            <a:ext cx="1343891" cy="1925782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469864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ערכת נושא Office">
  <a:themeElements>
    <a:clrScheme name="מערכת שידורים">
      <a:dk1>
        <a:srgbClr val="002060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7030A0"/>
      </a:folHlink>
    </a:clrScheme>
    <a:fontScheme name="התאמה אישית 3">
      <a:majorFont>
        <a:latin typeface="Varela Round"/>
        <a:ea typeface=""/>
        <a:cs typeface="Varela Round"/>
      </a:majorFont>
      <a:minorFont>
        <a:latin typeface="Varela Round"/>
        <a:ea typeface=""/>
        <a:cs typeface="Varela Round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1979</Words>
  <Application>Microsoft Office PowerPoint</Application>
  <PresentationFormat>Widescreen</PresentationFormat>
  <Paragraphs>381</Paragraphs>
  <Slides>49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49</vt:i4>
      </vt:variant>
    </vt:vector>
  </HeadingPairs>
  <TitlesOfParts>
    <vt:vector size="53" baseType="lpstr">
      <vt:lpstr>Arial</vt:lpstr>
      <vt:lpstr>Varela Round</vt:lpstr>
      <vt:lpstr>ערכת נושא Office</vt:lpstr>
      <vt:lpstr>1_ערכת נושא Office</vt:lpstr>
      <vt:lpstr>מערכת שידורים לאומית</vt:lpstr>
      <vt:lpstr>תנאים מורכבים</vt:lpstr>
      <vt:lpstr>מה נלמד היום </vt:lpstr>
      <vt:lpstr>תנאים מורכבים</vt:lpstr>
      <vt:lpstr>תנאים מורכבים</vt:lpstr>
      <vt:lpstr>תנאים מורכבים</vt:lpstr>
      <vt:lpstr>תנאים מורכבים</vt:lpstr>
      <vt:lpstr>תנאים מורכבים</vt:lpstr>
      <vt:lpstr>תנאים מורכבים </vt:lpstr>
      <vt:lpstr>תנאי מורכב</vt:lpstr>
      <vt:lpstr>תנאי מורכב</vt:lpstr>
      <vt:lpstr>תנאי מורכב</vt:lpstr>
      <vt:lpstr>תנאי מורכב</vt:lpstr>
      <vt:lpstr>תנאי מורכב</vt:lpstr>
      <vt:lpstr>תנאי מורכב</vt:lpstr>
      <vt:lpstr>תנאי מורכב</vt:lpstr>
      <vt:lpstr>תנאי מורכב</vt:lpstr>
      <vt:lpstr>תנאי מורכב</vt:lpstr>
      <vt:lpstr>טבלה לדוגמה</vt:lpstr>
      <vt:lpstr>תנאים מורכבים</vt:lpstr>
      <vt:lpstr>תנאים מורכבים</vt:lpstr>
      <vt:lpstr>תנאים מורכבים</vt:lpstr>
      <vt:lpstr>תנאים מורכבים</vt:lpstr>
      <vt:lpstr>נעצור ונתרגל</vt:lpstr>
      <vt:lpstr>תנאים מורכבים</vt:lpstr>
      <vt:lpstr>תנאים מורכבים</vt:lpstr>
      <vt:lpstr>PowerPoint Presentation</vt:lpstr>
      <vt:lpstr>תנאים מורכבים</vt:lpstr>
      <vt:lpstr>תנאים מורכבים</vt:lpstr>
      <vt:lpstr>תנאים מורכבים</vt:lpstr>
      <vt:lpstr>תנאים מורכבים</vt:lpstr>
      <vt:lpstr>תנאים מורכבים</vt:lpstr>
      <vt:lpstr>משחק אבן נייר ומספריים</vt:lpstr>
      <vt:lpstr>תנאים מורכבים</vt:lpstr>
      <vt:lpstr>תנאים</vt:lpstr>
      <vt:lpstr>תנאים</vt:lpstr>
      <vt:lpstr>תנאים</vt:lpstr>
      <vt:lpstr>חידה מפעל החרוזים</vt:lpstr>
      <vt:lpstr>חידה מפעל החרוזים</vt:lpstr>
      <vt:lpstr>תנאים</vt:lpstr>
      <vt:lpstr>תנאים</vt:lpstr>
      <vt:lpstr>תנאים</vt:lpstr>
      <vt:lpstr>תאים מורכבים</vt:lpstr>
      <vt:lpstr>תנאים</vt:lpstr>
      <vt:lpstr>תנאים</vt:lpstr>
      <vt:lpstr>תנאים מורכבים</vt:lpstr>
      <vt:lpstr>תנאים מורכבים סיכום</vt:lpstr>
      <vt:lpstr>דף עבודה ותרגול עצמי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מערכת שידורים לאומית</dc:title>
  <dc:creator>USER</dc:creator>
  <cp:lastModifiedBy>Anat</cp:lastModifiedBy>
  <cp:revision>18</cp:revision>
  <dcterms:created xsi:type="dcterms:W3CDTF">2020-05-22T06:52:27Z</dcterms:created>
  <dcterms:modified xsi:type="dcterms:W3CDTF">2020-05-27T15:02:43Z</dcterms:modified>
</cp:coreProperties>
</file>