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4"/>
  </p:notesMasterIdLst>
  <p:sldIdLst>
    <p:sldId id="257" r:id="rId2"/>
    <p:sldId id="262" r:id="rId3"/>
    <p:sldId id="313" r:id="rId4"/>
    <p:sldId id="263" r:id="rId5"/>
    <p:sldId id="373" r:id="rId6"/>
    <p:sldId id="312" r:id="rId7"/>
    <p:sldId id="374" r:id="rId8"/>
    <p:sldId id="375" r:id="rId9"/>
    <p:sldId id="376" r:id="rId10"/>
    <p:sldId id="377" r:id="rId11"/>
    <p:sldId id="378" r:id="rId12"/>
    <p:sldId id="379" r:id="rId13"/>
    <p:sldId id="381" r:id="rId14"/>
    <p:sldId id="382" r:id="rId15"/>
    <p:sldId id="380" r:id="rId16"/>
    <p:sldId id="383" r:id="rId17"/>
    <p:sldId id="385" r:id="rId18"/>
    <p:sldId id="384" r:id="rId19"/>
    <p:sldId id="386" r:id="rId20"/>
    <p:sldId id="288" r:id="rId21"/>
    <p:sldId id="410" r:id="rId22"/>
    <p:sldId id="388" r:id="rId23"/>
    <p:sldId id="389" r:id="rId24"/>
    <p:sldId id="390" r:id="rId25"/>
    <p:sldId id="395" r:id="rId26"/>
    <p:sldId id="391" r:id="rId27"/>
    <p:sldId id="411" r:id="rId28"/>
    <p:sldId id="392" r:id="rId29"/>
    <p:sldId id="394" r:id="rId30"/>
    <p:sldId id="396" r:id="rId31"/>
    <p:sldId id="412" r:id="rId32"/>
    <p:sldId id="398" r:id="rId33"/>
    <p:sldId id="413" r:id="rId34"/>
    <p:sldId id="399" r:id="rId35"/>
    <p:sldId id="400" r:id="rId36"/>
    <p:sldId id="402" r:id="rId37"/>
    <p:sldId id="401" r:id="rId38"/>
    <p:sldId id="403" r:id="rId39"/>
    <p:sldId id="405" r:id="rId40"/>
    <p:sldId id="404" r:id="rId41"/>
    <p:sldId id="406" r:id="rId42"/>
    <p:sldId id="415" r:id="rId43"/>
    <p:sldId id="408" r:id="rId44"/>
    <p:sldId id="416" r:id="rId45"/>
    <p:sldId id="414" r:id="rId46"/>
    <p:sldId id="417" r:id="rId47"/>
    <p:sldId id="419" r:id="rId48"/>
    <p:sldId id="352" r:id="rId49"/>
    <p:sldId id="418" r:id="rId50"/>
    <p:sldId id="343" r:id="rId51"/>
    <p:sldId id="478" r:id="rId52"/>
    <p:sldId id="360" r:id="rId53"/>
    <p:sldId id="420" r:id="rId54"/>
    <p:sldId id="422" r:id="rId55"/>
    <p:sldId id="421" r:id="rId56"/>
    <p:sldId id="423" r:id="rId57"/>
    <p:sldId id="424" r:id="rId58"/>
    <p:sldId id="425" r:id="rId59"/>
    <p:sldId id="427" r:id="rId60"/>
    <p:sldId id="428" r:id="rId61"/>
    <p:sldId id="429" r:id="rId62"/>
    <p:sldId id="435" r:id="rId63"/>
    <p:sldId id="436" r:id="rId64"/>
    <p:sldId id="433" r:id="rId65"/>
    <p:sldId id="434" r:id="rId66"/>
    <p:sldId id="432" r:id="rId67"/>
    <p:sldId id="438" r:id="rId68"/>
    <p:sldId id="437" r:id="rId69"/>
    <p:sldId id="439" r:id="rId70"/>
    <p:sldId id="440" r:id="rId71"/>
    <p:sldId id="441" r:id="rId72"/>
    <p:sldId id="443" r:id="rId73"/>
    <p:sldId id="442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5" r:id="rId85"/>
    <p:sldId id="454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65" r:id="rId96"/>
    <p:sldId id="466" r:id="rId97"/>
    <p:sldId id="467" r:id="rId98"/>
    <p:sldId id="468" r:id="rId99"/>
    <p:sldId id="469" r:id="rId100"/>
    <p:sldId id="470" r:id="rId101"/>
    <p:sldId id="471" r:id="rId102"/>
    <p:sldId id="472" r:id="rId103"/>
    <p:sldId id="473" r:id="rId104"/>
    <p:sldId id="474" r:id="rId105"/>
    <p:sldId id="475" r:id="rId106"/>
    <p:sldId id="476" r:id="rId107"/>
    <p:sldId id="477" r:id="rId108"/>
    <p:sldId id="332" r:id="rId109"/>
    <p:sldId id="301" r:id="rId110"/>
    <p:sldId id="372" r:id="rId111"/>
    <p:sldId id="291" r:id="rId112"/>
    <p:sldId id="309" r:id="rId1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92A72"/>
    <a:srgbClr val="92D050"/>
    <a:srgbClr val="6CF0FF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3625" autoAdjust="0"/>
  </p:normalViewPr>
  <p:slideViewPr>
    <p:cSldViewPr snapToGrid="0" snapToObjects="1">
      <p:cViewPr>
        <p:scale>
          <a:sx n="52" d="100"/>
          <a:sy n="52" d="100"/>
        </p:scale>
        <p:origin x="2352" y="94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l Chamoula" userId="ac6f003072e8c24a" providerId="LiveId" clId="{BE7647E2-0610-41BB-A1BC-612ADFF7F3FC}"/>
    <pc:docChg chg="undo redo custSel addSld delSld modSld sldOrd">
      <pc:chgData name="Shaul Chamoula" userId="ac6f003072e8c24a" providerId="LiveId" clId="{BE7647E2-0610-41BB-A1BC-612ADFF7F3FC}" dt="2020-08-10T13:19:07.484" v="5570" actId="20577"/>
      <pc:docMkLst>
        <pc:docMk/>
      </pc:docMkLst>
      <pc:sldChg chg="modSp mod">
        <pc:chgData name="Shaul Chamoula" userId="ac6f003072e8c24a" providerId="LiveId" clId="{BE7647E2-0610-41BB-A1BC-612ADFF7F3FC}" dt="2020-08-10T13:19:07.484" v="5570" actId="20577"/>
        <pc:sldMkLst>
          <pc:docMk/>
          <pc:sldMk cId="0" sldId="262"/>
        </pc:sldMkLst>
        <pc:spChg chg="mod">
          <ac:chgData name="Shaul Chamoula" userId="ac6f003072e8c24a" providerId="LiveId" clId="{BE7647E2-0610-41BB-A1BC-612ADFF7F3FC}" dt="2020-08-10T13:19:07.484" v="5570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Shaul Chamoula" userId="ac6f003072e8c24a" providerId="LiveId" clId="{BE7647E2-0610-41BB-A1BC-612ADFF7F3FC}" dt="2020-08-03T08:51:07.559" v="42" actId="20577"/>
        <pc:sldMkLst>
          <pc:docMk/>
          <pc:sldMk cId="0" sldId="263"/>
        </pc:sldMkLst>
        <pc:spChg chg="mod">
          <ac:chgData name="Shaul Chamoula" userId="ac6f003072e8c24a" providerId="LiveId" clId="{BE7647E2-0610-41BB-A1BC-612ADFF7F3FC}" dt="2020-08-03T08:51:07.559" v="42" actId="20577"/>
          <ac:spMkLst>
            <pc:docMk/>
            <pc:sldMk cId="0" sldId="263"/>
            <ac:spMk id="12" creationId="{5E466935-65B4-4FCF-8C8B-DB8D695A65CC}"/>
          </ac:spMkLst>
        </pc:spChg>
      </pc:sldChg>
      <pc:sldChg chg="modSp mod">
        <pc:chgData name="Shaul Chamoula" userId="ac6f003072e8c24a" providerId="LiveId" clId="{BE7647E2-0610-41BB-A1BC-612ADFF7F3FC}" dt="2020-08-03T14:01:21.656" v="1549"/>
        <pc:sldMkLst>
          <pc:docMk/>
          <pc:sldMk cId="0" sldId="288"/>
        </pc:sldMkLst>
        <pc:spChg chg="mod">
          <ac:chgData name="Shaul Chamoula" userId="ac6f003072e8c24a" providerId="LiveId" clId="{BE7647E2-0610-41BB-A1BC-612ADFF7F3FC}" dt="2020-08-03T14:01:21.656" v="1549"/>
          <ac:spMkLst>
            <pc:docMk/>
            <pc:sldMk cId="0" sldId="288"/>
            <ac:spMk id="3" creationId="{137C9259-BD27-44CF-89D5-877243D9C831}"/>
          </ac:spMkLst>
        </pc:spChg>
      </pc:sldChg>
      <pc:sldChg chg="del">
        <pc:chgData name="Shaul Chamoula" userId="ac6f003072e8c24a" providerId="LiveId" clId="{BE7647E2-0610-41BB-A1BC-612ADFF7F3FC}" dt="2020-08-10T06:40:00.022" v="3261" actId="47"/>
        <pc:sldMkLst>
          <pc:docMk/>
          <pc:sldMk cId="2230144795" sldId="292"/>
        </pc:sldMkLst>
      </pc:sldChg>
      <pc:sldChg chg="del">
        <pc:chgData name="Shaul Chamoula" userId="ac6f003072e8c24a" providerId="LiveId" clId="{BE7647E2-0610-41BB-A1BC-612ADFF7F3FC}" dt="2020-08-10T06:40:00.624" v="3262" actId="47"/>
        <pc:sldMkLst>
          <pc:docMk/>
          <pc:sldMk cId="1718737886" sldId="298"/>
        </pc:sldMkLst>
      </pc:sldChg>
      <pc:sldChg chg="del">
        <pc:chgData name="Shaul Chamoula" userId="ac6f003072e8c24a" providerId="LiveId" clId="{BE7647E2-0610-41BB-A1BC-612ADFF7F3FC}" dt="2020-08-10T06:40:01.020" v="3263" actId="47"/>
        <pc:sldMkLst>
          <pc:docMk/>
          <pc:sldMk cId="1207789844" sldId="300"/>
        </pc:sldMkLst>
      </pc:sldChg>
      <pc:sldChg chg="del">
        <pc:chgData name="Shaul Chamoula" userId="ac6f003072e8c24a" providerId="LiveId" clId="{BE7647E2-0610-41BB-A1BC-612ADFF7F3FC}" dt="2020-08-10T06:39:57.566" v="3259" actId="47"/>
        <pc:sldMkLst>
          <pc:docMk/>
          <pc:sldMk cId="2007319970" sldId="302"/>
        </pc:sldMkLst>
      </pc:sldChg>
      <pc:sldChg chg="del">
        <pc:chgData name="Shaul Chamoula" userId="ac6f003072e8c24a" providerId="LiveId" clId="{BE7647E2-0610-41BB-A1BC-612ADFF7F3FC}" dt="2020-08-10T11:48:07.925" v="5552" actId="47"/>
        <pc:sldMkLst>
          <pc:docMk/>
          <pc:sldMk cId="3072097564" sldId="303"/>
        </pc:sldMkLst>
      </pc:sldChg>
      <pc:sldChg chg="del">
        <pc:chgData name="Shaul Chamoula" userId="ac6f003072e8c24a" providerId="LiveId" clId="{BE7647E2-0610-41BB-A1BC-612ADFF7F3FC}" dt="2020-08-10T06:40:02.368" v="3264" actId="47"/>
        <pc:sldMkLst>
          <pc:docMk/>
          <pc:sldMk cId="3526277996" sldId="304"/>
        </pc:sldMkLst>
      </pc:sldChg>
      <pc:sldChg chg="del">
        <pc:chgData name="Shaul Chamoula" userId="ac6f003072e8c24a" providerId="LiveId" clId="{BE7647E2-0610-41BB-A1BC-612ADFF7F3FC}" dt="2020-08-10T06:40:04.215" v="3265" actId="47"/>
        <pc:sldMkLst>
          <pc:docMk/>
          <pc:sldMk cId="3901153192" sldId="306"/>
        </pc:sldMkLst>
      </pc:sldChg>
      <pc:sldChg chg="del">
        <pc:chgData name="Shaul Chamoula" userId="ac6f003072e8c24a" providerId="LiveId" clId="{BE7647E2-0610-41BB-A1BC-612ADFF7F3FC}" dt="2020-08-10T06:39:56.725" v="3258" actId="47"/>
        <pc:sldMkLst>
          <pc:docMk/>
          <pc:sldMk cId="1095412416" sldId="307"/>
        </pc:sldMkLst>
      </pc:sldChg>
      <pc:sldChg chg="del">
        <pc:chgData name="Shaul Chamoula" userId="ac6f003072e8c24a" providerId="LiveId" clId="{BE7647E2-0610-41BB-A1BC-612ADFF7F3FC}" dt="2020-08-10T06:39:58.729" v="3260" actId="47"/>
        <pc:sldMkLst>
          <pc:docMk/>
          <pc:sldMk cId="2107791012" sldId="308"/>
        </pc:sldMkLst>
      </pc:sldChg>
      <pc:sldChg chg="addSp delSp modSp mod ord">
        <pc:chgData name="Shaul Chamoula" userId="ac6f003072e8c24a" providerId="LiveId" clId="{BE7647E2-0610-41BB-A1BC-612ADFF7F3FC}" dt="2020-08-03T12:30:02.516" v="292" actId="20577"/>
        <pc:sldMkLst>
          <pc:docMk/>
          <pc:sldMk cId="779410294" sldId="312"/>
        </pc:sldMkLst>
        <pc:spChg chg="add del mod">
          <ac:chgData name="Shaul Chamoula" userId="ac6f003072e8c24a" providerId="LiveId" clId="{BE7647E2-0610-41BB-A1BC-612ADFF7F3FC}" dt="2020-08-03T11:44:00.170" v="59"/>
          <ac:spMkLst>
            <pc:docMk/>
            <pc:sldMk cId="779410294" sldId="312"/>
            <ac:spMk id="5" creationId="{3757F1FC-D3B6-4CBE-AF90-613A3A1D5800}"/>
          </ac:spMkLst>
        </pc:spChg>
        <pc:spChg chg="mod">
          <ac:chgData name="Shaul Chamoula" userId="ac6f003072e8c24a" providerId="LiveId" clId="{BE7647E2-0610-41BB-A1BC-612ADFF7F3FC}" dt="2020-08-03T11:45:11.943" v="87" actId="20577"/>
          <ac:spMkLst>
            <pc:docMk/>
            <pc:sldMk cId="779410294" sldId="312"/>
            <ac:spMk id="12" creationId="{A1B5A734-1009-445D-8B09-29058D1E7961}"/>
          </ac:spMkLst>
        </pc:spChg>
        <pc:spChg chg="add del mod">
          <ac:chgData name="Shaul Chamoula" userId="ac6f003072e8c24a" providerId="LiveId" clId="{BE7647E2-0610-41BB-A1BC-612ADFF7F3FC}" dt="2020-08-03T11:58:43.716" v="159" actId="478"/>
          <ac:spMkLst>
            <pc:docMk/>
            <pc:sldMk cId="779410294" sldId="312"/>
            <ac:spMk id="13" creationId="{433EE937-BB80-4B70-A8E8-E12BBD30859E}"/>
          </ac:spMkLst>
        </pc:spChg>
        <pc:spChg chg="add mod">
          <ac:chgData name="Shaul Chamoula" userId="ac6f003072e8c24a" providerId="LiveId" clId="{BE7647E2-0610-41BB-A1BC-612ADFF7F3FC}" dt="2020-08-03T12:00:39.238" v="215" actId="20577"/>
          <ac:spMkLst>
            <pc:docMk/>
            <pc:sldMk cId="779410294" sldId="312"/>
            <ac:spMk id="15" creationId="{F96A0B18-5424-4181-AD6B-DC731AE69204}"/>
          </ac:spMkLst>
        </pc:spChg>
        <pc:spChg chg="add del mod">
          <ac:chgData name="Shaul Chamoula" userId="ac6f003072e8c24a" providerId="LiveId" clId="{BE7647E2-0610-41BB-A1BC-612ADFF7F3FC}" dt="2020-08-03T12:30:02.516" v="292" actId="20577"/>
          <ac:spMkLst>
            <pc:docMk/>
            <pc:sldMk cId="779410294" sldId="312"/>
            <ac:spMk id="17" creationId="{729F5DF3-D744-4D2F-8BF8-F055842A2C9D}"/>
          </ac:spMkLst>
        </pc:spChg>
        <pc:spChg chg="add del mod">
          <ac:chgData name="Shaul Chamoula" userId="ac6f003072e8c24a" providerId="LiveId" clId="{BE7647E2-0610-41BB-A1BC-612ADFF7F3FC}" dt="2020-08-03T12:23:53.515" v="237" actId="478"/>
          <ac:spMkLst>
            <pc:docMk/>
            <pc:sldMk cId="779410294" sldId="312"/>
            <ac:spMk id="19" creationId="{84B24B9C-802F-4106-8FBA-668FF5D77445}"/>
          </ac:spMkLst>
        </pc:spChg>
        <pc:graphicFrameChg chg="del mod">
          <ac:chgData name="Shaul Chamoula" userId="ac6f003072e8c24a" providerId="LiveId" clId="{BE7647E2-0610-41BB-A1BC-612ADFF7F3FC}" dt="2020-08-03T11:43:57.432" v="58" actId="478"/>
          <ac:graphicFrameMkLst>
            <pc:docMk/>
            <pc:sldMk cId="779410294" sldId="312"/>
            <ac:graphicFrameMk id="4" creationId="{3D418B19-19BA-4345-9BB7-EDEA383F19CB}"/>
          </ac:graphicFrameMkLst>
        </pc:graphicFrameChg>
        <pc:picChg chg="add del mod">
          <ac:chgData name="Shaul Chamoula" userId="ac6f003072e8c24a" providerId="LiveId" clId="{BE7647E2-0610-41BB-A1BC-612ADFF7F3FC}" dt="2020-08-03T11:57:28.332" v="151" actId="478"/>
          <ac:picMkLst>
            <pc:docMk/>
            <pc:sldMk cId="779410294" sldId="312"/>
            <ac:picMk id="7" creationId="{9390F973-B6A0-42A0-BD6A-2508C71CD66E}"/>
          </ac:picMkLst>
        </pc:picChg>
        <pc:picChg chg="add del mod">
          <ac:chgData name="Shaul Chamoula" userId="ac6f003072e8c24a" providerId="LiveId" clId="{BE7647E2-0610-41BB-A1BC-612ADFF7F3FC}" dt="2020-08-03T12:23:50.076" v="236" actId="478"/>
          <ac:picMkLst>
            <pc:docMk/>
            <pc:sldMk cId="779410294" sldId="312"/>
            <ac:picMk id="9" creationId="{7BB75647-8EF5-417C-89CF-3A06FCD74CFC}"/>
          </ac:picMkLst>
        </pc:picChg>
        <pc:picChg chg="add mod">
          <ac:chgData name="Shaul Chamoula" userId="ac6f003072e8c24a" providerId="LiveId" clId="{BE7647E2-0610-41BB-A1BC-612ADFF7F3FC}" dt="2020-08-03T12:03:46.779" v="222" actId="1076"/>
          <ac:picMkLst>
            <pc:docMk/>
            <pc:sldMk cId="779410294" sldId="312"/>
            <ac:picMk id="21" creationId="{013E1ACB-55AF-4FC7-9867-EE8AC1A6894B}"/>
          </ac:picMkLst>
        </pc:picChg>
        <pc:picChg chg="add mod">
          <ac:chgData name="Shaul Chamoula" userId="ac6f003072e8c24a" providerId="LiveId" clId="{BE7647E2-0610-41BB-A1BC-612ADFF7F3FC}" dt="2020-08-03T12:04:08.162" v="224" actId="1076"/>
          <ac:picMkLst>
            <pc:docMk/>
            <pc:sldMk cId="779410294" sldId="312"/>
            <ac:picMk id="23" creationId="{F0ED9F47-BDC7-4362-83AE-B14E295F4935}"/>
          </ac:picMkLst>
        </pc:picChg>
        <pc:picChg chg="add mod">
          <ac:chgData name="Shaul Chamoula" userId="ac6f003072e8c24a" providerId="LiveId" clId="{BE7647E2-0610-41BB-A1BC-612ADFF7F3FC}" dt="2020-08-03T12:04:26.242" v="226" actId="1076"/>
          <ac:picMkLst>
            <pc:docMk/>
            <pc:sldMk cId="779410294" sldId="312"/>
            <ac:picMk id="25" creationId="{AE5D1CC6-21DA-4DEC-9944-2ACE3FE262D6}"/>
          </ac:picMkLst>
        </pc:picChg>
        <pc:picChg chg="add mod">
          <ac:chgData name="Shaul Chamoula" userId="ac6f003072e8c24a" providerId="LiveId" clId="{BE7647E2-0610-41BB-A1BC-612ADFF7F3FC}" dt="2020-08-03T12:04:59.221" v="228" actId="1076"/>
          <ac:picMkLst>
            <pc:docMk/>
            <pc:sldMk cId="779410294" sldId="312"/>
            <ac:picMk id="26" creationId="{094C390F-991D-4EC2-917F-961F9C58324A}"/>
          </ac:picMkLst>
        </pc:picChg>
        <pc:picChg chg="add mod">
          <ac:chgData name="Shaul Chamoula" userId="ac6f003072e8c24a" providerId="LiveId" clId="{BE7647E2-0610-41BB-A1BC-612ADFF7F3FC}" dt="2020-08-03T12:04:59.221" v="228" actId="1076"/>
          <ac:picMkLst>
            <pc:docMk/>
            <pc:sldMk cId="779410294" sldId="312"/>
            <ac:picMk id="27" creationId="{AD5F06F2-33B4-4988-A874-B166E275CE7E}"/>
          </ac:picMkLst>
        </pc:picChg>
        <pc:picChg chg="add mod">
          <ac:chgData name="Shaul Chamoula" userId="ac6f003072e8c24a" providerId="LiveId" clId="{BE7647E2-0610-41BB-A1BC-612ADFF7F3FC}" dt="2020-08-03T12:05:13.965" v="230" actId="1076"/>
          <ac:picMkLst>
            <pc:docMk/>
            <pc:sldMk cId="779410294" sldId="312"/>
            <ac:picMk id="29" creationId="{8B1DA515-93AD-4741-B970-487CD1F6B4A5}"/>
          </ac:picMkLst>
        </pc:picChg>
      </pc:sldChg>
      <pc:sldChg chg="addSp delSp modSp mod modNotesTx">
        <pc:chgData name="Shaul Chamoula" userId="ac6f003072e8c24a" providerId="LiveId" clId="{BE7647E2-0610-41BB-A1BC-612ADFF7F3FC}" dt="2020-08-03T11:34:17.500" v="52"/>
        <pc:sldMkLst>
          <pc:docMk/>
          <pc:sldMk cId="37572344" sldId="313"/>
        </pc:sldMkLst>
        <pc:picChg chg="add del mod">
          <ac:chgData name="Shaul Chamoula" userId="ac6f003072e8c24a" providerId="LiveId" clId="{BE7647E2-0610-41BB-A1BC-612ADFF7F3FC}" dt="2020-08-03T11:11:19.213" v="46"/>
          <ac:picMkLst>
            <pc:docMk/>
            <pc:sldMk cId="37572344" sldId="313"/>
            <ac:picMk id="5" creationId="{F9E6D76A-D50F-4E6A-8EA3-E67A3EDB69EB}"/>
          </ac:picMkLst>
        </pc:picChg>
        <pc:picChg chg="add del mod">
          <ac:chgData name="Shaul Chamoula" userId="ac6f003072e8c24a" providerId="LiveId" clId="{BE7647E2-0610-41BB-A1BC-612ADFF7F3FC}" dt="2020-08-03T11:34:17.500" v="52"/>
          <ac:picMkLst>
            <pc:docMk/>
            <pc:sldMk cId="37572344" sldId="313"/>
            <ac:picMk id="7" creationId="{E73F3BEF-268C-43D0-8C82-E542626D481F}"/>
          </ac:picMkLst>
        </pc:picChg>
      </pc:sldChg>
      <pc:sldChg chg="modSp del mod">
        <pc:chgData name="Shaul Chamoula" userId="ac6f003072e8c24a" providerId="LiveId" clId="{BE7647E2-0610-41BB-A1BC-612ADFF7F3FC}" dt="2020-08-10T11:48:50.516" v="5553" actId="47"/>
        <pc:sldMkLst>
          <pc:docMk/>
          <pc:sldMk cId="3217423486" sldId="317"/>
        </pc:sldMkLst>
        <pc:spChg chg="mod">
          <ac:chgData name="Shaul Chamoula" userId="ac6f003072e8c24a" providerId="LiveId" clId="{BE7647E2-0610-41BB-A1BC-612ADFF7F3FC}" dt="2020-08-10T07:43:09.995" v="3569" actId="20577"/>
          <ac:spMkLst>
            <pc:docMk/>
            <pc:sldMk cId="3217423486" sldId="317"/>
            <ac:spMk id="4" creationId="{369803A2-AA94-4CE1-9790-9108E7C8169F}"/>
          </ac:spMkLst>
        </pc:spChg>
      </pc:sldChg>
      <pc:sldChg chg="del">
        <pc:chgData name="Shaul Chamoula" userId="ac6f003072e8c24a" providerId="LiveId" clId="{BE7647E2-0610-41BB-A1BC-612ADFF7F3FC}" dt="2020-08-10T07:43:21.671" v="3570" actId="47"/>
        <pc:sldMkLst>
          <pc:docMk/>
          <pc:sldMk cId="669699981" sldId="324"/>
        </pc:sldMkLst>
      </pc:sldChg>
      <pc:sldChg chg="modSp mod">
        <pc:chgData name="Shaul Chamoula" userId="ac6f003072e8c24a" providerId="LiveId" clId="{BE7647E2-0610-41BB-A1BC-612ADFF7F3FC}" dt="2020-08-03T08:50:01.401" v="2"/>
        <pc:sldMkLst>
          <pc:docMk/>
          <pc:sldMk cId="2318011688" sldId="332"/>
        </pc:sldMkLst>
        <pc:spChg chg="mod">
          <ac:chgData name="Shaul Chamoula" userId="ac6f003072e8c24a" providerId="LiveId" clId="{BE7647E2-0610-41BB-A1BC-612ADFF7F3FC}" dt="2020-08-03T08:50:01.401" v="2"/>
          <ac:spMkLst>
            <pc:docMk/>
            <pc:sldMk cId="2318011688" sldId="332"/>
            <ac:spMk id="5" creationId="{4D3D6692-F9A2-4428-A7E7-0758AED3B91C}"/>
          </ac:spMkLst>
        </pc:spChg>
      </pc:sldChg>
      <pc:sldChg chg="del">
        <pc:chgData name="Shaul Chamoula" userId="ac6f003072e8c24a" providerId="LiveId" clId="{BE7647E2-0610-41BB-A1BC-612ADFF7F3FC}" dt="2020-08-03T09:04:38.345" v="44" actId="47"/>
        <pc:sldMkLst>
          <pc:docMk/>
          <pc:sldMk cId="3636004555" sldId="340"/>
        </pc:sldMkLst>
      </pc:sldChg>
      <pc:sldChg chg="del">
        <pc:chgData name="Shaul Chamoula" userId="ac6f003072e8c24a" providerId="LiveId" clId="{BE7647E2-0610-41BB-A1BC-612ADFF7F3FC}" dt="2020-08-09T21:20:18.599" v="2937" actId="47"/>
        <pc:sldMkLst>
          <pc:docMk/>
          <pc:sldMk cId="2095708726" sldId="341"/>
        </pc:sldMkLst>
      </pc:sldChg>
      <pc:sldChg chg="del">
        <pc:chgData name="Shaul Chamoula" userId="ac6f003072e8c24a" providerId="LiveId" clId="{BE7647E2-0610-41BB-A1BC-612ADFF7F3FC}" dt="2020-08-09T21:20:20.412" v="2938" actId="47"/>
        <pc:sldMkLst>
          <pc:docMk/>
          <pc:sldMk cId="4057533670" sldId="342"/>
        </pc:sldMkLst>
      </pc:sldChg>
      <pc:sldChg chg="addSp delSp modSp mod">
        <pc:chgData name="Shaul Chamoula" userId="ac6f003072e8c24a" providerId="LiveId" clId="{BE7647E2-0610-41BB-A1BC-612ADFF7F3FC}" dt="2020-08-10T07:33:18.562" v="3543" actId="22"/>
        <pc:sldMkLst>
          <pc:docMk/>
          <pc:sldMk cId="1819375118" sldId="343"/>
        </pc:sldMkLst>
        <pc:spChg chg="mod">
          <ac:chgData name="Shaul Chamoula" userId="ac6f003072e8c24a" providerId="LiveId" clId="{BE7647E2-0610-41BB-A1BC-612ADFF7F3FC}" dt="2020-08-10T07:32:42.532" v="3542" actId="115"/>
          <ac:spMkLst>
            <pc:docMk/>
            <pc:sldMk cId="1819375118" sldId="343"/>
            <ac:spMk id="5" creationId="{BF4BC3EF-13A2-4702-914A-65AA4A0DE282}"/>
          </ac:spMkLst>
        </pc:spChg>
        <pc:spChg chg="del">
          <ac:chgData name="Shaul Chamoula" userId="ac6f003072e8c24a" providerId="LiveId" clId="{BE7647E2-0610-41BB-A1BC-612ADFF7F3FC}" dt="2020-08-09T21:21:03.060" v="2943" actId="478"/>
          <ac:spMkLst>
            <pc:docMk/>
            <pc:sldMk cId="1819375118" sldId="343"/>
            <ac:spMk id="7" creationId="{FC9E1FF0-4C73-4926-BD5C-D899FC7D969D}"/>
          </ac:spMkLst>
        </pc:spChg>
        <pc:spChg chg="mod">
          <ac:chgData name="Shaul Chamoula" userId="ac6f003072e8c24a" providerId="LiveId" clId="{BE7647E2-0610-41BB-A1BC-612ADFF7F3FC}" dt="2020-08-10T07:27:53.096" v="3513" actId="20577"/>
          <ac:spMkLst>
            <pc:docMk/>
            <pc:sldMk cId="1819375118" sldId="343"/>
            <ac:spMk id="12" creationId="{A1B5A734-1009-445D-8B09-29058D1E7961}"/>
          </ac:spMkLst>
        </pc:spChg>
        <pc:spChg chg="del">
          <ac:chgData name="Shaul Chamoula" userId="ac6f003072e8c24a" providerId="LiveId" clId="{BE7647E2-0610-41BB-A1BC-612ADFF7F3FC}" dt="2020-08-09T21:21:03.060" v="2943" actId="478"/>
          <ac:spMkLst>
            <pc:docMk/>
            <pc:sldMk cId="1819375118" sldId="343"/>
            <ac:spMk id="23" creationId="{CE252592-3815-4B0B-A9C3-B392A6ABABE7}"/>
          </ac:spMkLst>
        </pc:spChg>
        <pc:spChg chg="del">
          <ac:chgData name="Shaul Chamoula" userId="ac6f003072e8c24a" providerId="LiveId" clId="{BE7647E2-0610-41BB-A1BC-612ADFF7F3FC}" dt="2020-08-09T21:21:03.060" v="2943" actId="478"/>
          <ac:spMkLst>
            <pc:docMk/>
            <pc:sldMk cId="1819375118" sldId="343"/>
            <ac:spMk id="24" creationId="{95445346-C57B-4F2E-A75C-7E5EF8911FFB}"/>
          </ac:spMkLst>
        </pc:spChg>
        <pc:spChg chg="del">
          <ac:chgData name="Shaul Chamoula" userId="ac6f003072e8c24a" providerId="LiveId" clId="{BE7647E2-0610-41BB-A1BC-612ADFF7F3FC}" dt="2020-08-09T21:21:03.060" v="2943" actId="478"/>
          <ac:spMkLst>
            <pc:docMk/>
            <pc:sldMk cId="1819375118" sldId="343"/>
            <ac:spMk id="25" creationId="{B5765584-A242-47FF-B52E-9C8ABA27AA9B}"/>
          </ac:spMkLst>
        </pc:spChg>
        <pc:grpChg chg="del">
          <ac:chgData name="Shaul Chamoula" userId="ac6f003072e8c24a" providerId="LiveId" clId="{BE7647E2-0610-41BB-A1BC-612ADFF7F3FC}" dt="2020-08-09T21:21:03.060" v="2943" actId="478"/>
          <ac:grpSpMkLst>
            <pc:docMk/>
            <pc:sldMk cId="1819375118" sldId="343"/>
            <ac:grpSpMk id="6" creationId="{3902BBDF-B01F-44FF-9BA5-916488D2C3E4}"/>
          </ac:grpSpMkLst>
        </pc:grpChg>
        <pc:grpChg chg="del">
          <ac:chgData name="Shaul Chamoula" userId="ac6f003072e8c24a" providerId="LiveId" clId="{BE7647E2-0610-41BB-A1BC-612ADFF7F3FC}" dt="2020-08-09T21:21:03.060" v="2943" actId="478"/>
          <ac:grpSpMkLst>
            <pc:docMk/>
            <pc:sldMk cId="1819375118" sldId="343"/>
            <ac:grpSpMk id="14" creationId="{CDFCDA48-416D-4618-926A-3DCD6FE460C7}"/>
          </ac:grpSpMkLst>
        </pc:grpChg>
        <pc:grpChg chg="del">
          <ac:chgData name="Shaul Chamoula" userId="ac6f003072e8c24a" providerId="LiveId" clId="{BE7647E2-0610-41BB-A1BC-612ADFF7F3FC}" dt="2020-08-09T21:21:03.060" v="2943" actId="478"/>
          <ac:grpSpMkLst>
            <pc:docMk/>
            <pc:sldMk cId="1819375118" sldId="343"/>
            <ac:grpSpMk id="26" creationId="{FC038469-C1D3-47AB-B5CE-3D0A256A3758}"/>
          </ac:grpSpMkLst>
        </pc:grpChg>
        <pc:grpChg chg="del">
          <ac:chgData name="Shaul Chamoula" userId="ac6f003072e8c24a" providerId="LiveId" clId="{BE7647E2-0610-41BB-A1BC-612ADFF7F3FC}" dt="2020-08-09T21:21:03.060" v="2943" actId="478"/>
          <ac:grpSpMkLst>
            <pc:docMk/>
            <pc:sldMk cId="1819375118" sldId="343"/>
            <ac:grpSpMk id="30" creationId="{288915FD-0C57-4919-A04D-5C2E6C824888}"/>
          </ac:grpSpMkLst>
        </pc:grpChg>
        <pc:grpChg chg="del">
          <ac:chgData name="Shaul Chamoula" userId="ac6f003072e8c24a" providerId="LiveId" clId="{BE7647E2-0610-41BB-A1BC-612ADFF7F3FC}" dt="2020-08-09T21:21:03.060" v="2943" actId="478"/>
          <ac:grpSpMkLst>
            <pc:docMk/>
            <pc:sldMk cId="1819375118" sldId="343"/>
            <ac:grpSpMk id="36" creationId="{10958BE1-8B18-4C8E-BC62-4A1072E0E845}"/>
          </ac:grpSpMkLst>
        </pc:grpChg>
        <pc:graphicFrameChg chg="del">
          <ac:chgData name="Shaul Chamoula" userId="ac6f003072e8c24a" providerId="LiveId" clId="{BE7647E2-0610-41BB-A1BC-612ADFF7F3FC}" dt="2020-08-09T21:20:59.332" v="2942" actId="478"/>
          <ac:graphicFrameMkLst>
            <pc:docMk/>
            <pc:sldMk cId="1819375118" sldId="343"/>
            <ac:graphicFrameMk id="10" creationId="{15F41599-154A-418B-A73C-D6B35BDF2FF3}"/>
          </ac:graphicFrameMkLst>
        </pc:graphicFrameChg>
        <pc:picChg chg="add">
          <ac:chgData name="Shaul Chamoula" userId="ac6f003072e8c24a" providerId="LiveId" clId="{BE7647E2-0610-41BB-A1BC-612ADFF7F3FC}" dt="2020-08-10T07:33:18.562" v="3543" actId="22"/>
          <ac:picMkLst>
            <pc:docMk/>
            <pc:sldMk cId="1819375118" sldId="343"/>
            <ac:picMk id="3" creationId="{F59E8BA6-206B-412A-A9AA-5B5C1C526297}"/>
          </ac:picMkLst>
        </pc:picChg>
        <pc:cxnChg chg="del mod">
          <ac:chgData name="Shaul Chamoula" userId="ac6f003072e8c24a" providerId="LiveId" clId="{BE7647E2-0610-41BB-A1BC-612ADFF7F3FC}" dt="2020-08-09T21:21:03.060" v="2943" actId="478"/>
          <ac:cxnSpMkLst>
            <pc:docMk/>
            <pc:sldMk cId="1819375118" sldId="343"/>
            <ac:cxnSpMk id="4" creationId="{625EE002-B249-4D58-8758-D06E0ADA2E31}"/>
          </ac:cxnSpMkLst>
        </pc:cxnChg>
        <pc:cxnChg chg="del">
          <ac:chgData name="Shaul Chamoula" userId="ac6f003072e8c24a" providerId="LiveId" clId="{BE7647E2-0610-41BB-A1BC-612ADFF7F3FC}" dt="2020-08-09T21:21:03.060" v="2943" actId="478"/>
          <ac:cxnSpMkLst>
            <pc:docMk/>
            <pc:sldMk cId="1819375118" sldId="343"/>
            <ac:cxnSpMk id="34" creationId="{520E70E1-B9A4-4A4F-9457-8C67337837E9}"/>
          </ac:cxnSpMkLst>
        </pc:cxnChg>
        <pc:cxnChg chg="del">
          <ac:chgData name="Shaul Chamoula" userId="ac6f003072e8c24a" providerId="LiveId" clId="{BE7647E2-0610-41BB-A1BC-612ADFF7F3FC}" dt="2020-08-09T21:21:03.060" v="2943" actId="478"/>
          <ac:cxnSpMkLst>
            <pc:docMk/>
            <pc:sldMk cId="1819375118" sldId="343"/>
            <ac:cxnSpMk id="35" creationId="{84FDB08C-1E1E-4E1E-941A-9CC009047CC7}"/>
          </ac:cxnSpMkLst>
        </pc:cxnChg>
        <pc:cxnChg chg="del">
          <ac:chgData name="Shaul Chamoula" userId="ac6f003072e8c24a" providerId="LiveId" clId="{BE7647E2-0610-41BB-A1BC-612ADFF7F3FC}" dt="2020-08-09T21:21:03.060" v="2943" actId="478"/>
          <ac:cxnSpMkLst>
            <pc:docMk/>
            <pc:sldMk cId="1819375118" sldId="343"/>
            <ac:cxnSpMk id="40" creationId="{272223AB-E318-4136-94FD-00015B2F0793}"/>
          </ac:cxnSpMkLst>
        </pc:cxnChg>
      </pc:sldChg>
      <pc:sldChg chg="del">
        <pc:chgData name="Shaul Chamoula" userId="ac6f003072e8c24a" providerId="LiveId" clId="{BE7647E2-0610-41BB-A1BC-612ADFF7F3FC}" dt="2020-08-09T21:20:32.789" v="2939" actId="47"/>
        <pc:sldMkLst>
          <pc:docMk/>
          <pc:sldMk cId="2144277625" sldId="344"/>
        </pc:sldMkLst>
      </pc:sldChg>
      <pc:sldChg chg="del">
        <pc:chgData name="Shaul Chamoula" userId="ac6f003072e8c24a" providerId="LiveId" clId="{BE7647E2-0610-41BB-A1BC-612ADFF7F3FC}" dt="2020-08-09T21:20:37.017" v="2940" actId="47"/>
        <pc:sldMkLst>
          <pc:docMk/>
          <pc:sldMk cId="387295671" sldId="345"/>
        </pc:sldMkLst>
      </pc:sldChg>
      <pc:sldChg chg="del">
        <pc:chgData name="Shaul Chamoula" userId="ac6f003072e8c24a" providerId="LiveId" clId="{BE7647E2-0610-41BB-A1BC-612ADFF7F3FC}" dt="2020-08-09T21:19:59.530" v="2936" actId="47"/>
        <pc:sldMkLst>
          <pc:docMk/>
          <pc:sldMk cId="4178975179" sldId="346"/>
        </pc:sldMkLst>
      </pc:sldChg>
      <pc:sldChg chg="del">
        <pc:chgData name="Shaul Chamoula" userId="ac6f003072e8c24a" providerId="LiveId" clId="{BE7647E2-0610-41BB-A1BC-612ADFF7F3FC}" dt="2020-08-09T21:20:41.222" v="2941" actId="47"/>
        <pc:sldMkLst>
          <pc:docMk/>
          <pc:sldMk cId="1146381440" sldId="347"/>
        </pc:sldMkLst>
      </pc:sldChg>
      <pc:sldChg chg="del">
        <pc:chgData name="Shaul Chamoula" userId="ac6f003072e8c24a" providerId="LiveId" clId="{BE7647E2-0610-41BB-A1BC-612ADFF7F3FC}" dt="2020-08-10T07:43:21.671" v="3570" actId="47"/>
        <pc:sldMkLst>
          <pc:docMk/>
          <pc:sldMk cId="2528110499" sldId="348"/>
        </pc:sldMkLst>
      </pc:sldChg>
      <pc:sldChg chg="del">
        <pc:chgData name="Shaul Chamoula" userId="ac6f003072e8c24a" providerId="LiveId" clId="{BE7647E2-0610-41BB-A1BC-612ADFF7F3FC}" dt="2020-08-10T06:39:38.516" v="3256" actId="47"/>
        <pc:sldMkLst>
          <pc:docMk/>
          <pc:sldMk cId="1523501277" sldId="349"/>
        </pc:sldMkLst>
      </pc:sldChg>
      <pc:sldChg chg="del">
        <pc:chgData name="Shaul Chamoula" userId="ac6f003072e8c24a" providerId="LiveId" clId="{BE7647E2-0610-41BB-A1BC-612ADFF7F3FC}" dt="2020-08-10T06:38:29.129" v="3255" actId="47"/>
        <pc:sldMkLst>
          <pc:docMk/>
          <pc:sldMk cId="284434735" sldId="350"/>
        </pc:sldMkLst>
      </pc:sldChg>
      <pc:sldChg chg="del">
        <pc:chgData name="Shaul Chamoula" userId="ac6f003072e8c24a" providerId="LiveId" clId="{BE7647E2-0610-41BB-A1BC-612ADFF7F3FC}" dt="2020-08-10T06:38:29.129" v="3255" actId="47"/>
        <pc:sldMkLst>
          <pc:docMk/>
          <pc:sldMk cId="4089193039" sldId="351"/>
        </pc:sldMkLst>
      </pc:sldChg>
      <pc:sldChg chg="addSp delSp modSp mod ord">
        <pc:chgData name="Shaul Chamoula" userId="ac6f003072e8c24a" providerId="LiveId" clId="{BE7647E2-0610-41BB-A1BC-612ADFF7F3FC}" dt="2020-08-10T12:00:27.767" v="5557" actId="20577"/>
        <pc:sldMkLst>
          <pc:docMk/>
          <pc:sldMk cId="1621023045" sldId="352"/>
        </pc:sldMkLst>
        <pc:spChg chg="mod">
          <ac:chgData name="Shaul Chamoula" userId="ac6f003072e8c24a" providerId="LiveId" clId="{BE7647E2-0610-41BB-A1BC-612ADFF7F3FC}" dt="2020-08-10T06:23:13.167" v="3060" actId="20577"/>
          <ac:spMkLst>
            <pc:docMk/>
            <pc:sldMk cId="1621023045" sldId="352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12:00:27.767" v="5557" actId="20577"/>
          <ac:spMkLst>
            <pc:docMk/>
            <pc:sldMk cId="1621023045" sldId="352"/>
            <ac:spMk id="12" creationId="{A1B5A734-1009-445D-8B09-29058D1E7961}"/>
          </ac:spMkLst>
        </pc:spChg>
        <pc:spChg chg="add mod">
          <ac:chgData name="Shaul Chamoula" userId="ac6f003072e8c24a" providerId="LiveId" clId="{BE7647E2-0610-41BB-A1BC-612ADFF7F3FC}" dt="2020-08-10T06:34:51.979" v="3249" actId="20577"/>
          <ac:spMkLst>
            <pc:docMk/>
            <pc:sldMk cId="1621023045" sldId="352"/>
            <ac:spMk id="28" creationId="{F08C9C03-7130-49C0-8BC0-3DF817BD649A}"/>
          </ac:spMkLst>
        </pc:spChg>
        <pc:spChg chg="del">
          <ac:chgData name="Shaul Chamoula" userId="ac6f003072e8c24a" providerId="LiveId" clId="{BE7647E2-0610-41BB-A1BC-612ADFF7F3FC}" dt="2020-08-10T06:23:24.212" v="3062" actId="478"/>
          <ac:spMkLst>
            <pc:docMk/>
            <pc:sldMk cId="1621023045" sldId="352"/>
            <ac:spMk id="56" creationId="{EAAF7701-8046-40B3-90F7-85E6318BBA9C}"/>
          </ac:spMkLst>
        </pc:spChg>
        <pc:spChg chg="del">
          <ac:chgData name="Shaul Chamoula" userId="ac6f003072e8c24a" providerId="LiveId" clId="{BE7647E2-0610-41BB-A1BC-612ADFF7F3FC}" dt="2020-08-10T06:23:21.235" v="3061" actId="478"/>
          <ac:spMkLst>
            <pc:docMk/>
            <pc:sldMk cId="1621023045" sldId="352"/>
            <ac:spMk id="57" creationId="{B27E32F5-2261-4C9D-B793-D92FF4023BF9}"/>
          </ac:spMkLst>
        </pc:spChg>
        <pc:grpChg chg="del">
          <ac:chgData name="Shaul Chamoula" userId="ac6f003072e8c24a" providerId="LiveId" clId="{BE7647E2-0610-41BB-A1BC-612ADFF7F3FC}" dt="2020-08-10T06:23:21.235" v="3061" actId="478"/>
          <ac:grpSpMkLst>
            <pc:docMk/>
            <pc:sldMk cId="1621023045" sldId="352"/>
            <ac:grpSpMk id="51" creationId="{DBCFCB87-9491-4909-B50A-3F79E2484C53}"/>
          </ac:grpSpMkLst>
        </pc:grpChg>
        <pc:grpChg chg="del">
          <ac:chgData name="Shaul Chamoula" userId="ac6f003072e8c24a" providerId="LiveId" clId="{BE7647E2-0610-41BB-A1BC-612ADFF7F3FC}" dt="2020-08-10T06:23:21.235" v="3061" actId="478"/>
          <ac:grpSpMkLst>
            <pc:docMk/>
            <pc:sldMk cId="1621023045" sldId="352"/>
            <ac:grpSpMk id="107" creationId="{FF3CB265-CE85-4CC6-B517-2FDBA8D25B1C}"/>
          </ac:grpSpMkLst>
        </pc:grpChg>
        <pc:grpChg chg="del">
          <ac:chgData name="Shaul Chamoula" userId="ac6f003072e8c24a" providerId="LiveId" clId="{BE7647E2-0610-41BB-A1BC-612ADFF7F3FC}" dt="2020-08-10T06:23:21.235" v="3061" actId="478"/>
          <ac:grpSpMkLst>
            <pc:docMk/>
            <pc:sldMk cId="1621023045" sldId="352"/>
            <ac:grpSpMk id="119" creationId="{2B6F80FE-94B3-45EE-ADAA-B4C840B5D10A}"/>
          </ac:grpSpMkLst>
        </pc:grpChg>
        <pc:cxnChg chg="del mod">
          <ac:chgData name="Shaul Chamoula" userId="ac6f003072e8c24a" providerId="LiveId" clId="{BE7647E2-0610-41BB-A1BC-612ADFF7F3FC}" dt="2020-08-10T06:23:21.235" v="3061" actId="478"/>
          <ac:cxnSpMkLst>
            <pc:docMk/>
            <pc:sldMk cId="1621023045" sldId="352"/>
            <ac:cxnSpMk id="59" creationId="{42685256-48E8-4746-B9EB-34DCD388A232}"/>
          </ac:cxnSpMkLst>
        </pc:cxnChg>
        <pc:cxnChg chg="del mod">
          <ac:chgData name="Shaul Chamoula" userId="ac6f003072e8c24a" providerId="LiveId" clId="{BE7647E2-0610-41BB-A1BC-612ADFF7F3FC}" dt="2020-08-10T06:23:21.235" v="3061" actId="478"/>
          <ac:cxnSpMkLst>
            <pc:docMk/>
            <pc:sldMk cId="1621023045" sldId="352"/>
            <ac:cxnSpMk id="128" creationId="{BA10DA2E-92BD-4D8D-B0E7-F48747D356BE}"/>
          </ac:cxnSpMkLst>
        </pc:cxnChg>
      </pc:sldChg>
      <pc:sldChg chg="del">
        <pc:chgData name="Shaul Chamoula" userId="ac6f003072e8c24a" providerId="LiveId" clId="{BE7647E2-0610-41BB-A1BC-612ADFF7F3FC}" dt="2020-08-10T06:38:29.129" v="3255" actId="47"/>
        <pc:sldMkLst>
          <pc:docMk/>
          <pc:sldMk cId="3007052327" sldId="354"/>
        </pc:sldMkLst>
      </pc:sldChg>
      <pc:sldChg chg="del">
        <pc:chgData name="Shaul Chamoula" userId="ac6f003072e8c24a" providerId="LiveId" clId="{BE7647E2-0610-41BB-A1BC-612ADFF7F3FC}" dt="2020-08-10T06:38:29.129" v="3255" actId="47"/>
        <pc:sldMkLst>
          <pc:docMk/>
          <pc:sldMk cId="2598400032" sldId="355"/>
        </pc:sldMkLst>
      </pc:sldChg>
      <pc:sldChg chg="del">
        <pc:chgData name="Shaul Chamoula" userId="ac6f003072e8c24a" providerId="LiveId" clId="{BE7647E2-0610-41BB-A1BC-612ADFF7F3FC}" dt="2020-08-10T07:43:21.671" v="3570" actId="47"/>
        <pc:sldMkLst>
          <pc:docMk/>
          <pc:sldMk cId="2717149193" sldId="356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2330199567" sldId="357"/>
        </pc:sldMkLst>
      </pc:sldChg>
      <pc:sldChg chg="del">
        <pc:chgData name="Shaul Chamoula" userId="ac6f003072e8c24a" providerId="LiveId" clId="{BE7647E2-0610-41BB-A1BC-612ADFF7F3FC}" dt="2020-08-10T07:43:21.671" v="3570" actId="47"/>
        <pc:sldMkLst>
          <pc:docMk/>
          <pc:sldMk cId="2064782573" sldId="358"/>
        </pc:sldMkLst>
      </pc:sldChg>
      <pc:sldChg chg="modSp mod">
        <pc:chgData name="Shaul Chamoula" userId="ac6f003072e8c24a" providerId="LiveId" clId="{BE7647E2-0610-41BB-A1BC-612ADFF7F3FC}" dt="2020-08-10T07:42:54.290" v="3544"/>
        <pc:sldMkLst>
          <pc:docMk/>
          <pc:sldMk cId="2701840758" sldId="360"/>
        </pc:sldMkLst>
        <pc:spChg chg="mod">
          <ac:chgData name="Shaul Chamoula" userId="ac6f003072e8c24a" providerId="LiveId" clId="{BE7647E2-0610-41BB-A1BC-612ADFF7F3FC}" dt="2020-08-10T07:42:54.290" v="3544"/>
          <ac:spMkLst>
            <pc:docMk/>
            <pc:sldMk cId="2701840758" sldId="360"/>
            <ac:spMk id="3" creationId="{137C9259-BD27-44CF-89D5-877243D9C831}"/>
          </ac:spMkLst>
        </pc:spChg>
      </pc:sldChg>
      <pc:sldChg chg="del">
        <pc:chgData name="Shaul Chamoula" userId="ac6f003072e8c24a" providerId="LiveId" clId="{BE7647E2-0610-41BB-A1BC-612ADFF7F3FC}" dt="2020-08-10T06:39:38.516" v="3256" actId="47"/>
        <pc:sldMkLst>
          <pc:docMk/>
          <pc:sldMk cId="2365079638" sldId="361"/>
        </pc:sldMkLst>
      </pc:sldChg>
      <pc:sldChg chg="del">
        <pc:chgData name="Shaul Chamoula" userId="ac6f003072e8c24a" providerId="LiveId" clId="{BE7647E2-0610-41BB-A1BC-612ADFF7F3FC}" dt="2020-08-10T06:39:38.516" v="3256" actId="47"/>
        <pc:sldMkLst>
          <pc:docMk/>
          <pc:sldMk cId="23274296" sldId="362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1399754436" sldId="363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2576392288" sldId="364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113861763" sldId="365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1538657008" sldId="366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3728614862" sldId="368"/>
        </pc:sldMkLst>
      </pc:sldChg>
      <pc:sldChg chg="del">
        <pc:chgData name="Shaul Chamoula" userId="ac6f003072e8c24a" providerId="LiveId" clId="{BE7647E2-0610-41BB-A1BC-612ADFF7F3FC}" dt="2020-08-10T06:39:50.009" v="3257" actId="47"/>
        <pc:sldMkLst>
          <pc:docMk/>
          <pc:sldMk cId="2933181528" sldId="369"/>
        </pc:sldMkLst>
      </pc:sldChg>
      <pc:sldChg chg="del">
        <pc:chgData name="Shaul Chamoula" userId="ac6f003072e8c24a" providerId="LiveId" clId="{BE7647E2-0610-41BB-A1BC-612ADFF7F3FC}" dt="2020-08-10T07:43:21.671" v="3570" actId="47"/>
        <pc:sldMkLst>
          <pc:docMk/>
          <pc:sldMk cId="2152244309" sldId="370"/>
        </pc:sldMkLst>
      </pc:sldChg>
      <pc:sldChg chg="del">
        <pc:chgData name="Shaul Chamoula" userId="ac6f003072e8c24a" providerId="LiveId" clId="{BE7647E2-0610-41BB-A1BC-612ADFF7F3FC}" dt="2020-08-10T06:39:38.516" v="3256" actId="47"/>
        <pc:sldMkLst>
          <pc:docMk/>
          <pc:sldMk cId="1243860755" sldId="371"/>
        </pc:sldMkLst>
      </pc:sldChg>
      <pc:sldChg chg="modSp mod">
        <pc:chgData name="Shaul Chamoula" userId="ac6f003072e8c24a" providerId="LiveId" clId="{BE7647E2-0610-41BB-A1BC-612ADFF7F3FC}" dt="2020-08-10T06:18:15.836" v="3027" actId="20577"/>
        <pc:sldMkLst>
          <pc:docMk/>
          <pc:sldMk cId="1901237394" sldId="372"/>
        </pc:sldMkLst>
        <pc:spChg chg="mod">
          <ac:chgData name="Shaul Chamoula" userId="ac6f003072e8c24a" providerId="LiveId" clId="{BE7647E2-0610-41BB-A1BC-612ADFF7F3FC}" dt="2020-08-10T06:18:15.836" v="3027" actId="20577"/>
          <ac:spMkLst>
            <pc:docMk/>
            <pc:sldMk cId="1901237394" sldId="372"/>
            <ac:spMk id="4" creationId="{4CED9733-0A36-407F-9494-8B8D744E4592}"/>
          </ac:spMkLst>
        </pc:spChg>
      </pc:sldChg>
      <pc:sldChg chg="modSp mod">
        <pc:chgData name="Shaul Chamoula" userId="ac6f003072e8c24a" providerId="LiveId" clId="{BE7647E2-0610-41BB-A1BC-612ADFF7F3FC}" dt="2020-08-03T09:04:31.767" v="43"/>
        <pc:sldMkLst>
          <pc:docMk/>
          <pc:sldMk cId="1703846976" sldId="373"/>
        </pc:sldMkLst>
        <pc:spChg chg="mod">
          <ac:chgData name="Shaul Chamoula" userId="ac6f003072e8c24a" providerId="LiveId" clId="{BE7647E2-0610-41BB-A1BC-612ADFF7F3FC}" dt="2020-08-03T09:04:31.767" v="43"/>
          <ac:spMkLst>
            <pc:docMk/>
            <pc:sldMk cId="1703846976" sldId="373"/>
            <ac:spMk id="3" creationId="{137C9259-BD27-44CF-89D5-877243D9C831}"/>
          </ac:spMkLst>
        </pc:spChg>
      </pc:sldChg>
      <pc:sldChg chg="del">
        <pc:chgData name="Shaul Chamoula" userId="ac6f003072e8c24a" providerId="LiveId" clId="{BE7647E2-0610-41BB-A1BC-612ADFF7F3FC}" dt="2020-08-03T09:04:38.345" v="44" actId="47"/>
        <pc:sldMkLst>
          <pc:docMk/>
          <pc:sldMk cId="134111111" sldId="374"/>
        </pc:sldMkLst>
      </pc:sldChg>
      <pc:sldChg chg="addSp delSp modSp add mod ord">
        <pc:chgData name="Shaul Chamoula" userId="ac6f003072e8c24a" providerId="LiveId" clId="{BE7647E2-0610-41BB-A1BC-612ADFF7F3FC}" dt="2020-08-03T12:40:09.847" v="416" actId="478"/>
        <pc:sldMkLst>
          <pc:docMk/>
          <pc:sldMk cId="3166551516" sldId="374"/>
        </pc:sldMkLst>
        <pc:spChg chg="add del mod">
          <ac:chgData name="Shaul Chamoula" userId="ac6f003072e8c24a" providerId="LiveId" clId="{BE7647E2-0610-41BB-A1BC-612ADFF7F3FC}" dt="2020-08-03T12:39:26.376" v="412" actId="478"/>
          <ac:spMkLst>
            <pc:docMk/>
            <pc:sldMk cId="3166551516" sldId="374"/>
            <ac:spMk id="3" creationId="{27A64B51-9823-4551-91FF-8B2BE622A39C}"/>
          </ac:spMkLst>
        </pc:spChg>
        <pc:spChg chg="add mod">
          <ac:chgData name="Shaul Chamoula" userId="ac6f003072e8c24a" providerId="LiveId" clId="{BE7647E2-0610-41BB-A1BC-612ADFF7F3FC}" dt="2020-08-03T12:38:51.881" v="405" actId="20577"/>
          <ac:spMkLst>
            <pc:docMk/>
            <pc:sldMk cId="3166551516" sldId="374"/>
            <ac:spMk id="5" creationId="{58AC031F-5287-4236-A215-1831D92A167F}"/>
          </ac:spMkLst>
        </pc:spChg>
        <pc:spChg chg="del">
          <ac:chgData name="Shaul Chamoula" userId="ac6f003072e8c24a" providerId="LiveId" clId="{BE7647E2-0610-41BB-A1BC-612ADFF7F3FC}" dt="2020-08-03T12:23:34.611" v="233" actId="478"/>
          <ac:spMkLst>
            <pc:docMk/>
            <pc:sldMk cId="3166551516" sldId="374"/>
            <ac:spMk id="13" creationId="{433EE937-BB80-4B70-A8E8-E12BBD30859E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15" creationId="{11549019-1126-4B95-A36F-0E507BEA4F2A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17" creationId="{C7FECA92-91E8-4FCA-ACED-B192E81ACB59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18" creationId="{F0E95A3B-0963-4EE9-9849-E69CEAF586B7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20" creationId="{E1F74D5A-AF88-4659-B3F4-696BC29D4C84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22" creationId="{294DCFC1-8E75-41E1-B62F-556C191D3289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23" creationId="{A441315E-E0CB-4A25-8C8F-3A9632806BEE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26" creationId="{CDFE17D6-B5EC-4E48-BBFA-A5B542AB08FB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28" creationId="{102855BC-4E3F-4B97-A5E3-7FD1E4E7D0BD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29" creationId="{171701FA-FE6D-4238-BF9E-5601DA54B785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31" creationId="{E936ABCB-5131-4E21-89ED-823FDCC0D07E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33" creationId="{35087A2C-A91A-4623-B011-1B561246EDD8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34" creationId="{7528D8BE-4695-47B5-923E-D8E9C36978ED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40" creationId="{F22FC183-01AB-4712-9C81-305312A50D6C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42" creationId="{AD2830D5-751A-4DB9-8E82-96F3D160C303}"/>
          </ac:spMkLst>
        </pc:spChg>
        <pc:spChg chg="mod">
          <ac:chgData name="Shaul Chamoula" userId="ac6f003072e8c24a" providerId="LiveId" clId="{BE7647E2-0610-41BB-A1BC-612ADFF7F3FC}" dt="2020-08-03T12:25:01.199" v="239"/>
          <ac:spMkLst>
            <pc:docMk/>
            <pc:sldMk cId="3166551516" sldId="374"/>
            <ac:spMk id="43" creationId="{1D1A7F25-A73B-409B-8750-E465F08DCC74}"/>
          </ac:spMkLst>
        </pc:spChg>
        <pc:spChg chg="add del mod">
          <ac:chgData name="Shaul Chamoula" userId="ac6f003072e8c24a" providerId="LiveId" clId="{BE7647E2-0610-41BB-A1BC-612ADFF7F3FC}" dt="2020-08-03T12:25:31.903" v="242"/>
          <ac:spMkLst>
            <pc:docMk/>
            <pc:sldMk cId="3166551516" sldId="374"/>
            <ac:spMk id="44" creationId="{6C1F8B6D-A922-4C13-AF4C-9F03B3165BF4}"/>
          </ac:spMkLst>
        </pc:spChg>
        <pc:spChg chg="add del mod">
          <ac:chgData name="Shaul Chamoula" userId="ac6f003072e8c24a" providerId="LiveId" clId="{BE7647E2-0610-41BB-A1BC-612ADFF7F3FC}" dt="2020-08-03T12:25:31.903" v="242"/>
          <ac:spMkLst>
            <pc:docMk/>
            <pc:sldMk cId="3166551516" sldId="374"/>
            <ac:spMk id="45" creationId="{00CBC9E1-7411-49D0-AF46-64C4D94EC2BE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87" creationId="{39843CDC-37F1-4F5B-A3B2-328B7BC2D3A6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89" creationId="{947FDED7-6A68-484D-9CD4-C68011D4AAC8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90" creationId="{06F7A4CF-BD83-436B-BB90-5F57418BCA6F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92" creationId="{7810FB0A-8107-4032-A231-9F4C331990C9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94" creationId="{3E105518-F6EB-490B-943E-36DC050652F5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95" creationId="{C9C0465B-A4A1-403D-ABC8-4A0CBD8E06AF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98" creationId="{78059564-74DB-495A-B078-20DBB6B24D08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00" creationId="{74617CEA-C6C4-44B5-B734-462CE8596A41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01" creationId="{BBE2980A-49B5-4AF3-8FDE-400AF2426B41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03" creationId="{79474284-33B2-4EEA-944F-E78A213EF2FA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05" creationId="{344278BA-6F39-47F8-9DC2-5E1DA0E4874B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06" creationId="{F17703C8-508B-4B49-A39E-A0C19BB65F2D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11" creationId="{4F28B784-F696-466C-B536-E95E099D9A28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13" creationId="{2B2B1C3D-477B-413F-8678-B9A3DAA34963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14" creationId="{9F7E9EBC-8E23-453B-98ED-28D721E83EC2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17" creationId="{92599F77-20E6-49FB-8F97-F7C2FD5462EB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19" creationId="{9F4EBD4D-9C9C-49F7-BE2C-3A05D912511D}"/>
          </ac:spMkLst>
        </pc:spChg>
        <pc:spChg chg="mod">
          <ac:chgData name="Shaul Chamoula" userId="ac6f003072e8c24a" providerId="LiveId" clId="{BE7647E2-0610-41BB-A1BC-612ADFF7F3FC}" dt="2020-08-03T12:25:40.823" v="243"/>
          <ac:spMkLst>
            <pc:docMk/>
            <pc:sldMk cId="3166551516" sldId="374"/>
            <ac:spMk id="120" creationId="{C54F62E2-5F1F-43F3-A1BC-ECDF0372CA01}"/>
          </ac:spMkLst>
        </pc:spChg>
        <pc:spChg chg="add mod">
          <ac:chgData name="Shaul Chamoula" userId="ac6f003072e8c24a" providerId="LiveId" clId="{BE7647E2-0610-41BB-A1BC-612ADFF7F3FC}" dt="2020-08-03T12:26:39.067" v="250" actId="1076"/>
          <ac:spMkLst>
            <pc:docMk/>
            <pc:sldMk cId="3166551516" sldId="374"/>
            <ac:spMk id="121" creationId="{467031A3-BCEF-4B6D-A099-2A99BA104388}"/>
          </ac:spMkLst>
        </pc:spChg>
        <pc:spChg chg="add mod">
          <ac:chgData name="Shaul Chamoula" userId="ac6f003072e8c24a" providerId="LiveId" clId="{BE7647E2-0610-41BB-A1BC-612ADFF7F3FC}" dt="2020-08-03T12:26:39.067" v="250" actId="1076"/>
          <ac:spMkLst>
            <pc:docMk/>
            <pc:sldMk cId="3166551516" sldId="374"/>
            <ac:spMk id="122" creationId="{20342FF6-48BB-4EC8-A911-FCCCB0887F88}"/>
          </ac:spMkLst>
        </pc:spChg>
        <pc:spChg chg="add mod">
          <ac:chgData name="Shaul Chamoula" userId="ac6f003072e8c24a" providerId="LiveId" clId="{BE7647E2-0610-41BB-A1BC-612ADFF7F3FC}" dt="2020-08-03T12:32:23.106" v="307" actId="14861"/>
          <ac:spMkLst>
            <pc:docMk/>
            <pc:sldMk cId="3166551516" sldId="374"/>
            <ac:spMk id="163" creationId="{D6623995-8879-4BF3-8FC4-217A0BE8DFD9}"/>
          </ac:spMkLst>
        </pc:s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14" creationId="{A6CFBEE1-D87C-435A-97B1-A7D159D54F82}"/>
          </ac:grpSpMkLst>
        </pc:grpChg>
        <pc:grpChg chg="mod">
          <ac:chgData name="Shaul Chamoula" userId="ac6f003072e8c24a" providerId="LiveId" clId="{BE7647E2-0610-41BB-A1BC-612ADFF7F3FC}" dt="2020-08-03T12:25:01.199" v="239"/>
          <ac:grpSpMkLst>
            <pc:docMk/>
            <pc:sldMk cId="3166551516" sldId="374"/>
            <ac:grpSpMk id="16" creationId="{81A61A19-5A7D-408E-B247-0BB8729836FA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19" creationId="{D20AA427-9D77-48F7-AFED-22F43735DBCE}"/>
          </ac:grpSpMkLst>
        </pc:grpChg>
        <pc:grpChg chg="mod">
          <ac:chgData name="Shaul Chamoula" userId="ac6f003072e8c24a" providerId="LiveId" clId="{BE7647E2-0610-41BB-A1BC-612ADFF7F3FC}" dt="2020-08-03T12:25:01.199" v="239"/>
          <ac:grpSpMkLst>
            <pc:docMk/>
            <pc:sldMk cId="3166551516" sldId="374"/>
            <ac:grpSpMk id="21" creationId="{CBBC22B6-1C8E-4211-8455-C17ADAFDD684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25" creationId="{E79907F3-93AC-44C1-9C30-4A725774F27A}"/>
          </ac:grpSpMkLst>
        </pc:grpChg>
        <pc:grpChg chg="mod">
          <ac:chgData name="Shaul Chamoula" userId="ac6f003072e8c24a" providerId="LiveId" clId="{BE7647E2-0610-41BB-A1BC-612ADFF7F3FC}" dt="2020-08-03T12:25:01.199" v="239"/>
          <ac:grpSpMkLst>
            <pc:docMk/>
            <pc:sldMk cId="3166551516" sldId="374"/>
            <ac:grpSpMk id="27" creationId="{A7A1B378-BBD6-4F62-ACAC-8657FBA8109A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30" creationId="{B0E2F3CA-4E60-4A6C-95FA-E5D1F755C364}"/>
          </ac:grpSpMkLst>
        </pc:grpChg>
        <pc:grpChg chg="mod">
          <ac:chgData name="Shaul Chamoula" userId="ac6f003072e8c24a" providerId="LiveId" clId="{BE7647E2-0610-41BB-A1BC-612ADFF7F3FC}" dt="2020-08-03T12:25:01.199" v="239"/>
          <ac:grpSpMkLst>
            <pc:docMk/>
            <pc:sldMk cId="3166551516" sldId="374"/>
            <ac:grpSpMk id="32" creationId="{2B9B2026-20ED-4235-B3FA-97E890EDECE4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39" creationId="{84599880-B9FE-48FD-88FF-03C85FADA31A}"/>
          </ac:grpSpMkLst>
        </pc:grpChg>
        <pc:grpChg chg="mod">
          <ac:chgData name="Shaul Chamoula" userId="ac6f003072e8c24a" providerId="LiveId" clId="{BE7647E2-0610-41BB-A1BC-612ADFF7F3FC}" dt="2020-08-03T12:25:01.199" v="239"/>
          <ac:grpSpMkLst>
            <pc:docMk/>
            <pc:sldMk cId="3166551516" sldId="374"/>
            <ac:grpSpMk id="41" creationId="{DFBFD589-E037-48AF-AD42-8BE0E4B41800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47" creationId="{A2F5591E-ED8F-406B-8652-CED68EDB2729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51" creationId="{D547106D-64E4-4C8E-B06E-D38C24634FA2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55" creationId="{5C236349-50F9-49FD-88B7-292053C4956A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59" creationId="{E047E326-4811-496E-AEE9-3256CD1978AC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63" creationId="{384BC71C-3CDD-41AC-BA6C-B8070607B311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71" creationId="{BFC6656A-B329-4B58-B7E5-8CCC2293DEA3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75" creationId="{C4E2B33D-9D7D-4639-91FA-70490BB667E6}"/>
          </ac:grpSpMkLst>
        </pc:grpChg>
        <pc:grpChg chg="add del mod">
          <ac:chgData name="Shaul Chamoula" userId="ac6f003072e8c24a" providerId="LiveId" clId="{BE7647E2-0610-41BB-A1BC-612ADFF7F3FC}" dt="2020-08-03T12:25:31.903" v="242"/>
          <ac:grpSpMkLst>
            <pc:docMk/>
            <pc:sldMk cId="3166551516" sldId="374"/>
            <ac:grpSpMk id="81" creationId="{971B7C83-7AAC-4313-8C61-A28223B0F322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86" creationId="{749973E7-0D01-4A91-843B-2CAACDB39E9E}"/>
          </ac:grpSpMkLst>
        </pc:grpChg>
        <pc:grpChg chg="mod">
          <ac:chgData name="Shaul Chamoula" userId="ac6f003072e8c24a" providerId="LiveId" clId="{BE7647E2-0610-41BB-A1BC-612ADFF7F3FC}" dt="2020-08-03T12:25:40.823" v="243"/>
          <ac:grpSpMkLst>
            <pc:docMk/>
            <pc:sldMk cId="3166551516" sldId="374"/>
            <ac:grpSpMk id="88" creationId="{493E808C-E2FF-44F3-863B-DE05219C665B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91" creationId="{CDCE5B60-4095-4071-85C6-5524DC0C67BC}"/>
          </ac:grpSpMkLst>
        </pc:grpChg>
        <pc:grpChg chg="mod">
          <ac:chgData name="Shaul Chamoula" userId="ac6f003072e8c24a" providerId="LiveId" clId="{BE7647E2-0610-41BB-A1BC-612ADFF7F3FC}" dt="2020-08-03T12:25:40.823" v="243"/>
          <ac:grpSpMkLst>
            <pc:docMk/>
            <pc:sldMk cId="3166551516" sldId="374"/>
            <ac:grpSpMk id="93" creationId="{95C66004-F330-47B3-BE5E-68196BCD8135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97" creationId="{92402042-9114-4AE7-8C39-7EA2F6E38016}"/>
          </ac:grpSpMkLst>
        </pc:grpChg>
        <pc:grpChg chg="mod">
          <ac:chgData name="Shaul Chamoula" userId="ac6f003072e8c24a" providerId="LiveId" clId="{BE7647E2-0610-41BB-A1BC-612ADFF7F3FC}" dt="2020-08-03T12:25:40.823" v="243"/>
          <ac:grpSpMkLst>
            <pc:docMk/>
            <pc:sldMk cId="3166551516" sldId="374"/>
            <ac:grpSpMk id="99" creationId="{3896A60A-C0E6-43A2-92EB-7A3E3C8D22BC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02" creationId="{59D69800-7D7D-46D6-9FDC-105B119C65A2}"/>
          </ac:grpSpMkLst>
        </pc:grpChg>
        <pc:grpChg chg="mod">
          <ac:chgData name="Shaul Chamoula" userId="ac6f003072e8c24a" providerId="LiveId" clId="{BE7647E2-0610-41BB-A1BC-612ADFF7F3FC}" dt="2020-08-03T12:25:40.823" v="243"/>
          <ac:grpSpMkLst>
            <pc:docMk/>
            <pc:sldMk cId="3166551516" sldId="374"/>
            <ac:grpSpMk id="104" creationId="{0FA3DD88-EC9B-4391-B558-7F9D42B7DFE9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10" creationId="{58661EDC-9474-4C21-89CD-AB127DFE8B42}"/>
          </ac:grpSpMkLst>
        </pc:grpChg>
        <pc:grpChg chg="mod">
          <ac:chgData name="Shaul Chamoula" userId="ac6f003072e8c24a" providerId="LiveId" clId="{BE7647E2-0610-41BB-A1BC-612ADFF7F3FC}" dt="2020-08-03T12:25:40.823" v="243"/>
          <ac:grpSpMkLst>
            <pc:docMk/>
            <pc:sldMk cId="3166551516" sldId="374"/>
            <ac:grpSpMk id="112" creationId="{F41911E9-5BF0-4FF9-92E4-658F18774422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16" creationId="{CC5CB31B-CE42-4FE9-A386-0B5AAD6D7A2A}"/>
          </ac:grpSpMkLst>
        </pc:grpChg>
        <pc:grpChg chg="mod">
          <ac:chgData name="Shaul Chamoula" userId="ac6f003072e8c24a" providerId="LiveId" clId="{BE7647E2-0610-41BB-A1BC-612ADFF7F3FC}" dt="2020-08-03T12:25:40.823" v="243"/>
          <ac:grpSpMkLst>
            <pc:docMk/>
            <pc:sldMk cId="3166551516" sldId="374"/>
            <ac:grpSpMk id="118" creationId="{59617958-9A59-4835-8016-8FAB45FDBD69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24" creationId="{60A6A4B8-A067-44B4-AB7D-0D3F5BC95FDA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28" creationId="{DF3F0D33-64B1-4D22-B710-12855E0571B9}"/>
          </ac:grpSpMkLst>
        </pc:grpChg>
        <pc:grpChg chg="add del mod">
          <ac:chgData name="Shaul Chamoula" userId="ac6f003072e8c24a" providerId="LiveId" clId="{BE7647E2-0610-41BB-A1BC-612ADFF7F3FC}" dt="2020-08-03T12:40:09.847" v="416" actId="478"/>
          <ac:grpSpMkLst>
            <pc:docMk/>
            <pc:sldMk cId="3166551516" sldId="374"/>
            <ac:grpSpMk id="132" creationId="{AA9C26A3-4B47-4E4C-9E47-C508246CBE90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36" creationId="{EF1452D0-03F2-4327-832F-3305B2E4A79B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40" creationId="{35945CAD-E4EF-4D5C-963A-393A09B97B56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48" creationId="{E42715EB-0A78-41C3-9EFA-A91D3E3099F1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52" creationId="{CCF80EDA-38A7-4FAA-A85E-36E093795CAD}"/>
          </ac:grpSpMkLst>
        </pc:grpChg>
        <pc:grpChg chg="add mod">
          <ac:chgData name="Shaul Chamoula" userId="ac6f003072e8c24a" providerId="LiveId" clId="{BE7647E2-0610-41BB-A1BC-612ADFF7F3FC}" dt="2020-08-03T12:26:39.067" v="250" actId="1076"/>
          <ac:grpSpMkLst>
            <pc:docMk/>
            <pc:sldMk cId="3166551516" sldId="374"/>
            <ac:grpSpMk id="158" creationId="{83359F7F-60D4-4CCC-BD0B-95A9AC75D2E3}"/>
          </ac:grpSpMkLst>
        </pc:grpChg>
        <pc:picChg chg="del">
          <ac:chgData name="Shaul Chamoula" userId="ac6f003072e8c24a" providerId="LiveId" clId="{BE7647E2-0610-41BB-A1BC-612ADFF7F3FC}" dt="2020-08-03T12:23:38.541" v="234" actId="478"/>
          <ac:picMkLst>
            <pc:docMk/>
            <pc:sldMk cId="3166551516" sldId="374"/>
            <ac:picMk id="7" creationId="{9390F973-B6A0-42A0-BD6A-2508C71CD66E}"/>
          </ac:picMkLst>
        </pc:picChg>
        <pc:picChg chg="del">
          <ac:chgData name="Shaul Chamoula" userId="ac6f003072e8c24a" providerId="LiveId" clId="{BE7647E2-0610-41BB-A1BC-612ADFF7F3FC}" dt="2020-08-03T12:24:17.085" v="238" actId="478"/>
          <ac:picMkLst>
            <pc:docMk/>
            <pc:sldMk cId="3166551516" sldId="374"/>
            <ac:picMk id="9" creationId="{7BB75647-8EF5-417C-89CF-3A06FCD74CFC}"/>
          </ac:picMkLst>
        </pc:pic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24" creationId="{CD02D814-74C0-4F05-A29C-9C8059AA2FCA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35" creationId="{1A413385-A62A-4DFA-A7E1-0BEE921C8D41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36" creationId="{549A879E-2AB4-4139-9D8E-B0E0B87CA7CE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37" creationId="{46752FDF-42A2-4658-AED9-2806CDDCF79D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38" creationId="{7F3309DC-7025-4161-B316-5B47EFC02613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46" creationId="{D0DE663C-149F-490A-8E21-A9FE97405473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48" creationId="{61D06615-BE0E-4950-B3B7-2DD71501194F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49" creationId="{46D8FB7C-7FB3-4B79-AA15-744C918A2179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0" creationId="{D0E3380B-7937-4D5E-B9D0-D5793382A9A8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2" creationId="{4E9AD4B1-7D65-4965-AFF2-BB27E2CD83FF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3" creationId="{81DB3CBB-4B61-4325-94C9-28A9ED7CDEFD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4" creationId="{77E2DB99-E1DA-4D7A-8D47-0E1D0D414FD4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6" creationId="{60856A0D-5AF3-4650-9159-6505CFE8CA46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7" creationId="{81F2B748-BC90-4AEB-B34E-E2F48CBEC4AA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58" creationId="{44A75096-8A68-41B1-A53E-AB1ECB61D032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60" creationId="{DD99353A-5638-4125-8F95-99FA135A67FB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61" creationId="{6B0CAE6B-0DDA-4E00-AAAF-8F53F62E90C5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62" creationId="{1405EE32-3382-4F35-9F12-1B075CDA296F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64" creationId="{93A5E509-FA88-4DA9-98C4-7207477E38A6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65" creationId="{1E666720-DDBB-4838-840F-F848FAC77053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66" creationId="{5CBB6F4A-D55D-4FBF-A879-EAF4C5830DF6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67" creationId="{6AAEE534-A272-44C3-9CE1-DDF31B0E2B0C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68" creationId="{BADE2962-8BEC-4A90-A3E2-F1692F0AC642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69" creationId="{2E105123-D8A8-49F0-B0DA-6E1D2924E346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70" creationId="{7E608E0F-0FCE-46E2-A11A-11D0B3AF26C3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72" creationId="{5A3AEC30-2908-4552-BB8A-313706EF8546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73" creationId="{0B07906F-F2CA-46C7-A0BB-27E4CC7713A6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74" creationId="{826E3B24-5ABC-43B7-B15E-D458F8BA9151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76" creationId="{ECD3B350-1DEC-4AB4-B9DB-29D79E75A66A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77" creationId="{FC223EDB-E528-4E30-BF0C-4BC5A5A213B2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78" creationId="{048F5A79-3166-476F-91E3-B1C8FF62D908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79" creationId="{1200278D-5747-4B93-89BF-820B47760391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80" creationId="{47DA7776-BF27-4845-8B95-2881AB401C78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82" creationId="{A32BAAEE-448C-4FB0-9721-328FDE1D4EB8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83" creationId="{7FE837F2-225F-442F-A3A1-9AE140458F82}"/>
          </ac:cxnSpMkLst>
        </pc:cxnChg>
        <pc:cxnChg chg="mod">
          <ac:chgData name="Shaul Chamoula" userId="ac6f003072e8c24a" providerId="LiveId" clId="{BE7647E2-0610-41BB-A1BC-612ADFF7F3FC}" dt="2020-08-03T12:25:01.199" v="239"/>
          <ac:cxnSpMkLst>
            <pc:docMk/>
            <pc:sldMk cId="3166551516" sldId="374"/>
            <ac:cxnSpMk id="84" creationId="{B594541A-D46F-4A22-B627-4C3473D8355F}"/>
          </ac:cxnSpMkLst>
        </pc:cxnChg>
        <pc:cxnChg chg="add del mod">
          <ac:chgData name="Shaul Chamoula" userId="ac6f003072e8c24a" providerId="LiveId" clId="{BE7647E2-0610-41BB-A1BC-612ADFF7F3FC}" dt="2020-08-03T12:25:31.903" v="242"/>
          <ac:cxnSpMkLst>
            <pc:docMk/>
            <pc:sldMk cId="3166551516" sldId="374"/>
            <ac:cxnSpMk id="85" creationId="{E5111DE2-6570-4050-8628-0B7EF3C5EAE4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96" creationId="{51371E49-3F95-4BE4-82EC-F803ECBB825B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07" creationId="{B76F6984-8A02-422A-9EAA-DF5715D7981F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08" creationId="{983642E5-5CB1-4950-AF07-A956D46C4192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09" creationId="{FD5C6649-7792-4E6B-A7E3-7225F271C181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15" creationId="{2DA99295-4724-44C2-A0F0-C6609F48F872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23" creationId="{DC81EA8F-6A0E-49DF-B945-0C00AEA7B7DA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25" creationId="{1DDE9ACD-07A7-4E79-8C6D-906E1D198ED0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26" creationId="{D167CF26-F310-4377-B9CC-27A9C64D93B5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27" creationId="{CD44C7FE-EA30-4870-A163-347DF423FA62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29" creationId="{27F465E2-9901-403B-AD6F-E8B1B53F2367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0" creationId="{40F364FB-CF80-4B78-AE54-4DD6736B5E43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1" creationId="{F60F5BB4-9B37-48FF-82AF-CBC12BED6366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3" creationId="{5C7FA370-4A5D-4960-8289-D1AE3092FBFB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4" creationId="{93CC0B34-A813-4D83-8512-3F8BCF45404B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5" creationId="{07D9A263-2CBE-44D3-91E3-81994FDE1FB3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7" creationId="{0510D752-9C38-443C-8363-CC45139548C3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8" creationId="{2ED9A227-A07A-4795-8DC0-27AD10A31F2F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39" creationId="{7C46F1FE-A139-414B-A98C-B26DC59A832B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41" creationId="{78D543FA-31ED-4AE7-9876-0694009FFD1B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42" creationId="{2370FCFF-53C6-4E0C-ACF9-C13F45DFE9CF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43" creationId="{A987C40D-DC66-4599-B95F-612A4392AA52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44" creationId="{1C2F8C59-E40B-4286-B6BF-A7BC2D75378C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45" creationId="{6D98AF60-3772-467D-8310-8DA7A1262020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46" creationId="{BE97008C-D02F-401D-B3F1-97CEEDC5FF9A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47" creationId="{36FE5408-8592-4B1A-9F99-A505416EE9B4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49" creationId="{1EDBA006-510D-4476-A4B3-1DF313A1D791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50" creationId="{FD35F35F-7A8F-434D-AC3A-303CE7918F83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51" creationId="{0B93A27E-4668-47B3-904C-19AE4A7BB35B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53" creationId="{9F1EA417-B7E9-440D-8C80-B22D3DBC19CC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54" creationId="{F98A9D66-5E27-4B2E-BA7E-53C75033DF38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55" creationId="{01878C7A-51F9-4E23-95A1-A4AB37E791A2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56" creationId="{E04D8DD4-46FA-4C5A-83EC-84E6879D21ED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57" creationId="{B358E73A-B387-4FBD-9F51-75768C50C606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59" creationId="{1540F853-9CF3-4E2D-B1DC-E00BC21A5A86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60" creationId="{E388CCF0-6D07-406D-B19F-503969D9ABE1}"/>
          </ac:cxnSpMkLst>
        </pc:cxnChg>
        <pc:cxnChg chg="mod">
          <ac:chgData name="Shaul Chamoula" userId="ac6f003072e8c24a" providerId="LiveId" clId="{BE7647E2-0610-41BB-A1BC-612ADFF7F3FC}" dt="2020-08-03T12:25:40.823" v="243"/>
          <ac:cxnSpMkLst>
            <pc:docMk/>
            <pc:sldMk cId="3166551516" sldId="374"/>
            <ac:cxnSpMk id="161" creationId="{7771A507-B587-444C-8B47-2626A6DDCC5F}"/>
          </ac:cxnSpMkLst>
        </pc:cxnChg>
        <pc:cxnChg chg="add mod">
          <ac:chgData name="Shaul Chamoula" userId="ac6f003072e8c24a" providerId="LiveId" clId="{BE7647E2-0610-41BB-A1BC-612ADFF7F3FC}" dt="2020-08-03T12:26:39.067" v="250" actId="1076"/>
          <ac:cxnSpMkLst>
            <pc:docMk/>
            <pc:sldMk cId="3166551516" sldId="374"/>
            <ac:cxnSpMk id="162" creationId="{E3FCC628-1037-4A57-A37D-CD5A5ABFFF5A}"/>
          </ac:cxnSpMkLst>
        </pc:cxnChg>
        <pc:cxnChg chg="add mod">
          <ac:chgData name="Shaul Chamoula" userId="ac6f003072e8c24a" providerId="LiveId" clId="{BE7647E2-0610-41BB-A1BC-612ADFF7F3FC}" dt="2020-08-03T12:31:37.667" v="303" actId="13822"/>
          <ac:cxnSpMkLst>
            <pc:docMk/>
            <pc:sldMk cId="3166551516" sldId="374"/>
            <ac:cxnSpMk id="164" creationId="{B0802D26-7FD6-41CA-9229-8874E6D2EC62}"/>
          </ac:cxnSpMkLst>
        </pc:cxnChg>
      </pc:sldChg>
      <pc:sldChg chg="addSp delSp modSp add mod">
        <pc:chgData name="Shaul Chamoula" userId="ac6f003072e8c24a" providerId="LiveId" clId="{BE7647E2-0610-41BB-A1BC-612ADFF7F3FC}" dt="2020-08-03T12:46:04.702" v="417" actId="14100"/>
        <pc:sldMkLst>
          <pc:docMk/>
          <pc:sldMk cId="1799639849" sldId="375"/>
        </pc:sldMkLst>
        <pc:spChg chg="del mod">
          <ac:chgData name="Shaul Chamoula" userId="ac6f003072e8c24a" providerId="LiveId" clId="{BE7647E2-0610-41BB-A1BC-612ADFF7F3FC}" dt="2020-08-03T12:39:21.463" v="411" actId="478"/>
          <ac:spMkLst>
            <pc:docMk/>
            <pc:sldMk cId="1799639849" sldId="375"/>
            <ac:spMk id="3" creationId="{27A64B51-9823-4551-91FF-8B2BE622A39C}"/>
          </ac:spMkLst>
        </pc:spChg>
        <pc:spChg chg="mod">
          <ac:chgData name="Shaul Chamoula" userId="ac6f003072e8c24a" providerId="LiveId" clId="{BE7647E2-0610-41BB-A1BC-612ADFF7F3FC}" dt="2020-08-03T12:38:58.169" v="406" actId="20577"/>
          <ac:spMkLst>
            <pc:docMk/>
            <pc:sldMk cId="1799639849" sldId="375"/>
            <ac:spMk id="5" creationId="{58AC031F-5287-4236-A215-1831D92A167F}"/>
          </ac:spMkLst>
        </pc:spChg>
        <pc:spChg chg="add del">
          <ac:chgData name="Shaul Chamoula" userId="ac6f003072e8c24a" providerId="LiveId" clId="{BE7647E2-0610-41BB-A1BC-612ADFF7F3FC}" dt="2020-08-03T12:34:31.926" v="374" actId="11529"/>
          <ac:spMkLst>
            <pc:docMk/>
            <pc:sldMk cId="1799639849" sldId="375"/>
            <ac:spMk id="7" creationId="{50FF5AA0-A96C-4920-B870-048D97FCB1A7}"/>
          </ac:spMkLst>
        </pc:spChg>
        <pc:spChg chg="mod">
          <ac:chgData name="Shaul Chamoula" userId="ac6f003072e8c24a" providerId="LiveId" clId="{BE7647E2-0610-41BB-A1BC-612ADFF7F3FC}" dt="2020-08-03T12:33:51.392" v="369" actId="122"/>
          <ac:spMkLst>
            <pc:docMk/>
            <pc:sldMk cId="1799639849" sldId="375"/>
            <ac:spMk id="163" creationId="{D6623995-8879-4BF3-8FC4-217A0BE8DFD9}"/>
          </ac:spMkLst>
        </pc:spChg>
        <pc:grpChg chg="del">
          <ac:chgData name="Shaul Chamoula" userId="ac6f003072e8c24a" providerId="LiveId" clId="{BE7647E2-0610-41BB-A1BC-612ADFF7F3FC}" dt="2020-08-03T12:40:07.200" v="415" actId="478"/>
          <ac:grpSpMkLst>
            <pc:docMk/>
            <pc:sldMk cId="1799639849" sldId="375"/>
            <ac:grpSpMk id="132" creationId="{AA9C26A3-4B47-4E4C-9E47-C508246CBE90}"/>
          </ac:grpSpMkLst>
        </pc:grpChg>
        <pc:cxnChg chg="add del mod">
          <ac:chgData name="Shaul Chamoula" userId="ac6f003072e8c24a" providerId="LiveId" clId="{BE7647E2-0610-41BB-A1BC-612ADFF7F3FC}" dt="2020-08-03T12:34:15.125" v="372" actId="478"/>
          <ac:cxnSpMkLst>
            <pc:docMk/>
            <pc:sldMk cId="1799639849" sldId="375"/>
            <ac:cxnSpMk id="6" creationId="{726BE865-1796-4A1F-B145-894592734E00}"/>
          </ac:cxnSpMkLst>
        </pc:cxnChg>
        <pc:cxnChg chg="add mod">
          <ac:chgData name="Shaul Chamoula" userId="ac6f003072e8c24a" providerId="LiveId" clId="{BE7647E2-0610-41BB-A1BC-612ADFF7F3FC}" dt="2020-08-03T12:46:04.702" v="417" actId="14100"/>
          <ac:cxnSpMkLst>
            <pc:docMk/>
            <pc:sldMk cId="1799639849" sldId="375"/>
            <ac:cxnSpMk id="9" creationId="{3CB98D83-1093-4714-BB91-A1FF675BF08F}"/>
          </ac:cxnSpMkLst>
        </pc:cxnChg>
        <pc:cxnChg chg="del mod">
          <ac:chgData name="Shaul Chamoula" userId="ac6f003072e8c24a" providerId="LiveId" clId="{BE7647E2-0610-41BB-A1BC-612ADFF7F3FC}" dt="2020-08-03T12:33:00.954" v="309" actId="478"/>
          <ac:cxnSpMkLst>
            <pc:docMk/>
            <pc:sldMk cId="1799639849" sldId="375"/>
            <ac:cxnSpMk id="164" creationId="{B0802D26-7FD6-41CA-9229-8874E6D2EC62}"/>
          </ac:cxnSpMkLst>
        </pc:cxnChg>
      </pc:sldChg>
      <pc:sldChg chg="delSp modSp add mod">
        <pc:chgData name="Shaul Chamoula" userId="ac6f003072e8c24a" providerId="LiveId" clId="{BE7647E2-0610-41BB-A1BC-612ADFF7F3FC}" dt="2020-08-03T12:40:04.306" v="414" actId="478"/>
        <pc:sldMkLst>
          <pc:docMk/>
          <pc:sldMk cId="1844752589" sldId="376"/>
        </pc:sldMkLst>
        <pc:spChg chg="del mod">
          <ac:chgData name="Shaul Chamoula" userId="ac6f003072e8c24a" providerId="LiveId" clId="{BE7647E2-0610-41BB-A1BC-612ADFF7F3FC}" dt="2020-08-03T12:39:16.899" v="410" actId="478"/>
          <ac:spMkLst>
            <pc:docMk/>
            <pc:sldMk cId="1844752589" sldId="376"/>
            <ac:spMk id="3" creationId="{27A64B51-9823-4551-91FF-8B2BE622A39C}"/>
          </ac:spMkLst>
        </pc:spChg>
        <pc:spChg chg="mod">
          <ac:chgData name="Shaul Chamoula" userId="ac6f003072e8c24a" providerId="LiveId" clId="{BE7647E2-0610-41BB-A1BC-612ADFF7F3FC}" dt="2020-08-03T12:39:02.660" v="407" actId="20577"/>
          <ac:spMkLst>
            <pc:docMk/>
            <pc:sldMk cId="1844752589" sldId="376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2:37:13.933" v="400" actId="1076"/>
          <ac:spMkLst>
            <pc:docMk/>
            <pc:sldMk cId="1844752589" sldId="376"/>
            <ac:spMk id="163" creationId="{D6623995-8879-4BF3-8FC4-217A0BE8DFD9}"/>
          </ac:spMkLst>
        </pc:spChg>
        <pc:grpChg chg="del">
          <ac:chgData name="Shaul Chamoula" userId="ac6f003072e8c24a" providerId="LiveId" clId="{BE7647E2-0610-41BB-A1BC-612ADFF7F3FC}" dt="2020-08-03T12:40:04.306" v="414" actId="478"/>
          <ac:grpSpMkLst>
            <pc:docMk/>
            <pc:sldMk cId="1844752589" sldId="376"/>
            <ac:grpSpMk id="132" creationId="{AA9C26A3-4B47-4E4C-9E47-C508246CBE90}"/>
          </ac:grpSpMkLst>
        </pc:grpChg>
        <pc:cxnChg chg="mod">
          <ac:chgData name="Shaul Chamoula" userId="ac6f003072e8c24a" providerId="LiveId" clId="{BE7647E2-0610-41BB-A1BC-612ADFF7F3FC}" dt="2020-08-03T12:37:13.933" v="400" actId="1076"/>
          <ac:cxnSpMkLst>
            <pc:docMk/>
            <pc:sldMk cId="1844752589" sldId="376"/>
            <ac:cxnSpMk id="164" creationId="{B0802D26-7FD6-41CA-9229-8874E6D2EC62}"/>
          </ac:cxnSpMkLst>
        </pc:cxnChg>
      </pc:sldChg>
      <pc:sldChg chg="addSp delSp modSp add mod">
        <pc:chgData name="Shaul Chamoula" userId="ac6f003072e8c24a" providerId="LiveId" clId="{BE7647E2-0610-41BB-A1BC-612ADFF7F3FC}" dt="2020-08-03T12:46:53.417" v="420" actId="1076"/>
        <pc:sldMkLst>
          <pc:docMk/>
          <pc:sldMk cId="436522592" sldId="377"/>
        </pc:sldMkLst>
        <pc:spChg chg="del mod">
          <ac:chgData name="Shaul Chamoula" userId="ac6f003072e8c24a" providerId="LiveId" clId="{BE7647E2-0610-41BB-A1BC-612ADFF7F3FC}" dt="2020-08-03T12:39:12.551" v="409" actId="478"/>
          <ac:spMkLst>
            <pc:docMk/>
            <pc:sldMk cId="436522592" sldId="377"/>
            <ac:spMk id="3" creationId="{27A64B51-9823-4551-91FF-8B2BE622A39C}"/>
          </ac:spMkLst>
        </pc:spChg>
        <pc:spChg chg="mod">
          <ac:chgData name="Shaul Chamoula" userId="ac6f003072e8c24a" providerId="LiveId" clId="{BE7647E2-0610-41BB-A1BC-612ADFF7F3FC}" dt="2020-08-03T12:39:06.203" v="408" actId="20577"/>
          <ac:spMkLst>
            <pc:docMk/>
            <pc:sldMk cId="436522592" sldId="377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2:46:53.417" v="420" actId="1076"/>
          <ac:spMkLst>
            <pc:docMk/>
            <pc:sldMk cId="436522592" sldId="377"/>
            <ac:spMk id="163" creationId="{D6623995-8879-4BF3-8FC4-217A0BE8DFD9}"/>
          </ac:spMkLst>
        </pc:spChg>
        <pc:grpChg chg="del">
          <ac:chgData name="Shaul Chamoula" userId="ac6f003072e8c24a" providerId="LiveId" clId="{BE7647E2-0610-41BB-A1BC-612ADFF7F3FC}" dt="2020-08-03T12:40:00.216" v="413" actId="478"/>
          <ac:grpSpMkLst>
            <pc:docMk/>
            <pc:sldMk cId="436522592" sldId="377"/>
            <ac:grpSpMk id="132" creationId="{AA9C26A3-4B47-4E4C-9E47-C508246CBE90}"/>
          </ac:grpSpMkLst>
        </pc:grpChg>
        <pc:cxnChg chg="add mod">
          <ac:chgData name="Shaul Chamoula" userId="ac6f003072e8c24a" providerId="LiveId" clId="{BE7647E2-0610-41BB-A1BC-612ADFF7F3FC}" dt="2020-08-03T12:46:53.417" v="420" actId="1076"/>
          <ac:cxnSpMkLst>
            <pc:docMk/>
            <pc:sldMk cId="436522592" sldId="377"/>
            <ac:cxnSpMk id="7" creationId="{844AD792-AF8A-4D94-8774-C66D4CA1CD03}"/>
          </ac:cxnSpMkLst>
        </pc:cxnChg>
        <pc:cxnChg chg="mod">
          <ac:chgData name="Shaul Chamoula" userId="ac6f003072e8c24a" providerId="LiveId" clId="{BE7647E2-0610-41BB-A1BC-612ADFF7F3FC}" dt="2020-08-03T12:46:53.417" v="420" actId="1076"/>
          <ac:cxnSpMkLst>
            <pc:docMk/>
            <pc:sldMk cId="436522592" sldId="377"/>
            <ac:cxnSpMk id="9" creationId="{3CB98D83-1093-4714-BB91-A1FF675BF08F}"/>
          </ac:cxnSpMkLst>
        </pc:cxnChg>
      </pc:sldChg>
      <pc:sldChg chg="addSp modSp add mod">
        <pc:chgData name="Shaul Chamoula" userId="ac6f003072e8c24a" providerId="LiveId" clId="{BE7647E2-0610-41BB-A1BC-612ADFF7F3FC}" dt="2020-08-03T12:49:03.627" v="449" actId="14100"/>
        <pc:sldMkLst>
          <pc:docMk/>
          <pc:sldMk cId="2416763134" sldId="378"/>
        </pc:sldMkLst>
        <pc:spChg chg="mod">
          <ac:chgData name="Shaul Chamoula" userId="ac6f003072e8c24a" providerId="LiveId" clId="{BE7647E2-0610-41BB-A1BC-612ADFF7F3FC}" dt="2020-08-03T12:49:03.627" v="449" actId="14100"/>
          <ac:spMkLst>
            <pc:docMk/>
            <pc:sldMk cId="2416763134" sldId="378"/>
            <ac:spMk id="163" creationId="{D6623995-8879-4BF3-8FC4-217A0BE8DFD9}"/>
          </ac:spMkLst>
        </pc:spChg>
        <pc:cxnChg chg="add mod">
          <ac:chgData name="Shaul Chamoula" userId="ac6f003072e8c24a" providerId="LiveId" clId="{BE7647E2-0610-41BB-A1BC-612ADFF7F3FC}" dt="2020-08-03T12:49:03.627" v="449" actId="14100"/>
          <ac:cxnSpMkLst>
            <pc:docMk/>
            <pc:sldMk cId="2416763134" sldId="378"/>
            <ac:cxnSpMk id="7" creationId="{E0CAF735-E629-4539-B446-3505D927B9B8}"/>
          </ac:cxnSpMkLst>
        </pc:cxnChg>
        <pc:cxnChg chg="add mod">
          <ac:chgData name="Shaul Chamoula" userId="ac6f003072e8c24a" providerId="LiveId" clId="{BE7647E2-0610-41BB-A1BC-612ADFF7F3FC}" dt="2020-08-03T12:49:03.627" v="449" actId="14100"/>
          <ac:cxnSpMkLst>
            <pc:docMk/>
            <pc:sldMk cId="2416763134" sldId="378"/>
            <ac:cxnSpMk id="9" creationId="{D549391F-E372-4509-A1AF-5219D7C85544}"/>
          </ac:cxnSpMkLst>
        </pc:cxnChg>
        <pc:cxnChg chg="mod">
          <ac:chgData name="Shaul Chamoula" userId="ac6f003072e8c24a" providerId="LiveId" clId="{BE7647E2-0610-41BB-A1BC-612ADFF7F3FC}" dt="2020-08-03T12:49:03.627" v="449" actId="14100"/>
          <ac:cxnSpMkLst>
            <pc:docMk/>
            <pc:sldMk cId="2416763134" sldId="378"/>
            <ac:cxnSpMk id="164" creationId="{B0802D26-7FD6-41CA-9229-8874E6D2EC62}"/>
          </ac:cxnSpMkLst>
        </pc:cxnChg>
      </pc:sldChg>
      <pc:sldChg chg="addSp delSp modSp add mod">
        <pc:chgData name="Shaul Chamoula" userId="ac6f003072e8c24a" providerId="LiveId" clId="{BE7647E2-0610-41BB-A1BC-612ADFF7F3FC}" dt="2020-08-03T12:50:19.621" v="465" actId="13822"/>
        <pc:sldMkLst>
          <pc:docMk/>
          <pc:sldMk cId="3772407182" sldId="379"/>
        </pc:sldMkLst>
        <pc:spChg chg="mod">
          <ac:chgData name="Shaul Chamoula" userId="ac6f003072e8c24a" providerId="LiveId" clId="{BE7647E2-0610-41BB-A1BC-612ADFF7F3FC}" dt="2020-08-03T12:49:40.537" v="458" actId="20577"/>
          <ac:spMkLst>
            <pc:docMk/>
            <pc:sldMk cId="3772407182" sldId="379"/>
            <ac:spMk id="163" creationId="{D6623995-8879-4BF3-8FC4-217A0BE8DFD9}"/>
          </ac:spMkLst>
        </pc:spChg>
        <pc:cxnChg chg="del mod">
          <ac:chgData name="Shaul Chamoula" userId="ac6f003072e8c24a" providerId="LiveId" clId="{BE7647E2-0610-41BB-A1BC-612ADFF7F3FC}" dt="2020-08-03T12:49:27.772" v="452" actId="478"/>
          <ac:cxnSpMkLst>
            <pc:docMk/>
            <pc:sldMk cId="3772407182" sldId="379"/>
            <ac:cxnSpMk id="7" creationId="{844AD792-AF8A-4D94-8774-C66D4CA1CD03}"/>
          </ac:cxnSpMkLst>
        </pc:cxnChg>
        <pc:cxnChg chg="del mod">
          <ac:chgData name="Shaul Chamoula" userId="ac6f003072e8c24a" providerId="LiveId" clId="{BE7647E2-0610-41BB-A1BC-612ADFF7F3FC}" dt="2020-08-03T12:49:29.973" v="453" actId="478"/>
          <ac:cxnSpMkLst>
            <pc:docMk/>
            <pc:sldMk cId="3772407182" sldId="379"/>
            <ac:cxnSpMk id="9" creationId="{3CB98D83-1093-4714-BB91-A1FF675BF08F}"/>
          </ac:cxnSpMkLst>
        </pc:cxnChg>
        <pc:cxnChg chg="add mod">
          <ac:chgData name="Shaul Chamoula" userId="ac6f003072e8c24a" providerId="LiveId" clId="{BE7647E2-0610-41BB-A1BC-612ADFF7F3FC}" dt="2020-08-03T12:50:01.229" v="461" actId="13822"/>
          <ac:cxnSpMkLst>
            <pc:docMk/>
            <pc:sldMk cId="3772407182" sldId="379"/>
            <ac:cxnSpMk id="13" creationId="{4F470CE8-80B3-45EA-B83A-0EF46FA081A7}"/>
          </ac:cxnSpMkLst>
        </pc:cxnChg>
        <pc:cxnChg chg="add mod">
          <ac:chgData name="Shaul Chamoula" userId="ac6f003072e8c24a" providerId="LiveId" clId="{BE7647E2-0610-41BB-A1BC-612ADFF7F3FC}" dt="2020-08-03T12:50:10.128" v="463" actId="13822"/>
          <ac:cxnSpMkLst>
            <pc:docMk/>
            <pc:sldMk cId="3772407182" sldId="379"/>
            <ac:cxnSpMk id="16" creationId="{4CC46E84-6FF4-43C9-B19D-0D436EBE30BE}"/>
          </ac:cxnSpMkLst>
        </pc:cxnChg>
        <pc:cxnChg chg="add mod">
          <ac:chgData name="Shaul Chamoula" userId="ac6f003072e8c24a" providerId="LiveId" clId="{BE7647E2-0610-41BB-A1BC-612ADFF7F3FC}" dt="2020-08-03T12:50:19.621" v="465" actId="13822"/>
          <ac:cxnSpMkLst>
            <pc:docMk/>
            <pc:sldMk cId="3772407182" sldId="379"/>
            <ac:cxnSpMk id="18" creationId="{C96C1E91-EA35-4F60-8DD0-8F097BC03972}"/>
          </ac:cxnSpMkLst>
        </pc:cxnChg>
      </pc:sldChg>
      <pc:sldChg chg="addSp delSp modSp add mod">
        <pc:chgData name="Shaul Chamoula" userId="ac6f003072e8c24a" providerId="LiveId" clId="{BE7647E2-0610-41BB-A1BC-612ADFF7F3FC}" dt="2020-08-03T13:30:28.066" v="1254" actId="20577"/>
        <pc:sldMkLst>
          <pc:docMk/>
          <pc:sldMk cId="1797224831" sldId="380"/>
        </pc:sldMkLst>
        <pc:spChg chg="add mod">
          <ac:chgData name="Shaul Chamoula" userId="ac6f003072e8c24a" providerId="LiveId" clId="{BE7647E2-0610-41BB-A1BC-612ADFF7F3FC}" dt="2020-08-03T13:30:28.066" v="1254" actId="20577"/>
          <ac:spMkLst>
            <pc:docMk/>
            <pc:sldMk cId="1797224831" sldId="380"/>
            <ac:spMk id="3" creationId="{0ADF472C-049F-47C5-8CE4-1D32F44A2B0A}"/>
          </ac:spMkLst>
        </pc:spChg>
        <pc:spChg chg="mod">
          <ac:chgData name="Shaul Chamoula" userId="ac6f003072e8c24a" providerId="LiveId" clId="{BE7647E2-0610-41BB-A1BC-612ADFF7F3FC}" dt="2020-08-03T13:20:48.950" v="960"/>
          <ac:spMkLst>
            <pc:docMk/>
            <pc:sldMk cId="1797224831" sldId="380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3:27:44.819" v="1172" actId="6549"/>
          <ac:spMkLst>
            <pc:docMk/>
            <pc:sldMk cId="1797224831" sldId="380"/>
            <ac:spMk id="12" creationId="{A1B5A734-1009-445D-8B09-29058D1E7961}"/>
          </ac:spMkLst>
        </pc:spChg>
        <pc:spChg chg="del">
          <ac:chgData name="Shaul Chamoula" userId="ac6f003072e8c24a" providerId="LiveId" clId="{BE7647E2-0610-41BB-A1BC-612ADFF7F3FC}" dt="2020-08-03T12:54:45.486" v="540" actId="478"/>
          <ac:spMkLst>
            <pc:docMk/>
            <pc:sldMk cId="1797224831" sldId="380"/>
            <ac:spMk id="121" creationId="{467031A3-BCEF-4B6D-A099-2A99BA104388}"/>
          </ac:spMkLst>
        </pc:spChg>
        <pc:spChg chg="del">
          <ac:chgData name="Shaul Chamoula" userId="ac6f003072e8c24a" providerId="LiveId" clId="{BE7647E2-0610-41BB-A1BC-612ADFF7F3FC}" dt="2020-08-03T12:54:45.486" v="540" actId="478"/>
          <ac:spMkLst>
            <pc:docMk/>
            <pc:sldMk cId="1797224831" sldId="380"/>
            <ac:spMk id="122" creationId="{20342FF6-48BB-4EC8-A911-FCCCB0887F88}"/>
          </ac:spMkLst>
        </pc:spChg>
        <pc:spChg chg="del">
          <ac:chgData name="Shaul Chamoula" userId="ac6f003072e8c24a" providerId="LiveId" clId="{BE7647E2-0610-41BB-A1BC-612ADFF7F3FC}" dt="2020-08-03T12:54:47.187" v="541" actId="478"/>
          <ac:spMkLst>
            <pc:docMk/>
            <pc:sldMk cId="1797224831" sldId="380"/>
            <ac:spMk id="163" creationId="{D6623995-8879-4BF3-8FC4-217A0BE8DFD9}"/>
          </ac:spMkLst>
        </pc:s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86" creationId="{749973E7-0D01-4A91-843B-2CAACDB39E9E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91" creationId="{CDCE5B60-4095-4071-85C6-5524DC0C67BC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97" creationId="{92402042-9114-4AE7-8C39-7EA2F6E38016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02" creationId="{59D69800-7D7D-46D6-9FDC-105B119C65A2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10" creationId="{58661EDC-9474-4C21-89CD-AB127DFE8B42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16" creationId="{CC5CB31B-CE42-4FE9-A386-0B5AAD6D7A2A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24" creationId="{60A6A4B8-A067-44B4-AB7D-0D3F5BC95FDA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28" creationId="{DF3F0D33-64B1-4D22-B710-12855E0571B9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36" creationId="{EF1452D0-03F2-4327-832F-3305B2E4A79B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40" creationId="{35945CAD-E4EF-4D5C-963A-393A09B97B56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48" creationId="{E42715EB-0A78-41C3-9EFA-A91D3E3099F1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52" creationId="{CCF80EDA-38A7-4FAA-A85E-36E093795CAD}"/>
          </ac:grpSpMkLst>
        </pc:grpChg>
        <pc:grpChg chg="del">
          <ac:chgData name="Shaul Chamoula" userId="ac6f003072e8c24a" providerId="LiveId" clId="{BE7647E2-0610-41BB-A1BC-612ADFF7F3FC}" dt="2020-08-03T12:54:43.687" v="539" actId="478"/>
          <ac:grpSpMkLst>
            <pc:docMk/>
            <pc:sldMk cId="1797224831" sldId="380"/>
            <ac:grpSpMk id="158" creationId="{83359F7F-60D4-4CCC-BD0B-95A9AC75D2E3}"/>
          </ac:grpSpMkLst>
        </pc:grp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3" creationId="{4F470CE8-80B3-45EA-B83A-0EF46FA081A7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6" creationId="{4CC46E84-6FF4-43C9-B19D-0D436EBE30BE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8" creationId="{C96C1E91-EA35-4F60-8DD0-8F097BC03972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96" creationId="{51371E49-3F95-4BE4-82EC-F803ECBB825B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07" creationId="{B76F6984-8A02-422A-9EAA-DF5715D7981F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08" creationId="{983642E5-5CB1-4950-AF07-A956D46C4192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09" creationId="{FD5C6649-7792-4E6B-A7E3-7225F271C181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15" creationId="{2DA99295-4724-44C2-A0F0-C6609F48F872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23" creationId="{DC81EA8F-6A0E-49DF-B945-0C00AEA7B7DA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44" creationId="{1C2F8C59-E40B-4286-B6BF-A7BC2D75378C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45" creationId="{6D98AF60-3772-467D-8310-8DA7A1262020}"/>
          </ac:cxnSpMkLst>
        </pc:cxnChg>
        <pc:cxnChg chg="del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46" creationId="{BE97008C-D02F-401D-B3F1-97CEEDC5FF9A}"/>
          </ac:cxnSpMkLst>
        </pc:cxnChg>
        <pc:cxnChg chg="del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47" creationId="{36FE5408-8592-4B1A-9F99-A505416EE9B4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56" creationId="{E04D8DD4-46FA-4C5A-83EC-84E6879D21ED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57" creationId="{B358E73A-B387-4FBD-9F51-75768C50C606}"/>
          </ac:cxnSpMkLst>
        </pc:cxnChg>
        <pc:cxnChg chg="del mod">
          <ac:chgData name="Shaul Chamoula" userId="ac6f003072e8c24a" providerId="LiveId" clId="{BE7647E2-0610-41BB-A1BC-612ADFF7F3FC}" dt="2020-08-03T12:54:43.687" v="539" actId="478"/>
          <ac:cxnSpMkLst>
            <pc:docMk/>
            <pc:sldMk cId="1797224831" sldId="380"/>
            <ac:cxnSpMk id="162" creationId="{E3FCC628-1037-4A57-A37D-CD5A5ABFFF5A}"/>
          </ac:cxnSpMkLst>
        </pc:cxnChg>
      </pc:sldChg>
      <pc:sldChg chg="modSp add mod">
        <pc:chgData name="Shaul Chamoula" userId="ac6f003072e8c24a" providerId="LiveId" clId="{BE7647E2-0610-41BB-A1BC-612ADFF7F3FC}" dt="2020-08-03T13:27:37.567" v="1170" actId="6549"/>
        <pc:sldMkLst>
          <pc:docMk/>
          <pc:sldMk cId="2521179637" sldId="381"/>
        </pc:sldMkLst>
        <pc:spChg chg="mod">
          <ac:chgData name="Shaul Chamoula" userId="ac6f003072e8c24a" providerId="LiveId" clId="{BE7647E2-0610-41BB-A1BC-612ADFF7F3FC}" dt="2020-08-03T13:22:29.589" v="969" actId="20577"/>
          <ac:spMkLst>
            <pc:docMk/>
            <pc:sldMk cId="2521179637" sldId="381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3:27:37.567" v="1170" actId="6549"/>
          <ac:spMkLst>
            <pc:docMk/>
            <pc:sldMk cId="2521179637" sldId="381"/>
            <ac:spMk id="12" creationId="{A1B5A734-1009-445D-8B09-29058D1E7961}"/>
          </ac:spMkLst>
        </pc:spChg>
      </pc:sldChg>
      <pc:sldChg chg="addSp modSp add mod">
        <pc:chgData name="Shaul Chamoula" userId="ac6f003072e8c24a" providerId="LiveId" clId="{BE7647E2-0610-41BB-A1BC-612ADFF7F3FC}" dt="2020-08-03T13:27:42.212" v="1171" actId="6549"/>
        <pc:sldMkLst>
          <pc:docMk/>
          <pc:sldMk cId="2855071743" sldId="382"/>
        </pc:sldMkLst>
        <pc:spChg chg="mod">
          <ac:chgData name="Shaul Chamoula" userId="ac6f003072e8c24a" providerId="LiveId" clId="{BE7647E2-0610-41BB-A1BC-612ADFF7F3FC}" dt="2020-08-03T13:21:02.077" v="961" actId="20577"/>
          <ac:spMkLst>
            <pc:docMk/>
            <pc:sldMk cId="2855071743" sldId="382"/>
            <ac:spMk id="5" creationId="{58AC031F-5287-4236-A215-1831D92A167F}"/>
          </ac:spMkLst>
        </pc:spChg>
        <pc:spChg chg="add mod">
          <ac:chgData name="Shaul Chamoula" userId="ac6f003072e8c24a" providerId="LiveId" clId="{BE7647E2-0610-41BB-A1BC-612ADFF7F3FC}" dt="2020-08-03T13:25:54.570" v="1114" actId="20577"/>
          <ac:spMkLst>
            <pc:docMk/>
            <pc:sldMk cId="2855071743" sldId="382"/>
            <ac:spMk id="6" creationId="{C9791245-FDC7-4941-9DF5-370F7366A611}"/>
          </ac:spMkLst>
        </pc:spChg>
        <pc:spChg chg="mod">
          <ac:chgData name="Shaul Chamoula" userId="ac6f003072e8c24a" providerId="LiveId" clId="{BE7647E2-0610-41BB-A1BC-612ADFF7F3FC}" dt="2020-08-03T13:27:42.212" v="1171" actId="6549"/>
          <ac:spMkLst>
            <pc:docMk/>
            <pc:sldMk cId="2855071743" sldId="382"/>
            <ac:spMk id="12" creationId="{A1B5A734-1009-445D-8B09-29058D1E7961}"/>
          </ac:spMkLst>
        </pc:spChg>
      </pc:sldChg>
      <pc:sldChg chg="modSp add mod">
        <pc:chgData name="Shaul Chamoula" userId="ac6f003072e8c24a" providerId="LiveId" clId="{BE7647E2-0610-41BB-A1BC-612ADFF7F3FC}" dt="2020-08-10T07:22:49.806" v="3453" actId="20577"/>
        <pc:sldMkLst>
          <pc:docMk/>
          <pc:sldMk cId="3324192225" sldId="383"/>
        </pc:sldMkLst>
        <pc:spChg chg="mod">
          <ac:chgData name="Shaul Chamoula" userId="ac6f003072e8c24a" providerId="LiveId" clId="{BE7647E2-0610-41BB-A1BC-612ADFF7F3FC}" dt="2020-08-10T07:22:49.806" v="3453" actId="20577"/>
          <ac:spMkLst>
            <pc:docMk/>
            <pc:sldMk cId="3324192225" sldId="383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3:31:19.645" v="1267" actId="20577"/>
          <ac:spMkLst>
            <pc:docMk/>
            <pc:sldMk cId="3324192225" sldId="383"/>
            <ac:spMk id="12" creationId="{A1B5A734-1009-445D-8B09-29058D1E7961}"/>
          </ac:spMkLst>
        </pc:spChg>
      </pc:sldChg>
      <pc:sldChg chg="modSp add mod">
        <pc:chgData name="Shaul Chamoula" userId="ac6f003072e8c24a" providerId="LiveId" clId="{BE7647E2-0610-41BB-A1BC-612ADFF7F3FC}" dt="2020-08-10T07:23:05.660" v="3455" actId="20577"/>
        <pc:sldMkLst>
          <pc:docMk/>
          <pc:sldMk cId="455340786" sldId="384"/>
        </pc:sldMkLst>
        <pc:spChg chg="mod">
          <ac:chgData name="Shaul Chamoula" userId="ac6f003072e8c24a" providerId="LiveId" clId="{BE7647E2-0610-41BB-A1BC-612ADFF7F3FC}" dt="2020-08-10T07:23:05.660" v="3455" actId="20577"/>
          <ac:spMkLst>
            <pc:docMk/>
            <pc:sldMk cId="455340786" sldId="384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3:52:29.416" v="1444" actId="20577"/>
          <ac:spMkLst>
            <pc:docMk/>
            <pc:sldMk cId="455340786" sldId="384"/>
            <ac:spMk id="6" creationId="{C9791245-FDC7-4941-9DF5-370F7366A611}"/>
          </ac:spMkLst>
        </pc:spChg>
      </pc:sldChg>
      <pc:sldChg chg="add del">
        <pc:chgData name="Shaul Chamoula" userId="ac6f003072e8c24a" providerId="LiveId" clId="{BE7647E2-0610-41BB-A1BC-612ADFF7F3FC}" dt="2020-08-03T13:42:51.615" v="1301" actId="47"/>
        <pc:sldMkLst>
          <pc:docMk/>
          <pc:sldMk cId="2062029562" sldId="385"/>
        </pc:sldMkLst>
      </pc:sldChg>
      <pc:sldChg chg="modSp add mod ord">
        <pc:chgData name="Shaul Chamoula" userId="ac6f003072e8c24a" providerId="LiveId" clId="{BE7647E2-0610-41BB-A1BC-612ADFF7F3FC}" dt="2020-08-10T07:22:43.583" v="3452" actId="20577"/>
        <pc:sldMkLst>
          <pc:docMk/>
          <pc:sldMk cId="2211426350" sldId="385"/>
        </pc:sldMkLst>
        <pc:spChg chg="mod">
          <ac:chgData name="Shaul Chamoula" userId="ac6f003072e8c24a" providerId="LiveId" clId="{BE7647E2-0610-41BB-A1BC-612ADFF7F3FC}" dt="2020-08-10T07:22:43.583" v="3452" actId="20577"/>
          <ac:spMkLst>
            <pc:docMk/>
            <pc:sldMk cId="2211426350" sldId="385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10T07:18:08.912" v="3408"/>
          <ac:spMkLst>
            <pc:docMk/>
            <pc:sldMk cId="2211426350" sldId="385"/>
            <ac:spMk id="6" creationId="{C9791245-FDC7-4941-9DF5-370F7366A611}"/>
          </ac:spMkLst>
        </pc:spChg>
      </pc:sldChg>
      <pc:sldChg chg="addSp delSp modSp add mod">
        <pc:chgData name="Shaul Chamoula" userId="ac6f003072e8c24a" providerId="LiveId" clId="{BE7647E2-0610-41BB-A1BC-612ADFF7F3FC}" dt="2020-08-10T07:26:16.182" v="3477" actId="1076"/>
        <pc:sldMkLst>
          <pc:docMk/>
          <pc:sldMk cId="770464157" sldId="386"/>
        </pc:sldMkLst>
        <pc:spChg chg="add mod">
          <ac:chgData name="Shaul Chamoula" userId="ac6f003072e8c24a" providerId="LiveId" clId="{BE7647E2-0610-41BB-A1BC-612ADFF7F3FC}" dt="2020-08-10T07:26:16.182" v="3477" actId="1076"/>
          <ac:spMkLst>
            <pc:docMk/>
            <pc:sldMk cId="770464157" sldId="386"/>
            <ac:spMk id="3" creationId="{7CD4E1F2-9379-482D-AD1E-44CF8F1A3A55}"/>
          </ac:spMkLst>
        </pc:spChg>
        <pc:spChg chg="mod">
          <ac:chgData name="Shaul Chamoula" userId="ac6f003072e8c24a" providerId="LiveId" clId="{BE7647E2-0610-41BB-A1BC-612ADFF7F3FC}" dt="2020-08-10T07:20:37.962" v="3432" actId="20577"/>
          <ac:spMkLst>
            <pc:docMk/>
            <pc:sldMk cId="770464157" sldId="386"/>
            <ac:spMk id="5" creationId="{58AC031F-5287-4236-A215-1831D92A167F}"/>
          </ac:spMkLst>
        </pc:spChg>
        <pc:spChg chg="del">
          <ac:chgData name="Shaul Chamoula" userId="ac6f003072e8c24a" providerId="LiveId" clId="{BE7647E2-0610-41BB-A1BC-612ADFF7F3FC}" dt="2020-08-03T13:53:50.050" v="1491" actId="478"/>
          <ac:spMkLst>
            <pc:docMk/>
            <pc:sldMk cId="770464157" sldId="386"/>
            <ac:spMk id="6" creationId="{C9791245-FDC7-4941-9DF5-370F7366A611}"/>
          </ac:spMkLst>
        </pc:spChg>
        <pc:spChg chg="mod">
          <ac:chgData name="Shaul Chamoula" userId="ac6f003072e8c24a" providerId="LiveId" clId="{BE7647E2-0610-41BB-A1BC-612ADFF7F3FC}" dt="2020-08-03T13:53:09.646" v="1488" actId="20577"/>
          <ac:spMkLst>
            <pc:docMk/>
            <pc:sldMk cId="770464157" sldId="386"/>
            <ac:spMk id="12" creationId="{A1B5A734-1009-445D-8B09-29058D1E7961}"/>
          </ac:spMkLst>
        </pc:spChg>
        <pc:picChg chg="add del">
          <ac:chgData name="Shaul Chamoula" userId="ac6f003072e8c24a" providerId="LiveId" clId="{BE7647E2-0610-41BB-A1BC-612ADFF7F3FC}" dt="2020-08-03T13:53:44.065" v="1490"/>
          <ac:picMkLst>
            <pc:docMk/>
            <pc:sldMk cId="770464157" sldId="386"/>
            <ac:picMk id="3" creationId="{0ED823D7-BB13-4390-B863-5C7B76FFD010}"/>
          </ac:picMkLst>
        </pc:picChg>
        <pc:picChg chg="add mod ord">
          <ac:chgData name="Shaul Chamoula" userId="ac6f003072e8c24a" providerId="LiveId" clId="{BE7647E2-0610-41BB-A1BC-612ADFF7F3FC}" dt="2020-08-03T14:40:56.023" v="1933" actId="14100"/>
          <ac:picMkLst>
            <pc:docMk/>
            <pc:sldMk cId="770464157" sldId="386"/>
            <ac:picMk id="4" creationId="{A8000F4F-B51F-4C21-AC9A-BC63BD847F42}"/>
          </ac:picMkLst>
        </pc:picChg>
      </pc:sldChg>
      <pc:sldChg chg="addSp delSp modSp add del mod ord">
        <pc:chgData name="Shaul Chamoula" userId="ac6f003072e8c24a" providerId="LiveId" clId="{BE7647E2-0610-41BB-A1BC-612ADFF7F3FC}" dt="2020-08-03T15:03:44.429" v="2291" actId="47"/>
        <pc:sldMkLst>
          <pc:docMk/>
          <pc:sldMk cId="3634170465" sldId="387"/>
        </pc:sldMkLst>
        <pc:spChg chg="add del mod">
          <ac:chgData name="Shaul Chamoula" userId="ac6f003072e8c24a" providerId="LiveId" clId="{BE7647E2-0610-41BB-A1BC-612ADFF7F3FC}" dt="2020-08-03T14:09:44.842" v="1702" actId="1032"/>
          <ac:spMkLst>
            <pc:docMk/>
            <pc:sldMk cId="3634170465" sldId="387"/>
            <ac:spMk id="4" creationId="{2EAA8CA1-D3E9-4525-991D-03FE71A81B95}"/>
          </ac:spMkLst>
        </pc:spChg>
        <pc:spChg chg="del">
          <ac:chgData name="Shaul Chamoula" userId="ac6f003072e8c24a" providerId="LiveId" clId="{BE7647E2-0610-41BB-A1BC-612ADFF7F3FC}" dt="2020-08-03T14:06:42.873" v="1699" actId="478"/>
          <ac:spMkLst>
            <pc:docMk/>
            <pc:sldMk cId="3634170465" sldId="387"/>
            <ac:spMk id="5" creationId="{58AC031F-5287-4236-A215-1831D92A167F}"/>
          </ac:spMkLst>
        </pc:spChg>
        <pc:spChg chg="mod">
          <ac:chgData name="Shaul Chamoula" userId="ac6f003072e8c24a" providerId="LiveId" clId="{BE7647E2-0610-41BB-A1BC-612ADFF7F3FC}" dt="2020-08-03T14:36:44.757" v="1836" actId="27636"/>
          <ac:spMkLst>
            <pc:docMk/>
            <pc:sldMk cId="3634170465" sldId="387"/>
            <ac:spMk id="6" creationId="{C9791245-FDC7-4941-9DF5-370F7366A611}"/>
          </ac:spMkLst>
        </pc:spChg>
        <pc:spChg chg="add mod">
          <ac:chgData name="Shaul Chamoula" userId="ac6f003072e8c24a" providerId="LiveId" clId="{BE7647E2-0610-41BB-A1BC-612ADFF7F3FC}" dt="2020-08-03T14:50:42.847" v="2173" actId="20577"/>
          <ac:spMkLst>
            <pc:docMk/>
            <pc:sldMk cId="3634170465" sldId="387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3T14:37:38.308" v="1851" actId="20577"/>
          <ac:spMkLst>
            <pc:docMk/>
            <pc:sldMk cId="3634170465" sldId="387"/>
            <ac:spMk id="12" creationId="{A1B5A734-1009-445D-8B09-29058D1E7961}"/>
          </ac:spMkLst>
        </pc:spChg>
        <pc:spChg chg="add mod">
          <ac:chgData name="Shaul Chamoula" userId="ac6f003072e8c24a" providerId="LiveId" clId="{BE7647E2-0610-41BB-A1BC-612ADFF7F3FC}" dt="2020-08-03T15:02:44.349" v="2290" actId="20577"/>
          <ac:spMkLst>
            <pc:docMk/>
            <pc:sldMk cId="3634170465" sldId="387"/>
            <ac:spMk id="15" creationId="{4BA54AB1-27F3-4FC1-985E-42889FC3379F}"/>
          </ac:spMkLst>
        </pc:spChg>
        <pc:spChg chg="add mod">
          <ac:chgData name="Shaul Chamoula" userId="ac6f003072e8c24a" providerId="LiveId" clId="{BE7647E2-0610-41BB-A1BC-612ADFF7F3FC}" dt="2020-08-03T15:01:53.172" v="2260" actId="1076"/>
          <ac:spMkLst>
            <pc:docMk/>
            <pc:sldMk cId="3634170465" sldId="387"/>
            <ac:spMk id="17" creationId="{8456396C-BE63-424F-B0BB-6742580B1E9A}"/>
          </ac:spMkLst>
        </pc:spChg>
        <pc:graphicFrameChg chg="add del mod modGraphic">
          <ac:chgData name="Shaul Chamoula" userId="ac6f003072e8c24a" providerId="LiveId" clId="{BE7647E2-0610-41BB-A1BC-612ADFF7F3FC}" dt="2020-08-03T14:36:38.617" v="1834" actId="478"/>
          <ac:graphicFrameMkLst>
            <pc:docMk/>
            <pc:sldMk cId="3634170465" sldId="387"/>
            <ac:graphicFrameMk id="7" creationId="{C4D201A9-F0E3-48F3-99BA-68AFC70DF6A8}"/>
          </ac:graphicFrameMkLst>
        </pc:graphicFrameChg>
        <pc:picChg chg="add mod">
          <ac:chgData name="Shaul Chamoula" userId="ac6f003072e8c24a" providerId="LiveId" clId="{BE7647E2-0610-41BB-A1BC-612ADFF7F3FC}" dt="2020-08-03T14:40:27.850" v="1932" actId="14100"/>
          <ac:picMkLst>
            <pc:docMk/>
            <pc:sldMk cId="3634170465" sldId="387"/>
            <ac:picMk id="10" creationId="{90B1615B-5D04-428B-AD09-28E669F9787C}"/>
          </ac:picMkLst>
        </pc:picChg>
      </pc:sldChg>
      <pc:sldChg chg="addSp delSp modSp add mod">
        <pc:chgData name="Shaul Chamoula" userId="ac6f003072e8c24a" providerId="LiveId" clId="{BE7647E2-0610-41BB-A1BC-612ADFF7F3FC}" dt="2020-08-03T15:36:54.320" v="2643" actId="20577"/>
        <pc:sldMkLst>
          <pc:docMk/>
          <pc:sldMk cId="485915267" sldId="388"/>
        </pc:sldMkLst>
        <pc:spChg chg="add del mod">
          <ac:chgData name="Shaul Chamoula" userId="ac6f003072e8c24a" providerId="LiveId" clId="{BE7647E2-0610-41BB-A1BC-612ADFF7F3FC}" dt="2020-08-03T15:24:53.977" v="2483" actId="1032"/>
          <ac:spMkLst>
            <pc:docMk/>
            <pc:sldMk cId="485915267" sldId="388"/>
            <ac:spMk id="4" creationId="{0F74F63A-74B5-4FC6-88B5-A028E54C6A9A}"/>
          </ac:spMkLst>
        </pc:spChg>
        <pc:spChg chg="del">
          <ac:chgData name="Shaul Chamoula" userId="ac6f003072e8c24a" providerId="LiveId" clId="{BE7647E2-0610-41BB-A1BC-612ADFF7F3FC}" dt="2020-08-03T15:26:28.121" v="2509" actId="478"/>
          <ac:spMkLst>
            <pc:docMk/>
            <pc:sldMk cId="485915267" sldId="388"/>
            <ac:spMk id="6" creationId="{C9791245-FDC7-4941-9DF5-370F7366A611}"/>
          </ac:spMkLst>
        </pc:spChg>
        <pc:spChg chg="add mod">
          <ac:chgData name="Shaul Chamoula" userId="ac6f003072e8c24a" providerId="LiveId" clId="{BE7647E2-0610-41BB-A1BC-612ADFF7F3FC}" dt="2020-08-03T15:35:09.359" v="2628" actId="15"/>
          <ac:spMkLst>
            <pc:docMk/>
            <pc:sldMk cId="485915267" sldId="388"/>
            <ac:spMk id="9" creationId="{347A831F-3923-4B15-A1D5-EFB47CB71641}"/>
          </ac:spMkLst>
        </pc:spChg>
        <pc:spChg chg="mod">
          <ac:chgData name="Shaul Chamoula" userId="ac6f003072e8c24a" providerId="LiveId" clId="{BE7647E2-0610-41BB-A1BC-612ADFF7F3FC}" dt="2020-08-03T15:36:54.320" v="2643" actId="20577"/>
          <ac:spMkLst>
            <pc:docMk/>
            <pc:sldMk cId="485915267" sldId="388"/>
            <ac:spMk id="12" creationId="{A1B5A734-1009-445D-8B09-29058D1E7961}"/>
          </ac:spMkLst>
        </pc:spChg>
        <pc:graphicFrameChg chg="add del mod modGraphic">
          <ac:chgData name="Shaul Chamoula" userId="ac6f003072e8c24a" providerId="LiveId" clId="{BE7647E2-0610-41BB-A1BC-612ADFF7F3FC}" dt="2020-08-03T15:26:33.074" v="2510" actId="21"/>
          <ac:graphicFrameMkLst>
            <pc:docMk/>
            <pc:sldMk cId="485915267" sldId="388"/>
            <ac:graphicFrameMk id="5" creationId="{3C8E0FAF-9831-4C39-A597-3A19E55EDB6A}"/>
          </ac:graphicFrameMkLst>
        </pc:graphicFrameChg>
        <pc:graphicFrameChg chg="del">
          <ac:chgData name="Shaul Chamoula" userId="ac6f003072e8c24a" providerId="LiveId" clId="{BE7647E2-0610-41BB-A1BC-612ADFF7F3FC}" dt="2020-08-03T15:24:14.374" v="2482" actId="478"/>
          <ac:graphicFrameMkLst>
            <pc:docMk/>
            <pc:sldMk cId="485915267" sldId="388"/>
            <ac:graphicFrameMk id="7" creationId="{C4D201A9-F0E3-48F3-99BA-68AFC70DF6A8}"/>
          </ac:graphicFrameMkLst>
        </pc:graphicFrameChg>
        <pc:graphicFrameChg chg="add del mod">
          <ac:chgData name="Shaul Chamoula" userId="ac6f003072e8c24a" providerId="LiveId" clId="{BE7647E2-0610-41BB-A1BC-612ADFF7F3FC}" dt="2020-08-03T15:26:37.550" v="2512"/>
          <ac:graphicFrameMkLst>
            <pc:docMk/>
            <pc:sldMk cId="485915267" sldId="388"/>
            <ac:graphicFrameMk id="13" creationId="{43E0B249-D46D-422B-A67B-374909ABE997}"/>
          </ac:graphicFrameMkLst>
        </pc:graphicFrameChg>
        <pc:graphicFrameChg chg="add mod">
          <ac:chgData name="Shaul Chamoula" userId="ac6f003072e8c24a" providerId="LiveId" clId="{BE7647E2-0610-41BB-A1BC-612ADFF7F3FC}" dt="2020-08-03T15:30:12.787" v="2540" actId="14100"/>
          <ac:graphicFrameMkLst>
            <pc:docMk/>
            <pc:sldMk cId="485915267" sldId="388"/>
            <ac:graphicFrameMk id="14" creationId="{05CB19C8-AFD2-4A99-A44C-D9BAF5020488}"/>
          </ac:graphicFrameMkLst>
        </pc:graphicFrameChg>
      </pc:sldChg>
      <pc:sldChg chg="addSp modSp add mod">
        <pc:chgData name="Shaul Chamoula" userId="ac6f003072e8c24a" providerId="LiveId" clId="{BE7647E2-0610-41BB-A1BC-612ADFF7F3FC}" dt="2020-08-03T15:41:01.561" v="2677" actId="6549"/>
        <pc:sldMkLst>
          <pc:docMk/>
          <pc:sldMk cId="979369940" sldId="389"/>
        </pc:sldMkLst>
        <pc:spChg chg="mod">
          <ac:chgData name="Shaul Chamoula" userId="ac6f003072e8c24a" providerId="LiveId" clId="{BE7647E2-0610-41BB-A1BC-612ADFF7F3FC}" dt="2020-08-03T15:41:01.561" v="2677" actId="6549"/>
          <ac:spMkLst>
            <pc:docMk/>
            <pc:sldMk cId="979369940" sldId="389"/>
            <ac:spMk id="9" creationId="{7C4D4701-D578-4B60-8035-5F04EA3E8855}"/>
          </ac:spMkLst>
        </pc:spChg>
        <pc:spChg chg="add mod">
          <ac:chgData name="Shaul Chamoula" userId="ac6f003072e8c24a" providerId="LiveId" clId="{BE7647E2-0610-41BB-A1BC-612ADFF7F3FC}" dt="2020-08-03T15:39:33.683" v="2658" actId="14100"/>
          <ac:spMkLst>
            <pc:docMk/>
            <pc:sldMk cId="979369940" sldId="389"/>
            <ac:spMk id="13" creationId="{D72F73DA-1D95-49D5-80BE-D1EC99849DE4}"/>
          </ac:spMkLst>
        </pc:spChg>
      </pc:sldChg>
      <pc:sldChg chg="addSp delSp modSp add mod">
        <pc:chgData name="Shaul Chamoula" userId="ac6f003072e8c24a" providerId="LiveId" clId="{BE7647E2-0610-41BB-A1BC-612ADFF7F3FC}" dt="2020-08-09T20:46:23.006" v="2711" actId="403"/>
        <pc:sldMkLst>
          <pc:docMk/>
          <pc:sldMk cId="4201717010" sldId="390"/>
        </pc:sldMkLst>
        <pc:spChg chg="add mod">
          <ac:chgData name="Shaul Chamoula" userId="ac6f003072e8c24a" providerId="LiveId" clId="{BE7647E2-0610-41BB-A1BC-612ADFF7F3FC}" dt="2020-08-03T14:53:37.984" v="2179" actId="1076"/>
          <ac:spMkLst>
            <pc:docMk/>
            <pc:sldMk cId="4201717010" sldId="390"/>
            <ac:spMk id="4" creationId="{95565508-1737-4262-9A2B-A365FEC20FC3}"/>
          </ac:spMkLst>
        </pc:spChg>
        <pc:spChg chg="add">
          <ac:chgData name="Shaul Chamoula" userId="ac6f003072e8c24a" providerId="LiveId" clId="{BE7647E2-0610-41BB-A1BC-612ADFF7F3FC}" dt="2020-08-03T15:40:04.327" v="2659" actId="22"/>
          <ac:spMkLst>
            <pc:docMk/>
            <pc:sldMk cId="4201717010" sldId="390"/>
            <ac:spMk id="5" creationId="{AE9408E4-582C-4A14-A53A-80B0A4BD01DD}"/>
          </ac:spMkLst>
        </pc:spChg>
        <pc:spChg chg="add del">
          <ac:chgData name="Shaul Chamoula" userId="ac6f003072e8c24a" providerId="LiveId" clId="{BE7647E2-0610-41BB-A1BC-612ADFF7F3FC}" dt="2020-08-03T15:41:21.331" v="2679" actId="22"/>
          <ac:spMkLst>
            <pc:docMk/>
            <pc:sldMk cId="4201717010" sldId="390"/>
            <ac:spMk id="7" creationId="{F06F204A-4754-4F04-A31A-15C5FCB61D42}"/>
          </ac:spMkLst>
        </pc:spChg>
        <pc:spChg chg="mod">
          <ac:chgData name="Shaul Chamoula" userId="ac6f003072e8c24a" providerId="LiveId" clId="{BE7647E2-0610-41BB-A1BC-612ADFF7F3FC}" dt="2020-08-09T20:46:23.006" v="2711" actId="403"/>
          <ac:spMkLst>
            <pc:docMk/>
            <pc:sldMk cId="4201717010" sldId="390"/>
            <ac:spMk id="9" creationId="{7C4D4701-D578-4B60-8035-5F04EA3E8855}"/>
          </ac:spMkLst>
        </pc:spChg>
        <pc:spChg chg="add mod">
          <ac:chgData name="Shaul Chamoula" userId="ac6f003072e8c24a" providerId="LiveId" clId="{BE7647E2-0610-41BB-A1BC-612ADFF7F3FC}" dt="2020-08-03T14:47:45.446" v="2094" actId="20577"/>
          <ac:spMkLst>
            <pc:docMk/>
            <pc:sldMk cId="4201717010" sldId="390"/>
            <ac:spMk id="13" creationId="{F385D21D-F839-46FC-82BC-2595E204C13A}"/>
          </ac:spMkLst>
        </pc:spChg>
      </pc:sldChg>
      <pc:sldChg chg="addSp modSp add mod">
        <pc:chgData name="Shaul Chamoula" userId="ac6f003072e8c24a" providerId="LiveId" clId="{BE7647E2-0610-41BB-A1BC-612ADFF7F3FC}" dt="2020-08-09T20:47:14.321" v="2719" actId="113"/>
        <pc:sldMkLst>
          <pc:docMk/>
          <pc:sldMk cId="1898583778" sldId="391"/>
        </pc:sldMkLst>
        <pc:spChg chg="add mod">
          <ac:chgData name="Shaul Chamoula" userId="ac6f003072e8c24a" providerId="LiveId" clId="{BE7647E2-0610-41BB-A1BC-612ADFF7F3FC}" dt="2020-08-03T14:48:47.750" v="2104" actId="20577"/>
          <ac:spMkLst>
            <pc:docMk/>
            <pc:sldMk cId="1898583778" sldId="391"/>
            <ac:spMk id="3" creationId="{5A5912A6-5944-4F00-9E43-3CF71F3DD799}"/>
          </ac:spMkLst>
        </pc:spChg>
        <pc:spChg chg="add mod">
          <ac:chgData name="Shaul Chamoula" userId="ac6f003072e8c24a" providerId="LiveId" clId="{BE7647E2-0610-41BB-A1BC-612ADFF7F3FC}" dt="2020-08-03T14:54:53.730" v="2192" actId="1076"/>
          <ac:spMkLst>
            <pc:docMk/>
            <pc:sldMk cId="1898583778" sldId="391"/>
            <ac:spMk id="4" creationId="{12E98CD1-A346-4550-8C07-2546DA50EDB4}"/>
          </ac:spMkLst>
        </pc:spChg>
        <pc:spChg chg="add">
          <ac:chgData name="Shaul Chamoula" userId="ac6f003072e8c24a" providerId="LiveId" clId="{BE7647E2-0610-41BB-A1BC-612ADFF7F3FC}" dt="2020-08-03T15:40:09.172" v="2661" actId="22"/>
          <ac:spMkLst>
            <pc:docMk/>
            <pc:sldMk cId="1898583778" sldId="391"/>
            <ac:spMk id="5" creationId="{9BAA70CA-FA80-44EB-9B0B-4318B1427C5C}"/>
          </ac:spMkLst>
        </pc:spChg>
        <pc:spChg chg="mod">
          <ac:chgData name="Shaul Chamoula" userId="ac6f003072e8c24a" providerId="LiveId" clId="{BE7647E2-0610-41BB-A1BC-612ADFF7F3FC}" dt="2020-08-09T20:47:14.321" v="2719" actId="113"/>
          <ac:spMkLst>
            <pc:docMk/>
            <pc:sldMk cId="1898583778" sldId="391"/>
            <ac:spMk id="9" creationId="{7C4D4701-D578-4B60-8035-5F04EA3E8855}"/>
          </ac:spMkLst>
        </pc:spChg>
      </pc:sldChg>
      <pc:sldChg chg="addSp modSp add mod">
        <pc:chgData name="Shaul Chamoula" userId="ac6f003072e8c24a" providerId="LiveId" clId="{BE7647E2-0610-41BB-A1BC-612ADFF7F3FC}" dt="2020-08-09T20:48:40.463" v="2729" actId="113"/>
        <pc:sldMkLst>
          <pc:docMk/>
          <pc:sldMk cId="3225917014" sldId="392"/>
        </pc:sldMkLst>
        <pc:spChg chg="mod">
          <ac:chgData name="Shaul Chamoula" userId="ac6f003072e8c24a" providerId="LiveId" clId="{BE7647E2-0610-41BB-A1BC-612ADFF7F3FC}" dt="2020-08-03T14:50:06.786" v="2138" actId="20577"/>
          <ac:spMkLst>
            <pc:docMk/>
            <pc:sldMk cId="3225917014" sldId="392"/>
            <ac:spMk id="3" creationId="{5A5912A6-5944-4F00-9E43-3CF71F3DD799}"/>
          </ac:spMkLst>
        </pc:spChg>
        <pc:spChg chg="add mod">
          <ac:chgData name="Shaul Chamoula" userId="ac6f003072e8c24a" providerId="LiveId" clId="{BE7647E2-0610-41BB-A1BC-612ADFF7F3FC}" dt="2020-08-03T14:56:12.308" v="2206" actId="1035"/>
          <ac:spMkLst>
            <pc:docMk/>
            <pc:sldMk cId="3225917014" sldId="392"/>
            <ac:spMk id="4" creationId="{597EA45A-08F3-49DE-8BDD-F5AAB36BB50D}"/>
          </ac:spMkLst>
        </pc:spChg>
        <pc:spChg chg="add">
          <ac:chgData name="Shaul Chamoula" userId="ac6f003072e8c24a" providerId="LiveId" clId="{BE7647E2-0610-41BB-A1BC-612ADFF7F3FC}" dt="2020-08-03T15:40:10.988" v="2663" actId="22"/>
          <ac:spMkLst>
            <pc:docMk/>
            <pc:sldMk cId="3225917014" sldId="392"/>
            <ac:spMk id="5" creationId="{C015EF40-C739-4139-824B-452E3978B6E6}"/>
          </ac:spMkLst>
        </pc:spChg>
        <pc:spChg chg="mod">
          <ac:chgData name="Shaul Chamoula" userId="ac6f003072e8c24a" providerId="LiveId" clId="{BE7647E2-0610-41BB-A1BC-612ADFF7F3FC}" dt="2020-08-09T20:48:40.463" v="2729" actId="113"/>
          <ac:spMkLst>
            <pc:docMk/>
            <pc:sldMk cId="3225917014" sldId="392"/>
            <ac:spMk id="9" creationId="{7C4D4701-D578-4B60-8035-5F04EA3E8855}"/>
          </ac:spMkLst>
        </pc:spChg>
      </pc:sldChg>
      <pc:sldChg chg="addSp modSp add del mod">
        <pc:chgData name="Shaul Chamoula" userId="ac6f003072e8c24a" providerId="LiveId" clId="{BE7647E2-0610-41BB-A1BC-612ADFF7F3FC}" dt="2020-08-03T15:44:16.162" v="2699" actId="47"/>
        <pc:sldMkLst>
          <pc:docMk/>
          <pc:sldMk cId="545747810" sldId="393"/>
        </pc:sldMkLst>
        <pc:spChg chg="add mod">
          <ac:chgData name="Shaul Chamoula" userId="ac6f003072e8c24a" providerId="LiveId" clId="{BE7647E2-0610-41BB-A1BC-612ADFF7F3FC}" dt="2020-08-03T14:55:34.318" v="2196" actId="1076"/>
          <ac:spMkLst>
            <pc:docMk/>
            <pc:sldMk cId="545747810" sldId="393"/>
            <ac:spMk id="4" creationId="{F3D1E558-5899-4360-AA1D-6B074DB1AB58}"/>
          </ac:spMkLst>
        </pc:spChg>
        <pc:spChg chg="add">
          <ac:chgData name="Shaul Chamoula" userId="ac6f003072e8c24a" providerId="LiveId" clId="{BE7647E2-0610-41BB-A1BC-612ADFF7F3FC}" dt="2020-08-03T15:40:10.132" v="2662" actId="22"/>
          <ac:spMkLst>
            <pc:docMk/>
            <pc:sldMk cId="545747810" sldId="393"/>
            <ac:spMk id="5" creationId="{4072A3DF-61E6-4239-832B-33A32D6B6523}"/>
          </ac:spMkLst>
        </pc:spChg>
        <pc:spChg chg="mod">
          <ac:chgData name="Shaul Chamoula" userId="ac6f003072e8c24a" providerId="LiveId" clId="{BE7647E2-0610-41BB-A1BC-612ADFF7F3FC}" dt="2020-08-03T15:42:30.044" v="2683"/>
          <ac:spMkLst>
            <pc:docMk/>
            <pc:sldMk cId="545747810" sldId="393"/>
            <ac:spMk id="9" creationId="{7C4D4701-D578-4B60-8035-5F04EA3E8855}"/>
          </ac:spMkLst>
        </pc:spChg>
        <pc:picChg chg="mod">
          <ac:chgData name="Shaul Chamoula" userId="ac6f003072e8c24a" providerId="LiveId" clId="{BE7647E2-0610-41BB-A1BC-612ADFF7F3FC}" dt="2020-08-03T14:55:27.779" v="2195" actId="1076"/>
          <ac:picMkLst>
            <pc:docMk/>
            <pc:sldMk cId="545747810" sldId="393"/>
            <ac:picMk id="10" creationId="{90B1615B-5D04-428B-AD09-28E669F9787C}"/>
          </ac:picMkLst>
        </pc:picChg>
      </pc:sldChg>
      <pc:sldChg chg="addSp modSp add mod">
        <pc:chgData name="Shaul Chamoula" userId="ac6f003072e8c24a" providerId="LiveId" clId="{BE7647E2-0610-41BB-A1BC-612ADFF7F3FC}" dt="2020-08-09T20:49:09.435" v="2733" actId="113"/>
        <pc:sldMkLst>
          <pc:docMk/>
          <pc:sldMk cId="1888287022" sldId="394"/>
        </pc:sldMkLst>
        <pc:spChg chg="add mod">
          <ac:chgData name="Shaul Chamoula" userId="ac6f003072e8c24a" providerId="LiveId" clId="{BE7647E2-0610-41BB-A1BC-612ADFF7F3FC}" dt="2020-08-03T14:56:51.794" v="2208" actId="1076"/>
          <ac:spMkLst>
            <pc:docMk/>
            <pc:sldMk cId="1888287022" sldId="394"/>
            <ac:spMk id="3" creationId="{AE71B3D6-1141-4D1B-8DF1-1B05530F1EF2}"/>
          </ac:spMkLst>
        </pc:spChg>
        <pc:spChg chg="add">
          <ac:chgData name="Shaul Chamoula" userId="ac6f003072e8c24a" providerId="LiveId" clId="{BE7647E2-0610-41BB-A1BC-612ADFF7F3FC}" dt="2020-08-03T15:40:11.932" v="2664" actId="22"/>
          <ac:spMkLst>
            <pc:docMk/>
            <pc:sldMk cId="1888287022" sldId="394"/>
            <ac:spMk id="4" creationId="{DBEB08D9-E2C1-4ECA-9AEE-B68596EBB3F4}"/>
          </ac:spMkLst>
        </pc:spChg>
        <pc:spChg chg="mod">
          <ac:chgData name="Shaul Chamoula" userId="ac6f003072e8c24a" providerId="LiveId" clId="{BE7647E2-0610-41BB-A1BC-612ADFF7F3FC}" dt="2020-08-09T20:49:09.435" v="2733" actId="113"/>
          <ac:spMkLst>
            <pc:docMk/>
            <pc:sldMk cId="1888287022" sldId="394"/>
            <ac:spMk id="9" creationId="{7C4D4701-D578-4B60-8035-5F04EA3E8855}"/>
          </ac:spMkLst>
        </pc:spChg>
      </pc:sldChg>
      <pc:sldChg chg="addSp modSp add mod">
        <pc:chgData name="Shaul Chamoula" userId="ac6f003072e8c24a" providerId="LiveId" clId="{BE7647E2-0610-41BB-A1BC-612ADFF7F3FC}" dt="2020-08-09T21:00:07.839" v="2775" actId="207"/>
        <pc:sldMkLst>
          <pc:docMk/>
          <pc:sldMk cId="4151895317" sldId="395"/>
        </pc:sldMkLst>
        <pc:spChg chg="mod">
          <ac:chgData name="Shaul Chamoula" userId="ac6f003072e8c24a" providerId="LiveId" clId="{BE7647E2-0610-41BB-A1BC-612ADFF7F3FC}" dt="2020-08-03T14:54:02.848" v="2182" actId="6549"/>
          <ac:spMkLst>
            <pc:docMk/>
            <pc:sldMk cId="4151895317" sldId="395"/>
            <ac:spMk id="3" creationId="{5A5912A6-5944-4F00-9E43-3CF71F3DD799}"/>
          </ac:spMkLst>
        </pc:spChg>
        <pc:spChg chg="add mod">
          <ac:chgData name="Shaul Chamoula" userId="ac6f003072e8c24a" providerId="LiveId" clId="{BE7647E2-0610-41BB-A1BC-612ADFF7F3FC}" dt="2020-08-03T14:54:31.786" v="2190" actId="1076"/>
          <ac:spMkLst>
            <pc:docMk/>
            <pc:sldMk cId="4151895317" sldId="395"/>
            <ac:spMk id="4" creationId="{94921090-9372-4771-9951-85195D7058E0}"/>
          </ac:spMkLst>
        </pc:spChg>
        <pc:spChg chg="add">
          <ac:chgData name="Shaul Chamoula" userId="ac6f003072e8c24a" providerId="LiveId" clId="{BE7647E2-0610-41BB-A1BC-612ADFF7F3FC}" dt="2020-08-03T15:40:07.526" v="2660" actId="22"/>
          <ac:spMkLst>
            <pc:docMk/>
            <pc:sldMk cId="4151895317" sldId="395"/>
            <ac:spMk id="5" creationId="{8E6EEE8E-5DD9-4CDE-A646-816780CD5104}"/>
          </ac:spMkLst>
        </pc:spChg>
        <pc:spChg chg="mod">
          <ac:chgData name="Shaul Chamoula" userId="ac6f003072e8c24a" providerId="LiveId" clId="{BE7647E2-0610-41BB-A1BC-612ADFF7F3FC}" dt="2020-08-03T14:54:09.340" v="2185" actId="1076"/>
          <ac:spMkLst>
            <pc:docMk/>
            <pc:sldMk cId="4151895317" sldId="395"/>
            <ac:spMk id="6" creationId="{C9791245-FDC7-4941-9DF5-370F7366A611}"/>
          </ac:spMkLst>
        </pc:spChg>
        <pc:spChg chg="mod">
          <ac:chgData name="Shaul Chamoula" userId="ac6f003072e8c24a" providerId="LiveId" clId="{BE7647E2-0610-41BB-A1BC-612ADFF7F3FC}" dt="2020-08-09T21:00:07.839" v="2775" actId="207"/>
          <ac:spMkLst>
            <pc:docMk/>
            <pc:sldMk cId="4151895317" sldId="395"/>
            <ac:spMk id="9" creationId="{7C4D4701-D578-4B60-8035-5F04EA3E8855}"/>
          </ac:spMkLst>
        </pc:spChg>
        <pc:picChg chg="mod">
          <ac:chgData name="Shaul Chamoula" userId="ac6f003072e8c24a" providerId="LiveId" clId="{BE7647E2-0610-41BB-A1BC-612ADFF7F3FC}" dt="2020-08-03T14:54:17.872" v="2188" actId="1076"/>
          <ac:picMkLst>
            <pc:docMk/>
            <pc:sldMk cId="4151895317" sldId="395"/>
            <ac:picMk id="10" creationId="{90B1615B-5D04-428B-AD09-28E669F9787C}"/>
          </ac:picMkLst>
        </pc:picChg>
      </pc:sldChg>
      <pc:sldChg chg="addSp modSp add mod">
        <pc:chgData name="Shaul Chamoula" userId="ac6f003072e8c24a" providerId="LiveId" clId="{BE7647E2-0610-41BB-A1BC-612ADFF7F3FC}" dt="2020-08-09T20:49:25.698" v="2738" actId="113"/>
        <pc:sldMkLst>
          <pc:docMk/>
          <pc:sldMk cId="769175253" sldId="396"/>
        </pc:sldMkLst>
        <pc:spChg chg="add">
          <ac:chgData name="Shaul Chamoula" userId="ac6f003072e8c24a" providerId="LiveId" clId="{BE7647E2-0610-41BB-A1BC-612ADFF7F3FC}" dt="2020-08-03T15:40:12.878" v="2665" actId="22"/>
          <ac:spMkLst>
            <pc:docMk/>
            <pc:sldMk cId="769175253" sldId="396"/>
            <ac:spMk id="3" creationId="{E8FE707F-4AFF-4C19-8FA7-E681F1F55DE7}"/>
          </ac:spMkLst>
        </pc:spChg>
        <pc:spChg chg="mod">
          <ac:chgData name="Shaul Chamoula" userId="ac6f003072e8c24a" providerId="LiveId" clId="{BE7647E2-0610-41BB-A1BC-612ADFF7F3FC}" dt="2020-08-09T20:49:25.698" v="2738" actId="113"/>
          <ac:spMkLst>
            <pc:docMk/>
            <pc:sldMk cId="769175253" sldId="396"/>
            <ac:spMk id="9" creationId="{7C4D4701-D578-4B60-8035-5F04EA3E8855}"/>
          </ac:spMkLst>
        </pc:spChg>
      </pc:sldChg>
      <pc:sldChg chg="modSp add del mod">
        <pc:chgData name="Shaul Chamoula" userId="ac6f003072e8c24a" providerId="LiveId" clId="{BE7647E2-0610-41BB-A1BC-612ADFF7F3FC}" dt="2020-08-03T15:03:53.266" v="2294" actId="47"/>
        <pc:sldMkLst>
          <pc:docMk/>
          <pc:sldMk cId="987821316" sldId="397"/>
        </pc:sldMkLst>
        <pc:spChg chg="mod">
          <ac:chgData name="Shaul Chamoula" userId="ac6f003072e8c24a" providerId="LiveId" clId="{BE7647E2-0610-41BB-A1BC-612ADFF7F3FC}" dt="2020-08-03T14:58:29.001" v="2224" actId="27636"/>
          <ac:spMkLst>
            <pc:docMk/>
            <pc:sldMk cId="987821316" sldId="397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3T14:59:25.023" v="2238" actId="20577"/>
          <ac:spMkLst>
            <pc:docMk/>
            <pc:sldMk cId="987821316" sldId="397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3T14:59:38.599" v="2239" actId="1076"/>
          <ac:spMkLst>
            <pc:docMk/>
            <pc:sldMk cId="987821316" sldId="397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09T20:54:36.595" v="2761" actId="113"/>
        <pc:sldMkLst>
          <pc:docMk/>
          <pc:sldMk cId="1487034414" sldId="398"/>
        </pc:sldMkLst>
        <pc:spChg chg="add">
          <ac:chgData name="Shaul Chamoula" userId="ac6f003072e8c24a" providerId="LiveId" clId="{BE7647E2-0610-41BB-A1BC-612ADFF7F3FC}" dt="2020-08-03T15:40:13.725" v="2666" actId="22"/>
          <ac:spMkLst>
            <pc:docMk/>
            <pc:sldMk cId="1487034414" sldId="398"/>
            <ac:spMk id="3" creationId="{641DDC4D-A70C-43ED-B16E-DDFF95212CA5}"/>
          </ac:spMkLst>
        </pc:spChg>
        <pc:spChg chg="mod">
          <ac:chgData name="Shaul Chamoula" userId="ac6f003072e8c24a" providerId="LiveId" clId="{BE7647E2-0610-41BB-A1BC-612ADFF7F3FC}" dt="2020-08-09T20:54:36.595" v="2761" actId="113"/>
          <ac:spMkLst>
            <pc:docMk/>
            <pc:sldMk cId="1487034414" sldId="398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3T14:59:14.808" v="2234" actId="20577"/>
          <ac:spMkLst>
            <pc:docMk/>
            <pc:sldMk cId="1487034414" sldId="398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3T14:59:11.225" v="2230" actId="1076"/>
          <ac:spMkLst>
            <pc:docMk/>
            <pc:sldMk cId="1487034414" sldId="398"/>
            <ac:spMk id="17" creationId="{8456396C-BE63-424F-B0BB-6742580B1E9A}"/>
          </ac:spMkLst>
        </pc:spChg>
        <pc:picChg chg="mod">
          <ac:chgData name="Shaul Chamoula" userId="ac6f003072e8c24a" providerId="LiveId" clId="{BE7647E2-0610-41BB-A1BC-612ADFF7F3FC}" dt="2020-08-03T14:59:00.200" v="2229" actId="1076"/>
          <ac:picMkLst>
            <pc:docMk/>
            <pc:sldMk cId="1487034414" sldId="398"/>
            <ac:picMk id="10" creationId="{90B1615B-5D04-428B-AD09-28E669F9787C}"/>
          </ac:picMkLst>
        </pc:picChg>
      </pc:sldChg>
      <pc:sldChg chg="addSp modSp add mod">
        <pc:chgData name="Shaul Chamoula" userId="ac6f003072e8c24a" providerId="LiveId" clId="{BE7647E2-0610-41BB-A1BC-612ADFF7F3FC}" dt="2020-08-09T21:05:58.355" v="2780" actId="113"/>
        <pc:sldMkLst>
          <pc:docMk/>
          <pc:sldMk cId="3654293212" sldId="399"/>
        </pc:sldMkLst>
        <pc:spChg chg="add">
          <ac:chgData name="Shaul Chamoula" userId="ac6f003072e8c24a" providerId="LiveId" clId="{BE7647E2-0610-41BB-A1BC-612ADFF7F3FC}" dt="2020-08-03T15:40:14.563" v="2667" actId="22"/>
          <ac:spMkLst>
            <pc:docMk/>
            <pc:sldMk cId="3654293212" sldId="399"/>
            <ac:spMk id="3" creationId="{458C0391-BE53-4B29-AE52-871B6372ABDD}"/>
          </ac:spMkLst>
        </pc:spChg>
        <pc:spChg chg="mod">
          <ac:chgData name="Shaul Chamoula" userId="ac6f003072e8c24a" providerId="LiveId" clId="{BE7647E2-0610-41BB-A1BC-612ADFF7F3FC}" dt="2020-08-09T21:05:58.355" v="2780" actId="113"/>
          <ac:spMkLst>
            <pc:docMk/>
            <pc:sldMk cId="3654293212" sldId="399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3T15:01:33.250" v="2259" actId="20577"/>
          <ac:spMkLst>
            <pc:docMk/>
            <pc:sldMk cId="3654293212" sldId="399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3T15:43:28.623" v="2698" actId="1036"/>
          <ac:spMkLst>
            <pc:docMk/>
            <pc:sldMk cId="3654293212" sldId="399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10T06:42:09.259" v="3280" actId="115"/>
        <pc:sldMkLst>
          <pc:docMk/>
          <pc:sldMk cId="507600749" sldId="400"/>
        </pc:sldMkLst>
        <pc:spChg chg="add mod">
          <ac:chgData name="Shaul Chamoula" userId="ac6f003072e8c24a" providerId="LiveId" clId="{BE7647E2-0610-41BB-A1BC-612ADFF7F3FC}" dt="2020-08-10T06:42:09.259" v="3280" actId="115"/>
          <ac:spMkLst>
            <pc:docMk/>
            <pc:sldMk cId="507600749" sldId="400"/>
            <ac:spMk id="3" creationId="{41AF7BFE-7500-40D4-8D4A-53089EDE797F}"/>
          </ac:spMkLst>
        </pc:spChg>
        <pc:spChg chg="mod">
          <ac:chgData name="Shaul Chamoula" userId="ac6f003072e8c24a" providerId="LiveId" clId="{BE7647E2-0610-41BB-A1BC-612ADFF7F3FC}" dt="2020-08-09T21:06:42.355" v="2793" actId="20577"/>
          <ac:spMkLst>
            <pc:docMk/>
            <pc:sldMk cId="507600749" sldId="400"/>
            <ac:spMk id="9" creationId="{7C4D4701-D578-4B60-8035-5F04EA3E8855}"/>
          </ac:spMkLst>
        </pc:spChg>
      </pc:sldChg>
      <pc:sldChg chg="modSp add del mod">
        <pc:chgData name="Shaul Chamoula" userId="ac6f003072e8c24a" providerId="LiveId" clId="{BE7647E2-0610-41BB-A1BC-612ADFF7F3FC}" dt="2020-08-03T15:03:50.683" v="2293" actId="47"/>
        <pc:sldMkLst>
          <pc:docMk/>
          <pc:sldMk cId="2747367827" sldId="400"/>
        </pc:sldMkLst>
        <pc:spChg chg="mod">
          <ac:chgData name="Shaul Chamoula" userId="ac6f003072e8c24a" providerId="LiveId" clId="{BE7647E2-0610-41BB-A1BC-612ADFF7F3FC}" dt="2020-08-03T15:00:35.015" v="2248" actId="20577"/>
          <ac:spMkLst>
            <pc:docMk/>
            <pc:sldMk cId="2747367827" sldId="400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3T15:00:30.645" v="2244" actId="1076"/>
          <ac:spMkLst>
            <pc:docMk/>
            <pc:sldMk cId="2747367827" sldId="400"/>
            <ac:spMk id="17" creationId="{8456396C-BE63-424F-B0BB-6742580B1E9A}"/>
          </ac:spMkLst>
        </pc:spChg>
      </pc:sldChg>
      <pc:sldChg chg="addSp delSp modSp add mod">
        <pc:chgData name="Shaul Chamoula" userId="ac6f003072e8c24a" providerId="LiveId" clId="{BE7647E2-0610-41BB-A1BC-612ADFF7F3FC}" dt="2020-08-10T06:42:17.740" v="3283" actId="22"/>
        <pc:sldMkLst>
          <pc:docMk/>
          <pc:sldMk cId="50676969" sldId="401"/>
        </pc:sldMkLst>
        <pc:spChg chg="add mod">
          <ac:chgData name="Shaul Chamoula" userId="ac6f003072e8c24a" providerId="LiveId" clId="{BE7647E2-0610-41BB-A1BC-612ADFF7F3FC}" dt="2020-08-03T15:40:33.123" v="2670" actId="115"/>
          <ac:spMkLst>
            <pc:docMk/>
            <pc:sldMk cId="50676969" sldId="401"/>
            <ac:spMk id="3" creationId="{15C6EF68-5117-42A0-A2EA-3703CB9EB57C}"/>
          </ac:spMkLst>
        </pc:spChg>
        <pc:spChg chg="mod">
          <ac:chgData name="Shaul Chamoula" userId="ac6f003072e8c24a" providerId="LiveId" clId="{BE7647E2-0610-41BB-A1BC-612ADFF7F3FC}" dt="2020-08-09T21:08:36.120" v="2809" actId="1076"/>
          <ac:spMkLst>
            <pc:docMk/>
            <pc:sldMk cId="50676969" sldId="401"/>
            <ac:spMk id="4" creationId="{95565508-1737-4262-9A2B-A365FEC20FC3}"/>
          </ac:spMkLst>
        </pc:spChg>
        <pc:spChg chg="add del">
          <ac:chgData name="Shaul Chamoula" userId="ac6f003072e8c24a" providerId="LiveId" clId="{BE7647E2-0610-41BB-A1BC-612ADFF7F3FC}" dt="2020-08-10T06:42:17.740" v="3283" actId="22"/>
          <ac:spMkLst>
            <pc:docMk/>
            <pc:sldMk cId="50676969" sldId="401"/>
            <ac:spMk id="5" creationId="{523F4BA5-2C92-4D5E-9F14-025DEB58AA62}"/>
          </ac:spMkLst>
        </pc:spChg>
        <pc:spChg chg="mod">
          <ac:chgData name="Shaul Chamoula" userId="ac6f003072e8c24a" providerId="LiveId" clId="{BE7647E2-0610-41BB-A1BC-612ADFF7F3FC}" dt="2020-08-09T21:08:26.058" v="2808" actId="113"/>
          <ac:spMkLst>
            <pc:docMk/>
            <pc:sldMk cId="50676969" sldId="401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10T06:37:26.526" v="3254" actId="20577"/>
          <ac:spMkLst>
            <pc:docMk/>
            <pc:sldMk cId="50676969" sldId="401"/>
            <ac:spMk id="13" creationId="{F385D21D-F839-46FC-82BC-2595E204C13A}"/>
          </ac:spMkLst>
        </pc:spChg>
      </pc:sldChg>
      <pc:sldChg chg="modSp add del mod">
        <pc:chgData name="Shaul Chamoula" userId="ac6f003072e8c24a" providerId="LiveId" clId="{BE7647E2-0610-41BB-A1BC-612ADFF7F3FC}" dt="2020-08-03T15:03:48.316" v="2292" actId="47"/>
        <pc:sldMkLst>
          <pc:docMk/>
          <pc:sldMk cId="1406706641" sldId="401"/>
        </pc:sldMkLst>
        <pc:spChg chg="mod">
          <ac:chgData name="Shaul Chamoula" userId="ac6f003072e8c24a" providerId="LiveId" clId="{BE7647E2-0610-41BB-A1BC-612ADFF7F3FC}" dt="2020-08-03T15:02:17.667" v="2274" actId="20577"/>
          <ac:spMkLst>
            <pc:docMk/>
            <pc:sldMk cId="1406706641" sldId="401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3T15:02:25.422" v="2282" actId="20577"/>
          <ac:spMkLst>
            <pc:docMk/>
            <pc:sldMk cId="1406706641" sldId="401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3T15:02:05.862" v="2262" actId="1076"/>
          <ac:spMkLst>
            <pc:docMk/>
            <pc:sldMk cId="1406706641" sldId="401"/>
            <ac:spMk id="17" creationId="{8456396C-BE63-424F-B0BB-6742580B1E9A}"/>
          </ac:spMkLst>
        </pc:spChg>
      </pc:sldChg>
      <pc:sldChg chg="addSp delSp modSp add mod ord">
        <pc:chgData name="Shaul Chamoula" userId="ac6f003072e8c24a" providerId="LiveId" clId="{BE7647E2-0610-41BB-A1BC-612ADFF7F3FC}" dt="2020-08-10T06:42:14.673" v="3281" actId="22"/>
        <pc:sldMkLst>
          <pc:docMk/>
          <pc:sldMk cId="1527498087" sldId="402"/>
        </pc:sldMkLst>
        <pc:spChg chg="del mod">
          <ac:chgData name="Shaul Chamoula" userId="ac6f003072e8c24a" providerId="LiveId" clId="{BE7647E2-0610-41BB-A1BC-612ADFF7F3FC}" dt="2020-08-09T21:08:16.618" v="2805"/>
          <ac:spMkLst>
            <pc:docMk/>
            <pc:sldMk cId="1527498087" sldId="402"/>
            <ac:spMk id="3" creationId="{5A5912A6-5944-4F00-9E43-3CF71F3DD799}"/>
          </ac:spMkLst>
        </pc:spChg>
        <pc:spChg chg="add">
          <ac:chgData name="Shaul Chamoula" userId="ac6f003072e8c24a" providerId="LiveId" clId="{BE7647E2-0610-41BB-A1BC-612ADFF7F3FC}" dt="2020-08-10T06:42:14.673" v="3281" actId="22"/>
          <ac:spMkLst>
            <pc:docMk/>
            <pc:sldMk cId="1527498087" sldId="402"/>
            <ac:spMk id="5" creationId="{61C49767-ADE4-4A54-AE7A-C49A49D4DBB2}"/>
          </ac:spMkLst>
        </pc:spChg>
        <pc:spChg chg="mod">
          <ac:chgData name="Shaul Chamoula" userId="ac6f003072e8c24a" providerId="LiveId" clId="{BE7647E2-0610-41BB-A1BC-612ADFF7F3FC}" dt="2020-08-09T21:08:06.975" v="2800" actId="113"/>
          <ac:spMkLst>
            <pc:docMk/>
            <pc:sldMk cId="1527498087" sldId="402"/>
            <ac:spMk id="9" creationId="{7C4D4701-D578-4B60-8035-5F04EA3E8855}"/>
          </ac:spMkLst>
        </pc:spChg>
      </pc:sldChg>
      <pc:sldChg chg="addSp modSp add mod">
        <pc:chgData name="Shaul Chamoula" userId="ac6f003072e8c24a" providerId="LiveId" clId="{BE7647E2-0610-41BB-A1BC-612ADFF7F3FC}" dt="2020-08-10T06:42:20.219" v="3284" actId="22"/>
        <pc:sldMkLst>
          <pc:docMk/>
          <pc:sldMk cId="2451466771" sldId="403"/>
        </pc:sldMkLst>
        <pc:spChg chg="mod">
          <ac:chgData name="Shaul Chamoula" userId="ac6f003072e8c24a" providerId="LiveId" clId="{BE7647E2-0610-41BB-A1BC-612ADFF7F3FC}" dt="2020-08-09T21:09:19.756" v="2820" actId="6549"/>
          <ac:spMkLst>
            <pc:docMk/>
            <pc:sldMk cId="2451466771" sldId="403"/>
            <ac:spMk id="3" creationId="{5A5912A6-5944-4F00-9E43-3CF71F3DD799}"/>
          </ac:spMkLst>
        </pc:spChg>
        <pc:spChg chg="mod">
          <ac:chgData name="Shaul Chamoula" userId="ac6f003072e8c24a" providerId="LiveId" clId="{BE7647E2-0610-41BB-A1BC-612ADFF7F3FC}" dt="2020-08-09T21:09:15.075" v="2817" actId="14100"/>
          <ac:spMkLst>
            <pc:docMk/>
            <pc:sldMk cId="2451466771" sldId="403"/>
            <ac:spMk id="4" creationId="{12E98CD1-A346-4550-8C07-2546DA50EDB4}"/>
          </ac:spMkLst>
        </pc:spChg>
        <pc:spChg chg="add">
          <ac:chgData name="Shaul Chamoula" userId="ac6f003072e8c24a" providerId="LiveId" clId="{BE7647E2-0610-41BB-A1BC-612ADFF7F3FC}" dt="2020-08-10T06:42:20.219" v="3284" actId="22"/>
          <ac:spMkLst>
            <pc:docMk/>
            <pc:sldMk cId="2451466771" sldId="403"/>
            <ac:spMk id="5" creationId="{00BCE12F-8E46-4913-AA85-007BE49FB906}"/>
          </ac:spMkLst>
        </pc:spChg>
        <pc:spChg chg="mod">
          <ac:chgData name="Shaul Chamoula" userId="ac6f003072e8c24a" providerId="LiveId" clId="{BE7647E2-0610-41BB-A1BC-612ADFF7F3FC}" dt="2020-08-09T21:09:01.195" v="2815" actId="113"/>
          <ac:spMkLst>
            <pc:docMk/>
            <pc:sldMk cId="2451466771" sldId="403"/>
            <ac:spMk id="9" creationId="{7C4D4701-D578-4B60-8035-5F04EA3E8855}"/>
          </ac:spMkLst>
        </pc:spChg>
      </pc:sldChg>
      <pc:sldChg chg="addSp modSp add mod">
        <pc:chgData name="Shaul Chamoula" userId="ac6f003072e8c24a" providerId="LiveId" clId="{BE7647E2-0610-41BB-A1BC-612ADFF7F3FC}" dt="2020-08-10T06:42:24.914" v="3286" actId="22"/>
        <pc:sldMkLst>
          <pc:docMk/>
          <pc:sldMk cId="3441272630" sldId="404"/>
        </pc:sldMkLst>
        <pc:spChg chg="mod">
          <ac:chgData name="Shaul Chamoula" userId="ac6f003072e8c24a" providerId="LiveId" clId="{BE7647E2-0610-41BB-A1BC-612ADFF7F3FC}" dt="2020-08-09T21:10:52.127" v="2843" actId="20577"/>
          <ac:spMkLst>
            <pc:docMk/>
            <pc:sldMk cId="3441272630" sldId="404"/>
            <ac:spMk id="3" creationId="{5A5912A6-5944-4F00-9E43-3CF71F3DD799}"/>
          </ac:spMkLst>
        </pc:spChg>
        <pc:spChg chg="mod">
          <ac:chgData name="Shaul Chamoula" userId="ac6f003072e8c24a" providerId="LiveId" clId="{BE7647E2-0610-41BB-A1BC-612ADFF7F3FC}" dt="2020-08-09T21:10:48.724" v="2839" actId="1076"/>
          <ac:spMkLst>
            <pc:docMk/>
            <pc:sldMk cId="3441272630" sldId="404"/>
            <ac:spMk id="4" creationId="{F3D1E558-5899-4360-AA1D-6B074DB1AB58}"/>
          </ac:spMkLst>
        </pc:spChg>
        <pc:spChg chg="add">
          <ac:chgData name="Shaul Chamoula" userId="ac6f003072e8c24a" providerId="LiveId" clId="{BE7647E2-0610-41BB-A1BC-612ADFF7F3FC}" dt="2020-08-10T06:42:24.914" v="3286" actId="22"/>
          <ac:spMkLst>
            <pc:docMk/>
            <pc:sldMk cId="3441272630" sldId="404"/>
            <ac:spMk id="5" creationId="{30374198-DAF5-4A92-878E-2F452505A267}"/>
          </ac:spMkLst>
        </pc:spChg>
        <pc:spChg chg="mod">
          <ac:chgData name="Shaul Chamoula" userId="ac6f003072e8c24a" providerId="LiveId" clId="{BE7647E2-0610-41BB-A1BC-612ADFF7F3FC}" dt="2020-08-09T21:10:59.586" v="2846" actId="113"/>
          <ac:spMkLst>
            <pc:docMk/>
            <pc:sldMk cId="3441272630" sldId="404"/>
            <ac:spMk id="9" creationId="{7C4D4701-D578-4B60-8035-5F04EA3E8855}"/>
          </ac:spMkLst>
        </pc:spChg>
      </pc:sldChg>
      <pc:sldChg chg="addSp modSp add mod ord">
        <pc:chgData name="Shaul Chamoula" userId="ac6f003072e8c24a" providerId="LiveId" clId="{BE7647E2-0610-41BB-A1BC-612ADFF7F3FC}" dt="2020-08-10T06:42:23.264" v="3285" actId="22"/>
        <pc:sldMkLst>
          <pc:docMk/>
          <pc:sldMk cId="1380564453" sldId="405"/>
        </pc:sldMkLst>
        <pc:spChg chg="mod">
          <ac:chgData name="Shaul Chamoula" userId="ac6f003072e8c24a" providerId="LiveId" clId="{BE7647E2-0610-41BB-A1BC-612ADFF7F3FC}" dt="2020-08-09T21:10:34.889" v="2838" actId="6549"/>
          <ac:spMkLst>
            <pc:docMk/>
            <pc:sldMk cId="1380564453" sldId="405"/>
            <ac:spMk id="3" creationId="{5A5912A6-5944-4F00-9E43-3CF71F3DD799}"/>
          </ac:spMkLst>
        </pc:spChg>
        <pc:spChg chg="add">
          <ac:chgData name="Shaul Chamoula" userId="ac6f003072e8c24a" providerId="LiveId" clId="{BE7647E2-0610-41BB-A1BC-612ADFF7F3FC}" dt="2020-08-10T06:42:23.264" v="3285" actId="22"/>
          <ac:spMkLst>
            <pc:docMk/>
            <pc:sldMk cId="1380564453" sldId="405"/>
            <ac:spMk id="5" creationId="{3EE0EEF3-4D0E-4CF8-B49B-9E1BD2115C7C}"/>
          </ac:spMkLst>
        </pc:spChg>
        <pc:spChg chg="mod">
          <ac:chgData name="Shaul Chamoula" userId="ac6f003072e8c24a" providerId="LiveId" clId="{BE7647E2-0610-41BB-A1BC-612ADFF7F3FC}" dt="2020-08-09T21:10:25.975" v="2835" actId="113"/>
          <ac:spMkLst>
            <pc:docMk/>
            <pc:sldMk cId="1380564453" sldId="405"/>
            <ac:spMk id="9" creationId="{7C4D4701-D578-4B60-8035-5F04EA3E8855}"/>
          </ac:spMkLst>
        </pc:spChg>
      </pc:sldChg>
      <pc:sldChg chg="addSp modSp add mod">
        <pc:chgData name="Shaul Chamoula" userId="ac6f003072e8c24a" providerId="LiveId" clId="{BE7647E2-0610-41BB-A1BC-612ADFF7F3FC}" dt="2020-08-10T06:42:27.158" v="3287" actId="22"/>
        <pc:sldMkLst>
          <pc:docMk/>
          <pc:sldMk cId="2579011120" sldId="406"/>
        </pc:sldMkLst>
        <pc:spChg chg="add">
          <ac:chgData name="Shaul Chamoula" userId="ac6f003072e8c24a" providerId="LiveId" clId="{BE7647E2-0610-41BB-A1BC-612ADFF7F3FC}" dt="2020-08-10T06:42:27.158" v="3287" actId="22"/>
          <ac:spMkLst>
            <pc:docMk/>
            <pc:sldMk cId="2579011120" sldId="406"/>
            <ac:spMk id="4" creationId="{5CA2542F-DC07-4CD6-9FC4-1C72AF3C0A15}"/>
          </ac:spMkLst>
        </pc:spChg>
        <pc:spChg chg="mod">
          <ac:chgData name="Shaul Chamoula" userId="ac6f003072e8c24a" providerId="LiveId" clId="{BE7647E2-0610-41BB-A1BC-612ADFF7F3FC}" dt="2020-08-09T21:11:34.264" v="2856" actId="113"/>
          <ac:spMkLst>
            <pc:docMk/>
            <pc:sldMk cId="2579011120" sldId="406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1:11:22.594" v="2853"/>
          <ac:spMkLst>
            <pc:docMk/>
            <pc:sldMk cId="2579011120" sldId="406"/>
            <ac:spMk id="15" creationId="{4BA54AB1-27F3-4FC1-985E-42889FC3379F}"/>
          </ac:spMkLst>
        </pc:spChg>
      </pc:sldChg>
      <pc:sldChg chg="modSp add del mod">
        <pc:chgData name="Shaul Chamoula" userId="ac6f003072e8c24a" providerId="LiveId" clId="{BE7647E2-0610-41BB-A1BC-612ADFF7F3FC}" dt="2020-08-09T21:17:36.745" v="2934" actId="47"/>
        <pc:sldMkLst>
          <pc:docMk/>
          <pc:sldMk cId="1891785084" sldId="407"/>
        </pc:sldMkLst>
        <pc:spChg chg="mod">
          <ac:chgData name="Shaul Chamoula" userId="ac6f003072e8c24a" providerId="LiveId" clId="{BE7647E2-0610-41BB-A1BC-612ADFF7F3FC}" dt="2020-08-03T15:32:08.568" v="2591" actId="313"/>
          <ac:spMkLst>
            <pc:docMk/>
            <pc:sldMk cId="1891785084" sldId="407"/>
            <ac:spMk id="9" creationId="{7C4D4701-D578-4B60-8035-5F04EA3E8855}"/>
          </ac:spMkLst>
        </pc:spChg>
      </pc:sldChg>
      <pc:sldChg chg="addSp modSp add mod ord">
        <pc:chgData name="Shaul Chamoula" userId="ac6f003072e8c24a" providerId="LiveId" clId="{BE7647E2-0610-41BB-A1BC-612ADFF7F3FC}" dt="2020-08-10T06:42:31.875" v="3289" actId="22"/>
        <pc:sldMkLst>
          <pc:docMk/>
          <pc:sldMk cId="848914171" sldId="408"/>
        </pc:sldMkLst>
        <pc:spChg chg="add">
          <ac:chgData name="Shaul Chamoula" userId="ac6f003072e8c24a" providerId="LiveId" clId="{BE7647E2-0610-41BB-A1BC-612ADFF7F3FC}" dt="2020-08-10T06:42:31.875" v="3289" actId="22"/>
          <ac:spMkLst>
            <pc:docMk/>
            <pc:sldMk cId="848914171" sldId="408"/>
            <ac:spMk id="3" creationId="{B7D24B8D-ADEA-4748-B005-5550E5F2928F}"/>
          </ac:spMkLst>
        </pc:spChg>
        <pc:spChg chg="mod">
          <ac:chgData name="Shaul Chamoula" userId="ac6f003072e8c24a" providerId="LiveId" clId="{BE7647E2-0610-41BB-A1BC-612ADFF7F3FC}" dt="2020-08-09T21:14:02.491" v="2900" actId="113"/>
          <ac:spMkLst>
            <pc:docMk/>
            <pc:sldMk cId="848914171" sldId="408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1:13:33.552" v="2895" actId="6549"/>
          <ac:spMkLst>
            <pc:docMk/>
            <pc:sldMk cId="848914171" sldId="408"/>
            <ac:spMk id="15" creationId="{4BA54AB1-27F3-4FC1-985E-42889FC3379F}"/>
          </ac:spMkLst>
        </pc:spChg>
      </pc:sldChg>
      <pc:sldChg chg="modSp add del mod">
        <pc:chgData name="Shaul Chamoula" userId="ac6f003072e8c24a" providerId="LiveId" clId="{BE7647E2-0610-41BB-A1BC-612ADFF7F3FC}" dt="2020-08-09T21:17:38.133" v="2935" actId="47"/>
        <pc:sldMkLst>
          <pc:docMk/>
          <pc:sldMk cId="941557235" sldId="409"/>
        </pc:sldMkLst>
        <pc:spChg chg="mod">
          <ac:chgData name="Shaul Chamoula" userId="ac6f003072e8c24a" providerId="LiveId" clId="{BE7647E2-0610-41BB-A1BC-612ADFF7F3FC}" dt="2020-08-03T15:32:11.790" v="2597" actId="313"/>
          <ac:spMkLst>
            <pc:docMk/>
            <pc:sldMk cId="941557235" sldId="409"/>
            <ac:spMk id="9" creationId="{7C4D4701-D578-4B60-8035-5F04EA3E8855}"/>
          </ac:spMkLst>
        </pc:spChg>
      </pc:sldChg>
      <pc:sldChg chg="add">
        <pc:chgData name="Shaul Chamoula" userId="ac6f003072e8c24a" providerId="LiveId" clId="{BE7647E2-0610-41BB-A1BC-612ADFF7F3FC}" dt="2020-08-03T15:24:09.086" v="2481"/>
        <pc:sldMkLst>
          <pc:docMk/>
          <pc:sldMk cId="1334543611" sldId="410"/>
        </pc:sldMkLst>
      </pc:sldChg>
      <pc:sldChg chg="modSp add mod">
        <pc:chgData name="Shaul Chamoula" userId="ac6f003072e8c24a" providerId="LiveId" clId="{BE7647E2-0610-41BB-A1BC-612ADFF7F3FC}" dt="2020-08-09T20:53:26.720" v="2750" actId="113"/>
        <pc:sldMkLst>
          <pc:docMk/>
          <pc:sldMk cId="1473615084" sldId="411"/>
        </pc:sldMkLst>
        <pc:spChg chg="mod">
          <ac:chgData name="Shaul Chamoula" userId="ac6f003072e8c24a" providerId="LiveId" clId="{BE7647E2-0610-41BB-A1BC-612ADFF7F3FC}" dt="2020-08-09T20:52:55.599" v="2743" actId="20577"/>
          <ac:spMkLst>
            <pc:docMk/>
            <pc:sldMk cId="1473615084" sldId="411"/>
            <ac:spMk id="3" creationId="{5A5912A6-5944-4F00-9E43-3CF71F3DD799}"/>
          </ac:spMkLst>
        </pc:spChg>
        <pc:spChg chg="mod">
          <ac:chgData name="Shaul Chamoula" userId="ac6f003072e8c24a" providerId="LiveId" clId="{BE7647E2-0610-41BB-A1BC-612ADFF7F3FC}" dt="2020-08-09T20:53:12.589" v="2744" actId="14100"/>
          <ac:spMkLst>
            <pc:docMk/>
            <pc:sldMk cId="1473615084" sldId="411"/>
            <ac:spMk id="4" creationId="{597EA45A-08F3-49DE-8BDD-F5AAB36BB50D}"/>
          </ac:spMkLst>
        </pc:spChg>
        <pc:spChg chg="mod">
          <ac:chgData name="Shaul Chamoula" userId="ac6f003072e8c24a" providerId="LiveId" clId="{BE7647E2-0610-41BB-A1BC-612ADFF7F3FC}" dt="2020-08-09T20:53:26.720" v="2750" actId="113"/>
          <ac:spMkLst>
            <pc:docMk/>
            <pc:sldMk cId="1473615084" sldId="411"/>
            <ac:spMk id="9" creationId="{7C4D4701-D578-4B60-8035-5F04EA3E8855}"/>
          </ac:spMkLst>
        </pc:spChg>
      </pc:sldChg>
      <pc:sldChg chg="modSp add mod">
        <pc:chgData name="Shaul Chamoula" userId="ac6f003072e8c24a" providerId="LiveId" clId="{BE7647E2-0610-41BB-A1BC-612ADFF7F3FC}" dt="2020-08-09T20:54:28.653" v="2758" actId="113"/>
        <pc:sldMkLst>
          <pc:docMk/>
          <pc:sldMk cId="1419367002" sldId="412"/>
        </pc:sldMkLst>
        <pc:spChg chg="mod">
          <ac:chgData name="Shaul Chamoula" userId="ac6f003072e8c24a" providerId="LiveId" clId="{BE7647E2-0610-41BB-A1BC-612ADFF7F3FC}" dt="2020-08-09T20:54:28.653" v="2758" actId="113"/>
          <ac:spMkLst>
            <pc:docMk/>
            <pc:sldMk cId="1419367002" sldId="412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0:53:56.723" v="2753" actId="20577"/>
          <ac:spMkLst>
            <pc:docMk/>
            <pc:sldMk cId="1419367002" sldId="412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9T20:54:06.242" v="2754" actId="14100"/>
          <ac:spMkLst>
            <pc:docMk/>
            <pc:sldMk cId="1419367002" sldId="412"/>
            <ac:spMk id="17" creationId="{8456396C-BE63-424F-B0BB-6742580B1E9A}"/>
          </ac:spMkLst>
        </pc:spChg>
      </pc:sldChg>
      <pc:sldChg chg="modSp add mod">
        <pc:chgData name="Shaul Chamoula" userId="ac6f003072e8c24a" providerId="LiveId" clId="{BE7647E2-0610-41BB-A1BC-612ADFF7F3FC}" dt="2020-08-09T20:55:03.676" v="2774" actId="113"/>
        <pc:sldMkLst>
          <pc:docMk/>
          <pc:sldMk cId="2732735595" sldId="413"/>
        </pc:sldMkLst>
        <pc:spChg chg="mod">
          <ac:chgData name="Shaul Chamoula" userId="ac6f003072e8c24a" providerId="LiveId" clId="{BE7647E2-0610-41BB-A1BC-612ADFF7F3FC}" dt="2020-08-09T20:55:03.676" v="2774" actId="113"/>
          <ac:spMkLst>
            <pc:docMk/>
            <pc:sldMk cId="2732735595" sldId="413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0:54:54.513" v="2769" actId="20577"/>
          <ac:spMkLst>
            <pc:docMk/>
            <pc:sldMk cId="2732735595" sldId="413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9T20:54:47.536" v="2763" actId="948"/>
          <ac:spMkLst>
            <pc:docMk/>
            <pc:sldMk cId="2732735595" sldId="413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10T06:42:35.548" v="3291" actId="22"/>
        <pc:sldMkLst>
          <pc:docMk/>
          <pc:sldMk cId="320102561" sldId="414"/>
        </pc:sldMkLst>
        <pc:spChg chg="add">
          <ac:chgData name="Shaul Chamoula" userId="ac6f003072e8c24a" providerId="LiveId" clId="{BE7647E2-0610-41BB-A1BC-612ADFF7F3FC}" dt="2020-08-10T06:42:35.548" v="3291" actId="22"/>
          <ac:spMkLst>
            <pc:docMk/>
            <pc:sldMk cId="320102561" sldId="414"/>
            <ac:spMk id="3" creationId="{71AF7683-C4CC-4849-9F59-F9C6AA620F91}"/>
          </ac:spMkLst>
        </pc:spChg>
        <pc:spChg chg="mod">
          <ac:chgData name="Shaul Chamoula" userId="ac6f003072e8c24a" providerId="LiveId" clId="{BE7647E2-0610-41BB-A1BC-612ADFF7F3FC}" dt="2020-08-09T21:12:34.744" v="2875" actId="113"/>
          <ac:spMkLst>
            <pc:docMk/>
            <pc:sldMk cId="320102561" sldId="414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1:12:47.170" v="2882" actId="20577"/>
          <ac:spMkLst>
            <pc:docMk/>
            <pc:sldMk cId="320102561" sldId="414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9T21:12:21.158" v="2872" actId="948"/>
          <ac:spMkLst>
            <pc:docMk/>
            <pc:sldMk cId="320102561" sldId="414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10T06:42:28.367" v="3288" actId="22"/>
        <pc:sldMkLst>
          <pc:docMk/>
          <pc:sldMk cId="2809233856" sldId="415"/>
        </pc:sldMkLst>
        <pc:spChg chg="add">
          <ac:chgData name="Shaul Chamoula" userId="ac6f003072e8c24a" providerId="LiveId" clId="{BE7647E2-0610-41BB-A1BC-612ADFF7F3FC}" dt="2020-08-10T06:42:28.367" v="3288" actId="22"/>
          <ac:spMkLst>
            <pc:docMk/>
            <pc:sldMk cId="2809233856" sldId="415"/>
            <ac:spMk id="3" creationId="{9F581FC2-E736-4534-8FD0-21F61581E335}"/>
          </ac:spMkLst>
        </pc:spChg>
        <pc:spChg chg="mod">
          <ac:chgData name="Shaul Chamoula" userId="ac6f003072e8c24a" providerId="LiveId" clId="{BE7647E2-0610-41BB-A1BC-612ADFF7F3FC}" dt="2020-08-09T21:14:57.663" v="2915" actId="113"/>
          <ac:spMkLst>
            <pc:docMk/>
            <pc:sldMk cId="2809233856" sldId="415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1:14:41.685" v="2910" actId="20577"/>
          <ac:spMkLst>
            <pc:docMk/>
            <pc:sldMk cId="2809233856" sldId="415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9T21:14:47.590" v="2912" actId="948"/>
          <ac:spMkLst>
            <pc:docMk/>
            <pc:sldMk cId="2809233856" sldId="415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10T06:42:33.316" v="3290" actId="22"/>
        <pc:sldMkLst>
          <pc:docMk/>
          <pc:sldMk cId="2218607745" sldId="416"/>
        </pc:sldMkLst>
        <pc:spChg chg="add">
          <ac:chgData name="Shaul Chamoula" userId="ac6f003072e8c24a" providerId="LiveId" clId="{BE7647E2-0610-41BB-A1BC-612ADFF7F3FC}" dt="2020-08-10T06:42:33.316" v="3290" actId="22"/>
          <ac:spMkLst>
            <pc:docMk/>
            <pc:sldMk cId="2218607745" sldId="416"/>
            <ac:spMk id="3" creationId="{A575DE26-CC08-4F0C-A73B-44BFD7D6AF65}"/>
          </ac:spMkLst>
        </pc:spChg>
        <pc:spChg chg="mod">
          <ac:chgData name="Shaul Chamoula" userId="ac6f003072e8c24a" providerId="LiveId" clId="{BE7647E2-0610-41BB-A1BC-612ADFF7F3FC}" dt="2020-08-09T21:16:10.875" v="2919" actId="20577"/>
          <ac:spMkLst>
            <pc:docMk/>
            <pc:sldMk cId="2218607745" sldId="416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9T21:16:21.595" v="2920" actId="1076"/>
          <ac:spMkLst>
            <pc:docMk/>
            <pc:sldMk cId="2218607745" sldId="416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10T06:42:37.581" v="3292" actId="22"/>
        <pc:sldMkLst>
          <pc:docMk/>
          <pc:sldMk cId="3048448194" sldId="417"/>
        </pc:sldMkLst>
        <pc:spChg chg="add">
          <ac:chgData name="Shaul Chamoula" userId="ac6f003072e8c24a" providerId="LiveId" clId="{BE7647E2-0610-41BB-A1BC-612ADFF7F3FC}" dt="2020-08-10T06:42:37.581" v="3292" actId="22"/>
          <ac:spMkLst>
            <pc:docMk/>
            <pc:sldMk cId="3048448194" sldId="417"/>
            <ac:spMk id="3" creationId="{CF8EFA5B-E5F0-488C-B9E0-C292D8D8F3DE}"/>
          </ac:spMkLst>
        </pc:spChg>
        <pc:spChg chg="mod">
          <ac:chgData name="Shaul Chamoula" userId="ac6f003072e8c24a" providerId="LiveId" clId="{BE7647E2-0610-41BB-A1BC-612ADFF7F3FC}" dt="2020-08-09T21:17:24.059" v="2933" actId="113"/>
          <ac:spMkLst>
            <pc:docMk/>
            <pc:sldMk cId="3048448194" sldId="417"/>
            <ac:spMk id="9" creationId="{7C4D4701-D578-4B60-8035-5F04EA3E8855}"/>
          </ac:spMkLst>
        </pc:spChg>
        <pc:spChg chg="mod">
          <ac:chgData name="Shaul Chamoula" userId="ac6f003072e8c24a" providerId="LiveId" clId="{BE7647E2-0610-41BB-A1BC-612ADFF7F3FC}" dt="2020-08-09T21:16:54.271" v="2925" actId="20577"/>
          <ac:spMkLst>
            <pc:docMk/>
            <pc:sldMk cId="3048448194" sldId="417"/>
            <ac:spMk id="15" creationId="{4BA54AB1-27F3-4FC1-985E-42889FC3379F}"/>
          </ac:spMkLst>
        </pc:spChg>
        <pc:spChg chg="mod">
          <ac:chgData name="Shaul Chamoula" userId="ac6f003072e8c24a" providerId="LiveId" clId="{BE7647E2-0610-41BB-A1BC-612ADFF7F3FC}" dt="2020-08-09T21:17:00.181" v="2927" actId="948"/>
          <ac:spMkLst>
            <pc:docMk/>
            <pc:sldMk cId="3048448194" sldId="417"/>
            <ac:spMk id="17" creationId="{8456396C-BE63-424F-B0BB-6742580B1E9A}"/>
          </ac:spMkLst>
        </pc:spChg>
      </pc:sldChg>
      <pc:sldChg chg="addSp modSp add mod">
        <pc:chgData name="Shaul Chamoula" userId="ac6f003072e8c24a" providerId="LiveId" clId="{BE7647E2-0610-41BB-A1BC-612ADFF7F3FC}" dt="2020-08-10T12:00:33.622" v="5558" actId="20577"/>
        <pc:sldMkLst>
          <pc:docMk/>
          <pc:sldMk cId="4237545200" sldId="418"/>
        </pc:sldMkLst>
        <pc:spChg chg="mod">
          <ac:chgData name="Shaul Chamoula" userId="ac6f003072e8c24a" providerId="LiveId" clId="{BE7647E2-0610-41BB-A1BC-612ADFF7F3FC}" dt="2020-08-10T06:31:17.153" v="3200" actId="1076"/>
          <ac:spMkLst>
            <pc:docMk/>
            <pc:sldMk cId="4237545200" sldId="418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12:00:33.622" v="5558" actId="20577"/>
          <ac:spMkLst>
            <pc:docMk/>
            <pc:sldMk cId="4237545200" sldId="418"/>
            <ac:spMk id="12" creationId="{A1B5A734-1009-445D-8B09-29058D1E7961}"/>
          </ac:spMkLst>
        </pc:spChg>
        <pc:picChg chg="add mod ord">
          <ac:chgData name="Shaul Chamoula" userId="ac6f003072e8c24a" providerId="LiveId" clId="{BE7647E2-0610-41BB-A1BC-612ADFF7F3FC}" dt="2020-08-10T06:32:25.285" v="3202"/>
          <ac:picMkLst>
            <pc:docMk/>
            <pc:sldMk cId="4237545200" sldId="418"/>
            <ac:picMk id="3" creationId="{49AA5DAC-A1BB-41E7-9515-558F990146DD}"/>
          </ac:picMkLst>
        </pc:picChg>
      </pc:sldChg>
      <pc:sldChg chg="addSp modSp add mod">
        <pc:chgData name="Shaul Chamoula" userId="ac6f003072e8c24a" providerId="LiveId" clId="{BE7647E2-0610-41BB-A1BC-612ADFF7F3FC}" dt="2020-08-10T06:48:24.122" v="3404" actId="20577"/>
        <pc:sldMkLst>
          <pc:docMk/>
          <pc:sldMk cId="4100589061" sldId="419"/>
        </pc:sldMkLst>
        <pc:spChg chg="mod">
          <ac:chgData name="Shaul Chamoula" userId="ac6f003072e8c24a" providerId="LiveId" clId="{BE7647E2-0610-41BB-A1BC-612ADFF7F3FC}" dt="2020-08-10T06:41:33.959" v="3278" actId="115"/>
          <ac:spMkLst>
            <pc:docMk/>
            <pc:sldMk cId="4100589061" sldId="419"/>
            <ac:spMk id="3" creationId="{41AF7BFE-7500-40D4-8D4A-53089EDE797F}"/>
          </ac:spMkLst>
        </pc:spChg>
        <pc:spChg chg="add mod">
          <ac:chgData name="Shaul Chamoula" userId="ac6f003072e8c24a" providerId="LiveId" clId="{BE7647E2-0610-41BB-A1BC-612ADFF7F3FC}" dt="2020-08-10T06:47:06.110" v="3315" actId="20577"/>
          <ac:spMkLst>
            <pc:docMk/>
            <pc:sldMk cId="4100589061" sldId="419"/>
            <ac:spMk id="4" creationId="{39F4B3EA-741E-4EC4-93AD-3478355CFD79}"/>
          </ac:spMkLst>
        </pc:spChg>
        <pc:spChg chg="mod">
          <ac:chgData name="Shaul Chamoula" userId="ac6f003072e8c24a" providerId="LiveId" clId="{BE7647E2-0610-41BB-A1BC-612ADFF7F3FC}" dt="2020-08-10T06:48:24.122" v="3404" actId="20577"/>
          <ac:spMkLst>
            <pc:docMk/>
            <pc:sldMk cId="4100589061" sldId="419"/>
            <ac:spMk id="9" creationId="{7C4D4701-D578-4B60-8035-5F04EA3E8855}"/>
          </ac:spMkLst>
        </pc:spChg>
      </pc:sldChg>
      <pc:sldChg chg="addSp delSp modSp add mod">
        <pc:chgData name="Shaul Chamoula" userId="ac6f003072e8c24a" providerId="LiveId" clId="{BE7647E2-0610-41BB-A1BC-612ADFF7F3FC}" dt="2020-08-10T12:00:19.690" v="5556" actId="20577"/>
        <pc:sldMkLst>
          <pc:docMk/>
          <pc:sldMk cId="2554614062" sldId="420"/>
        </pc:sldMkLst>
        <pc:spChg chg="mod">
          <ac:chgData name="Shaul Chamoula" userId="ac6f003072e8c24a" providerId="LiveId" clId="{BE7647E2-0610-41BB-A1BC-612ADFF7F3FC}" dt="2020-08-10T12:00:19.690" v="5556" actId="20577"/>
          <ac:spMkLst>
            <pc:docMk/>
            <pc:sldMk cId="2554614062" sldId="420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08:25:50.002" v="3746" actId="20577"/>
          <ac:spMkLst>
            <pc:docMk/>
            <pc:sldMk cId="2554614062" sldId="420"/>
            <ac:spMk id="12" creationId="{A1B5A734-1009-445D-8B09-29058D1E7961}"/>
          </ac:spMkLst>
        </pc:spChg>
        <pc:picChg chg="del">
          <ac:chgData name="Shaul Chamoula" userId="ac6f003072e8c24a" providerId="LiveId" clId="{BE7647E2-0610-41BB-A1BC-612ADFF7F3FC}" dt="2020-08-10T08:17:34.985" v="3572" actId="478"/>
          <ac:picMkLst>
            <pc:docMk/>
            <pc:sldMk cId="2554614062" sldId="420"/>
            <ac:picMk id="3" creationId="{F59E8BA6-206B-412A-A9AA-5B5C1C526297}"/>
          </ac:picMkLst>
        </pc:picChg>
        <pc:picChg chg="add mod">
          <ac:chgData name="Shaul Chamoula" userId="ac6f003072e8c24a" providerId="LiveId" clId="{BE7647E2-0610-41BB-A1BC-612ADFF7F3FC}" dt="2020-08-10T08:17:59.125" v="3576" actId="1076"/>
          <ac:picMkLst>
            <pc:docMk/>
            <pc:sldMk cId="2554614062" sldId="420"/>
            <ac:picMk id="4" creationId="{D3BAF38E-F728-4537-93A6-B7BCE09E08FD}"/>
          </ac:picMkLst>
        </pc:picChg>
      </pc:sldChg>
      <pc:sldChg chg="modSp add mod">
        <pc:chgData name="Shaul Chamoula" userId="ac6f003072e8c24a" providerId="LiveId" clId="{BE7647E2-0610-41BB-A1BC-612ADFF7F3FC}" dt="2020-08-10T12:02:52.752" v="5567" actId="20577"/>
        <pc:sldMkLst>
          <pc:docMk/>
          <pc:sldMk cId="2303233651" sldId="421"/>
        </pc:sldMkLst>
        <pc:spChg chg="mod">
          <ac:chgData name="Shaul Chamoula" userId="ac6f003072e8c24a" providerId="LiveId" clId="{BE7647E2-0610-41BB-A1BC-612ADFF7F3FC}" dt="2020-08-10T12:02:52.752" v="5567" actId="20577"/>
          <ac:spMkLst>
            <pc:docMk/>
            <pc:sldMk cId="2303233651" sldId="421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08:54:12.929" v="3949" actId="20577"/>
          <ac:spMkLst>
            <pc:docMk/>
            <pc:sldMk cId="2303233651" sldId="421"/>
            <ac:spMk id="12" creationId="{A1B5A734-1009-445D-8B09-29058D1E7961}"/>
          </ac:spMkLst>
        </pc:spChg>
      </pc:sldChg>
      <pc:sldChg chg="add">
        <pc:chgData name="Shaul Chamoula" userId="ac6f003072e8c24a" providerId="LiveId" clId="{BE7647E2-0610-41BB-A1BC-612ADFF7F3FC}" dt="2020-08-10T08:29:41.635" v="3747"/>
        <pc:sldMkLst>
          <pc:docMk/>
          <pc:sldMk cId="2207322612" sldId="422"/>
        </pc:sldMkLst>
      </pc:sldChg>
      <pc:sldChg chg="modSp add mod">
        <pc:chgData name="Shaul Chamoula" userId="ac6f003072e8c24a" providerId="LiveId" clId="{BE7647E2-0610-41BB-A1BC-612ADFF7F3FC}" dt="2020-08-10T12:03:42.956" v="5568" actId="14"/>
        <pc:sldMkLst>
          <pc:docMk/>
          <pc:sldMk cId="539103706" sldId="423"/>
        </pc:sldMkLst>
        <pc:spChg chg="mod">
          <ac:chgData name="Shaul Chamoula" userId="ac6f003072e8c24a" providerId="LiveId" clId="{BE7647E2-0610-41BB-A1BC-612ADFF7F3FC}" dt="2020-08-10T12:03:42.956" v="5568" actId="14"/>
          <ac:spMkLst>
            <pc:docMk/>
            <pc:sldMk cId="539103706" sldId="423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09:07:18.817" v="4304" actId="6549"/>
          <ac:spMkLst>
            <pc:docMk/>
            <pc:sldMk cId="539103706" sldId="423"/>
            <ac:spMk id="12" creationId="{A1B5A734-1009-445D-8B09-29058D1E7961}"/>
          </ac:spMkLst>
        </pc:spChg>
      </pc:sldChg>
      <pc:sldChg chg="modSp add mod">
        <pc:chgData name="Shaul Chamoula" userId="ac6f003072e8c24a" providerId="LiveId" clId="{BE7647E2-0610-41BB-A1BC-612ADFF7F3FC}" dt="2020-08-10T09:08:44.857" v="4323" actId="6549"/>
        <pc:sldMkLst>
          <pc:docMk/>
          <pc:sldMk cId="1275120400" sldId="424"/>
        </pc:sldMkLst>
        <pc:spChg chg="mod">
          <ac:chgData name="Shaul Chamoula" userId="ac6f003072e8c24a" providerId="LiveId" clId="{BE7647E2-0610-41BB-A1BC-612ADFF7F3FC}" dt="2020-08-10T09:08:44.857" v="4323" actId="6549"/>
          <ac:spMkLst>
            <pc:docMk/>
            <pc:sldMk cId="1275120400" sldId="424"/>
            <ac:spMk id="5" creationId="{BF4BC3EF-13A2-4702-914A-65AA4A0DE282}"/>
          </ac:spMkLst>
        </pc:spChg>
      </pc:sldChg>
      <pc:sldChg chg="modSp add mod">
        <pc:chgData name="Shaul Chamoula" userId="ac6f003072e8c24a" providerId="LiveId" clId="{BE7647E2-0610-41BB-A1BC-612ADFF7F3FC}" dt="2020-08-10T09:17:35.530" v="4648" actId="20577"/>
        <pc:sldMkLst>
          <pc:docMk/>
          <pc:sldMk cId="237385919" sldId="425"/>
        </pc:sldMkLst>
        <pc:spChg chg="mod">
          <ac:chgData name="Shaul Chamoula" userId="ac6f003072e8c24a" providerId="LiveId" clId="{BE7647E2-0610-41BB-A1BC-612ADFF7F3FC}" dt="2020-08-10T09:17:35.530" v="4648" actId="20577"/>
          <ac:spMkLst>
            <pc:docMk/>
            <pc:sldMk cId="237385919" sldId="425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09:13:02.426" v="4338" actId="20577"/>
          <ac:spMkLst>
            <pc:docMk/>
            <pc:sldMk cId="237385919" sldId="425"/>
            <ac:spMk id="12" creationId="{A1B5A734-1009-445D-8B09-29058D1E7961}"/>
          </ac:spMkLst>
        </pc:spChg>
      </pc:sldChg>
      <pc:sldChg chg="addSp delSp modSp add del mod ord">
        <pc:chgData name="Shaul Chamoula" userId="ac6f003072e8c24a" providerId="LiveId" clId="{BE7647E2-0610-41BB-A1BC-612ADFF7F3FC}" dt="2020-08-10T11:46:23.426" v="5550" actId="47"/>
        <pc:sldMkLst>
          <pc:docMk/>
          <pc:sldMk cId="20212388" sldId="426"/>
        </pc:sldMkLst>
        <pc:spChg chg="mod">
          <ac:chgData name="Shaul Chamoula" userId="ac6f003072e8c24a" providerId="LiveId" clId="{BE7647E2-0610-41BB-A1BC-612ADFF7F3FC}" dt="2020-08-10T09:35:58.947" v="4735" actId="6549"/>
          <ac:spMkLst>
            <pc:docMk/>
            <pc:sldMk cId="20212388" sldId="426"/>
            <ac:spMk id="5" creationId="{BF4BC3EF-13A2-4702-914A-65AA4A0DE282}"/>
          </ac:spMkLst>
        </pc:spChg>
        <pc:spChg chg="add del mod">
          <ac:chgData name="Shaul Chamoula" userId="ac6f003072e8c24a" providerId="LiveId" clId="{BE7647E2-0610-41BB-A1BC-612ADFF7F3FC}" dt="2020-08-10T09:38:36.821" v="4738" actId="478"/>
          <ac:spMkLst>
            <pc:docMk/>
            <pc:sldMk cId="20212388" sldId="426"/>
            <ac:spMk id="10" creationId="{24831199-64AC-4EE4-860A-1CED99EB02CD}"/>
          </ac:spMkLst>
        </pc:spChg>
        <pc:spChg chg="mod">
          <ac:chgData name="Shaul Chamoula" userId="ac6f003072e8c24a" providerId="LiveId" clId="{BE7647E2-0610-41BB-A1BC-612ADFF7F3FC}" dt="2020-08-10T09:17:52.961" v="4659" actId="20577"/>
          <ac:spMkLst>
            <pc:docMk/>
            <pc:sldMk cId="20212388" sldId="426"/>
            <ac:spMk id="12" creationId="{A1B5A734-1009-445D-8B09-29058D1E7961}"/>
          </ac:spMkLst>
        </pc:spChg>
        <pc:spChg chg="add mod">
          <ac:chgData name="Shaul Chamoula" userId="ac6f003072e8c24a" providerId="LiveId" clId="{BE7647E2-0610-41BB-A1BC-612ADFF7F3FC}" dt="2020-08-10T09:38:58.689" v="4740" actId="1076"/>
          <ac:spMkLst>
            <pc:docMk/>
            <pc:sldMk cId="20212388" sldId="426"/>
            <ac:spMk id="15" creationId="{15B74961-750E-439D-9B5A-3D5A0D93FE51}"/>
          </ac:spMkLst>
        </pc:spChg>
        <pc:spChg chg="add mod">
          <ac:chgData name="Shaul Chamoula" userId="ac6f003072e8c24a" providerId="LiveId" clId="{BE7647E2-0610-41BB-A1BC-612ADFF7F3FC}" dt="2020-08-10T09:39:14.094" v="4742" actId="1076"/>
          <ac:spMkLst>
            <pc:docMk/>
            <pc:sldMk cId="20212388" sldId="426"/>
            <ac:spMk id="19" creationId="{7841043E-5E1E-41A7-AA7A-945E154C92BE}"/>
          </ac:spMkLst>
        </pc:spChg>
        <pc:picChg chg="add del mod">
          <ac:chgData name="Shaul Chamoula" userId="ac6f003072e8c24a" providerId="LiveId" clId="{BE7647E2-0610-41BB-A1BC-612ADFF7F3FC}" dt="2020-08-10T09:22:04.491" v="4674" actId="478"/>
          <ac:picMkLst>
            <pc:docMk/>
            <pc:sldMk cId="20212388" sldId="426"/>
            <ac:picMk id="3" creationId="{0B5D8BE1-2277-4CF2-A794-B25202B75B04}"/>
          </ac:picMkLst>
        </pc:picChg>
        <pc:picChg chg="add del mod">
          <ac:chgData name="Shaul Chamoula" userId="ac6f003072e8c24a" providerId="LiveId" clId="{BE7647E2-0610-41BB-A1BC-612ADFF7F3FC}" dt="2020-08-10T09:31:15.684" v="4684" actId="478"/>
          <ac:picMkLst>
            <pc:docMk/>
            <pc:sldMk cId="20212388" sldId="426"/>
            <ac:picMk id="6" creationId="{70A64F0A-CD86-4B36-98A2-02F788BA9C63}"/>
          </ac:picMkLst>
        </pc:picChg>
        <pc:picChg chg="add del mod">
          <ac:chgData name="Shaul Chamoula" userId="ac6f003072e8c24a" providerId="LiveId" clId="{BE7647E2-0610-41BB-A1BC-612ADFF7F3FC}" dt="2020-08-10T09:51:32.256" v="4855" actId="478"/>
          <ac:picMkLst>
            <pc:docMk/>
            <pc:sldMk cId="20212388" sldId="426"/>
            <ac:picMk id="7" creationId="{C870ADD7-0C08-4A7B-889D-E9F79AD4F972}"/>
          </ac:picMkLst>
        </pc:picChg>
        <pc:picChg chg="add del mod">
          <ac:chgData name="Shaul Chamoula" userId="ac6f003072e8c24a" providerId="LiveId" clId="{BE7647E2-0610-41BB-A1BC-612ADFF7F3FC}" dt="2020-08-10T09:38:36.821" v="4738" actId="478"/>
          <ac:picMkLst>
            <pc:docMk/>
            <pc:sldMk cId="20212388" sldId="426"/>
            <ac:picMk id="9" creationId="{11C04EDF-DBFA-46C9-BF72-F77524E8B865}"/>
          </ac:picMkLst>
        </pc:picChg>
        <pc:picChg chg="add mod modCrop">
          <ac:chgData name="Shaul Chamoula" userId="ac6f003072e8c24a" providerId="LiveId" clId="{BE7647E2-0610-41BB-A1BC-612ADFF7F3FC}" dt="2020-08-10T09:39:47.677" v="4749" actId="732"/>
          <ac:picMkLst>
            <pc:docMk/>
            <pc:sldMk cId="20212388" sldId="426"/>
            <ac:picMk id="14" creationId="{FFF8FA40-1A8E-4646-AF07-E2675D41085D}"/>
          </ac:picMkLst>
        </pc:picChg>
        <pc:picChg chg="add mod">
          <ac:chgData name="Shaul Chamoula" userId="ac6f003072e8c24a" providerId="LiveId" clId="{BE7647E2-0610-41BB-A1BC-612ADFF7F3FC}" dt="2020-08-10T09:39:14.094" v="4742" actId="1076"/>
          <ac:picMkLst>
            <pc:docMk/>
            <pc:sldMk cId="20212388" sldId="426"/>
            <ac:picMk id="17" creationId="{8704D874-5406-4A62-BECB-95A9803D10DA}"/>
          </ac:picMkLst>
        </pc:picChg>
      </pc:sldChg>
      <pc:sldChg chg="addSp delSp modSp add mod">
        <pc:chgData name="Shaul Chamoula" userId="ac6f003072e8c24a" providerId="LiveId" clId="{BE7647E2-0610-41BB-A1BC-612ADFF7F3FC}" dt="2020-08-10T10:27:37.956" v="5073" actId="20577"/>
        <pc:sldMkLst>
          <pc:docMk/>
          <pc:sldMk cId="35616068" sldId="427"/>
        </pc:sldMkLst>
        <pc:spChg chg="mod">
          <ac:chgData name="Shaul Chamoula" userId="ac6f003072e8c24a" providerId="LiveId" clId="{BE7647E2-0610-41BB-A1BC-612ADFF7F3FC}" dt="2020-08-10T09:33:42.068" v="4698" actId="6549"/>
          <ac:spMkLst>
            <pc:docMk/>
            <pc:sldMk cId="35616068" sldId="427"/>
            <ac:spMk id="5" creationId="{BF4BC3EF-13A2-4702-914A-65AA4A0DE282}"/>
          </ac:spMkLst>
        </pc:spChg>
        <pc:graphicFrameChg chg="add mod">
          <ac:chgData name="Shaul Chamoula" userId="ac6f003072e8c24a" providerId="LiveId" clId="{BE7647E2-0610-41BB-A1BC-612ADFF7F3FC}" dt="2020-08-10T10:27:19.617" v="5071" actId="478"/>
          <ac:graphicFrameMkLst>
            <pc:docMk/>
            <pc:sldMk cId="35616068" sldId="427"/>
            <ac:graphicFrameMk id="3" creationId="{6FA7A31C-CE2B-4AAA-98EA-219C76B2ED5A}"/>
          </ac:graphicFrameMkLst>
        </pc:graphicFrameChg>
        <pc:graphicFrameChg chg="add mod">
          <ac:chgData name="Shaul Chamoula" userId="ac6f003072e8c24a" providerId="LiveId" clId="{BE7647E2-0610-41BB-A1BC-612ADFF7F3FC}" dt="2020-08-10T10:27:37.956" v="5073" actId="20577"/>
          <ac:graphicFrameMkLst>
            <pc:docMk/>
            <pc:sldMk cId="35616068" sldId="427"/>
            <ac:graphicFrameMk id="7" creationId="{565AF373-7FD7-4DDD-B742-B669CAC88F14}"/>
          </ac:graphicFrameMkLst>
        </pc:graphicFrameChg>
        <pc:picChg chg="del">
          <ac:chgData name="Shaul Chamoula" userId="ac6f003072e8c24a" providerId="LiveId" clId="{BE7647E2-0610-41BB-A1BC-612ADFF7F3FC}" dt="2020-08-10T09:51:13.530" v="4851" actId="478"/>
          <ac:picMkLst>
            <pc:docMk/>
            <pc:sldMk cId="35616068" sldId="427"/>
            <ac:picMk id="6" creationId="{70A64F0A-CD86-4B36-98A2-02F788BA9C63}"/>
          </ac:picMkLst>
        </pc:picChg>
      </pc:sldChg>
      <pc:sldChg chg="addSp delSp modSp add mod">
        <pc:chgData name="Shaul Chamoula" userId="ac6f003072e8c24a" providerId="LiveId" clId="{BE7647E2-0610-41BB-A1BC-612ADFF7F3FC}" dt="2020-08-10T11:23:03.973" v="5323" actId="20577"/>
        <pc:sldMkLst>
          <pc:docMk/>
          <pc:sldMk cId="797639078" sldId="428"/>
        </pc:sldMkLst>
        <pc:spChg chg="mod">
          <ac:chgData name="Shaul Chamoula" userId="ac6f003072e8c24a" providerId="LiveId" clId="{BE7647E2-0610-41BB-A1BC-612ADFF7F3FC}" dt="2020-08-10T09:53:45.771" v="4868" actId="3062"/>
          <ac:spMkLst>
            <pc:docMk/>
            <pc:sldMk cId="797639078" sldId="428"/>
            <ac:spMk id="5" creationId="{BF4BC3EF-13A2-4702-914A-65AA4A0DE282}"/>
          </ac:spMkLst>
        </pc:spChg>
        <pc:spChg chg="add mod">
          <ac:chgData name="Shaul Chamoula" userId="ac6f003072e8c24a" providerId="LiveId" clId="{BE7647E2-0610-41BB-A1BC-612ADFF7F3FC}" dt="2020-08-10T10:15:53.938" v="5016" actId="1076"/>
          <ac:spMkLst>
            <pc:docMk/>
            <pc:sldMk cId="797639078" sldId="428"/>
            <ac:spMk id="6" creationId="{F16C18B3-EA92-4E9E-A0A7-D7787CFFEE97}"/>
          </ac:spMkLst>
        </pc:spChg>
        <pc:spChg chg="add mod">
          <ac:chgData name="Shaul Chamoula" userId="ac6f003072e8c24a" providerId="LiveId" clId="{BE7647E2-0610-41BB-A1BC-612ADFF7F3FC}" dt="2020-08-10T10:56:22.641" v="5216" actId="1076"/>
          <ac:spMkLst>
            <pc:docMk/>
            <pc:sldMk cId="797639078" sldId="428"/>
            <ac:spMk id="9" creationId="{ED18AB3A-E05E-491A-9DF1-7BAE4F0137E9}"/>
          </ac:spMkLst>
        </pc:spChg>
        <pc:graphicFrameChg chg="add mod">
          <ac:chgData name="Shaul Chamoula" userId="ac6f003072e8c24a" providerId="LiveId" clId="{BE7647E2-0610-41BB-A1BC-612ADFF7F3FC}" dt="2020-08-10T11:23:03.973" v="5323" actId="20577"/>
          <ac:graphicFrameMkLst>
            <pc:docMk/>
            <pc:sldMk cId="797639078" sldId="428"/>
            <ac:graphicFrameMk id="3" creationId="{C1043729-9B9F-469C-B4D2-E561889F2454}"/>
          </ac:graphicFrameMkLst>
        </pc:graphicFrameChg>
        <pc:picChg chg="del">
          <ac:chgData name="Shaul Chamoula" userId="ac6f003072e8c24a" providerId="LiveId" clId="{BE7647E2-0610-41BB-A1BC-612ADFF7F3FC}" dt="2020-08-10T09:51:17.529" v="4852" actId="478"/>
          <ac:picMkLst>
            <pc:docMk/>
            <pc:sldMk cId="797639078" sldId="428"/>
            <ac:picMk id="7" creationId="{C870ADD7-0C08-4A7B-889D-E9F79AD4F972}"/>
          </ac:picMkLst>
        </pc:picChg>
      </pc:sldChg>
      <pc:sldChg chg="addSp delSp add mod">
        <pc:chgData name="Shaul Chamoula" userId="ac6f003072e8c24a" providerId="LiveId" clId="{BE7647E2-0610-41BB-A1BC-612ADFF7F3FC}" dt="2020-08-10T10:28:00.507" v="5074" actId="22"/>
        <pc:sldMkLst>
          <pc:docMk/>
          <pc:sldMk cId="2800796290" sldId="429"/>
        </pc:sldMkLst>
        <pc:graphicFrameChg chg="add">
          <ac:chgData name="Shaul Chamoula" userId="ac6f003072e8c24a" providerId="LiveId" clId="{BE7647E2-0610-41BB-A1BC-612ADFF7F3FC}" dt="2020-08-10T10:28:00.507" v="5074" actId="22"/>
          <ac:graphicFrameMkLst>
            <pc:docMk/>
            <pc:sldMk cId="2800796290" sldId="429"/>
            <ac:graphicFrameMk id="3" creationId="{41389D88-6F1A-429B-91E4-9557101FEBCA}"/>
          </ac:graphicFrameMkLst>
        </pc:graphicFrameChg>
        <pc:picChg chg="del">
          <ac:chgData name="Shaul Chamoula" userId="ac6f003072e8c24a" providerId="LiveId" clId="{BE7647E2-0610-41BB-A1BC-612ADFF7F3FC}" dt="2020-08-10T09:51:24.313" v="4853" actId="478"/>
          <ac:picMkLst>
            <pc:docMk/>
            <pc:sldMk cId="2800796290" sldId="429"/>
            <ac:picMk id="7" creationId="{C870ADD7-0C08-4A7B-889D-E9F79AD4F972}"/>
          </ac:picMkLst>
        </pc:picChg>
      </pc:sldChg>
      <pc:sldChg chg="addSp delSp modSp add del mod ord">
        <pc:chgData name="Shaul Chamoula" userId="ac6f003072e8c24a" providerId="LiveId" clId="{BE7647E2-0610-41BB-A1BC-612ADFF7F3FC}" dt="2020-08-10T11:46:19.124" v="5548" actId="47"/>
        <pc:sldMkLst>
          <pc:docMk/>
          <pc:sldMk cId="3994016148" sldId="430"/>
        </pc:sldMkLst>
        <pc:spChg chg="mod">
          <ac:chgData name="Shaul Chamoula" userId="ac6f003072e8c24a" providerId="LiveId" clId="{BE7647E2-0610-41BB-A1BC-612ADFF7F3FC}" dt="2020-08-10T09:40:27.704" v="4755" actId="207"/>
          <ac:spMkLst>
            <pc:docMk/>
            <pc:sldMk cId="3994016148" sldId="430"/>
            <ac:spMk id="5" creationId="{BF4BC3EF-13A2-4702-914A-65AA4A0DE282}"/>
          </ac:spMkLst>
        </pc:spChg>
        <pc:spChg chg="add del">
          <ac:chgData name="Shaul Chamoula" userId="ac6f003072e8c24a" providerId="LiveId" clId="{BE7647E2-0610-41BB-A1BC-612ADFF7F3FC}" dt="2020-08-10T09:54:51.160" v="4875" actId="478"/>
          <ac:spMkLst>
            <pc:docMk/>
            <pc:sldMk cId="3994016148" sldId="430"/>
            <ac:spMk id="9" creationId="{E93FABCD-DA8F-45B4-B647-503482AB0170}"/>
          </ac:spMkLst>
        </pc:spChg>
        <pc:spChg chg="add del">
          <ac:chgData name="Shaul Chamoula" userId="ac6f003072e8c24a" providerId="LiveId" clId="{BE7647E2-0610-41BB-A1BC-612ADFF7F3FC}" dt="2020-08-10T09:54:48.724" v="4874" actId="478"/>
          <ac:spMkLst>
            <pc:docMk/>
            <pc:sldMk cId="3994016148" sldId="430"/>
            <ac:spMk id="10" creationId="{D402B09C-3CBB-404D-9971-B5D52BBB5710}"/>
          </ac:spMkLst>
        </pc:spChg>
        <pc:spChg chg="mod">
          <ac:chgData name="Shaul Chamoula" userId="ac6f003072e8c24a" providerId="LiveId" clId="{BE7647E2-0610-41BB-A1BC-612ADFF7F3FC}" dt="2020-08-10T10:24:22.574" v="5066" actId="1076"/>
          <ac:spMkLst>
            <pc:docMk/>
            <pc:sldMk cId="3994016148" sldId="430"/>
            <ac:spMk id="11" creationId="{954FBEF1-E130-4C35-8D8C-18EEA62BBCF6}"/>
          </ac:spMkLst>
        </pc:spChg>
        <pc:spChg chg="add mod">
          <ac:chgData name="Shaul Chamoula" userId="ac6f003072e8c24a" providerId="LiveId" clId="{BE7647E2-0610-41BB-A1BC-612ADFF7F3FC}" dt="2020-08-10T09:56:43.750" v="4889" actId="13822"/>
          <ac:spMkLst>
            <pc:docMk/>
            <pc:sldMk cId="3994016148" sldId="430"/>
            <ac:spMk id="13" creationId="{215CE210-5DB3-4DD3-8A01-74FFCB3C93C7}"/>
          </ac:spMkLst>
        </pc:spChg>
        <pc:spChg chg="del">
          <ac:chgData name="Shaul Chamoula" userId="ac6f003072e8c24a" providerId="LiveId" clId="{BE7647E2-0610-41BB-A1BC-612ADFF7F3FC}" dt="2020-08-10T09:45:52.969" v="4763" actId="478"/>
          <ac:spMkLst>
            <pc:docMk/>
            <pc:sldMk cId="3994016148" sldId="430"/>
            <ac:spMk id="15" creationId="{15B74961-750E-439D-9B5A-3D5A0D93FE51}"/>
          </ac:spMkLst>
        </pc:spChg>
        <pc:spChg chg="add del mod">
          <ac:chgData name="Shaul Chamoula" userId="ac6f003072e8c24a" providerId="LiveId" clId="{BE7647E2-0610-41BB-A1BC-612ADFF7F3FC}" dt="2020-08-10T09:58:02.127" v="4900" actId="478"/>
          <ac:spMkLst>
            <pc:docMk/>
            <pc:sldMk cId="3994016148" sldId="430"/>
            <ac:spMk id="21" creationId="{417946BA-79C4-4CD8-873B-6649C7735FCC}"/>
          </ac:spMkLst>
        </pc:spChg>
        <pc:spChg chg="add del mod">
          <ac:chgData name="Shaul Chamoula" userId="ac6f003072e8c24a" providerId="LiveId" clId="{BE7647E2-0610-41BB-A1BC-612ADFF7F3FC}" dt="2020-08-10T09:59:01.019" v="4903" actId="478"/>
          <ac:spMkLst>
            <pc:docMk/>
            <pc:sldMk cId="3994016148" sldId="430"/>
            <ac:spMk id="22" creationId="{31AF2D0C-41B8-4E10-BCF7-8474D63645CE}"/>
          </ac:spMkLst>
        </pc:spChg>
        <pc:spChg chg="add del mod">
          <ac:chgData name="Shaul Chamoula" userId="ac6f003072e8c24a" providerId="LiveId" clId="{BE7647E2-0610-41BB-A1BC-612ADFF7F3FC}" dt="2020-08-10T10:02:59.702" v="4928" actId="478"/>
          <ac:spMkLst>
            <pc:docMk/>
            <pc:sldMk cId="3994016148" sldId="430"/>
            <ac:spMk id="23" creationId="{5085D854-DBC0-4AFC-8403-2F5DC5DCD2F7}"/>
          </ac:spMkLst>
        </pc:spChg>
        <pc:spChg chg="add mod">
          <ac:chgData name="Shaul Chamoula" userId="ac6f003072e8c24a" providerId="LiveId" clId="{BE7647E2-0610-41BB-A1BC-612ADFF7F3FC}" dt="2020-08-10T10:23:20.456" v="5055" actId="1076"/>
          <ac:spMkLst>
            <pc:docMk/>
            <pc:sldMk cId="3994016148" sldId="430"/>
            <ac:spMk id="24" creationId="{A9D3FAE6-E1F2-4E09-8814-105EE05FC543}"/>
          </ac:spMkLst>
        </pc:spChg>
        <pc:spChg chg="add mod">
          <ac:chgData name="Shaul Chamoula" userId="ac6f003072e8c24a" providerId="LiveId" clId="{BE7647E2-0610-41BB-A1BC-612ADFF7F3FC}" dt="2020-08-10T10:24:52.687" v="5070" actId="20577"/>
          <ac:spMkLst>
            <pc:docMk/>
            <pc:sldMk cId="3994016148" sldId="430"/>
            <ac:spMk id="26" creationId="{0F69BF5A-2FE3-40C7-A7D3-D0B3902351E3}"/>
          </ac:spMkLst>
        </pc:spChg>
        <pc:spChg chg="add mod">
          <ac:chgData name="Shaul Chamoula" userId="ac6f003072e8c24a" providerId="LiveId" clId="{BE7647E2-0610-41BB-A1BC-612ADFF7F3FC}" dt="2020-08-10T10:23:27.893" v="5056" actId="1076"/>
          <ac:spMkLst>
            <pc:docMk/>
            <pc:sldMk cId="3994016148" sldId="430"/>
            <ac:spMk id="28" creationId="{531BCEFD-CD2A-4415-AE4D-C749E84EF40C}"/>
          </ac:spMkLst>
        </pc:spChg>
        <pc:spChg chg="add mod">
          <ac:chgData name="Shaul Chamoula" userId="ac6f003072e8c24a" providerId="LiveId" clId="{BE7647E2-0610-41BB-A1BC-612ADFF7F3FC}" dt="2020-08-10T10:23:36.681" v="5057" actId="1076"/>
          <ac:spMkLst>
            <pc:docMk/>
            <pc:sldMk cId="3994016148" sldId="430"/>
            <ac:spMk id="30" creationId="{EB75F8AE-7C98-4E86-8F40-1737E7C376E1}"/>
          </ac:spMkLst>
        </pc:spChg>
        <pc:spChg chg="add mod">
          <ac:chgData name="Shaul Chamoula" userId="ac6f003072e8c24a" providerId="LiveId" clId="{BE7647E2-0610-41BB-A1BC-612ADFF7F3FC}" dt="2020-08-10T10:23:49.491" v="5058" actId="1076"/>
          <ac:spMkLst>
            <pc:docMk/>
            <pc:sldMk cId="3994016148" sldId="430"/>
            <ac:spMk id="32" creationId="{D419C370-369B-4729-9365-50396B2B574A}"/>
          </ac:spMkLst>
        </pc:spChg>
        <pc:spChg chg="add mod">
          <ac:chgData name="Shaul Chamoula" userId="ac6f003072e8c24a" providerId="LiveId" clId="{BE7647E2-0610-41BB-A1BC-612ADFF7F3FC}" dt="2020-08-10T10:23:55.820" v="5059" actId="1076"/>
          <ac:spMkLst>
            <pc:docMk/>
            <pc:sldMk cId="3994016148" sldId="430"/>
            <ac:spMk id="34" creationId="{C8F37810-11AE-48B7-8003-FBBB7958E00F}"/>
          </ac:spMkLst>
        </pc:spChg>
        <pc:spChg chg="add mod">
          <ac:chgData name="Shaul Chamoula" userId="ac6f003072e8c24a" providerId="LiveId" clId="{BE7647E2-0610-41BB-A1BC-612ADFF7F3FC}" dt="2020-08-10T10:24:03.270" v="5060" actId="1076"/>
          <ac:spMkLst>
            <pc:docMk/>
            <pc:sldMk cId="3994016148" sldId="430"/>
            <ac:spMk id="36" creationId="{C5C7FD57-0149-42A3-BCBE-3BC0C441F830}"/>
          </ac:spMkLst>
        </pc:spChg>
        <pc:spChg chg="add mod">
          <ac:chgData name="Shaul Chamoula" userId="ac6f003072e8c24a" providerId="LiveId" clId="{BE7647E2-0610-41BB-A1BC-612ADFF7F3FC}" dt="2020-08-10T10:24:16.694" v="5063" actId="20577"/>
          <ac:spMkLst>
            <pc:docMk/>
            <pc:sldMk cId="3994016148" sldId="430"/>
            <ac:spMk id="38" creationId="{D6C479F6-1D39-45B4-BB45-6F8750F269B2}"/>
          </ac:spMkLst>
        </pc:spChg>
        <pc:spChg chg="add mod">
          <ac:chgData name="Shaul Chamoula" userId="ac6f003072e8c24a" providerId="LiveId" clId="{BE7647E2-0610-41BB-A1BC-612ADFF7F3FC}" dt="2020-08-10T10:24:35.137" v="5068" actId="20577"/>
          <ac:spMkLst>
            <pc:docMk/>
            <pc:sldMk cId="3994016148" sldId="430"/>
            <ac:spMk id="40" creationId="{9DFCA960-8149-4E16-AABA-6613468A6B8F}"/>
          </ac:spMkLst>
        </pc:spChg>
        <pc:graphicFrameChg chg="add mod modGraphic">
          <ac:chgData name="Shaul Chamoula" userId="ac6f003072e8c24a" providerId="LiveId" clId="{BE7647E2-0610-41BB-A1BC-612ADFF7F3FC}" dt="2020-08-10T09:54:40.729" v="4872" actId="1076"/>
          <ac:graphicFrameMkLst>
            <pc:docMk/>
            <pc:sldMk cId="3994016148" sldId="430"/>
            <ac:graphicFrameMk id="6" creationId="{B7A187A4-8FA4-4493-BB16-EE99231B4014}"/>
          </ac:graphicFrameMkLst>
        </pc:graphicFrameChg>
        <pc:graphicFrameChg chg="add mod">
          <ac:chgData name="Shaul Chamoula" userId="ac6f003072e8c24a" providerId="LiveId" clId="{BE7647E2-0610-41BB-A1BC-612ADFF7F3FC}" dt="2020-08-10T10:11:05.548" v="4994" actId="20577"/>
          <ac:graphicFrameMkLst>
            <pc:docMk/>
            <pc:sldMk cId="3994016148" sldId="430"/>
            <ac:graphicFrameMk id="8" creationId="{221BED92-5657-4A5F-BDE8-573638D0CD70}"/>
          </ac:graphicFrameMkLst>
        </pc:graphicFrameChg>
        <pc:picChg chg="add del mod">
          <ac:chgData name="Shaul Chamoula" userId="ac6f003072e8c24a" providerId="LiveId" clId="{BE7647E2-0610-41BB-A1BC-612ADFF7F3FC}" dt="2020-08-10T09:43:01.408" v="4762" actId="478"/>
          <ac:picMkLst>
            <pc:docMk/>
            <pc:sldMk cId="3994016148" sldId="430"/>
            <ac:picMk id="3" creationId="{6CB3B588-6CF8-44BC-AB52-32550D44677B}"/>
          </ac:picMkLst>
        </pc:picChg>
        <pc:picChg chg="del mod">
          <ac:chgData name="Shaul Chamoula" userId="ac6f003072e8c24a" providerId="LiveId" clId="{BE7647E2-0610-41BB-A1BC-612ADFF7F3FC}" dt="2020-08-10T09:51:28.454" v="4854" actId="478"/>
          <ac:picMkLst>
            <pc:docMk/>
            <pc:sldMk cId="3994016148" sldId="430"/>
            <ac:picMk id="7" creationId="{C870ADD7-0C08-4A7B-889D-E9F79AD4F972}"/>
          </ac:picMkLst>
        </pc:picChg>
        <pc:picChg chg="del">
          <ac:chgData name="Shaul Chamoula" userId="ac6f003072e8c24a" providerId="LiveId" clId="{BE7647E2-0610-41BB-A1BC-612ADFF7F3FC}" dt="2020-08-10T09:40:12.354" v="4752" actId="478"/>
          <ac:picMkLst>
            <pc:docMk/>
            <pc:sldMk cId="3994016148" sldId="430"/>
            <ac:picMk id="14" creationId="{FFF8FA40-1A8E-4646-AF07-E2675D41085D}"/>
          </ac:picMkLst>
        </pc:picChg>
        <pc:picChg chg="del">
          <ac:chgData name="Shaul Chamoula" userId="ac6f003072e8c24a" providerId="LiveId" clId="{BE7647E2-0610-41BB-A1BC-612ADFF7F3FC}" dt="2020-08-10T09:40:15.143" v="4753" actId="478"/>
          <ac:picMkLst>
            <pc:docMk/>
            <pc:sldMk cId="3994016148" sldId="430"/>
            <ac:picMk id="17" creationId="{8704D874-5406-4A62-BECB-95A9803D10DA}"/>
          </ac:picMkLst>
        </pc:picChg>
      </pc:sldChg>
      <pc:sldChg chg="addSp modSp add del mod ord">
        <pc:chgData name="Shaul Chamoula" userId="ac6f003072e8c24a" providerId="LiveId" clId="{BE7647E2-0610-41BB-A1BC-612ADFF7F3FC}" dt="2020-08-10T11:46:20.182" v="5549" actId="47"/>
        <pc:sldMkLst>
          <pc:docMk/>
          <pc:sldMk cId="1433139560" sldId="431"/>
        </pc:sldMkLst>
        <pc:spChg chg="add mod">
          <ac:chgData name="Shaul Chamoula" userId="ac6f003072e8c24a" providerId="LiveId" clId="{BE7647E2-0610-41BB-A1BC-612ADFF7F3FC}" dt="2020-08-10T10:14:40.427" v="5011" actId="255"/>
          <ac:spMkLst>
            <pc:docMk/>
            <pc:sldMk cId="1433139560" sldId="431"/>
            <ac:spMk id="3" creationId="{E7225FAF-E6F0-440B-BF51-0439A911F895}"/>
          </ac:spMkLst>
        </pc:spChg>
        <pc:spChg chg="mod">
          <ac:chgData name="Shaul Chamoula" userId="ac6f003072e8c24a" providerId="LiveId" clId="{BE7647E2-0610-41BB-A1BC-612ADFF7F3FC}" dt="2020-08-10T10:03:14.597" v="4930" actId="207"/>
          <ac:spMkLst>
            <pc:docMk/>
            <pc:sldMk cId="1433139560" sldId="431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10:14:45.149" v="5012" actId="255"/>
          <ac:spMkLst>
            <pc:docMk/>
            <pc:sldMk cId="1433139560" sldId="431"/>
            <ac:spMk id="24" creationId="{A9D3FAE6-E1F2-4E09-8814-105EE05FC543}"/>
          </ac:spMkLst>
        </pc:spChg>
        <pc:graphicFrameChg chg="mod">
          <ac:chgData name="Shaul Chamoula" userId="ac6f003072e8c24a" providerId="LiveId" clId="{BE7647E2-0610-41BB-A1BC-612ADFF7F3FC}" dt="2020-08-10T10:10:57.198" v="4993" actId="20577"/>
          <ac:graphicFrameMkLst>
            <pc:docMk/>
            <pc:sldMk cId="1433139560" sldId="431"/>
            <ac:graphicFrameMk id="8" creationId="{221BED92-5657-4A5F-BDE8-573638D0CD70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6:42.513" v="5457" actId="120"/>
        <pc:sldMkLst>
          <pc:docMk/>
          <pc:sldMk cId="3074743968" sldId="432"/>
        </pc:sldMkLst>
        <pc:spChg chg="mod">
          <ac:chgData name="Shaul Chamoula" userId="ac6f003072e8c24a" providerId="LiveId" clId="{BE7647E2-0610-41BB-A1BC-612ADFF7F3FC}" dt="2020-08-10T10:07:55.980" v="4951" actId="207"/>
          <ac:spMkLst>
            <pc:docMk/>
            <pc:sldMk cId="3074743968" sldId="432"/>
            <ac:spMk id="5" creationId="{BF4BC3EF-13A2-4702-914A-65AA4A0DE282}"/>
          </ac:spMkLst>
        </pc:spChg>
        <pc:spChg chg="add">
          <ac:chgData name="Shaul Chamoula" userId="ac6f003072e8c24a" providerId="LiveId" clId="{BE7647E2-0610-41BB-A1BC-612ADFF7F3FC}" dt="2020-08-10T10:04:27.519" v="4936" actId="22"/>
          <ac:spMkLst>
            <pc:docMk/>
            <pc:sldMk cId="3074743968" sldId="432"/>
            <ac:spMk id="7" creationId="{6D52C5E9-E8AA-4259-8DA1-48C5D49B7394}"/>
          </ac:spMkLst>
        </pc:spChg>
        <pc:spChg chg="add del">
          <ac:chgData name="Shaul Chamoula" userId="ac6f003072e8c24a" providerId="LiveId" clId="{BE7647E2-0610-41BB-A1BC-612ADFF7F3FC}" dt="2020-08-10T10:08:10.542" v="4954" actId="478"/>
          <ac:spMkLst>
            <pc:docMk/>
            <pc:sldMk cId="3074743968" sldId="432"/>
            <ac:spMk id="9" creationId="{08BD7D85-7A6D-4A14-8538-C25A411D441D}"/>
          </ac:spMkLst>
        </pc:spChg>
        <pc:spChg chg="add del mod">
          <ac:chgData name="Shaul Chamoula" userId="ac6f003072e8c24a" providerId="LiveId" clId="{BE7647E2-0610-41BB-A1BC-612ADFF7F3FC}" dt="2020-08-10T10:08:08.853" v="4953" actId="478"/>
          <ac:spMkLst>
            <pc:docMk/>
            <pc:sldMk cId="3074743968" sldId="432"/>
            <ac:spMk id="10" creationId="{D01D2F88-5580-40D4-BBEE-400C7C37537E}"/>
          </ac:spMkLst>
        </pc:spChg>
        <pc:spChg chg="del">
          <ac:chgData name="Shaul Chamoula" userId="ac6f003072e8c24a" providerId="LiveId" clId="{BE7647E2-0610-41BB-A1BC-612ADFF7F3FC}" dt="2020-08-10T10:04:02.148" v="4932" actId="478"/>
          <ac:spMkLst>
            <pc:docMk/>
            <pc:sldMk cId="3074743968" sldId="432"/>
            <ac:spMk id="13" creationId="{215CE210-5DB3-4DD3-8A01-74FFCB3C93C7}"/>
          </ac:spMkLst>
        </pc:spChg>
        <pc:spChg chg="add del mod">
          <ac:chgData name="Shaul Chamoula" userId="ac6f003072e8c24a" providerId="LiveId" clId="{BE7647E2-0610-41BB-A1BC-612ADFF7F3FC}" dt="2020-08-10T10:35:25.355" v="5110" actId="478"/>
          <ac:spMkLst>
            <pc:docMk/>
            <pc:sldMk cId="3074743968" sldId="432"/>
            <ac:spMk id="17" creationId="{C11356EF-3122-40E6-B202-E8562726C108}"/>
          </ac:spMkLst>
        </pc:spChg>
        <pc:spChg chg="add mod">
          <ac:chgData name="Shaul Chamoula" userId="ac6f003072e8c24a" providerId="LiveId" clId="{BE7647E2-0610-41BB-A1BC-612ADFF7F3FC}" dt="2020-08-10T11:36:42.513" v="5457" actId="120"/>
          <ac:spMkLst>
            <pc:docMk/>
            <pc:sldMk cId="3074743968" sldId="432"/>
            <ac:spMk id="23" creationId="{23E44F89-C5EA-4C44-9378-3366A13BF886}"/>
          </ac:spMkLst>
        </pc:spChg>
        <pc:spChg chg="del">
          <ac:chgData name="Shaul Chamoula" userId="ac6f003072e8c24a" providerId="LiveId" clId="{BE7647E2-0610-41BB-A1BC-612ADFF7F3FC}" dt="2020-08-10T10:04:05.137" v="4933" actId="478"/>
          <ac:spMkLst>
            <pc:docMk/>
            <pc:sldMk cId="3074743968" sldId="432"/>
            <ac:spMk id="24" creationId="{A9D3FAE6-E1F2-4E09-8814-105EE05FC543}"/>
          </ac:spMkLst>
        </pc:spChg>
        <pc:graphicFrameChg chg="del mod">
          <ac:chgData name="Shaul Chamoula" userId="ac6f003072e8c24a" providerId="LiveId" clId="{BE7647E2-0610-41BB-A1BC-612ADFF7F3FC}" dt="2020-08-10T10:35:41.094" v="5111" actId="478"/>
          <ac:graphicFrameMkLst>
            <pc:docMk/>
            <pc:sldMk cId="3074743968" sldId="432"/>
            <ac:graphicFrameMk id="8" creationId="{221BED92-5657-4A5F-BDE8-573638D0CD70}"/>
          </ac:graphicFrameMkLst>
        </pc:graphicFrameChg>
        <pc:graphicFrameChg chg="add mod">
          <ac:chgData name="Shaul Chamoula" userId="ac6f003072e8c24a" providerId="LiveId" clId="{BE7647E2-0610-41BB-A1BC-612ADFF7F3FC}" dt="2020-08-10T10:44:53.320" v="5162" actId="20577"/>
          <ac:graphicFrameMkLst>
            <pc:docMk/>
            <pc:sldMk cId="3074743968" sldId="432"/>
            <ac:graphicFrameMk id="21" creationId="{A10B6223-BD2C-4DD2-BD4B-B17850ABBC6A}"/>
          </ac:graphicFrameMkLst>
        </pc:graphicFrameChg>
        <pc:picChg chg="add mod">
          <ac:chgData name="Shaul Chamoula" userId="ac6f003072e8c24a" providerId="LiveId" clId="{BE7647E2-0610-41BB-A1BC-612ADFF7F3FC}" dt="2020-08-10T10:08:02.671" v="4952" actId="1076"/>
          <ac:picMkLst>
            <pc:docMk/>
            <pc:sldMk cId="3074743968" sldId="432"/>
            <ac:picMk id="3" creationId="{E2F3CCD4-472D-4899-8229-96F31535EBD2}"/>
          </ac:picMkLst>
        </pc:picChg>
      </pc:sldChg>
      <pc:sldChg chg="addSp delSp modSp add mod">
        <pc:chgData name="Shaul Chamoula" userId="ac6f003072e8c24a" providerId="LiveId" clId="{BE7647E2-0610-41BB-A1BC-612ADFF7F3FC}" dt="2020-08-10T11:36:52.680" v="5459" actId="120"/>
        <pc:sldMkLst>
          <pc:docMk/>
          <pc:sldMk cId="686943428" sldId="433"/>
        </pc:sldMkLst>
        <pc:spChg chg="mod">
          <ac:chgData name="Shaul Chamoula" userId="ac6f003072e8c24a" providerId="LiveId" clId="{BE7647E2-0610-41BB-A1BC-612ADFF7F3FC}" dt="2020-08-10T10:16:51.038" v="5023" actId="1076"/>
          <ac:spMkLst>
            <pc:docMk/>
            <pc:sldMk cId="686943428" sldId="433"/>
            <ac:spMk id="9" creationId="{08BD7D85-7A6D-4A14-8538-C25A411D441D}"/>
          </ac:spMkLst>
        </pc:spChg>
        <pc:spChg chg="mod">
          <ac:chgData name="Shaul Chamoula" userId="ac6f003072e8c24a" providerId="LiveId" clId="{BE7647E2-0610-41BB-A1BC-612ADFF7F3FC}" dt="2020-08-10T10:56:45.601" v="5217" actId="1076"/>
          <ac:spMkLst>
            <pc:docMk/>
            <pc:sldMk cId="686943428" sldId="433"/>
            <ac:spMk id="10" creationId="{D01D2F88-5580-40D4-BBEE-400C7C37537E}"/>
          </ac:spMkLst>
        </pc:spChg>
        <pc:spChg chg="add mod">
          <ac:chgData name="Shaul Chamoula" userId="ac6f003072e8c24a" providerId="LiveId" clId="{BE7647E2-0610-41BB-A1BC-612ADFF7F3FC}" dt="2020-08-10T11:36:52.680" v="5459" actId="120"/>
          <ac:spMkLst>
            <pc:docMk/>
            <pc:sldMk cId="686943428" sldId="433"/>
            <ac:spMk id="13" creationId="{EE400307-9427-4EEA-97FE-34BACF7EBE2A}"/>
          </ac:spMkLst>
        </pc:spChg>
        <pc:spChg chg="del mod">
          <ac:chgData name="Shaul Chamoula" userId="ac6f003072e8c24a" providerId="LiveId" clId="{BE7647E2-0610-41BB-A1BC-612ADFF7F3FC}" dt="2020-08-10T10:30:08.484" v="5085" actId="478"/>
          <ac:spMkLst>
            <pc:docMk/>
            <pc:sldMk cId="686943428" sldId="433"/>
            <ac:spMk id="17" creationId="{C11356EF-3122-40E6-B202-E8562726C108}"/>
          </ac:spMkLst>
        </pc:spChg>
        <pc:spChg chg="del">
          <ac:chgData name="Shaul Chamoula" userId="ac6f003072e8c24a" providerId="LiveId" clId="{BE7647E2-0610-41BB-A1BC-612ADFF7F3FC}" dt="2020-08-10T10:40:06.039" v="5143" actId="478"/>
          <ac:spMkLst>
            <pc:docMk/>
            <pc:sldMk cId="686943428" sldId="433"/>
            <ac:spMk id="19" creationId="{7841043E-5E1E-41A7-AA7A-945E154C92BE}"/>
          </ac:spMkLst>
        </pc:spChg>
        <pc:grpChg chg="add del">
          <ac:chgData name="Shaul Chamoula" userId="ac6f003072e8c24a" providerId="LiveId" clId="{BE7647E2-0610-41BB-A1BC-612ADFF7F3FC}" dt="2020-08-10T10:31:16.472" v="5095" actId="22"/>
          <ac:grpSpMkLst>
            <pc:docMk/>
            <pc:sldMk cId="686943428" sldId="433"/>
            <ac:grpSpMk id="14" creationId="{75B1B237-BE44-4CC9-925B-62BFE913D10E}"/>
          </ac:grpSpMkLst>
        </pc:grpChg>
        <pc:grpChg chg="add del">
          <ac:chgData name="Shaul Chamoula" userId="ac6f003072e8c24a" providerId="LiveId" clId="{BE7647E2-0610-41BB-A1BC-612ADFF7F3FC}" dt="2020-08-10T10:31:26.652" v="5097" actId="22"/>
          <ac:grpSpMkLst>
            <pc:docMk/>
            <pc:sldMk cId="686943428" sldId="433"/>
            <ac:grpSpMk id="16" creationId="{BC293CC0-BC65-4E07-8F8E-343D1C015EB2}"/>
          </ac:grpSpMkLst>
        </pc:grpChg>
        <pc:graphicFrameChg chg="add del mod">
          <ac:chgData name="Shaul Chamoula" userId="ac6f003072e8c24a" providerId="LiveId" clId="{BE7647E2-0610-41BB-A1BC-612ADFF7F3FC}" dt="2020-08-10T10:31:27.009" v="5098" actId="478"/>
          <ac:graphicFrameMkLst>
            <pc:docMk/>
            <pc:sldMk cId="686943428" sldId="433"/>
            <ac:graphicFrameMk id="8" creationId="{221BED92-5657-4A5F-BDE8-573638D0CD70}"/>
          </ac:graphicFrameMkLst>
        </pc:graphicFrameChg>
        <pc:cxnChg chg="add mod">
          <ac:chgData name="Shaul Chamoula" userId="ac6f003072e8c24a" providerId="LiveId" clId="{BE7647E2-0610-41BB-A1BC-612ADFF7F3FC}" dt="2020-08-10T10:39:52.797" v="5142" actId="14100"/>
          <ac:cxnSpMkLst>
            <pc:docMk/>
            <pc:sldMk cId="686943428" sldId="433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6:46.293" v="5458" actId="120"/>
        <pc:sldMkLst>
          <pc:docMk/>
          <pc:sldMk cId="3294095855" sldId="434"/>
        </pc:sldMkLst>
        <pc:spChg chg="del">
          <ac:chgData name="Shaul Chamoula" userId="ac6f003072e8c24a" providerId="LiveId" clId="{BE7647E2-0610-41BB-A1BC-612ADFF7F3FC}" dt="2020-08-10T10:32:58.423" v="5099" actId="478"/>
          <ac:spMkLst>
            <pc:docMk/>
            <pc:sldMk cId="3294095855" sldId="434"/>
            <ac:spMk id="9" creationId="{08BD7D85-7A6D-4A14-8538-C25A411D441D}"/>
          </ac:spMkLst>
        </pc:spChg>
        <pc:spChg chg="del mod">
          <ac:chgData name="Shaul Chamoula" userId="ac6f003072e8c24a" providerId="LiveId" clId="{BE7647E2-0610-41BB-A1BC-612ADFF7F3FC}" dt="2020-08-10T10:32:58.423" v="5099" actId="478"/>
          <ac:spMkLst>
            <pc:docMk/>
            <pc:sldMk cId="3294095855" sldId="434"/>
            <ac:spMk id="10" creationId="{D01D2F88-5580-40D4-BBEE-400C7C37537E}"/>
          </ac:spMkLst>
        </pc:spChg>
        <pc:spChg chg="add">
          <ac:chgData name="Shaul Chamoula" userId="ac6f003072e8c24a" providerId="LiveId" clId="{BE7647E2-0610-41BB-A1BC-612ADFF7F3FC}" dt="2020-08-10T10:33:19.487" v="5100" actId="22"/>
          <ac:spMkLst>
            <pc:docMk/>
            <pc:sldMk cId="3294095855" sldId="434"/>
            <ac:spMk id="14" creationId="{E67CC2FC-C4CF-473C-9078-DEF38490F73B}"/>
          </ac:spMkLst>
        </pc:spChg>
        <pc:spChg chg="add mod">
          <ac:chgData name="Shaul Chamoula" userId="ac6f003072e8c24a" providerId="LiveId" clId="{BE7647E2-0610-41BB-A1BC-612ADFF7F3FC}" dt="2020-08-10T10:57:31.570" v="5219" actId="1076"/>
          <ac:spMkLst>
            <pc:docMk/>
            <pc:sldMk cId="3294095855" sldId="434"/>
            <ac:spMk id="16" creationId="{45EA239F-082B-4B52-A5F6-B13256E688B2}"/>
          </ac:spMkLst>
        </pc:spChg>
        <pc:spChg chg="del mod">
          <ac:chgData name="Shaul Chamoula" userId="ac6f003072e8c24a" providerId="LiveId" clId="{BE7647E2-0610-41BB-A1BC-612ADFF7F3FC}" dt="2020-08-10T10:32:58.423" v="5099" actId="478"/>
          <ac:spMkLst>
            <pc:docMk/>
            <pc:sldMk cId="3294095855" sldId="434"/>
            <ac:spMk id="17" creationId="{C11356EF-3122-40E6-B202-E8562726C108}"/>
          </ac:spMkLst>
        </pc:spChg>
        <pc:spChg chg="add mod">
          <ac:chgData name="Shaul Chamoula" userId="ac6f003072e8c24a" providerId="LiveId" clId="{BE7647E2-0610-41BB-A1BC-612ADFF7F3FC}" dt="2020-08-10T11:36:46.293" v="5458" actId="120"/>
          <ac:spMkLst>
            <pc:docMk/>
            <pc:sldMk cId="3294095855" sldId="434"/>
            <ac:spMk id="22" creationId="{1AC10CFD-490A-4896-A4D7-B8927B6701FB}"/>
          </ac:spMkLst>
        </pc:spChg>
        <pc:graphicFrameChg chg="del">
          <ac:chgData name="Shaul Chamoula" userId="ac6f003072e8c24a" providerId="LiveId" clId="{BE7647E2-0610-41BB-A1BC-612ADFF7F3FC}" dt="2020-08-10T10:32:58.423" v="5099" actId="478"/>
          <ac:graphicFrameMkLst>
            <pc:docMk/>
            <pc:sldMk cId="3294095855" sldId="434"/>
            <ac:graphicFrameMk id="8" creationId="{221BED92-5657-4A5F-BDE8-573638D0CD70}"/>
          </ac:graphicFrameMkLst>
        </pc:graphicFrameChg>
        <pc:graphicFrameChg chg="add mod">
          <ac:chgData name="Shaul Chamoula" userId="ac6f003072e8c24a" providerId="LiveId" clId="{BE7647E2-0610-41BB-A1BC-612ADFF7F3FC}" dt="2020-08-10T10:44:30.787" v="5161" actId="20577"/>
          <ac:graphicFrameMkLst>
            <pc:docMk/>
            <pc:sldMk cId="3294095855" sldId="434"/>
            <ac:graphicFrameMk id="13" creationId="{27AB8719-6D71-4044-B560-E1EDA9CF7CDB}"/>
          </ac:graphicFrameMkLst>
        </pc:graphicFrameChg>
        <pc:cxnChg chg="add mod">
          <ac:chgData name="Shaul Chamoula" userId="ac6f003072e8c24a" providerId="LiveId" clId="{BE7647E2-0610-41BB-A1BC-612ADFF7F3FC}" dt="2020-08-10T10:40:29.301" v="5146" actId="14100"/>
          <ac:cxnSpMkLst>
            <pc:docMk/>
            <pc:sldMk cId="3294095855" sldId="434"/>
            <ac:cxnSpMk id="23" creationId="{7D60C3DA-585C-401A-8424-549CDC3735D0}"/>
          </ac:cxnSpMkLst>
        </pc:cxnChg>
      </pc:sldChg>
      <pc:sldChg chg="addSp delSp modSp add mod">
        <pc:chgData name="Shaul Chamoula" userId="ac6f003072e8c24a" providerId="LiveId" clId="{BE7647E2-0610-41BB-A1BC-612ADFF7F3FC}" dt="2020-08-10T10:30:42.277" v="5090" actId="14100"/>
        <pc:sldMkLst>
          <pc:docMk/>
          <pc:sldMk cId="1587779814" sldId="435"/>
        </pc:sldMkLst>
        <pc:spChg chg="mod">
          <ac:chgData name="Shaul Chamoula" userId="ac6f003072e8c24a" providerId="LiveId" clId="{BE7647E2-0610-41BB-A1BC-612ADFF7F3FC}" dt="2020-08-10T10:30:42.277" v="5090" actId="14100"/>
          <ac:spMkLst>
            <pc:docMk/>
            <pc:sldMk cId="1587779814" sldId="435"/>
            <ac:spMk id="13" creationId="{215CE210-5DB3-4DD3-8A01-74FFCB3C93C7}"/>
          </ac:spMkLst>
        </pc:spChg>
        <pc:spChg chg="del">
          <ac:chgData name="Shaul Chamoula" userId="ac6f003072e8c24a" providerId="LiveId" clId="{BE7647E2-0610-41BB-A1BC-612ADFF7F3FC}" dt="2020-08-10T10:28:31.697" v="5077" actId="478"/>
          <ac:spMkLst>
            <pc:docMk/>
            <pc:sldMk cId="1587779814" sldId="435"/>
            <ac:spMk id="24" creationId="{A9D3FAE6-E1F2-4E09-8814-105EE05FC543}"/>
          </ac:spMkLst>
        </pc:spChg>
        <pc:spChg chg="mod">
          <ac:chgData name="Shaul Chamoula" userId="ac6f003072e8c24a" providerId="LiveId" clId="{BE7647E2-0610-41BB-A1BC-612ADFF7F3FC}" dt="2020-08-10T10:28:44.469" v="5079" actId="1076"/>
          <ac:spMkLst>
            <pc:docMk/>
            <pc:sldMk cId="1587779814" sldId="435"/>
            <ac:spMk id="26" creationId="{0F69BF5A-2FE3-40C7-A7D3-D0B3902351E3}"/>
          </ac:spMkLst>
        </pc:spChg>
        <pc:graphicFrameChg chg="add mod">
          <ac:chgData name="Shaul Chamoula" userId="ac6f003072e8c24a" providerId="LiveId" clId="{BE7647E2-0610-41BB-A1BC-612ADFF7F3FC}" dt="2020-08-10T10:28:49.742" v="5080" actId="20577"/>
          <ac:graphicFrameMkLst>
            <pc:docMk/>
            <pc:sldMk cId="1587779814" sldId="435"/>
            <ac:graphicFrameMk id="3" creationId="{4CB593E1-9040-4D5A-98A2-A211B5E83E34}"/>
          </ac:graphicFrameMkLst>
        </pc:graphicFrameChg>
        <pc:graphicFrameChg chg="del">
          <ac:chgData name="Shaul Chamoula" userId="ac6f003072e8c24a" providerId="LiveId" clId="{BE7647E2-0610-41BB-A1BC-612ADFF7F3FC}" dt="2020-08-10T10:28:25.033" v="5075" actId="478"/>
          <ac:graphicFrameMkLst>
            <pc:docMk/>
            <pc:sldMk cId="1587779814" sldId="435"/>
            <ac:graphicFrameMk id="8" creationId="{221BED92-5657-4A5F-BDE8-573638D0CD70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6:56.375" v="5460" actId="120"/>
        <pc:sldMkLst>
          <pc:docMk/>
          <pc:sldMk cId="611820857" sldId="436"/>
        </pc:sldMkLst>
        <pc:spChg chg="del">
          <ac:chgData name="Shaul Chamoula" userId="ac6f003072e8c24a" providerId="LiveId" clId="{BE7647E2-0610-41BB-A1BC-612ADFF7F3FC}" dt="2020-08-10T10:29:05.006" v="5081" actId="478"/>
          <ac:spMkLst>
            <pc:docMk/>
            <pc:sldMk cId="611820857" sldId="436"/>
            <ac:spMk id="3" creationId="{E7225FAF-E6F0-440B-BF51-0439A911F895}"/>
          </ac:spMkLst>
        </pc:spChg>
        <pc:spChg chg="add del">
          <ac:chgData name="Shaul Chamoula" userId="ac6f003072e8c24a" providerId="LiveId" clId="{BE7647E2-0610-41BB-A1BC-612ADFF7F3FC}" dt="2020-08-10T10:38:51.212" v="5139" actId="478"/>
          <ac:spMkLst>
            <pc:docMk/>
            <pc:sldMk cId="611820857" sldId="436"/>
            <ac:spMk id="9" creationId="{5C61504C-B426-451F-B07A-0AF2D1BDF5F6}"/>
          </ac:spMkLst>
        </pc:spChg>
        <pc:spChg chg="del">
          <ac:chgData name="Shaul Chamoula" userId="ac6f003072e8c24a" providerId="LiveId" clId="{BE7647E2-0610-41BB-A1BC-612ADFF7F3FC}" dt="2020-08-10T10:30:48.079" v="5091" actId="478"/>
          <ac:spMkLst>
            <pc:docMk/>
            <pc:sldMk cId="611820857" sldId="436"/>
            <ac:spMk id="13" creationId="{215CE210-5DB3-4DD3-8A01-74FFCB3C93C7}"/>
          </ac:spMkLst>
        </pc:spChg>
        <pc:spChg chg="mod">
          <ac:chgData name="Shaul Chamoula" userId="ac6f003072e8c24a" providerId="LiveId" clId="{BE7647E2-0610-41BB-A1BC-612ADFF7F3FC}" dt="2020-08-10T11:36:56.375" v="5460" actId="120"/>
          <ac:spMkLst>
            <pc:docMk/>
            <pc:sldMk cId="611820857" sldId="436"/>
            <ac:spMk id="24" creationId="{A9D3FAE6-E1F2-4E09-8814-105EE05FC543}"/>
          </ac:spMkLst>
        </pc:spChg>
        <pc:graphicFrameChg chg="add">
          <ac:chgData name="Shaul Chamoula" userId="ac6f003072e8c24a" providerId="LiveId" clId="{BE7647E2-0610-41BB-A1BC-612ADFF7F3FC}" dt="2020-08-10T10:30:32.351" v="5089" actId="22"/>
          <ac:graphicFrameMkLst>
            <pc:docMk/>
            <pc:sldMk cId="611820857" sldId="436"/>
            <ac:graphicFrameMk id="7" creationId="{8C349B5B-9F08-46B5-A503-6F378F629E89}"/>
          </ac:graphicFrameMkLst>
        </pc:graphicFrameChg>
        <pc:graphicFrameChg chg="del mod">
          <ac:chgData name="Shaul Chamoula" userId="ac6f003072e8c24a" providerId="LiveId" clId="{BE7647E2-0610-41BB-A1BC-612ADFF7F3FC}" dt="2020-08-10T10:30:31.105" v="5088" actId="478"/>
          <ac:graphicFrameMkLst>
            <pc:docMk/>
            <pc:sldMk cId="611820857" sldId="436"/>
            <ac:graphicFrameMk id="8" creationId="{221BED92-5657-4A5F-BDE8-573638D0CD70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6:32.715" v="5455" actId="120"/>
        <pc:sldMkLst>
          <pc:docMk/>
          <pc:sldMk cId="3040488086" sldId="437"/>
        </pc:sldMkLst>
        <pc:spChg chg="add del">
          <ac:chgData name="Shaul Chamoula" userId="ac6f003072e8c24a" providerId="LiveId" clId="{BE7647E2-0610-41BB-A1BC-612ADFF7F3FC}" dt="2020-08-10T10:38:47.242" v="5138" actId="478"/>
          <ac:spMkLst>
            <pc:docMk/>
            <pc:sldMk cId="3040488086" sldId="437"/>
            <ac:spMk id="3" creationId="{46CEFCC1-700D-48F1-BB60-9B3148423D1F}"/>
          </ac:spMkLst>
        </pc:spChg>
        <pc:spChg chg="mod">
          <ac:chgData name="Shaul Chamoula" userId="ac6f003072e8c24a" providerId="LiveId" clId="{BE7647E2-0610-41BB-A1BC-612ADFF7F3FC}" dt="2020-08-10T10:37:50.306" v="5129" actId="207"/>
          <ac:spMkLst>
            <pc:docMk/>
            <pc:sldMk cId="3040488086" sldId="437"/>
            <ac:spMk id="5" creationId="{BF4BC3EF-13A2-4702-914A-65AA4A0DE282}"/>
          </ac:spMkLst>
        </pc:spChg>
        <pc:spChg chg="add del mod">
          <ac:chgData name="Shaul Chamoula" userId="ac6f003072e8c24a" providerId="LiveId" clId="{BE7647E2-0610-41BB-A1BC-612ADFF7F3FC}" dt="2020-08-10T10:38:08.703" v="5131" actId="478"/>
          <ac:spMkLst>
            <pc:docMk/>
            <pc:sldMk cId="3040488086" sldId="437"/>
            <ac:spMk id="7" creationId="{9EFE690F-2869-4FA1-9574-1293FED60D80}"/>
          </ac:spMkLst>
        </pc:spChg>
        <pc:spChg chg="add mod">
          <ac:chgData name="Shaul Chamoula" userId="ac6f003072e8c24a" providerId="LiveId" clId="{BE7647E2-0610-41BB-A1BC-612ADFF7F3FC}" dt="2020-08-10T11:36:32.715" v="5455" actId="120"/>
          <ac:spMkLst>
            <pc:docMk/>
            <pc:sldMk cId="3040488086" sldId="437"/>
            <ac:spMk id="10" creationId="{0A6C4D09-6752-4B2D-A057-9C5D5EB9121A}"/>
          </ac:spMkLst>
        </pc:spChg>
        <pc:spChg chg="del">
          <ac:chgData name="Shaul Chamoula" userId="ac6f003072e8c24a" providerId="LiveId" clId="{BE7647E2-0610-41BB-A1BC-612ADFF7F3FC}" dt="2020-08-10T10:36:39.923" v="5114" actId="478"/>
          <ac:spMkLst>
            <pc:docMk/>
            <pc:sldMk cId="3040488086" sldId="437"/>
            <ac:spMk id="13" creationId="{215CE210-5DB3-4DD3-8A01-74FFCB3C93C7}"/>
          </ac:spMkLst>
        </pc:spChg>
        <pc:spChg chg="add mod">
          <ac:chgData name="Shaul Chamoula" userId="ac6f003072e8c24a" providerId="LiveId" clId="{BE7647E2-0610-41BB-A1BC-612ADFF7F3FC}" dt="2020-08-10T10:38:29.427" v="5137" actId="14100"/>
          <ac:spMkLst>
            <pc:docMk/>
            <pc:sldMk cId="3040488086" sldId="437"/>
            <ac:spMk id="14" creationId="{FC8047D8-9FD3-40A7-AF87-3F855C120B99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24" creationId="{A9D3FAE6-E1F2-4E09-8814-105EE05FC543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26" creationId="{0F69BF5A-2FE3-40C7-A7D3-D0B3902351E3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28" creationId="{531BCEFD-CD2A-4415-AE4D-C749E84EF40C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30" creationId="{EB75F8AE-7C98-4E86-8F40-1737E7C376E1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32" creationId="{D419C370-369B-4729-9365-50396B2B574A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34" creationId="{C8F37810-11AE-48B7-8003-FBBB7958E00F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36" creationId="{C5C7FD57-0149-42A3-BCBE-3BC0C441F830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38" creationId="{D6C479F6-1D39-45B4-BB45-6F8750F269B2}"/>
          </ac:spMkLst>
        </pc:spChg>
        <pc:spChg chg="del">
          <ac:chgData name="Shaul Chamoula" userId="ac6f003072e8c24a" providerId="LiveId" clId="{BE7647E2-0610-41BB-A1BC-612ADFF7F3FC}" dt="2020-08-10T10:37:01.177" v="5117" actId="478"/>
          <ac:spMkLst>
            <pc:docMk/>
            <pc:sldMk cId="3040488086" sldId="437"/>
            <ac:spMk id="40" creationId="{9DFCA960-8149-4E16-AABA-6613468A6B8F}"/>
          </ac:spMkLst>
        </pc:spChg>
        <pc:graphicFrameChg chg="del">
          <ac:chgData name="Shaul Chamoula" userId="ac6f003072e8c24a" providerId="LiveId" clId="{BE7647E2-0610-41BB-A1BC-612ADFF7F3FC}" dt="2020-08-10T10:36:54.703" v="5116" actId="478"/>
          <ac:graphicFrameMkLst>
            <pc:docMk/>
            <pc:sldMk cId="3040488086" sldId="437"/>
            <ac:graphicFrameMk id="8" creationId="{221BED92-5657-4A5F-BDE8-573638D0CD70}"/>
          </ac:graphicFrameMkLst>
        </pc:graphicFrameChg>
        <pc:graphicFrameChg chg="add mod">
          <ac:chgData name="Shaul Chamoula" userId="ac6f003072e8c24a" providerId="LiveId" clId="{BE7647E2-0610-41BB-A1BC-612ADFF7F3FC}" dt="2020-08-10T10:45:15.599" v="5164" actId="20577"/>
          <ac:graphicFrameMkLst>
            <pc:docMk/>
            <pc:sldMk cId="3040488086" sldId="437"/>
            <ac:graphicFrameMk id="9" creationId="{71BF7DC7-A404-49FC-8893-4806F5D9BBF0}"/>
          </ac:graphicFrameMkLst>
        </pc:graphicFrameChg>
      </pc:sldChg>
      <pc:sldChg chg="modSp add mod">
        <pc:chgData name="Shaul Chamoula" userId="ac6f003072e8c24a" providerId="LiveId" clId="{BE7647E2-0610-41BB-A1BC-612ADFF7F3FC}" dt="2020-08-10T11:36:38.390" v="5456" actId="120"/>
        <pc:sldMkLst>
          <pc:docMk/>
          <pc:sldMk cId="516869653" sldId="438"/>
        </pc:sldMkLst>
        <pc:spChg chg="mod">
          <ac:chgData name="Shaul Chamoula" userId="ac6f003072e8c24a" providerId="LiveId" clId="{BE7647E2-0610-41BB-A1BC-612ADFF7F3FC}" dt="2020-08-10T11:36:38.390" v="5456" actId="120"/>
          <ac:spMkLst>
            <pc:docMk/>
            <pc:sldMk cId="516869653" sldId="438"/>
            <ac:spMk id="10" creationId="{0A6C4D09-6752-4B2D-A057-9C5D5EB9121A}"/>
          </ac:spMkLst>
        </pc:spChg>
        <pc:graphicFrameChg chg="mod">
          <ac:chgData name="Shaul Chamoula" userId="ac6f003072e8c24a" providerId="LiveId" clId="{BE7647E2-0610-41BB-A1BC-612ADFF7F3FC}" dt="2020-08-10T10:45:08.411" v="5163" actId="20577"/>
          <ac:graphicFrameMkLst>
            <pc:docMk/>
            <pc:sldMk cId="516869653" sldId="438"/>
            <ac:graphicFrameMk id="9" creationId="{71BF7DC7-A404-49FC-8893-4806F5D9BBF0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6:19.433" v="5454" actId="120"/>
        <pc:sldMkLst>
          <pc:docMk/>
          <pc:sldMk cId="1251475457" sldId="439"/>
        </pc:sldMkLst>
        <pc:spChg chg="del">
          <ac:chgData name="Shaul Chamoula" userId="ac6f003072e8c24a" providerId="LiveId" clId="{BE7647E2-0610-41BB-A1BC-612ADFF7F3FC}" dt="2020-08-10T10:41:40.154" v="5148" actId="478"/>
          <ac:spMkLst>
            <pc:docMk/>
            <pc:sldMk cId="1251475457" sldId="439"/>
            <ac:spMk id="9" creationId="{08BD7D85-7A6D-4A14-8538-C25A411D441D}"/>
          </ac:spMkLst>
        </pc:spChg>
        <pc:spChg chg="del">
          <ac:chgData name="Shaul Chamoula" userId="ac6f003072e8c24a" providerId="LiveId" clId="{BE7647E2-0610-41BB-A1BC-612ADFF7F3FC}" dt="2020-08-10T10:41:40.154" v="5148" actId="478"/>
          <ac:spMkLst>
            <pc:docMk/>
            <pc:sldMk cId="1251475457" sldId="439"/>
            <ac:spMk id="10" creationId="{D01D2F88-5580-40D4-BBEE-400C7C37537E}"/>
          </ac:spMkLst>
        </pc:spChg>
        <pc:spChg chg="del">
          <ac:chgData name="Shaul Chamoula" userId="ac6f003072e8c24a" providerId="LiveId" clId="{BE7647E2-0610-41BB-A1BC-612ADFF7F3FC}" dt="2020-08-10T10:41:44.197" v="5149" actId="478"/>
          <ac:spMkLst>
            <pc:docMk/>
            <pc:sldMk cId="1251475457" sldId="439"/>
            <ac:spMk id="13" creationId="{EE400307-9427-4EEA-97FE-34BACF7EBE2A}"/>
          </ac:spMkLst>
        </pc:spChg>
        <pc:spChg chg="add mod">
          <ac:chgData name="Shaul Chamoula" userId="ac6f003072e8c24a" providerId="LiveId" clId="{BE7647E2-0610-41BB-A1BC-612ADFF7F3FC}" dt="2020-08-10T11:36:19.433" v="5454" actId="120"/>
          <ac:spMkLst>
            <pc:docMk/>
            <pc:sldMk cId="1251475457" sldId="439"/>
            <ac:spMk id="16" creationId="{114B8BBB-5C13-4733-B192-4A609034A08D}"/>
          </ac:spMkLst>
        </pc:spChg>
        <pc:spChg chg="add del">
          <ac:chgData name="Shaul Chamoula" userId="ac6f003072e8c24a" providerId="LiveId" clId="{BE7647E2-0610-41BB-A1BC-612ADFF7F3FC}" dt="2020-08-10T10:47:54.055" v="5172" actId="478"/>
          <ac:spMkLst>
            <pc:docMk/>
            <pc:sldMk cId="1251475457" sldId="439"/>
            <ac:spMk id="18" creationId="{3695C87B-EFAF-4F59-B967-739137B18CD0}"/>
          </ac:spMkLst>
        </pc:spChg>
        <pc:spChg chg="add">
          <ac:chgData name="Shaul Chamoula" userId="ac6f003072e8c24a" providerId="LiveId" clId="{BE7647E2-0610-41BB-A1BC-612ADFF7F3FC}" dt="2020-08-10T10:42:11.225" v="5152" actId="22"/>
          <ac:spMkLst>
            <pc:docMk/>
            <pc:sldMk cId="1251475457" sldId="439"/>
            <ac:spMk id="20" creationId="{20039AFD-164F-4F48-B7CC-412C7A07AADB}"/>
          </ac:spMkLst>
        </pc:spChg>
        <pc:spChg chg="add mod">
          <ac:chgData name="Shaul Chamoula" userId="ac6f003072e8c24a" providerId="LiveId" clId="{BE7647E2-0610-41BB-A1BC-612ADFF7F3FC}" dt="2020-08-10T10:57:51.538" v="5220" actId="1076"/>
          <ac:spMkLst>
            <pc:docMk/>
            <pc:sldMk cId="1251475457" sldId="439"/>
            <ac:spMk id="22" creationId="{C7896F34-EA4E-4A84-B8A9-F9EF830F8144}"/>
          </ac:spMkLst>
        </pc:spChg>
        <pc:graphicFrameChg chg="del">
          <ac:chgData name="Shaul Chamoula" userId="ac6f003072e8c24a" providerId="LiveId" clId="{BE7647E2-0610-41BB-A1BC-612ADFF7F3FC}" dt="2020-08-10T10:41:40.154" v="5148" actId="478"/>
          <ac:graphicFrameMkLst>
            <pc:docMk/>
            <pc:sldMk cId="1251475457" sldId="439"/>
            <ac:graphicFrameMk id="8" creationId="{221BED92-5657-4A5F-BDE8-573638D0CD70}"/>
          </ac:graphicFrameMkLst>
        </pc:graphicFrameChg>
        <pc:graphicFrameChg chg="add mod">
          <ac:chgData name="Shaul Chamoula" userId="ac6f003072e8c24a" providerId="LiveId" clId="{BE7647E2-0610-41BB-A1BC-612ADFF7F3FC}" dt="2020-08-10T10:45:27.680" v="5165" actId="20577"/>
          <ac:graphicFrameMkLst>
            <pc:docMk/>
            <pc:sldMk cId="1251475457" sldId="439"/>
            <ac:graphicFrameMk id="14" creationId="{26BAAFF4-5F85-4EB2-B392-BE60E1410586}"/>
          </ac:graphicFrameMkLst>
        </pc:graphicFrameChg>
        <pc:cxnChg chg="mod">
          <ac:chgData name="Shaul Chamoula" userId="ac6f003072e8c24a" providerId="LiveId" clId="{BE7647E2-0610-41BB-A1BC-612ADFF7F3FC}" dt="2020-08-10T10:41:49.839" v="5151" actId="1076"/>
          <ac:cxnSpMkLst>
            <pc:docMk/>
            <pc:sldMk cId="1251475457" sldId="439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6:16.195" v="5453" actId="120"/>
        <pc:sldMkLst>
          <pc:docMk/>
          <pc:sldMk cId="1409301231" sldId="440"/>
        </pc:sldMkLst>
        <pc:spChg chg="add mod">
          <ac:chgData name="Shaul Chamoula" userId="ac6f003072e8c24a" providerId="LiveId" clId="{BE7647E2-0610-41BB-A1BC-612ADFF7F3FC}" dt="2020-08-10T11:36:16.195" v="5453" actId="120"/>
          <ac:spMkLst>
            <pc:docMk/>
            <pc:sldMk cId="1409301231" sldId="440"/>
            <ac:spMk id="9" creationId="{7FC95EC5-44D5-4949-BB6B-7394F4387E93}"/>
          </ac:spMkLst>
        </pc:spChg>
        <pc:spChg chg="add del">
          <ac:chgData name="Shaul Chamoula" userId="ac6f003072e8c24a" providerId="LiveId" clId="{BE7647E2-0610-41BB-A1BC-612ADFF7F3FC}" dt="2020-08-10T10:47:56.565" v="5173" actId="478"/>
          <ac:spMkLst>
            <pc:docMk/>
            <pc:sldMk cId="1409301231" sldId="440"/>
            <ac:spMk id="10" creationId="{26C29554-D197-4CBC-A292-E50703043A12}"/>
          </ac:spMkLst>
        </pc:spChg>
        <pc:spChg chg="mod">
          <ac:chgData name="Shaul Chamoula" userId="ac6f003072e8c24a" providerId="LiveId" clId="{BE7647E2-0610-41BB-A1BC-612ADFF7F3FC}" dt="2020-08-10T10:58:19.675" v="5221" actId="1076"/>
          <ac:spMkLst>
            <pc:docMk/>
            <pc:sldMk cId="1409301231" sldId="440"/>
            <ac:spMk id="16" creationId="{45EA239F-082B-4B52-A5F6-B13256E688B2}"/>
          </ac:spMkLst>
        </pc:spChg>
        <pc:spChg chg="del">
          <ac:chgData name="Shaul Chamoula" userId="ac6f003072e8c24a" providerId="LiveId" clId="{BE7647E2-0610-41BB-A1BC-612ADFF7F3FC}" dt="2020-08-10T10:43:30.897" v="5157" actId="478"/>
          <ac:spMkLst>
            <pc:docMk/>
            <pc:sldMk cId="1409301231" sldId="440"/>
            <ac:spMk id="22" creationId="{1AC10CFD-490A-4896-A4D7-B8927B6701FB}"/>
          </ac:spMkLst>
        </pc:spChg>
        <pc:graphicFrameChg chg="add mod">
          <ac:chgData name="Shaul Chamoula" userId="ac6f003072e8c24a" providerId="LiveId" clId="{BE7647E2-0610-41BB-A1BC-612ADFF7F3FC}" dt="2020-08-10T11:23:43.804" v="5326" actId="20577"/>
          <ac:graphicFrameMkLst>
            <pc:docMk/>
            <pc:sldMk cId="1409301231" sldId="440"/>
            <ac:graphicFrameMk id="8" creationId="{988951CC-6F7E-4C97-9EDC-C7C7EF385DA1}"/>
          </ac:graphicFrameMkLst>
        </pc:graphicFrameChg>
        <pc:graphicFrameChg chg="mod">
          <ac:chgData name="Shaul Chamoula" userId="ac6f003072e8c24a" providerId="LiveId" clId="{BE7647E2-0610-41BB-A1BC-612ADFF7F3FC}" dt="2020-08-10T10:43:27.114" v="5156" actId="478"/>
          <ac:graphicFrameMkLst>
            <pc:docMk/>
            <pc:sldMk cId="1409301231" sldId="440"/>
            <ac:graphicFrameMk id="13" creationId="{27AB8719-6D71-4044-B560-E1EDA9CF7CDB}"/>
          </ac:graphicFrameMkLst>
        </pc:graphicFrameChg>
        <pc:cxnChg chg="mod">
          <ac:chgData name="Shaul Chamoula" userId="ac6f003072e8c24a" providerId="LiveId" clId="{BE7647E2-0610-41BB-A1BC-612ADFF7F3FC}" dt="2020-08-10T10:43:54.574" v="5159" actId="1076"/>
          <ac:cxnSpMkLst>
            <pc:docMk/>
            <pc:sldMk cId="1409301231" sldId="440"/>
            <ac:cxnSpMk id="23" creationId="{7D60C3DA-585C-401A-8424-549CDC3735D0}"/>
          </ac:cxnSpMkLst>
        </pc:cxnChg>
      </pc:sldChg>
      <pc:sldChg chg="addSp delSp modSp add mod">
        <pc:chgData name="Shaul Chamoula" userId="ac6f003072e8c24a" providerId="LiveId" clId="{BE7647E2-0610-41BB-A1BC-612ADFF7F3FC}" dt="2020-08-10T11:36:12.701" v="5452" actId="120"/>
        <pc:sldMkLst>
          <pc:docMk/>
          <pc:sldMk cId="2408384036" sldId="441"/>
        </pc:sldMkLst>
        <pc:spChg chg="add mod">
          <ac:chgData name="Shaul Chamoula" userId="ac6f003072e8c24a" providerId="LiveId" clId="{BE7647E2-0610-41BB-A1BC-612ADFF7F3FC}" dt="2020-08-10T11:36:12.701" v="5452" actId="120"/>
          <ac:spMkLst>
            <pc:docMk/>
            <pc:sldMk cId="2408384036" sldId="441"/>
            <ac:spMk id="9" creationId="{AA41BAA8-BBA4-4253-B8B0-4B29DC673118}"/>
          </ac:spMkLst>
        </pc:spChg>
        <pc:spChg chg="del">
          <ac:chgData name="Shaul Chamoula" userId="ac6f003072e8c24a" providerId="LiveId" clId="{BE7647E2-0610-41BB-A1BC-612ADFF7F3FC}" dt="2020-08-10T10:47:33.086" v="5170" actId="478"/>
          <ac:spMkLst>
            <pc:docMk/>
            <pc:sldMk cId="2408384036" sldId="441"/>
            <ac:spMk id="23" creationId="{23E44F89-C5EA-4C44-9378-3366A13BF886}"/>
          </ac:spMkLst>
        </pc:spChg>
        <pc:graphicFrameChg chg="add mod">
          <ac:chgData name="Shaul Chamoula" userId="ac6f003072e8c24a" providerId="LiveId" clId="{BE7647E2-0610-41BB-A1BC-612ADFF7F3FC}" dt="2020-08-10T11:24:01.784" v="5329" actId="20577"/>
          <ac:graphicFrameMkLst>
            <pc:docMk/>
            <pc:sldMk cId="2408384036" sldId="441"/>
            <ac:graphicFrameMk id="8" creationId="{5EA5E444-6BD2-4BE4-B356-3C48A6EFC4B0}"/>
          </ac:graphicFrameMkLst>
        </pc:graphicFrameChg>
        <pc:graphicFrameChg chg="del">
          <ac:chgData name="Shaul Chamoula" userId="ac6f003072e8c24a" providerId="LiveId" clId="{BE7647E2-0610-41BB-A1BC-612ADFF7F3FC}" dt="2020-08-10T10:47:30.917" v="5169" actId="478"/>
          <ac:graphicFrameMkLst>
            <pc:docMk/>
            <pc:sldMk cId="2408384036" sldId="441"/>
            <ac:graphicFrameMk id="21" creationId="{A10B6223-BD2C-4DD2-BD4B-B17850ABBC6A}"/>
          </ac:graphicFrameMkLst>
        </pc:graphicFrameChg>
      </pc:sldChg>
      <pc:sldChg chg="addSp delSp modSp add mod ord">
        <pc:chgData name="Shaul Chamoula" userId="ac6f003072e8c24a" providerId="LiveId" clId="{BE7647E2-0610-41BB-A1BC-612ADFF7F3FC}" dt="2020-08-10T11:36:04.931" v="5450" actId="120"/>
        <pc:sldMkLst>
          <pc:docMk/>
          <pc:sldMk cId="1483287471" sldId="442"/>
        </pc:sldMkLst>
        <pc:spChg chg="del">
          <ac:chgData name="Shaul Chamoula" userId="ac6f003072e8c24a" providerId="LiveId" clId="{BE7647E2-0610-41BB-A1BC-612ADFF7F3FC}" dt="2020-08-10T10:50:31.824" v="5196" actId="478"/>
          <ac:spMkLst>
            <pc:docMk/>
            <pc:sldMk cId="1483287471" sldId="442"/>
            <ac:spMk id="3" creationId="{46CEFCC1-700D-48F1-BB60-9B3148423D1F}"/>
          </ac:spMkLst>
        </pc:spChg>
        <pc:spChg chg="mod">
          <ac:chgData name="Shaul Chamoula" userId="ac6f003072e8c24a" providerId="LiveId" clId="{BE7647E2-0610-41BB-A1BC-612ADFF7F3FC}" dt="2020-08-10T10:49:48.097" v="5183" actId="207"/>
          <ac:spMkLst>
            <pc:docMk/>
            <pc:sldMk cId="1483287471" sldId="442"/>
            <ac:spMk id="5" creationId="{BF4BC3EF-13A2-4702-914A-65AA4A0DE282}"/>
          </ac:spMkLst>
        </pc:spChg>
        <pc:spChg chg="del mod">
          <ac:chgData name="Shaul Chamoula" userId="ac6f003072e8c24a" providerId="LiveId" clId="{BE7647E2-0610-41BB-A1BC-612ADFF7F3FC}" dt="2020-08-10T10:50:20.159" v="5195" actId="478"/>
          <ac:spMkLst>
            <pc:docMk/>
            <pc:sldMk cId="1483287471" sldId="442"/>
            <ac:spMk id="7" creationId="{9EFE690F-2869-4FA1-9574-1293FED60D80}"/>
          </ac:spMkLst>
        </pc:spChg>
        <pc:spChg chg="add mod">
          <ac:chgData name="Shaul Chamoula" userId="ac6f003072e8c24a" providerId="LiveId" clId="{BE7647E2-0610-41BB-A1BC-612ADFF7F3FC}" dt="2020-08-10T11:36:04.931" v="5450" actId="120"/>
          <ac:spMkLst>
            <pc:docMk/>
            <pc:sldMk cId="1483287471" sldId="442"/>
            <ac:spMk id="8" creationId="{122CB880-860B-44E0-93C0-012BA394822A}"/>
          </ac:spMkLst>
        </pc:spChg>
        <pc:spChg chg="del">
          <ac:chgData name="Shaul Chamoula" userId="ac6f003072e8c24a" providerId="LiveId" clId="{BE7647E2-0610-41BB-A1BC-612ADFF7F3FC}" dt="2020-08-10T10:48:35.138" v="5175" actId="478"/>
          <ac:spMkLst>
            <pc:docMk/>
            <pc:sldMk cId="1483287471" sldId="442"/>
            <ac:spMk id="10" creationId="{0A6C4D09-6752-4B2D-A057-9C5D5EB9121A}"/>
          </ac:spMkLst>
        </pc:spChg>
        <pc:spChg chg="add mod">
          <ac:chgData name="Shaul Chamoula" userId="ac6f003072e8c24a" providerId="LiveId" clId="{BE7647E2-0610-41BB-A1BC-612ADFF7F3FC}" dt="2020-08-10T10:50:47.287" v="5197" actId="1076"/>
          <ac:spMkLst>
            <pc:docMk/>
            <pc:sldMk cId="1483287471" sldId="442"/>
            <ac:spMk id="14" creationId="{357CE839-B652-49E2-8A31-E47E54D791F2}"/>
          </ac:spMkLst>
        </pc:spChg>
        <pc:graphicFrameChg chg="mod">
          <ac:chgData name="Shaul Chamoula" userId="ac6f003072e8c24a" providerId="LiveId" clId="{BE7647E2-0610-41BB-A1BC-612ADFF7F3FC}" dt="2020-08-10T11:24:24.157" v="5333" actId="20577"/>
          <ac:graphicFrameMkLst>
            <pc:docMk/>
            <pc:sldMk cId="1483287471" sldId="442"/>
            <ac:graphicFrameMk id="9" creationId="{71BF7DC7-A404-49FC-8893-4806F5D9BBF0}"/>
          </ac:graphicFrameMkLst>
        </pc:graphicFrameChg>
      </pc:sldChg>
      <pc:sldChg chg="modSp add mod">
        <pc:chgData name="Shaul Chamoula" userId="ac6f003072e8c24a" providerId="LiveId" clId="{BE7647E2-0610-41BB-A1BC-612ADFF7F3FC}" dt="2020-08-10T11:36:09.026" v="5451" actId="120"/>
        <pc:sldMkLst>
          <pc:docMk/>
          <pc:sldMk cId="2831428598" sldId="443"/>
        </pc:sldMkLst>
        <pc:spChg chg="mod">
          <ac:chgData name="Shaul Chamoula" userId="ac6f003072e8c24a" providerId="LiveId" clId="{BE7647E2-0610-41BB-A1BC-612ADFF7F3FC}" dt="2020-08-10T11:36:09.026" v="5451" actId="120"/>
          <ac:spMkLst>
            <pc:docMk/>
            <pc:sldMk cId="2831428598" sldId="443"/>
            <ac:spMk id="8" creationId="{122CB880-860B-44E0-93C0-012BA394822A}"/>
          </ac:spMkLst>
        </pc:spChg>
        <pc:graphicFrameChg chg="mod">
          <ac:chgData name="Shaul Chamoula" userId="ac6f003072e8c24a" providerId="LiveId" clId="{BE7647E2-0610-41BB-A1BC-612ADFF7F3FC}" dt="2020-08-10T11:24:14.407" v="5331" actId="20577"/>
          <ac:graphicFrameMkLst>
            <pc:docMk/>
            <pc:sldMk cId="2831428598" sldId="443"/>
            <ac:graphicFrameMk id="9" creationId="{71BF7DC7-A404-49FC-8893-4806F5D9BBF0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6:00.816" v="5449" actId="120"/>
        <pc:sldMkLst>
          <pc:docMk/>
          <pc:sldMk cId="2906490713" sldId="444"/>
        </pc:sldMkLst>
        <pc:spChg chg="add mod">
          <ac:chgData name="Shaul Chamoula" userId="ac6f003072e8c24a" providerId="LiveId" clId="{BE7647E2-0610-41BB-A1BC-612ADFF7F3FC}" dt="2020-08-10T11:36:00.816" v="5449" actId="120"/>
          <ac:spMkLst>
            <pc:docMk/>
            <pc:sldMk cId="2906490713" sldId="444"/>
            <ac:spMk id="9" creationId="{7CF38D1D-8908-4A89-A26D-7D510379B0F4}"/>
          </ac:spMkLst>
        </pc:spChg>
        <pc:spChg chg="del">
          <ac:chgData name="Shaul Chamoula" userId="ac6f003072e8c24a" providerId="LiveId" clId="{BE7647E2-0610-41BB-A1BC-612ADFF7F3FC}" dt="2020-08-10T10:52:48.627" v="5201" actId="478"/>
          <ac:spMkLst>
            <pc:docMk/>
            <pc:sldMk cId="2906490713" sldId="444"/>
            <ac:spMk id="16" creationId="{114B8BBB-5C13-4733-B192-4A609034A08D}"/>
          </ac:spMkLst>
        </pc:spChg>
        <pc:spChg chg="del">
          <ac:chgData name="Shaul Chamoula" userId="ac6f003072e8c24a" providerId="LiveId" clId="{BE7647E2-0610-41BB-A1BC-612ADFF7F3FC}" dt="2020-08-10T10:53:23.281" v="5203" actId="478"/>
          <ac:spMkLst>
            <pc:docMk/>
            <pc:sldMk cId="2906490713" sldId="444"/>
            <ac:spMk id="20" creationId="{20039AFD-164F-4F48-B7CC-412C7A07AADB}"/>
          </ac:spMkLst>
        </pc:spChg>
        <pc:spChg chg="del">
          <ac:chgData name="Shaul Chamoula" userId="ac6f003072e8c24a" providerId="LiveId" clId="{BE7647E2-0610-41BB-A1BC-612ADFF7F3FC}" dt="2020-08-10T10:53:26.406" v="5204" actId="478"/>
          <ac:spMkLst>
            <pc:docMk/>
            <pc:sldMk cId="2906490713" sldId="444"/>
            <ac:spMk id="22" creationId="{C7896F34-EA4E-4A84-B8A9-F9EF830F8144}"/>
          </ac:spMkLst>
        </pc:spChg>
        <pc:graphicFrameChg chg="add mod">
          <ac:chgData name="Shaul Chamoula" userId="ac6f003072e8c24a" providerId="LiveId" clId="{BE7647E2-0610-41BB-A1BC-612ADFF7F3FC}" dt="2020-08-10T11:24:34.108" v="5335" actId="20577"/>
          <ac:graphicFrameMkLst>
            <pc:docMk/>
            <pc:sldMk cId="2906490713" sldId="444"/>
            <ac:graphicFrameMk id="8" creationId="{1F1778E3-128C-47F7-98DF-B4459E1594F4}"/>
          </ac:graphicFrameMkLst>
        </pc:graphicFrameChg>
        <pc:graphicFrameChg chg="del">
          <ac:chgData name="Shaul Chamoula" userId="ac6f003072e8c24a" providerId="LiveId" clId="{BE7647E2-0610-41BB-A1BC-612ADFF7F3FC}" dt="2020-08-10T10:52:48.627" v="5201" actId="478"/>
          <ac:graphicFrameMkLst>
            <pc:docMk/>
            <pc:sldMk cId="2906490713" sldId="444"/>
            <ac:graphicFrameMk id="14" creationId="{26BAAFF4-5F85-4EB2-B392-BE60E1410586}"/>
          </ac:graphicFrameMkLst>
        </pc:graphicFrameChg>
        <pc:picChg chg="mod modCrop">
          <ac:chgData name="Shaul Chamoula" userId="ac6f003072e8c24a" providerId="LiveId" clId="{BE7647E2-0610-41BB-A1BC-612ADFF7F3FC}" dt="2020-08-10T10:53:45.670" v="5206" actId="732"/>
          <ac:picMkLst>
            <pc:docMk/>
            <pc:sldMk cId="2906490713" sldId="444"/>
            <ac:picMk id="3" creationId="{E2F3CCD4-472D-4899-8229-96F31535EBD2}"/>
          </ac:picMkLst>
        </pc:picChg>
        <pc:cxnChg chg="mod">
          <ac:chgData name="Shaul Chamoula" userId="ac6f003072e8c24a" providerId="LiveId" clId="{BE7647E2-0610-41BB-A1BC-612ADFF7F3FC}" dt="2020-08-10T10:54:27.844" v="5209" actId="14100"/>
          <ac:cxnSpMkLst>
            <pc:docMk/>
            <pc:sldMk cId="2906490713" sldId="444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5:56.487" v="5448" actId="120"/>
        <pc:sldMkLst>
          <pc:docMk/>
          <pc:sldMk cId="3242662760" sldId="445"/>
        </pc:sldMkLst>
        <pc:spChg chg="del">
          <ac:chgData name="Shaul Chamoula" userId="ac6f003072e8c24a" providerId="LiveId" clId="{BE7647E2-0610-41BB-A1BC-612ADFF7F3FC}" dt="2020-08-10T10:54:54.974" v="5211" actId="478"/>
          <ac:spMkLst>
            <pc:docMk/>
            <pc:sldMk cId="3242662760" sldId="445"/>
            <ac:spMk id="9" creationId="{7FC95EC5-44D5-4949-BB6B-7394F4387E93}"/>
          </ac:spMkLst>
        </pc:spChg>
        <pc:spChg chg="add mod">
          <ac:chgData name="Shaul Chamoula" userId="ac6f003072e8c24a" providerId="LiveId" clId="{BE7647E2-0610-41BB-A1BC-612ADFF7F3FC}" dt="2020-08-10T11:35:56.487" v="5448" actId="120"/>
          <ac:spMkLst>
            <pc:docMk/>
            <pc:sldMk cId="3242662760" sldId="445"/>
            <ac:spMk id="15" creationId="{EBE79693-3794-4B6B-B1AC-78D59D26F706}"/>
          </ac:spMkLst>
        </pc:spChg>
        <pc:spChg chg="mod">
          <ac:chgData name="Shaul Chamoula" userId="ac6f003072e8c24a" providerId="LiveId" clId="{BE7647E2-0610-41BB-A1BC-612ADFF7F3FC}" dt="2020-08-10T10:58:42.678" v="5222" actId="1076"/>
          <ac:spMkLst>
            <pc:docMk/>
            <pc:sldMk cId="3242662760" sldId="445"/>
            <ac:spMk id="16" creationId="{45EA239F-082B-4B52-A5F6-B13256E688B2}"/>
          </ac:spMkLst>
        </pc:spChg>
        <pc:graphicFrameChg chg="del mod">
          <ac:chgData name="Shaul Chamoula" userId="ac6f003072e8c24a" providerId="LiveId" clId="{BE7647E2-0610-41BB-A1BC-612ADFF7F3FC}" dt="2020-08-10T10:54:54.974" v="5211" actId="478"/>
          <ac:graphicFrameMkLst>
            <pc:docMk/>
            <pc:sldMk cId="3242662760" sldId="445"/>
            <ac:graphicFrameMk id="8" creationId="{988951CC-6F7E-4C97-9EDC-C7C7EF385DA1}"/>
          </ac:graphicFrameMkLst>
        </pc:graphicFrameChg>
        <pc:graphicFrameChg chg="add mod">
          <ac:chgData name="Shaul Chamoula" userId="ac6f003072e8c24a" providerId="LiveId" clId="{BE7647E2-0610-41BB-A1BC-612ADFF7F3FC}" dt="2020-08-10T11:24:42.078" v="5339" actId="20577"/>
          <ac:graphicFrameMkLst>
            <pc:docMk/>
            <pc:sldMk cId="3242662760" sldId="445"/>
            <ac:graphicFrameMk id="10" creationId="{F1E03735-8C9E-4353-BDC9-A65AC2FB8E9F}"/>
          </ac:graphicFrameMkLst>
        </pc:graphicFrameChg>
        <pc:cxnChg chg="mod">
          <ac:chgData name="Shaul Chamoula" userId="ac6f003072e8c24a" providerId="LiveId" clId="{BE7647E2-0610-41BB-A1BC-612ADFF7F3FC}" dt="2020-08-10T10:58:56.403" v="5223" actId="1076"/>
          <ac:cxnSpMkLst>
            <pc:docMk/>
            <pc:sldMk cId="3242662760" sldId="445"/>
            <ac:cxnSpMk id="23" creationId="{7D60C3DA-585C-401A-8424-549CDC3735D0}"/>
          </ac:cxnSpMkLst>
        </pc:cxnChg>
      </pc:sldChg>
      <pc:sldChg chg="addSp delSp modSp add mod">
        <pc:chgData name="Shaul Chamoula" userId="ac6f003072e8c24a" providerId="LiveId" clId="{BE7647E2-0610-41BB-A1BC-612ADFF7F3FC}" dt="2020-08-10T11:35:52.614" v="5447" actId="120"/>
        <pc:sldMkLst>
          <pc:docMk/>
          <pc:sldMk cId="812803151" sldId="446"/>
        </pc:sldMkLst>
        <pc:spChg chg="del">
          <ac:chgData name="Shaul Chamoula" userId="ac6f003072e8c24a" providerId="LiveId" clId="{BE7647E2-0610-41BB-A1BC-612ADFF7F3FC}" dt="2020-08-10T11:08:04.876" v="5225" actId="478"/>
          <ac:spMkLst>
            <pc:docMk/>
            <pc:sldMk cId="812803151" sldId="446"/>
            <ac:spMk id="9" creationId="{AA41BAA8-BBA4-4253-B8B0-4B29DC673118}"/>
          </ac:spMkLst>
        </pc:spChg>
        <pc:spChg chg="add mod">
          <ac:chgData name="Shaul Chamoula" userId="ac6f003072e8c24a" providerId="LiveId" clId="{BE7647E2-0610-41BB-A1BC-612ADFF7F3FC}" dt="2020-08-10T11:35:52.614" v="5447" actId="120"/>
          <ac:spMkLst>
            <pc:docMk/>
            <pc:sldMk cId="812803151" sldId="446"/>
            <ac:spMk id="14" creationId="{32E5D229-334C-4E90-A486-483EDC4DE5E6}"/>
          </ac:spMkLst>
        </pc:spChg>
        <pc:graphicFrameChg chg="del">
          <ac:chgData name="Shaul Chamoula" userId="ac6f003072e8c24a" providerId="LiveId" clId="{BE7647E2-0610-41BB-A1BC-612ADFF7F3FC}" dt="2020-08-10T11:08:04.876" v="5225" actId="478"/>
          <ac:graphicFrameMkLst>
            <pc:docMk/>
            <pc:sldMk cId="812803151" sldId="446"/>
            <ac:graphicFrameMk id="8" creationId="{5EA5E444-6BD2-4BE4-B356-3C48A6EFC4B0}"/>
          </ac:graphicFrameMkLst>
        </pc:graphicFrameChg>
        <pc:graphicFrameChg chg="add mod">
          <ac:chgData name="Shaul Chamoula" userId="ac6f003072e8c24a" providerId="LiveId" clId="{BE7647E2-0610-41BB-A1BC-612ADFF7F3FC}" dt="2020-08-10T11:24:49.482" v="5343" actId="20577"/>
          <ac:graphicFrameMkLst>
            <pc:docMk/>
            <pc:sldMk cId="812803151" sldId="446"/>
            <ac:graphicFrameMk id="10" creationId="{1C571E3A-5EB0-4E60-9DD3-87A985964BF3}"/>
          </ac:graphicFrameMkLst>
        </pc:graphicFrameChg>
      </pc:sldChg>
      <pc:sldChg chg="addSp delSp modSp add mod ord">
        <pc:chgData name="Shaul Chamoula" userId="ac6f003072e8c24a" providerId="LiveId" clId="{BE7647E2-0610-41BB-A1BC-612ADFF7F3FC}" dt="2020-08-10T11:35:47.851" v="5446" actId="120"/>
        <pc:sldMkLst>
          <pc:docMk/>
          <pc:sldMk cId="332057063" sldId="447"/>
        </pc:sldMkLst>
        <pc:spChg chg="mod">
          <ac:chgData name="Shaul Chamoula" userId="ac6f003072e8c24a" providerId="LiveId" clId="{BE7647E2-0610-41BB-A1BC-612ADFF7F3FC}" dt="2020-08-10T11:09:00.999" v="5233" actId="20577"/>
          <ac:spMkLst>
            <pc:docMk/>
            <pc:sldMk cId="332057063" sldId="447"/>
            <ac:spMk id="7" creationId="{9EFE690F-2869-4FA1-9574-1293FED60D80}"/>
          </ac:spMkLst>
        </pc:spChg>
        <pc:spChg chg="del">
          <ac:chgData name="Shaul Chamoula" userId="ac6f003072e8c24a" providerId="LiveId" clId="{BE7647E2-0610-41BB-A1BC-612ADFF7F3FC}" dt="2020-08-10T11:08:42.682" v="5228" actId="478"/>
          <ac:spMkLst>
            <pc:docMk/>
            <pc:sldMk cId="332057063" sldId="447"/>
            <ac:spMk id="8" creationId="{122CB880-860B-44E0-93C0-012BA394822A}"/>
          </ac:spMkLst>
        </pc:spChg>
        <pc:spChg chg="add mod">
          <ac:chgData name="Shaul Chamoula" userId="ac6f003072e8c24a" providerId="LiveId" clId="{BE7647E2-0610-41BB-A1BC-612ADFF7F3FC}" dt="2020-08-10T11:35:47.851" v="5446" actId="120"/>
          <ac:spMkLst>
            <pc:docMk/>
            <pc:sldMk cId="332057063" sldId="447"/>
            <ac:spMk id="14" creationId="{81E590D3-00C4-45D8-8AEF-7E056077F3EA}"/>
          </ac:spMkLst>
        </pc:spChg>
        <pc:graphicFrameChg chg="del">
          <ac:chgData name="Shaul Chamoula" userId="ac6f003072e8c24a" providerId="LiveId" clId="{BE7647E2-0610-41BB-A1BC-612ADFF7F3FC}" dt="2020-08-10T11:08:42.682" v="5228" actId="478"/>
          <ac:graphicFrameMkLst>
            <pc:docMk/>
            <pc:sldMk cId="332057063" sldId="447"/>
            <ac:graphicFrameMk id="9" creationId="{71BF7DC7-A404-49FC-8893-4806F5D9BBF0}"/>
          </ac:graphicFrameMkLst>
        </pc:graphicFrameChg>
        <pc:graphicFrameChg chg="add mod">
          <ac:chgData name="Shaul Chamoula" userId="ac6f003072e8c24a" providerId="LiveId" clId="{BE7647E2-0610-41BB-A1BC-612ADFF7F3FC}" dt="2020-08-10T11:24:55.890" v="5346" actId="20577"/>
          <ac:graphicFrameMkLst>
            <pc:docMk/>
            <pc:sldMk cId="332057063" sldId="447"/>
            <ac:graphicFrameMk id="10" creationId="{D847A0F1-155D-4B30-BFBC-0DB3ED79C268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5:43.907" v="5443" actId="120"/>
        <pc:sldMkLst>
          <pc:docMk/>
          <pc:sldMk cId="2827954165" sldId="448"/>
        </pc:sldMkLst>
        <pc:spChg chg="add mod">
          <ac:chgData name="Shaul Chamoula" userId="ac6f003072e8c24a" providerId="LiveId" clId="{BE7647E2-0610-41BB-A1BC-612ADFF7F3FC}" dt="2020-08-10T11:35:43.907" v="5443" actId="120"/>
          <ac:spMkLst>
            <pc:docMk/>
            <pc:sldMk cId="2827954165" sldId="448"/>
            <ac:spMk id="7" creationId="{6B7A42F0-04F9-462A-9EFE-13EFA9916C12}"/>
          </ac:spMkLst>
        </pc:spChg>
        <pc:spChg chg="del">
          <ac:chgData name="Shaul Chamoula" userId="ac6f003072e8c24a" providerId="LiveId" clId="{BE7647E2-0610-41BB-A1BC-612ADFF7F3FC}" dt="2020-08-10T11:09:43.181" v="5236" actId="478"/>
          <ac:spMkLst>
            <pc:docMk/>
            <pc:sldMk cId="2827954165" sldId="448"/>
            <ac:spMk id="8" creationId="{122CB880-860B-44E0-93C0-012BA394822A}"/>
          </ac:spMkLst>
        </pc:spChg>
        <pc:spChg chg="mod">
          <ac:chgData name="Shaul Chamoula" userId="ac6f003072e8c24a" providerId="LiveId" clId="{BE7647E2-0610-41BB-A1BC-612ADFF7F3FC}" dt="2020-08-10T11:10:21.142" v="5244" actId="14100"/>
          <ac:spMkLst>
            <pc:docMk/>
            <pc:sldMk cId="2827954165" sldId="448"/>
            <ac:spMk id="14" creationId="{357CE839-B652-49E2-8A31-E47E54D791F2}"/>
          </ac:spMkLst>
        </pc:spChg>
        <pc:graphicFrameChg chg="add mod">
          <ac:chgData name="Shaul Chamoula" userId="ac6f003072e8c24a" providerId="LiveId" clId="{BE7647E2-0610-41BB-A1BC-612ADFF7F3FC}" dt="2020-08-10T11:25:02.126" v="5349" actId="20577"/>
          <ac:graphicFrameMkLst>
            <pc:docMk/>
            <pc:sldMk cId="2827954165" sldId="448"/>
            <ac:graphicFrameMk id="3" creationId="{2537898E-47CD-4262-BDFD-4FE166B3CE75}"/>
          </ac:graphicFrameMkLst>
        </pc:graphicFrameChg>
        <pc:graphicFrameChg chg="del">
          <ac:chgData name="Shaul Chamoula" userId="ac6f003072e8c24a" providerId="LiveId" clId="{BE7647E2-0610-41BB-A1BC-612ADFF7F3FC}" dt="2020-08-10T11:09:43.181" v="5236" actId="478"/>
          <ac:graphicFrameMkLst>
            <pc:docMk/>
            <pc:sldMk cId="2827954165" sldId="448"/>
            <ac:graphicFrameMk id="9" creationId="{71BF7DC7-A404-49FC-8893-4806F5D9BBF0}"/>
          </ac:graphicFrameMkLst>
        </pc:graphicFrameChg>
      </pc:sldChg>
      <pc:sldChg chg="addSp delSp modSp add mod ord">
        <pc:chgData name="Shaul Chamoula" userId="ac6f003072e8c24a" providerId="LiveId" clId="{BE7647E2-0610-41BB-A1BC-612ADFF7F3FC}" dt="2020-08-10T11:35:39.453" v="5442" actId="120"/>
        <pc:sldMkLst>
          <pc:docMk/>
          <pc:sldMk cId="1990670447" sldId="449"/>
        </pc:sldMkLst>
        <pc:spChg chg="add mod">
          <ac:chgData name="Shaul Chamoula" userId="ac6f003072e8c24a" providerId="LiveId" clId="{BE7647E2-0610-41BB-A1BC-612ADFF7F3FC}" dt="2020-08-10T11:35:39.453" v="5442" actId="120"/>
          <ac:spMkLst>
            <pc:docMk/>
            <pc:sldMk cId="1990670447" sldId="449"/>
            <ac:spMk id="9" creationId="{D28F88B7-6699-4977-BC31-ABCBA0F5EECC}"/>
          </ac:spMkLst>
        </pc:spChg>
        <pc:spChg chg="del">
          <ac:chgData name="Shaul Chamoula" userId="ac6f003072e8c24a" providerId="LiveId" clId="{BE7647E2-0610-41BB-A1BC-612ADFF7F3FC}" dt="2020-08-10T11:11:55.883" v="5250" actId="478"/>
          <ac:spMkLst>
            <pc:docMk/>
            <pc:sldMk cId="1990670447" sldId="449"/>
            <ac:spMk id="16" creationId="{114B8BBB-5C13-4733-B192-4A609034A08D}"/>
          </ac:spMkLst>
        </pc:spChg>
        <pc:spChg chg="mod">
          <ac:chgData name="Shaul Chamoula" userId="ac6f003072e8c24a" providerId="LiveId" clId="{BE7647E2-0610-41BB-A1BC-612ADFF7F3FC}" dt="2020-08-10T11:12:15.674" v="5253" actId="20577"/>
          <ac:spMkLst>
            <pc:docMk/>
            <pc:sldMk cId="1990670447" sldId="449"/>
            <ac:spMk id="22" creationId="{C7896F34-EA4E-4A84-B8A9-F9EF830F8144}"/>
          </ac:spMkLst>
        </pc:spChg>
        <pc:graphicFrameChg chg="add mod">
          <ac:chgData name="Shaul Chamoula" userId="ac6f003072e8c24a" providerId="LiveId" clId="{BE7647E2-0610-41BB-A1BC-612ADFF7F3FC}" dt="2020-08-10T11:25:10.935" v="5354" actId="20577"/>
          <ac:graphicFrameMkLst>
            <pc:docMk/>
            <pc:sldMk cId="1990670447" sldId="449"/>
            <ac:graphicFrameMk id="8" creationId="{E98DE4A8-91F0-47C3-8B8C-8A5A31A8C3A7}"/>
          </ac:graphicFrameMkLst>
        </pc:graphicFrameChg>
        <pc:graphicFrameChg chg="del">
          <ac:chgData name="Shaul Chamoula" userId="ac6f003072e8c24a" providerId="LiveId" clId="{BE7647E2-0610-41BB-A1BC-612ADFF7F3FC}" dt="2020-08-10T11:11:55.883" v="5250" actId="478"/>
          <ac:graphicFrameMkLst>
            <pc:docMk/>
            <pc:sldMk cId="1990670447" sldId="449"/>
            <ac:graphicFrameMk id="14" creationId="{26BAAFF4-5F85-4EB2-B392-BE60E1410586}"/>
          </ac:graphicFrameMkLst>
        </pc:graphicFrameChg>
        <pc:cxnChg chg="mod">
          <ac:chgData name="Shaul Chamoula" userId="ac6f003072e8c24a" providerId="LiveId" clId="{BE7647E2-0610-41BB-A1BC-612ADFF7F3FC}" dt="2020-08-10T11:12:10.926" v="5252" actId="1076"/>
          <ac:cxnSpMkLst>
            <pc:docMk/>
            <pc:sldMk cId="1990670447" sldId="449"/>
            <ac:cxnSpMk id="32" creationId="{3593B694-4284-4FD2-9F9D-D8AA1B8C8F78}"/>
          </ac:cxnSpMkLst>
        </pc:cxnChg>
      </pc:sldChg>
      <pc:sldChg chg="delSp modSp add mod">
        <pc:chgData name="Shaul Chamoula" userId="ac6f003072e8c24a" providerId="LiveId" clId="{BE7647E2-0610-41BB-A1BC-612ADFF7F3FC}" dt="2020-08-10T11:35:35.363" v="5441" actId="120"/>
        <pc:sldMkLst>
          <pc:docMk/>
          <pc:sldMk cId="3763730520" sldId="450"/>
        </pc:sldMkLst>
        <pc:spChg chg="mod">
          <ac:chgData name="Shaul Chamoula" userId="ac6f003072e8c24a" providerId="LiveId" clId="{BE7647E2-0610-41BB-A1BC-612ADFF7F3FC}" dt="2020-08-10T11:14:44.549" v="5257" actId="207"/>
          <ac:spMkLst>
            <pc:docMk/>
            <pc:sldMk cId="3763730520" sldId="450"/>
            <ac:spMk id="5" creationId="{BF4BC3EF-13A2-4702-914A-65AA4A0DE282}"/>
          </ac:spMkLst>
        </pc:spChg>
        <pc:spChg chg="mod">
          <ac:chgData name="Shaul Chamoula" userId="ac6f003072e8c24a" providerId="LiveId" clId="{BE7647E2-0610-41BB-A1BC-612ADFF7F3FC}" dt="2020-08-10T11:35:35.363" v="5441" actId="120"/>
          <ac:spMkLst>
            <pc:docMk/>
            <pc:sldMk cId="3763730520" sldId="450"/>
            <ac:spMk id="9" creationId="{D28F88B7-6699-4977-BC31-ABCBA0F5EECC}"/>
          </ac:spMkLst>
        </pc:spChg>
        <pc:spChg chg="del">
          <ac:chgData name="Shaul Chamoula" userId="ac6f003072e8c24a" providerId="LiveId" clId="{BE7647E2-0610-41BB-A1BC-612ADFF7F3FC}" dt="2020-08-10T11:15:42.829" v="5267" actId="478"/>
          <ac:spMkLst>
            <pc:docMk/>
            <pc:sldMk cId="3763730520" sldId="450"/>
            <ac:spMk id="20" creationId="{20039AFD-164F-4F48-B7CC-412C7A07AADB}"/>
          </ac:spMkLst>
        </pc:spChg>
        <pc:spChg chg="del">
          <ac:chgData name="Shaul Chamoula" userId="ac6f003072e8c24a" providerId="LiveId" clId="{BE7647E2-0610-41BB-A1BC-612ADFF7F3FC}" dt="2020-08-10T11:15:45.197" v="5268" actId="478"/>
          <ac:spMkLst>
            <pc:docMk/>
            <pc:sldMk cId="3763730520" sldId="450"/>
            <ac:spMk id="22" creationId="{C7896F34-EA4E-4A84-B8A9-F9EF830F8144}"/>
          </ac:spMkLst>
        </pc:spChg>
        <pc:graphicFrameChg chg="mod">
          <ac:chgData name="Shaul Chamoula" userId="ac6f003072e8c24a" providerId="LiveId" clId="{BE7647E2-0610-41BB-A1BC-612ADFF7F3FC}" dt="2020-08-10T11:25:21.596" v="5356" actId="20577"/>
          <ac:graphicFrameMkLst>
            <pc:docMk/>
            <pc:sldMk cId="3763730520" sldId="450"/>
            <ac:graphicFrameMk id="8" creationId="{E98DE4A8-91F0-47C3-8B8C-8A5A31A8C3A7}"/>
          </ac:graphicFrameMkLst>
        </pc:graphicFrameChg>
        <pc:picChg chg="mod modCrop">
          <ac:chgData name="Shaul Chamoula" userId="ac6f003072e8c24a" providerId="LiveId" clId="{BE7647E2-0610-41BB-A1BC-612ADFF7F3FC}" dt="2020-08-10T11:15:10.890" v="5260" actId="732"/>
          <ac:picMkLst>
            <pc:docMk/>
            <pc:sldMk cId="3763730520" sldId="450"/>
            <ac:picMk id="3" creationId="{E2F3CCD4-472D-4899-8229-96F31535EBD2}"/>
          </ac:picMkLst>
        </pc:picChg>
        <pc:picChg chg="mod">
          <ac:chgData name="Shaul Chamoula" userId="ac6f003072e8c24a" providerId="LiveId" clId="{BE7647E2-0610-41BB-A1BC-612ADFF7F3FC}" dt="2020-08-10T11:15:23.799" v="5264" actId="1076"/>
          <ac:picMkLst>
            <pc:docMk/>
            <pc:sldMk cId="3763730520" sldId="450"/>
            <ac:picMk id="4" creationId="{D3BAF38E-F728-4537-93A6-B7BCE09E08FD}"/>
          </ac:picMkLst>
        </pc:picChg>
        <pc:cxnChg chg="mod">
          <ac:chgData name="Shaul Chamoula" userId="ac6f003072e8c24a" providerId="LiveId" clId="{BE7647E2-0610-41BB-A1BC-612ADFF7F3FC}" dt="2020-08-10T11:15:37.123" v="5266" actId="17032"/>
          <ac:cxnSpMkLst>
            <pc:docMk/>
            <pc:sldMk cId="3763730520" sldId="450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5:31.398" v="5440" actId="120"/>
        <pc:sldMkLst>
          <pc:docMk/>
          <pc:sldMk cId="1473014702" sldId="451"/>
        </pc:sldMkLst>
        <pc:spChg chg="add mod">
          <ac:chgData name="Shaul Chamoula" userId="ac6f003072e8c24a" providerId="LiveId" clId="{BE7647E2-0610-41BB-A1BC-612ADFF7F3FC}" dt="2020-08-10T11:35:31.398" v="5440" actId="120"/>
          <ac:spMkLst>
            <pc:docMk/>
            <pc:sldMk cId="1473014702" sldId="451"/>
            <ac:spMk id="9" creationId="{6228C072-2441-4FA4-91B7-CFC435F94D56}"/>
          </ac:spMkLst>
        </pc:spChg>
        <pc:spChg chg="del">
          <ac:chgData name="Shaul Chamoula" userId="ac6f003072e8c24a" providerId="LiveId" clId="{BE7647E2-0610-41BB-A1BC-612ADFF7F3FC}" dt="2020-08-10T11:16:09.788" v="5270" actId="478"/>
          <ac:spMkLst>
            <pc:docMk/>
            <pc:sldMk cId="1473014702" sldId="451"/>
            <ac:spMk id="14" creationId="{32E5D229-334C-4E90-A486-483EDC4DE5E6}"/>
          </ac:spMkLst>
        </pc:spChg>
        <pc:graphicFrameChg chg="add mod">
          <ac:chgData name="Shaul Chamoula" userId="ac6f003072e8c24a" providerId="LiveId" clId="{BE7647E2-0610-41BB-A1BC-612ADFF7F3FC}" dt="2020-08-10T11:25:29.999" v="5361" actId="20577"/>
          <ac:graphicFrameMkLst>
            <pc:docMk/>
            <pc:sldMk cId="1473014702" sldId="451"/>
            <ac:graphicFrameMk id="8" creationId="{F3E554E2-B530-4E9F-B8DE-0E9F0469D21B}"/>
          </ac:graphicFrameMkLst>
        </pc:graphicFrameChg>
        <pc:graphicFrameChg chg="del">
          <ac:chgData name="Shaul Chamoula" userId="ac6f003072e8c24a" providerId="LiveId" clId="{BE7647E2-0610-41BB-A1BC-612ADFF7F3FC}" dt="2020-08-10T11:16:09.788" v="5270" actId="478"/>
          <ac:graphicFrameMkLst>
            <pc:docMk/>
            <pc:sldMk cId="1473014702" sldId="451"/>
            <ac:graphicFrameMk id="10" creationId="{1C571E3A-5EB0-4E60-9DD3-87A985964BF3}"/>
          </ac:graphicFrameMkLst>
        </pc:graphicFrameChg>
      </pc:sldChg>
      <pc:sldChg chg="addSp delSp modSp add mod ord">
        <pc:chgData name="Shaul Chamoula" userId="ac6f003072e8c24a" providerId="LiveId" clId="{BE7647E2-0610-41BB-A1BC-612ADFF7F3FC}" dt="2020-08-10T11:35:27.153" v="5439" actId="120"/>
        <pc:sldMkLst>
          <pc:docMk/>
          <pc:sldMk cId="1916027213" sldId="452"/>
        </pc:sldMkLst>
        <pc:spChg chg="mod">
          <ac:chgData name="Shaul Chamoula" userId="ac6f003072e8c24a" providerId="LiveId" clId="{BE7647E2-0610-41BB-A1BC-612ADFF7F3FC}" dt="2020-08-10T11:17:06.869" v="5278" actId="20577"/>
          <ac:spMkLst>
            <pc:docMk/>
            <pc:sldMk cId="1916027213" sldId="452"/>
            <ac:spMk id="7" creationId="{9EFE690F-2869-4FA1-9574-1293FED60D80}"/>
          </ac:spMkLst>
        </pc:spChg>
        <pc:spChg chg="add mod">
          <ac:chgData name="Shaul Chamoula" userId="ac6f003072e8c24a" providerId="LiveId" clId="{BE7647E2-0610-41BB-A1BC-612ADFF7F3FC}" dt="2020-08-10T11:35:27.153" v="5439" actId="120"/>
          <ac:spMkLst>
            <pc:docMk/>
            <pc:sldMk cId="1916027213" sldId="452"/>
            <ac:spMk id="9" creationId="{04ECDAA5-E46E-4653-A77D-8C5B5D25ACB6}"/>
          </ac:spMkLst>
        </pc:spChg>
        <pc:spChg chg="del">
          <ac:chgData name="Shaul Chamoula" userId="ac6f003072e8c24a" providerId="LiveId" clId="{BE7647E2-0610-41BB-A1BC-612ADFF7F3FC}" dt="2020-08-10T11:16:49.075" v="5273" actId="478"/>
          <ac:spMkLst>
            <pc:docMk/>
            <pc:sldMk cId="1916027213" sldId="452"/>
            <ac:spMk id="14" creationId="{81E590D3-00C4-45D8-8AEF-7E056077F3EA}"/>
          </ac:spMkLst>
        </pc:spChg>
        <pc:graphicFrameChg chg="add mod">
          <ac:chgData name="Shaul Chamoula" userId="ac6f003072e8c24a" providerId="LiveId" clId="{BE7647E2-0610-41BB-A1BC-612ADFF7F3FC}" dt="2020-08-10T11:22:25.839" v="5316" actId="20577"/>
          <ac:graphicFrameMkLst>
            <pc:docMk/>
            <pc:sldMk cId="1916027213" sldId="452"/>
            <ac:graphicFrameMk id="8" creationId="{80027EF3-BF27-4608-86EF-EEEA26EC38CC}"/>
          </ac:graphicFrameMkLst>
        </pc:graphicFrameChg>
        <pc:graphicFrameChg chg="del">
          <ac:chgData name="Shaul Chamoula" userId="ac6f003072e8c24a" providerId="LiveId" clId="{BE7647E2-0610-41BB-A1BC-612ADFF7F3FC}" dt="2020-08-10T11:16:49.075" v="5273" actId="478"/>
          <ac:graphicFrameMkLst>
            <pc:docMk/>
            <pc:sldMk cId="1916027213" sldId="452"/>
            <ac:graphicFrameMk id="10" creationId="{D847A0F1-155D-4B30-BFBC-0DB3ED79C268}"/>
          </ac:graphicFrameMkLst>
        </pc:graphicFrameChg>
      </pc:sldChg>
      <pc:sldChg chg="modSp add mod">
        <pc:chgData name="Shaul Chamoula" userId="ac6f003072e8c24a" providerId="LiveId" clId="{BE7647E2-0610-41BB-A1BC-612ADFF7F3FC}" dt="2020-08-10T11:35:19.160" v="5436" actId="120"/>
        <pc:sldMkLst>
          <pc:docMk/>
          <pc:sldMk cId="1983840230" sldId="453"/>
        </pc:sldMkLst>
        <pc:spChg chg="mod">
          <ac:chgData name="Shaul Chamoula" userId="ac6f003072e8c24a" providerId="LiveId" clId="{BE7647E2-0610-41BB-A1BC-612ADFF7F3FC}" dt="2020-08-10T11:35:19.160" v="5436" actId="120"/>
          <ac:spMkLst>
            <pc:docMk/>
            <pc:sldMk cId="1983840230" sldId="453"/>
            <ac:spMk id="7" creationId="{6B7A42F0-04F9-462A-9EFE-13EFA9916C12}"/>
          </ac:spMkLst>
        </pc:spChg>
        <pc:spChg chg="mod">
          <ac:chgData name="Shaul Chamoula" userId="ac6f003072e8c24a" providerId="LiveId" clId="{BE7647E2-0610-41BB-A1BC-612ADFF7F3FC}" dt="2020-08-10T11:18:43.337" v="5288" actId="14100"/>
          <ac:spMkLst>
            <pc:docMk/>
            <pc:sldMk cId="1983840230" sldId="453"/>
            <ac:spMk id="14" creationId="{357CE839-B652-49E2-8A31-E47E54D791F2}"/>
          </ac:spMkLst>
        </pc:spChg>
        <pc:graphicFrameChg chg="mod">
          <ac:chgData name="Shaul Chamoula" userId="ac6f003072e8c24a" providerId="LiveId" clId="{BE7647E2-0610-41BB-A1BC-612ADFF7F3FC}" dt="2020-08-10T11:22:15.282" v="5314" actId="20577"/>
          <ac:graphicFrameMkLst>
            <pc:docMk/>
            <pc:sldMk cId="1983840230" sldId="453"/>
            <ac:graphicFrameMk id="3" creationId="{2537898E-47CD-4262-BDFD-4FE166B3CE75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5:10.815" v="5434" actId="120"/>
        <pc:sldMkLst>
          <pc:docMk/>
          <pc:sldMk cId="2110478187" sldId="454"/>
        </pc:sldMkLst>
        <pc:spChg chg="add mod">
          <ac:chgData name="Shaul Chamoula" userId="ac6f003072e8c24a" providerId="LiveId" clId="{BE7647E2-0610-41BB-A1BC-612ADFF7F3FC}" dt="2020-08-10T11:35:10.815" v="5434" actId="120"/>
          <ac:spMkLst>
            <pc:docMk/>
            <pc:sldMk cId="2110478187" sldId="454"/>
            <ac:spMk id="9" creationId="{E10EC653-F3E7-4F7B-9651-77B569E98948}"/>
          </ac:spMkLst>
        </pc:spChg>
        <pc:spChg chg="del">
          <ac:chgData name="Shaul Chamoula" userId="ac6f003072e8c24a" providerId="LiveId" clId="{BE7647E2-0610-41BB-A1BC-612ADFF7F3FC}" dt="2020-08-10T11:19:28.506" v="5290" actId="478"/>
          <ac:spMkLst>
            <pc:docMk/>
            <pc:sldMk cId="2110478187" sldId="454"/>
            <ac:spMk id="15" creationId="{EBE79693-3794-4B6B-B1AC-78D59D26F706}"/>
          </ac:spMkLst>
        </pc:spChg>
        <pc:spChg chg="mod">
          <ac:chgData name="Shaul Chamoula" userId="ac6f003072e8c24a" providerId="LiveId" clId="{BE7647E2-0610-41BB-A1BC-612ADFF7F3FC}" dt="2020-08-10T11:19:42.364" v="5294" actId="20577"/>
          <ac:spMkLst>
            <pc:docMk/>
            <pc:sldMk cId="2110478187" sldId="454"/>
            <ac:spMk id="16" creationId="{45EA239F-082B-4B52-A5F6-B13256E688B2}"/>
          </ac:spMkLst>
        </pc:spChg>
        <pc:graphicFrameChg chg="add mod">
          <ac:chgData name="Shaul Chamoula" userId="ac6f003072e8c24a" providerId="LiveId" clId="{BE7647E2-0610-41BB-A1BC-612ADFF7F3FC}" dt="2020-08-10T11:25:55.796" v="5370" actId="20577"/>
          <ac:graphicFrameMkLst>
            <pc:docMk/>
            <pc:sldMk cId="2110478187" sldId="454"/>
            <ac:graphicFrameMk id="8" creationId="{498BFEDA-DACC-4BE0-BFE2-66C717311555}"/>
          </ac:graphicFrameMkLst>
        </pc:graphicFrameChg>
        <pc:graphicFrameChg chg="del">
          <ac:chgData name="Shaul Chamoula" userId="ac6f003072e8c24a" providerId="LiveId" clId="{BE7647E2-0610-41BB-A1BC-612ADFF7F3FC}" dt="2020-08-10T11:19:28.506" v="5290" actId="478"/>
          <ac:graphicFrameMkLst>
            <pc:docMk/>
            <pc:sldMk cId="2110478187" sldId="454"/>
            <ac:graphicFrameMk id="10" creationId="{F1E03735-8C9E-4353-BDC9-A65AC2FB8E9F}"/>
          </ac:graphicFrameMkLst>
        </pc:graphicFrameChg>
        <pc:cxnChg chg="mod">
          <ac:chgData name="Shaul Chamoula" userId="ac6f003072e8c24a" providerId="LiveId" clId="{BE7647E2-0610-41BB-A1BC-612ADFF7F3FC}" dt="2020-08-10T11:21:14.470" v="5306" actId="1076"/>
          <ac:cxnSpMkLst>
            <pc:docMk/>
            <pc:sldMk cId="2110478187" sldId="454"/>
            <ac:cxnSpMk id="23" creationId="{7D60C3DA-585C-401A-8424-549CDC3735D0}"/>
          </ac:cxnSpMkLst>
        </pc:cxnChg>
      </pc:sldChg>
      <pc:sldChg chg="addSp delSp add del mod">
        <pc:chgData name="Shaul Chamoula" userId="ac6f003072e8c24a" providerId="LiveId" clId="{BE7647E2-0610-41BB-A1BC-612ADFF7F3FC}" dt="2020-08-10T11:20:10.589" v="5300"/>
        <pc:sldMkLst>
          <pc:docMk/>
          <pc:sldMk cId="1008586259" sldId="455"/>
        </pc:sldMkLst>
        <pc:spChg chg="add del">
          <ac:chgData name="Shaul Chamoula" userId="ac6f003072e8c24a" providerId="LiveId" clId="{BE7647E2-0610-41BB-A1BC-612ADFF7F3FC}" dt="2020-08-10T11:20:09.339" v="5298" actId="22"/>
          <ac:spMkLst>
            <pc:docMk/>
            <pc:sldMk cId="1008586259" sldId="455"/>
            <ac:spMk id="9" creationId="{D4D5DD9C-E6AF-4223-90EA-A36A3C598B1B}"/>
          </ac:spMkLst>
        </pc:spChg>
        <pc:spChg chg="add del">
          <ac:chgData name="Shaul Chamoula" userId="ac6f003072e8c24a" providerId="LiveId" clId="{BE7647E2-0610-41BB-A1BC-612ADFF7F3FC}" dt="2020-08-10T11:20:10.032" v="5299" actId="478"/>
          <ac:spMkLst>
            <pc:docMk/>
            <pc:sldMk cId="1008586259" sldId="455"/>
            <ac:spMk id="15" creationId="{EBE79693-3794-4B6B-B1AC-78D59D26F706}"/>
          </ac:spMkLst>
        </pc:spChg>
        <pc:graphicFrameChg chg="add del">
          <ac:chgData name="Shaul Chamoula" userId="ac6f003072e8c24a" providerId="LiveId" clId="{BE7647E2-0610-41BB-A1BC-612ADFF7F3FC}" dt="2020-08-10T11:20:09.339" v="5298" actId="22"/>
          <ac:graphicFrameMkLst>
            <pc:docMk/>
            <pc:sldMk cId="1008586259" sldId="455"/>
            <ac:graphicFrameMk id="8" creationId="{47C4695B-3636-4903-830A-EEFF3C8A695C}"/>
          </ac:graphicFrameMkLst>
        </pc:graphicFrameChg>
        <pc:graphicFrameChg chg="add del">
          <ac:chgData name="Shaul Chamoula" userId="ac6f003072e8c24a" providerId="LiveId" clId="{BE7647E2-0610-41BB-A1BC-612ADFF7F3FC}" dt="2020-08-10T11:20:10.032" v="5299" actId="478"/>
          <ac:graphicFrameMkLst>
            <pc:docMk/>
            <pc:sldMk cId="1008586259" sldId="455"/>
            <ac:graphicFrameMk id="10" creationId="{F1E03735-8C9E-4353-BDC9-A65AC2FB8E9F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5:15.269" v="5435" actId="120"/>
        <pc:sldMkLst>
          <pc:docMk/>
          <pc:sldMk cId="2505040446" sldId="455"/>
        </pc:sldMkLst>
        <pc:spChg chg="add mod">
          <ac:chgData name="Shaul Chamoula" userId="ac6f003072e8c24a" providerId="LiveId" clId="{BE7647E2-0610-41BB-A1BC-612ADFF7F3FC}" dt="2020-08-10T11:35:15.269" v="5435" actId="120"/>
          <ac:spMkLst>
            <pc:docMk/>
            <pc:sldMk cId="2505040446" sldId="455"/>
            <ac:spMk id="9" creationId="{6EEC185B-EB13-4BD5-BB3B-FE0A37C947AB}"/>
          </ac:spMkLst>
        </pc:spChg>
        <pc:spChg chg="del">
          <ac:chgData name="Shaul Chamoula" userId="ac6f003072e8c24a" providerId="LiveId" clId="{BE7647E2-0610-41BB-A1BC-612ADFF7F3FC}" dt="2020-08-10T11:20:38.287" v="5302" actId="478"/>
          <ac:spMkLst>
            <pc:docMk/>
            <pc:sldMk cId="2505040446" sldId="455"/>
            <ac:spMk id="16" creationId="{114B8BBB-5C13-4733-B192-4A609034A08D}"/>
          </ac:spMkLst>
        </pc:spChg>
        <pc:spChg chg="mod">
          <ac:chgData name="Shaul Chamoula" userId="ac6f003072e8c24a" providerId="LiveId" clId="{BE7647E2-0610-41BB-A1BC-612ADFF7F3FC}" dt="2020-08-10T11:20:44.630" v="5304" actId="20577"/>
          <ac:spMkLst>
            <pc:docMk/>
            <pc:sldMk cId="2505040446" sldId="455"/>
            <ac:spMk id="22" creationId="{C7896F34-EA4E-4A84-B8A9-F9EF830F8144}"/>
          </ac:spMkLst>
        </pc:spChg>
        <pc:graphicFrameChg chg="add mod">
          <ac:chgData name="Shaul Chamoula" userId="ac6f003072e8c24a" providerId="LiveId" clId="{BE7647E2-0610-41BB-A1BC-612ADFF7F3FC}" dt="2020-08-10T11:25:46.381" v="5363" actId="20577"/>
          <ac:graphicFrameMkLst>
            <pc:docMk/>
            <pc:sldMk cId="2505040446" sldId="455"/>
            <ac:graphicFrameMk id="8" creationId="{5F36B9F5-B7CC-4AC0-8331-04AB6DBDD48A}"/>
          </ac:graphicFrameMkLst>
        </pc:graphicFrameChg>
        <pc:graphicFrameChg chg="del">
          <ac:chgData name="Shaul Chamoula" userId="ac6f003072e8c24a" providerId="LiveId" clId="{BE7647E2-0610-41BB-A1BC-612ADFF7F3FC}" dt="2020-08-10T11:20:38.287" v="5302" actId="478"/>
          <ac:graphicFrameMkLst>
            <pc:docMk/>
            <pc:sldMk cId="2505040446" sldId="455"/>
            <ac:graphicFrameMk id="14" creationId="{26BAAFF4-5F85-4EB2-B392-BE60E1410586}"/>
          </ac:graphicFrameMkLst>
        </pc:graphicFrameChg>
        <pc:cxnChg chg="mod">
          <ac:chgData name="Shaul Chamoula" userId="ac6f003072e8c24a" providerId="LiveId" clId="{BE7647E2-0610-41BB-A1BC-612ADFF7F3FC}" dt="2020-08-10T11:20:52.603" v="5305" actId="1076"/>
          <ac:cxnSpMkLst>
            <pc:docMk/>
            <pc:sldMk cId="2505040446" sldId="455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5:07.297" v="5433" actId="120"/>
        <pc:sldMkLst>
          <pc:docMk/>
          <pc:sldMk cId="1982486762" sldId="456"/>
        </pc:sldMkLst>
        <pc:spChg chg="del">
          <ac:chgData name="Shaul Chamoula" userId="ac6f003072e8c24a" providerId="LiveId" clId="{BE7647E2-0610-41BB-A1BC-612ADFF7F3FC}" dt="2020-08-10T11:26:44.241" v="5372" actId="478"/>
          <ac:spMkLst>
            <pc:docMk/>
            <pc:sldMk cId="1982486762" sldId="456"/>
            <ac:spMk id="9" creationId="{6228C072-2441-4FA4-91B7-CFC435F94D56}"/>
          </ac:spMkLst>
        </pc:spChg>
        <pc:spChg chg="add mod">
          <ac:chgData name="Shaul Chamoula" userId="ac6f003072e8c24a" providerId="LiveId" clId="{BE7647E2-0610-41BB-A1BC-612ADFF7F3FC}" dt="2020-08-10T11:35:07.297" v="5433" actId="120"/>
          <ac:spMkLst>
            <pc:docMk/>
            <pc:sldMk cId="1982486762" sldId="456"/>
            <ac:spMk id="14" creationId="{23CD5A08-6F8A-4E0B-8D78-EC6002E7B41E}"/>
          </ac:spMkLst>
        </pc:spChg>
        <pc:graphicFrameChg chg="del">
          <ac:chgData name="Shaul Chamoula" userId="ac6f003072e8c24a" providerId="LiveId" clId="{BE7647E2-0610-41BB-A1BC-612ADFF7F3FC}" dt="2020-08-10T11:26:44.241" v="5372" actId="478"/>
          <ac:graphicFrameMkLst>
            <pc:docMk/>
            <pc:sldMk cId="1982486762" sldId="456"/>
            <ac:graphicFrameMk id="8" creationId="{F3E554E2-B530-4E9F-B8DE-0E9F0469D21B}"/>
          </ac:graphicFrameMkLst>
        </pc:graphicFrameChg>
        <pc:graphicFrameChg chg="add">
          <ac:chgData name="Shaul Chamoula" userId="ac6f003072e8c24a" providerId="LiveId" clId="{BE7647E2-0610-41BB-A1BC-612ADFF7F3FC}" dt="2020-08-10T11:26:45.206" v="5373" actId="22"/>
          <ac:graphicFrameMkLst>
            <pc:docMk/>
            <pc:sldMk cId="1982486762" sldId="456"/>
            <ac:graphicFrameMk id="10" creationId="{114E0A8C-D247-43E4-990B-70627FC7BEAF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5:01.877" v="5432" actId="120"/>
        <pc:sldMkLst>
          <pc:docMk/>
          <pc:sldMk cId="2802877189" sldId="457"/>
        </pc:sldMkLst>
        <pc:spChg chg="mod">
          <ac:chgData name="Shaul Chamoula" userId="ac6f003072e8c24a" providerId="LiveId" clId="{BE7647E2-0610-41BB-A1BC-612ADFF7F3FC}" dt="2020-08-10T11:27:41.523" v="5383" actId="20577"/>
          <ac:spMkLst>
            <pc:docMk/>
            <pc:sldMk cId="2802877189" sldId="457"/>
            <ac:spMk id="7" creationId="{9EFE690F-2869-4FA1-9574-1293FED60D80}"/>
          </ac:spMkLst>
        </pc:spChg>
        <pc:spChg chg="del">
          <ac:chgData name="Shaul Chamoula" userId="ac6f003072e8c24a" providerId="LiveId" clId="{BE7647E2-0610-41BB-A1BC-612ADFF7F3FC}" dt="2020-08-10T11:27:04.606" v="5375" actId="478"/>
          <ac:spMkLst>
            <pc:docMk/>
            <pc:sldMk cId="2802877189" sldId="457"/>
            <ac:spMk id="9" creationId="{04ECDAA5-E46E-4653-A77D-8C5B5D25ACB6}"/>
          </ac:spMkLst>
        </pc:spChg>
        <pc:spChg chg="add mod">
          <ac:chgData name="Shaul Chamoula" userId="ac6f003072e8c24a" providerId="LiveId" clId="{BE7647E2-0610-41BB-A1BC-612ADFF7F3FC}" dt="2020-08-10T11:35:01.877" v="5432" actId="120"/>
          <ac:spMkLst>
            <pc:docMk/>
            <pc:sldMk cId="2802877189" sldId="457"/>
            <ac:spMk id="14" creationId="{861C545F-FDA7-4C04-81B7-D9A11702F422}"/>
          </ac:spMkLst>
        </pc:spChg>
        <pc:graphicFrameChg chg="del">
          <ac:chgData name="Shaul Chamoula" userId="ac6f003072e8c24a" providerId="LiveId" clId="{BE7647E2-0610-41BB-A1BC-612ADFF7F3FC}" dt="2020-08-10T11:27:04.606" v="5375" actId="478"/>
          <ac:graphicFrameMkLst>
            <pc:docMk/>
            <pc:sldMk cId="2802877189" sldId="457"/>
            <ac:graphicFrameMk id="8" creationId="{80027EF3-BF27-4608-86EF-EEEA26EC38CC}"/>
          </ac:graphicFrameMkLst>
        </pc:graphicFrameChg>
        <pc:graphicFrameChg chg="add mod">
          <ac:chgData name="Shaul Chamoula" userId="ac6f003072e8c24a" providerId="LiveId" clId="{BE7647E2-0610-41BB-A1BC-612ADFF7F3FC}" dt="2020-08-10T11:27:27.384" v="5382" actId="20577"/>
          <ac:graphicFrameMkLst>
            <pc:docMk/>
            <pc:sldMk cId="2802877189" sldId="457"/>
            <ac:graphicFrameMk id="10" creationId="{8C998A6B-D897-4667-8A7A-19F8ED31418B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4:57.943" v="5431" actId="120"/>
        <pc:sldMkLst>
          <pc:docMk/>
          <pc:sldMk cId="704339387" sldId="458"/>
        </pc:sldMkLst>
        <pc:spChg chg="del">
          <ac:chgData name="Shaul Chamoula" userId="ac6f003072e8c24a" providerId="LiveId" clId="{BE7647E2-0610-41BB-A1BC-612ADFF7F3FC}" dt="2020-08-10T11:28:38.244" v="5385" actId="478"/>
          <ac:spMkLst>
            <pc:docMk/>
            <pc:sldMk cId="704339387" sldId="458"/>
            <ac:spMk id="7" creationId="{6B7A42F0-04F9-462A-9EFE-13EFA9916C12}"/>
          </ac:spMkLst>
        </pc:spChg>
        <pc:spChg chg="add mod">
          <ac:chgData name="Shaul Chamoula" userId="ac6f003072e8c24a" providerId="LiveId" clId="{BE7647E2-0610-41BB-A1BC-612ADFF7F3FC}" dt="2020-08-10T11:34:57.943" v="5431" actId="120"/>
          <ac:spMkLst>
            <pc:docMk/>
            <pc:sldMk cId="704339387" sldId="458"/>
            <ac:spMk id="9" creationId="{67AFB3A7-3A85-4790-B117-EFAAF228719E}"/>
          </ac:spMkLst>
        </pc:spChg>
        <pc:spChg chg="mod">
          <ac:chgData name="Shaul Chamoula" userId="ac6f003072e8c24a" providerId="LiveId" clId="{BE7647E2-0610-41BB-A1BC-612ADFF7F3FC}" dt="2020-08-10T11:29:08.201" v="5392" actId="14100"/>
          <ac:spMkLst>
            <pc:docMk/>
            <pc:sldMk cId="704339387" sldId="458"/>
            <ac:spMk id="14" creationId="{357CE839-B652-49E2-8A31-E47E54D791F2}"/>
          </ac:spMkLst>
        </pc:spChg>
        <pc:graphicFrameChg chg="del">
          <ac:chgData name="Shaul Chamoula" userId="ac6f003072e8c24a" providerId="LiveId" clId="{BE7647E2-0610-41BB-A1BC-612ADFF7F3FC}" dt="2020-08-10T11:28:38.244" v="5385" actId="478"/>
          <ac:graphicFrameMkLst>
            <pc:docMk/>
            <pc:sldMk cId="704339387" sldId="458"/>
            <ac:graphicFrameMk id="3" creationId="{2537898E-47CD-4262-BDFD-4FE166B3CE75}"/>
          </ac:graphicFrameMkLst>
        </pc:graphicFrameChg>
        <pc:graphicFrameChg chg="add">
          <ac:chgData name="Shaul Chamoula" userId="ac6f003072e8c24a" providerId="LiveId" clId="{BE7647E2-0610-41BB-A1BC-612ADFF7F3FC}" dt="2020-08-10T11:28:39.349" v="5386" actId="22"/>
          <ac:graphicFrameMkLst>
            <pc:docMk/>
            <pc:sldMk cId="704339387" sldId="458"/>
            <ac:graphicFrameMk id="8" creationId="{65AED2A6-2275-42A3-AD27-F1B4287B47E4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4:54.719" v="5430" actId="120"/>
        <pc:sldMkLst>
          <pc:docMk/>
          <pc:sldMk cId="3668083470" sldId="459"/>
        </pc:sldMkLst>
        <pc:spChg chg="del">
          <ac:chgData name="Shaul Chamoula" userId="ac6f003072e8c24a" providerId="LiveId" clId="{BE7647E2-0610-41BB-A1BC-612ADFF7F3FC}" dt="2020-08-10T11:30:07.664" v="5394" actId="478"/>
          <ac:spMkLst>
            <pc:docMk/>
            <pc:sldMk cId="3668083470" sldId="459"/>
            <ac:spMk id="9" creationId="{7CF38D1D-8908-4A89-A26D-7D510379B0F4}"/>
          </ac:spMkLst>
        </pc:spChg>
        <pc:spChg chg="add mod">
          <ac:chgData name="Shaul Chamoula" userId="ac6f003072e8c24a" providerId="LiveId" clId="{BE7647E2-0610-41BB-A1BC-612ADFF7F3FC}" dt="2020-08-10T11:34:54.719" v="5430" actId="120"/>
          <ac:spMkLst>
            <pc:docMk/>
            <pc:sldMk cId="3668083470" sldId="459"/>
            <ac:spMk id="14" creationId="{49E17E26-BB14-4E79-BEC0-0E75960FC3B7}"/>
          </ac:spMkLst>
        </pc:spChg>
        <pc:graphicFrameChg chg="del">
          <ac:chgData name="Shaul Chamoula" userId="ac6f003072e8c24a" providerId="LiveId" clId="{BE7647E2-0610-41BB-A1BC-612ADFF7F3FC}" dt="2020-08-10T11:30:07.664" v="5394" actId="478"/>
          <ac:graphicFrameMkLst>
            <pc:docMk/>
            <pc:sldMk cId="3668083470" sldId="459"/>
            <ac:graphicFrameMk id="8" creationId="{1F1778E3-128C-47F7-98DF-B4459E1594F4}"/>
          </ac:graphicFrameMkLst>
        </pc:graphicFrameChg>
        <pc:graphicFrameChg chg="add">
          <ac:chgData name="Shaul Chamoula" userId="ac6f003072e8c24a" providerId="LiveId" clId="{BE7647E2-0610-41BB-A1BC-612ADFF7F3FC}" dt="2020-08-10T11:30:08.444" v="5395" actId="22"/>
          <ac:graphicFrameMkLst>
            <pc:docMk/>
            <pc:sldMk cId="3668083470" sldId="459"/>
            <ac:graphicFrameMk id="10" creationId="{6D08C142-1233-49F2-945E-BA4A65931C8B}"/>
          </ac:graphicFrameMkLst>
        </pc:graphicFrameChg>
        <pc:cxnChg chg="mod">
          <ac:chgData name="Shaul Chamoula" userId="ac6f003072e8c24a" providerId="LiveId" clId="{BE7647E2-0610-41BB-A1BC-612ADFF7F3FC}" dt="2020-08-10T11:30:25.134" v="5396" actId="1076"/>
          <ac:cxnSpMkLst>
            <pc:docMk/>
            <pc:sldMk cId="3668083470" sldId="459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4:49.901" v="5429" actId="120"/>
        <pc:sldMkLst>
          <pc:docMk/>
          <pc:sldMk cId="2963674628" sldId="460"/>
        </pc:sldMkLst>
        <pc:spChg chg="del">
          <ac:chgData name="Shaul Chamoula" userId="ac6f003072e8c24a" providerId="LiveId" clId="{BE7647E2-0610-41BB-A1BC-612ADFF7F3FC}" dt="2020-08-10T11:30:49.657" v="5398" actId="478"/>
          <ac:spMkLst>
            <pc:docMk/>
            <pc:sldMk cId="2963674628" sldId="460"/>
            <ac:spMk id="9" creationId="{D28F88B7-6699-4977-BC31-ABCBA0F5EECC}"/>
          </ac:spMkLst>
        </pc:spChg>
        <pc:spChg chg="add mod">
          <ac:chgData name="Shaul Chamoula" userId="ac6f003072e8c24a" providerId="LiveId" clId="{BE7647E2-0610-41BB-A1BC-612ADFF7F3FC}" dt="2020-08-10T11:34:49.901" v="5429" actId="120"/>
          <ac:spMkLst>
            <pc:docMk/>
            <pc:sldMk cId="2963674628" sldId="460"/>
            <ac:spMk id="14" creationId="{8DEF5596-70C8-4AD4-9BBF-69ECEDFFDA51}"/>
          </ac:spMkLst>
        </pc:spChg>
        <pc:graphicFrameChg chg="del">
          <ac:chgData name="Shaul Chamoula" userId="ac6f003072e8c24a" providerId="LiveId" clId="{BE7647E2-0610-41BB-A1BC-612ADFF7F3FC}" dt="2020-08-10T11:30:49.657" v="5398" actId="478"/>
          <ac:graphicFrameMkLst>
            <pc:docMk/>
            <pc:sldMk cId="2963674628" sldId="460"/>
            <ac:graphicFrameMk id="8" creationId="{E98DE4A8-91F0-47C3-8B8C-8A5A31A8C3A7}"/>
          </ac:graphicFrameMkLst>
        </pc:graphicFrameChg>
        <pc:graphicFrameChg chg="add">
          <ac:chgData name="Shaul Chamoula" userId="ac6f003072e8c24a" providerId="LiveId" clId="{BE7647E2-0610-41BB-A1BC-612ADFF7F3FC}" dt="2020-08-10T11:30:50.303" v="5399" actId="22"/>
          <ac:graphicFrameMkLst>
            <pc:docMk/>
            <pc:sldMk cId="2963674628" sldId="460"/>
            <ac:graphicFrameMk id="10" creationId="{5E9BB42E-51CA-4312-B95F-8A59B262A1C3}"/>
          </ac:graphicFrameMkLst>
        </pc:graphicFrameChg>
        <pc:cxnChg chg="mod">
          <ac:chgData name="Shaul Chamoula" userId="ac6f003072e8c24a" providerId="LiveId" clId="{BE7647E2-0610-41BB-A1BC-612ADFF7F3FC}" dt="2020-08-10T11:30:57.209" v="5400" actId="1076"/>
          <ac:cxnSpMkLst>
            <pc:docMk/>
            <pc:sldMk cId="2963674628" sldId="460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4:45.759" v="5428" actId="120"/>
        <pc:sldMkLst>
          <pc:docMk/>
          <pc:sldMk cId="961501912" sldId="461"/>
        </pc:sldMkLst>
        <pc:spChg chg="add mod">
          <ac:chgData name="Shaul Chamoula" userId="ac6f003072e8c24a" providerId="LiveId" clId="{BE7647E2-0610-41BB-A1BC-612ADFF7F3FC}" dt="2020-08-10T11:34:45.759" v="5428" actId="120"/>
          <ac:spMkLst>
            <pc:docMk/>
            <pc:sldMk cId="961501912" sldId="461"/>
            <ac:spMk id="9" creationId="{ECFE50AC-E732-43A1-BA8F-E4E993DFCEC9}"/>
          </ac:spMkLst>
        </pc:spChg>
        <pc:spChg chg="del">
          <ac:chgData name="Shaul Chamoula" userId="ac6f003072e8c24a" providerId="LiveId" clId="{BE7647E2-0610-41BB-A1BC-612ADFF7F3FC}" dt="2020-08-10T11:31:18.778" v="5402" actId="478"/>
          <ac:spMkLst>
            <pc:docMk/>
            <pc:sldMk cId="961501912" sldId="461"/>
            <ac:spMk id="14" creationId="{23CD5A08-6F8A-4E0B-8D78-EC6002E7B41E}"/>
          </ac:spMkLst>
        </pc:spChg>
        <pc:graphicFrameChg chg="add">
          <ac:chgData name="Shaul Chamoula" userId="ac6f003072e8c24a" providerId="LiveId" clId="{BE7647E2-0610-41BB-A1BC-612ADFF7F3FC}" dt="2020-08-10T11:31:19.574" v="5403" actId="22"/>
          <ac:graphicFrameMkLst>
            <pc:docMk/>
            <pc:sldMk cId="961501912" sldId="461"/>
            <ac:graphicFrameMk id="8" creationId="{7D3850F8-6427-48EC-9AEC-733DCDEB94B7}"/>
          </ac:graphicFrameMkLst>
        </pc:graphicFrameChg>
        <pc:graphicFrameChg chg="del">
          <ac:chgData name="Shaul Chamoula" userId="ac6f003072e8c24a" providerId="LiveId" clId="{BE7647E2-0610-41BB-A1BC-612ADFF7F3FC}" dt="2020-08-10T11:31:18.778" v="5402" actId="478"/>
          <ac:graphicFrameMkLst>
            <pc:docMk/>
            <pc:sldMk cId="961501912" sldId="461"/>
            <ac:graphicFrameMk id="10" creationId="{114E0A8C-D247-43E4-990B-70627FC7BEAF}"/>
          </ac:graphicFrameMkLst>
        </pc:graphicFrameChg>
      </pc:sldChg>
      <pc:sldChg chg="modSp add mod">
        <pc:chgData name="Shaul Chamoula" userId="ac6f003072e8c24a" providerId="LiveId" clId="{BE7647E2-0610-41BB-A1BC-612ADFF7F3FC}" dt="2020-08-10T11:34:38.112" v="5427" actId="120"/>
        <pc:sldMkLst>
          <pc:docMk/>
          <pc:sldMk cId="221357506" sldId="462"/>
        </pc:sldMkLst>
        <pc:spChg chg="mod">
          <ac:chgData name="Shaul Chamoula" userId="ac6f003072e8c24a" providerId="LiveId" clId="{BE7647E2-0610-41BB-A1BC-612ADFF7F3FC}" dt="2020-08-10T11:31:59.273" v="5408" actId="20577"/>
          <ac:spMkLst>
            <pc:docMk/>
            <pc:sldMk cId="221357506" sldId="462"/>
            <ac:spMk id="7" creationId="{9EFE690F-2869-4FA1-9574-1293FED60D80}"/>
          </ac:spMkLst>
        </pc:spChg>
        <pc:spChg chg="mod">
          <ac:chgData name="Shaul Chamoula" userId="ac6f003072e8c24a" providerId="LiveId" clId="{BE7647E2-0610-41BB-A1BC-612ADFF7F3FC}" dt="2020-08-10T11:34:38.112" v="5427" actId="120"/>
          <ac:spMkLst>
            <pc:docMk/>
            <pc:sldMk cId="221357506" sldId="462"/>
            <ac:spMk id="14" creationId="{861C545F-FDA7-4C04-81B7-D9A11702F422}"/>
          </ac:spMkLst>
        </pc:spChg>
        <pc:graphicFrameChg chg="mod">
          <ac:chgData name="Shaul Chamoula" userId="ac6f003072e8c24a" providerId="LiveId" clId="{BE7647E2-0610-41BB-A1BC-612ADFF7F3FC}" dt="2020-08-10T11:32:03.772" v="5409" actId="20577"/>
          <ac:graphicFrameMkLst>
            <pc:docMk/>
            <pc:sldMk cId="221357506" sldId="462"/>
            <ac:graphicFrameMk id="10" creationId="{8C998A6B-D897-4667-8A7A-19F8ED31418B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4:32.484" v="5426" actId="120"/>
        <pc:sldMkLst>
          <pc:docMk/>
          <pc:sldMk cId="2857884343" sldId="463"/>
        </pc:sldMkLst>
        <pc:spChg chg="add del">
          <ac:chgData name="Shaul Chamoula" userId="ac6f003072e8c24a" providerId="LiveId" clId="{BE7647E2-0610-41BB-A1BC-612ADFF7F3FC}" dt="2020-08-10T11:33:19.068" v="5417" actId="22"/>
          <ac:spMkLst>
            <pc:docMk/>
            <pc:sldMk cId="2857884343" sldId="463"/>
            <ac:spMk id="7" creationId="{2EF2BC03-2C6E-4183-8BBC-52832AD46592}"/>
          </ac:spMkLst>
        </pc:spChg>
        <pc:spChg chg="add del">
          <ac:chgData name="Shaul Chamoula" userId="ac6f003072e8c24a" providerId="LiveId" clId="{BE7647E2-0610-41BB-A1BC-612ADFF7F3FC}" dt="2020-08-10T11:33:29.298" v="5419" actId="478"/>
          <ac:spMkLst>
            <pc:docMk/>
            <pc:sldMk cId="2857884343" sldId="463"/>
            <ac:spMk id="9" creationId="{67AFB3A7-3A85-4790-B117-EFAAF228719E}"/>
          </ac:spMkLst>
        </pc:spChg>
        <pc:spChg chg="mod">
          <ac:chgData name="Shaul Chamoula" userId="ac6f003072e8c24a" providerId="LiveId" clId="{BE7647E2-0610-41BB-A1BC-612ADFF7F3FC}" dt="2020-08-10T11:33:55.078" v="5425" actId="14100"/>
          <ac:spMkLst>
            <pc:docMk/>
            <pc:sldMk cId="2857884343" sldId="463"/>
            <ac:spMk id="14" creationId="{357CE839-B652-49E2-8A31-E47E54D791F2}"/>
          </ac:spMkLst>
        </pc:spChg>
        <pc:spChg chg="add mod">
          <ac:chgData name="Shaul Chamoula" userId="ac6f003072e8c24a" providerId="LiveId" clId="{BE7647E2-0610-41BB-A1BC-612ADFF7F3FC}" dt="2020-08-10T11:34:32.484" v="5426" actId="120"/>
          <ac:spMkLst>
            <pc:docMk/>
            <pc:sldMk cId="2857884343" sldId="463"/>
            <ac:spMk id="17" creationId="{3679D06E-F286-4E82-9C23-C0D08CBC66E9}"/>
          </ac:spMkLst>
        </pc:spChg>
        <pc:graphicFrameChg chg="add del">
          <ac:chgData name="Shaul Chamoula" userId="ac6f003072e8c24a" providerId="LiveId" clId="{BE7647E2-0610-41BB-A1BC-612ADFF7F3FC}" dt="2020-08-10T11:33:19.068" v="5417" actId="22"/>
          <ac:graphicFrameMkLst>
            <pc:docMk/>
            <pc:sldMk cId="2857884343" sldId="463"/>
            <ac:graphicFrameMk id="3" creationId="{7C14D9AB-7226-4C41-8DF0-9E308C26E428}"/>
          </ac:graphicFrameMkLst>
        </pc:graphicFrameChg>
        <pc:graphicFrameChg chg="add del">
          <ac:chgData name="Shaul Chamoula" userId="ac6f003072e8c24a" providerId="LiveId" clId="{BE7647E2-0610-41BB-A1BC-612ADFF7F3FC}" dt="2020-08-10T11:33:29.298" v="5419" actId="478"/>
          <ac:graphicFrameMkLst>
            <pc:docMk/>
            <pc:sldMk cId="2857884343" sldId="463"/>
            <ac:graphicFrameMk id="8" creationId="{65AED2A6-2275-42A3-AD27-F1B4287B47E4}"/>
          </ac:graphicFrameMkLst>
        </pc:graphicFrameChg>
        <pc:graphicFrameChg chg="add">
          <ac:chgData name="Shaul Chamoula" userId="ac6f003072e8c24a" providerId="LiveId" clId="{BE7647E2-0610-41BB-A1BC-612ADFF7F3FC}" dt="2020-08-10T11:33:30.867" v="5420" actId="22"/>
          <ac:graphicFrameMkLst>
            <pc:docMk/>
            <pc:sldMk cId="2857884343" sldId="463"/>
            <ac:graphicFrameMk id="10" creationId="{4EF5A07C-AA90-43F1-8787-28CC2D94557A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37:39.873" v="5464" actId="1076"/>
        <pc:sldMkLst>
          <pc:docMk/>
          <pc:sldMk cId="4032922185" sldId="464"/>
        </pc:sldMkLst>
        <pc:spChg chg="add">
          <ac:chgData name="Shaul Chamoula" userId="ac6f003072e8c24a" providerId="LiveId" clId="{BE7647E2-0610-41BB-A1BC-612ADFF7F3FC}" dt="2020-08-10T11:37:31.458" v="5463" actId="22"/>
          <ac:spMkLst>
            <pc:docMk/>
            <pc:sldMk cId="4032922185" sldId="464"/>
            <ac:spMk id="9" creationId="{59CCA010-9D09-4C12-BA54-34616B0DE897}"/>
          </ac:spMkLst>
        </pc:spChg>
        <pc:spChg chg="del">
          <ac:chgData name="Shaul Chamoula" userId="ac6f003072e8c24a" providerId="LiveId" clId="{BE7647E2-0610-41BB-A1BC-612ADFF7F3FC}" dt="2020-08-10T11:37:30.535" v="5462" actId="478"/>
          <ac:spMkLst>
            <pc:docMk/>
            <pc:sldMk cId="4032922185" sldId="464"/>
            <ac:spMk id="14" creationId="{49E17E26-BB14-4E79-BEC0-0E75960FC3B7}"/>
          </ac:spMkLst>
        </pc:spChg>
        <pc:graphicFrameChg chg="add">
          <ac:chgData name="Shaul Chamoula" userId="ac6f003072e8c24a" providerId="LiveId" clId="{BE7647E2-0610-41BB-A1BC-612ADFF7F3FC}" dt="2020-08-10T11:37:31.458" v="5463" actId="22"/>
          <ac:graphicFrameMkLst>
            <pc:docMk/>
            <pc:sldMk cId="4032922185" sldId="464"/>
            <ac:graphicFrameMk id="8" creationId="{6078A9C0-71D4-4770-8B26-7C775663EB0C}"/>
          </ac:graphicFrameMkLst>
        </pc:graphicFrameChg>
        <pc:graphicFrameChg chg="del">
          <ac:chgData name="Shaul Chamoula" userId="ac6f003072e8c24a" providerId="LiveId" clId="{BE7647E2-0610-41BB-A1BC-612ADFF7F3FC}" dt="2020-08-10T11:37:30.535" v="5462" actId="478"/>
          <ac:graphicFrameMkLst>
            <pc:docMk/>
            <pc:sldMk cId="4032922185" sldId="464"/>
            <ac:graphicFrameMk id="10" creationId="{6D08C142-1233-49F2-945E-BA4A65931C8B}"/>
          </ac:graphicFrameMkLst>
        </pc:graphicFrameChg>
        <pc:cxnChg chg="mod">
          <ac:chgData name="Shaul Chamoula" userId="ac6f003072e8c24a" providerId="LiveId" clId="{BE7647E2-0610-41BB-A1BC-612ADFF7F3FC}" dt="2020-08-10T11:37:39.873" v="5464" actId="1076"/>
          <ac:cxnSpMkLst>
            <pc:docMk/>
            <pc:sldMk cId="4032922185" sldId="464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38:02.179" v="5468" actId="1076"/>
        <pc:sldMkLst>
          <pc:docMk/>
          <pc:sldMk cId="479243186" sldId="465"/>
        </pc:sldMkLst>
        <pc:spChg chg="add">
          <ac:chgData name="Shaul Chamoula" userId="ac6f003072e8c24a" providerId="LiveId" clId="{BE7647E2-0610-41BB-A1BC-612ADFF7F3FC}" dt="2020-08-10T11:37:56.966" v="5467" actId="22"/>
          <ac:spMkLst>
            <pc:docMk/>
            <pc:sldMk cId="479243186" sldId="465"/>
            <ac:spMk id="9" creationId="{D4A397BF-B0CA-42CE-B355-32E6765E88B0}"/>
          </ac:spMkLst>
        </pc:spChg>
        <pc:spChg chg="del">
          <ac:chgData name="Shaul Chamoula" userId="ac6f003072e8c24a" providerId="LiveId" clId="{BE7647E2-0610-41BB-A1BC-612ADFF7F3FC}" dt="2020-08-10T11:37:56.357" v="5466" actId="478"/>
          <ac:spMkLst>
            <pc:docMk/>
            <pc:sldMk cId="479243186" sldId="465"/>
            <ac:spMk id="14" creationId="{8DEF5596-70C8-4AD4-9BBF-69ECEDFFDA51}"/>
          </ac:spMkLst>
        </pc:spChg>
        <pc:graphicFrameChg chg="add">
          <ac:chgData name="Shaul Chamoula" userId="ac6f003072e8c24a" providerId="LiveId" clId="{BE7647E2-0610-41BB-A1BC-612ADFF7F3FC}" dt="2020-08-10T11:37:56.966" v="5467" actId="22"/>
          <ac:graphicFrameMkLst>
            <pc:docMk/>
            <pc:sldMk cId="479243186" sldId="465"/>
            <ac:graphicFrameMk id="8" creationId="{6A3A35C3-A1CF-4091-8B2A-62732C2DC8F9}"/>
          </ac:graphicFrameMkLst>
        </pc:graphicFrameChg>
        <pc:graphicFrameChg chg="del">
          <ac:chgData name="Shaul Chamoula" userId="ac6f003072e8c24a" providerId="LiveId" clId="{BE7647E2-0610-41BB-A1BC-612ADFF7F3FC}" dt="2020-08-10T11:37:56.357" v="5466" actId="478"/>
          <ac:graphicFrameMkLst>
            <pc:docMk/>
            <pc:sldMk cId="479243186" sldId="465"/>
            <ac:graphicFrameMk id="10" creationId="{5E9BB42E-51CA-4312-B95F-8A59B262A1C3}"/>
          </ac:graphicFrameMkLst>
        </pc:graphicFrameChg>
        <pc:cxnChg chg="mod">
          <ac:chgData name="Shaul Chamoula" userId="ac6f003072e8c24a" providerId="LiveId" clId="{BE7647E2-0610-41BB-A1BC-612ADFF7F3FC}" dt="2020-08-10T11:38:02.179" v="5468" actId="1076"/>
          <ac:cxnSpMkLst>
            <pc:docMk/>
            <pc:sldMk cId="479243186" sldId="465"/>
            <ac:cxnSpMk id="32" creationId="{3593B694-4284-4FD2-9F9D-D8AA1B8C8F78}"/>
          </ac:cxnSpMkLst>
        </pc:cxnChg>
      </pc:sldChg>
      <pc:sldChg chg="addSp delSp add mod">
        <pc:chgData name="Shaul Chamoula" userId="ac6f003072e8c24a" providerId="LiveId" clId="{BE7647E2-0610-41BB-A1BC-612ADFF7F3FC}" dt="2020-08-10T11:38:22.551" v="5471" actId="22"/>
        <pc:sldMkLst>
          <pc:docMk/>
          <pc:sldMk cId="1631514377" sldId="466"/>
        </pc:sldMkLst>
        <pc:spChg chg="del">
          <ac:chgData name="Shaul Chamoula" userId="ac6f003072e8c24a" providerId="LiveId" clId="{BE7647E2-0610-41BB-A1BC-612ADFF7F3FC}" dt="2020-08-10T11:38:21.076" v="5470" actId="478"/>
          <ac:spMkLst>
            <pc:docMk/>
            <pc:sldMk cId="1631514377" sldId="466"/>
            <ac:spMk id="9" creationId="{ECFE50AC-E732-43A1-BA8F-E4E993DFCEC9}"/>
          </ac:spMkLst>
        </pc:spChg>
        <pc:spChg chg="add">
          <ac:chgData name="Shaul Chamoula" userId="ac6f003072e8c24a" providerId="LiveId" clId="{BE7647E2-0610-41BB-A1BC-612ADFF7F3FC}" dt="2020-08-10T11:38:22.551" v="5471" actId="22"/>
          <ac:spMkLst>
            <pc:docMk/>
            <pc:sldMk cId="1631514377" sldId="466"/>
            <ac:spMk id="14" creationId="{4A8F7F9F-811F-4485-B888-D5D89F82066A}"/>
          </ac:spMkLst>
        </pc:spChg>
        <pc:graphicFrameChg chg="del">
          <ac:chgData name="Shaul Chamoula" userId="ac6f003072e8c24a" providerId="LiveId" clId="{BE7647E2-0610-41BB-A1BC-612ADFF7F3FC}" dt="2020-08-10T11:38:21.076" v="5470" actId="478"/>
          <ac:graphicFrameMkLst>
            <pc:docMk/>
            <pc:sldMk cId="1631514377" sldId="466"/>
            <ac:graphicFrameMk id="8" creationId="{7D3850F8-6427-48EC-9AEC-733DCDEB94B7}"/>
          </ac:graphicFrameMkLst>
        </pc:graphicFrameChg>
        <pc:graphicFrameChg chg="add">
          <ac:chgData name="Shaul Chamoula" userId="ac6f003072e8c24a" providerId="LiveId" clId="{BE7647E2-0610-41BB-A1BC-612ADFF7F3FC}" dt="2020-08-10T11:38:22.551" v="5471" actId="22"/>
          <ac:graphicFrameMkLst>
            <pc:docMk/>
            <pc:sldMk cId="1631514377" sldId="466"/>
            <ac:graphicFrameMk id="10" creationId="{82CEB158-A421-4418-910F-1F498AECF07B}"/>
          </ac:graphicFrameMkLst>
        </pc:graphicFrameChg>
      </pc:sldChg>
      <pc:sldChg chg="modSp add mod">
        <pc:chgData name="Shaul Chamoula" userId="ac6f003072e8c24a" providerId="LiveId" clId="{BE7647E2-0610-41BB-A1BC-612ADFF7F3FC}" dt="2020-08-10T11:40:16.016" v="5491" actId="1076"/>
        <pc:sldMkLst>
          <pc:docMk/>
          <pc:sldMk cId="1477619067" sldId="467"/>
        </pc:sldMkLst>
        <pc:spChg chg="mod">
          <ac:chgData name="Shaul Chamoula" userId="ac6f003072e8c24a" providerId="LiveId" clId="{BE7647E2-0610-41BB-A1BC-612ADFF7F3FC}" dt="2020-08-10T11:40:16.016" v="5491" actId="1076"/>
          <ac:spMkLst>
            <pc:docMk/>
            <pc:sldMk cId="1477619067" sldId="467"/>
            <ac:spMk id="3" creationId="{46CEFCC1-700D-48F1-BB60-9B3148423D1F}"/>
          </ac:spMkLst>
        </pc:spChg>
        <pc:spChg chg="mod">
          <ac:chgData name="Shaul Chamoula" userId="ac6f003072e8c24a" providerId="LiveId" clId="{BE7647E2-0610-41BB-A1BC-612ADFF7F3FC}" dt="2020-08-10T11:40:16.016" v="5491" actId="1076"/>
          <ac:spMkLst>
            <pc:docMk/>
            <pc:sldMk cId="1477619067" sldId="467"/>
            <ac:spMk id="7" creationId="{9EFE690F-2869-4FA1-9574-1293FED60D80}"/>
          </ac:spMkLst>
        </pc:spChg>
        <pc:graphicFrameChg chg="mod">
          <ac:chgData name="Shaul Chamoula" userId="ac6f003072e8c24a" providerId="LiveId" clId="{BE7647E2-0610-41BB-A1BC-612ADFF7F3FC}" dt="2020-08-10T11:38:58.409" v="5480" actId="20577"/>
          <ac:graphicFrameMkLst>
            <pc:docMk/>
            <pc:sldMk cId="1477619067" sldId="467"/>
            <ac:graphicFrameMk id="10" creationId="{8C998A6B-D897-4667-8A7A-19F8ED31418B}"/>
          </ac:graphicFrameMkLst>
        </pc:graphicFrameChg>
      </pc:sldChg>
      <pc:sldChg chg="modSp add mod">
        <pc:chgData name="Shaul Chamoula" userId="ac6f003072e8c24a" providerId="LiveId" clId="{BE7647E2-0610-41BB-A1BC-612ADFF7F3FC}" dt="2020-08-10T11:40:02.257" v="5490" actId="1076"/>
        <pc:sldMkLst>
          <pc:docMk/>
          <pc:sldMk cId="593723224" sldId="468"/>
        </pc:sldMkLst>
        <pc:spChg chg="mod">
          <ac:chgData name="Shaul Chamoula" userId="ac6f003072e8c24a" providerId="LiveId" clId="{BE7647E2-0610-41BB-A1BC-612ADFF7F3FC}" dt="2020-08-10T11:40:02.257" v="5490" actId="1076"/>
          <ac:spMkLst>
            <pc:docMk/>
            <pc:sldMk cId="593723224" sldId="468"/>
            <ac:spMk id="14" creationId="{357CE839-B652-49E2-8A31-E47E54D791F2}"/>
          </ac:spMkLst>
        </pc:spChg>
        <pc:spChg chg="mod">
          <ac:chgData name="Shaul Chamoula" userId="ac6f003072e8c24a" providerId="LiveId" clId="{BE7647E2-0610-41BB-A1BC-612ADFF7F3FC}" dt="2020-08-10T11:39:45.972" v="5489" actId="14100"/>
          <ac:spMkLst>
            <pc:docMk/>
            <pc:sldMk cId="593723224" sldId="468"/>
            <ac:spMk id="17" creationId="{3679D06E-F286-4E82-9C23-C0D08CBC66E9}"/>
          </ac:spMkLst>
        </pc:spChg>
        <pc:graphicFrameChg chg="mod">
          <ac:chgData name="Shaul Chamoula" userId="ac6f003072e8c24a" providerId="LiveId" clId="{BE7647E2-0610-41BB-A1BC-612ADFF7F3FC}" dt="2020-08-10T11:39:32.868" v="5485" actId="20577"/>
          <ac:graphicFrameMkLst>
            <pc:docMk/>
            <pc:sldMk cId="593723224" sldId="468"/>
            <ac:graphicFrameMk id="10" creationId="{4EF5A07C-AA90-43F1-8787-28CC2D94557A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41:36.816" v="5501" actId="1076"/>
        <pc:sldMkLst>
          <pc:docMk/>
          <pc:sldMk cId="632257105" sldId="469"/>
        </pc:sldMkLst>
        <pc:spChg chg="del">
          <ac:chgData name="Shaul Chamoula" userId="ac6f003072e8c24a" providerId="LiveId" clId="{BE7647E2-0610-41BB-A1BC-612ADFF7F3FC}" dt="2020-08-10T11:40:55.360" v="5493" actId="478"/>
          <ac:spMkLst>
            <pc:docMk/>
            <pc:sldMk cId="632257105" sldId="469"/>
            <ac:spMk id="9" creationId="{59CCA010-9D09-4C12-BA54-34616B0DE897}"/>
          </ac:spMkLst>
        </pc:spChg>
        <pc:spChg chg="add">
          <ac:chgData name="Shaul Chamoula" userId="ac6f003072e8c24a" providerId="LiveId" clId="{BE7647E2-0610-41BB-A1BC-612ADFF7F3FC}" dt="2020-08-10T11:40:56.050" v="5494" actId="22"/>
          <ac:spMkLst>
            <pc:docMk/>
            <pc:sldMk cId="632257105" sldId="469"/>
            <ac:spMk id="14" creationId="{0A183DEE-4791-469A-84A2-3E939C1B9CE0}"/>
          </ac:spMkLst>
        </pc:spChg>
        <pc:graphicFrameChg chg="del">
          <ac:chgData name="Shaul Chamoula" userId="ac6f003072e8c24a" providerId="LiveId" clId="{BE7647E2-0610-41BB-A1BC-612ADFF7F3FC}" dt="2020-08-10T11:40:55.360" v="5493" actId="478"/>
          <ac:graphicFrameMkLst>
            <pc:docMk/>
            <pc:sldMk cId="632257105" sldId="469"/>
            <ac:graphicFrameMk id="8" creationId="{6078A9C0-71D4-4770-8B26-7C775663EB0C}"/>
          </ac:graphicFrameMkLst>
        </pc:graphicFrameChg>
        <pc:graphicFrameChg chg="add">
          <ac:chgData name="Shaul Chamoula" userId="ac6f003072e8c24a" providerId="LiveId" clId="{BE7647E2-0610-41BB-A1BC-612ADFF7F3FC}" dt="2020-08-10T11:40:56.050" v="5494" actId="22"/>
          <ac:graphicFrameMkLst>
            <pc:docMk/>
            <pc:sldMk cId="632257105" sldId="469"/>
            <ac:graphicFrameMk id="10" creationId="{288406AA-A2C6-43CD-9BEA-E9645358CA56}"/>
          </ac:graphicFrameMkLst>
        </pc:graphicFrameChg>
        <pc:cxnChg chg="mod">
          <ac:chgData name="Shaul Chamoula" userId="ac6f003072e8c24a" providerId="LiveId" clId="{BE7647E2-0610-41BB-A1BC-612ADFF7F3FC}" dt="2020-08-10T11:41:36.816" v="5501" actId="1076"/>
          <ac:cxnSpMkLst>
            <pc:docMk/>
            <pc:sldMk cId="632257105" sldId="469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41:32.851" v="5500" actId="1076"/>
        <pc:sldMkLst>
          <pc:docMk/>
          <pc:sldMk cId="3920269512" sldId="470"/>
        </pc:sldMkLst>
        <pc:spChg chg="del">
          <ac:chgData name="Shaul Chamoula" userId="ac6f003072e8c24a" providerId="LiveId" clId="{BE7647E2-0610-41BB-A1BC-612ADFF7F3FC}" dt="2020-08-10T11:41:17.054" v="5497" actId="478"/>
          <ac:spMkLst>
            <pc:docMk/>
            <pc:sldMk cId="3920269512" sldId="470"/>
            <ac:spMk id="9" creationId="{D4A397BF-B0CA-42CE-B355-32E6765E88B0}"/>
          </ac:spMkLst>
        </pc:spChg>
        <pc:spChg chg="add">
          <ac:chgData name="Shaul Chamoula" userId="ac6f003072e8c24a" providerId="LiveId" clId="{BE7647E2-0610-41BB-A1BC-612ADFF7F3FC}" dt="2020-08-10T11:41:18.196" v="5498" actId="22"/>
          <ac:spMkLst>
            <pc:docMk/>
            <pc:sldMk cId="3920269512" sldId="470"/>
            <ac:spMk id="14" creationId="{F8663B11-7418-4082-BAD8-06812E1393C9}"/>
          </ac:spMkLst>
        </pc:spChg>
        <pc:graphicFrameChg chg="del">
          <ac:chgData name="Shaul Chamoula" userId="ac6f003072e8c24a" providerId="LiveId" clId="{BE7647E2-0610-41BB-A1BC-612ADFF7F3FC}" dt="2020-08-10T11:41:17.054" v="5497" actId="478"/>
          <ac:graphicFrameMkLst>
            <pc:docMk/>
            <pc:sldMk cId="3920269512" sldId="470"/>
            <ac:graphicFrameMk id="8" creationId="{6A3A35C3-A1CF-4091-8B2A-62732C2DC8F9}"/>
          </ac:graphicFrameMkLst>
        </pc:graphicFrameChg>
        <pc:graphicFrameChg chg="add">
          <ac:chgData name="Shaul Chamoula" userId="ac6f003072e8c24a" providerId="LiveId" clId="{BE7647E2-0610-41BB-A1BC-612ADFF7F3FC}" dt="2020-08-10T11:41:18.196" v="5498" actId="22"/>
          <ac:graphicFrameMkLst>
            <pc:docMk/>
            <pc:sldMk cId="3920269512" sldId="470"/>
            <ac:graphicFrameMk id="10" creationId="{F9DFDE1A-0026-4D16-B92F-24AFBCB61261}"/>
          </ac:graphicFrameMkLst>
        </pc:graphicFrameChg>
        <pc:cxnChg chg="mod">
          <ac:chgData name="Shaul Chamoula" userId="ac6f003072e8c24a" providerId="LiveId" clId="{BE7647E2-0610-41BB-A1BC-612ADFF7F3FC}" dt="2020-08-10T11:41:32.851" v="5500" actId="1076"/>
          <ac:cxnSpMkLst>
            <pc:docMk/>
            <pc:sldMk cId="3920269512" sldId="470"/>
            <ac:cxnSpMk id="32" creationId="{3593B694-4284-4FD2-9F9D-D8AA1B8C8F78}"/>
          </ac:cxnSpMkLst>
        </pc:cxnChg>
      </pc:sldChg>
      <pc:sldChg chg="addSp delSp add mod">
        <pc:chgData name="Shaul Chamoula" userId="ac6f003072e8c24a" providerId="LiveId" clId="{BE7647E2-0610-41BB-A1BC-612ADFF7F3FC}" dt="2020-08-10T11:41:55.308" v="5504" actId="22"/>
        <pc:sldMkLst>
          <pc:docMk/>
          <pc:sldMk cId="815172538" sldId="471"/>
        </pc:sldMkLst>
        <pc:spChg chg="add">
          <ac:chgData name="Shaul Chamoula" userId="ac6f003072e8c24a" providerId="LiveId" clId="{BE7647E2-0610-41BB-A1BC-612ADFF7F3FC}" dt="2020-08-10T11:41:55.308" v="5504" actId="22"/>
          <ac:spMkLst>
            <pc:docMk/>
            <pc:sldMk cId="815172538" sldId="471"/>
            <ac:spMk id="9" creationId="{32D35CCB-D6A6-44E5-9E63-34C1C1B7A474}"/>
          </ac:spMkLst>
        </pc:spChg>
        <pc:spChg chg="del">
          <ac:chgData name="Shaul Chamoula" userId="ac6f003072e8c24a" providerId="LiveId" clId="{BE7647E2-0610-41BB-A1BC-612ADFF7F3FC}" dt="2020-08-10T11:41:54.741" v="5503" actId="478"/>
          <ac:spMkLst>
            <pc:docMk/>
            <pc:sldMk cId="815172538" sldId="471"/>
            <ac:spMk id="14" creationId="{4A8F7F9F-811F-4485-B888-D5D89F82066A}"/>
          </ac:spMkLst>
        </pc:spChg>
        <pc:graphicFrameChg chg="add">
          <ac:chgData name="Shaul Chamoula" userId="ac6f003072e8c24a" providerId="LiveId" clId="{BE7647E2-0610-41BB-A1BC-612ADFF7F3FC}" dt="2020-08-10T11:41:55.308" v="5504" actId="22"/>
          <ac:graphicFrameMkLst>
            <pc:docMk/>
            <pc:sldMk cId="815172538" sldId="471"/>
            <ac:graphicFrameMk id="8" creationId="{E89FF933-549E-4FB3-A694-6383DC6E72F9}"/>
          </ac:graphicFrameMkLst>
        </pc:graphicFrameChg>
        <pc:graphicFrameChg chg="del">
          <ac:chgData name="Shaul Chamoula" userId="ac6f003072e8c24a" providerId="LiveId" clId="{BE7647E2-0610-41BB-A1BC-612ADFF7F3FC}" dt="2020-08-10T11:41:54.741" v="5503" actId="478"/>
          <ac:graphicFrameMkLst>
            <pc:docMk/>
            <pc:sldMk cId="815172538" sldId="471"/>
            <ac:graphicFrameMk id="10" creationId="{82CEB158-A421-4418-910F-1F498AECF07B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42:45.445" v="5513" actId="22"/>
        <pc:sldMkLst>
          <pc:docMk/>
          <pc:sldMk cId="4202680225" sldId="472"/>
        </pc:sldMkLst>
        <pc:spChg chg="mod">
          <ac:chgData name="Shaul Chamoula" userId="ac6f003072e8c24a" providerId="LiveId" clId="{BE7647E2-0610-41BB-A1BC-612ADFF7F3FC}" dt="2020-08-10T11:42:22.022" v="5511" actId="20577"/>
          <ac:spMkLst>
            <pc:docMk/>
            <pc:sldMk cId="4202680225" sldId="472"/>
            <ac:spMk id="7" creationId="{9EFE690F-2869-4FA1-9574-1293FED60D80}"/>
          </ac:spMkLst>
        </pc:spChg>
        <pc:spChg chg="add">
          <ac:chgData name="Shaul Chamoula" userId="ac6f003072e8c24a" providerId="LiveId" clId="{BE7647E2-0610-41BB-A1BC-612ADFF7F3FC}" dt="2020-08-10T11:42:45.445" v="5513" actId="22"/>
          <ac:spMkLst>
            <pc:docMk/>
            <pc:sldMk cId="4202680225" sldId="472"/>
            <ac:spMk id="8" creationId="{28F5A288-61C4-42BF-BCE4-B03DA925050B}"/>
          </ac:spMkLst>
        </pc:spChg>
        <pc:spChg chg="del">
          <ac:chgData name="Shaul Chamoula" userId="ac6f003072e8c24a" providerId="LiveId" clId="{BE7647E2-0610-41BB-A1BC-612ADFF7F3FC}" dt="2020-08-10T11:42:45.024" v="5512" actId="478"/>
          <ac:spMkLst>
            <pc:docMk/>
            <pc:sldMk cId="4202680225" sldId="472"/>
            <ac:spMk id="14" creationId="{861C545F-FDA7-4C04-81B7-D9A11702F422}"/>
          </ac:spMkLst>
        </pc:spChg>
        <pc:graphicFrameChg chg="mod">
          <ac:chgData name="Shaul Chamoula" userId="ac6f003072e8c24a" providerId="LiveId" clId="{BE7647E2-0610-41BB-A1BC-612ADFF7F3FC}" dt="2020-08-10T11:42:11.943" v="5506" actId="20577"/>
          <ac:graphicFrameMkLst>
            <pc:docMk/>
            <pc:sldMk cId="4202680225" sldId="472"/>
            <ac:graphicFrameMk id="10" creationId="{8C998A6B-D897-4667-8A7A-19F8ED31418B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44:13.236" v="5532" actId="14100"/>
        <pc:sldMkLst>
          <pc:docMk/>
          <pc:sldMk cId="1740774017" sldId="473"/>
        </pc:sldMkLst>
        <pc:spChg chg="add del mod">
          <ac:chgData name="Shaul Chamoula" userId="ac6f003072e8c24a" providerId="LiveId" clId="{BE7647E2-0610-41BB-A1BC-612ADFF7F3FC}" dt="2020-08-10T11:43:52.014" v="5525" actId="22"/>
          <ac:spMkLst>
            <pc:docMk/>
            <pc:sldMk cId="1740774017" sldId="473"/>
            <ac:spMk id="3" creationId="{E0CFBE92-188E-46E9-922F-6391733F454D}"/>
          </ac:spMkLst>
        </pc:spChg>
        <pc:spChg chg="add mod">
          <ac:chgData name="Shaul Chamoula" userId="ac6f003072e8c24a" providerId="LiveId" clId="{BE7647E2-0610-41BB-A1BC-612ADFF7F3FC}" dt="2020-08-10T11:44:13.236" v="5532" actId="14100"/>
          <ac:spMkLst>
            <pc:docMk/>
            <pc:sldMk cId="1740774017" sldId="473"/>
            <ac:spMk id="7" creationId="{01703023-AC79-43E0-923A-4E2C6CCA0D12}"/>
          </ac:spMkLst>
        </pc:spChg>
        <pc:spChg chg="mod">
          <ac:chgData name="Shaul Chamoula" userId="ac6f003072e8c24a" providerId="LiveId" clId="{BE7647E2-0610-41BB-A1BC-612ADFF7F3FC}" dt="2020-08-10T11:43:59.959" v="5527" actId="1076"/>
          <ac:spMkLst>
            <pc:docMk/>
            <pc:sldMk cId="1740774017" sldId="473"/>
            <ac:spMk id="14" creationId="{357CE839-B652-49E2-8A31-E47E54D791F2}"/>
          </ac:spMkLst>
        </pc:spChg>
        <pc:spChg chg="del">
          <ac:chgData name="Shaul Chamoula" userId="ac6f003072e8c24a" providerId="LiveId" clId="{BE7647E2-0610-41BB-A1BC-612ADFF7F3FC}" dt="2020-08-10T11:43:21.675" v="5516" actId="478"/>
          <ac:spMkLst>
            <pc:docMk/>
            <pc:sldMk cId="1740774017" sldId="473"/>
            <ac:spMk id="17" creationId="{3679D06E-F286-4E82-9C23-C0D08CBC66E9}"/>
          </ac:spMkLst>
        </pc:spChg>
        <pc:graphicFrameChg chg="mod">
          <ac:chgData name="Shaul Chamoula" userId="ac6f003072e8c24a" providerId="LiveId" clId="{BE7647E2-0610-41BB-A1BC-612ADFF7F3FC}" dt="2020-08-10T11:43:16.056" v="5515" actId="20577"/>
          <ac:graphicFrameMkLst>
            <pc:docMk/>
            <pc:sldMk cId="1740774017" sldId="473"/>
            <ac:graphicFrameMk id="10" creationId="{4EF5A07C-AA90-43F1-8787-28CC2D94557A}"/>
          </ac:graphicFrameMkLst>
        </pc:graphicFrameChg>
      </pc:sldChg>
      <pc:sldChg chg="addSp delSp modSp add mod">
        <pc:chgData name="Shaul Chamoula" userId="ac6f003072e8c24a" providerId="LiveId" clId="{BE7647E2-0610-41BB-A1BC-612ADFF7F3FC}" dt="2020-08-10T11:44:50.683" v="5537" actId="1076"/>
        <pc:sldMkLst>
          <pc:docMk/>
          <pc:sldMk cId="1077400277" sldId="474"/>
        </pc:sldMkLst>
        <pc:spChg chg="add">
          <ac:chgData name="Shaul Chamoula" userId="ac6f003072e8c24a" providerId="LiveId" clId="{BE7647E2-0610-41BB-A1BC-612ADFF7F3FC}" dt="2020-08-10T11:44:36.674" v="5535" actId="22"/>
          <ac:spMkLst>
            <pc:docMk/>
            <pc:sldMk cId="1077400277" sldId="474"/>
            <ac:spMk id="9" creationId="{69B13A65-4051-4672-A784-1D5EEEAC0745}"/>
          </ac:spMkLst>
        </pc:spChg>
        <pc:spChg chg="del">
          <ac:chgData name="Shaul Chamoula" userId="ac6f003072e8c24a" providerId="LiveId" clId="{BE7647E2-0610-41BB-A1BC-612ADFF7F3FC}" dt="2020-08-10T11:44:35.627" v="5534" actId="478"/>
          <ac:spMkLst>
            <pc:docMk/>
            <pc:sldMk cId="1077400277" sldId="474"/>
            <ac:spMk id="14" creationId="{0A183DEE-4791-469A-84A2-3E939C1B9CE0}"/>
          </ac:spMkLst>
        </pc:spChg>
        <pc:graphicFrameChg chg="add">
          <ac:chgData name="Shaul Chamoula" userId="ac6f003072e8c24a" providerId="LiveId" clId="{BE7647E2-0610-41BB-A1BC-612ADFF7F3FC}" dt="2020-08-10T11:44:36.674" v="5535" actId="22"/>
          <ac:graphicFrameMkLst>
            <pc:docMk/>
            <pc:sldMk cId="1077400277" sldId="474"/>
            <ac:graphicFrameMk id="8" creationId="{EE8B92D2-75D5-408B-8360-6AFF8D842301}"/>
          </ac:graphicFrameMkLst>
        </pc:graphicFrameChg>
        <pc:graphicFrameChg chg="del">
          <ac:chgData name="Shaul Chamoula" userId="ac6f003072e8c24a" providerId="LiveId" clId="{BE7647E2-0610-41BB-A1BC-612ADFF7F3FC}" dt="2020-08-10T11:44:35.627" v="5534" actId="478"/>
          <ac:graphicFrameMkLst>
            <pc:docMk/>
            <pc:sldMk cId="1077400277" sldId="474"/>
            <ac:graphicFrameMk id="10" creationId="{288406AA-A2C6-43CD-9BEA-E9645358CA56}"/>
          </ac:graphicFrameMkLst>
        </pc:graphicFrameChg>
        <pc:cxnChg chg="mod">
          <ac:chgData name="Shaul Chamoula" userId="ac6f003072e8c24a" providerId="LiveId" clId="{BE7647E2-0610-41BB-A1BC-612ADFF7F3FC}" dt="2020-08-10T11:44:50.683" v="5537" actId="1076"/>
          <ac:cxnSpMkLst>
            <pc:docMk/>
            <pc:sldMk cId="1077400277" sldId="474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45:23.009" v="5542" actId="1076"/>
        <pc:sldMkLst>
          <pc:docMk/>
          <pc:sldMk cId="3042877328" sldId="475"/>
        </pc:sldMkLst>
        <pc:spChg chg="add">
          <ac:chgData name="Shaul Chamoula" userId="ac6f003072e8c24a" providerId="LiveId" clId="{BE7647E2-0610-41BB-A1BC-612ADFF7F3FC}" dt="2020-08-10T11:45:09.002" v="5540" actId="22"/>
          <ac:spMkLst>
            <pc:docMk/>
            <pc:sldMk cId="3042877328" sldId="475"/>
            <ac:spMk id="9" creationId="{1D5EDFCE-804B-4168-B3D5-52DF02792BEE}"/>
          </ac:spMkLst>
        </pc:spChg>
        <pc:spChg chg="del">
          <ac:chgData name="Shaul Chamoula" userId="ac6f003072e8c24a" providerId="LiveId" clId="{BE7647E2-0610-41BB-A1BC-612ADFF7F3FC}" dt="2020-08-10T11:45:07.531" v="5539" actId="478"/>
          <ac:spMkLst>
            <pc:docMk/>
            <pc:sldMk cId="3042877328" sldId="475"/>
            <ac:spMk id="14" creationId="{F8663B11-7418-4082-BAD8-06812E1393C9}"/>
          </ac:spMkLst>
        </pc:spChg>
        <pc:graphicFrameChg chg="add">
          <ac:chgData name="Shaul Chamoula" userId="ac6f003072e8c24a" providerId="LiveId" clId="{BE7647E2-0610-41BB-A1BC-612ADFF7F3FC}" dt="2020-08-10T11:45:09.002" v="5540" actId="22"/>
          <ac:graphicFrameMkLst>
            <pc:docMk/>
            <pc:sldMk cId="3042877328" sldId="475"/>
            <ac:graphicFrameMk id="8" creationId="{1BF0B4ED-E8CF-4428-8702-318DD32A1E84}"/>
          </ac:graphicFrameMkLst>
        </pc:graphicFrameChg>
        <pc:graphicFrameChg chg="del">
          <ac:chgData name="Shaul Chamoula" userId="ac6f003072e8c24a" providerId="LiveId" clId="{BE7647E2-0610-41BB-A1BC-612ADFF7F3FC}" dt="2020-08-10T11:45:07.531" v="5539" actId="478"/>
          <ac:graphicFrameMkLst>
            <pc:docMk/>
            <pc:sldMk cId="3042877328" sldId="475"/>
            <ac:graphicFrameMk id="10" creationId="{F9DFDE1A-0026-4D16-B92F-24AFBCB61261}"/>
          </ac:graphicFrameMkLst>
        </pc:graphicFrameChg>
        <pc:cxnChg chg="mod">
          <ac:chgData name="Shaul Chamoula" userId="ac6f003072e8c24a" providerId="LiveId" clId="{BE7647E2-0610-41BB-A1BC-612ADFF7F3FC}" dt="2020-08-10T11:45:23.009" v="5542" actId="1076"/>
          <ac:cxnSpMkLst>
            <pc:docMk/>
            <pc:sldMk cId="3042877328" sldId="475"/>
            <ac:cxnSpMk id="32" creationId="{3593B694-4284-4FD2-9F9D-D8AA1B8C8F78}"/>
          </ac:cxnSpMkLst>
        </pc:cxnChg>
      </pc:sldChg>
      <pc:sldChg chg="addSp delSp modSp add mod">
        <pc:chgData name="Shaul Chamoula" userId="ac6f003072e8c24a" providerId="LiveId" clId="{BE7647E2-0610-41BB-A1BC-612ADFF7F3FC}" dt="2020-08-10T11:45:57.325" v="5547" actId="732"/>
        <pc:sldMkLst>
          <pc:docMk/>
          <pc:sldMk cId="2303272277" sldId="476"/>
        </pc:sldMkLst>
        <pc:spChg chg="del">
          <ac:chgData name="Shaul Chamoula" userId="ac6f003072e8c24a" providerId="LiveId" clId="{BE7647E2-0610-41BB-A1BC-612ADFF7F3FC}" dt="2020-08-10T11:45:42.839" v="5544" actId="478"/>
          <ac:spMkLst>
            <pc:docMk/>
            <pc:sldMk cId="2303272277" sldId="476"/>
            <ac:spMk id="9" creationId="{32D35CCB-D6A6-44E5-9E63-34C1C1B7A474}"/>
          </ac:spMkLst>
        </pc:spChg>
        <pc:spChg chg="add">
          <ac:chgData name="Shaul Chamoula" userId="ac6f003072e8c24a" providerId="LiveId" clId="{BE7647E2-0610-41BB-A1BC-612ADFF7F3FC}" dt="2020-08-10T11:45:43.338" v="5545" actId="22"/>
          <ac:spMkLst>
            <pc:docMk/>
            <pc:sldMk cId="2303272277" sldId="476"/>
            <ac:spMk id="14" creationId="{D1A46017-AFB9-487B-B760-3A593400DB6B}"/>
          </ac:spMkLst>
        </pc:spChg>
        <pc:graphicFrameChg chg="del">
          <ac:chgData name="Shaul Chamoula" userId="ac6f003072e8c24a" providerId="LiveId" clId="{BE7647E2-0610-41BB-A1BC-612ADFF7F3FC}" dt="2020-08-10T11:45:42.839" v="5544" actId="478"/>
          <ac:graphicFrameMkLst>
            <pc:docMk/>
            <pc:sldMk cId="2303272277" sldId="476"/>
            <ac:graphicFrameMk id="8" creationId="{E89FF933-549E-4FB3-A694-6383DC6E72F9}"/>
          </ac:graphicFrameMkLst>
        </pc:graphicFrameChg>
        <pc:graphicFrameChg chg="add">
          <ac:chgData name="Shaul Chamoula" userId="ac6f003072e8c24a" providerId="LiveId" clId="{BE7647E2-0610-41BB-A1BC-612ADFF7F3FC}" dt="2020-08-10T11:45:43.338" v="5545" actId="22"/>
          <ac:graphicFrameMkLst>
            <pc:docMk/>
            <pc:sldMk cId="2303272277" sldId="476"/>
            <ac:graphicFrameMk id="10" creationId="{D7616C04-ADEC-43FB-86A9-D7CEE2475016}"/>
          </ac:graphicFrameMkLst>
        </pc:graphicFrameChg>
        <pc:picChg chg="mod modCrop">
          <ac:chgData name="Shaul Chamoula" userId="ac6f003072e8c24a" providerId="LiveId" clId="{BE7647E2-0610-41BB-A1BC-612ADFF7F3FC}" dt="2020-08-10T11:45:57.325" v="5547" actId="732"/>
          <ac:picMkLst>
            <pc:docMk/>
            <pc:sldMk cId="2303272277" sldId="476"/>
            <ac:picMk id="3" creationId="{E2F3CCD4-472D-4899-8229-96F31535EBD2}"/>
          </ac:picMkLst>
        </pc:picChg>
      </pc:sldChg>
      <pc:sldChg chg="add">
        <pc:chgData name="Shaul Chamoula" userId="ac6f003072e8c24a" providerId="LiveId" clId="{BE7647E2-0610-41BB-A1BC-612ADFF7F3FC}" dt="2020-08-10T11:48:05.561" v="5551"/>
        <pc:sldMkLst>
          <pc:docMk/>
          <pc:sldMk cId="3920241506" sldId="477"/>
        </pc:sldMkLst>
      </pc:sldChg>
      <pc:sldChg chg="add ord">
        <pc:chgData name="Shaul Chamoula" userId="ac6f003072e8c24a" providerId="LiveId" clId="{BE7647E2-0610-41BB-A1BC-612ADFF7F3FC}" dt="2020-08-10T12:00:57.975" v="5560"/>
        <pc:sldMkLst>
          <pc:docMk/>
          <pc:sldMk cId="3334356579" sldId="4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7113E-64CB-4B1E-8C1E-5C95F9D9647C}" type="doc">
      <dgm:prSet loTypeId="urn:microsoft.com/office/officeart/2008/layout/HexagonCluster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04DF71-B0EB-43AB-AE5E-F09A9F4A6A9A}">
      <dgm:prSet phldrT="[Text]"/>
      <dgm:spPr/>
      <dgm:t>
        <a:bodyPr/>
        <a:lstStyle/>
        <a:p>
          <a:r>
            <a:rPr lang="he-IL" dirty="0"/>
            <a:t>עץ משפחה</a:t>
          </a:r>
          <a:endParaRPr lang="en-US" dirty="0"/>
        </a:p>
      </dgm:t>
    </dgm:pt>
    <dgm:pt modelId="{7672913A-ED9D-4492-A0A4-443261DD6153}" type="parTrans" cxnId="{91C21D48-C278-46B4-BDAB-6CC25EB12F69}">
      <dgm:prSet/>
      <dgm:spPr/>
      <dgm:t>
        <a:bodyPr/>
        <a:lstStyle/>
        <a:p>
          <a:endParaRPr lang="en-US"/>
        </a:p>
      </dgm:t>
    </dgm:pt>
    <dgm:pt modelId="{5CE0AB0E-7596-427F-879A-DD767FD95F98}" type="sibTrans" cxnId="{91C21D48-C278-46B4-BDAB-6CC25EB12F69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 l="-57000" r="-57000"/>
          </a:stretch>
        </a:blipFill>
      </dgm:spPr>
      <dgm:t>
        <a:bodyPr/>
        <a:lstStyle/>
        <a:p>
          <a:endParaRPr lang="en-US"/>
        </a:p>
      </dgm:t>
    </dgm:pt>
    <dgm:pt modelId="{0C3F787C-A514-484D-AF29-7FBCF3D393A7}">
      <dgm:prSet phldrT="[Text]"/>
      <dgm:spPr/>
      <dgm:t>
        <a:bodyPr/>
        <a:lstStyle/>
        <a:p>
          <a:r>
            <a:rPr lang="he-IL" dirty="0"/>
            <a:t>חיפוש ערך בעץ</a:t>
          </a:r>
          <a:endParaRPr lang="en-US" dirty="0"/>
        </a:p>
      </dgm:t>
    </dgm:pt>
    <dgm:pt modelId="{0559E22D-2661-4A74-9E5B-EEE008F0998D}" type="parTrans" cxnId="{B6E24595-6C52-46BB-A4B4-C89D2F823441}">
      <dgm:prSet/>
      <dgm:spPr/>
      <dgm:t>
        <a:bodyPr/>
        <a:lstStyle/>
        <a:p>
          <a:endParaRPr lang="en-US"/>
        </a:p>
      </dgm:t>
    </dgm:pt>
    <dgm:pt modelId="{E675C7A9-DD73-4A22-A735-E9A8BD925548}" type="sibTrans" cxnId="{B6E24595-6C52-46BB-A4B4-C89D2F823441}">
      <dgm:prSet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E9B68A63-79AE-4761-B6F3-22D5E3F0983F}">
      <dgm:prSet phldrT="[Text]"/>
      <dgm:spPr/>
      <dgm:t>
        <a:bodyPr/>
        <a:lstStyle/>
        <a:p>
          <a:r>
            <a:rPr lang="he-IL" dirty="0"/>
            <a:t>סכום ערכי צמתים בעץ</a:t>
          </a:r>
          <a:endParaRPr lang="en-US" dirty="0"/>
        </a:p>
      </dgm:t>
    </dgm:pt>
    <dgm:pt modelId="{81045A49-C983-43F1-968F-F3F0DA50D6B6}" type="parTrans" cxnId="{736AB4D3-B2D1-45DE-A594-C93E9776D3FC}">
      <dgm:prSet/>
      <dgm:spPr/>
      <dgm:t>
        <a:bodyPr/>
        <a:lstStyle/>
        <a:p>
          <a:endParaRPr lang="en-US"/>
        </a:p>
      </dgm:t>
    </dgm:pt>
    <dgm:pt modelId="{E74C61C5-DA7D-4045-ABA8-0489A7F378B4}" type="sibTrans" cxnId="{736AB4D3-B2D1-45DE-A594-C93E9776D3FC}">
      <dgm:prSet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304FA962-2326-4881-BBD8-99ED987F0502}" type="pres">
      <dgm:prSet presAssocID="{9347113E-64CB-4B1E-8C1E-5C95F9D9647C}" presName="Name0" presStyleCnt="0">
        <dgm:presLayoutVars>
          <dgm:chMax val="21"/>
          <dgm:chPref val="21"/>
        </dgm:presLayoutVars>
      </dgm:prSet>
      <dgm:spPr/>
    </dgm:pt>
    <dgm:pt modelId="{9FC9B377-848E-4CC7-80BE-B7ADE7EA8A2D}" type="pres">
      <dgm:prSet presAssocID="{A804DF71-B0EB-43AB-AE5E-F09A9F4A6A9A}" presName="text1" presStyleCnt="0"/>
      <dgm:spPr/>
    </dgm:pt>
    <dgm:pt modelId="{B335DB66-F332-42C3-A894-C918C6461367}" type="pres">
      <dgm:prSet presAssocID="{A804DF71-B0EB-43AB-AE5E-F09A9F4A6A9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38B29BE-6CD3-4F1E-B8E6-E484E4DA2904}" type="pres">
      <dgm:prSet presAssocID="{A804DF71-B0EB-43AB-AE5E-F09A9F4A6A9A}" presName="textaccent1" presStyleCnt="0"/>
      <dgm:spPr/>
    </dgm:pt>
    <dgm:pt modelId="{6870A039-C906-4C21-8DE5-43EBA6A6D161}" type="pres">
      <dgm:prSet presAssocID="{A804DF71-B0EB-43AB-AE5E-F09A9F4A6A9A}" presName="accentRepeatNode" presStyleLbl="solidAlignAcc1" presStyleIdx="0" presStyleCnt="6"/>
      <dgm:spPr/>
    </dgm:pt>
    <dgm:pt modelId="{0BAF6C3C-415C-41A7-9759-0E00B3C5537C}" type="pres">
      <dgm:prSet presAssocID="{5CE0AB0E-7596-427F-879A-DD767FD95F98}" presName="image1" presStyleCnt="0"/>
      <dgm:spPr/>
    </dgm:pt>
    <dgm:pt modelId="{1D793DE4-1A61-4338-BA6E-6DB057996CE2}" type="pres">
      <dgm:prSet presAssocID="{5CE0AB0E-7596-427F-879A-DD767FD95F98}" presName="imageRepeatNode" presStyleLbl="alignAcc1" presStyleIdx="0" presStyleCnt="3"/>
      <dgm:spPr/>
    </dgm:pt>
    <dgm:pt modelId="{616D5D88-455E-4E58-892A-F83062E22B6C}" type="pres">
      <dgm:prSet presAssocID="{5CE0AB0E-7596-427F-879A-DD767FD95F98}" presName="imageaccent1" presStyleCnt="0"/>
      <dgm:spPr/>
    </dgm:pt>
    <dgm:pt modelId="{18B977D0-FECB-42AE-B43C-ABF26AA622EE}" type="pres">
      <dgm:prSet presAssocID="{5CE0AB0E-7596-427F-879A-DD767FD95F98}" presName="accentRepeatNode" presStyleLbl="solidAlignAcc1" presStyleIdx="1" presStyleCnt="6"/>
      <dgm:spPr/>
    </dgm:pt>
    <dgm:pt modelId="{A1218B6A-8F2F-4BF4-A9B3-940A9D952507}" type="pres">
      <dgm:prSet presAssocID="{0C3F787C-A514-484D-AF29-7FBCF3D393A7}" presName="text2" presStyleCnt="0"/>
      <dgm:spPr/>
    </dgm:pt>
    <dgm:pt modelId="{2F095DF2-2D2C-4A94-93F0-F3FCA7136D4A}" type="pres">
      <dgm:prSet presAssocID="{0C3F787C-A514-484D-AF29-7FBCF3D393A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7FEF275-5D61-4E0F-991D-D58EA1B749D1}" type="pres">
      <dgm:prSet presAssocID="{0C3F787C-A514-484D-AF29-7FBCF3D393A7}" presName="textaccent2" presStyleCnt="0"/>
      <dgm:spPr/>
    </dgm:pt>
    <dgm:pt modelId="{5C4F6120-A546-4467-8B14-2C4565772A3C}" type="pres">
      <dgm:prSet presAssocID="{0C3F787C-A514-484D-AF29-7FBCF3D393A7}" presName="accentRepeatNode" presStyleLbl="solidAlignAcc1" presStyleIdx="2" presStyleCnt="6"/>
      <dgm:spPr/>
    </dgm:pt>
    <dgm:pt modelId="{D913C213-5D09-4517-8975-79E34B39EEEF}" type="pres">
      <dgm:prSet presAssocID="{E675C7A9-DD73-4A22-A735-E9A8BD925548}" presName="image2" presStyleCnt="0"/>
      <dgm:spPr/>
    </dgm:pt>
    <dgm:pt modelId="{9691F4DC-1ED8-4913-B01D-EF4A6370A7C6}" type="pres">
      <dgm:prSet presAssocID="{E675C7A9-DD73-4A22-A735-E9A8BD925548}" presName="imageRepeatNode" presStyleLbl="alignAcc1" presStyleIdx="1" presStyleCnt="3"/>
      <dgm:spPr/>
    </dgm:pt>
    <dgm:pt modelId="{D6A61CF8-716D-4A6C-A2AF-1111A5D78FBD}" type="pres">
      <dgm:prSet presAssocID="{E675C7A9-DD73-4A22-A735-E9A8BD925548}" presName="imageaccent2" presStyleCnt="0"/>
      <dgm:spPr/>
    </dgm:pt>
    <dgm:pt modelId="{4240D390-AC9C-4D0D-84B3-C794119C37D7}" type="pres">
      <dgm:prSet presAssocID="{E675C7A9-DD73-4A22-A735-E9A8BD925548}" presName="accentRepeatNode" presStyleLbl="solidAlignAcc1" presStyleIdx="3" presStyleCnt="6"/>
      <dgm:spPr/>
    </dgm:pt>
    <dgm:pt modelId="{EE3AEC60-12F8-4972-B608-752393ACDC46}" type="pres">
      <dgm:prSet presAssocID="{E9B68A63-79AE-4761-B6F3-22D5E3F0983F}" presName="text3" presStyleCnt="0"/>
      <dgm:spPr/>
    </dgm:pt>
    <dgm:pt modelId="{97FE189C-450C-41DF-B21C-96E04339D84D}" type="pres">
      <dgm:prSet presAssocID="{E9B68A63-79AE-4761-B6F3-22D5E3F0983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D794E8-F59E-43EA-B652-46C127BCAAD9}" type="pres">
      <dgm:prSet presAssocID="{E9B68A63-79AE-4761-B6F3-22D5E3F0983F}" presName="textaccent3" presStyleCnt="0"/>
      <dgm:spPr/>
    </dgm:pt>
    <dgm:pt modelId="{241AC32B-C03B-4891-9AC6-AFE4C7DE360A}" type="pres">
      <dgm:prSet presAssocID="{E9B68A63-79AE-4761-B6F3-22D5E3F0983F}" presName="accentRepeatNode" presStyleLbl="solidAlignAcc1" presStyleIdx="4" presStyleCnt="6"/>
      <dgm:spPr/>
    </dgm:pt>
    <dgm:pt modelId="{B73970A5-9A30-4FF0-A1FE-0458F7A870B6}" type="pres">
      <dgm:prSet presAssocID="{E74C61C5-DA7D-4045-ABA8-0489A7F378B4}" presName="image3" presStyleCnt="0"/>
      <dgm:spPr/>
    </dgm:pt>
    <dgm:pt modelId="{42EA42A2-4F07-421F-9B4E-308FCF388320}" type="pres">
      <dgm:prSet presAssocID="{E74C61C5-DA7D-4045-ABA8-0489A7F378B4}" presName="imageRepeatNode" presStyleLbl="alignAcc1" presStyleIdx="2" presStyleCnt="3"/>
      <dgm:spPr/>
    </dgm:pt>
    <dgm:pt modelId="{D8055BA0-44F7-4152-BDEA-9FA56E963474}" type="pres">
      <dgm:prSet presAssocID="{E74C61C5-DA7D-4045-ABA8-0489A7F378B4}" presName="imageaccent3" presStyleCnt="0"/>
      <dgm:spPr/>
    </dgm:pt>
    <dgm:pt modelId="{248EEBD6-42B2-416F-ACDC-8D443ACDCCF4}" type="pres">
      <dgm:prSet presAssocID="{E74C61C5-DA7D-4045-ABA8-0489A7F378B4}" presName="accentRepeatNode" presStyleLbl="solidAlignAcc1" presStyleIdx="5" presStyleCnt="6"/>
      <dgm:spPr/>
    </dgm:pt>
  </dgm:ptLst>
  <dgm:cxnLst>
    <dgm:cxn modelId="{176A6E20-935F-4D82-A7AF-640FB4D96E5F}" type="presOf" srcId="{A804DF71-B0EB-43AB-AE5E-F09A9F4A6A9A}" destId="{B335DB66-F332-42C3-A894-C918C6461367}" srcOrd="0" destOrd="0" presId="urn:microsoft.com/office/officeart/2008/layout/HexagonCluster"/>
    <dgm:cxn modelId="{91C21D48-C278-46B4-BDAB-6CC25EB12F69}" srcId="{9347113E-64CB-4B1E-8C1E-5C95F9D9647C}" destId="{A804DF71-B0EB-43AB-AE5E-F09A9F4A6A9A}" srcOrd="0" destOrd="0" parTransId="{7672913A-ED9D-4492-A0A4-443261DD6153}" sibTransId="{5CE0AB0E-7596-427F-879A-DD767FD95F98}"/>
    <dgm:cxn modelId="{73C6B557-6A20-412A-A972-6DCECD5C8001}" type="presOf" srcId="{E675C7A9-DD73-4A22-A735-E9A8BD925548}" destId="{9691F4DC-1ED8-4913-B01D-EF4A6370A7C6}" srcOrd="0" destOrd="0" presId="urn:microsoft.com/office/officeart/2008/layout/HexagonCluster"/>
    <dgm:cxn modelId="{0064B358-8623-45E3-A9C5-E1A60F0F86C2}" type="presOf" srcId="{0C3F787C-A514-484D-AF29-7FBCF3D393A7}" destId="{2F095DF2-2D2C-4A94-93F0-F3FCA7136D4A}" srcOrd="0" destOrd="0" presId="urn:microsoft.com/office/officeart/2008/layout/HexagonCluster"/>
    <dgm:cxn modelId="{2C66B05B-D3FC-4A62-B923-F63BB8E2398B}" type="presOf" srcId="{E74C61C5-DA7D-4045-ABA8-0489A7F378B4}" destId="{42EA42A2-4F07-421F-9B4E-308FCF388320}" srcOrd="0" destOrd="0" presId="urn:microsoft.com/office/officeart/2008/layout/HexagonCluster"/>
    <dgm:cxn modelId="{B6E24595-6C52-46BB-A4B4-C89D2F823441}" srcId="{9347113E-64CB-4B1E-8C1E-5C95F9D9647C}" destId="{0C3F787C-A514-484D-AF29-7FBCF3D393A7}" srcOrd="1" destOrd="0" parTransId="{0559E22D-2661-4A74-9E5B-EEE008F0998D}" sibTransId="{E675C7A9-DD73-4A22-A735-E9A8BD925548}"/>
    <dgm:cxn modelId="{7BE63DB3-0303-40D5-B9BC-19ED4E12C7DD}" type="presOf" srcId="{E9B68A63-79AE-4761-B6F3-22D5E3F0983F}" destId="{97FE189C-450C-41DF-B21C-96E04339D84D}" srcOrd="0" destOrd="0" presId="urn:microsoft.com/office/officeart/2008/layout/HexagonCluster"/>
    <dgm:cxn modelId="{736AB4D3-B2D1-45DE-A594-C93E9776D3FC}" srcId="{9347113E-64CB-4B1E-8C1E-5C95F9D9647C}" destId="{E9B68A63-79AE-4761-B6F3-22D5E3F0983F}" srcOrd="2" destOrd="0" parTransId="{81045A49-C983-43F1-968F-F3F0DA50D6B6}" sibTransId="{E74C61C5-DA7D-4045-ABA8-0489A7F378B4}"/>
    <dgm:cxn modelId="{D13908E4-B69D-43D1-9EBA-EB6A91E5C420}" type="presOf" srcId="{5CE0AB0E-7596-427F-879A-DD767FD95F98}" destId="{1D793DE4-1A61-4338-BA6E-6DB057996CE2}" srcOrd="0" destOrd="0" presId="urn:microsoft.com/office/officeart/2008/layout/HexagonCluster"/>
    <dgm:cxn modelId="{1C86E0F5-CC17-4448-8C27-99F23275E5AA}" type="presOf" srcId="{9347113E-64CB-4B1E-8C1E-5C95F9D9647C}" destId="{304FA962-2326-4881-BBD8-99ED987F0502}" srcOrd="0" destOrd="0" presId="urn:microsoft.com/office/officeart/2008/layout/HexagonCluster"/>
    <dgm:cxn modelId="{E2B977CA-52B6-4DF3-85D0-4E508791C95E}" type="presParOf" srcId="{304FA962-2326-4881-BBD8-99ED987F0502}" destId="{9FC9B377-848E-4CC7-80BE-B7ADE7EA8A2D}" srcOrd="0" destOrd="0" presId="urn:microsoft.com/office/officeart/2008/layout/HexagonCluster"/>
    <dgm:cxn modelId="{0C730F29-3C27-4322-9981-8A4AAEDFC2F8}" type="presParOf" srcId="{9FC9B377-848E-4CC7-80BE-B7ADE7EA8A2D}" destId="{B335DB66-F332-42C3-A894-C918C6461367}" srcOrd="0" destOrd="0" presId="urn:microsoft.com/office/officeart/2008/layout/HexagonCluster"/>
    <dgm:cxn modelId="{B897EEE7-D157-4AC8-9EF1-632C688963B3}" type="presParOf" srcId="{304FA962-2326-4881-BBD8-99ED987F0502}" destId="{F38B29BE-6CD3-4F1E-B8E6-E484E4DA2904}" srcOrd="1" destOrd="0" presId="urn:microsoft.com/office/officeart/2008/layout/HexagonCluster"/>
    <dgm:cxn modelId="{5B44E727-A8F1-4AF7-9FC8-A24B67D096CA}" type="presParOf" srcId="{F38B29BE-6CD3-4F1E-B8E6-E484E4DA2904}" destId="{6870A039-C906-4C21-8DE5-43EBA6A6D161}" srcOrd="0" destOrd="0" presId="urn:microsoft.com/office/officeart/2008/layout/HexagonCluster"/>
    <dgm:cxn modelId="{6C40BC4E-08D4-4FEE-98FB-2C538E0A2790}" type="presParOf" srcId="{304FA962-2326-4881-BBD8-99ED987F0502}" destId="{0BAF6C3C-415C-41A7-9759-0E00B3C5537C}" srcOrd="2" destOrd="0" presId="urn:microsoft.com/office/officeart/2008/layout/HexagonCluster"/>
    <dgm:cxn modelId="{08AB640F-3031-4298-B798-625CFF25FBE5}" type="presParOf" srcId="{0BAF6C3C-415C-41A7-9759-0E00B3C5537C}" destId="{1D793DE4-1A61-4338-BA6E-6DB057996CE2}" srcOrd="0" destOrd="0" presId="urn:microsoft.com/office/officeart/2008/layout/HexagonCluster"/>
    <dgm:cxn modelId="{EC290C11-A412-42C3-B8A8-ACC5B39D7AE6}" type="presParOf" srcId="{304FA962-2326-4881-BBD8-99ED987F0502}" destId="{616D5D88-455E-4E58-892A-F83062E22B6C}" srcOrd="3" destOrd="0" presId="urn:microsoft.com/office/officeart/2008/layout/HexagonCluster"/>
    <dgm:cxn modelId="{2C4522F9-DF5B-4A33-8EEF-A7B987C72B28}" type="presParOf" srcId="{616D5D88-455E-4E58-892A-F83062E22B6C}" destId="{18B977D0-FECB-42AE-B43C-ABF26AA622EE}" srcOrd="0" destOrd="0" presId="urn:microsoft.com/office/officeart/2008/layout/HexagonCluster"/>
    <dgm:cxn modelId="{3BC38244-9479-452B-AFE2-0BEDAB3CEC11}" type="presParOf" srcId="{304FA962-2326-4881-BBD8-99ED987F0502}" destId="{A1218B6A-8F2F-4BF4-A9B3-940A9D952507}" srcOrd="4" destOrd="0" presId="urn:microsoft.com/office/officeart/2008/layout/HexagonCluster"/>
    <dgm:cxn modelId="{02FF7C34-3598-4850-B11B-ACD68C2522C7}" type="presParOf" srcId="{A1218B6A-8F2F-4BF4-A9B3-940A9D952507}" destId="{2F095DF2-2D2C-4A94-93F0-F3FCA7136D4A}" srcOrd="0" destOrd="0" presId="urn:microsoft.com/office/officeart/2008/layout/HexagonCluster"/>
    <dgm:cxn modelId="{C1B9AED7-E7B6-48B9-A143-7B0003562D31}" type="presParOf" srcId="{304FA962-2326-4881-BBD8-99ED987F0502}" destId="{37FEF275-5D61-4E0F-991D-D58EA1B749D1}" srcOrd="5" destOrd="0" presId="urn:microsoft.com/office/officeart/2008/layout/HexagonCluster"/>
    <dgm:cxn modelId="{826BE590-36CE-4DA7-9D82-DC6E786D8599}" type="presParOf" srcId="{37FEF275-5D61-4E0F-991D-D58EA1B749D1}" destId="{5C4F6120-A546-4467-8B14-2C4565772A3C}" srcOrd="0" destOrd="0" presId="urn:microsoft.com/office/officeart/2008/layout/HexagonCluster"/>
    <dgm:cxn modelId="{1B0E6E5A-16A3-44BB-AA57-FA46B4174C9B}" type="presParOf" srcId="{304FA962-2326-4881-BBD8-99ED987F0502}" destId="{D913C213-5D09-4517-8975-79E34B39EEEF}" srcOrd="6" destOrd="0" presId="urn:microsoft.com/office/officeart/2008/layout/HexagonCluster"/>
    <dgm:cxn modelId="{E87939FA-47FB-4558-AA46-946AAC0EEA3E}" type="presParOf" srcId="{D913C213-5D09-4517-8975-79E34B39EEEF}" destId="{9691F4DC-1ED8-4913-B01D-EF4A6370A7C6}" srcOrd="0" destOrd="0" presId="urn:microsoft.com/office/officeart/2008/layout/HexagonCluster"/>
    <dgm:cxn modelId="{1B546F8D-3E3D-4504-A823-7C1245C87DEC}" type="presParOf" srcId="{304FA962-2326-4881-BBD8-99ED987F0502}" destId="{D6A61CF8-716D-4A6C-A2AF-1111A5D78FBD}" srcOrd="7" destOrd="0" presId="urn:microsoft.com/office/officeart/2008/layout/HexagonCluster"/>
    <dgm:cxn modelId="{7EEF2957-0309-41AB-A249-8E64F11E0C6B}" type="presParOf" srcId="{D6A61CF8-716D-4A6C-A2AF-1111A5D78FBD}" destId="{4240D390-AC9C-4D0D-84B3-C794119C37D7}" srcOrd="0" destOrd="0" presId="urn:microsoft.com/office/officeart/2008/layout/HexagonCluster"/>
    <dgm:cxn modelId="{8252F193-3725-4797-B5CB-7929CD18F7E6}" type="presParOf" srcId="{304FA962-2326-4881-BBD8-99ED987F0502}" destId="{EE3AEC60-12F8-4972-B608-752393ACDC46}" srcOrd="8" destOrd="0" presId="urn:microsoft.com/office/officeart/2008/layout/HexagonCluster"/>
    <dgm:cxn modelId="{660DB771-C797-40FB-8265-EB452EF8E803}" type="presParOf" srcId="{EE3AEC60-12F8-4972-B608-752393ACDC46}" destId="{97FE189C-450C-41DF-B21C-96E04339D84D}" srcOrd="0" destOrd="0" presId="urn:microsoft.com/office/officeart/2008/layout/HexagonCluster"/>
    <dgm:cxn modelId="{88368A36-B2DF-47DC-8442-C8EF1DEB1E78}" type="presParOf" srcId="{304FA962-2326-4881-BBD8-99ED987F0502}" destId="{80D794E8-F59E-43EA-B652-46C127BCAAD9}" srcOrd="9" destOrd="0" presId="urn:microsoft.com/office/officeart/2008/layout/HexagonCluster"/>
    <dgm:cxn modelId="{73065802-74F6-4893-AB0C-7D5ED1E2C679}" type="presParOf" srcId="{80D794E8-F59E-43EA-B652-46C127BCAAD9}" destId="{241AC32B-C03B-4891-9AC6-AFE4C7DE360A}" srcOrd="0" destOrd="0" presId="urn:microsoft.com/office/officeart/2008/layout/HexagonCluster"/>
    <dgm:cxn modelId="{665A298B-9BF0-43DE-AE10-2304FB13224C}" type="presParOf" srcId="{304FA962-2326-4881-BBD8-99ED987F0502}" destId="{B73970A5-9A30-4FF0-A1FE-0458F7A870B6}" srcOrd="10" destOrd="0" presId="urn:microsoft.com/office/officeart/2008/layout/HexagonCluster"/>
    <dgm:cxn modelId="{F88B7EB7-3CEB-436B-ACC4-152BA3DCD77B}" type="presParOf" srcId="{B73970A5-9A30-4FF0-A1FE-0458F7A870B6}" destId="{42EA42A2-4F07-421F-9B4E-308FCF388320}" srcOrd="0" destOrd="0" presId="urn:microsoft.com/office/officeart/2008/layout/HexagonCluster"/>
    <dgm:cxn modelId="{E0E2A414-E90F-404F-B333-1D3928E10740}" type="presParOf" srcId="{304FA962-2326-4881-BBD8-99ED987F0502}" destId="{D8055BA0-44F7-4152-BDEA-9FA56E963474}" srcOrd="11" destOrd="0" presId="urn:microsoft.com/office/officeart/2008/layout/HexagonCluster"/>
    <dgm:cxn modelId="{226736B6-3023-4B81-B41D-E581CEDD4BEC}" type="presParOf" srcId="{D8055BA0-44F7-4152-BDEA-9FA56E963474}" destId="{248EEBD6-42B2-416F-ACDC-8D443ACDCCF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D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H D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H D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H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91D89-4544-47C6-9EEC-2B68D12F5B9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4F811DD5-355E-4B65-93BD-44DBB98DEAC8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he-IL" sz="1400" dirty="0"/>
            <a:t>סריקה רקורסיבית של התת-עץ הימני</a:t>
          </a:r>
          <a:endParaRPr lang="en-US" sz="1400" dirty="0"/>
        </a:p>
      </dgm:t>
    </dgm:pt>
    <dgm:pt modelId="{26AF5750-611B-4220-A851-2F27B410B369}" type="parTrans" cxnId="{F13FC36D-5595-4B9B-ABF6-FAD137C6B23D}">
      <dgm:prSet/>
      <dgm:spPr/>
      <dgm:t>
        <a:bodyPr/>
        <a:lstStyle/>
        <a:p>
          <a:endParaRPr lang="en-US" sz="2000"/>
        </a:p>
      </dgm:t>
    </dgm:pt>
    <dgm:pt modelId="{318A8754-C413-4EB1-A8CB-2A1B3094B2A3}" type="sibTrans" cxnId="{F13FC36D-5595-4B9B-ABF6-FAD137C6B23D}">
      <dgm:prSet/>
      <dgm:spPr/>
      <dgm:t>
        <a:bodyPr/>
        <a:lstStyle/>
        <a:p>
          <a:endParaRPr lang="en-US" sz="2000"/>
        </a:p>
      </dgm:t>
    </dgm:pt>
    <dgm:pt modelId="{FC947104-C2CA-4742-80E4-2883DEB00F4C}">
      <dgm:prSet phldrT="[Text]" custT="1"/>
      <dgm:spPr/>
      <dgm:t>
        <a:bodyPr/>
        <a:lstStyle/>
        <a:p>
          <a:r>
            <a:rPr lang="he-IL" sz="1400" dirty="0"/>
            <a:t>ביקור בשורש העץ</a:t>
          </a:r>
          <a:endParaRPr lang="en-US" sz="1400" dirty="0"/>
        </a:p>
      </dgm:t>
    </dgm:pt>
    <dgm:pt modelId="{E96BE1F1-8A46-460D-AB58-1FB420107820}" type="parTrans" cxnId="{68F252CD-8726-498B-827E-5C2F9754731B}">
      <dgm:prSet/>
      <dgm:spPr/>
      <dgm:t>
        <a:bodyPr/>
        <a:lstStyle/>
        <a:p>
          <a:endParaRPr lang="en-US" sz="2000"/>
        </a:p>
      </dgm:t>
    </dgm:pt>
    <dgm:pt modelId="{3CB01720-9D58-4428-819E-E3DC480BAF72}" type="sibTrans" cxnId="{68F252CD-8726-498B-827E-5C2F9754731B}">
      <dgm:prSet/>
      <dgm:spPr/>
      <dgm:t>
        <a:bodyPr/>
        <a:lstStyle/>
        <a:p>
          <a:endParaRPr lang="en-US" sz="2000"/>
        </a:p>
      </dgm:t>
    </dgm:pt>
    <dgm:pt modelId="{2C28B05C-5E0B-4ECF-AA05-59E83F38519B}">
      <dgm:prSet phldrT="[Text]" custT="1"/>
      <dgm:spPr/>
      <dgm:t>
        <a:bodyPr/>
        <a:lstStyle/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he-IL" sz="1400" dirty="0"/>
        </a:p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1400" dirty="0"/>
            <a:t>סריקה רקורסיבית של התת-עץ השמאלי</a:t>
          </a:r>
          <a:endParaRPr lang="en-US" sz="1400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dirty="0"/>
        </a:p>
      </dgm:t>
    </dgm:pt>
    <dgm:pt modelId="{9F47747F-7028-4AF2-9EBA-E48C602EA53B}" type="parTrans" cxnId="{869C1A55-9429-41C1-85E3-21114111A98B}">
      <dgm:prSet/>
      <dgm:spPr/>
      <dgm:t>
        <a:bodyPr/>
        <a:lstStyle/>
        <a:p>
          <a:endParaRPr lang="en-US" sz="2000"/>
        </a:p>
      </dgm:t>
    </dgm:pt>
    <dgm:pt modelId="{373AB05C-9BC9-47EF-9AFA-B44BB64A8A6E}" type="sibTrans" cxnId="{869C1A55-9429-41C1-85E3-21114111A98B}">
      <dgm:prSet/>
      <dgm:spPr/>
      <dgm:t>
        <a:bodyPr/>
        <a:lstStyle/>
        <a:p>
          <a:endParaRPr lang="en-US" sz="2000"/>
        </a:p>
      </dgm:t>
    </dgm:pt>
    <dgm:pt modelId="{8B037008-A628-42E1-9DEF-252F0323E23A}" type="pres">
      <dgm:prSet presAssocID="{5C091D89-4544-47C6-9EEC-2B68D12F5B9D}" presName="compositeShape" presStyleCnt="0">
        <dgm:presLayoutVars>
          <dgm:chMax val="7"/>
          <dgm:dir/>
          <dgm:resizeHandles val="exact"/>
        </dgm:presLayoutVars>
      </dgm:prSet>
      <dgm:spPr/>
    </dgm:pt>
    <dgm:pt modelId="{F0067414-A743-4364-9B0E-17D7BB3852C2}" type="pres">
      <dgm:prSet presAssocID="{5C091D89-4544-47C6-9EEC-2B68D12F5B9D}" presName="wedge1" presStyleLbl="node1" presStyleIdx="0" presStyleCnt="3"/>
      <dgm:spPr/>
    </dgm:pt>
    <dgm:pt modelId="{B14FCA55-BD04-4669-9C2C-151975D1E7BE}" type="pres">
      <dgm:prSet presAssocID="{5C091D89-4544-47C6-9EEC-2B68D12F5B9D}" presName="dummy1a" presStyleCnt="0"/>
      <dgm:spPr/>
    </dgm:pt>
    <dgm:pt modelId="{981025FB-47B3-4B0D-B8AF-6136AD4D6490}" type="pres">
      <dgm:prSet presAssocID="{5C091D89-4544-47C6-9EEC-2B68D12F5B9D}" presName="dummy1b" presStyleCnt="0"/>
      <dgm:spPr/>
    </dgm:pt>
    <dgm:pt modelId="{204E1235-DA27-404F-9EB2-C91241E8A3AC}" type="pres">
      <dgm:prSet presAssocID="{5C091D89-4544-47C6-9EEC-2B68D12F5B9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B3E2C7C-994D-4A83-86DF-F657C53CA9ED}" type="pres">
      <dgm:prSet presAssocID="{5C091D89-4544-47C6-9EEC-2B68D12F5B9D}" presName="wedge2" presStyleLbl="node1" presStyleIdx="1" presStyleCnt="3"/>
      <dgm:spPr/>
    </dgm:pt>
    <dgm:pt modelId="{0FF5B906-ED70-4E21-AE91-1BCCCD28145C}" type="pres">
      <dgm:prSet presAssocID="{5C091D89-4544-47C6-9EEC-2B68D12F5B9D}" presName="dummy2a" presStyleCnt="0"/>
      <dgm:spPr/>
    </dgm:pt>
    <dgm:pt modelId="{9C2338C8-9D42-4D69-849F-35602DC7BDFC}" type="pres">
      <dgm:prSet presAssocID="{5C091D89-4544-47C6-9EEC-2B68D12F5B9D}" presName="dummy2b" presStyleCnt="0"/>
      <dgm:spPr/>
    </dgm:pt>
    <dgm:pt modelId="{158C34F6-636C-4C7D-8A02-90FC24888C75}" type="pres">
      <dgm:prSet presAssocID="{5C091D89-4544-47C6-9EEC-2B68D12F5B9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6B811E-7F78-4D05-900E-7AAEEFDBB44F}" type="pres">
      <dgm:prSet presAssocID="{5C091D89-4544-47C6-9EEC-2B68D12F5B9D}" presName="wedge3" presStyleLbl="node1" presStyleIdx="2" presStyleCnt="3"/>
      <dgm:spPr/>
    </dgm:pt>
    <dgm:pt modelId="{214FAF31-6996-4C91-8F40-4A2E92864EB4}" type="pres">
      <dgm:prSet presAssocID="{5C091D89-4544-47C6-9EEC-2B68D12F5B9D}" presName="dummy3a" presStyleCnt="0"/>
      <dgm:spPr/>
    </dgm:pt>
    <dgm:pt modelId="{912071C7-7896-4D67-B1DB-E58BE0E2B7FD}" type="pres">
      <dgm:prSet presAssocID="{5C091D89-4544-47C6-9EEC-2B68D12F5B9D}" presName="dummy3b" presStyleCnt="0"/>
      <dgm:spPr/>
    </dgm:pt>
    <dgm:pt modelId="{31F6862E-0937-4C1F-8C81-547E93A9B375}" type="pres">
      <dgm:prSet presAssocID="{5C091D89-4544-47C6-9EEC-2B68D12F5B9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F7F08C9-E82E-4EEF-900E-A1EB24CD2981}" type="pres">
      <dgm:prSet presAssocID="{318A8754-C413-4EB1-A8CB-2A1B3094B2A3}" presName="arrowWedge1" presStyleLbl="fgSibTrans2D1" presStyleIdx="0" presStyleCnt="3"/>
      <dgm:spPr/>
    </dgm:pt>
    <dgm:pt modelId="{A713EDCB-732D-4290-94D8-7489186938DE}" type="pres">
      <dgm:prSet presAssocID="{3CB01720-9D58-4428-819E-E3DC480BAF72}" presName="arrowWedge2" presStyleLbl="fgSibTrans2D1" presStyleIdx="1" presStyleCnt="3"/>
      <dgm:spPr/>
    </dgm:pt>
    <dgm:pt modelId="{A8A7D85A-2A1B-4598-B7BB-9E45C1635C49}" type="pres">
      <dgm:prSet presAssocID="{373AB05C-9BC9-47EF-9AFA-B44BB64A8A6E}" presName="arrowWedge3" presStyleLbl="fgSibTrans2D1" presStyleIdx="2" presStyleCnt="3"/>
      <dgm:spPr/>
    </dgm:pt>
  </dgm:ptLst>
  <dgm:cxnLst>
    <dgm:cxn modelId="{F6AB9B29-63FA-4611-8F1D-F0D06A122505}" type="presOf" srcId="{2C28B05C-5E0B-4ECF-AA05-59E83F38519B}" destId="{31F6862E-0937-4C1F-8C81-547E93A9B375}" srcOrd="1" destOrd="0" presId="urn:microsoft.com/office/officeart/2005/8/layout/cycle8"/>
    <dgm:cxn modelId="{4C31FE45-FC64-4393-BF0E-0ED2EF53192E}" type="presOf" srcId="{FC947104-C2CA-4742-80E4-2883DEB00F4C}" destId="{158C34F6-636C-4C7D-8A02-90FC24888C75}" srcOrd="1" destOrd="0" presId="urn:microsoft.com/office/officeart/2005/8/layout/cycle8"/>
    <dgm:cxn modelId="{0AA5F653-9D52-4E8E-A72F-DAE5D8FB6651}" type="presOf" srcId="{5C091D89-4544-47C6-9EEC-2B68D12F5B9D}" destId="{8B037008-A628-42E1-9DEF-252F0323E23A}" srcOrd="0" destOrd="0" presId="urn:microsoft.com/office/officeart/2005/8/layout/cycle8"/>
    <dgm:cxn modelId="{869C1A55-9429-41C1-85E3-21114111A98B}" srcId="{5C091D89-4544-47C6-9EEC-2B68D12F5B9D}" destId="{2C28B05C-5E0B-4ECF-AA05-59E83F38519B}" srcOrd="2" destOrd="0" parTransId="{9F47747F-7028-4AF2-9EBA-E48C602EA53B}" sibTransId="{373AB05C-9BC9-47EF-9AFA-B44BB64A8A6E}"/>
    <dgm:cxn modelId="{625B6F60-FC62-4BEA-A0FE-A5711B0663B3}" type="presOf" srcId="{4F811DD5-355E-4B65-93BD-44DBB98DEAC8}" destId="{204E1235-DA27-404F-9EB2-C91241E8A3AC}" srcOrd="1" destOrd="0" presId="urn:microsoft.com/office/officeart/2005/8/layout/cycle8"/>
    <dgm:cxn modelId="{84BD2A66-4855-44B5-8276-DB0DD404319C}" type="presOf" srcId="{4F811DD5-355E-4B65-93BD-44DBB98DEAC8}" destId="{F0067414-A743-4364-9B0E-17D7BB3852C2}" srcOrd="0" destOrd="0" presId="urn:microsoft.com/office/officeart/2005/8/layout/cycle8"/>
    <dgm:cxn modelId="{F13FC36D-5595-4B9B-ABF6-FAD137C6B23D}" srcId="{5C091D89-4544-47C6-9EEC-2B68D12F5B9D}" destId="{4F811DD5-355E-4B65-93BD-44DBB98DEAC8}" srcOrd="0" destOrd="0" parTransId="{26AF5750-611B-4220-A851-2F27B410B369}" sibTransId="{318A8754-C413-4EB1-A8CB-2A1B3094B2A3}"/>
    <dgm:cxn modelId="{F6250DA9-910C-48A5-8EC8-91FABA0574BF}" type="presOf" srcId="{FC947104-C2CA-4742-80E4-2883DEB00F4C}" destId="{8B3E2C7C-994D-4A83-86DF-F657C53CA9ED}" srcOrd="0" destOrd="0" presId="urn:microsoft.com/office/officeart/2005/8/layout/cycle8"/>
    <dgm:cxn modelId="{68F252CD-8726-498B-827E-5C2F9754731B}" srcId="{5C091D89-4544-47C6-9EEC-2B68D12F5B9D}" destId="{FC947104-C2CA-4742-80E4-2883DEB00F4C}" srcOrd="1" destOrd="0" parTransId="{E96BE1F1-8A46-460D-AB58-1FB420107820}" sibTransId="{3CB01720-9D58-4428-819E-E3DC480BAF72}"/>
    <dgm:cxn modelId="{097698DC-858A-418F-9B04-6958D9F624D5}" type="presOf" srcId="{2C28B05C-5E0B-4ECF-AA05-59E83F38519B}" destId="{236B811E-7F78-4D05-900E-7AAEEFDBB44F}" srcOrd="0" destOrd="0" presId="urn:microsoft.com/office/officeart/2005/8/layout/cycle8"/>
    <dgm:cxn modelId="{E4865D74-FD32-4E45-81B6-CB51FBA26042}" type="presParOf" srcId="{8B037008-A628-42E1-9DEF-252F0323E23A}" destId="{F0067414-A743-4364-9B0E-17D7BB3852C2}" srcOrd="0" destOrd="0" presId="urn:microsoft.com/office/officeart/2005/8/layout/cycle8"/>
    <dgm:cxn modelId="{C4EC18C7-0ED4-497F-B8AA-C18ADDC142B7}" type="presParOf" srcId="{8B037008-A628-42E1-9DEF-252F0323E23A}" destId="{B14FCA55-BD04-4669-9C2C-151975D1E7BE}" srcOrd="1" destOrd="0" presId="urn:microsoft.com/office/officeart/2005/8/layout/cycle8"/>
    <dgm:cxn modelId="{63D0DF31-5FBF-4BB5-A10F-00BBA122EB5B}" type="presParOf" srcId="{8B037008-A628-42E1-9DEF-252F0323E23A}" destId="{981025FB-47B3-4B0D-B8AF-6136AD4D6490}" srcOrd="2" destOrd="0" presId="urn:microsoft.com/office/officeart/2005/8/layout/cycle8"/>
    <dgm:cxn modelId="{B45166A6-2833-4F62-9FD4-039608E69C37}" type="presParOf" srcId="{8B037008-A628-42E1-9DEF-252F0323E23A}" destId="{204E1235-DA27-404F-9EB2-C91241E8A3AC}" srcOrd="3" destOrd="0" presId="urn:microsoft.com/office/officeart/2005/8/layout/cycle8"/>
    <dgm:cxn modelId="{7FF9FD9C-1DF3-4DCB-AB44-AF98B2C96563}" type="presParOf" srcId="{8B037008-A628-42E1-9DEF-252F0323E23A}" destId="{8B3E2C7C-994D-4A83-86DF-F657C53CA9ED}" srcOrd="4" destOrd="0" presId="urn:microsoft.com/office/officeart/2005/8/layout/cycle8"/>
    <dgm:cxn modelId="{84209A21-5DEA-4C97-894A-02EF3428F4E4}" type="presParOf" srcId="{8B037008-A628-42E1-9DEF-252F0323E23A}" destId="{0FF5B906-ED70-4E21-AE91-1BCCCD28145C}" srcOrd="5" destOrd="0" presId="urn:microsoft.com/office/officeart/2005/8/layout/cycle8"/>
    <dgm:cxn modelId="{B7AD6CFA-65A0-4CE1-9A0A-D928C32EBD86}" type="presParOf" srcId="{8B037008-A628-42E1-9DEF-252F0323E23A}" destId="{9C2338C8-9D42-4D69-849F-35602DC7BDFC}" srcOrd="6" destOrd="0" presId="urn:microsoft.com/office/officeart/2005/8/layout/cycle8"/>
    <dgm:cxn modelId="{1706EBEC-2026-4679-A0B6-0B8DE87813FA}" type="presParOf" srcId="{8B037008-A628-42E1-9DEF-252F0323E23A}" destId="{158C34F6-636C-4C7D-8A02-90FC24888C75}" srcOrd="7" destOrd="0" presId="urn:microsoft.com/office/officeart/2005/8/layout/cycle8"/>
    <dgm:cxn modelId="{8A4574F4-858F-4542-A190-65C4D24A9574}" type="presParOf" srcId="{8B037008-A628-42E1-9DEF-252F0323E23A}" destId="{236B811E-7F78-4D05-900E-7AAEEFDBB44F}" srcOrd="8" destOrd="0" presId="urn:microsoft.com/office/officeart/2005/8/layout/cycle8"/>
    <dgm:cxn modelId="{04E79713-E1FE-4096-841F-A0C260C486DA}" type="presParOf" srcId="{8B037008-A628-42E1-9DEF-252F0323E23A}" destId="{214FAF31-6996-4C91-8F40-4A2E92864EB4}" srcOrd="9" destOrd="0" presId="urn:microsoft.com/office/officeart/2005/8/layout/cycle8"/>
    <dgm:cxn modelId="{BE221442-FC25-45D0-B055-F003C91CB5F7}" type="presParOf" srcId="{8B037008-A628-42E1-9DEF-252F0323E23A}" destId="{912071C7-7896-4D67-B1DB-E58BE0E2B7FD}" srcOrd="10" destOrd="0" presId="urn:microsoft.com/office/officeart/2005/8/layout/cycle8"/>
    <dgm:cxn modelId="{51ACA190-016D-464F-AD77-DD57C445B6BA}" type="presParOf" srcId="{8B037008-A628-42E1-9DEF-252F0323E23A}" destId="{31F6862E-0937-4C1F-8C81-547E93A9B375}" srcOrd="11" destOrd="0" presId="urn:microsoft.com/office/officeart/2005/8/layout/cycle8"/>
    <dgm:cxn modelId="{4B59DE09-159B-4835-8A3C-B71EA13E5411}" type="presParOf" srcId="{8B037008-A628-42E1-9DEF-252F0323E23A}" destId="{FF7F08C9-E82E-4EEF-900E-A1EB24CD2981}" srcOrd="12" destOrd="0" presId="urn:microsoft.com/office/officeart/2005/8/layout/cycle8"/>
    <dgm:cxn modelId="{32C14290-FCAB-4DA0-8918-AB5EC0A8F2B5}" type="presParOf" srcId="{8B037008-A628-42E1-9DEF-252F0323E23A}" destId="{A713EDCB-732D-4290-94D8-7489186938DE}" srcOrd="13" destOrd="0" presId="urn:microsoft.com/office/officeart/2005/8/layout/cycle8"/>
    <dgm:cxn modelId="{EA4EBD4B-85ED-4002-937C-2FE32EE35EEB}" type="presParOf" srcId="{8B037008-A628-42E1-9DEF-252F0323E23A}" destId="{A8A7D85A-2A1B-4598-B7BB-9E45C1635C4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H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E H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G E H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G E H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G E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G E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G E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Y G E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Y G E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Y G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Y G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T Y G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T Y G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T Y G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A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T Y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T Y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Z T Y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B Z T Y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B Z T Y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A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B Z T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B Z T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B Z T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B Z T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B Z T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B Z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B Z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B Z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B Z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B Z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 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 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 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 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               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endParaRPr lang="en-US" dirty="0"/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endParaRPr lang="en-US" dirty="0"/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endParaRPr lang="en-US" dirty="0"/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endParaRPr lang="en-US" dirty="0"/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200B734C-1346-403D-B727-43DF8CCA0EE8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98912A16-9C2B-4973-B4B7-EFAD79301077}" type="parTrans" cxnId="{FD179B9D-8F17-4B1A-B8BF-6A39891247F5}">
      <dgm:prSet/>
      <dgm:spPr/>
      <dgm:t>
        <a:bodyPr/>
        <a:lstStyle/>
        <a:p>
          <a:endParaRPr lang="en-US"/>
        </a:p>
      </dgm:t>
    </dgm:pt>
    <dgm:pt modelId="{47946C4F-8D22-4FE3-BA55-A842241AEFB6}" type="sibTrans" cxnId="{FD179B9D-8F17-4B1A-B8BF-6A39891247F5}">
      <dgm:prSet/>
      <dgm:spPr/>
      <dgm:t>
        <a:bodyPr/>
        <a:lstStyle/>
        <a:p>
          <a:endParaRPr lang="en-US"/>
        </a:p>
      </dgm:t>
    </dgm:pt>
    <dgm:pt modelId="{C92FC2A8-958D-4F0B-A8CB-3EF13813D1B0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BCBBDCE5-8D6B-46CF-9A6E-ADB2AADA1031}" type="parTrans" cxnId="{322A16EA-F834-4051-881B-A8652CF97A01}">
      <dgm:prSet/>
      <dgm:spPr/>
      <dgm:t>
        <a:bodyPr/>
        <a:lstStyle/>
        <a:p>
          <a:endParaRPr lang="en-US"/>
        </a:p>
      </dgm:t>
    </dgm:pt>
    <dgm:pt modelId="{643BEC3B-739B-46D7-A8C2-37014BB3DB46}" type="sibTrans" cxnId="{322A16EA-F834-4051-881B-A8652CF97A01}">
      <dgm:prSet/>
      <dgm:spPr/>
      <dgm:t>
        <a:bodyPr/>
        <a:lstStyle/>
        <a:p>
          <a:endParaRPr lang="en-US"/>
        </a:p>
      </dgm:t>
    </dgm:pt>
    <dgm:pt modelId="{F251658F-79D3-49FD-8A37-53F6999D7F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D49A016B-E7A1-482B-9FE6-552A1015EC1A}" type="parTrans" cxnId="{B0F0E135-A4E8-44BE-9BD6-92AEDB44347F}">
      <dgm:prSet/>
      <dgm:spPr/>
      <dgm:t>
        <a:bodyPr/>
        <a:lstStyle/>
        <a:p>
          <a:endParaRPr lang="en-US"/>
        </a:p>
      </dgm:t>
    </dgm:pt>
    <dgm:pt modelId="{B645F15E-6EFD-4DB1-B418-BE0B65B4F810}" type="sibTrans" cxnId="{B0F0E135-A4E8-44BE-9BD6-92AEDB44347F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EA3D3-A337-4F08-ADCB-D5DE9733D723}" type="pres">
      <dgm:prSet presAssocID="{CDAA92FB-1644-4921-98C8-9C053103FF37}" presName="parTxOnlySpace" presStyleCnt="0"/>
      <dgm:spPr/>
    </dgm:pt>
    <dgm:pt modelId="{5870AAAA-FA31-41C7-AFBC-89DEAB59CF40}" type="pres">
      <dgm:prSet presAssocID="{200B734C-1346-403D-B727-43DF8CCA0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E133D4-B563-46A4-AE8B-00DF9BCDE4E0}" type="pres">
      <dgm:prSet presAssocID="{47946C4F-8D22-4FE3-BA55-A842241AEFB6}" presName="parTxOnlySpace" presStyleCnt="0"/>
      <dgm:spPr/>
    </dgm:pt>
    <dgm:pt modelId="{89C12300-C614-487E-B6BD-E6CCE35B9144}" type="pres">
      <dgm:prSet presAssocID="{C92FC2A8-958D-4F0B-A8CB-3EF13813D1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634F6D-FBC0-42A5-8095-96E6058B8A77}" type="pres">
      <dgm:prSet presAssocID="{643BEC3B-739B-46D7-A8C2-37014BB3DB46}" presName="parTxOnlySpace" presStyleCnt="0"/>
      <dgm:spPr/>
    </dgm:pt>
    <dgm:pt modelId="{34A371A9-485B-4D6F-BE76-FD8341018531}" type="pres">
      <dgm:prSet presAssocID="{F251658F-79D3-49FD-8A37-53F6999D7F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4DC31A-0280-4165-9D14-66010F4DA810}" type="presOf" srcId="{F251658F-79D3-49FD-8A37-53F6999D7F7A}" destId="{34A371A9-485B-4D6F-BE76-FD8341018531}" srcOrd="0" destOrd="0" presId="urn:microsoft.com/office/officeart/2005/8/layout/chevron1"/>
    <dgm:cxn modelId="{B0F0E135-A4E8-44BE-9BD6-92AEDB44347F}" srcId="{BA6E875B-88EA-45BB-A567-D3158F339880}" destId="{F251658F-79D3-49FD-8A37-53F6999D7F7A}" srcOrd="3" destOrd="0" parTransId="{D49A016B-E7A1-482B-9FE6-552A1015EC1A}" sibTransId="{B645F15E-6EFD-4DB1-B418-BE0B65B4F810}"/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FD179B9D-8F17-4B1A-B8BF-6A39891247F5}" srcId="{BA6E875B-88EA-45BB-A567-D3158F339880}" destId="{200B734C-1346-403D-B727-43DF8CCA0EE8}" srcOrd="1" destOrd="0" parTransId="{98912A16-9C2B-4973-B4B7-EFAD79301077}" sibTransId="{47946C4F-8D22-4FE3-BA55-A842241AEFB6}"/>
    <dgm:cxn modelId="{9CE59CAF-8762-4D72-8616-BF182CE954CC}" type="presOf" srcId="{C92FC2A8-958D-4F0B-A8CB-3EF13813D1B0}" destId="{89C12300-C614-487E-B6BD-E6CCE35B9144}" srcOrd="0" destOrd="0" presId="urn:microsoft.com/office/officeart/2005/8/layout/chevron1"/>
    <dgm:cxn modelId="{322A16EA-F834-4051-881B-A8652CF97A01}" srcId="{BA6E875B-88EA-45BB-A567-D3158F339880}" destId="{C92FC2A8-958D-4F0B-A8CB-3EF13813D1B0}" srcOrd="2" destOrd="0" parTransId="{BCBBDCE5-8D6B-46CF-9A6E-ADB2AADA1031}" sibTransId="{643BEC3B-739B-46D7-A8C2-37014BB3DB46}"/>
    <dgm:cxn modelId="{F09236FD-3A12-4F3F-B08D-44D878F9EC0A}" type="presOf" srcId="{200B734C-1346-403D-B727-43DF8CCA0EE8}" destId="{5870AAAA-FA31-41C7-AFBC-89DEAB59CF40}" srcOrd="0" destOrd="0" presId="urn:microsoft.com/office/officeart/2005/8/layout/chevron1"/>
    <dgm:cxn modelId="{9BD6AA2B-DA6D-4C82-96E2-C738EA65BD0F}" type="presParOf" srcId="{B530AF67-5F4F-4FE3-93FD-221DF8C1FEA0}" destId="{E9BB46AD-CD48-4ED7-95FF-914E9678F1E5}" srcOrd="0" destOrd="0" presId="urn:microsoft.com/office/officeart/2005/8/layout/chevron1"/>
    <dgm:cxn modelId="{EF94879B-0785-4B48-8ECD-D8D757C211C5}" type="presParOf" srcId="{B530AF67-5F4F-4FE3-93FD-221DF8C1FEA0}" destId="{C57EA3D3-A337-4F08-ADCB-D5DE9733D723}" srcOrd="1" destOrd="0" presId="urn:microsoft.com/office/officeart/2005/8/layout/chevron1"/>
    <dgm:cxn modelId="{74D01676-0E71-4246-B996-157877F23EF7}" type="presParOf" srcId="{B530AF67-5F4F-4FE3-93FD-221DF8C1FEA0}" destId="{5870AAAA-FA31-41C7-AFBC-89DEAB59CF40}" srcOrd="2" destOrd="0" presId="urn:microsoft.com/office/officeart/2005/8/layout/chevron1"/>
    <dgm:cxn modelId="{CA61E1A2-B959-44AC-8B06-5C4EFF1B26D7}" type="presParOf" srcId="{B530AF67-5F4F-4FE3-93FD-221DF8C1FEA0}" destId="{20E133D4-B563-46A4-AE8B-00DF9BCDE4E0}" srcOrd="3" destOrd="0" presId="urn:microsoft.com/office/officeart/2005/8/layout/chevron1"/>
    <dgm:cxn modelId="{9D97B0AB-7FA1-4D37-8205-275AA57D0C53}" type="presParOf" srcId="{B530AF67-5F4F-4FE3-93FD-221DF8C1FEA0}" destId="{89C12300-C614-487E-B6BD-E6CCE35B9144}" srcOrd="4" destOrd="0" presId="urn:microsoft.com/office/officeart/2005/8/layout/chevron1"/>
    <dgm:cxn modelId="{130EA24F-20C7-47F2-9F9A-1289C0D2E4D5}" type="presParOf" srcId="{B530AF67-5F4F-4FE3-93FD-221DF8C1FEA0}" destId="{67634F6D-FBC0-42A5-8095-96E6058B8A77}" srcOrd="5" destOrd="0" presId="urn:microsoft.com/office/officeart/2005/8/layout/chevron1"/>
    <dgm:cxn modelId="{0845CA1A-9CD7-40EA-AF5B-9FB815F57B64}" type="presParOf" srcId="{B530AF67-5F4F-4FE3-93FD-221DF8C1FEA0}" destId="{34A371A9-485B-4D6F-BE76-FD83410185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BA6E875B-88EA-45BB-A567-D3158F339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E21196-234F-4B0A-BB9B-16B7D390457B}">
      <dgm:prSet phldrT="[Text]"/>
      <dgm:spPr/>
      <dgm:t>
        <a:bodyPr/>
        <a:lstStyle/>
        <a:p>
          <a:endParaRPr lang="en-US" dirty="0"/>
        </a:p>
      </dgm:t>
    </dgm:pt>
    <dgm:pt modelId="{CFA6558D-5885-4EC1-ABC5-484758E78377}" type="parTrans" cxnId="{0E40A494-F587-49BB-B061-53E086882260}">
      <dgm:prSet/>
      <dgm:spPr/>
      <dgm:t>
        <a:bodyPr/>
        <a:lstStyle/>
        <a:p>
          <a:endParaRPr lang="en-US"/>
        </a:p>
      </dgm:t>
    </dgm:pt>
    <dgm:pt modelId="{CDAA92FB-1644-4921-98C8-9C053103FF37}" type="sibTrans" cxnId="{0E40A494-F587-49BB-B061-53E086882260}">
      <dgm:prSet/>
      <dgm:spPr/>
      <dgm:t>
        <a:bodyPr/>
        <a:lstStyle/>
        <a:p>
          <a:endParaRPr lang="en-US"/>
        </a:p>
      </dgm:t>
    </dgm:pt>
    <dgm:pt modelId="{B530AF67-5F4F-4FE3-93FD-221DF8C1FEA0}" type="pres">
      <dgm:prSet presAssocID="{BA6E875B-88EA-45BB-A567-D3158F339880}" presName="Name0" presStyleCnt="0">
        <dgm:presLayoutVars>
          <dgm:dir/>
          <dgm:animLvl val="lvl"/>
          <dgm:resizeHandles val="exact"/>
        </dgm:presLayoutVars>
      </dgm:prSet>
      <dgm:spPr/>
    </dgm:pt>
    <dgm:pt modelId="{E9BB46AD-CD48-4ED7-95FF-914E9678F1E5}" type="pres">
      <dgm:prSet presAssocID="{DCE21196-234F-4B0A-BB9B-16B7D390457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B904B4C-AF32-43D6-9C97-DB6FAE723073}" type="presOf" srcId="{BA6E875B-88EA-45BB-A567-D3158F339880}" destId="{B530AF67-5F4F-4FE3-93FD-221DF8C1FEA0}" srcOrd="0" destOrd="0" presId="urn:microsoft.com/office/officeart/2005/8/layout/chevron1"/>
    <dgm:cxn modelId="{05B86A77-7BCF-40BE-8BD8-421508CDB5F6}" type="presOf" srcId="{DCE21196-234F-4B0A-BB9B-16B7D390457B}" destId="{E9BB46AD-CD48-4ED7-95FF-914E9678F1E5}" srcOrd="0" destOrd="0" presId="urn:microsoft.com/office/officeart/2005/8/layout/chevron1"/>
    <dgm:cxn modelId="{0E40A494-F587-49BB-B061-53E086882260}" srcId="{BA6E875B-88EA-45BB-A567-D3158F339880}" destId="{DCE21196-234F-4B0A-BB9B-16B7D390457B}" srcOrd="0" destOrd="0" parTransId="{CFA6558D-5885-4EC1-ABC5-484758E78377}" sibTransId="{CDAA92FB-1644-4921-98C8-9C053103FF37}"/>
    <dgm:cxn modelId="{9BD6AA2B-DA6D-4C82-96E2-C738EA65BD0F}" type="presParOf" srcId="{B530AF67-5F4F-4FE3-93FD-221DF8C1FEA0}" destId="{E9BB46AD-CD48-4ED7-95FF-914E9678F1E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5DB66-F332-42C3-A894-C918C6461367}">
      <dsp:nvSpPr>
        <dsp:cNvPr id="0" name=""/>
        <dsp:cNvSpPr/>
      </dsp:nvSpPr>
      <dsp:spPr>
        <a:xfrm>
          <a:off x="2420466" y="2581027"/>
          <a:ext cx="1823149" cy="15718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עץ משפחה</a:t>
          </a:r>
          <a:endParaRPr lang="en-US" sz="2200" kern="1200" dirty="0"/>
        </a:p>
      </dsp:txBody>
      <dsp:txXfrm>
        <a:off x="2703384" y="2824952"/>
        <a:ext cx="1257313" cy="1084022"/>
      </dsp:txXfrm>
    </dsp:sp>
    <dsp:sp modelId="{6870A039-C906-4C21-8DE5-43EBA6A6D161}">
      <dsp:nvSpPr>
        <dsp:cNvPr id="0" name=""/>
        <dsp:cNvSpPr/>
      </dsp:nvSpPr>
      <dsp:spPr>
        <a:xfrm>
          <a:off x="2467829" y="3274976"/>
          <a:ext cx="213457" cy="1839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93DE4-1A61-4338-BA6E-6DB057996CE2}">
      <dsp:nvSpPr>
        <dsp:cNvPr id="0" name=""/>
        <dsp:cNvSpPr/>
      </dsp:nvSpPr>
      <dsp:spPr>
        <a:xfrm>
          <a:off x="862030" y="1736742"/>
          <a:ext cx="1823149" cy="157187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 l="-57000" r="-57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977D0-FECB-42AE-B43C-ABF26AA622EE}">
      <dsp:nvSpPr>
        <dsp:cNvPr id="0" name=""/>
        <dsp:cNvSpPr/>
      </dsp:nvSpPr>
      <dsp:spPr>
        <a:xfrm>
          <a:off x="2103199" y="3100970"/>
          <a:ext cx="213457" cy="1839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95DF2-2D2C-4A94-93F0-F3FCA7136D4A}">
      <dsp:nvSpPr>
        <dsp:cNvPr id="0" name=""/>
        <dsp:cNvSpPr/>
      </dsp:nvSpPr>
      <dsp:spPr>
        <a:xfrm>
          <a:off x="3973711" y="1718054"/>
          <a:ext cx="1823149" cy="15718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חיפוש ערך בעץ</a:t>
          </a:r>
          <a:endParaRPr lang="en-US" sz="2200" kern="1200" dirty="0"/>
        </a:p>
      </dsp:txBody>
      <dsp:txXfrm>
        <a:off x="4256629" y="1961979"/>
        <a:ext cx="1257313" cy="1084022"/>
      </dsp:txXfrm>
    </dsp:sp>
    <dsp:sp modelId="{5C4F6120-A546-4467-8B14-2C4565772A3C}">
      <dsp:nvSpPr>
        <dsp:cNvPr id="0" name=""/>
        <dsp:cNvSpPr/>
      </dsp:nvSpPr>
      <dsp:spPr>
        <a:xfrm>
          <a:off x="5220071" y="3080621"/>
          <a:ext cx="213457" cy="1839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1F4DC-1ED8-4913-B01D-EF4A6370A7C6}">
      <dsp:nvSpPr>
        <dsp:cNvPr id="0" name=""/>
        <dsp:cNvSpPr/>
      </dsp:nvSpPr>
      <dsp:spPr>
        <a:xfrm>
          <a:off x="5526957" y="2581027"/>
          <a:ext cx="1823149" cy="157187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9525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0D390-AC9C-4D0D-84B3-C794119C37D7}">
      <dsp:nvSpPr>
        <dsp:cNvPr id="0" name=""/>
        <dsp:cNvSpPr/>
      </dsp:nvSpPr>
      <dsp:spPr>
        <a:xfrm>
          <a:off x="5574320" y="3274976"/>
          <a:ext cx="213457" cy="1839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E189C-450C-41DF-B21C-96E04339D84D}">
      <dsp:nvSpPr>
        <dsp:cNvPr id="0" name=""/>
        <dsp:cNvSpPr/>
      </dsp:nvSpPr>
      <dsp:spPr>
        <a:xfrm>
          <a:off x="2420466" y="858819"/>
          <a:ext cx="1823149" cy="15718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סכום ערכי צמתים בעץ</a:t>
          </a:r>
          <a:endParaRPr lang="en-US" sz="2200" kern="1200" dirty="0"/>
        </a:p>
      </dsp:txBody>
      <dsp:txXfrm>
        <a:off x="2703384" y="1102744"/>
        <a:ext cx="1257313" cy="1084022"/>
      </dsp:txXfrm>
    </dsp:sp>
    <dsp:sp modelId="{241AC32B-C03B-4891-9AC6-AFE4C7DE360A}">
      <dsp:nvSpPr>
        <dsp:cNvPr id="0" name=""/>
        <dsp:cNvSpPr/>
      </dsp:nvSpPr>
      <dsp:spPr>
        <a:xfrm>
          <a:off x="3656444" y="892873"/>
          <a:ext cx="213457" cy="1839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A42A2-4F07-421F-9B4E-308FCF388320}">
      <dsp:nvSpPr>
        <dsp:cNvPr id="0" name=""/>
        <dsp:cNvSpPr/>
      </dsp:nvSpPr>
      <dsp:spPr>
        <a:xfrm>
          <a:off x="3973711" y="0"/>
          <a:ext cx="1823149" cy="157187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952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EEBD6-42B2-416F-ACDC-8D443ACDCCF4}">
      <dsp:nvSpPr>
        <dsp:cNvPr id="0" name=""/>
        <dsp:cNvSpPr/>
      </dsp:nvSpPr>
      <dsp:spPr>
        <a:xfrm>
          <a:off x="4027562" y="690211"/>
          <a:ext cx="213457" cy="1839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</a:t>
          </a:r>
        </a:p>
      </dsp:txBody>
      <dsp:txXfrm>
        <a:off x="226363" y="0"/>
        <a:ext cx="1592926" cy="4507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       D</a:t>
          </a:r>
        </a:p>
      </dsp:txBody>
      <dsp:txXfrm>
        <a:off x="226363" y="0"/>
        <a:ext cx="1592926" cy="4507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H D</a:t>
          </a:r>
        </a:p>
      </dsp:txBody>
      <dsp:txXfrm>
        <a:off x="226363" y="0"/>
        <a:ext cx="1592926" cy="4507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H D</a:t>
          </a:r>
        </a:p>
      </dsp:txBody>
      <dsp:txXfrm>
        <a:off x="226363" y="0"/>
        <a:ext cx="1592926" cy="4507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       H</a:t>
          </a:r>
        </a:p>
      </dsp:txBody>
      <dsp:txXfrm>
        <a:off x="226363" y="0"/>
        <a:ext cx="1592926" cy="4507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67414-A743-4364-9B0E-17D7BB3852C2}">
      <dsp:nvSpPr>
        <dsp:cNvPr id="0" name=""/>
        <dsp:cNvSpPr/>
      </dsp:nvSpPr>
      <dsp:spPr>
        <a:xfrm>
          <a:off x="311213" y="226040"/>
          <a:ext cx="2686736" cy="268673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e-IL" sz="1400" kern="1200" dirty="0"/>
            <a:t>סריקה רקורסיבית של התת-עץ הימני</a:t>
          </a:r>
          <a:endParaRPr lang="en-US" sz="1400" kern="1200" dirty="0"/>
        </a:p>
      </dsp:txBody>
      <dsp:txXfrm>
        <a:off x="1727187" y="795372"/>
        <a:ext cx="959548" cy="799623"/>
      </dsp:txXfrm>
    </dsp:sp>
    <dsp:sp modelId="{8B3E2C7C-994D-4A83-86DF-F657C53CA9ED}">
      <dsp:nvSpPr>
        <dsp:cNvPr id="0" name=""/>
        <dsp:cNvSpPr/>
      </dsp:nvSpPr>
      <dsp:spPr>
        <a:xfrm>
          <a:off x="255879" y="321995"/>
          <a:ext cx="2686736" cy="268673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ביקור בשורש העץ</a:t>
          </a:r>
          <a:endParaRPr lang="en-US" sz="1400" kern="1200" dirty="0"/>
        </a:p>
      </dsp:txBody>
      <dsp:txXfrm>
        <a:off x="895578" y="2065175"/>
        <a:ext cx="1439323" cy="703669"/>
      </dsp:txXfrm>
    </dsp:sp>
    <dsp:sp modelId="{236B811E-7F78-4D05-900E-7AAEEFDBB44F}">
      <dsp:nvSpPr>
        <dsp:cNvPr id="0" name=""/>
        <dsp:cNvSpPr/>
      </dsp:nvSpPr>
      <dsp:spPr>
        <a:xfrm>
          <a:off x="200545" y="226040"/>
          <a:ext cx="2686736" cy="268673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he-IL" sz="1400" kern="1200" dirty="0"/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1400" kern="1200" dirty="0"/>
            <a:t>סריקה רקורסיבית של התת-עץ השמאלי</a:t>
          </a:r>
          <a:endParaRPr lang="en-US" sz="1400" kern="1200" dirty="0"/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1759" y="795372"/>
        <a:ext cx="959548" cy="799623"/>
      </dsp:txXfrm>
    </dsp:sp>
    <dsp:sp modelId="{FF7F08C9-E82E-4EEF-900E-A1EB24CD2981}">
      <dsp:nvSpPr>
        <dsp:cNvPr id="0" name=""/>
        <dsp:cNvSpPr/>
      </dsp:nvSpPr>
      <dsp:spPr>
        <a:xfrm>
          <a:off x="145113" y="59718"/>
          <a:ext cx="3019380" cy="301938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3EDCB-732D-4290-94D8-7489186938DE}">
      <dsp:nvSpPr>
        <dsp:cNvPr id="0" name=""/>
        <dsp:cNvSpPr/>
      </dsp:nvSpPr>
      <dsp:spPr>
        <a:xfrm>
          <a:off x="89557" y="155503"/>
          <a:ext cx="3019380" cy="301938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7D85A-2A1B-4598-B7BB-9E45C1635C49}">
      <dsp:nvSpPr>
        <dsp:cNvPr id="0" name=""/>
        <dsp:cNvSpPr/>
      </dsp:nvSpPr>
      <dsp:spPr>
        <a:xfrm>
          <a:off x="34002" y="59718"/>
          <a:ext cx="3019380" cy="301938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       H</a:t>
          </a:r>
        </a:p>
      </dsp:txBody>
      <dsp:txXfrm>
        <a:off x="226363" y="0"/>
        <a:ext cx="1592926" cy="4507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E H</a:t>
          </a:r>
        </a:p>
      </dsp:txBody>
      <dsp:txXfrm>
        <a:off x="226363" y="0"/>
        <a:ext cx="1592926" cy="45073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G E H</a:t>
          </a:r>
        </a:p>
      </dsp:txBody>
      <dsp:txXfrm>
        <a:off x="226363" y="0"/>
        <a:ext cx="1592926" cy="45073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G E H</a:t>
          </a:r>
        </a:p>
      </dsp:txBody>
      <dsp:txXfrm>
        <a:off x="226363" y="0"/>
        <a:ext cx="1592926" cy="4507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G E</a:t>
          </a:r>
        </a:p>
      </dsp:txBody>
      <dsp:txXfrm>
        <a:off x="226363" y="0"/>
        <a:ext cx="1592926" cy="450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G E</a:t>
          </a:r>
        </a:p>
      </dsp:txBody>
      <dsp:txXfrm>
        <a:off x="226363" y="0"/>
        <a:ext cx="1592926" cy="45073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G E</a:t>
          </a:r>
        </a:p>
      </dsp:txBody>
      <dsp:txXfrm>
        <a:off x="226363" y="0"/>
        <a:ext cx="1592926" cy="45073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Y G E</a:t>
          </a:r>
        </a:p>
      </dsp:txBody>
      <dsp:txXfrm>
        <a:off x="226363" y="0"/>
        <a:ext cx="1592926" cy="45073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Y G E</a:t>
          </a:r>
        </a:p>
      </dsp:txBody>
      <dsp:txXfrm>
        <a:off x="226363" y="0"/>
        <a:ext cx="1592926" cy="45073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</a:t>
          </a:r>
        </a:p>
      </dsp:txBody>
      <dsp:txXfrm>
        <a:off x="226363" y="0"/>
        <a:ext cx="1592926" cy="45073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Y G</a:t>
          </a:r>
        </a:p>
      </dsp:txBody>
      <dsp:txXfrm>
        <a:off x="226363" y="0"/>
        <a:ext cx="1592926" cy="4507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Y G</a:t>
          </a:r>
        </a:p>
      </dsp:txBody>
      <dsp:txXfrm>
        <a:off x="226363" y="0"/>
        <a:ext cx="1592926" cy="45073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T Y G</a:t>
          </a:r>
        </a:p>
      </dsp:txBody>
      <dsp:txXfrm>
        <a:off x="226363" y="0"/>
        <a:ext cx="1592926" cy="45073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T Y G</a:t>
          </a:r>
        </a:p>
      </dsp:txBody>
      <dsp:txXfrm>
        <a:off x="226363" y="0"/>
        <a:ext cx="1592926" cy="45073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T Y G</a:t>
          </a:r>
        </a:p>
      </dsp:txBody>
      <dsp:txXfrm>
        <a:off x="226363" y="0"/>
        <a:ext cx="1592926" cy="45073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       A</a:t>
          </a:r>
        </a:p>
      </dsp:txBody>
      <dsp:txXfrm>
        <a:off x="226363" y="0"/>
        <a:ext cx="1592926" cy="45073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T Y</a:t>
          </a:r>
        </a:p>
      </dsp:txBody>
      <dsp:txXfrm>
        <a:off x="226363" y="0"/>
        <a:ext cx="1592926" cy="45073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T Y</a:t>
          </a:r>
        </a:p>
      </dsp:txBody>
      <dsp:txXfrm>
        <a:off x="226363" y="0"/>
        <a:ext cx="1592926" cy="45073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Z T Y</a:t>
          </a:r>
        </a:p>
      </dsp:txBody>
      <dsp:txXfrm>
        <a:off x="226363" y="0"/>
        <a:ext cx="1592926" cy="45073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B Z T Y</a:t>
          </a:r>
        </a:p>
      </dsp:txBody>
      <dsp:txXfrm>
        <a:off x="226363" y="0"/>
        <a:ext cx="1592926" cy="45073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B Z T Y</a:t>
          </a:r>
        </a:p>
      </dsp:txBody>
      <dsp:txXfrm>
        <a:off x="226363" y="0"/>
        <a:ext cx="1592926" cy="450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       A</a:t>
          </a:r>
        </a:p>
      </dsp:txBody>
      <dsp:txXfrm>
        <a:off x="226363" y="0"/>
        <a:ext cx="1592926" cy="45073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B Z T</a:t>
          </a:r>
        </a:p>
      </dsp:txBody>
      <dsp:txXfrm>
        <a:off x="226363" y="0"/>
        <a:ext cx="1592926" cy="45073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B Z T</a:t>
          </a:r>
        </a:p>
      </dsp:txBody>
      <dsp:txXfrm>
        <a:off x="226363" y="0"/>
        <a:ext cx="1592926" cy="45073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B Z T</a:t>
          </a:r>
        </a:p>
      </dsp:txBody>
      <dsp:txXfrm>
        <a:off x="226363" y="0"/>
        <a:ext cx="1592926" cy="4507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B Z T</a:t>
          </a:r>
        </a:p>
      </dsp:txBody>
      <dsp:txXfrm>
        <a:off x="226363" y="0"/>
        <a:ext cx="1592926" cy="45073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B Z T</a:t>
          </a:r>
        </a:p>
      </dsp:txBody>
      <dsp:txXfrm>
        <a:off x="226363" y="0"/>
        <a:ext cx="1592926" cy="450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B Z</a:t>
          </a:r>
        </a:p>
      </dsp:txBody>
      <dsp:txXfrm>
        <a:off x="226363" y="0"/>
        <a:ext cx="1592926" cy="45073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B Z</a:t>
          </a:r>
        </a:p>
      </dsp:txBody>
      <dsp:txXfrm>
        <a:off x="226363" y="0"/>
        <a:ext cx="1592926" cy="45073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B Z</a:t>
          </a:r>
        </a:p>
      </dsp:txBody>
      <dsp:txXfrm>
        <a:off x="226363" y="0"/>
        <a:ext cx="1592926" cy="45073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B Z</a:t>
          </a:r>
        </a:p>
      </dsp:txBody>
      <dsp:txXfrm>
        <a:off x="226363" y="0"/>
        <a:ext cx="1592926" cy="450730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B Z</a:t>
          </a:r>
        </a:p>
      </dsp:txBody>
      <dsp:txXfrm>
        <a:off x="226363" y="0"/>
        <a:ext cx="1592926" cy="4507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</a:t>
          </a:r>
        </a:p>
      </dsp:txBody>
      <dsp:txXfrm>
        <a:off x="226363" y="0"/>
        <a:ext cx="1592926" cy="45073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    B</a:t>
          </a:r>
        </a:p>
      </dsp:txBody>
      <dsp:txXfrm>
        <a:off x="226363" y="0"/>
        <a:ext cx="1592926" cy="45073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    B</a:t>
          </a:r>
        </a:p>
      </dsp:txBody>
      <dsp:txXfrm>
        <a:off x="226363" y="0"/>
        <a:ext cx="1592926" cy="450730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    B</a:t>
          </a:r>
        </a:p>
      </dsp:txBody>
      <dsp:txXfrm>
        <a:off x="226363" y="0"/>
        <a:ext cx="1592926" cy="450730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    B</a:t>
          </a:r>
        </a:p>
      </dsp:txBody>
      <dsp:txXfrm>
        <a:off x="226363" y="0"/>
        <a:ext cx="1592926" cy="450730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        B</a:t>
          </a:r>
        </a:p>
      </dsp:txBody>
      <dsp:txXfrm>
        <a:off x="226363" y="0"/>
        <a:ext cx="1592926" cy="450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26363" y="0"/>
        <a:ext cx="1592926" cy="450730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26363" y="0"/>
        <a:ext cx="1592926" cy="450730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26363" y="0"/>
        <a:ext cx="1592926" cy="450730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26363" y="0"/>
        <a:ext cx="1592926" cy="450730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4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111421" y="114891"/>
        <a:ext cx="331420" cy="220946"/>
      </dsp:txXfrm>
    </dsp:sp>
    <dsp:sp modelId="{5870AAAA-FA31-41C7-AFBC-89DEAB59CF40}">
      <dsp:nvSpPr>
        <dsp:cNvPr id="0" name=""/>
        <dsp:cNvSpPr/>
      </dsp:nvSpPr>
      <dsp:spPr>
        <a:xfrm>
          <a:off x="49807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Z</a:t>
          </a:r>
        </a:p>
      </dsp:txBody>
      <dsp:txXfrm>
        <a:off x="608551" y="114891"/>
        <a:ext cx="331420" cy="220946"/>
      </dsp:txXfrm>
    </dsp:sp>
    <dsp:sp modelId="{89C12300-C614-487E-B6BD-E6CCE35B9144}">
      <dsp:nvSpPr>
        <dsp:cNvPr id="0" name=""/>
        <dsp:cNvSpPr/>
      </dsp:nvSpPr>
      <dsp:spPr>
        <a:xfrm>
          <a:off x="99520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</a:t>
          </a:r>
        </a:p>
      </dsp:txBody>
      <dsp:txXfrm>
        <a:off x="1105681" y="114891"/>
        <a:ext cx="331420" cy="220946"/>
      </dsp:txXfrm>
    </dsp:sp>
    <dsp:sp modelId="{34A371A9-485B-4D6F-BE76-FD8341018531}">
      <dsp:nvSpPr>
        <dsp:cNvPr id="0" name=""/>
        <dsp:cNvSpPr/>
      </dsp:nvSpPr>
      <dsp:spPr>
        <a:xfrm>
          <a:off x="1492338" y="114891"/>
          <a:ext cx="552366" cy="220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</a:t>
          </a:r>
        </a:p>
      </dsp:txBody>
      <dsp:txXfrm>
        <a:off x="1602811" y="114891"/>
        <a:ext cx="331420" cy="220946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46AD-CD48-4ED7-95FF-914E9678F1E5}">
      <dsp:nvSpPr>
        <dsp:cNvPr id="0" name=""/>
        <dsp:cNvSpPr/>
      </dsp:nvSpPr>
      <dsp:spPr>
        <a:xfrm>
          <a:off x="998" y="0"/>
          <a:ext cx="2043656" cy="450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26363" y="0"/>
        <a:ext cx="1592926" cy="450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כ'.אב.תש"ף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שלום לכם,</a:t>
            </a:r>
          </a:p>
          <a:p>
            <a:r>
              <a:rPr lang="he-IL" dirty="0"/>
              <a:t>שמי שאול שמולה ואני אתכם היום בשיעור מקוון בו נלמד מבנה נתונים חדש בשם עץ בינארי.</a:t>
            </a:r>
          </a:p>
          <a:p>
            <a:r>
              <a:rPr lang="he-IL" dirty="0"/>
              <a:t>איתי באולפן _______ הצלם - תודה ________.</a:t>
            </a:r>
          </a:p>
          <a:p>
            <a:r>
              <a:rPr lang="he-IL" dirty="0"/>
              <a:t>נצא לדרך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2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7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40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91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107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לקוחים מעולם המשפחה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11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כ'.אב.תש"ף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87.xml"/><Relationship Id="rId3" Type="http://schemas.openxmlformats.org/officeDocument/2006/relationships/diagramData" Target="../diagrams/data86.xml"/><Relationship Id="rId7" Type="http://schemas.microsoft.com/office/2007/relationships/diagramDrawing" Target="../diagrams/drawing86.xml"/><Relationship Id="rId12" Type="http://schemas.openxmlformats.org/officeDocument/2006/relationships/diagramLayout" Target="../diagrams/layout8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6.xml"/><Relationship Id="rId11" Type="http://schemas.openxmlformats.org/officeDocument/2006/relationships/diagramData" Target="../diagrams/data87.xml"/><Relationship Id="rId5" Type="http://schemas.openxmlformats.org/officeDocument/2006/relationships/diagramQuickStyle" Target="../diagrams/quickStyle86.xml"/><Relationship Id="rId15" Type="http://schemas.microsoft.com/office/2007/relationships/diagramDrawing" Target="../diagrams/drawing87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86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8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8.xml"/><Relationship Id="rId13" Type="http://schemas.openxmlformats.org/officeDocument/2006/relationships/diagramQuickStyle" Target="../diagrams/quickStyle89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88.xml"/><Relationship Id="rId12" Type="http://schemas.openxmlformats.org/officeDocument/2006/relationships/diagramLayout" Target="../diagrams/layout8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8.xml"/><Relationship Id="rId11" Type="http://schemas.openxmlformats.org/officeDocument/2006/relationships/diagramData" Target="../diagrams/data89.xml"/><Relationship Id="rId5" Type="http://schemas.openxmlformats.org/officeDocument/2006/relationships/diagramData" Target="../diagrams/data88.xml"/><Relationship Id="rId15" Type="http://schemas.microsoft.com/office/2007/relationships/diagramDrawing" Target="../diagrams/drawing89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88.xml"/><Relationship Id="rId14" Type="http://schemas.openxmlformats.org/officeDocument/2006/relationships/diagramColors" Target="../diagrams/colors89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0.xml"/><Relationship Id="rId13" Type="http://schemas.openxmlformats.org/officeDocument/2006/relationships/diagramColors" Target="../diagrams/colors91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90.xml"/><Relationship Id="rId12" Type="http://schemas.openxmlformats.org/officeDocument/2006/relationships/diagramQuickStyle" Target="../diagrams/quickStyle9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0.xml"/><Relationship Id="rId11" Type="http://schemas.openxmlformats.org/officeDocument/2006/relationships/diagramLayout" Target="../diagrams/layout91.xml"/><Relationship Id="rId5" Type="http://schemas.openxmlformats.org/officeDocument/2006/relationships/diagramData" Target="../diagrams/data90.xml"/><Relationship Id="rId10" Type="http://schemas.openxmlformats.org/officeDocument/2006/relationships/diagramData" Target="../diagrams/data91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90.xml"/><Relationship Id="rId14" Type="http://schemas.microsoft.com/office/2007/relationships/diagramDrawing" Target="../diagrams/drawing9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2.xml"/><Relationship Id="rId13" Type="http://schemas.openxmlformats.org/officeDocument/2006/relationships/diagramColors" Target="../diagrams/colors93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92.xml"/><Relationship Id="rId12" Type="http://schemas.openxmlformats.org/officeDocument/2006/relationships/diagramQuickStyle" Target="../diagrams/quickStyle9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2.xml"/><Relationship Id="rId11" Type="http://schemas.openxmlformats.org/officeDocument/2006/relationships/diagramLayout" Target="../diagrams/layout93.xml"/><Relationship Id="rId5" Type="http://schemas.openxmlformats.org/officeDocument/2006/relationships/diagramData" Target="../diagrams/data92.xml"/><Relationship Id="rId10" Type="http://schemas.openxmlformats.org/officeDocument/2006/relationships/diagramData" Target="../diagrams/data93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92.xml"/><Relationship Id="rId14" Type="http://schemas.microsoft.com/office/2007/relationships/diagramDrawing" Target="../diagrams/drawing93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95.xml"/><Relationship Id="rId3" Type="http://schemas.openxmlformats.org/officeDocument/2006/relationships/diagramData" Target="../diagrams/data94.xml"/><Relationship Id="rId7" Type="http://schemas.microsoft.com/office/2007/relationships/diagramDrawing" Target="../diagrams/drawing94.xml"/><Relationship Id="rId12" Type="http://schemas.openxmlformats.org/officeDocument/2006/relationships/diagramLayout" Target="../diagrams/layout9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4.xml"/><Relationship Id="rId11" Type="http://schemas.openxmlformats.org/officeDocument/2006/relationships/diagramData" Target="../diagrams/data95.xml"/><Relationship Id="rId5" Type="http://schemas.openxmlformats.org/officeDocument/2006/relationships/diagramQuickStyle" Target="../diagrams/quickStyle94.xml"/><Relationship Id="rId15" Type="http://schemas.microsoft.com/office/2007/relationships/diagramDrawing" Target="../diagrams/drawing95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94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9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97.xml"/><Relationship Id="rId3" Type="http://schemas.openxmlformats.org/officeDocument/2006/relationships/diagramData" Target="../diagrams/data96.xml"/><Relationship Id="rId7" Type="http://schemas.microsoft.com/office/2007/relationships/diagramDrawing" Target="../diagrams/drawing96.xml"/><Relationship Id="rId12" Type="http://schemas.openxmlformats.org/officeDocument/2006/relationships/diagramLayout" Target="../diagrams/layout9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6.xml"/><Relationship Id="rId11" Type="http://schemas.openxmlformats.org/officeDocument/2006/relationships/diagramData" Target="../diagrams/data97.xml"/><Relationship Id="rId5" Type="http://schemas.openxmlformats.org/officeDocument/2006/relationships/diagramQuickStyle" Target="../diagrams/quickStyle96.xml"/><Relationship Id="rId15" Type="http://schemas.microsoft.com/office/2007/relationships/diagramDrawing" Target="../diagrams/drawing97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96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97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8.xml"/><Relationship Id="rId13" Type="http://schemas.openxmlformats.org/officeDocument/2006/relationships/diagramQuickStyle" Target="../diagrams/quickStyle99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98.xml"/><Relationship Id="rId12" Type="http://schemas.openxmlformats.org/officeDocument/2006/relationships/diagramLayout" Target="../diagrams/layout9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8.xml"/><Relationship Id="rId11" Type="http://schemas.openxmlformats.org/officeDocument/2006/relationships/diagramData" Target="../diagrams/data99.xml"/><Relationship Id="rId5" Type="http://schemas.openxmlformats.org/officeDocument/2006/relationships/diagramData" Target="../diagrams/data98.xml"/><Relationship Id="rId15" Type="http://schemas.microsoft.com/office/2007/relationships/diagramDrawing" Target="../diagrams/drawing99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98.xml"/><Relationship Id="rId14" Type="http://schemas.openxmlformats.org/officeDocument/2006/relationships/diagramColors" Target="../diagrams/colors99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e.net.technion.ac.il/files/2016/09/&#1508;&#1512;&#1511;10.pdf" TargetMode="Externa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6.xml"/><Relationship Id="rId5" Type="http://schemas.openxmlformats.org/officeDocument/2006/relationships/hyperlink" Target="https://creativecommons.org/licenses/by-nc/3.0/" TargetMode="External"/><Relationship Id="rId10" Type="http://schemas.microsoft.com/office/2007/relationships/diagramDrawing" Target="../diagrams/drawing6.xml"/><Relationship Id="rId4" Type="http://schemas.openxmlformats.org/officeDocument/2006/relationships/hyperlink" Target="http://www.pngall.com/red-cross-mark-png" TargetMode="External"/><Relationship Id="rId9" Type="http://schemas.openxmlformats.org/officeDocument/2006/relationships/diagramColors" Target="../diagrams/colors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hyperlink" Target="https://creativecommons.org/licenses/by-nc/3.0/" TargetMode="Externa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hyperlink" Target="http://www.pngall.com/red-cross-mark-png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QuickStyle" Target="../diagrams/quickStyle14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13.xml"/><Relationship Id="rId12" Type="http://schemas.openxmlformats.org/officeDocument/2006/relationships/diagramLayout" Target="../diagrams/layout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3.xml"/><Relationship Id="rId11" Type="http://schemas.openxmlformats.org/officeDocument/2006/relationships/diagramData" Target="../diagrams/data14.xml"/><Relationship Id="rId5" Type="http://schemas.openxmlformats.org/officeDocument/2006/relationships/diagramData" Target="../diagrams/data13.xml"/><Relationship Id="rId15" Type="http://schemas.microsoft.com/office/2007/relationships/diagramDrawing" Target="../diagrams/drawing14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13.xml"/><Relationship Id="rId14" Type="http://schemas.openxmlformats.org/officeDocument/2006/relationships/diagramColors" Target="../diagrams/colors1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QuickStyle" Target="../diagrams/quickStyle16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15.xml"/><Relationship Id="rId12" Type="http://schemas.openxmlformats.org/officeDocument/2006/relationships/diagramLayout" Target="../diagrams/layout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5.xml"/><Relationship Id="rId11" Type="http://schemas.openxmlformats.org/officeDocument/2006/relationships/diagramData" Target="../diagrams/data16.xml"/><Relationship Id="rId5" Type="http://schemas.openxmlformats.org/officeDocument/2006/relationships/diagramData" Target="../diagrams/data15.xml"/><Relationship Id="rId15" Type="http://schemas.microsoft.com/office/2007/relationships/diagramDrawing" Target="../diagrams/drawing16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15.xml"/><Relationship Id="rId14" Type="http://schemas.openxmlformats.org/officeDocument/2006/relationships/diagramColors" Target="../diagrams/colors1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Colors" Target="../diagrams/colors18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17.xml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7.xml"/><Relationship Id="rId11" Type="http://schemas.openxmlformats.org/officeDocument/2006/relationships/diagramLayout" Target="../diagrams/layout18.xml"/><Relationship Id="rId5" Type="http://schemas.openxmlformats.org/officeDocument/2006/relationships/diagramData" Target="../diagrams/data17.xml"/><Relationship Id="rId10" Type="http://schemas.openxmlformats.org/officeDocument/2006/relationships/diagramData" Target="../diagrams/data18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17.xml"/><Relationship Id="rId14" Type="http://schemas.microsoft.com/office/2007/relationships/diagramDrawing" Target="../diagrams/drawing1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Layout" Target="../diagrams/layout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11" Type="http://schemas.openxmlformats.org/officeDocument/2006/relationships/diagramData" Target="../diagrams/data22.xml"/><Relationship Id="rId5" Type="http://schemas.openxmlformats.org/officeDocument/2006/relationships/diagramQuickStyle" Target="../diagrams/quickStyle21.xml"/><Relationship Id="rId15" Type="http://schemas.microsoft.com/office/2007/relationships/diagramDrawing" Target="../diagrams/drawing22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21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diagramQuickStyle" Target="../diagrams/quickStyle24.xml"/><Relationship Id="rId18" Type="http://schemas.openxmlformats.org/officeDocument/2006/relationships/diagramQuickStyle" Target="../diagrams/quickStyle25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23.xml"/><Relationship Id="rId12" Type="http://schemas.openxmlformats.org/officeDocument/2006/relationships/diagramLayout" Target="../diagrams/layout24.xml"/><Relationship Id="rId17" Type="http://schemas.openxmlformats.org/officeDocument/2006/relationships/diagramLayout" Target="../diagrams/layout25.xml"/><Relationship Id="rId2" Type="http://schemas.openxmlformats.org/officeDocument/2006/relationships/image" Target="../media/image9.png"/><Relationship Id="rId16" Type="http://schemas.openxmlformats.org/officeDocument/2006/relationships/diagramData" Target="../diagrams/data25.xml"/><Relationship Id="rId20" Type="http://schemas.microsoft.com/office/2007/relationships/diagramDrawing" Target="../diagrams/drawing2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3.xml"/><Relationship Id="rId11" Type="http://schemas.openxmlformats.org/officeDocument/2006/relationships/diagramData" Target="../diagrams/data24.xml"/><Relationship Id="rId5" Type="http://schemas.openxmlformats.org/officeDocument/2006/relationships/diagramData" Target="../diagrams/data23.xml"/><Relationship Id="rId15" Type="http://schemas.microsoft.com/office/2007/relationships/diagramDrawing" Target="../diagrams/drawing24.xml"/><Relationship Id="rId10" Type="http://schemas.openxmlformats.org/officeDocument/2006/relationships/image" Target="../media/image10.png"/><Relationship Id="rId19" Type="http://schemas.openxmlformats.org/officeDocument/2006/relationships/diagramColors" Target="../diagrams/colors25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23.xml"/><Relationship Id="rId14" Type="http://schemas.openxmlformats.org/officeDocument/2006/relationships/diagramColors" Target="../diagrams/colors2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diagramQuickStyle" Target="../diagrams/quickStyle27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26.xml"/><Relationship Id="rId12" Type="http://schemas.openxmlformats.org/officeDocument/2006/relationships/diagramLayout" Target="../diagrams/layout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6.xml"/><Relationship Id="rId11" Type="http://schemas.openxmlformats.org/officeDocument/2006/relationships/diagramData" Target="../diagrams/data27.xml"/><Relationship Id="rId5" Type="http://schemas.openxmlformats.org/officeDocument/2006/relationships/diagramData" Target="../diagrams/data26.xml"/><Relationship Id="rId15" Type="http://schemas.microsoft.com/office/2007/relationships/diagramDrawing" Target="../diagrams/drawing27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26.xml"/><Relationship Id="rId14" Type="http://schemas.openxmlformats.org/officeDocument/2006/relationships/diagramColors" Target="../diagrams/colors2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13" Type="http://schemas.openxmlformats.org/officeDocument/2006/relationships/diagramColors" Target="../diagrams/colors29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28.xml"/><Relationship Id="rId12" Type="http://schemas.openxmlformats.org/officeDocument/2006/relationships/diagramQuickStyle" Target="../diagrams/quickStyl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8.xml"/><Relationship Id="rId11" Type="http://schemas.openxmlformats.org/officeDocument/2006/relationships/diagramLayout" Target="../diagrams/layout29.xml"/><Relationship Id="rId5" Type="http://schemas.openxmlformats.org/officeDocument/2006/relationships/diagramData" Target="../diagrams/data28.xml"/><Relationship Id="rId10" Type="http://schemas.openxmlformats.org/officeDocument/2006/relationships/diagramData" Target="../diagrams/data29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28.xml"/><Relationship Id="rId14" Type="http://schemas.microsoft.com/office/2007/relationships/diagramDrawing" Target="../diagrams/drawing2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13" Type="http://schemas.openxmlformats.org/officeDocument/2006/relationships/diagramColors" Target="../diagrams/colors31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30.xml"/><Relationship Id="rId12" Type="http://schemas.openxmlformats.org/officeDocument/2006/relationships/diagramQuickStyle" Target="../diagrams/quickStyle3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0.xml"/><Relationship Id="rId11" Type="http://schemas.openxmlformats.org/officeDocument/2006/relationships/diagramLayout" Target="../diagrams/layout31.xml"/><Relationship Id="rId5" Type="http://schemas.openxmlformats.org/officeDocument/2006/relationships/diagramData" Target="../diagrams/data30.xml"/><Relationship Id="rId10" Type="http://schemas.openxmlformats.org/officeDocument/2006/relationships/diagramData" Target="../diagrams/data31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30.xml"/><Relationship Id="rId14" Type="http://schemas.microsoft.com/office/2007/relationships/diagramDrawing" Target="../diagrams/drawing3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33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openxmlformats.org/officeDocument/2006/relationships/diagramLayout" Target="../diagrams/layout3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2.xml"/><Relationship Id="rId11" Type="http://schemas.openxmlformats.org/officeDocument/2006/relationships/diagramData" Target="../diagrams/data33.xml"/><Relationship Id="rId5" Type="http://schemas.openxmlformats.org/officeDocument/2006/relationships/diagramQuickStyle" Target="../diagrams/quickStyle32.xml"/><Relationship Id="rId15" Type="http://schemas.microsoft.com/office/2007/relationships/diagramDrawing" Target="../diagrams/drawing33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32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3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13" Type="http://schemas.openxmlformats.org/officeDocument/2006/relationships/diagramQuickStyle" Target="../diagrams/quickStyle35.xml"/><Relationship Id="rId18" Type="http://schemas.openxmlformats.org/officeDocument/2006/relationships/diagramQuickStyle" Target="../diagrams/quickStyle36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34.xml"/><Relationship Id="rId12" Type="http://schemas.openxmlformats.org/officeDocument/2006/relationships/diagramLayout" Target="../diagrams/layout35.xml"/><Relationship Id="rId17" Type="http://schemas.openxmlformats.org/officeDocument/2006/relationships/diagramLayout" Target="../diagrams/layout36.xml"/><Relationship Id="rId2" Type="http://schemas.openxmlformats.org/officeDocument/2006/relationships/image" Target="../media/image9.png"/><Relationship Id="rId16" Type="http://schemas.openxmlformats.org/officeDocument/2006/relationships/diagramData" Target="../diagrams/data36.xml"/><Relationship Id="rId20" Type="http://schemas.microsoft.com/office/2007/relationships/diagramDrawing" Target="../diagrams/drawing36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4.xml"/><Relationship Id="rId11" Type="http://schemas.openxmlformats.org/officeDocument/2006/relationships/diagramData" Target="../diagrams/data35.xml"/><Relationship Id="rId5" Type="http://schemas.openxmlformats.org/officeDocument/2006/relationships/diagramData" Target="../diagrams/data34.xml"/><Relationship Id="rId15" Type="http://schemas.microsoft.com/office/2007/relationships/diagramDrawing" Target="../diagrams/drawing35.xml"/><Relationship Id="rId10" Type="http://schemas.openxmlformats.org/officeDocument/2006/relationships/image" Target="../media/image10.png"/><Relationship Id="rId19" Type="http://schemas.openxmlformats.org/officeDocument/2006/relationships/diagramColors" Target="../diagrams/colors36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34.xml"/><Relationship Id="rId14" Type="http://schemas.openxmlformats.org/officeDocument/2006/relationships/diagramColors" Target="../diagrams/colors3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QuickStyle" Target="../diagrams/quickStyle38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37.xml"/><Relationship Id="rId12" Type="http://schemas.openxmlformats.org/officeDocument/2006/relationships/diagramLayout" Target="../diagrams/layout3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7.xml"/><Relationship Id="rId11" Type="http://schemas.openxmlformats.org/officeDocument/2006/relationships/diagramData" Target="../diagrams/data38.xml"/><Relationship Id="rId5" Type="http://schemas.openxmlformats.org/officeDocument/2006/relationships/diagramData" Target="../diagrams/data37.xml"/><Relationship Id="rId15" Type="http://schemas.microsoft.com/office/2007/relationships/diagramDrawing" Target="../diagrams/drawing38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37.xml"/><Relationship Id="rId14" Type="http://schemas.openxmlformats.org/officeDocument/2006/relationships/diagramColors" Target="../diagrams/colors3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13" Type="http://schemas.openxmlformats.org/officeDocument/2006/relationships/diagramColors" Target="../diagrams/colors40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39.xml"/><Relationship Id="rId12" Type="http://schemas.openxmlformats.org/officeDocument/2006/relationships/diagramQuickStyle" Target="../diagrams/quickStyle4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9.xml"/><Relationship Id="rId11" Type="http://schemas.openxmlformats.org/officeDocument/2006/relationships/diagramLayout" Target="../diagrams/layout40.xml"/><Relationship Id="rId5" Type="http://schemas.openxmlformats.org/officeDocument/2006/relationships/diagramData" Target="../diagrams/data39.xml"/><Relationship Id="rId10" Type="http://schemas.openxmlformats.org/officeDocument/2006/relationships/diagramData" Target="../diagrams/data40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39.xml"/><Relationship Id="rId14" Type="http://schemas.microsoft.com/office/2007/relationships/diagramDrawing" Target="../diagrams/drawing4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13" Type="http://schemas.openxmlformats.org/officeDocument/2006/relationships/diagramColors" Target="../diagrams/colors42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41.xml"/><Relationship Id="rId12" Type="http://schemas.openxmlformats.org/officeDocument/2006/relationships/diagramQuickStyle" Target="../diagrams/quickStyle4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1.xml"/><Relationship Id="rId11" Type="http://schemas.openxmlformats.org/officeDocument/2006/relationships/diagramLayout" Target="../diagrams/layout42.xml"/><Relationship Id="rId5" Type="http://schemas.openxmlformats.org/officeDocument/2006/relationships/diagramData" Target="../diagrams/data41.xml"/><Relationship Id="rId10" Type="http://schemas.openxmlformats.org/officeDocument/2006/relationships/diagramData" Target="../diagrams/data42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41.xml"/><Relationship Id="rId14" Type="http://schemas.microsoft.com/office/2007/relationships/diagramDrawing" Target="../diagrams/drawing4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44.xml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openxmlformats.org/officeDocument/2006/relationships/diagramLayout" Target="../diagrams/layout4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3.xml"/><Relationship Id="rId11" Type="http://schemas.openxmlformats.org/officeDocument/2006/relationships/diagramData" Target="../diagrams/data44.xml"/><Relationship Id="rId5" Type="http://schemas.openxmlformats.org/officeDocument/2006/relationships/diagramQuickStyle" Target="../diagrams/quickStyle43.xml"/><Relationship Id="rId15" Type="http://schemas.microsoft.com/office/2007/relationships/diagramDrawing" Target="../diagrams/drawing44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43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46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openxmlformats.org/officeDocument/2006/relationships/diagramLayout" Target="../diagrams/layout4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5.xml"/><Relationship Id="rId11" Type="http://schemas.openxmlformats.org/officeDocument/2006/relationships/diagramData" Target="../diagrams/data46.xml"/><Relationship Id="rId5" Type="http://schemas.openxmlformats.org/officeDocument/2006/relationships/diagramQuickStyle" Target="../diagrams/quickStyle45.xml"/><Relationship Id="rId15" Type="http://schemas.microsoft.com/office/2007/relationships/diagramDrawing" Target="../diagrams/drawing46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45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4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13" Type="http://schemas.openxmlformats.org/officeDocument/2006/relationships/diagramQuickStyle" Target="../diagrams/quickStyle48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47.xml"/><Relationship Id="rId12" Type="http://schemas.openxmlformats.org/officeDocument/2006/relationships/diagramLayout" Target="../diagrams/layout4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7.xml"/><Relationship Id="rId11" Type="http://schemas.openxmlformats.org/officeDocument/2006/relationships/diagramData" Target="../diagrams/data48.xml"/><Relationship Id="rId5" Type="http://schemas.openxmlformats.org/officeDocument/2006/relationships/diagramData" Target="../diagrams/data47.xml"/><Relationship Id="rId15" Type="http://schemas.microsoft.com/office/2007/relationships/diagramDrawing" Target="../diagrams/drawing48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47.xml"/><Relationship Id="rId14" Type="http://schemas.openxmlformats.org/officeDocument/2006/relationships/diagramColors" Target="../diagrams/colors4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9.xml"/><Relationship Id="rId13" Type="http://schemas.openxmlformats.org/officeDocument/2006/relationships/diagramColors" Target="../diagrams/colors50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49.xml"/><Relationship Id="rId12" Type="http://schemas.openxmlformats.org/officeDocument/2006/relationships/diagramQuickStyle" Target="../diagrams/quickStyle5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9.xml"/><Relationship Id="rId11" Type="http://schemas.openxmlformats.org/officeDocument/2006/relationships/diagramLayout" Target="../diagrams/layout50.xml"/><Relationship Id="rId5" Type="http://schemas.openxmlformats.org/officeDocument/2006/relationships/diagramData" Target="../diagrams/data49.xml"/><Relationship Id="rId10" Type="http://schemas.openxmlformats.org/officeDocument/2006/relationships/diagramData" Target="../diagrams/data50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49.xml"/><Relationship Id="rId14" Type="http://schemas.microsoft.com/office/2007/relationships/diagramDrawing" Target="../diagrams/drawing5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1.xml"/><Relationship Id="rId13" Type="http://schemas.openxmlformats.org/officeDocument/2006/relationships/diagramColors" Target="../diagrams/colors52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51.xml"/><Relationship Id="rId12" Type="http://schemas.openxmlformats.org/officeDocument/2006/relationships/diagramQuickStyle" Target="../diagrams/quickStyle5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1.xml"/><Relationship Id="rId11" Type="http://schemas.openxmlformats.org/officeDocument/2006/relationships/diagramLayout" Target="../diagrams/layout52.xml"/><Relationship Id="rId5" Type="http://schemas.openxmlformats.org/officeDocument/2006/relationships/diagramData" Target="../diagrams/data51.xml"/><Relationship Id="rId10" Type="http://schemas.openxmlformats.org/officeDocument/2006/relationships/diagramData" Target="../diagrams/data52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51.xml"/><Relationship Id="rId14" Type="http://schemas.microsoft.com/office/2007/relationships/diagramDrawing" Target="../diagrams/drawing5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54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12" Type="http://schemas.openxmlformats.org/officeDocument/2006/relationships/diagramLayout" Target="../diagrams/layout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3.xml"/><Relationship Id="rId11" Type="http://schemas.openxmlformats.org/officeDocument/2006/relationships/diagramData" Target="../diagrams/data54.xml"/><Relationship Id="rId5" Type="http://schemas.openxmlformats.org/officeDocument/2006/relationships/diagramQuickStyle" Target="../diagrams/quickStyle53.xml"/><Relationship Id="rId15" Type="http://schemas.microsoft.com/office/2007/relationships/diagramDrawing" Target="../diagrams/drawing54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53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5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5.xml"/><Relationship Id="rId13" Type="http://schemas.openxmlformats.org/officeDocument/2006/relationships/diagramQuickStyle" Target="../diagrams/quickStyle56.xml"/><Relationship Id="rId18" Type="http://schemas.openxmlformats.org/officeDocument/2006/relationships/diagramQuickStyle" Target="../diagrams/quickStyle57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55.xml"/><Relationship Id="rId12" Type="http://schemas.openxmlformats.org/officeDocument/2006/relationships/diagramLayout" Target="../diagrams/layout56.xml"/><Relationship Id="rId17" Type="http://schemas.openxmlformats.org/officeDocument/2006/relationships/diagramLayout" Target="../diagrams/layout57.xml"/><Relationship Id="rId2" Type="http://schemas.openxmlformats.org/officeDocument/2006/relationships/image" Target="../media/image9.png"/><Relationship Id="rId16" Type="http://schemas.openxmlformats.org/officeDocument/2006/relationships/diagramData" Target="../diagrams/data57.xml"/><Relationship Id="rId20" Type="http://schemas.microsoft.com/office/2007/relationships/diagramDrawing" Target="../diagrams/drawing57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5.xml"/><Relationship Id="rId11" Type="http://schemas.openxmlformats.org/officeDocument/2006/relationships/diagramData" Target="../diagrams/data56.xml"/><Relationship Id="rId5" Type="http://schemas.openxmlformats.org/officeDocument/2006/relationships/diagramData" Target="../diagrams/data55.xml"/><Relationship Id="rId15" Type="http://schemas.microsoft.com/office/2007/relationships/diagramDrawing" Target="../diagrams/drawing56.xml"/><Relationship Id="rId10" Type="http://schemas.openxmlformats.org/officeDocument/2006/relationships/image" Target="../media/image10.png"/><Relationship Id="rId19" Type="http://schemas.openxmlformats.org/officeDocument/2006/relationships/diagramColors" Target="../diagrams/colors57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55.xml"/><Relationship Id="rId14" Type="http://schemas.openxmlformats.org/officeDocument/2006/relationships/diagramColors" Target="../diagrams/colors5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8.xml"/><Relationship Id="rId13" Type="http://schemas.openxmlformats.org/officeDocument/2006/relationships/diagramQuickStyle" Target="../diagrams/quickStyle59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58.xml"/><Relationship Id="rId12" Type="http://schemas.openxmlformats.org/officeDocument/2006/relationships/diagramLayout" Target="../diagrams/layout5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8.xml"/><Relationship Id="rId11" Type="http://schemas.openxmlformats.org/officeDocument/2006/relationships/diagramData" Target="../diagrams/data59.xml"/><Relationship Id="rId5" Type="http://schemas.openxmlformats.org/officeDocument/2006/relationships/diagramData" Target="../diagrams/data58.xml"/><Relationship Id="rId15" Type="http://schemas.microsoft.com/office/2007/relationships/diagramDrawing" Target="../diagrams/drawing59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58.xml"/><Relationship Id="rId14" Type="http://schemas.openxmlformats.org/officeDocument/2006/relationships/diagramColors" Target="../diagrams/colors59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0.xml"/><Relationship Id="rId13" Type="http://schemas.openxmlformats.org/officeDocument/2006/relationships/diagramColors" Target="../diagrams/colors61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60.xml"/><Relationship Id="rId12" Type="http://schemas.openxmlformats.org/officeDocument/2006/relationships/diagramQuickStyle" Target="../diagrams/quickStyle6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0.xml"/><Relationship Id="rId11" Type="http://schemas.openxmlformats.org/officeDocument/2006/relationships/diagramLayout" Target="../diagrams/layout61.xml"/><Relationship Id="rId5" Type="http://schemas.openxmlformats.org/officeDocument/2006/relationships/diagramData" Target="../diagrams/data60.xml"/><Relationship Id="rId10" Type="http://schemas.openxmlformats.org/officeDocument/2006/relationships/diagramData" Target="../diagrams/data61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60.xml"/><Relationship Id="rId14" Type="http://schemas.microsoft.com/office/2007/relationships/diagramDrawing" Target="../diagrams/drawing6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2.xml"/><Relationship Id="rId13" Type="http://schemas.openxmlformats.org/officeDocument/2006/relationships/diagramColors" Target="../diagrams/colors63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62.xml"/><Relationship Id="rId12" Type="http://schemas.openxmlformats.org/officeDocument/2006/relationships/diagramQuickStyle" Target="../diagrams/quickStyle6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2.xml"/><Relationship Id="rId11" Type="http://schemas.openxmlformats.org/officeDocument/2006/relationships/diagramLayout" Target="../diagrams/layout63.xml"/><Relationship Id="rId5" Type="http://schemas.openxmlformats.org/officeDocument/2006/relationships/diagramData" Target="../diagrams/data62.xml"/><Relationship Id="rId10" Type="http://schemas.openxmlformats.org/officeDocument/2006/relationships/diagramData" Target="../diagrams/data63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62.xml"/><Relationship Id="rId14" Type="http://schemas.microsoft.com/office/2007/relationships/diagramDrawing" Target="../diagrams/drawing6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65.xml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12" Type="http://schemas.openxmlformats.org/officeDocument/2006/relationships/diagramLayout" Target="../diagrams/layout6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4.xml"/><Relationship Id="rId11" Type="http://schemas.openxmlformats.org/officeDocument/2006/relationships/diagramData" Target="../diagrams/data65.xml"/><Relationship Id="rId5" Type="http://schemas.openxmlformats.org/officeDocument/2006/relationships/diagramQuickStyle" Target="../diagrams/quickStyle64.xml"/><Relationship Id="rId15" Type="http://schemas.microsoft.com/office/2007/relationships/diagramDrawing" Target="../diagrams/drawing65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64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67.xml"/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12" Type="http://schemas.openxmlformats.org/officeDocument/2006/relationships/diagramLayout" Target="../diagrams/layout6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6.xml"/><Relationship Id="rId11" Type="http://schemas.openxmlformats.org/officeDocument/2006/relationships/diagramData" Target="../diagrams/data67.xml"/><Relationship Id="rId5" Type="http://schemas.openxmlformats.org/officeDocument/2006/relationships/diagramQuickStyle" Target="../diagrams/quickStyle66.xml"/><Relationship Id="rId15" Type="http://schemas.microsoft.com/office/2007/relationships/diagramDrawing" Target="../diagrams/drawing67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66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6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8.xml"/><Relationship Id="rId13" Type="http://schemas.openxmlformats.org/officeDocument/2006/relationships/diagramQuickStyle" Target="../diagrams/quickStyle69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68.xml"/><Relationship Id="rId12" Type="http://schemas.openxmlformats.org/officeDocument/2006/relationships/diagramLayout" Target="../diagrams/layout6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8.xml"/><Relationship Id="rId11" Type="http://schemas.openxmlformats.org/officeDocument/2006/relationships/diagramData" Target="../diagrams/data69.xml"/><Relationship Id="rId5" Type="http://schemas.openxmlformats.org/officeDocument/2006/relationships/diagramData" Target="../diagrams/data68.xml"/><Relationship Id="rId15" Type="http://schemas.microsoft.com/office/2007/relationships/diagramDrawing" Target="../diagrams/drawing69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68.xml"/><Relationship Id="rId14" Type="http://schemas.openxmlformats.org/officeDocument/2006/relationships/diagramColors" Target="../diagrams/colors6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0.xml"/><Relationship Id="rId13" Type="http://schemas.openxmlformats.org/officeDocument/2006/relationships/diagramColors" Target="../diagrams/colors71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70.xml"/><Relationship Id="rId12" Type="http://schemas.openxmlformats.org/officeDocument/2006/relationships/diagramQuickStyle" Target="../diagrams/quickStyle7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0.xml"/><Relationship Id="rId11" Type="http://schemas.openxmlformats.org/officeDocument/2006/relationships/diagramLayout" Target="../diagrams/layout71.xml"/><Relationship Id="rId5" Type="http://schemas.openxmlformats.org/officeDocument/2006/relationships/diagramData" Target="../diagrams/data70.xml"/><Relationship Id="rId10" Type="http://schemas.openxmlformats.org/officeDocument/2006/relationships/diagramData" Target="../diagrams/data71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70.xml"/><Relationship Id="rId14" Type="http://schemas.microsoft.com/office/2007/relationships/diagramDrawing" Target="../diagrams/drawing7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2.xml"/><Relationship Id="rId13" Type="http://schemas.openxmlformats.org/officeDocument/2006/relationships/diagramColors" Target="../diagrams/colors73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72.xml"/><Relationship Id="rId12" Type="http://schemas.openxmlformats.org/officeDocument/2006/relationships/diagramQuickStyle" Target="../diagrams/quickStyle7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2.xml"/><Relationship Id="rId11" Type="http://schemas.openxmlformats.org/officeDocument/2006/relationships/diagramLayout" Target="../diagrams/layout73.xml"/><Relationship Id="rId5" Type="http://schemas.openxmlformats.org/officeDocument/2006/relationships/diagramData" Target="../diagrams/data72.xml"/><Relationship Id="rId10" Type="http://schemas.openxmlformats.org/officeDocument/2006/relationships/diagramData" Target="../diagrams/data73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72.xml"/><Relationship Id="rId14" Type="http://schemas.microsoft.com/office/2007/relationships/diagramDrawing" Target="../diagrams/drawing7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75.xml"/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12" Type="http://schemas.openxmlformats.org/officeDocument/2006/relationships/diagramLayout" Target="../diagrams/layout7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4.xml"/><Relationship Id="rId11" Type="http://schemas.openxmlformats.org/officeDocument/2006/relationships/diagramData" Target="../diagrams/data75.xml"/><Relationship Id="rId5" Type="http://schemas.openxmlformats.org/officeDocument/2006/relationships/diagramQuickStyle" Target="../diagrams/quickStyle74.xml"/><Relationship Id="rId15" Type="http://schemas.microsoft.com/office/2007/relationships/diagramDrawing" Target="../diagrams/drawing75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74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7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77.xml"/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12" Type="http://schemas.openxmlformats.org/officeDocument/2006/relationships/diagramLayout" Target="../diagrams/layout7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6.xml"/><Relationship Id="rId11" Type="http://schemas.openxmlformats.org/officeDocument/2006/relationships/diagramData" Target="../diagrams/data77.xml"/><Relationship Id="rId5" Type="http://schemas.openxmlformats.org/officeDocument/2006/relationships/diagramQuickStyle" Target="../diagrams/quickStyle76.xml"/><Relationship Id="rId15" Type="http://schemas.microsoft.com/office/2007/relationships/diagramDrawing" Target="../diagrams/drawing77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76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7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8.xml"/><Relationship Id="rId13" Type="http://schemas.openxmlformats.org/officeDocument/2006/relationships/diagramQuickStyle" Target="../diagrams/quickStyle79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78.xml"/><Relationship Id="rId12" Type="http://schemas.openxmlformats.org/officeDocument/2006/relationships/diagramLayout" Target="../diagrams/layout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8.xml"/><Relationship Id="rId11" Type="http://schemas.openxmlformats.org/officeDocument/2006/relationships/diagramData" Target="../diagrams/data79.xml"/><Relationship Id="rId5" Type="http://schemas.openxmlformats.org/officeDocument/2006/relationships/diagramData" Target="../diagrams/data78.xml"/><Relationship Id="rId15" Type="http://schemas.microsoft.com/office/2007/relationships/diagramDrawing" Target="../diagrams/drawing79.xml"/><Relationship Id="rId10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78.xml"/><Relationship Id="rId14" Type="http://schemas.openxmlformats.org/officeDocument/2006/relationships/diagramColors" Target="../diagrams/colors79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0.xml"/><Relationship Id="rId13" Type="http://schemas.openxmlformats.org/officeDocument/2006/relationships/diagramColors" Target="../diagrams/colors81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80.xml"/><Relationship Id="rId12" Type="http://schemas.openxmlformats.org/officeDocument/2006/relationships/diagramQuickStyle" Target="../diagrams/quickStyle8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0.xml"/><Relationship Id="rId11" Type="http://schemas.openxmlformats.org/officeDocument/2006/relationships/diagramLayout" Target="../diagrams/layout81.xml"/><Relationship Id="rId5" Type="http://schemas.openxmlformats.org/officeDocument/2006/relationships/diagramData" Target="../diagrams/data80.xml"/><Relationship Id="rId10" Type="http://schemas.openxmlformats.org/officeDocument/2006/relationships/diagramData" Target="../diagrams/data81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80.xml"/><Relationship Id="rId14" Type="http://schemas.microsoft.com/office/2007/relationships/diagramDrawing" Target="../diagrams/drawing8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2.xml"/><Relationship Id="rId13" Type="http://schemas.openxmlformats.org/officeDocument/2006/relationships/diagramColors" Target="../diagrams/colors83.xml"/><Relationship Id="rId3" Type="http://schemas.openxmlformats.org/officeDocument/2006/relationships/hyperlink" Target="http://www.pngall.com/red-cross-mark-png" TargetMode="External"/><Relationship Id="rId7" Type="http://schemas.openxmlformats.org/officeDocument/2006/relationships/diagramQuickStyle" Target="../diagrams/quickStyle82.xml"/><Relationship Id="rId12" Type="http://schemas.openxmlformats.org/officeDocument/2006/relationships/diagramQuickStyle" Target="../diagrams/quickStyle8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2.xml"/><Relationship Id="rId11" Type="http://schemas.openxmlformats.org/officeDocument/2006/relationships/diagramLayout" Target="../diagrams/layout83.xml"/><Relationship Id="rId5" Type="http://schemas.openxmlformats.org/officeDocument/2006/relationships/diagramData" Target="../diagrams/data82.xml"/><Relationship Id="rId10" Type="http://schemas.openxmlformats.org/officeDocument/2006/relationships/diagramData" Target="../diagrams/data83.xml"/><Relationship Id="rId4" Type="http://schemas.openxmlformats.org/officeDocument/2006/relationships/hyperlink" Target="https://creativecommons.org/licenses/by-nc/3.0/" TargetMode="External"/><Relationship Id="rId9" Type="http://schemas.microsoft.com/office/2007/relationships/diagramDrawing" Target="../diagrams/drawing82.xml"/><Relationship Id="rId14" Type="http://schemas.microsoft.com/office/2007/relationships/diagramDrawing" Target="../diagrams/drawing8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85.xml"/><Relationship Id="rId3" Type="http://schemas.openxmlformats.org/officeDocument/2006/relationships/diagramData" Target="../diagrams/data84.xml"/><Relationship Id="rId7" Type="http://schemas.microsoft.com/office/2007/relationships/diagramDrawing" Target="../diagrams/drawing84.xml"/><Relationship Id="rId12" Type="http://schemas.openxmlformats.org/officeDocument/2006/relationships/diagramLayout" Target="../diagrams/layout8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4.xml"/><Relationship Id="rId11" Type="http://schemas.openxmlformats.org/officeDocument/2006/relationships/diagramData" Target="../diagrams/data85.xml"/><Relationship Id="rId5" Type="http://schemas.openxmlformats.org/officeDocument/2006/relationships/diagramQuickStyle" Target="../diagrams/quickStyle84.xml"/><Relationship Id="rId15" Type="http://schemas.microsoft.com/office/2007/relationships/diagramDrawing" Target="../diagrams/drawing85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84.xml"/><Relationship Id="rId9" Type="http://schemas.openxmlformats.org/officeDocument/2006/relationships/hyperlink" Target="http://www.pngall.com/red-cross-mark-png" TargetMode="External"/><Relationship Id="rId14" Type="http://schemas.openxmlformats.org/officeDocument/2006/relationships/diagramColors" Target="../diagrams/colors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9973E7-0D01-4A91-843B-2CAACDB39E9E}"/>
              </a:ext>
            </a:extLst>
          </p:cNvPr>
          <p:cNvGrpSpPr/>
          <p:nvPr/>
        </p:nvGrpSpPr>
        <p:grpSpPr>
          <a:xfrm>
            <a:off x="473638" y="2826460"/>
            <a:ext cx="531369" cy="361963"/>
            <a:chOff x="10372854" y="3121016"/>
            <a:chExt cx="531369" cy="3619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9843CDC-37F1-4F5B-A3B2-328B7BC2D3A6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93E808C-E2FF-44F3-863B-DE05219C665B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47FDED7-6A68-484D-9CD4-C68011D4AAC8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06F7A4CF-BD83-436B-BB90-5F57418BCA6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CE5B60-4095-4071-85C6-5524DC0C67BC}"/>
              </a:ext>
            </a:extLst>
          </p:cNvPr>
          <p:cNvGrpSpPr/>
          <p:nvPr/>
        </p:nvGrpSpPr>
        <p:grpSpPr>
          <a:xfrm>
            <a:off x="246293" y="3565845"/>
            <a:ext cx="531369" cy="361963"/>
            <a:chOff x="10372854" y="3121016"/>
            <a:chExt cx="531369" cy="36196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810FB0A-8107-4032-A231-9F4C331990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C66004-F330-47B3-BE5E-68196BCD813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E105518-F6EB-490B-943E-36DC050652F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: Rounded Corners 4">
                <a:extLst>
                  <a:ext uri="{FF2B5EF4-FFF2-40B4-BE49-F238E27FC236}">
                    <a16:creationId xmlns:a16="http://schemas.microsoft.com/office/drawing/2014/main" id="{C9C0465B-A4A1-403D-ABC8-4A0CBD8E06A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371E49-3F95-4BE4-82EC-F803ECBB825B}"/>
              </a:ext>
            </a:extLst>
          </p:cNvPr>
          <p:cNvCxnSpPr>
            <a:stCxn id="89" idx="2"/>
            <a:endCxn id="92" idx="0"/>
          </p:cNvCxnSpPr>
          <p:nvPr/>
        </p:nvCxnSpPr>
        <p:spPr>
          <a:xfrm flipH="1">
            <a:off x="488801" y="3188423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402042-9114-4AE7-8C39-7EA2F6E38016}"/>
              </a:ext>
            </a:extLst>
          </p:cNvPr>
          <p:cNvGrpSpPr/>
          <p:nvPr/>
        </p:nvGrpSpPr>
        <p:grpSpPr>
          <a:xfrm>
            <a:off x="887498" y="3556824"/>
            <a:ext cx="531369" cy="361963"/>
            <a:chOff x="10372854" y="3121016"/>
            <a:chExt cx="531369" cy="36196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8059564-74DB-495A-B078-20DBB6B24D0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896A60A-C0E6-43A2-92EB-7A3E3C8D22B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74617CEA-C6C4-44B5-B734-462CE8596A41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Rectangle: Rounded Corners 4">
                <a:extLst>
                  <a:ext uri="{FF2B5EF4-FFF2-40B4-BE49-F238E27FC236}">
                    <a16:creationId xmlns:a16="http://schemas.microsoft.com/office/drawing/2014/main" id="{BBE2980A-49B5-4AF3-8FDE-400AF2426B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D69800-7D7D-46D6-9FDC-105B119C65A2}"/>
              </a:ext>
            </a:extLst>
          </p:cNvPr>
          <p:cNvGrpSpPr/>
          <p:nvPr/>
        </p:nvGrpSpPr>
        <p:grpSpPr>
          <a:xfrm>
            <a:off x="660153" y="4296209"/>
            <a:ext cx="531369" cy="361963"/>
            <a:chOff x="10372854" y="3121016"/>
            <a:chExt cx="531369" cy="3619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9474284-33B2-4EEA-944F-E78A213EF2FA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A3DD88-EC9B-4391-B558-7F9D42B7DFE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344278BA-6F39-47F8-9DC2-5E1DA0E4874B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6" name="Rectangle: Rounded Corners 4">
                <a:extLst>
                  <a:ext uri="{FF2B5EF4-FFF2-40B4-BE49-F238E27FC236}">
                    <a16:creationId xmlns:a16="http://schemas.microsoft.com/office/drawing/2014/main" id="{F17703C8-508B-4B49-A39E-A0C19BB65F2D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76F6984-8A02-422A-9EAA-DF5715D7981F}"/>
              </a:ext>
            </a:extLst>
          </p:cNvPr>
          <p:cNvCxnSpPr>
            <a:stCxn id="100" idx="2"/>
            <a:endCxn id="103" idx="0"/>
          </p:cNvCxnSpPr>
          <p:nvPr/>
        </p:nvCxnSpPr>
        <p:spPr>
          <a:xfrm flipH="1">
            <a:off x="902661" y="3918787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3642E5-5CB1-4950-AF07-A956D46C4192}"/>
              </a:ext>
            </a:extLst>
          </p:cNvPr>
          <p:cNvCxnSpPr>
            <a:stCxn id="89" idx="2"/>
            <a:endCxn id="90" idx="2"/>
          </p:cNvCxnSpPr>
          <p:nvPr/>
        </p:nvCxnSpPr>
        <p:spPr>
          <a:xfrm flipV="1">
            <a:off x="762500" y="3179402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5C6649-7792-4E6B-A7E3-7225F271C181}"/>
              </a:ext>
            </a:extLst>
          </p:cNvPr>
          <p:cNvCxnSpPr>
            <a:stCxn id="90" idx="2"/>
            <a:endCxn id="98" idx="0"/>
          </p:cNvCxnSpPr>
          <p:nvPr/>
        </p:nvCxnSpPr>
        <p:spPr>
          <a:xfrm>
            <a:off x="762500" y="3179402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661EDC-9474-4C21-89CD-AB127DFE8B42}"/>
              </a:ext>
            </a:extLst>
          </p:cNvPr>
          <p:cNvGrpSpPr/>
          <p:nvPr/>
        </p:nvGrpSpPr>
        <p:grpSpPr>
          <a:xfrm>
            <a:off x="1237876" y="4296209"/>
            <a:ext cx="531369" cy="361963"/>
            <a:chOff x="10372854" y="3121016"/>
            <a:chExt cx="531369" cy="36196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F28B784-F696-466C-B536-E95E099D9A2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1911E9-5BF0-4FF9-92E4-658F18774422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B2B1C3D-477B-413F-8678-B9A3DAA3496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9F7E9EBC-8E23-453B-98ED-28D721E83EC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DA99295-4724-44C2-A0F0-C6609F48F872}"/>
              </a:ext>
            </a:extLst>
          </p:cNvPr>
          <p:cNvCxnSpPr>
            <a:stCxn id="101" idx="2"/>
            <a:endCxn id="111" idx="0"/>
          </p:cNvCxnSpPr>
          <p:nvPr/>
        </p:nvCxnSpPr>
        <p:spPr>
          <a:xfrm>
            <a:off x="1176360" y="3909766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5CB31B-CE42-4FE9-A386-0B5AAD6D7A2A}"/>
              </a:ext>
            </a:extLst>
          </p:cNvPr>
          <p:cNvGrpSpPr/>
          <p:nvPr/>
        </p:nvGrpSpPr>
        <p:grpSpPr>
          <a:xfrm>
            <a:off x="808030" y="2134254"/>
            <a:ext cx="531369" cy="361963"/>
            <a:chOff x="10372854" y="3121016"/>
            <a:chExt cx="531369" cy="361963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2599F77-20E6-49FB-8F97-F7C2FD5462E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17958-9A59-4835-8016-8FAB45FDBD6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9F4EBD4D-9C9C-49F7-BE2C-3A05D912511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ectangle: Rounded Corners 4">
                <a:extLst>
                  <a:ext uri="{FF2B5EF4-FFF2-40B4-BE49-F238E27FC236}">
                    <a16:creationId xmlns:a16="http://schemas.microsoft.com/office/drawing/2014/main" id="{C54F62E2-5F1F-43F3-A1BC-ECDF0372CA0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121" name="Arc 120">
            <a:extLst>
              <a:ext uri="{FF2B5EF4-FFF2-40B4-BE49-F238E27FC236}">
                <a16:creationId xmlns:a16="http://schemas.microsoft.com/office/drawing/2014/main" id="{467031A3-BCEF-4B6D-A099-2A99BA104388}"/>
              </a:ext>
            </a:extLst>
          </p:cNvPr>
          <p:cNvSpPr/>
          <p:nvPr/>
        </p:nvSpPr>
        <p:spPr>
          <a:xfrm>
            <a:off x="-424589" y="1895108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342FF6-48BB-4EC8-A911-FCCCB0887F88}"/>
              </a:ext>
            </a:extLst>
          </p:cNvPr>
          <p:cNvSpPr txBox="1"/>
          <p:nvPr/>
        </p:nvSpPr>
        <p:spPr>
          <a:xfrm>
            <a:off x="-113156" y="1710442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81EA8F-6A0E-49DF-B945-0C00AEA7B7DA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774523" y="2496217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6A4B8-A067-44B4-AB7D-0D3F5BC95FDA}"/>
              </a:ext>
            </a:extLst>
          </p:cNvPr>
          <p:cNvGrpSpPr>
            <a:grpSpLocks/>
          </p:cNvGrpSpPr>
          <p:nvPr/>
        </p:nvGrpSpPr>
        <p:grpSpPr>
          <a:xfrm>
            <a:off x="676507" y="4773104"/>
            <a:ext cx="205740" cy="45289"/>
            <a:chOff x="10607040" y="4023360"/>
            <a:chExt cx="274320" cy="870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DE9ACD-07A7-4E79-8C6D-906E1D198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167CF26-F310-4377-B9CC-27A9C64D9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44C7FE-EA30-4870-A163-347DF423F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3F0D33-64B1-4D22-B710-12855E0571B9}"/>
              </a:ext>
            </a:extLst>
          </p:cNvPr>
          <p:cNvGrpSpPr>
            <a:grpSpLocks/>
          </p:cNvGrpSpPr>
          <p:nvPr/>
        </p:nvGrpSpPr>
        <p:grpSpPr>
          <a:xfrm>
            <a:off x="947667" y="4773104"/>
            <a:ext cx="205740" cy="45289"/>
            <a:chOff x="10607040" y="4023360"/>
            <a:chExt cx="274320" cy="8703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F465E2-9901-403B-AD6F-E8B1B53F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F364FB-CF80-4B78-AE54-4DD6736B5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60F5BB4-9B37-48FF-82AF-CBC12BED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1452D0-03F2-4327-832F-3305B2E4A79B}"/>
              </a:ext>
            </a:extLst>
          </p:cNvPr>
          <p:cNvGrpSpPr>
            <a:grpSpLocks/>
          </p:cNvGrpSpPr>
          <p:nvPr/>
        </p:nvGrpSpPr>
        <p:grpSpPr>
          <a:xfrm>
            <a:off x="1294341" y="4787966"/>
            <a:ext cx="205740" cy="45289"/>
            <a:chOff x="10607040" y="4023360"/>
            <a:chExt cx="274320" cy="8703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10D752-9C38-443C-8363-CC4513954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D9A227-A07A-4795-8DC0-27AD10A31F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46F1FE-A139-414B-A98C-B26DC59A83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945CAD-E4EF-4D5C-963A-393A09B97B56}"/>
              </a:ext>
            </a:extLst>
          </p:cNvPr>
          <p:cNvGrpSpPr>
            <a:grpSpLocks/>
          </p:cNvGrpSpPr>
          <p:nvPr/>
        </p:nvGrpSpPr>
        <p:grpSpPr>
          <a:xfrm>
            <a:off x="1526737" y="4786736"/>
            <a:ext cx="205740" cy="45289"/>
            <a:chOff x="10607040" y="4023360"/>
            <a:chExt cx="274320" cy="8703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D543FA-31ED-4AE7-9876-0694009FF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70FCFF-53C6-4E0C-ACF9-C13F45DFE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87C40D-DC66-4599-B95F-612A4392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2F8C59-E40B-4286-B6BF-A7BC2D75378C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949015" y="464915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D98AF60-3772-467D-8310-8DA7A1262020}"/>
              </a:ext>
            </a:extLst>
          </p:cNvPr>
          <p:cNvCxnSpPr>
            <a:cxnSpLocks/>
            <a:stCxn id="106" idx="2"/>
          </p:cNvCxnSpPr>
          <p:nvPr/>
        </p:nvCxnSpPr>
        <p:spPr>
          <a:xfrm flipH="1">
            <a:off x="777662" y="464915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E97008C-D02F-401D-B3F1-97CEEDC5FF9A}"/>
              </a:ext>
            </a:extLst>
          </p:cNvPr>
          <p:cNvCxnSpPr>
            <a:cxnSpLocks/>
          </p:cNvCxnSpPr>
          <p:nvPr/>
        </p:nvCxnSpPr>
        <p:spPr>
          <a:xfrm>
            <a:off x="1511773" y="4667193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FE5408-8592-4B1A-9F99-A505416EE9B4}"/>
              </a:ext>
            </a:extLst>
          </p:cNvPr>
          <p:cNvCxnSpPr>
            <a:cxnSpLocks/>
          </p:cNvCxnSpPr>
          <p:nvPr/>
        </p:nvCxnSpPr>
        <p:spPr>
          <a:xfrm flipH="1">
            <a:off x="1340420" y="4667193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2715EB-0A78-41C3-9EFA-A91D3E3099F1}"/>
              </a:ext>
            </a:extLst>
          </p:cNvPr>
          <p:cNvGrpSpPr>
            <a:grpSpLocks/>
          </p:cNvGrpSpPr>
          <p:nvPr/>
        </p:nvGrpSpPr>
        <p:grpSpPr>
          <a:xfrm>
            <a:off x="271673" y="4104226"/>
            <a:ext cx="205740" cy="45289"/>
            <a:chOff x="10607040" y="4023360"/>
            <a:chExt cx="274320" cy="870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EDBA006-510D-4476-A4B3-1DF313A1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35F35F-7A8F-434D-AC3A-303CE7918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B93A27E-4668-47B3-904C-19AE4A7BB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F80EDA-38A7-4FAA-A85E-36E093795CAD}"/>
              </a:ext>
            </a:extLst>
          </p:cNvPr>
          <p:cNvGrpSpPr>
            <a:grpSpLocks/>
          </p:cNvGrpSpPr>
          <p:nvPr/>
        </p:nvGrpSpPr>
        <p:grpSpPr>
          <a:xfrm>
            <a:off x="542833" y="4104226"/>
            <a:ext cx="205740" cy="45289"/>
            <a:chOff x="10607040" y="4023360"/>
            <a:chExt cx="274320" cy="870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1EA417-B7E9-440D-8C80-B22D3DBC1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8A9D66-5E27-4B2E-BA7E-53C75033D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878C7A-51F9-4E23-95A1-A4AB37E7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04D8DD4-46FA-4C5A-83EC-84E6879D21ED}"/>
              </a:ext>
            </a:extLst>
          </p:cNvPr>
          <p:cNvCxnSpPr>
            <a:stCxn id="94" idx="2"/>
          </p:cNvCxnSpPr>
          <p:nvPr/>
        </p:nvCxnSpPr>
        <p:spPr>
          <a:xfrm flipH="1">
            <a:off x="371859" y="3927808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358E73A-B387-4FBD-9F51-75768C50C606}"/>
              </a:ext>
            </a:extLst>
          </p:cNvPr>
          <p:cNvCxnSpPr>
            <a:stCxn id="94" idx="2"/>
          </p:cNvCxnSpPr>
          <p:nvPr/>
        </p:nvCxnSpPr>
        <p:spPr>
          <a:xfrm>
            <a:off x="535155" y="3927808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359F7F-60D4-4CCC-BD0B-95A9AC75D2E3}"/>
              </a:ext>
            </a:extLst>
          </p:cNvPr>
          <p:cNvGrpSpPr>
            <a:grpSpLocks/>
          </p:cNvGrpSpPr>
          <p:nvPr/>
        </p:nvGrpSpPr>
        <p:grpSpPr>
          <a:xfrm>
            <a:off x="1225548" y="2820874"/>
            <a:ext cx="205740" cy="45289"/>
            <a:chOff x="10607040" y="4023360"/>
            <a:chExt cx="274320" cy="8703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540F853-9CF3-4E2D-B1DC-E00BC21A5A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388CCF0-6D07-406D-B19F-503969D9AB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71A507-B587-444C-8B47-2626A6DDCC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3FCC628-1037-4A57-A37D-CD5A5ABFFF5A}"/>
              </a:ext>
            </a:extLst>
          </p:cNvPr>
          <p:cNvCxnSpPr>
            <a:stCxn id="120" idx="2"/>
          </p:cNvCxnSpPr>
          <p:nvPr/>
        </p:nvCxnSpPr>
        <p:spPr>
          <a:xfrm>
            <a:off x="1096892" y="2487196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6623995-8879-4BF3-8FC4-217A0BE8DFD9}"/>
              </a:ext>
            </a:extLst>
          </p:cNvPr>
          <p:cNvSpPr txBox="1"/>
          <p:nvPr/>
        </p:nvSpPr>
        <p:spPr>
          <a:xfrm>
            <a:off x="1891639" y="2572766"/>
            <a:ext cx="227304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dirty="0"/>
              <a:t>כי הוא חוליה בינארית שבה יש שתי הפניות לעצי חוליות בינאריים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B98D83-1093-4714-BB91-A1FF675BF08F}"/>
              </a:ext>
            </a:extLst>
          </p:cNvPr>
          <p:cNvCxnSpPr>
            <a:cxnSpLocks/>
            <a:stCxn id="163" idx="1"/>
            <a:endCxn id="92" idx="0"/>
          </p:cNvCxnSpPr>
          <p:nvPr/>
        </p:nvCxnSpPr>
        <p:spPr>
          <a:xfrm flipH="1">
            <a:off x="488801" y="3034431"/>
            <a:ext cx="1402838" cy="53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4AD792-AF8A-4D94-8774-C66D4CA1CD03}"/>
              </a:ext>
            </a:extLst>
          </p:cNvPr>
          <p:cNvCxnSpPr>
            <a:cxnSpLocks/>
            <a:stCxn id="163" idx="1"/>
            <a:endCxn id="98" idx="0"/>
          </p:cNvCxnSpPr>
          <p:nvPr/>
        </p:nvCxnSpPr>
        <p:spPr>
          <a:xfrm flipH="1">
            <a:off x="1130006" y="3034431"/>
            <a:ext cx="761633" cy="52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225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1985" r="-8019" b="3740"/>
          <a:stretch/>
        </p:blipFill>
        <p:spPr>
          <a:xfrm>
            <a:off x="1579944" y="4535624"/>
            <a:ext cx="596097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>
            <a:off x="9750707" y="3460583"/>
            <a:ext cx="158183" cy="1640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9DFDE1A-0026-4D16-B92F-24AFBCB61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70409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8663B11-7418-4082-BAD8-06812E1393C9}"/>
              </a:ext>
            </a:extLst>
          </p:cNvPr>
          <p:cNvSpPr/>
          <p:nvPr/>
        </p:nvSpPr>
        <p:spPr>
          <a:xfrm>
            <a:off x="8366759" y="4313761"/>
            <a:ext cx="34957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</a:t>
            </a:r>
          </a:p>
        </p:txBody>
      </p:sp>
    </p:spTree>
    <p:extLst>
      <p:ext uri="{BB962C8B-B14F-4D97-AF65-F5344CB8AC3E}">
        <p14:creationId xmlns:p14="http://schemas.microsoft.com/office/powerpoint/2010/main" val="39202695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89FF933-549E-4FB3-A694-6383DC6E7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70409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D35CCB-D6A6-44E5-9E63-34C1C1B7A474}"/>
              </a:ext>
            </a:extLst>
          </p:cNvPr>
          <p:cNvSpPr/>
          <p:nvPr/>
        </p:nvSpPr>
        <p:spPr>
          <a:xfrm>
            <a:off x="8366759" y="4313761"/>
            <a:ext cx="33227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</a:t>
            </a:r>
          </a:p>
        </p:txBody>
      </p:sp>
    </p:spTree>
    <p:extLst>
      <p:ext uri="{BB962C8B-B14F-4D97-AF65-F5344CB8AC3E}">
        <p14:creationId xmlns:p14="http://schemas.microsoft.com/office/powerpoint/2010/main" val="8151725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530932" y="4113314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301413" y="4341034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998A6B-D897-4667-8A7A-19F8ED314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099854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8F5A288-61C4-42BF-BCE4-B03DA925050B}"/>
              </a:ext>
            </a:extLst>
          </p:cNvPr>
          <p:cNvSpPr/>
          <p:nvPr/>
        </p:nvSpPr>
        <p:spPr>
          <a:xfrm>
            <a:off x="8366759" y="4313760"/>
            <a:ext cx="331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</a:t>
            </a:r>
          </a:p>
        </p:txBody>
      </p:sp>
    </p:spTree>
    <p:extLst>
      <p:ext uri="{BB962C8B-B14F-4D97-AF65-F5344CB8AC3E}">
        <p14:creationId xmlns:p14="http://schemas.microsoft.com/office/powerpoint/2010/main" val="42026802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11670030" y="4414137"/>
            <a:ext cx="323532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F5A07C-AA90-43F1-8787-28CC2D945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01541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1703023-AC79-43E0-923A-4E2C6CCA0D12}"/>
              </a:ext>
            </a:extLst>
          </p:cNvPr>
          <p:cNvSpPr/>
          <p:nvPr/>
        </p:nvSpPr>
        <p:spPr>
          <a:xfrm>
            <a:off x="8366759" y="4313760"/>
            <a:ext cx="3360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Z, B</a:t>
            </a:r>
          </a:p>
        </p:txBody>
      </p:sp>
    </p:spTree>
    <p:extLst>
      <p:ext uri="{BB962C8B-B14F-4D97-AF65-F5344CB8AC3E}">
        <p14:creationId xmlns:p14="http://schemas.microsoft.com/office/powerpoint/2010/main" val="17407740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8965" r="-11265"/>
          <a:stretch/>
        </p:blipFill>
        <p:spPr>
          <a:xfrm>
            <a:off x="1547812" y="4092781"/>
            <a:ext cx="66275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10398443" y="3464919"/>
            <a:ext cx="176240" cy="1928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8B92D2-75D5-408B-8360-6AFF8D842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58474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9B13A65-4051-4672-A784-1D5EEEAC0745}"/>
              </a:ext>
            </a:extLst>
          </p:cNvPr>
          <p:cNvSpPr/>
          <p:nvPr/>
        </p:nvSpPr>
        <p:spPr>
          <a:xfrm>
            <a:off x="8366759" y="4313760"/>
            <a:ext cx="3360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Z, B</a:t>
            </a:r>
          </a:p>
        </p:txBody>
      </p:sp>
    </p:spTree>
    <p:extLst>
      <p:ext uri="{BB962C8B-B14F-4D97-AF65-F5344CB8AC3E}">
        <p14:creationId xmlns:p14="http://schemas.microsoft.com/office/powerpoint/2010/main" val="10774002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1985" r="-8019" b="3740"/>
          <a:stretch/>
        </p:blipFill>
        <p:spPr>
          <a:xfrm>
            <a:off x="1579944" y="4535624"/>
            <a:ext cx="596097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>
            <a:off x="10775602" y="3453184"/>
            <a:ext cx="158183" cy="1640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F0B4ED-E8CF-4428-8702-318DD32A1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58474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D5EDFCE-804B-4168-B3D5-52DF02792BEE}"/>
              </a:ext>
            </a:extLst>
          </p:cNvPr>
          <p:cNvSpPr/>
          <p:nvPr/>
        </p:nvSpPr>
        <p:spPr>
          <a:xfrm>
            <a:off x="8366759" y="4313760"/>
            <a:ext cx="3360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Z, B</a:t>
            </a:r>
          </a:p>
        </p:txBody>
      </p:sp>
    </p:spTree>
    <p:extLst>
      <p:ext uri="{BB962C8B-B14F-4D97-AF65-F5344CB8AC3E}">
        <p14:creationId xmlns:p14="http://schemas.microsoft.com/office/powerpoint/2010/main" val="30428773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829" r="-5371"/>
          <a:stretch/>
        </p:blipFill>
        <p:spPr>
          <a:xfrm>
            <a:off x="1514474" y="2949398"/>
            <a:ext cx="63341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7616C04-ADEC-43FB-86A9-D7CEE2475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58474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1A46017-AFB9-487B-B760-3A593400DB6B}"/>
              </a:ext>
            </a:extLst>
          </p:cNvPr>
          <p:cNvSpPr/>
          <p:nvPr/>
        </p:nvSpPr>
        <p:spPr>
          <a:xfrm>
            <a:off x="8366759" y="4313760"/>
            <a:ext cx="3360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Z, B</a:t>
            </a:r>
          </a:p>
        </p:txBody>
      </p:sp>
    </p:spTree>
    <p:extLst>
      <p:ext uri="{BB962C8B-B14F-4D97-AF65-F5344CB8AC3E}">
        <p14:creationId xmlns:p14="http://schemas.microsoft.com/office/powerpoint/2010/main" val="23032722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תרגול סוף</a:t>
            </a:r>
          </a:p>
          <a:p>
            <a:pPr lvl="1"/>
            <a:r>
              <a:rPr lang="he-IL" dirty="0"/>
              <a:t>סרקו את הברקוד משמאל</a:t>
            </a:r>
          </a:p>
          <a:p>
            <a:pPr lvl="2"/>
            <a:r>
              <a:rPr lang="he-IL" dirty="0"/>
              <a:t>או </a:t>
            </a:r>
            <a:r>
              <a:rPr lang="he-IL" dirty="0" err="1"/>
              <a:t>גילשו</a:t>
            </a:r>
            <a:r>
              <a:rPr lang="he-IL" dirty="0"/>
              <a:t> לכתובת שבתחתית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17AC0-57FD-4716-9302-7FA866F16315}"/>
              </a:ext>
            </a:extLst>
          </p:cNvPr>
          <p:cNvSpPr txBox="1"/>
          <p:nvPr/>
        </p:nvSpPr>
        <p:spPr>
          <a:xfrm>
            <a:off x="4357688" y="5333276"/>
            <a:ext cx="347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https://qrgo.page.link/whbPF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0663B-9CBA-48B3-A047-842FF1718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21573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15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סיכום ביניים והצפי לשיעור הבא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/>
              <a:t>ראינו עד עכשיו</a:t>
            </a:r>
          </a:p>
          <a:p>
            <a:pPr marL="646142" lvl="1" indent="-342900"/>
            <a:r>
              <a:rPr lang="he-IL" dirty="0"/>
              <a:t>תבניות רקורסיביות למעבר על עץ</a:t>
            </a:r>
          </a:p>
          <a:p>
            <a:pPr marL="646142" lvl="1" indent="-342900"/>
            <a:r>
              <a:rPr lang="he-IL" dirty="0"/>
              <a:t>סריקות לעומק</a:t>
            </a:r>
          </a:p>
          <a:p>
            <a:pPr marL="646142" lvl="1" indent="-342900"/>
            <a:r>
              <a:rPr lang="he-IL" dirty="0"/>
              <a:t>סריקה לרוחב (לפי רמה)</a:t>
            </a:r>
          </a:p>
          <a:p>
            <a:pPr marL="303242" lvl="1" indent="0">
              <a:buNone/>
            </a:pPr>
            <a:endParaRPr lang="he-IL" dirty="0"/>
          </a:p>
          <a:p>
            <a:pPr marL="342900" indent="-342900"/>
            <a:r>
              <a:rPr lang="he-IL" dirty="0"/>
              <a:t>צפי לשיעור הבא</a:t>
            </a:r>
          </a:p>
          <a:p>
            <a:pPr marL="646142" lvl="1" indent="-342900"/>
            <a:r>
              <a:rPr lang="he-IL" dirty="0"/>
              <a:t>תבניות רקורסיביות למעבר על עץ</a:t>
            </a:r>
          </a:p>
          <a:p>
            <a:pPr marL="646142" lvl="1" indent="-342900"/>
            <a:r>
              <a:rPr lang="he-IL" dirty="0"/>
              <a:t>סריקות לעומק</a:t>
            </a:r>
          </a:p>
          <a:p>
            <a:pPr marL="646142" lvl="1" indent="-342900"/>
            <a:r>
              <a:rPr lang="he-IL" dirty="0"/>
              <a:t>סריקה לרוחב (לפי רמה)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6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112EE87-FC4E-48BC-B440-0FD9A868776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9802813" cy="719138"/>
          </a:xfrm>
        </p:spPr>
        <p:txBody>
          <a:bodyPr>
            <a:normAutofit fontScale="90000"/>
          </a:bodyPr>
          <a:lstStyle/>
          <a:p>
            <a:r>
              <a:rPr lang="he-IL" dirty="0"/>
              <a:t>תודה על ההקשבה, ולהתראות בשיעור הבא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23938"/>
            <a:ext cx="11160125" cy="457200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כותרת משנית במידת הצורך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9973E7-0D01-4A91-843B-2CAACDB39E9E}"/>
              </a:ext>
            </a:extLst>
          </p:cNvPr>
          <p:cNvGrpSpPr/>
          <p:nvPr/>
        </p:nvGrpSpPr>
        <p:grpSpPr>
          <a:xfrm>
            <a:off x="473638" y="2826460"/>
            <a:ext cx="531369" cy="361963"/>
            <a:chOff x="10372854" y="3121016"/>
            <a:chExt cx="531369" cy="3619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9843CDC-37F1-4F5B-A3B2-328B7BC2D3A6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93E808C-E2FF-44F3-863B-DE05219C665B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47FDED7-6A68-484D-9CD4-C68011D4AAC8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06F7A4CF-BD83-436B-BB90-5F57418BCA6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CE5B60-4095-4071-85C6-5524DC0C67BC}"/>
              </a:ext>
            </a:extLst>
          </p:cNvPr>
          <p:cNvGrpSpPr/>
          <p:nvPr/>
        </p:nvGrpSpPr>
        <p:grpSpPr>
          <a:xfrm>
            <a:off x="246293" y="3565845"/>
            <a:ext cx="531369" cy="361963"/>
            <a:chOff x="10372854" y="3121016"/>
            <a:chExt cx="531369" cy="36196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810FB0A-8107-4032-A231-9F4C331990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C66004-F330-47B3-BE5E-68196BCD813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E105518-F6EB-490B-943E-36DC050652F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: Rounded Corners 4">
                <a:extLst>
                  <a:ext uri="{FF2B5EF4-FFF2-40B4-BE49-F238E27FC236}">
                    <a16:creationId xmlns:a16="http://schemas.microsoft.com/office/drawing/2014/main" id="{C9C0465B-A4A1-403D-ABC8-4A0CBD8E06A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371E49-3F95-4BE4-82EC-F803ECBB825B}"/>
              </a:ext>
            </a:extLst>
          </p:cNvPr>
          <p:cNvCxnSpPr>
            <a:stCxn id="89" idx="2"/>
            <a:endCxn id="92" idx="0"/>
          </p:cNvCxnSpPr>
          <p:nvPr/>
        </p:nvCxnSpPr>
        <p:spPr>
          <a:xfrm flipH="1">
            <a:off x="488801" y="3188423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402042-9114-4AE7-8C39-7EA2F6E38016}"/>
              </a:ext>
            </a:extLst>
          </p:cNvPr>
          <p:cNvGrpSpPr/>
          <p:nvPr/>
        </p:nvGrpSpPr>
        <p:grpSpPr>
          <a:xfrm>
            <a:off x="887498" y="3556824"/>
            <a:ext cx="531369" cy="361963"/>
            <a:chOff x="10372854" y="3121016"/>
            <a:chExt cx="531369" cy="36196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8059564-74DB-495A-B078-20DBB6B24D0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896A60A-C0E6-43A2-92EB-7A3E3C8D22B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74617CEA-C6C4-44B5-B734-462CE8596A41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Rectangle: Rounded Corners 4">
                <a:extLst>
                  <a:ext uri="{FF2B5EF4-FFF2-40B4-BE49-F238E27FC236}">
                    <a16:creationId xmlns:a16="http://schemas.microsoft.com/office/drawing/2014/main" id="{BBE2980A-49B5-4AF3-8FDE-400AF2426B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D69800-7D7D-46D6-9FDC-105B119C65A2}"/>
              </a:ext>
            </a:extLst>
          </p:cNvPr>
          <p:cNvGrpSpPr/>
          <p:nvPr/>
        </p:nvGrpSpPr>
        <p:grpSpPr>
          <a:xfrm>
            <a:off x="660153" y="4296209"/>
            <a:ext cx="531369" cy="361963"/>
            <a:chOff x="10372854" y="3121016"/>
            <a:chExt cx="531369" cy="3619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9474284-33B2-4EEA-944F-E78A213EF2FA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A3DD88-EC9B-4391-B558-7F9D42B7DFE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344278BA-6F39-47F8-9DC2-5E1DA0E4874B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6" name="Rectangle: Rounded Corners 4">
                <a:extLst>
                  <a:ext uri="{FF2B5EF4-FFF2-40B4-BE49-F238E27FC236}">
                    <a16:creationId xmlns:a16="http://schemas.microsoft.com/office/drawing/2014/main" id="{F17703C8-508B-4B49-A39E-A0C19BB65F2D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76F6984-8A02-422A-9EAA-DF5715D7981F}"/>
              </a:ext>
            </a:extLst>
          </p:cNvPr>
          <p:cNvCxnSpPr>
            <a:stCxn id="100" idx="2"/>
            <a:endCxn id="103" idx="0"/>
          </p:cNvCxnSpPr>
          <p:nvPr/>
        </p:nvCxnSpPr>
        <p:spPr>
          <a:xfrm flipH="1">
            <a:off x="902661" y="3918787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3642E5-5CB1-4950-AF07-A956D46C4192}"/>
              </a:ext>
            </a:extLst>
          </p:cNvPr>
          <p:cNvCxnSpPr>
            <a:stCxn id="89" idx="2"/>
            <a:endCxn id="90" idx="2"/>
          </p:cNvCxnSpPr>
          <p:nvPr/>
        </p:nvCxnSpPr>
        <p:spPr>
          <a:xfrm flipV="1">
            <a:off x="762500" y="3179402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5C6649-7792-4E6B-A7E3-7225F271C181}"/>
              </a:ext>
            </a:extLst>
          </p:cNvPr>
          <p:cNvCxnSpPr>
            <a:stCxn id="90" idx="2"/>
            <a:endCxn id="98" idx="0"/>
          </p:cNvCxnSpPr>
          <p:nvPr/>
        </p:nvCxnSpPr>
        <p:spPr>
          <a:xfrm>
            <a:off x="762500" y="3179402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661EDC-9474-4C21-89CD-AB127DFE8B42}"/>
              </a:ext>
            </a:extLst>
          </p:cNvPr>
          <p:cNvGrpSpPr/>
          <p:nvPr/>
        </p:nvGrpSpPr>
        <p:grpSpPr>
          <a:xfrm>
            <a:off x="1237876" y="4296209"/>
            <a:ext cx="531369" cy="361963"/>
            <a:chOff x="10372854" y="3121016"/>
            <a:chExt cx="531369" cy="36196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F28B784-F696-466C-B536-E95E099D9A2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1911E9-5BF0-4FF9-92E4-658F18774422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B2B1C3D-477B-413F-8678-B9A3DAA3496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9F7E9EBC-8E23-453B-98ED-28D721E83EC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DA99295-4724-44C2-A0F0-C6609F48F872}"/>
              </a:ext>
            </a:extLst>
          </p:cNvPr>
          <p:cNvCxnSpPr>
            <a:stCxn id="101" idx="2"/>
            <a:endCxn id="111" idx="0"/>
          </p:cNvCxnSpPr>
          <p:nvPr/>
        </p:nvCxnSpPr>
        <p:spPr>
          <a:xfrm>
            <a:off x="1176360" y="3909766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5CB31B-CE42-4FE9-A386-0B5AAD6D7A2A}"/>
              </a:ext>
            </a:extLst>
          </p:cNvPr>
          <p:cNvGrpSpPr/>
          <p:nvPr/>
        </p:nvGrpSpPr>
        <p:grpSpPr>
          <a:xfrm>
            <a:off x="808030" y="2134254"/>
            <a:ext cx="531369" cy="361963"/>
            <a:chOff x="10372854" y="3121016"/>
            <a:chExt cx="531369" cy="361963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2599F77-20E6-49FB-8F97-F7C2FD5462E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17958-9A59-4835-8016-8FAB45FDBD6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9F4EBD4D-9C9C-49F7-BE2C-3A05D912511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ectangle: Rounded Corners 4">
                <a:extLst>
                  <a:ext uri="{FF2B5EF4-FFF2-40B4-BE49-F238E27FC236}">
                    <a16:creationId xmlns:a16="http://schemas.microsoft.com/office/drawing/2014/main" id="{C54F62E2-5F1F-43F3-A1BC-ECDF0372CA0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121" name="Arc 120">
            <a:extLst>
              <a:ext uri="{FF2B5EF4-FFF2-40B4-BE49-F238E27FC236}">
                <a16:creationId xmlns:a16="http://schemas.microsoft.com/office/drawing/2014/main" id="{467031A3-BCEF-4B6D-A099-2A99BA104388}"/>
              </a:ext>
            </a:extLst>
          </p:cNvPr>
          <p:cNvSpPr/>
          <p:nvPr/>
        </p:nvSpPr>
        <p:spPr>
          <a:xfrm>
            <a:off x="-424589" y="1895108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342FF6-48BB-4EC8-A911-FCCCB0887F88}"/>
              </a:ext>
            </a:extLst>
          </p:cNvPr>
          <p:cNvSpPr txBox="1"/>
          <p:nvPr/>
        </p:nvSpPr>
        <p:spPr>
          <a:xfrm>
            <a:off x="-113156" y="1710442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81EA8F-6A0E-49DF-B945-0C00AEA7B7DA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774523" y="2496217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6A4B8-A067-44B4-AB7D-0D3F5BC95FDA}"/>
              </a:ext>
            </a:extLst>
          </p:cNvPr>
          <p:cNvGrpSpPr>
            <a:grpSpLocks/>
          </p:cNvGrpSpPr>
          <p:nvPr/>
        </p:nvGrpSpPr>
        <p:grpSpPr>
          <a:xfrm>
            <a:off x="676507" y="4773104"/>
            <a:ext cx="205740" cy="45289"/>
            <a:chOff x="10607040" y="4023360"/>
            <a:chExt cx="274320" cy="870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DE9ACD-07A7-4E79-8C6D-906E1D198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167CF26-F310-4377-B9CC-27A9C64D9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44C7FE-EA30-4870-A163-347DF423F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3F0D33-64B1-4D22-B710-12855E0571B9}"/>
              </a:ext>
            </a:extLst>
          </p:cNvPr>
          <p:cNvGrpSpPr>
            <a:grpSpLocks/>
          </p:cNvGrpSpPr>
          <p:nvPr/>
        </p:nvGrpSpPr>
        <p:grpSpPr>
          <a:xfrm>
            <a:off x="947667" y="4773104"/>
            <a:ext cx="205740" cy="45289"/>
            <a:chOff x="10607040" y="4023360"/>
            <a:chExt cx="274320" cy="8703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F465E2-9901-403B-AD6F-E8B1B53F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F364FB-CF80-4B78-AE54-4DD6736B5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60F5BB4-9B37-48FF-82AF-CBC12BED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1452D0-03F2-4327-832F-3305B2E4A79B}"/>
              </a:ext>
            </a:extLst>
          </p:cNvPr>
          <p:cNvGrpSpPr>
            <a:grpSpLocks/>
          </p:cNvGrpSpPr>
          <p:nvPr/>
        </p:nvGrpSpPr>
        <p:grpSpPr>
          <a:xfrm>
            <a:off x="1294341" y="4787966"/>
            <a:ext cx="205740" cy="45289"/>
            <a:chOff x="10607040" y="4023360"/>
            <a:chExt cx="274320" cy="8703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10D752-9C38-443C-8363-CC4513954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D9A227-A07A-4795-8DC0-27AD10A31F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46F1FE-A139-414B-A98C-B26DC59A83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945CAD-E4EF-4D5C-963A-393A09B97B56}"/>
              </a:ext>
            </a:extLst>
          </p:cNvPr>
          <p:cNvGrpSpPr>
            <a:grpSpLocks/>
          </p:cNvGrpSpPr>
          <p:nvPr/>
        </p:nvGrpSpPr>
        <p:grpSpPr>
          <a:xfrm>
            <a:off x="1526737" y="4786736"/>
            <a:ext cx="205740" cy="45289"/>
            <a:chOff x="10607040" y="4023360"/>
            <a:chExt cx="274320" cy="8703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D543FA-31ED-4AE7-9876-0694009FF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70FCFF-53C6-4E0C-ACF9-C13F45DFE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87C40D-DC66-4599-B95F-612A4392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2F8C59-E40B-4286-B6BF-A7BC2D75378C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949015" y="464915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D98AF60-3772-467D-8310-8DA7A1262020}"/>
              </a:ext>
            </a:extLst>
          </p:cNvPr>
          <p:cNvCxnSpPr>
            <a:cxnSpLocks/>
            <a:stCxn id="106" idx="2"/>
          </p:cNvCxnSpPr>
          <p:nvPr/>
        </p:nvCxnSpPr>
        <p:spPr>
          <a:xfrm flipH="1">
            <a:off x="777662" y="464915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E97008C-D02F-401D-B3F1-97CEEDC5FF9A}"/>
              </a:ext>
            </a:extLst>
          </p:cNvPr>
          <p:cNvCxnSpPr>
            <a:cxnSpLocks/>
          </p:cNvCxnSpPr>
          <p:nvPr/>
        </p:nvCxnSpPr>
        <p:spPr>
          <a:xfrm>
            <a:off x="1511773" y="4667193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FE5408-8592-4B1A-9F99-A505416EE9B4}"/>
              </a:ext>
            </a:extLst>
          </p:cNvPr>
          <p:cNvCxnSpPr>
            <a:cxnSpLocks/>
          </p:cNvCxnSpPr>
          <p:nvPr/>
        </p:nvCxnSpPr>
        <p:spPr>
          <a:xfrm flipH="1">
            <a:off x="1340420" y="4667193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2715EB-0A78-41C3-9EFA-A91D3E3099F1}"/>
              </a:ext>
            </a:extLst>
          </p:cNvPr>
          <p:cNvGrpSpPr>
            <a:grpSpLocks/>
          </p:cNvGrpSpPr>
          <p:nvPr/>
        </p:nvGrpSpPr>
        <p:grpSpPr>
          <a:xfrm>
            <a:off x="271673" y="4104226"/>
            <a:ext cx="205740" cy="45289"/>
            <a:chOff x="10607040" y="4023360"/>
            <a:chExt cx="274320" cy="870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EDBA006-510D-4476-A4B3-1DF313A1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35F35F-7A8F-434D-AC3A-303CE7918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B93A27E-4668-47B3-904C-19AE4A7BB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F80EDA-38A7-4FAA-A85E-36E093795CAD}"/>
              </a:ext>
            </a:extLst>
          </p:cNvPr>
          <p:cNvGrpSpPr>
            <a:grpSpLocks/>
          </p:cNvGrpSpPr>
          <p:nvPr/>
        </p:nvGrpSpPr>
        <p:grpSpPr>
          <a:xfrm>
            <a:off x="542833" y="4104226"/>
            <a:ext cx="205740" cy="45289"/>
            <a:chOff x="10607040" y="4023360"/>
            <a:chExt cx="274320" cy="870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1EA417-B7E9-440D-8C80-B22D3DBC1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8A9D66-5E27-4B2E-BA7E-53C75033D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878C7A-51F9-4E23-95A1-A4AB37E7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04D8DD4-46FA-4C5A-83EC-84E6879D21ED}"/>
              </a:ext>
            </a:extLst>
          </p:cNvPr>
          <p:cNvCxnSpPr>
            <a:stCxn id="94" idx="2"/>
          </p:cNvCxnSpPr>
          <p:nvPr/>
        </p:nvCxnSpPr>
        <p:spPr>
          <a:xfrm flipH="1">
            <a:off x="371859" y="3927808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358E73A-B387-4FBD-9F51-75768C50C606}"/>
              </a:ext>
            </a:extLst>
          </p:cNvPr>
          <p:cNvCxnSpPr>
            <a:stCxn id="94" idx="2"/>
          </p:cNvCxnSpPr>
          <p:nvPr/>
        </p:nvCxnSpPr>
        <p:spPr>
          <a:xfrm>
            <a:off x="535155" y="3927808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359F7F-60D4-4CCC-BD0B-95A9AC75D2E3}"/>
              </a:ext>
            </a:extLst>
          </p:cNvPr>
          <p:cNvGrpSpPr>
            <a:grpSpLocks/>
          </p:cNvGrpSpPr>
          <p:nvPr/>
        </p:nvGrpSpPr>
        <p:grpSpPr>
          <a:xfrm>
            <a:off x="1225548" y="2820874"/>
            <a:ext cx="205740" cy="45289"/>
            <a:chOff x="10607040" y="4023360"/>
            <a:chExt cx="274320" cy="8703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540F853-9CF3-4E2D-B1DC-E00BC21A5A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388CCF0-6D07-406D-B19F-503969D9AB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71A507-B587-444C-8B47-2626A6DDCC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3FCC628-1037-4A57-A37D-CD5A5ABFFF5A}"/>
              </a:ext>
            </a:extLst>
          </p:cNvPr>
          <p:cNvCxnSpPr>
            <a:stCxn id="120" idx="2"/>
          </p:cNvCxnSpPr>
          <p:nvPr/>
        </p:nvCxnSpPr>
        <p:spPr>
          <a:xfrm>
            <a:off x="1096892" y="2487196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6623995-8879-4BF3-8FC4-217A0BE8DFD9}"/>
              </a:ext>
            </a:extLst>
          </p:cNvPr>
          <p:cNvSpPr txBox="1"/>
          <p:nvPr/>
        </p:nvSpPr>
        <p:spPr>
          <a:xfrm>
            <a:off x="1801537" y="3649878"/>
            <a:ext cx="27247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dirty="0"/>
              <a:t>מדוע כל אחד מאלה מוגדר כעץ חוליות בינארי?</a:t>
            </a:r>
            <a:endParaRPr lang="en-US" dirty="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0802D26-7FD6-41CA-9229-8874E6D2EC62}"/>
              </a:ext>
            </a:extLst>
          </p:cNvPr>
          <p:cNvCxnSpPr>
            <a:cxnSpLocks/>
            <a:stCxn id="163" idx="1"/>
            <a:endCxn id="95" idx="3"/>
          </p:cNvCxnSpPr>
          <p:nvPr/>
        </p:nvCxnSpPr>
        <p:spPr>
          <a:xfrm flipH="1" flipV="1">
            <a:off x="768641" y="3773816"/>
            <a:ext cx="1032896" cy="19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CAF735-E629-4539-B446-3505D927B9B8}"/>
              </a:ext>
            </a:extLst>
          </p:cNvPr>
          <p:cNvCxnSpPr>
            <a:cxnSpLocks/>
            <a:stCxn id="163" idx="1"/>
            <a:endCxn id="103" idx="0"/>
          </p:cNvCxnSpPr>
          <p:nvPr/>
        </p:nvCxnSpPr>
        <p:spPr>
          <a:xfrm flipH="1">
            <a:off x="902661" y="3973044"/>
            <a:ext cx="898876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49391F-E372-4509-A1AF-5219D7C85544}"/>
              </a:ext>
            </a:extLst>
          </p:cNvPr>
          <p:cNvCxnSpPr>
            <a:cxnSpLocks/>
            <a:stCxn id="163" idx="1"/>
            <a:endCxn id="111" idx="0"/>
          </p:cNvCxnSpPr>
          <p:nvPr/>
        </p:nvCxnSpPr>
        <p:spPr>
          <a:xfrm flipH="1">
            <a:off x="1480384" y="3973044"/>
            <a:ext cx="321153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631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546396"/>
            <a:ext cx="11161453" cy="360000"/>
          </a:xfrm>
        </p:spPr>
        <p:txBody>
          <a:bodyPr anchor="t"/>
          <a:lstStyle/>
          <a:p>
            <a:r>
              <a:rPr lang="he-IL" sz="2800" dirty="0"/>
              <a:t>ביבליוגרפיה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668776"/>
            <a:ext cx="11161453" cy="2881264"/>
          </a:xfrm>
        </p:spPr>
        <p:txBody>
          <a:bodyPr/>
          <a:lstStyle/>
          <a:p>
            <a:pPr lvl="0"/>
            <a:r>
              <a:rPr lang="he-IL" dirty="0" err="1"/>
              <a:t>ברנדס</a:t>
            </a:r>
            <a:r>
              <a:rPr lang="he-IL" dirty="0"/>
              <a:t>, ע. (2007). עיצוב תוכנה מבוסס עצמים. ירושלים: המרכז להוראת המדעים ע"ש עמוס דה-שליט (</a:t>
            </a:r>
            <a:r>
              <a:rPr lang="he-IL" dirty="0" err="1"/>
              <a:t>מל"מ</a:t>
            </a:r>
            <a:r>
              <a:rPr lang="he-IL" dirty="0"/>
              <a:t>), האוניברסיטה העברית בירושלים.</a:t>
            </a:r>
            <a:endParaRPr lang="en-US" dirty="0"/>
          </a:p>
          <a:p>
            <a:pPr lvl="0"/>
            <a:r>
              <a:rPr lang="he-IL" dirty="0" err="1"/>
              <a:t>לודמר</a:t>
            </a:r>
            <a:r>
              <a:rPr lang="he-IL" dirty="0"/>
              <a:t> ר., </a:t>
            </a:r>
            <a:r>
              <a:rPr lang="he-IL" dirty="0" err="1"/>
              <a:t>קונצמן</a:t>
            </a:r>
            <a:r>
              <a:rPr lang="he-IL" dirty="0"/>
              <a:t> ז., רוזנברג-כהן ש. (2011). תבניות מותאם לסביבות </a:t>
            </a:r>
            <a:r>
              <a:rPr lang="en-US" dirty="0"/>
              <a:t>JAVA/C#</a:t>
            </a:r>
          </a:p>
          <a:p>
            <a:pPr lvl="1"/>
            <a:r>
              <a:rPr lang="en-US" dirty="0"/>
              <a:t>http://cse.net.technion.ac.il/files/2016/09/trees11.pdf</a:t>
            </a:r>
            <a:endParaRPr lang="he-I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73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CDDB91-9D31-4A54-9F7D-6AC28122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6D4C89-E165-45AD-BCD5-366C24CEB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קישורים לאתרי ויזואליזציה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261A80-8ABD-4D5A-AE52-3FBFE4C50E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https://visualgo.net/en/bst</a:t>
            </a:r>
          </a:p>
        </p:txBody>
      </p:sp>
    </p:spTree>
    <p:extLst>
      <p:ext uri="{BB962C8B-B14F-4D97-AF65-F5344CB8AC3E}">
        <p14:creationId xmlns:p14="http://schemas.microsoft.com/office/powerpoint/2010/main" val="321839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9973E7-0D01-4A91-843B-2CAACDB39E9E}"/>
              </a:ext>
            </a:extLst>
          </p:cNvPr>
          <p:cNvGrpSpPr/>
          <p:nvPr/>
        </p:nvGrpSpPr>
        <p:grpSpPr>
          <a:xfrm>
            <a:off x="473638" y="2826460"/>
            <a:ext cx="531369" cy="361963"/>
            <a:chOff x="10372854" y="3121016"/>
            <a:chExt cx="531369" cy="3619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9843CDC-37F1-4F5B-A3B2-328B7BC2D3A6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93E808C-E2FF-44F3-863B-DE05219C665B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47FDED7-6A68-484D-9CD4-C68011D4AAC8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06F7A4CF-BD83-436B-BB90-5F57418BCA6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CE5B60-4095-4071-85C6-5524DC0C67BC}"/>
              </a:ext>
            </a:extLst>
          </p:cNvPr>
          <p:cNvGrpSpPr/>
          <p:nvPr/>
        </p:nvGrpSpPr>
        <p:grpSpPr>
          <a:xfrm>
            <a:off x="246293" y="3565845"/>
            <a:ext cx="531369" cy="361963"/>
            <a:chOff x="10372854" y="3121016"/>
            <a:chExt cx="531369" cy="36196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810FB0A-8107-4032-A231-9F4C331990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C66004-F330-47B3-BE5E-68196BCD813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E105518-F6EB-490B-943E-36DC050652F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: Rounded Corners 4">
                <a:extLst>
                  <a:ext uri="{FF2B5EF4-FFF2-40B4-BE49-F238E27FC236}">
                    <a16:creationId xmlns:a16="http://schemas.microsoft.com/office/drawing/2014/main" id="{C9C0465B-A4A1-403D-ABC8-4A0CBD8E06A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371E49-3F95-4BE4-82EC-F803ECBB825B}"/>
              </a:ext>
            </a:extLst>
          </p:cNvPr>
          <p:cNvCxnSpPr>
            <a:stCxn id="89" idx="2"/>
            <a:endCxn id="92" idx="0"/>
          </p:cNvCxnSpPr>
          <p:nvPr/>
        </p:nvCxnSpPr>
        <p:spPr>
          <a:xfrm flipH="1">
            <a:off x="488801" y="3188423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402042-9114-4AE7-8C39-7EA2F6E38016}"/>
              </a:ext>
            </a:extLst>
          </p:cNvPr>
          <p:cNvGrpSpPr/>
          <p:nvPr/>
        </p:nvGrpSpPr>
        <p:grpSpPr>
          <a:xfrm>
            <a:off x="887498" y="3556824"/>
            <a:ext cx="531369" cy="361963"/>
            <a:chOff x="10372854" y="3121016"/>
            <a:chExt cx="531369" cy="36196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8059564-74DB-495A-B078-20DBB6B24D0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896A60A-C0E6-43A2-92EB-7A3E3C8D22B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74617CEA-C6C4-44B5-B734-462CE8596A41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Rectangle: Rounded Corners 4">
                <a:extLst>
                  <a:ext uri="{FF2B5EF4-FFF2-40B4-BE49-F238E27FC236}">
                    <a16:creationId xmlns:a16="http://schemas.microsoft.com/office/drawing/2014/main" id="{BBE2980A-49B5-4AF3-8FDE-400AF2426B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D69800-7D7D-46D6-9FDC-105B119C65A2}"/>
              </a:ext>
            </a:extLst>
          </p:cNvPr>
          <p:cNvGrpSpPr/>
          <p:nvPr/>
        </p:nvGrpSpPr>
        <p:grpSpPr>
          <a:xfrm>
            <a:off x="660153" y="4296209"/>
            <a:ext cx="531369" cy="361963"/>
            <a:chOff x="10372854" y="3121016"/>
            <a:chExt cx="531369" cy="3619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9474284-33B2-4EEA-944F-E78A213EF2FA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A3DD88-EC9B-4391-B558-7F9D42B7DFE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344278BA-6F39-47F8-9DC2-5E1DA0E4874B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6" name="Rectangle: Rounded Corners 4">
                <a:extLst>
                  <a:ext uri="{FF2B5EF4-FFF2-40B4-BE49-F238E27FC236}">
                    <a16:creationId xmlns:a16="http://schemas.microsoft.com/office/drawing/2014/main" id="{F17703C8-508B-4B49-A39E-A0C19BB65F2D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76F6984-8A02-422A-9EAA-DF5715D7981F}"/>
              </a:ext>
            </a:extLst>
          </p:cNvPr>
          <p:cNvCxnSpPr>
            <a:stCxn id="100" idx="2"/>
            <a:endCxn id="103" idx="0"/>
          </p:cNvCxnSpPr>
          <p:nvPr/>
        </p:nvCxnSpPr>
        <p:spPr>
          <a:xfrm flipH="1">
            <a:off x="902661" y="3918787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3642E5-5CB1-4950-AF07-A956D46C4192}"/>
              </a:ext>
            </a:extLst>
          </p:cNvPr>
          <p:cNvCxnSpPr>
            <a:stCxn id="89" idx="2"/>
            <a:endCxn id="90" idx="2"/>
          </p:cNvCxnSpPr>
          <p:nvPr/>
        </p:nvCxnSpPr>
        <p:spPr>
          <a:xfrm flipV="1">
            <a:off x="762500" y="3179402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5C6649-7792-4E6B-A7E3-7225F271C181}"/>
              </a:ext>
            </a:extLst>
          </p:cNvPr>
          <p:cNvCxnSpPr>
            <a:stCxn id="90" idx="2"/>
            <a:endCxn id="98" idx="0"/>
          </p:cNvCxnSpPr>
          <p:nvPr/>
        </p:nvCxnSpPr>
        <p:spPr>
          <a:xfrm>
            <a:off x="762500" y="3179402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661EDC-9474-4C21-89CD-AB127DFE8B42}"/>
              </a:ext>
            </a:extLst>
          </p:cNvPr>
          <p:cNvGrpSpPr/>
          <p:nvPr/>
        </p:nvGrpSpPr>
        <p:grpSpPr>
          <a:xfrm>
            <a:off x="1237876" y="4296209"/>
            <a:ext cx="531369" cy="361963"/>
            <a:chOff x="10372854" y="3121016"/>
            <a:chExt cx="531369" cy="36196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F28B784-F696-466C-B536-E95E099D9A2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1911E9-5BF0-4FF9-92E4-658F18774422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B2B1C3D-477B-413F-8678-B9A3DAA3496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9F7E9EBC-8E23-453B-98ED-28D721E83EC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DA99295-4724-44C2-A0F0-C6609F48F872}"/>
              </a:ext>
            </a:extLst>
          </p:cNvPr>
          <p:cNvCxnSpPr>
            <a:stCxn id="101" idx="2"/>
            <a:endCxn id="111" idx="0"/>
          </p:cNvCxnSpPr>
          <p:nvPr/>
        </p:nvCxnSpPr>
        <p:spPr>
          <a:xfrm>
            <a:off x="1176360" y="3909766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5CB31B-CE42-4FE9-A386-0B5AAD6D7A2A}"/>
              </a:ext>
            </a:extLst>
          </p:cNvPr>
          <p:cNvGrpSpPr/>
          <p:nvPr/>
        </p:nvGrpSpPr>
        <p:grpSpPr>
          <a:xfrm>
            <a:off x="808030" y="2134254"/>
            <a:ext cx="531369" cy="361963"/>
            <a:chOff x="10372854" y="3121016"/>
            <a:chExt cx="531369" cy="361963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2599F77-20E6-49FB-8F97-F7C2FD5462E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17958-9A59-4835-8016-8FAB45FDBD6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9F4EBD4D-9C9C-49F7-BE2C-3A05D912511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ectangle: Rounded Corners 4">
                <a:extLst>
                  <a:ext uri="{FF2B5EF4-FFF2-40B4-BE49-F238E27FC236}">
                    <a16:creationId xmlns:a16="http://schemas.microsoft.com/office/drawing/2014/main" id="{C54F62E2-5F1F-43F3-A1BC-ECDF0372CA0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121" name="Arc 120">
            <a:extLst>
              <a:ext uri="{FF2B5EF4-FFF2-40B4-BE49-F238E27FC236}">
                <a16:creationId xmlns:a16="http://schemas.microsoft.com/office/drawing/2014/main" id="{467031A3-BCEF-4B6D-A099-2A99BA104388}"/>
              </a:ext>
            </a:extLst>
          </p:cNvPr>
          <p:cNvSpPr/>
          <p:nvPr/>
        </p:nvSpPr>
        <p:spPr>
          <a:xfrm>
            <a:off x="-424589" y="1895108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342FF6-48BB-4EC8-A911-FCCCB0887F88}"/>
              </a:ext>
            </a:extLst>
          </p:cNvPr>
          <p:cNvSpPr txBox="1"/>
          <p:nvPr/>
        </p:nvSpPr>
        <p:spPr>
          <a:xfrm>
            <a:off x="-113156" y="1710442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81EA8F-6A0E-49DF-B945-0C00AEA7B7DA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774523" y="2496217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6A4B8-A067-44B4-AB7D-0D3F5BC95FDA}"/>
              </a:ext>
            </a:extLst>
          </p:cNvPr>
          <p:cNvGrpSpPr>
            <a:grpSpLocks/>
          </p:cNvGrpSpPr>
          <p:nvPr/>
        </p:nvGrpSpPr>
        <p:grpSpPr>
          <a:xfrm>
            <a:off x="676507" y="4773104"/>
            <a:ext cx="205740" cy="45289"/>
            <a:chOff x="10607040" y="4023360"/>
            <a:chExt cx="274320" cy="870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DE9ACD-07A7-4E79-8C6D-906E1D198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167CF26-F310-4377-B9CC-27A9C64D9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44C7FE-EA30-4870-A163-347DF423F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3F0D33-64B1-4D22-B710-12855E0571B9}"/>
              </a:ext>
            </a:extLst>
          </p:cNvPr>
          <p:cNvGrpSpPr>
            <a:grpSpLocks/>
          </p:cNvGrpSpPr>
          <p:nvPr/>
        </p:nvGrpSpPr>
        <p:grpSpPr>
          <a:xfrm>
            <a:off x="947667" y="4773104"/>
            <a:ext cx="205740" cy="45289"/>
            <a:chOff x="10607040" y="4023360"/>
            <a:chExt cx="274320" cy="8703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F465E2-9901-403B-AD6F-E8B1B53F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F364FB-CF80-4B78-AE54-4DD6736B5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60F5BB4-9B37-48FF-82AF-CBC12BED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1452D0-03F2-4327-832F-3305B2E4A79B}"/>
              </a:ext>
            </a:extLst>
          </p:cNvPr>
          <p:cNvGrpSpPr>
            <a:grpSpLocks/>
          </p:cNvGrpSpPr>
          <p:nvPr/>
        </p:nvGrpSpPr>
        <p:grpSpPr>
          <a:xfrm>
            <a:off x="1294341" y="4787966"/>
            <a:ext cx="205740" cy="45289"/>
            <a:chOff x="10607040" y="4023360"/>
            <a:chExt cx="274320" cy="8703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10D752-9C38-443C-8363-CC4513954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D9A227-A07A-4795-8DC0-27AD10A31F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46F1FE-A139-414B-A98C-B26DC59A83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945CAD-E4EF-4D5C-963A-393A09B97B56}"/>
              </a:ext>
            </a:extLst>
          </p:cNvPr>
          <p:cNvGrpSpPr>
            <a:grpSpLocks/>
          </p:cNvGrpSpPr>
          <p:nvPr/>
        </p:nvGrpSpPr>
        <p:grpSpPr>
          <a:xfrm>
            <a:off x="1526737" y="4786736"/>
            <a:ext cx="205740" cy="45289"/>
            <a:chOff x="10607040" y="4023360"/>
            <a:chExt cx="274320" cy="8703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D543FA-31ED-4AE7-9876-0694009FF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70FCFF-53C6-4E0C-ACF9-C13F45DFE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87C40D-DC66-4599-B95F-612A4392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2F8C59-E40B-4286-B6BF-A7BC2D75378C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949015" y="464915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D98AF60-3772-467D-8310-8DA7A1262020}"/>
              </a:ext>
            </a:extLst>
          </p:cNvPr>
          <p:cNvCxnSpPr>
            <a:cxnSpLocks/>
            <a:stCxn id="106" idx="2"/>
          </p:cNvCxnSpPr>
          <p:nvPr/>
        </p:nvCxnSpPr>
        <p:spPr>
          <a:xfrm flipH="1">
            <a:off x="777662" y="464915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E97008C-D02F-401D-B3F1-97CEEDC5FF9A}"/>
              </a:ext>
            </a:extLst>
          </p:cNvPr>
          <p:cNvCxnSpPr>
            <a:cxnSpLocks/>
          </p:cNvCxnSpPr>
          <p:nvPr/>
        </p:nvCxnSpPr>
        <p:spPr>
          <a:xfrm>
            <a:off x="1511773" y="4667193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FE5408-8592-4B1A-9F99-A505416EE9B4}"/>
              </a:ext>
            </a:extLst>
          </p:cNvPr>
          <p:cNvCxnSpPr>
            <a:cxnSpLocks/>
          </p:cNvCxnSpPr>
          <p:nvPr/>
        </p:nvCxnSpPr>
        <p:spPr>
          <a:xfrm flipH="1">
            <a:off x="1340420" y="4667193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2715EB-0A78-41C3-9EFA-A91D3E3099F1}"/>
              </a:ext>
            </a:extLst>
          </p:cNvPr>
          <p:cNvGrpSpPr>
            <a:grpSpLocks/>
          </p:cNvGrpSpPr>
          <p:nvPr/>
        </p:nvGrpSpPr>
        <p:grpSpPr>
          <a:xfrm>
            <a:off x="271673" y="4104226"/>
            <a:ext cx="205740" cy="45289"/>
            <a:chOff x="10607040" y="4023360"/>
            <a:chExt cx="274320" cy="870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EDBA006-510D-4476-A4B3-1DF313A1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35F35F-7A8F-434D-AC3A-303CE7918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B93A27E-4668-47B3-904C-19AE4A7BB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F80EDA-38A7-4FAA-A85E-36E093795CAD}"/>
              </a:ext>
            </a:extLst>
          </p:cNvPr>
          <p:cNvGrpSpPr>
            <a:grpSpLocks/>
          </p:cNvGrpSpPr>
          <p:nvPr/>
        </p:nvGrpSpPr>
        <p:grpSpPr>
          <a:xfrm>
            <a:off x="542833" y="4104226"/>
            <a:ext cx="205740" cy="45289"/>
            <a:chOff x="10607040" y="4023360"/>
            <a:chExt cx="274320" cy="870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1EA417-B7E9-440D-8C80-B22D3DBC1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8A9D66-5E27-4B2E-BA7E-53C75033D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878C7A-51F9-4E23-95A1-A4AB37E7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04D8DD4-46FA-4C5A-83EC-84E6879D21ED}"/>
              </a:ext>
            </a:extLst>
          </p:cNvPr>
          <p:cNvCxnSpPr>
            <a:stCxn id="94" idx="2"/>
          </p:cNvCxnSpPr>
          <p:nvPr/>
        </p:nvCxnSpPr>
        <p:spPr>
          <a:xfrm flipH="1">
            <a:off x="371859" y="3927808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358E73A-B387-4FBD-9F51-75768C50C606}"/>
              </a:ext>
            </a:extLst>
          </p:cNvPr>
          <p:cNvCxnSpPr>
            <a:stCxn id="94" idx="2"/>
          </p:cNvCxnSpPr>
          <p:nvPr/>
        </p:nvCxnSpPr>
        <p:spPr>
          <a:xfrm>
            <a:off x="535155" y="3927808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359F7F-60D4-4CCC-BD0B-95A9AC75D2E3}"/>
              </a:ext>
            </a:extLst>
          </p:cNvPr>
          <p:cNvGrpSpPr>
            <a:grpSpLocks/>
          </p:cNvGrpSpPr>
          <p:nvPr/>
        </p:nvGrpSpPr>
        <p:grpSpPr>
          <a:xfrm>
            <a:off x="1225548" y="2820874"/>
            <a:ext cx="205740" cy="45289"/>
            <a:chOff x="10607040" y="4023360"/>
            <a:chExt cx="274320" cy="8703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540F853-9CF3-4E2D-B1DC-E00BC21A5A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388CCF0-6D07-406D-B19F-503969D9AB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71A507-B587-444C-8B47-2626A6DDCC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3FCC628-1037-4A57-A37D-CD5A5ABFFF5A}"/>
              </a:ext>
            </a:extLst>
          </p:cNvPr>
          <p:cNvCxnSpPr>
            <a:stCxn id="120" idx="2"/>
          </p:cNvCxnSpPr>
          <p:nvPr/>
        </p:nvCxnSpPr>
        <p:spPr>
          <a:xfrm>
            <a:off x="1096892" y="2487196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6623995-8879-4BF3-8FC4-217A0BE8DFD9}"/>
              </a:ext>
            </a:extLst>
          </p:cNvPr>
          <p:cNvSpPr txBox="1"/>
          <p:nvPr/>
        </p:nvSpPr>
        <p:spPr>
          <a:xfrm>
            <a:off x="1896541" y="3732631"/>
            <a:ext cx="227304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dirty="0"/>
              <a:t>כי הוא חוליה בינארית יחידה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470CE8-80B3-45EA-B83A-0EF46FA081A7}"/>
              </a:ext>
            </a:extLst>
          </p:cNvPr>
          <p:cNvCxnSpPr>
            <a:cxnSpLocks/>
            <a:stCxn id="163" idx="1"/>
            <a:endCxn id="94" idx="3"/>
          </p:cNvCxnSpPr>
          <p:nvPr/>
        </p:nvCxnSpPr>
        <p:spPr>
          <a:xfrm flipH="1" flipV="1">
            <a:off x="777662" y="3773816"/>
            <a:ext cx="1118879" cy="28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C46E84-6FF4-43C9-B19D-0D436EBE30BE}"/>
              </a:ext>
            </a:extLst>
          </p:cNvPr>
          <p:cNvCxnSpPr>
            <a:stCxn id="163" idx="1"/>
            <a:endCxn id="103" idx="0"/>
          </p:cNvCxnSpPr>
          <p:nvPr/>
        </p:nvCxnSpPr>
        <p:spPr>
          <a:xfrm flipH="1">
            <a:off x="902661" y="4055797"/>
            <a:ext cx="993880" cy="24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6C1E91-EA35-4F60-8DD0-8F097BC03972}"/>
              </a:ext>
            </a:extLst>
          </p:cNvPr>
          <p:cNvCxnSpPr>
            <a:stCxn id="163" idx="1"/>
            <a:endCxn id="111" idx="0"/>
          </p:cNvCxnSpPr>
          <p:nvPr/>
        </p:nvCxnSpPr>
        <p:spPr>
          <a:xfrm flipH="1">
            <a:off x="1480384" y="4055797"/>
            <a:ext cx="416157" cy="24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0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פעולה חיצונית למניית מספר הצמתים בעץ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sz="1800" b="1" i="0" u="none" strike="noStrike" baseline="0" dirty="0"/>
              <a:t>פעולה חיצונית</a:t>
            </a:r>
          </a:p>
          <a:p>
            <a:pPr lvl="1"/>
            <a:r>
              <a:rPr lang="he-IL" sz="1800" b="1" dirty="0"/>
              <a:t>המחלקה </a:t>
            </a:r>
            <a:r>
              <a:rPr lang="en-US" sz="1800" b="1" dirty="0"/>
              <a:t>BinNode</a:t>
            </a:r>
            <a:r>
              <a:rPr lang="he-IL" sz="1800" b="1" dirty="0"/>
              <a:t> מטפלת רק בחוליה בינארית; לא בעץ חוליות בינאריות.</a:t>
            </a:r>
          </a:p>
          <a:p>
            <a:pPr lvl="1"/>
            <a:r>
              <a:rPr lang="he-IL" sz="1800" b="1" dirty="0"/>
              <a:t>היא תקבל הפנייה לחוליה בינארית מטיפוס ספציפי; לא גנרי.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countNodes will return the count of BinNodes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of the binary tree represented by bn.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0 if bn points to null; 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	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number of BinNodes under bn (include bn) </a:t>
            </a:r>
            <a:r>
              <a:rPr lang="en-US" sz="1800" b="1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else.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  <a:endParaRPr lang="en-US" sz="20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countNodes(BinNode&lt;String&gt;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117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פעולה חיצונית למניית מספר הצמתים בעץ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countNodes will return the count of BinNodes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of the binary tree represented by bn.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0 if bn points to null; 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	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number of BinNodes under bn (include bn) </a:t>
            </a:r>
            <a:r>
              <a:rPr lang="en-US" sz="1800" b="1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else.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  <a:endParaRPr lang="en-US" sz="20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countNodes(BinNode&lt;String&gt;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	// what we miss here?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countNodes(</a:t>
            </a:r>
            <a:r>
              <a:rPr 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.getLeft())</a:t>
            </a:r>
          </a:p>
          <a:p>
            <a:pPr marL="96848" indent="0" algn="l" rtl="0">
              <a:buNone/>
            </a:pP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+ 1</a:t>
            </a:r>
          </a:p>
          <a:p>
            <a:pPr marL="96848" indent="0" algn="l" rtl="0">
              <a:buNone/>
            </a:pP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+ countNodes(</a:t>
            </a:r>
            <a:r>
              <a:rPr 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.getRight());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קריאה רקורסיבית</a:t>
            </a:r>
          </a:p>
          <a:p>
            <a:pPr lvl="1"/>
            <a:r>
              <a:rPr lang="he-IL" dirty="0"/>
              <a:t>עם הפנייה לתת-עץ שמאלי</a:t>
            </a:r>
          </a:p>
          <a:p>
            <a:r>
              <a:rPr lang="he-IL" dirty="0"/>
              <a:t>מנייה של הצומת הנוכחי</a:t>
            </a:r>
          </a:p>
          <a:p>
            <a:pPr lvl="1"/>
            <a:r>
              <a:rPr lang="he-IL" dirty="0"/>
              <a:t>1 +</a:t>
            </a:r>
          </a:p>
          <a:p>
            <a:r>
              <a:rPr lang="he-IL" dirty="0"/>
              <a:t>קריאה רקורסיבית</a:t>
            </a:r>
          </a:p>
          <a:p>
            <a:pPr lvl="1"/>
            <a:r>
              <a:rPr lang="he-IL" dirty="0"/>
              <a:t>עם הפניה לתת-עץ ימני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7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פעולה חיצונית למניית מספר הצמתים בעץ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countNodes will return the count of BinNodes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of the binary tree represented by bn.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0 if bn points to null; 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	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number of BinNodes under bn (include bn) </a:t>
            </a:r>
            <a:r>
              <a:rPr lang="en-US" sz="1800" b="1" dirty="0">
                <a:solidFill>
                  <a:srgbClr val="7F7F9F"/>
                </a:solidFill>
                <a:latin typeface="Consolas" panose="020B0609020204030204" pitchFamily="49" charset="0"/>
              </a:rPr>
              <a:t>-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else.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  <a:endParaRPr lang="en-US" sz="20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countNodes(BinNode&lt;String&gt;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96848" indent="0" algn="l" rtl="0">
              <a:buNone/>
            </a:pP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countNodes(</a:t>
            </a:r>
            <a:r>
              <a:rPr 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.getLeft())</a:t>
            </a:r>
          </a:p>
          <a:p>
            <a:pPr marL="96848" indent="0" algn="l" rtl="0">
              <a:buNone/>
            </a:pP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+ 1</a:t>
            </a:r>
          </a:p>
          <a:p>
            <a:pPr marL="96848" indent="0" algn="l" rtl="0">
              <a:buNone/>
            </a:pP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+ countNodes(</a:t>
            </a:r>
            <a:r>
              <a:rPr 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.getRight());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ADF472C-049F-47C5-8CE4-1D32F44A2B0A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התייחסות למקרה בו קריאה רקורסיבית קיבלה הפנייה ל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מקרי הסיום | מעצור</a:t>
            </a:r>
          </a:p>
          <a:p>
            <a:pPr lvl="1"/>
            <a:r>
              <a:rPr lang="he-IL" dirty="0"/>
              <a:t>אין חוליה נוספת בכיוון זה בשרשרת החוליות</a:t>
            </a:r>
          </a:p>
        </p:txBody>
      </p:sp>
    </p:spTree>
    <p:extLst>
      <p:ext uri="{BB962C8B-B14F-4D97-AF65-F5344CB8AC3E}">
        <p14:creationId xmlns:p14="http://schemas.microsoft.com/office/powerpoint/2010/main" val="179722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פעולה חיצונית להדפסת ערכי העץ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sz="1800" b="1" i="0" u="none" strike="noStrike" baseline="0" dirty="0"/>
              <a:t>פעולה חיצונית</a:t>
            </a:r>
          </a:p>
          <a:p>
            <a:pPr lvl="1"/>
            <a:r>
              <a:rPr lang="he-IL" sz="1800" b="1" dirty="0"/>
              <a:t>המחלקה </a:t>
            </a:r>
            <a:r>
              <a:rPr lang="en-US" sz="1800" b="1" dirty="0"/>
              <a:t>BinNode</a:t>
            </a:r>
            <a:r>
              <a:rPr lang="he-IL" sz="1800" b="1" dirty="0"/>
              <a:t> מטפלת רק בחוליה בינארית; לא בעץ חוליות בינאריות.</a:t>
            </a:r>
          </a:p>
          <a:p>
            <a:pPr lvl="1"/>
            <a:r>
              <a:rPr lang="he-IL" sz="1800" b="1" dirty="0"/>
              <a:t>היא תקבל הפנייה לחוליה בינארית מטיפוס ספציפי; לא גנרי.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printNodes will print the values of the binary tree</a:t>
            </a:r>
            <a:b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represented by bn.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If bn points to null it will print nothing.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  <a:endParaRPr lang="en-US" sz="20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printNodes(BinNode&lt;String&gt;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419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פעולה חיצונית למניית מספר הצמתים בעץ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printNodes will print the values of the binary tree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represented by bn.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If bn points to null it will print nothing.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printNodes(BinNode&lt;String&gt;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	</a:t>
            </a: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 // what we miss here?</a:t>
            </a: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printNodes(</a:t>
            </a:r>
            <a:r>
              <a:rPr lang="en-U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.getLeft());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printNodes(</a:t>
            </a:r>
            <a:r>
              <a:rPr lang="en-U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.getRight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.getValue() + </a:t>
            </a:r>
            <a:r>
              <a:rPr 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קריאה רקורסיבית</a:t>
            </a:r>
          </a:p>
          <a:p>
            <a:pPr lvl="1"/>
            <a:r>
              <a:rPr lang="he-IL" dirty="0"/>
              <a:t>עם הפנייה לתת-עץ שמאלי</a:t>
            </a:r>
          </a:p>
          <a:p>
            <a:r>
              <a:rPr lang="he-IL" dirty="0"/>
              <a:t>קריאה רקורסיבית</a:t>
            </a:r>
          </a:p>
          <a:p>
            <a:pPr lvl="1"/>
            <a:r>
              <a:rPr lang="he-IL" dirty="0"/>
              <a:t>עם הפניה לתת-עץ ימני</a:t>
            </a:r>
            <a:endParaRPr lang="en-US" dirty="0"/>
          </a:p>
          <a:p>
            <a:r>
              <a:rPr lang="he-IL" dirty="0"/>
              <a:t>הדפסה של ערך הצומת הנוכחי</a:t>
            </a:r>
          </a:p>
        </p:txBody>
      </p:sp>
    </p:spTree>
    <p:extLst>
      <p:ext uri="{BB962C8B-B14F-4D97-AF65-F5344CB8AC3E}">
        <p14:creationId xmlns:p14="http://schemas.microsoft.com/office/powerpoint/2010/main" val="221142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פעולה חיצונית למניית מספר הצמתים בעץ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printNodes will print the values of the binary tree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represented by bn.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If bn points to null it will print nothing.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printNodes(BinNode&lt;String&gt;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printNodes(</a:t>
            </a:r>
            <a:r>
              <a:rPr lang="en-U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.getLeft());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printNodes(</a:t>
            </a:r>
            <a:r>
              <a:rPr lang="en-U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.getRight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.getValue() + </a:t>
            </a:r>
            <a:r>
              <a:rPr 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הקריאה הרקורסיבית (לתת העץ השמאלי) הייתה מתבצעת לנצח, לולי תנאי העצירה.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4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00F4F-B51F-4C21-AC9A-BC63BD84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46" y="1710442"/>
            <a:ext cx="2957353" cy="2013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נריץ את שתי הפעולות שכתבנו על העץ המוצג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5106918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countNodes(BinNode&lt;Integer&gt;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countNodes(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.getLeft()) + 1</a:t>
            </a:r>
            <a:b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+ countNodes(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.getRight());</a:t>
            </a: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printNodes(BinNode&lt;Integer&gt;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printNodes(</a:t>
            </a:r>
            <a:r>
              <a:rPr lang="en-U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.getLeft());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printNodes(</a:t>
            </a:r>
            <a:r>
              <a:rPr lang="en-U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.getRight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96848" indent="0" algn="l" rtl="0">
              <a:buNone/>
            </a:pP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.getValue() + </a:t>
            </a:r>
            <a:r>
              <a:rPr 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4E1F2-9379-482D-AD1E-44CF8F1A3A55}"/>
              </a:ext>
            </a:extLst>
          </p:cNvPr>
          <p:cNvSpPr txBox="1"/>
          <p:nvPr/>
        </p:nvSpPr>
        <p:spPr>
          <a:xfrm>
            <a:off x="3259646" y="6333220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[45, 24, 35, 10, 6, 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6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מדעי המחשב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שאול שמולה</a:t>
            </a:r>
          </a:p>
          <a:p>
            <a:r>
              <a:rPr lang="he-IL" dirty="0">
                <a:sym typeface="Varela Round"/>
              </a:rPr>
              <a:t>שם מורה בודק: רונית </a:t>
            </a:r>
            <a:r>
              <a:rPr lang="he-IL" dirty="0" err="1">
                <a:sym typeface="Varela Round"/>
              </a:rPr>
              <a:t>קלינסקי</a:t>
            </a:r>
            <a:endParaRPr lang="he-IL" dirty="0">
              <a:sym typeface="Varela Roun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46052" indent="-342900"/>
            <a:r>
              <a:rPr lang="he-IL" dirty="0"/>
              <a:t>סריקות לעומק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מתי יש חשיבות לסדר המעבר על עץ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חייבים להתחיל בשמאל?</a:t>
            </a:r>
          </a:p>
          <a:p>
            <a:pPr lvl="1" algn="l" rtl="0"/>
            <a:r>
              <a:rPr lang="en-US" dirty="0"/>
              <a:t>[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Left, Current, Right</a:t>
            </a:r>
            <a:r>
              <a:rPr lang="en-US" dirty="0"/>
              <a:t>]</a:t>
            </a:r>
          </a:p>
          <a:p>
            <a:pPr lvl="1" algn="l" rtl="0"/>
            <a:r>
              <a:rPr lang="en-US" dirty="0"/>
              <a:t>[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Left, Right, Current</a:t>
            </a:r>
            <a:r>
              <a:rPr lang="en-US" dirty="0"/>
              <a:t>]</a:t>
            </a:r>
          </a:p>
          <a:p>
            <a:pPr lvl="1" algn="l" rtl="0"/>
            <a:r>
              <a:rPr lang="en-US" dirty="0"/>
              <a:t>[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Right, Current, Left</a:t>
            </a:r>
            <a:r>
              <a:rPr lang="en-US" dirty="0"/>
              <a:t>]</a:t>
            </a:r>
          </a:p>
          <a:p>
            <a:pPr lvl="1" algn="l" rtl="0"/>
            <a:r>
              <a:rPr lang="en-US" dirty="0"/>
              <a:t>[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Right, Left, Current</a:t>
            </a:r>
            <a:r>
              <a:rPr lang="en-US" dirty="0"/>
              <a:t>]</a:t>
            </a:r>
          </a:p>
          <a:p>
            <a:pPr lvl="1" algn="l" rtl="0"/>
            <a:r>
              <a:rPr lang="en-US" dirty="0"/>
              <a:t>[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Current, Right, Left</a:t>
            </a:r>
            <a:r>
              <a:rPr lang="en-US" dirty="0"/>
              <a:t>]</a:t>
            </a:r>
          </a:p>
          <a:p>
            <a:pPr lvl="1" algn="l" rtl="0"/>
            <a:r>
              <a:rPr lang="en-US" dirty="0"/>
              <a:t>[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Current, Left ,Right</a:t>
            </a:r>
            <a:r>
              <a:rPr lang="en-US" dirty="0"/>
              <a:t>]</a:t>
            </a:r>
          </a:p>
          <a:p>
            <a:pPr algn="r"/>
            <a:r>
              <a:rPr lang="he-IL" dirty="0"/>
              <a:t>לא חייבים להתחיל בשמאל</a:t>
            </a:r>
          </a:p>
          <a:p>
            <a:pPr algn="r"/>
            <a:r>
              <a:rPr lang="he-IL" dirty="0"/>
              <a:t>המוסכמה היא שהפנייה הראשונה תהיה לשמאל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D201A9-F0E3-48F3-99BA-68AFC70DF6A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1027113" y="1709738"/>
          <a:ext cx="8212137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54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שלבי סריקת עץ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7A831F-3923-4B15-A1D5-EFB47CB716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ביקור: ביצוע פעולה כלשהי בצומת תוך כדי הסריקה</a:t>
            </a:r>
          </a:p>
          <a:p>
            <a:pPr lvl="1"/>
            <a:r>
              <a:rPr lang="he-IL" dirty="0"/>
              <a:t>למשל הדפסת ערכו של הצומת</a:t>
            </a:r>
          </a:p>
          <a:p>
            <a:pPr lvl="2"/>
            <a:r>
              <a:rPr lang="he-IL" dirty="0"/>
              <a:t>במהלך סריקה אנו מבקרים פעם אחת בכל צומת,</a:t>
            </a:r>
            <a:br>
              <a:rPr lang="en-US" dirty="0"/>
            </a:br>
            <a:r>
              <a:rPr lang="he-IL" dirty="0"/>
              <a:t>אך אנו חולפים על פני הצמתים פעמים נוספות בלי לבצע "ביקור",</a:t>
            </a:r>
            <a:br>
              <a:rPr lang="en-US" dirty="0"/>
            </a:br>
            <a:r>
              <a:rPr lang="he-IL" dirty="0"/>
              <a:t>כדי להגיע אל ילדיהם של אותם צמתים או כדי לחזור דרכם אל הוריהם.</a:t>
            </a:r>
          </a:p>
          <a:p>
            <a:r>
              <a:rPr lang="he-IL" dirty="0"/>
              <a:t>כאשר תת עץ (שמאלי, ימני או שניהם) אינו קיים,</a:t>
            </a:r>
            <a:br>
              <a:rPr lang="en-US" dirty="0"/>
            </a:br>
            <a:r>
              <a:rPr lang="he-IL" dirty="0"/>
              <a:t>לא ממשיכים לרדת בכיוון זה של העץ</a:t>
            </a:r>
          </a:p>
          <a:p>
            <a:r>
              <a:rPr lang="he-IL" dirty="0"/>
              <a:t>ניתן להפסיק את הסריקה כאשר התקיים תנאי מסוים</a:t>
            </a:r>
          </a:p>
          <a:p>
            <a:pPr lvl="2"/>
            <a:r>
              <a:rPr lang="he-IL" dirty="0"/>
              <a:t>למשל כאשר נמצא הנתון שאותו אנו מחפשים</a:t>
            </a:r>
          </a:p>
          <a:p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05CB19C8-AFD2-4A99-A44C-D9BAF5020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460209"/>
              </p:ext>
            </p:extLst>
          </p:nvPr>
        </p:nvGraphicFramePr>
        <p:xfrm>
          <a:off x="8950960" y="1525489"/>
          <a:ext cx="3198496" cy="323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91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F73DA-1D95-49D5-80BE-D1EC99849DE4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97936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sz="3200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85D21D-F839-46FC-82BC-2595E204C13A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565508-1737-4262-9A2B-A365FEC20FC3}"/>
              </a:ext>
            </a:extLst>
          </p:cNvPr>
          <p:cNvSpPr/>
          <p:nvPr/>
        </p:nvSpPr>
        <p:spPr>
          <a:xfrm>
            <a:off x="10086975" y="1676928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408E4-582C-4A14-A53A-80B0A4BD01DD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420171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sz="3200" b="1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921090-9372-4771-9951-85195D7058E0}"/>
              </a:ext>
            </a:extLst>
          </p:cNvPr>
          <p:cNvSpPr/>
          <p:nvPr/>
        </p:nvSpPr>
        <p:spPr>
          <a:xfrm>
            <a:off x="8966578" y="2292042"/>
            <a:ext cx="1654024" cy="165402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EEE8E-5DD9-4CDE-A646-816780CD5104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4151895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E98CD1-A346-4550-8C07-2546DA50EDB4}"/>
              </a:ext>
            </a:extLst>
          </p:cNvPr>
          <p:cNvSpPr/>
          <p:nvPr/>
        </p:nvSpPr>
        <p:spPr>
          <a:xfrm>
            <a:off x="9173567" y="2588577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A70CA-FA80-44EB-9B0B-4318B1427C5C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189858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7EA45A-08F3-49DE-8BDD-F5AAB36BB50D}"/>
              </a:ext>
            </a:extLst>
          </p:cNvPr>
          <p:cNvSpPr/>
          <p:nvPr/>
        </p:nvSpPr>
        <p:spPr>
          <a:xfrm>
            <a:off x="9515475" y="2950983"/>
            <a:ext cx="946752" cy="9467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5EF40-C739-4139-824B-452E3978B6E6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1473615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7EA45A-08F3-49DE-8BDD-F5AAB36BB50D}"/>
              </a:ext>
            </a:extLst>
          </p:cNvPr>
          <p:cNvSpPr/>
          <p:nvPr/>
        </p:nvSpPr>
        <p:spPr>
          <a:xfrm>
            <a:off x="9653071" y="3088579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5EF40-C739-4139-824B-452E3978B6E6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3225917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45]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71B3D6-1141-4D1B-8DF1-1B05530F1EF2}"/>
              </a:ext>
            </a:extLst>
          </p:cNvPr>
          <p:cNvSpPr/>
          <p:nvPr/>
        </p:nvSpPr>
        <p:spPr>
          <a:xfrm>
            <a:off x="10536388" y="2347832"/>
            <a:ext cx="1654024" cy="165402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B08D9-E2C1-4ECA-9AEE-B68596EBB3F4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188828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6837361-428C-48B4-9397-BD8FE1DC8F9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EE29-B1A0-414B-8CE5-67299EDEC0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45, 6]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1034831" y="2585015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E707F-4AFF-4C19-8FA7-E681F1F55DE7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76917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sz="3200" b="1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45, 6]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0449844" y="2960353"/>
            <a:ext cx="937294" cy="93729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DC4D-A70C-43ED-B16E-DDFF95212CA5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1419367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45, 6, 35]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0582711" y="3093220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DC4D-A70C-43ED-B16E-DDFF95212CA5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1487034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45, 6, 35]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1389608" y="2950117"/>
            <a:ext cx="902746" cy="90274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C0391-BE53-4B29-AE52-871B6372ABDD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2732735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תחילי</a:t>
            </a:r>
            <a:endParaRPr lang="he-IL" dirty="0"/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[15, 24, 45, 6, 35, 10]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1505201" y="3065710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C0391-BE53-4B29-AE52-871B6372ABDD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</a:t>
            </a:r>
            <a:r>
              <a:rPr lang="he-IL" u="sng" dirty="0"/>
              <a:t>תחילי</a:t>
            </a:r>
            <a:r>
              <a:rPr lang="he-IL" dirty="0"/>
              <a:t>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3654293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F7BFE-7500-40D4-8D4A-53089EDE797F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507600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sz="3200" b="1" dirty="0"/>
              <a:t>סריקה רקורסיבית של התת-עץ השמאלי</a:t>
            </a:r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921090-9372-4771-9951-85195D7058E0}"/>
              </a:ext>
            </a:extLst>
          </p:cNvPr>
          <p:cNvSpPr/>
          <p:nvPr/>
        </p:nvSpPr>
        <p:spPr>
          <a:xfrm>
            <a:off x="8966578" y="2292042"/>
            <a:ext cx="1654024" cy="165402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49767-ADE4-4A54-AE7A-C49A49D4DBB2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1527498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85D21D-F839-46FC-82BC-2595E204C13A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565508-1737-4262-9A2B-A365FEC20FC3}"/>
              </a:ext>
            </a:extLst>
          </p:cNvPr>
          <p:cNvSpPr/>
          <p:nvPr/>
        </p:nvSpPr>
        <p:spPr>
          <a:xfrm>
            <a:off x="9173568" y="2585015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EF68-5117-42A0-A2EA-3703CB9EB57C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תוכי | סופי</a:t>
            </a:r>
          </a:p>
        </p:txBody>
      </p:sp>
    </p:spTree>
    <p:extLst>
      <p:ext uri="{BB962C8B-B14F-4D97-AF65-F5344CB8AC3E}">
        <p14:creationId xmlns:p14="http://schemas.microsoft.com/office/powerpoint/2010/main" val="50676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sz="3200" b="1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E98CD1-A346-4550-8C07-2546DA50EDB4}"/>
              </a:ext>
            </a:extLst>
          </p:cNvPr>
          <p:cNvSpPr/>
          <p:nvPr/>
        </p:nvSpPr>
        <p:spPr>
          <a:xfrm>
            <a:off x="9510055" y="2957513"/>
            <a:ext cx="960610" cy="96061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CE12F-8E46-4913-AA85-007BE49FB906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2451466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7EA45A-08F3-49DE-8BDD-F5AAB36BB50D}"/>
              </a:ext>
            </a:extLst>
          </p:cNvPr>
          <p:cNvSpPr/>
          <p:nvPr/>
        </p:nvSpPr>
        <p:spPr>
          <a:xfrm>
            <a:off x="9653071" y="3088579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0EEF3-4D0E-4CF8-B49B-9E1BD2115C7C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138056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466935-65B4-4FCF-8C8B-DB8D695A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052" indent="-342900"/>
            <a:r>
              <a:rPr lang="he-IL" dirty="0"/>
              <a:t>תבניות רקורסיביות למעבר על עץ</a:t>
            </a:r>
          </a:p>
          <a:p>
            <a:pPr marL="246052" indent="-342900"/>
            <a:r>
              <a:rPr lang="he-IL" dirty="0"/>
              <a:t>סריקות לעומק</a:t>
            </a:r>
            <a:endParaRPr lang="en-US" dirty="0"/>
          </a:p>
          <a:p>
            <a:pPr marL="646142" lvl="1" indent="-342900"/>
            <a:r>
              <a:rPr lang="he-IL" dirty="0"/>
              <a:t>סדר תחילי | סדר תוכי | סדר סופי</a:t>
            </a:r>
          </a:p>
          <a:p>
            <a:pPr marL="246052" indent="-342900"/>
            <a:r>
              <a:rPr lang="he-IL" dirty="0"/>
              <a:t>סריקה לרוחב (לפי רמה)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912A6-5944-4F00-9E43-3CF71F3DD79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D1E558-5899-4360-AA1D-6B074DB1AB58}"/>
              </a:ext>
            </a:extLst>
          </p:cNvPr>
          <p:cNvSpPr/>
          <p:nvPr/>
        </p:nvSpPr>
        <p:spPr>
          <a:xfrm>
            <a:off x="10121818" y="1676928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74198-DAF5-4A92-878E-2F452505A267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3441272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sz="3200" b="1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15]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71B3D6-1141-4D1B-8DF1-1B05530F1EF2}"/>
              </a:ext>
            </a:extLst>
          </p:cNvPr>
          <p:cNvSpPr/>
          <p:nvPr/>
        </p:nvSpPr>
        <p:spPr>
          <a:xfrm>
            <a:off x="10536388" y="2347832"/>
            <a:ext cx="1654024" cy="165402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2542F-DC07-4CD6-9FC4-1C72AF3C0A15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2579011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sz="3200" b="1" dirty="0"/>
              <a:t>סריקה רקורסיבית של התת-עץ השמאלי</a:t>
            </a:r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0468894" y="2979403"/>
            <a:ext cx="899194" cy="89919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1FC2-E736-4534-8FD0-21F61581E335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2809233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15, 35]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0582711" y="3093220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24B8D-ADEA-4748-B005-5550E5F2928F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848914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15, 35, 6]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1044674" y="2587420"/>
            <a:ext cx="671560" cy="67156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5DE26-CC08-4F0C-A73B-44BFD7D6AF65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2218607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ביקור בשורש העץ (צומת נוכחי)</a:t>
            </a:r>
          </a:p>
          <a:p>
            <a:pPr lvl="1"/>
            <a:r>
              <a:rPr lang="he-IL" sz="3200" b="1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15, 35, 6]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1396617" y="2926646"/>
            <a:ext cx="919208" cy="919208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F7683-C4CC-4849-9F59-F9C6AA620F91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320102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תוכי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sz="3200" b="1" dirty="0"/>
              <a:t>ביקור בשורש העץ (צומת נוכחי)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54AB1-27F3-4FC1-985E-42889FC3379F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[24, 45, 15, 35, 6, 10]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6396C-BE63-424F-B0BB-6742580B1E9A}"/>
              </a:ext>
            </a:extLst>
          </p:cNvPr>
          <p:cNvSpPr/>
          <p:nvPr/>
        </p:nvSpPr>
        <p:spPr>
          <a:xfrm>
            <a:off x="11513433" y="3043462"/>
            <a:ext cx="685576" cy="68557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EFA5B-E5F0-488C-B9E0-C292D8D8F3DE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</a:t>
            </a:r>
            <a:r>
              <a:rPr lang="he-IL" u="sng" dirty="0"/>
              <a:t>תוכי</a:t>
            </a:r>
            <a:r>
              <a:rPr lang="he-IL" dirty="0"/>
              <a:t> | סופי</a:t>
            </a:r>
          </a:p>
        </p:txBody>
      </p:sp>
    </p:spTree>
    <p:extLst>
      <p:ext uri="{BB962C8B-B14F-4D97-AF65-F5344CB8AC3E}">
        <p14:creationId xmlns:p14="http://schemas.microsoft.com/office/powerpoint/2010/main" val="3048448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סדרי סריקה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791245-FDC7-4941-9DF5-370F7366A611}"/>
              </a:ext>
            </a:extLst>
          </p:cNvPr>
          <p:cNvSpPr txBox="1">
            <a:spLocks/>
          </p:cNvSpPr>
          <p:nvPr/>
        </p:nvSpPr>
        <p:spPr>
          <a:xfrm>
            <a:off x="8365171" y="1693685"/>
            <a:ext cx="3826830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D4701-D578-4B60-8035-5F04EA3E88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סדר סריקה </a:t>
            </a:r>
            <a:r>
              <a:rPr lang="he-IL" u="sng" dirty="0"/>
              <a:t>סופי</a:t>
            </a:r>
            <a:endParaRPr lang="he-IL" dirty="0"/>
          </a:p>
          <a:p>
            <a:pPr lvl="1"/>
            <a:r>
              <a:rPr lang="he-IL" dirty="0"/>
              <a:t>סריקה רקורסיבית של התת-עץ השמאלי</a:t>
            </a:r>
          </a:p>
          <a:p>
            <a:pPr lvl="1"/>
            <a:r>
              <a:rPr lang="he-IL" dirty="0"/>
              <a:t> סריקה רקורסיבית של התת-עץ הימני</a:t>
            </a:r>
          </a:p>
          <a:p>
            <a:pPr lvl="1"/>
            <a:r>
              <a:rPr lang="he-IL" dirty="0"/>
              <a:t>ביקור בשורש העץ (צומת נוכחי)</a:t>
            </a:r>
            <a:endParaRPr lang="en-US" dirty="0"/>
          </a:p>
          <a:p>
            <a:r>
              <a:rPr lang="he-IL" dirty="0"/>
              <a:t>נסו בעצמכם להריץ את הסריקה הסופית על העץ שמימין</a:t>
            </a:r>
          </a:p>
          <a:p>
            <a:pPr lvl="1"/>
            <a:r>
              <a:rPr lang="he-IL" dirty="0"/>
              <a:t>השוו עם התוצאה הנתונה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1615B-5D04-428B-AD09-28E669F9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F7BFE-7500-40D4-8D4A-53089EDE797F}"/>
              </a:ext>
            </a:extLst>
          </p:cNvPr>
          <p:cNvSpPr txBox="1"/>
          <p:nvPr/>
        </p:nvSpPr>
        <p:spPr>
          <a:xfrm>
            <a:off x="8966200" y="0"/>
            <a:ext cx="322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סדרי סריקה: תחילי | תוכי | </a:t>
            </a:r>
            <a:r>
              <a:rPr lang="he-IL" u="sng" dirty="0"/>
              <a:t>סופי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4B3EA-741E-4EC4-93AD-3478355CFD79}"/>
              </a:ext>
            </a:extLst>
          </p:cNvPr>
          <p:cNvSpPr txBox="1"/>
          <p:nvPr/>
        </p:nvSpPr>
        <p:spPr>
          <a:xfrm>
            <a:off x="8404922" y="4131148"/>
            <a:ext cx="374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[45, 24, 35, 10, 6, 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89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תבניות לפעולות על עצים - הכללה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710442"/>
            <a:ext cx="10296525" cy="4152517"/>
          </a:xfrm>
        </p:spPr>
        <p:txBody>
          <a:bodyPr>
            <a:noAutofit/>
          </a:bodyPr>
          <a:lstStyle/>
          <a:p>
            <a:r>
              <a:rPr lang="he-IL" dirty="0"/>
              <a:t>המבנה הכללי לכל פעולה –</a:t>
            </a:r>
            <a:r>
              <a:rPr lang="en-US" dirty="0"/>
              <a:t> 3</a:t>
            </a:r>
            <a:r>
              <a:rPr lang="he-IL" dirty="0"/>
              <a:t> חלקים</a:t>
            </a:r>
            <a:endParaRPr lang="en-US" dirty="0"/>
          </a:p>
          <a:p>
            <a:pPr lvl="1"/>
            <a:r>
              <a:rPr lang="he-IL" dirty="0"/>
              <a:t>תנאי עצירה</a:t>
            </a:r>
            <a:endParaRPr lang="en-US" dirty="0"/>
          </a:p>
          <a:p>
            <a:pPr lvl="1"/>
            <a:r>
              <a:rPr lang="he-IL" dirty="0"/>
              <a:t>טיפול בצומת</a:t>
            </a:r>
            <a:endParaRPr lang="en-US" dirty="0"/>
          </a:p>
          <a:p>
            <a:pPr lvl="1"/>
            <a:r>
              <a:rPr lang="he-IL" dirty="0"/>
              <a:t>המשך המעבר מהצומת לצאצאים שלה – קריאות רקורסיביות</a:t>
            </a:r>
            <a:endParaRPr lang="en-US" sz="2000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08C9C03-7130-49C0-8BC0-3DF817BD649A}"/>
              </a:ext>
            </a:extLst>
          </p:cNvPr>
          <p:cNvSpPr txBox="1"/>
          <p:nvPr/>
        </p:nvSpPr>
        <p:spPr>
          <a:xfrm>
            <a:off x="1094304" y="5806481"/>
            <a:ext cx="6178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מתוך מרכז המורים להוראת מדעי המחשב</a:t>
            </a:r>
          </a:p>
          <a:p>
            <a:r>
              <a:rPr lang="he-IL" dirty="0"/>
              <a:t>חומרים שהוכנו על-ידי משתתפי קורס מורים מובילים תשע"א</a:t>
            </a:r>
            <a:endParaRPr lang="en-US" dirty="0"/>
          </a:p>
          <a:p>
            <a:r>
              <a:rPr lang="en-US" dirty="0"/>
              <a:t>http://cse.net.technion.ac.il/files/2016/09/trees11.pdf</a:t>
            </a:r>
          </a:p>
        </p:txBody>
      </p:sp>
    </p:spTree>
    <p:extLst>
      <p:ext uri="{BB962C8B-B14F-4D97-AF65-F5344CB8AC3E}">
        <p14:creationId xmlns:p14="http://schemas.microsoft.com/office/powerpoint/2010/main" val="1621023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A5DAC-A1BB-41E7-9515-558F990146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305272"/>
            <a:ext cx="8366760" cy="4140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025601"/>
            <a:ext cx="9940346" cy="431447"/>
          </a:xfrm>
        </p:spPr>
        <p:txBody>
          <a:bodyPr/>
          <a:lstStyle/>
          <a:p>
            <a:r>
              <a:rPr lang="he-IL" dirty="0"/>
              <a:t>טקטיקות נוספות לפעולות על עצים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1150" y="1696481"/>
            <a:ext cx="5529262" cy="3049818"/>
          </a:xfrm>
        </p:spPr>
        <p:txBody>
          <a:bodyPr>
            <a:noAutofit/>
          </a:bodyPr>
          <a:lstStyle/>
          <a:p>
            <a:r>
              <a:rPr lang="he-IL" dirty="0"/>
              <a:t>פעולה לא רקורסיבית על צומת בודד</a:t>
            </a:r>
          </a:p>
          <a:p>
            <a:r>
              <a:rPr lang="he-IL" dirty="0"/>
              <a:t>שימוש בפעולות עזר</a:t>
            </a:r>
          </a:p>
          <a:p>
            <a:r>
              <a:rPr lang="he-IL" dirty="0"/>
              <a:t>עבודה (ועצירה) דרך צומת האב</a:t>
            </a:r>
          </a:p>
          <a:p>
            <a:r>
              <a:rPr lang="he-IL" dirty="0"/>
              <a:t>פעולה עוטפת</a:t>
            </a:r>
            <a:endParaRPr lang="en-US" sz="2000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2795E-5EFA-406F-8411-E3CD9340D51A}"/>
              </a:ext>
            </a:extLst>
          </p:cNvPr>
          <p:cNvGrpSpPr>
            <a:grpSpLocks/>
          </p:cNvGrpSpPr>
          <p:nvPr/>
        </p:nvGrpSpPr>
        <p:grpSpPr>
          <a:xfrm>
            <a:off x="11585961" y="4788183"/>
            <a:ext cx="205740" cy="45289"/>
            <a:chOff x="10607040" y="4023360"/>
            <a:chExt cx="274320" cy="8703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E89E4F-205D-4DF6-8CB0-C2194D56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6808E4-68CA-4A77-A525-CE549D6C05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A3F08D-5F1E-47B8-BAB2-151BA976995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754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791" y="3409122"/>
            <a:ext cx="9336158" cy="804863"/>
          </a:xfrm>
        </p:spPr>
        <p:txBody>
          <a:bodyPr>
            <a:noAutofit/>
          </a:bodyPr>
          <a:lstStyle/>
          <a:p>
            <a:pPr marL="246052" indent="-342900"/>
            <a:r>
              <a:rPr lang="he-IL" sz="3200" dirty="0"/>
              <a:t>תבניות רקורסיביות למעבר על עץ</a:t>
            </a:r>
          </a:p>
        </p:txBody>
      </p:sp>
    </p:spTree>
    <p:extLst>
      <p:ext uri="{BB962C8B-B14F-4D97-AF65-F5344CB8AC3E}">
        <p14:creationId xmlns:p14="http://schemas.microsoft.com/office/powerpoint/2010/main" val="1703846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דוגמה לפעולה חיצונית המחזירה אמת\שקר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9251659" cy="4152517"/>
          </a:xfrm>
        </p:spPr>
        <p:txBody>
          <a:bodyPr>
            <a:no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Looks for x in bn, in preorder search.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bn points to a BinNode</a:t>
            </a:r>
            <a:r>
              <a:rPr lang="en-US" sz="1800" b="1" dirty="0">
                <a:solidFill>
                  <a:srgbClr val="7F7F9F"/>
                </a:solidFill>
                <a:latin typeface="Consolas" panose="020B0609020204030204" pitchFamily="49" charset="0"/>
              </a:rPr>
              <a:t>&lt;Integer&gt;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@param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x an int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 </a:t>
            </a:r>
            <a:r>
              <a:rPr lang="en-US" sz="1800" b="1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sz="1800" b="1" dirty="0">
                <a:solidFill>
                  <a:srgbClr val="3F5FBF"/>
                </a:solidFill>
                <a:latin typeface="Consolas" panose="020B0609020204030204" pitchFamily="49" charset="0"/>
              </a:rPr>
              <a:t> true if x exists in bn; false otherwise.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5FBF"/>
                </a:solidFill>
                <a:latin typeface="Consolas" panose="020B0609020204030204" pitchFamily="49" charset="0"/>
              </a:rPr>
              <a:t> */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exists(BinNode&lt;Integer&gt;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.getValue() ==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	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exists(</a:t>
            </a:r>
            <a:r>
              <a:rPr lang="en-US" sz="18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.getLeft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||</a:t>
            </a:r>
            <a:endParaRPr lang="en-US" sz="18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exists(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.getRight(), </a:t>
            </a:r>
            <a:r>
              <a:rPr 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E8BA6-206B-412A-A9AA-5B5C1C52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68" y="1710442"/>
            <a:ext cx="3018432" cy="2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75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תרגול אמצע</a:t>
            </a:r>
          </a:p>
          <a:p>
            <a:pPr lvl="1"/>
            <a:r>
              <a:rPr lang="he-IL" dirty="0"/>
              <a:t>סרקו את הברקוד משמאל</a:t>
            </a:r>
          </a:p>
          <a:p>
            <a:pPr lvl="2"/>
            <a:r>
              <a:rPr lang="he-IL" dirty="0"/>
              <a:t>או </a:t>
            </a:r>
            <a:r>
              <a:rPr lang="he-IL" dirty="0" err="1"/>
              <a:t>גילשו</a:t>
            </a:r>
            <a:r>
              <a:rPr lang="he-IL" dirty="0"/>
              <a:t> לכתובת שבתחתית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0EA16-24A7-4676-B42D-F4556BAF93BF}"/>
              </a:ext>
            </a:extLst>
          </p:cNvPr>
          <p:cNvSpPr txBox="1"/>
          <p:nvPr/>
        </p:nvSpPr>
        <p:spPr>
          <a:xfrm>
            <a:off x="4357688" y="5333276"/>
            <a:ext cx="347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https://qrgo.page.link/whbPF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213F3D-A3C9-49C2-B1D4-6AB4E8CF6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21573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6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סריקה לרוחב (לפי רמה)</a:t>
            </a:r>
          </a:p>
        </p:txBody>
      </p:sp>
    </p:spTree>
    <p:extLst>
      <p:ext uri="{BB962C8B-B14F-4D97-AF65-F5344CB8AC3E}">
        <p14:creationId xmlns:p14="http://schemas.microsoft.com/office/powerpoint/2010/main" val="2701840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- מוטיבציה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עץ הוא מבנה היררכי המחולק לרמות.</a:t>
            </a:r>
          </a:p>
          <a:p>
            <a:pPr lvl="1"/>
            <a:r>
              <a:rPr lang="he-IL" dirty="0"/>
              <a:t>השורש נמצא ברמה אחת,</a:t>
            </a:r>
          </a:p>
          <a:p>
            <a:pPr lvl="1"/>
            <a:r>
              <a:rPr lang="he-IL" dirty="0"/>
              <a:t>ילדיו ברמה הבאה - וכן הלאה.</a:t>
            </a:r>
          </a:p>
          <a:p>
            <a:r>
              <a:rPr lang="he-IL" dirty="0"/>
              <a:t>במקרים מסוימים עולה הצורך לסרוק את העץ לרוחבו, לפי רמות.</a:t>
            </a:r>
          </a:p>
          <a:p>
            <a:pPr lvl="1"/>
            <a:r>
              <a:rPr lang="he-IL" dirty="0"/>
              <a:t>לדוגמה, בעץ דורות נרצה אולי לסרוק לפי דור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4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- הגדרות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b="1" dirty="0"/>
              <a:t>רמה</a:t>
            </a:r>
            <a:r>
              <a:rPr lang="he-IL" dirty="0"/>
              <a:t> של צומת מסוים בעץ היא אורך המסלול מהשורש אל צומת זה, כלומר </a:t>
            </a:r>
            <a:r>
              <a:rPr lang="he-IL" b="1" dirty="0"/>
              <a:t>המרחק</a:t>
            </a:r>
            <a:r>
              <a:rPr lang="he-IL" dirty="0"/>
              <a:t> של הצומת מהשורש.</a:t>
            </a:r>
          </a:p>
          <a:p>
            <a:pPr lvl="1"/>
            <a:r>
              <a:rPr lang="he-IL" dirty="0"/>
              <a:t>רמת השורש היא 0, והרמה של כל צומת אחר בעץ גדולה באחד מהרמה של ההורה שלו.</a:t>
            </a:r>
          </a:p>
          <a:p>
            <a:r>
              <a:rPr lang="he-IL" b="1" dirty="0"/>
              <a:t>גובה</a:t>
            </a:r>
            <a:r>
              <a:rPr lang="he-IL" dirty="0"/>
              <a:t> עץ</a:t>
            </a:r>
            <a:r>
              <a:rPr lang="en-US" dirty="0"/>
              <a:t> </a:t>
            </a:r>
            <a:r>
              <a:rPr lang="he-IL" dirty="0"/>
              <a:t>הוא המרחק הגדול ביותר מהשורש לעלה כלשהו של העץ, כלומר זו </a:t>
            </a:r>
            <a:r>
              <a:rPr lang="he-IL" b="1" dirty="0"/>
              <a:t>הרמה הגבוהה ביותר</a:t>
            </a:r>
            <a:r>
              <a:rPr lang="he-IL" dirty="0"/>
              <a:t> של עץ.</a:t>
            </a:r>
          </a:p>
          <a:p>
            <a:pPr lvl="1"/>
            <a:r>
              <a:rPr lang="he-IL" dirty="0"/>
              <a:t>גובה העץ שלפניכם הוא 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2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איך נגש לכל "בני הדודים"?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הביקור ב </a:t>
            </a:r>
            <a:r>
              <a:rPr lang="en-US" dirty="0"/>
              <a:t>A</a:t>
            </a:r>
            <a:r>
              <a:rPr lang="he-IL" dirty="0"/>
              <a:t> קל</a:t>
            </a:r>
          </a:p>
          <a:p>
            <a:r>
              <a:rPr lang="he-IL" dirty="0"/>
              <a:t>כך גם הביקור ב </a:t>
            </a:r>
            <a:r>
              <a:rPr lang="en-US" dirty="0"/>
              <a:t>D</a:t>
            </a:r>
            <a:r>
              <a:rPr lang="he-IL" dirty="0"/>
              <a:t> </a:t>
            </a:r>
            <a:r>
              <a:rPr lang="he-IL" dirty="0" err="1"/>
              <a:t>וב</a:t>
            </a:r>
            <a:r>
              <a:rPr lang="he-IL" dirty="0"/>
              <a:t> </a:t>
            </a:r>
            <a:r>
              <a:rPr lang="en-US" dirty="0"/>
              <a:t>H</a:t>
            </a:r>
            <a:endParaRPr lang="he-IL" dirty="0"/>
          </a:p>
          <a:p>
            <a:pPr lvl="1"/>
            <a:r>
              <a:rPr lang="he-IL" dirty="0"/>
              <a:t>כי הם ילדים של </a:t>
            </a:r>
            <a:r>
              <a:rPr lang="en-US" dirty="0"/>
              <a:t>A</a:t>
            </a:r>
            <a:endParaRPr lang="he-IL" dirty="0"/>
          </a:p>
          <a:p>
            <a:pPr marL="457245" lvl="1" indent="0">
              <a:buNone/>
            </a:pPr>
            <a:endParaRPr lang="he-IL" dirty="0"/>
          </a:p>
          <a:p>
            <a:r>
              <a:rPr lang="he-IL" dirty="0"/>
              <a:t>נניח שאנחנו בצומת </a:t>
            </a:r>
            <a:r>
              <a:rPr lang="en-US" dirty="0"/>
              <a:t>E</a:t>
            </a:r>
            <a:endParaRPr lang="he-IL" dirty="0"/>
          </a:p>
          <a:p>
            <a:pPr lvl="1"/>
            <a:r>
              <a:rPr lang="he-IL" dirty="0"/>
              <a:t>הגישה לאח </a:t>
            </a:r>
            <a:r>
              <a:rPr lang="en-US" dirty="0"/>
              <a:t>G</a:t>
            </a:r>
            <a:r>
              <a:rPr lang="he-IL" dirty="0"/>
              <a:t> נוחה יחסית - דרך ההורה </a:t>
            </a:r>
            <a:r>
              <a:rPr lang="en-US" dirty="0"/>
              <a:t>D</a:t>
            </a:r>
            <a:endParaRPr lang="he-IL" dirty="0"/>
          </a:p>
          <a:p>
            <a:pPr lvl="1"/>
            <a:r>
              <a:rPr lang="he-IL" dirty="0"/>
              <a:t>כיצד נגש לצומת </a:t>
            </a:r>
            <a:r>
              <a:rPr lang="en-US" dirty="0"/>
              <a:t>Y</a:t>
            </a:r>
            <a:r>
              <a:rPr lang="he-IL" dirty="0"/>
              <a:t>?</a:t>
            </a:r>
          </a:p>
          <a:p>
            <a:pPr lvl="2"/>
            <a:r>
              <a:rPr lang="he-IL" dirty="0"/>
              <a:t>צריך לעלות להורה הקדמון </a:t>
            </a:r>
            <a:r>
              <a:rPr lang="en-US" dirty="0"/>
              <a:t>A</a:t>
            </a:r>
            <a:r>
              <a:rPr lang="he-IL" dirty="0"/>
              <a:t>, ממנו לרדת ל </a:t>
            </a:r>
            <a:r>
              <a:rPr lang="en-US" dirty="0"/>
              <a:t>H</a:t>
            </a:r>
            <a:r>
              <a:rPr lang="he-IL" dirty="0"/>
              <a:t> ומשם ל </a:t>
            </a:r>
            <a:r>
              <a:rPr lang="en-US" dirty="0"/>
              <a:t>Y</a:t>
            </a:r>
            <a:endParaRPr lang="he-IL" dirty="0"/>
          </a:p>
          <a:p>
            <a:endParaRPr lang="he-IL" dirty="0"/>
          </a:p>
          <a:p>
            <a:r>
              <a:rPr lang="he-IL" dirty="0"/>
              <a:t>ככל שנעמיק בעץ, הקושי הזה יגדל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3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סדר הסריקה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שימו לב כי כשאנו מבקרים ב</a:t>
            </a:r>
            <a:r>
              <a:rPr lang="en-US" dirty="0"/>
              <a:t>D </a:t>
            </a:r>
            <a:r>
              <a:rPr lang="he-IL" dirty="0"/>
              <a:t>, ידוע לנו כי בעתיד נרצה לבקר בילדיו</a:t>
            </a:r>
            <a:r>
              <a:rPr lang="en-US" dirty="0"/>
              <a:t>E </a:t>
            </a:r>
            <a:r>
              <a:rPr lang="he-IL" dirty="0"/>
              <a:t> ו</a:t>
            </a:r>
            <a:r>
              <a:rPr lang="en-US" dirty="0"/>
              <a:t>G </a:t>
            </a:r>
            <a:r>
              <a:rPr lang="he-IL" dirty="0"/>
              <a:t> בסדר זה.</a:t>
            </a:r>
          </a:p>
          <a:p>
            <a:r>
              <a:rPr lang="he-IL" dirty="0"/>
              <a:t>גם כאשר אנו ממשיכים ל</a:t>
            </a:r>
            <a:r>
              <a:rPr lang="en-US" dirty="0"/>
              <a:t>H </a:t>
            </a:r>
            <a:r>
              <a:rPr lang="he-IL" dirty="0"/>
              <a:t>, אנו יודעים שבעתיד נרצה לבקר בילדיו (במקרה זה רק אחד).</a:t>
            </a:r>
          </a:p>
          <a:p>
            <a:r>
              <a:rPr lang="he-IL" dirty="0"/>
              <a:t>באופן כללי, כאשר אנו מבקרים משמאל לימין בצמתים השייכים לרמה מסוימת בעץ, אנו יודעים כי בעתיד נרצה לבקר באותו סדר בילדים של צמתים אלה, שהם הצמתים ברמה הבאה.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3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עקרונות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כדי לממש רצון זה נשתמש בטיפוס האוסף </a:t>
            </a:r>
            <a:r>
              <a:rPr lang="he-IL" b="1" dirty="0"/>
              <a:t>תור</a:t>
            </a:r>
            <a:r>
              <a:rPr lang="he-IL" dirty="0"/>
              <a:t>. כזכור, האיברים מתוספים לתור בסופו ויוצאים מתחילתו, ולכן האיבר שנכנס ראשון לתור הוא זה שיוצא ממנו ראשון.</a:t>
            </a:r>
          </a:p>
          <a:p>
            <a:pPr lvl="1"/>
            <a:r>
              <a:rPr lang="he-IL" dirty="0"/>
              <a:t>התור שניעזר בו יהיה מטיפוס חוליה בינרית כדי שנוכל לאחסן בו את שורשי התת עצים שטרם נסרקו.</a:t>
            </a:r>
          </a:p>
          <a:p>
            <a:r>
              <a:rPr lang="he-IL" dirty="0"/>
              <a:t>תחילה נכניס לתור הריק את שורש העץ.</a:t>
            </a:r>
          </a:p>
          <a:p>
            <a:r>
              <a:rPr lang="he-IL" dirty="0"/>
              <a:t>בהמשך, בכל צעד נוציא שורש של תת עץ מהתור, נבקר בו ונכניס את ילדיו (שניים, אחד או אפס) לסוף התור.</a:t>
            </a:r>
          </a:p>
          <a:p>
            <a:r>
              <a:rPr lang="he-IL" dirty="0"/>
              <a:t>נמשיך כך עד שיתרוקן התור.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04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אלגוריתם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/>
              <a:t>בנה תור חדש של חוליות בינאריות</a:t>
            </a:r>
          </a:p>
          <a:p>
            <a:pPr lvl="1"/>
            <a:r>
              <a:rPr lang="he-IL" dirty="0"/>
              <a:t>הכנס את החולייה </a:t>
            </a:r>
            <a:r>
              <a:rPr lang="en-US" dirty="0"/>
              <a:t>tree</a:t>
            </a:r>
            <a:r>
              <a:rPr lang="he-IL" dirty="0"/>
              <a:t> לתור</a:t>
            </a:r>
          </a:p>
          <a:p>
            <a:pPr lvl="1"/>
            <a:r>
              <a:rPr lang="he-IL" dirty="0"/>
              <a:t>כל עוד התור אינו ריק, בצע את הפעולות:</a:t>
            </a:r>
          </a:p>
          <a:p>
            <a:pPr lvl="2"/>
            <a:r>
              <a:rPr lang="he-IL" dirty="0"/>
              <a:t>הוצא חוליה מהתור</a:t>
            </a:r>
          </a:p>
          <a:p>
            <a:pPr lvl="2"/>
            <a:r>
              <a:rPr lang="he-IL" dirty="0"/>
              <a:t>בקר בחוליה</a:t>
            </a:r>
          </a:p>
          <a:p>
            <a:pPr lvl="2"/>
            <a:r>
              <a:rPr lang="he-IL" dirty="0"/>
              <a:t>אם קיים לחוליה ילד שמאלי, הכנס אותו לתור</a:t>
            </a:r>
          </a:p>
          <a:p>
            <a:pPr lvl="2"/>
            <a:r>
              <a:rPr lang="he-IL" dirty="0"/>
              <a:t>אם קיים לחוליה ילד ימני, הכנס אותו לתור</a:t>
            </a:r>
          </a:p>
          <a:p>
            <a:endParaRPr lang="he-IL" dirty="0"/>
          </a:p>
          <a:p>
            <a:r>
              <a:rPr lang="he-IL" dirty="0"/>
              <a:t>הפעולה לא רקורסיבית; היא </a:t>
            </a:r>
            <a:r>
              <a:rPr lang="he-IL" dirty="0" err="1"/>
              <a:t>איטרטיבית</a:t>
            </a:r>
            <a:r>
              <a:rPr lang="he-IL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1A4AB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/>
              <a:t>הכנס את החולייה </a:t>
            </a:r>
            <a:r>
              <a:rPr lang="en-US" dirty="0"/>
              <a:t>tree</a:t>
            </a:r>
            <a:r>
              <a:rPr lang="he-IL" dirty="0"/>
              <a:t> לתור</a:t>
            </a:r>
          </a:p>
          <a:p>
            <a:pPr lvl="1"/>
            <a:r>
              <a:rPr lang="he-IL" dirty="0"/>
              <a:t>כל עוד התור אינו ריק:</a:t>
            </a:r>
          </a:p>
          <a:p>
            <a:pPr lvl="2"/>
            <a:r>
              <a:rPr lang="he-IL" dirty="0"/>
              <a:t>הוצא חוליה מהתור</a:t>
            </a:r>
          </a:p>
          <a:p>
            <a:pPr lvl="2"/>
            <a:r>
              <a:rPr lang="he-IL" dirty="0"/>
              <a:t>בקר בחוליה</a:t>
            </a:r>
          </a:p>
          <a:p>
            <a:pPr lvl="2"/>
            <a:r>
              <a:rPr lang="he-IL" dirty="0"/>
              <a:t>אם קיים לחוליה ילד שמאלי, הכנס אותו לתור</a:t>
            </a:r>
          </a:p>
          <a:p>
            <a:pPr lvl="2"/>
            <a:r>
              <a:rPr lang="he-IL" dirty="0"/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A7A31C-CE2B-4AAA-98EA-219C76B2E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162251"/>
              </p:ext>
            </p:extLst>
          </p:nvPr>
        </p:nvGraphicFramePr>
        <p:xfrm>
          <a:off x="9255759" y="372968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5AF373-7FD7-4DDD-B742-B669CAC88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092855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61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A0B18-5424-4181-AD6B-DC731AE69204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2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10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29F5DF3-D744-4D2F-8BF8-F055842A2C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3E1ACB-55AF-4FC7-9867-EE8AC1A68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12" y="2234676"/>
            <a:ext cx="762066" cy="535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ED9F47-BDC7-4362-83AE-B14E295F4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12" y="3781141"/>
            <a:ext cx="762066" cy="535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5D1CC6-21DA-4DEC-9944-2ACE3FE26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" y="4316493"/>
            <a:ext cx="762066" cy="5353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4C390F-991D-4EC2-917F-961F9C583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64" y="4792254"/>
            <a:ext cx="762066" cy="535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5F06F2-33B4-4988-A874-B166E275C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98" y="5327606"/>
            <a:ext cx="762066" cy="5353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1DA515-93AD-4741-B970-487CD1F6B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07" y="5327607"/>
            <a:ext cx="762066" cy="5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0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הכנס את החולייה </a:t>
            </a:r>
            <a:r>
              <a:rPr lang="en-US" dirty="0">
                <a:solidFill>
                  <a:srgbClr val="11A4AB"/>
                </a:solidFill>
              </a:rPr>
              <a:t>tree</a:t>
            </a:r>
            <a:r>
              <a:rPr lang="he-IL" dirty="0">
                <a:solidFill>
                  <a:srgbClr val="11A4AB"/>
                </a:solidFill>
              </a:rPr>
              <a:t> לתור</a:t>
            </a:r>
          </a:p>
          <a:p>
            <a:pPr lvl="1"/>
            <a:r>
              <a:rPr lang="he-IL" dirty="0"/>
              <a:t>כל עוד התור אינו ריק:</a:t>
            </a:r>
          </a:p>
          <a:p>
            <a:pPr lvl="2"/>
            <a:r>
              <a:rPr lang="he-IL" dirty="0"/>
              <a:t>הוצא חוליה מהתור</a:t>
            </a:r>
          </a:p>
          <a:p>
            <a:pPr lvl="2"/>
            <a:r>
              <a:rPr lang="he-IL" dirty="0"/>
              <a:t>בקר בחוליה</a:t>
            </a:r>
          </a:p>
          <a:p>
            <a:pPr lvl="2"/>
            <a:r>
              <a:rPr lang="he-IL" dirty="0"/>
              <a:t>אם קיים לחוליה ילד שמאלי, הכנס אותו לתור</a:t>
            </a:r>
          </a:p>
          <a:p>
            <a:pPr lvl="2"/>
            <a:r>
              <a:rPr lang="he-IL" dirty="0"/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043729-9B9F-469C-B4D2-E561889F2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753815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Bent 5">
            <a:extLst>
              <a:ext uri="{FF2B5EF4-FFF2-40B4-BE49-F238E27FC236}">
                <a16:creationId xmlns:a16="http://schemas.microsoft.com/office/drawing/2014/main" id="{F16C18B3-EA92-4E9E-A0A7-D7787CFFEE97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8AB3A-E05E-491A-9DF1-7BAE4F0137E9}"/>
              </a:ext>
            </a:extLst>
          </p:cNvPr>
          <p:cNvSpPr/>
          <p:nvPr/>
        </p:nvSpPr>
        <p:spPr>
          <a:xfrm>
            <a:off x="8621608" y="3364536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76390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/>
              <a:t>הוצא חוליה מהתור</a:t>
            </a:r>
          </a:p>
          <a:p>
            <a:pPr lvl="2"/>
            <a:r>
              <a:rPr lang="he-IL" dirty="0"/>
              <a:t>בקר בחוליה</a:t>
            </a:r>
          </a:p>
          <a:p>
            <a:pPr lvl="2"/>
            <a:r>
              <a:rPr lang="he-IL" dirty="0"/>
              <a:t>אם קיים לחוליה ילד שמאלי, הכנס אותו לתור</a:t>
            </a:r>
          </a:p>
          <a:p>
            <a:pPr lvl="2"/>
            <a:r>
              <a:rPr lang="he-IL" dirty="0"/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F8FA40-1A8E-4646-AF07-E2675D410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454"/>
          <a:stretch/>
        </p:blipFill>
        <p:spPr>
          <a:xfrm>
            <a:off x="1026926" y="2954481"/>
            <a:ext cx="558987" cy="4796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74961-750E-439D-9B5A-3D5A0D93FE51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04D874-5406-4A62-BECB-95A9803D1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518154" y="2938783"/>
            <a:ext cx="4645661" cy="20944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389D88-6F1A-429B-91E4-9557101FE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110335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00796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Arrow: U-Turn 12">
            <a:extLst>
              <a:ext uri="{FF2B5EF4-FFF2-40B4-BE49-F238E27FC236}">
                <a16:creationId xmlns:a16="http://schemas.microsoft.com/office/drawing/2014/main" id="{215CE210-5DB3-4DD3-8A01-74FFCB3C93C7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69BF5A-2FE3-40C7-A7D3-D0B3902351E3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B593E1-9040-4D5A-98A2-A211B5E83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086175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5877798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5085D854-DBC0-4AFC-8403-2F5DC5DCD2F7}"/>
              </a:ext>
            </a:extLst>
          </p:cNvPr>
          <p:cNvSpPr/>
          <p:nvPr/>
        </p:nvSpPr>
        <p:spPr>
          <a:xfrm flipH="1">
            <a:off x="9138920" y="4474845"/>
            <a:ext cx="1764030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D3FAE6-E1F2-4E09-8814-105EE05FC543}"/>
              </a:ext>
            </a:extLst>
          </p:cNvPr>
          <p:cNvSpPr/>
          <p:nvPr/>
        </p:nvSpPr>
        <p:spPr>
          <a:xfrm>
            <a:off x="8366761" y="4313760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349B5B-9F08-46B5-A503-6F378F629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117396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11820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21BED92-5657-4A5F-BDE8-573638D0C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633979"/>
              </p:ext>
            </p:extLst>
          </p:nvPr>
        </p:nvGraphicFramePr>
        <p:xfrm>
          <a:off x="9255759" y="3867416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r="47454"/>
          <a:stretch/>
        </p:blipFill>
        <p:spPr>
          <a:xfrm>
            <a:off x="1026926" y="4092781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5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08BD7D85-7A6D-4A14-8538-C25A411D441D}"/>
              </a:ext>
            </a:extLst>
          </p:cNvPr>
          <p:cNvSpPr/>
          <p:nvPr/>
        </p:nvSpPr>
        <p:spPr>
          <a:xfrm rot="10800000" flipH="1">
            <a:off x="8935719" y="3780332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D2F88-5580-40D4-BBEE-400C7C37537E}"/>
              </a:ext>
            </a:extLst>
          </p:cNvPr>
          <p:cNvSpPr/>
          <p:nvPr/>
        </p:nvSpPr>
        <p:spPr>
          <a:xfrm>
            <a:off x="8745091" y="3402606"/>
            <a:ext cx="4154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00307-9427-4EEA-97FE-34BACF7EBE2A}"/>
              </a:ext>
            </a:extLst>
          </p:cNvPr>
          <p:cNvSpPr/>
          <p:nvPr/>
        </p:nvSpPr>
        <p:spPr>
          <a:xfrm>
            <a:off x="8366761" y="4313760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9702297" y="1933104"/>
            <a:ext cx="29895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943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4282855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7AB8719-6D71-4044-B560-E1EDA9CF7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115926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Arrow: Bent 13">
            <a:extLst>
              <a:ext uri="{FF2B5EF4-FFF2-40B4-BE49-F238E27FC236}">
                <a16:creationId xmlns:a16="http://schemas.microsoft.com/office/drawing/2014/main" id="{E67CC2FC-C4CF-473C-9078-DEF38490F73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A239F-082B-4B52-A5F6-B13256E688B2}"/>
              </a:ext>
            </a:extLst>
          </p:cNvPr>
          <p:cNvSpPr/>
          <p:nvPr/>
        </p:nvSpPr>
        <p:spPr>
          <a:xfrm>
            <a:off x="8602134" y="3353704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10CFD-490A-4896-A4D7-B8927B6701FB}"/>
              </a:ext>
            </a:extLst>
          </p:cNvPr>
          <p:cNvSpPr/>
          <p:nvPr/>
        </p:nvSpPr>
        <p:spPr>
          <a:xfrm>
            <a:off x="8366761" y="4313760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60C3DA-585C-401A-8424-549CDC3735D0}"/>
              </a:ext>
            </a:extLst>
          </p:cNvPr>
          <p:cNvCxnSpPr>
            <a:cxnSpLocks/>
          </p:cNvCxnSpPr>
          <p:nvPr/>
        </p:nvCxnSpPr>
        <p:spPr>
          <a:xfrm>
            <a:off x="10382557" y="1933104"/>
            <a:ext cx="31592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95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10B6223-BD2C-4DD2-BD4B-B17850ABB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333236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3E44F89-C5EA-4C44-9378-3366A13BF886}"/>
              </a:ext>
            </a:extLst>
          </p:cNvPr>
          <p:cNvSpPr/>
          <p:nvPr/>
        </p:nvSpPr>
        <p:spPr>
          <a:xfrm>
            <a:off x="8366761" y="4313760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4743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BF7DC7-A404-49FC-8893-4806F5D9B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45776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A6C4D09-6752-4B2D-A057-9C5D5EB9121A}"/>
              </a:ext>
            </a:extLst>
          </p:cNvPr>
          <p:cNvSpPr/>
          <p:nvPr/>
        </p:nvSpPr>
        <p:spPr>
          <a:xfrm>
            <a:off x="8366761" y="4313760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6869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BF7DC7-A404-49FC-8893-4806F5D9B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764765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A6C4D09-6752-4B2D-A057-9C5D5EB9121A}"/>
              </a:ext>
            </a:extLst>
          </p:cNvPr>
          <p:cNvSpPr/>
          <p:nvPr/>
        </p:nvSpPr>
        <p:spPr>
          <a:xfrm>
            <a:off x="8366760" y="4313760"/>
            <a:ext cx="83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</a:t>
            </a:r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FC8047D8-9FD3-40A7-AF87-3F855C120B99}"/>
              </a:ext>
            </a:extLst>
          </p:cNvPr>
          <p:cNvSpPr/>
          <p:nvPr/>
        </p:nvSpPr>
        <p:spPr>
          <a:xfrm flipH="1">
            <a:off x="9255758" y="4474845"/>
            <a:ext cx="1647191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80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47454"/>
          <a:stretch/>
        </p:blipFill>
        <p:spPr>
          <a:xfrm>
            <a:off x="1026926" y="4092781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9163817" y="2410487"/>
            <a:ext cx="29895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6BAAFF4-5F85-4EB2-B392-BE60E141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48054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14B8BBB-5C13-4733-B192-4A609034A08D}"/>
              </a:ext>
            </a:extLst>
          </p:cNvPr>
          <p:cNvSpPr/>
          <p:nvPr/>
        </p:nvSpPr>
        <p:spPr>
          <a:xfrm>
            <a:off x="8366760" y="4313760"/>
            <a:ext cx="83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</a:t>
            </a: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20039AFD-164F-4F48-B7CC-412C7A07AAD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96F34-EA4E-4A84-B8A9-F9EF830F8144}"/>
              </a:ext>
            </a:extLst>
          </p:cNvPr>
          <p:cNvSpPr/>
          <p:nvPr/>
        </p:nvSpPr>
        <p:spPr>
          <a:xfrm>
            <a:off x="8602134" y="3330502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5147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9973E7-0D01-4A91-843B-2CAACDB39E9E}"/>
              </a:ext>
            </a:extLst>
          </p:cNvPr>
          <p:cNvGrpSpPr/>
          <p:nvPr/>
        </p:nvGrpSpPr>
        <p:grpSpPr>
          <a:xfrm>
            <a:off x="473638" y="2826460"/>
            <a:ext cx="531369" cy="361963"/>
            <a:chOff x="10372854" y="3121016"/>
            <a:chExt cx="531369" cy="3619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9843CDC-37F1-4F5B-A3B2-328B7BC2D3A6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93E808C-E2FF-44F3-863B-DE05219C665B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47FDED7-6A68-484D-9CD4-C68011D4AAC8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06F7A4CF-BD83-436B-BB90-5F57418BCA6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CE5B60-4095-4071-85C6-5524DC0C67BC}"/>
              </a:ext>
            </a:extLst>
          </p:cNvPr>
          <p:cNvGrpSpPr/>
          <p:nvPr/>
        </p:nvGrpSpPr>
        <p:grpSpPr>
          <a:xfrm>
            <a:off x="246293" y="3565845"/>
            <a:ext cx="531369" cy="361963"/>
            <a:chOff x="10372854" y="3121016"/>
            <a:chExt cx="531369" cy="36196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810FB0A-8107-4032-A231-9F4C331990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C66004-F330-47B3-BE5E-68196BCD813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E105518-F6EB-490B-943E-36DC050652F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: Rounded Corners 4">
                <a:extLst>
                  <a:ext uri="{FF2B5EF4-FFF2-40B4-BE49-F238E27FC236}">
                    <a16:creationId xmlns:a16="http://schemas.microsoft.com/office/drawing/2014/main" id="{C9C0465B-A4A1-403D-ABC8-4A0CBD8E06A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371E49-3F95-4BE4-82EC-F803ECBB825B}"/>
              </a:ext>
            </a:extLst>
          </p:cNvPr>
          <p:cNvCxnSpPr>
            <a:stCxn id="89" idx="2"/>
            <a:endCxn id="92" idx="0"/>
          </p:cNvCxnSpPr>
          <p:nvPr/>
        </p:nvCxnSpPr>
        <p:spPr>
          <a:xfrm flipH="1">
            <a:off x="488801" y="3188423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402042-9114-4AE7-8C39-7EA2F6E38016}"/>
              </a:ext>
            </a:extLst>
          </p:cNvPr>
          <p:cNvGrpSpPr/>
          <p:nvPr/>
        </p:nvGrpSpPr>
        <p:grpSpPr>
          <a:xfrm>
            <a:off x="887498" y="3556824"/>
            <a:ext cx="531369" cy="361963"/>
            <a:chOff x="10372854" y="3121016"/>
            <a:chExt cx="531369" cy="36196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8059564-74DB-495A-B078-20DBB6B24D0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896A60A-C0E6-43A2-92EB-7A3E3C8D22B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74617CEA-C6C4-44B5-B734-462CE8596A41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Rectangle: Rounded Corners 4">
                <a:extLst>
                  <a:ext uri="{FF2B5EF4-FFF2-40B4-BE49-F238E27FC236}">
                    <a16:creationId xmlns:a16="http://schemas.microsoft.com/office/drawing/2014/main" id="{BBE2980A-49B5-4AF3-8FDE-400AF2426B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D69800-7D7D-46D6-9FDC-105B119C65A2}"/>
              </a:ext>
            </a:extLst>
          </p:cNvPr>
          <p:cNvGrpSpPr/>
          <p:nvPr/>
        </p:nvGrpSpPr>
        <p:grpSpPr>
          <a:xfrm>
            <a:off x="660153" y="4296209"/>
            <a:ext cx="531369" cy="361963"/>
            <a:chOff x="10372854" y="3121016"/>
            <a:chExt cx="531369" cy="3619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9474284-33B2-4EEA-944F-E78A213EF2FA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A3DD88-EC9B-4391-B558-7F9D42B7DFE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344278BA-6F39-47F8-9DC2-5E1DA0E4874B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6" name="Rectangle: Rounded Corners 4">
                <a:extLst>
                  <a:ext uri="{FF2B5EF4-FFF2-40B4-BE49-F238E27FC236}">
                    <a16:creationId xmlns:a16="http://schemas.microsoft.com/office/drawing/2014/main" id="{F17703C8-508B-4B49-A39E-A0C19BB65F2D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76F6984-8A02-422A-9EAA-DF5715D7981F}"/>
              </a:ext>
            </a:extLst>
          </p:cNvPr>
          <p:cNvCxnSpPr>
            <a:stCxn id="100" idx="2"/>
            <a:endCxn id="103" idx="0"/>
          </p:cNvCxnSpPr>
          <p:nvPr/>
        </p:nvCxnSpPr>
        <p:spPr>
          <a:xfrm flipH="1">
            <a:off x="902661" y="3918787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3642E5-5CB1-4950-AF07-A956D46C4192}"/>
              </a:ext>
            </a:extLst>
          </p:cNvPr>
          <p:cNvCxnSpPr>
            <a:stCxn id="89" idx="2"/>
            <a:endCxn id="90" idx="2"/>
          </p:cNvCxnSpPr>
          <p:nvPr/>
        </p:nvCxnSpPr>
        <p:spPr>
          <a:xfrm flipV="1">
            <a:off x="762500" y="3179402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5C6649-7792-4E6B-A7E3-7225F271C181}"/>
              </a:ext>
            </a:extLst>
          </p:cNvPr>
          <p:cNvCxnSpPr>
            <a:stCxn id="90" idx="2"/>
            <a:endCxn id="98" idx="0"/>
          </p:cNvCxnSpPr>
          <p:nvPr/>
        </p:nvCxnSpPr>
        <p:spPr>
          <a:xfrm>
            <a:off x="762500" y="3179402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661EDC-9474-4C21-89CD-AB127DFE8B42}"/>
              </a:ext>
            </a:extLst>
          </p:cNvPr>
          <p:cNvGrpSpPr/>
          <p:nvPr/>
        </p:nvGrpSpPr>
        <p:grpSpPr>
          <a:xfrm>
            <a:off x="1237876" y="4296209"/>
            <a:ext cx="531369" cy="361963"/>
            <a:chOff x="10372854" y="3121016"/>
            <a:chExt cx="531369" cy="36196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F28B784-F696-466C-B536-E95E099D9A2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1911E9-5BF0-4FF9-92E4-658F18774422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B2B1C3D-477B-413F-8678-B9A3DAA3496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9F7E9EBC-8E23-453B-98ED-28D721E83EC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DA99295-4724-44C2-A0F0-C6609F48F872}"/>
              </a:ext>
            </a:extLst>
          </p:cNvPr>
          <p:cNvCxnSpPr>
            <a:stCxn id="101" idx="2"/>
            <a:endCxn id="111" idx="0"/>
          </p:cNvCxnSpPr>
          <p:nvPr/>
        </p:nvCxnSpPr>
        <p:spPr>
          <a:xfrm>
            <a:off x="1176360" y="3909766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5CB31B-CE42-4FE9-A386-0B5AAD6D7A2A}"/>
              </a:ext>
            </a:extLst>
          </p:cNvPr>
          <p:cNvGrpSpPr/>
          <p:nvPr/>
        </p:nvGrpSpPr>
        <p:grpSpPr>
          <a:xfrm>
            <a:off x="808030" y="2134254"/>
            <a:ext cx="531369" cy="361963"/>
            <a:chOff x="10372854" y="3121016"/>
            <a:chExt cx="531369" cy="361963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2599F77-20E6-49FB-8F97-F7C2FD5462E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17958-9A59-4835-8016-8FAB45FDBD6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9F4EBD4D-9C9C-49F7-BE2C-3A05D912511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ectangle: Rounded Corners 4">
                <a:extLst>
                  <a:ext uri="{FF2B5EF4-FFF2-40B4-BE49-F238E27FC236}">
                    <a16:creationId xmlns:a16="http://schemas.microsoft.com/office/drawing/2014/main" id="{C54F62E2-5F1F-43F3-A1BC-ECDF0372CA0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121" name="Arc 120">
            <a:extLst>
              <a:ext uri="{FF2B5EF4-FFF2-40B4-BE49-F238E27FC236}">
                <a16:creationId xmlns:a16="http://schemas.microsoft.com/office/drawing/2014/main" id="{467031A3-BCEF-4B6D-A099-2A99BA104388}"/>
              </a:ext>
            </a:extLst>
          </p:cNvPr>
          <p:cNvSpPr/>
          <p:nvPr/>
        </p:nvSpPr>
        <p:spPr>
          <a:xfrm>
            <a:off x="-424589" y="1895108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342FF6-48BB-4EC8-A911-FCCCB0887F88}"/>
              </a:ext>
            </a:extLst>
          </p:cNvPr>
          <p:cNvSpPr txBox="1"/>
          <p:nvPr/>
        </p:nvSpPr>
        <p:spPr>
          <a:xfrm>
            <a:off x="-113156" y="1710442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81EA8F-6A0E-49DF-B945-0C00AEA7B7DA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774523" y="2496217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6A4B8-A067-44B4-AB7D-0D3F5BC95FDA}"/>
              </a:ext>
            </a:extLst>
          </p:cNvPr>
          <p:cNvGrpSpPr>
            <a:grpSpLocks/>
          </p:cNvGrpSpPr>
          <p:nvPr/>
        </p:nvGrpSpPr>
        <p:grpSpPr>
          <a:xfrm>
            <a:off x="676507" y="4773104"/>
            <a:ext cx="205740" cy="45289"/>
            <a:chOff x="10607040" y="4023360"/>
            <a:chExt cx="274320" cy="870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DE9ACD-07A7-4E79-8C6D-906E1D198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167CF26-F310-4377-B9CC-27A9C64D9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44C7FE-EA30-4870-A163-347DF423F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3F0D33-64B1-4D22-B710-12855E0571B9}"/>
              </a:ext>
            </a:extLst>
          </p:cNvPr>
          <p:cNvGrpSpPr>
            <a:grpSpLocks/>
          </p:cNvGrpSpPr>
          <p:nvPr/>
        </p:nvGrpSpPr>
        <p:grpSpPr>
          <a:xfrm>
            <a:off x="947667" y="4773104"/>
            <a:ext cx="205740" cy="45289"/>
            <a:chOff x="10607040" y="4023360"/>
            <a:chExt cx="274320" cy="8703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F465E2-9901-403B-AD6F-E8B1B53F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F364FB-CF80-4B78-AE54-4DD6736B5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60F5BB4-9B37-48FF-82AF-CBC12BED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1452D0-03F2-4327-832F-3305B2E4A79B}"/>
              </a:ext>
            </a:extLst>
          </p:cNvPr>
          <p:cNvGrpSpPr>
            <a:grpSpLocks/>
          </p:cNvGrpSpPr>
          <p:nvPr/>
        </p:nvGrpSpPr>
        <p:grpSpPr>
          <a:xfrm>
            <a:off x="1294341" y="4787966"/>
            <a:ext cx="205740" cy="45289"/>
            <a:chOff x="10607040" y="4023360"/>
            <a:chExt cx="274320" cy="8703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10D752-9C38-443C-8363-CC4513954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D9A227-A07A-4795-8DC0-27AD10A31F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46F1FE-A139-414B-A98C-B26DC59A83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945CAD-E4EF-4D5C-963A-393A09B97B56}"/>
              </a:ext>
            </a:extLst>
          </p:cNvPr>
          <p:cNvGrpSpPr>
            <a:grpSpLocks/>
          </p:cNvGrpSpPr>
          <p:nvPr/>
        </p:nvGrpSpPr>
        <p:grpSpPr>
          <a:xfrm>
            <a:off x="1526737" y="4786736"/>
            <a:ext cx="205740" cy="45289"/>
            <a:chOff x="10607040" y="4023360"/>
            <a:chExt cx="274320" cy="8703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D543FA-31ED-4AE7-9876-0694009FF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70FCFF-53C6-4E0C-ACF9-C13F45DFE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87C40D-DC66-4599-B95F-612A4392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2F8C59-E40B-4286-B6BF-A7BC2D75378C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949015" y="464915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D98AF60-3772-467D-8310-8DA7A1262020}"/>
              </a:ext>
            </a:extLst>
          </p:cNvPr>
          <p:cNvCxnSpPr>
            <a:cxnSpLocks/>
            <a:stCxn id="106" idx="2"/>
          </p:cNvCxnSpPr>
          <p:nvPr/>
        </p:nvCxnSpPr>
        <p:spPr>
          <a:xfrm flipH="1">
            <a:off x="777662" y="464915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E97008C-D02F-401D-B3F1-97CEEDC5FF9A}"/>
              </a:ext>
            </a:extLst>
          </p:cNvPr>
          <p:cNvCxnSpPr>
            <a:cxnSpLocks/>
          </p:cNvCxnSpPr>
          <p:nvPr/>
        </p:nvCxnSpPr>
        <p:spPr>
          <a:xfrm>
            <a:off x="1511773" y="4667193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FE5408-8592-4B1A-9F99-A505416EE9B4}"/>
              </a:ext>
            </a:extLst>
          </p:cNvPr>
          <p:cNvCxnSpPr>
            <a:cxnSpLocks/>
          </p:cNvCxnSpPr>
          <p:nvPr/>
        </p:nvCxnSpPr>
        <p:spPr>
          <a:xfrm flipH="1">
            <a:off x="1340420" y="4667193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2715EB-0A78-41C3-9EFA-A91D3E3099F1}"/>
              </a:ext>
            </a:extLst>
          </p:cNvPr>
          <p:cNvGrpSpPr>
            <a:grpSpLocks/>
          </p:cNvGrpSpPr>
          <p:nvPr/>
        </p:nvGrpSpPr>
        <p:grpSpPr>
          <a:xfrm>
            <a:off x="271673" y="4104226"/>
            <a:ext cx="205740" cy="45289"/>
            <a:chOff x="10607040" y="4023360"/>
            <a:chExt cx="274320" cy="870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EDBA006-510D-4476-A4B3-1DF313A1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35F35F-7A8F-434D-AC3A-303CE7918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B93A27E-4668-47B3-904C-19AE4A7BB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F80EDA-38A7-4FAA-A85E-36E093795CAD}"/>
              </a:ext>
            </a:extLst>
          </p:cNvPr>
          <p:cNvGrpSpPr>
            <a:grpSpLocks/>
          </p:cNvGrpSpPr>
          <p:nvPr/>
        </p:nvGrpSpPr>
        <p:grpSpPr>
          <a:xfrm>
            <a:off x="542833" y="4104226"/>
            <a:ext cx="205740" cy="45289"/>
            <a:chOff x="10607040" y="4023360"/>
            <a:chExt cx="274320" cy="870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1EA417-B7E9-440D-8C80-B22D3DBC1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8A9D66-5E27-4B2E-BA7E-53C75033D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878C7A-51F9-4E23-95A1-A4AB37E7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04D8DD4-46FA-4C5A-83EC-84E6879D21ED}"/>
              </a:ext>
            </a:extLst>
          </p:cNvPr>
          <p:cNvCxnSpPr>
            <a:stCxn id="94" idx="2"/>
          </p:cNvCxnSpPr>
          <p:nvPr/>
        </p:nvCxnSpPr>
        <p:spPr>
          <a:xfrm flipH="1">
            <a:off x="371859" y="3927808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358E73A-B387-4FBD-9F51-75768C50C606}"/>
              </a:ext>
            </a:extLst>
          </p:cNvPr>
          <p:cNvCxnSpPr>
            <a:stCxn id="94" idx="2"/>
          </p:cNvCxnSpPr>
          <p:nvPr/>
        </p:nvCxnSpPr>
        <p:spPr>
          <a:xfrm>
            <a:off x="535155" y="3927808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359F7F-60D4-4CCC-BD0B-95A9AC75D2E3}"/>
              </a:ext>
            </a:extLst>
          </p:cNvPr>
          <p:cNvGrpSpPr>
            <a:grpSpLocks/>
          </p:cNvGrpSpPr>
          <p:nvPr/>
        </p:nvGrpSpPr>
        <p:grpSpPr>
          <a:xfrm>
            <a:off x="1225548" y="2820874"/>
            <a:ext cx="205740" cy="45289"/>
            <a:chOff x="10607040" y="4023360"/>
            <a:chExt cx="274320" cy="8703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540F853-9CF3-4E2D-B1DC-E00BC21A5A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388CCF0-6D07-406D-B19F-503969D9AB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71A507-B587-444C-8B47-2626A6DDCC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3FCC628-1037-4A57-A37D-CD5A5ABFFF5A}"/>
              </a:ext>
            </a:extLst>
          </p:cNvPr>
          <p:cNvCxnSpPr>
            <a:stCxn id="120" idx="2"/>
          </p:cNvCxnSpPr>
          <p:nvPr/>
        </p:nvCxnSpPr>
        <p:spPr>
          <a:xfrm>
            <a:off x="1096892" y="2487196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6623995-8879-4BF3-8FC4-217A0BE8DFD9}"/>
              </a:ext>
            </a:extLst>
          </p:cNvPr>
          <p:cNvSpPr txBox="1"/>
          <p:nvPr/>
        </p:nvSpPr>
        <p:spPr>
          <a:xfrm>
            <a:off x="2086356" y="2019059"/>
            <a:ext cx="20916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dirty="0"/>
              <a:t>מדוע הוא מוגדר כעץ חוליות בינארי?</a:t>
            </a:r>
            <a:endParaRPr lang="en-US" dirty="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0802D26-7FD6-41CA-9229-8874E6D2EC62}"/>
              </a:ext>
            </a:extLst>
          </p:cNvPr>
          <p:cNvCxnSpPr>
            <a:stCxn id="163" idx="1"/>
            <a:endCxn id="120" idx="3"/>
          </p:cNvCxnSpPr>
          <p:nvPr/>
        </p:nvCxnSpPr>
        <p:spPr>
          <a:xfrm flipH="1">
            <a:off x="1330378" y="2342225"/>
            <a:ext cx="755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515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4282855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7AB8719-6D71-4044-B560-E1EDA9CF7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490704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Arrow: Bent 13">
            <a:extLst>
              <a:ext uri="{FF2B5EF4-FFF2-40B4-BE49-F238E27FC236}">
                <a16:creationId xmlns:a16="http://schemas.microsoft.com/office/drawing/2014/main" id="{E67CC2FC-C4CF-473C-9078-DEF38490F73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A239F-082B-4B52-A5F6-B13256E688B2}"/>
              </a:ext>
            </a:extLst>
          </p:cNvPr>
          <p:cNvSpPr/>
          <p:nvPr/>
        </p:nvSpPr>
        <p:spPr>
          <a:xfrm>
            <a:off x="8602134" y="3342872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60C3DA-585C-401A-8424-549CDC3735D0}"/>
              </a:ext>
            </a:extLst>
          </p:cNvPr>
          <p:cNvCxnSpPr>
            <a:cxnSpLocks/>
          </p:cNvCxnSpPr>
          <p:nvPr/>
        </p:nvCxnSpPr>
        <p:spPr>
          <a:xfrm>
            <a:off x="9854237" y="2430944"/>
            <a:ext cx="31592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8951CC-6F7E-4C97-9EDC-C7C7EF385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615930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FC95EC5-44D5-4949-BB6B-7394F4387E93}"/>
              </a:ext>
            </a:extLst>
          </p:cNvPr>
          <p:cNvSpPr/>
          <p:nvPr/>
        </p:nvSpPr>
        <p:spPr>
          <a:xfrm>
            <a:off x="8366760" y="4313760"/>
            <a:ext cx="83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</a:t>
            </a:r>
          </a:p>
        </p:txBody>
      </p:sp>
    </p:spTree>
    <p:extLst>
      <p:ext uri="{BB962C8B-B14F-4D97-AF65-F5344CB8AC3E}">
        <p14:creationId xmlns:p14="http://schemas.microsoft.com/office/powerpoint/2010/main" val="14093012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A5E444-6BD2-4BE4-B356-3C48A6EFC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953198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A41BAA8-BBA4-4253-B8B0-4B29DC673118}"/>
              </a:ext>
            </a:extLst>
          </p:cNvPr>
          <p:cNvSpPr/>
          <p:nvPr/>
        </p:nvSpPr>
        <p:spPr>
          <a:xfrm>
            <a:off x="8366760" y="4313760"/>
            <a:ext cx="83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</a:t>
            </a:r>
          </a:p>
        </p:txBody>
      </p:sp>
    </p:spTree>
    <p:extLst>
      <p:ext uri="{BB962C8B-B14F-4D97-AF65-F5344CB8AC3E}">
        <p14:creationId xmlns:p14="http://schemas.microsoft.com/office/powerpoint/2010/main" val="2408384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BF7DC7-A404-49FC-8893-4806F5D9B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821690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2CB880-860B-44E0-93C0-012BA394822A}"/>
              </a:ext>
            </a:extLst>
          </p:cNvPr>
          <p:cNvSpPr/>
          <p:nvPr/>
        </p:nvSpPr>
        <p:spPr>
          <a:xfrm>
            <a:off x="8366760" y="4313760"/>
            <a:ext cx="83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</a:t>
            </a:r>
          </a:p>
        </p:txBody>
      </p:sp>
    </p:spTree>
    <p:extLst>
      <p:ext uri="{BB962C8B-B14F-4D97-AF65-F5344CB8AC3E}">
        <p14:creationId xmlns:p14="http://schemas.microsoft.com/office/powerpoint/2010/main" val="28314285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BF7DC7-A404-49FC-8893-4806F5D9B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011791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2CB880-860B-44E0-93C0-012BA394822A}"/>
              </a:ext>
            </a:extLst>
          </p:cNvPr>
          <p:cNvSpPr/>
          <p:nvPr/>
        </p:nvSpPr>
        <p:spPr>
          <a:xfrm>
            <a:off x="8366760" y="4313760"/>
            <a:ext cx="1372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</a:t>
            </a:r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9929108" y="4474845"/>
            <a:ext cx="1372305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7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8965" r="-11265"/>
          <a:stretch/>
        </p:blipFill>
        <p:spPr>
          <a:xfrm>
            <a:off x="1547812" y="4092781"/>
            <a:ext cx="66275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10401300" y="2474169"/>
            <a:ext cx="176240" cy="1928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1778E3-128C-47F7-98DF-B4459E159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409225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F38D1D-8908-4A89-A26D-7D510379B0F4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</a:t>
            </a:r>
          </a:p>
        </p:txBody>
      </p:sp>
    </p:spTree>
    <p:extLst>
      <p:ext uri="{BB962C8B-B14F-4D97-AF65-F5344CB8AC3E}">
        <p14:creationId xmlns:p14="http://schemas.microsoft.com/office/powerpoint/2010/main" val="2906490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4282855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7AB8719-6D71-4044-B560-E1EDA9CF7CDB}"/>
              </a:ext>
            </a:extLst>
          </p:cNvPr>
          <p:cNvGraphicFramePr/>
          <p:nvPr/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Arrow: Bent 13">
            <a:extLst>
              <a:ext uri="{FF2B5EF4-FFF2-40B4-BE49-F238E27FC236}">
                <a16:creationId xmlns:a16="http://schemas.microsoft.com/office/drawing/2014/main" id="{E67CC2FC-C4CF-473C-9078-DEF38490F73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A239F-082B-4B52-A5F6-B13256E688B2}"/>
              </a:ext>
            </a:extLst>
          </p:cNvPr>
          <p:cNvSpPr/>
          <p:nvPr/>
        </p:nvSpPr>
        <p:spPr>
          <a:xfrm>
            <a:off x="8602134" y="3362214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60C3DA-585C-401A-8424-549CDC3735D0}"/>
              </a:ext>
            </a:extLst>
          </p:cNvPr>
          <p:cNvCxnSpPr>
            <a:cxnSpLocks/>
          </p:cNvCxnSpPr>
          <p:nvPr/>
        </p:nvCxnSpPr>
        <p:spPr>
          <a:xfrm>
            <a:off x="10849151" y="2417773"/>
            <a:ext cx="31592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1E03735-8C9E-4353-BDC9-A65AC2FB8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1396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BE79693-3794-4B6B-B1AC-78D59D26F706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</a:t>
            </a:r>
          </a:p>
        </p:txBody>
      </p:sp>
    </p:spTree>
    <p:extLst>
      <p:ext uri="{BB962C8B-B14F-4D97-AF65-F5344CB8AC3E}">
        <p14:creationId xmlns:p14="http://schemas.microsoft.com/office/powerpoint/2010/main" val="32426627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C571E3A-5EB0-4E60-9DD3-87A985964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54008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2E5D229-334C-4E90-A486-483EDC4DE5E6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</a:t>
            </a:r>
          </a:p>
        </p:txBody>
      </p:sp>
    </p:spTree>
    <p:extLst>
      <p:ext uri="{BB962C8B-B14F-4D97-AF65-F5344CB8AC3E}">
        <p14:creationId xmlns:p14="http://schemas.microsoft.com/office/powerpoint/2010/main" val="8128031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847A0F1-155D-4B30-BFBC-0DB3ED79C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142579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1E590D3-00C4-45D8-8AEF-7E056077F3EA}"/>
              </a:ext>
            </a:extLst>
          </p:cNvPr>
          <p:cNvSpPr/>
          <p:nvPr/>
        </p:nvSpPr>
        <p:spPr>
          <a:xfrm>
            <a:off x="8366759" y="4313760"/>
            <a:ext cx="13456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</a:t>
            </a:r>
          </a:p>
        </p:txBody>
      </p:sp>
    </p:spTree>
    <p:extLst>
      <p:ext uri="{BB962C8B-B14F-4D97-AF65-F5344CB8AC3E}">
        <p14:creationId xmlns:p14="http://schemas.microsoft.com/office/powerpoint/2010/main" val="3320570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10083602" y="4474845"/>
            <a:ext cx="1217810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37898E-47CD-4262-BDFD-4FE166B3C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657199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7A42F0-04F9-462A-9EFE-13EFA9916C12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</a:t>
            </a:r>
          </a:p>
        </p:txBody>
      </p:sp>
    </p:spTree>
    <p:extLst>
      <p:ext uri="{BB962C8B-B14F-4D97-AF65-F5344CB8AC3E}">
        <p14:creationId xmlns:p14="http://schemas.microsoft.com/office/powerpoint/2010/main" val="28279541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47454"/>
          <a:stretch/>
        </p:blipFill>
        <p:spPr>
          <a:xfrm>
            <a:off x="1026926" y="4092781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8661783" y="2923021"/>
            <a:ext cx="29895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Bent 19">
            <a:extLst>
              <a:ext uri="{FF2B5EF4-FFF2-40B4-BE49-F238E27FC236}">
                <a16:creationId xmlns:a16="http://schemas.microsoft.com/office/drawing/2014/main" id="{20039AFD-164F-4F48-B7CC-412C7A07AAD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96F34-EA4E-4A84-B8A9-F9EF830F8144}"/>
              </a:ext>
            </a:extLst>
          </p:cNvPr>
          <p:cNvSpPr/>
          <p:nvPr/>
        </p:nvSpPr>
        <p:spPr>
          <a:xfrm>
            <a:off x="8602134" y="3330502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98DE4A8-91F0-47C3-8B8C-8A5A31A8C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450609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8F88B7-6699-4977-BC31-ABCBA0F5EECC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</a:t>
            </a:r>
          </a:p>
        </p:txBody>
      </p:sp>
    </p:spTree>
    <p:extLst>
      <p:ext uri="{BB962C8B-B14F-4D97-AF65-F5344CB8AC3E}">
        <p14:creationId xmlns:p14="http://schemas.microsoft.com/office/powerpoint/2010/main" val="199067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9973E7-0D01-4A91-843B-2CAACDB39E9E}"/>
              </a:ext>
            </a:extLst>
          </p:cNvPr>
          <p:cNvGrpSpPr/>
          <p:nvPr/>
        </p:nvGrpSpPr>
        <p:grpSpPr>
          <a:xfrm>
            <a:off x="473638" y="2826460"/>
            <a:ext cx="531369" cy="361963"/>
            <a:chOff x="10372854" y="3121016"/>
            <a:chExt cx="531369" cy="3619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9843CDC-37F1-4F5B-A3B2-328B7BC2D3A6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93E808C-E2FF-44F3-863B-DE05219C665B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47FDED7-6A68-484D-9CD4-C68011D4AAC8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06F7A4CF-BD83-436B-BB90-5F57418BCA6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CE5B60-4095-4071-85C6-5524DC0C67BC}"/>
              </a:ext>
            </a:extLst>
          </p:cNvPr>
          <p:cNvGrpSpPr/>
          <p:nvPr/>
        </p:nvGrpSpPr>
        <p:grpSpPr>
          <a:xfrm>
            <a:off x="246293" y="3565845"/>
            <a:ext cx="531369" cy="361963"/>
            <a:chOff x="10372854" y="3121016"/>
            <a:chExt cx="531369" cy="36196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810FB0A-8107-4032-A231-9F4C331990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C66004-F330-47B3-BE5E-68196BCD813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E105518-F6EB-490B-943E-36DC050652F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: Rounded Corners 4">
                <a:extLst>
                  <a:ext uri="{FF2B5EF4-FFF2-40B4-BE49-F238E27FC236}">
                    <a16:creationId xmlns:a16="http://schemas.microsoft.com/office/drawing/2014/main" id="{C9C0465B-A4A1-403D-ABC8-4A0CBD8E06A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371E49-3F95-4BE4-82EC-F803ECBB825B}"/>
              </a:ext>
            </a:extLst>
          </p:cNvPr>
          <p:cNvCxnSpPr>
            <a:stCxn id="89" idx="2"/>
            <a:endCxn id="92" idx="0"/>
          </p:cNvCxnSpPr>
          <p:nvPr/>
        </p:nvCxnSpPr>
        <p:spPr>
          <a:xfrm flipH="1">
            <a:off x="488801" y="3188423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402042-9114-4AE7-8C39-7EA2F6E38016}"/>
              </a:ext>
            </a:extLst>
          </p:cNvPr>
          <p:cNvGrpSpPr/>
          <p:nvPr/>
        </p:nvGrpSpPr>
        <p:grpSpPr>
          <a:xfrm>
            <a:off x="887498" y="3556824"/>
            <a:ext cx="531369" cy="361963"/>
            <a:chOff x="10372854" y="3121016"/>
            <a:chExt cx="531369" cy="36196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8059564-74DB-495A-B078-20DBB6B24D0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896A60A-C0E6-43A2-92EB-7A3E3C8D22B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74617CEA-C6C4-44B5-B734-462CE8596A41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Rectangle: Rounded Corners 4">
                <a:extLst>
                  <a:ext uri="{FF2B5EF4-FFF2-40B4-BE49-F238E27FC236}">
                    <a16:creationId xmlns:a16="http://schemas.microsoft.com/office/drawing/2014/main" id="{BBE2980A-49B5-4AF3-8FDE-400AF2426B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D69800-7D7D-46D6-9FDC-105B119C65A2}"/>
              </a:ext>
            </a:extLst>
          </p:cNvPr>
          <p:cNvGrpSpPr/>
          <p:nvPr/>
        </p:nvGrpSpPr>
        <p:grpSpPr>
          <a:xfrm>
            <a:off x="660153" y="4296209"/>
            <a:ext cx="531369" cy="361963"/>
            <a:chOff x="10372854" y="3121016"/>
            <a:chExt cx="531369" cy="3619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9474284-33B2-4EEA-944F-E78A213EF2FA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A3DD88-EC9B-4391-B558-7F9D42B7DFE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344278BA-6F39-47F8-9DC2-5E1DA0E4874B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6" name="Rectangle: Rounded Corners 4">
                <a:extLst>
                  <a:ext uri="{FF2B5EF4-FFF2-40B4-BE49-F238E27FC236}">
                    <a16:creationId xmlns:a16="http://schemas.microsoft.com/office/drawing/2014/main" id="{F17703C8-508B-4B49-A39E-A0C19BB65F2D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76F6984-8A02-422A-9EAA-DF5715D7981F}"/>
              </a:ext>
            </a:extLst>
          </p:cNvPr>
          <p:cNvCxnSpPr>
            <a:stCxn id="100" idx="2"/>
            <a:endCxn id="103" idx="0"/>
          </p:cNvCxnSpPr>
          <p:nvPr/>
        </p:nvCxnSpPr>
        <p:spPr>
          <a:xfrm flipH="1">
            <a:off x="902661" y="3918787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3642E5-5CB1-4950-AF07-A956D46C4192}"/>
              </a:ext>
            </a:extLst>
          </p:cNvPr>
          <p:cNvCxnSpPr>
            <a:stCxn id="89" idx="2"/>
            <a:endCxn id="90" idx="2"/>
          </p:cNvCxnSpPr>
          <p:nvPr/>
        </p:nvCxnSpPr>
        <p:spPr>
          <a:xfrm flipV="1">
            <a:off x="762500" y="3179402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5C6649-7792-4E6B-A7E3-7225F271C181}"/>
              </a:ext>
            </a:extLst>
          </p:cNvPr>
          <p:cNvCxnSpPr>
            <a:stCxn id="90" idx="2"/>
            <a:endCxn id="98" idx="0"/>
          </p:cNvCxnSpPr>
          <p:nvPr/>
        </p:nvCxnSpPr>
        <p:spPr>
          <a:xfrm>
            <a:off x="762500" y="3179402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661EDC-9474-4C21-89CD-AB127DFE8B42}"/>
              </a:ext>
            </a:extLst>
          </p:cNvPr>
          <p:cNvGrpSpPr/>
          <p:nvPr/>
        </p:nvGrpSpPr>
        <p:grpSpPr>
          <a:xfrm>
            <a:off x="1237876" y="4296209"/>
            <a:ext cx="531369" cy="361963"/>
            <a:chOff x="10372854" y="3121016"/>
            <a:chExt cx="531369" cy="36196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F28B784-F696-466C-B536-E95E099D9A2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1911E9-5BF0-4FF9-92E4-658F18774422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B2B1C3D-477B-413F-8678-B9A3DAA3496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9F7E9EBC-8E23-453B-98ED-28D721E83EC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DA99295-4724-44C2-A0F0-C6609F48F872}"/>
              </a:ext>
            </a:extLst>
          </p:cNvPr>
          <p:cNvCxnSpPr>
            <a:stCxn id="101" idx="2"/>
            <a:endCxn id="111" idx="0"/>
          </p:cNvCxnSpPr>
          <p:nvPr/>
        </p:nvCxnSpPr>
        <p:spPr>
          <a:xfrm>
            <a:off x="1176360" y="3909766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5CB31B-CE42-4FE9-A386-0B5AAD6D7A2A}"/>
              </a:ext>
            </a:extLst>
          </p:cNvPr>
          <p:cNvGrpSpPr/>
          <p:nvPr/>
        </p:nvGrpSpPr>
        <p:grpSpPr>
          <a:xfrm>
            <a:off x="808030" y="2134254"/>
            <a:ext cx="531369" cy="361963"/>
            <a:chOff x="10372854" y="3121016"/>
            <a:chExt cx="531369" cy="361963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2599F77-20E6-49FB-8F97-F7C2FD5462E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17958-9A59-4835-8016-8FAB45FDBD6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9F4EBD4D-9C9C-49F7-BE2C-3A05D912511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ectangle: Rounded Corners 4">
                <a:extLst>
                  <a:ext uri="{FF2B5EF4-FFF2-40B4-BE49-F238E27FC236}">
                    <a16:creationId xmlns:a16="http://schemas.microsoft.com/office/drawing/2014/main" id="{C54F62E2-5F1F-43F3-A1BC-ECDF0372CA0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121" name="Arc 120">
            <a:extLst>
              <a:ext uri="{FF2B5EF4-FFF2-40B4-BE49-F238E27FC236}">
                <a16:creationId xmlns:a16="http://schemas.microsoft.com/office/drawing/2014/main" id="{467031A3-BCEF-4B6D-A099-2A99BA104388}"/>
              </a:ext>
            </a:extLst>
          </p:cNvPr>
          <p:cNvSpPr/>
          <p:nvPr/>
        </p:nvSpPr>
        <p:spPr>
          <a:xfrm>
            <a:off x="-424589" y="1895108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342FF6-48BB-4EC8-A911-FCCCB0887F88}"/>
              </a:ext>
            </a:extLst>
          </p:cNvPr>
          <p:cNvSpPr txBox="1"/>
          <p:nvPr/>
        </p:nvSpPr>
        <p:spPr>
          <a:xfrm>
            <a:off x="-113156" y="1710442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81EA8F-6A0E-49DF-B945-0C00AEA7B7DA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774523" y="2496217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6A4B8-A067-44B4-AB7D-0D3F5BC95FDA}"/>
              </a:ext>
            </a:extLst>
          </p:cNvPr>
          <p:cNvGrpSpPr>
            <a:grpSpLocks/>
          </p:cNvGrpSpPr>
          <p:nvPr/>
        </p:nvGrpSpPr>
        <p:grpSpPr>
          <a:xfrm>
            <a:off x="676507" y="4773104"/>
            <a:ext cx="205740" cy="45289"/>
            <a:chOff x="10607040" y="4023360"/>
            <a:chExt cx="274320" cy="870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DE9ACD-07A7-4E79-8C6D-906E1D198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167CF26-F310-4377-B9CC-27A9C64D9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44C7FE-EA30-4870-A163-347DF423F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3F0D33-64B1-4D22-B710-12855E0571B9}"/>
              </a:ext>
            </a:extLst>
          </p:cNvPr>
          <p:cNvGrpSpPr>
            <a:grpSpLocks/>
          </p:cNvGrpSpPr>
          <p:nvPr/>
        </p:nvGrpSpPr>
        <p:grpSpPr>
          <a:xfrm>
            <a:off x="947667" y="4773104"/>
            <a:ext cx="205740" cy="45289"/>
            <a:chOff x="10607040" y="4023360"/>
            <a:chExt cx="274320" cy="8703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F465E2-9901-403B-AD6F-E8B1B53F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F364FB-CF80-4B78-AE54-4DD6736B5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60F5BB4-9B37-48FF-82AF-CBC12BED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1452D0-03F2-4327-832F-3305B2E4A79B}"/>
              </a:ext>
            </a:extLst>
          </p:cNvPr>
          <p:cNvGrpSpPr>
            <a:grpSpLocks/>
          </p:cNvGrpSpPr>
          <p:nvPr/>
        </p:nvGrpSpPr>
        <p:grpSpPr>
          <a:xfrm>
            <a:off x="1294341" y="4787966"/>
            <a:ext cx="205740" cy="45289"/>
            <a:chOff x="10607040" y="4023360"/>
            <a:chExt cx="274320" cy="8703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10D752-9C38-443C-8363-CC4513954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D9A227-A07A-4795-8DC0-27AD10A31F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46F1FE-A139-414B-A98C-B26DC59A83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945CAD-E4EF-4D5C-963A-393A09B97B56}"/>
              </a:ext>
            </a:extLst>
          </p:cNvPr>
          <p:cNvGrpSpPr>
            <a:grpSpLocks/>
          </p:cNvGrpSpPr>
          <p:nvPr/>
        </p:nvGrpSpPr>
        <p:grpSpPr>
          <a:xfrm>
            <a:off x="1526737" y="4786736"/>
            <a:ext cx="205740" cy="45289"/>
            <a:chOff x="10607040" y="4023360"/>
            <a:chExt cx="274320" cy="8703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D543FA-31ED-4AE7-9876-0694009FF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70FCFF-53C6-4E0C-ACF9-C13F45DFE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87C40D-DC66-4599-B95F-612A4392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2F8C59-E40B-4286-B6BF-A7BC2D75378C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949015" y="464915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D98AF60-3772-467D-8310-8DA7A1262020}"/>
              </a:ext>
            </a:extLst>
          </p:cNvPr>
          <p:cNvCxnSpPr>
            <a:cxnSpLocks/>
            <a:stCxn id="106" idx="2"/>
          </p:cNvCxnSpPr>
          <p:nvPr/>
        </p:nvCxnSpPr>
        <p:spPr>
          <a:xfrm flipH="1">
            <a:off x="777662" y="464915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E97008C-D02F-401D-B3F1-97CEEDC5FF9A}"/>
              </a:ext>
            </a:extLst>
          </p:cNvPr>
          <p:cNvCxnSpPr>
            <a:cxnSpLocks/>
          </p:cNvCxnSpPr>
          <p:nvPr/>
        </p:nvCxnSpPr>
        <p:spPr>
          <a:xfrm>
            <a:off x="1511773" y="4667193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FE5408-8592-4B1A-9F99-A505416EE9B4}"/>
              </a:ext>
            </a:extLst>
          </p:cNvPr>
          <p:cNvCxnSpPr>
            <a:cxnSpLocks/>
          </p:cNvCxnSpPr>
          <p:nvPr/>
        </p:nvCxnSpPr>
        <p:spPr>
          <a:xfrm flipH="1">
            <a:off x="1340420" y="4667193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2715EB-0A78-41C3-9EFA-A91D3E3099F1}"/>
              </a:ext>
            </a:extLst>
          </p:cNvPr>
          <p:cNvGrpSpPr>
            <a:grpSpLocks/>
          </p:cNvGrpSpPr>
          <p:nvPr/>
        </p:nvGrpSpPr>
        <p:grpSpPr>
          <a:xfrm>
            <a:off x="271673" y="4104226"/>
            <a:ext cx="205740" cy="45289"/>
            <a:chOff x="10607040" y="4023360"/>
            <a:chExt cx="274320" cy="870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EDBA006-510D-4476-A4B3-1DF313A1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35F35F-7A8F-434D-AC3A-303CE7918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B93A27E-4668-47B3-904C-19AE4A7BB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F80EDA-38A7-4FAA-A85E-36E093795CAD}"/>
              </a:ext>
            </a:extLst>
          </p:cNvPr>
          <p:cNvGrpSpPr>
            <a:grpSpLocks/>
          </p:cNvGrpSpPr>
          <p:nvPr/>
        </p:nvGrpSpPr>
        <p:grpSpPr>
          <a:xfrm>
            <a:off x="542833" y="4104226"/>
            <a:ext cx="205740" cy="45289"/>
            <a:chOff x="10607040" y="4023360"/>
            <a:chExt cx="274320" cy="870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1EA417-B7E9-440D-8C80-B22D3DBC1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8A9D66-5E27-4B2E-BA7E-53C75033D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878C7A-51F9-4E23-95A1-A4AB37E7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04D8DD4-46FA-4C5A-83EC-84E6879D21ED}"/>
              </a:ext>
            </a:extLst>
          </p:cNvPr>
          <p:cNvCxnSpPr>
            <a:stCxn id="94" idx="2"/>
          </p:cNvCxnSpPr>
          <p:nvPr/>
        </p:nvCxnSpPr>
        <p:spPr>
          <a:xfrm flipH="1">
            <a:off x="371859" y="3927808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358E73A-B387-4FBD-9F51-75768C50C606}"/>
              </a:ext>
            </a:extLst>
          </p:cNvPr>
          <p:cNvCxnSpPr>
            <a:stCxn id="94" idx="2"/>
          </p:cNvCxnSpPr>
          <p:nvPr/>
        </p:nvCxnSpPr>
        <p:spPr>
          <a:xfrm>
            <a:off x="535155" y="3927808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359F7F-60D4-4CCC-BD0B-95A9AC75D2E3}"/>
              </a:ext>
            </a:extLst>
          </p:cNvPr>
          <p:cNvGrpSpPr>
            <a:grpSpLocks/>
          </p:cNvGrpSpPr>
          <p:nvPr/>
        </p:nvGrpSpPr>
        <p:grpSpPr>
          <a:xfrm>
            <a:off x="1225548" y="2820874"/>
            <a:ext cx="205740" cy="45289"/>
            <a:chOff x="10607040" y="4023360"/>
            <a:chExt cx="274320" cy="8703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540F853-9CF3-4E2D-B1DC-E00BC21A5A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388CCF0-6D07-406D-B19F-503969D9AB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71A507-B587-444C-8B47-2626A6DDCC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3FCC628-1037-4A57-A37D-CD5A5ABFFF5A}"/>
              </a:ext>
            </a:extLst>
          </p:cNvPr>
          <p:cNvCxnSpPr>
            <a:stCxn id="120" idx="2"/>
          </p:cNvCxnSpPr>
          <p:nvPr/>
        </p:nvCxnSpPr>
        <p:spPr>
          <a:xfrm>
            <a:off x="1096892" y="2487196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6623995-8879-4BF3-8FC4-217A0BE8DFD9}"/>
              </a:ext>
            </a:extLst>
          </p:cNvPr>
          <p:cNvSpPr txBox="1"/>
          <p:nvPr/>
        </p:nvSpPr>
        <p:spPr>
          <a:xfrm>
            <a:off x="1905000" y="2019059"/>
            <a:ext cx="227304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dirty="0"/>
              <a:t>כי הוא חוליה בינארית שבה יש הפניה אחת לעץ חוליות בינארי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B98D83-1093-4714-BB91-A1FF675BF08F}"/>
              </a:ext>
            </a:extLst>
          </p:cNvPr>
          <p:cNvCxnSpPr>
            <a:cxnSpLocks/>
            <a:stCxn id="163" idx="1"/>
            <a:endCxn id="90" idx="3"/>
          </p:cNvCxnSpPr>
          <p:nvPr/>
        </p:nvCxnSpPr>
        <p:spPr>
          <a:xfrm flipH="1">
            <a:off x="995986" y="2480724"/>
            <a:ext cx="909014" cy="553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398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1985" r="-8019" b="3740"/>
          <a:stretch/>
        </p:blipFill>
        <p:spPr>
          <a:xfrm>
            <a:off x="1579944" y="4535624"/>
            <a:ext cx="596097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>
            <a:off x="9255759" y="2991115"/>
            <a:ext cx="158183" cy="1640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98DE4A8-91F0-47C3-8B8C-8A5A31A8C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229676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8F88B7-6699-4977-BC31-ABCBA0F5EECC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</a:t>
            </a:r>
          </a:p>
        </p:txBody>
      </p:sp>
    </p:spTree>
    <p:extLst>
      <p:ext uri="{BB962C8B-B14F-4D97-AF65-F5344CB8AC3E}">
        <p14:creationId xmlns:p14="http://schemas.microsoft.com/office/powerpoint/2010/main" val="37637305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E554E2-B530-4E9F-B8DE-0E9F0469D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42230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228C072-2441-4FA4-91B7-CFC435F94D56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</a:t>
            </a:r>
          </a:p>
        </p:txBody>
      </p:sp>
    </p:spTree>
    <p:extLst>
      <p:ext uri="{BB962C8B-B14F-4D97-AF65-F5344CB8AC3E}">
        <p14:creationId xmlns:p14="http://schemas.microsoft.com/office/powerpoint/2010/main" val="14730147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0027EF3-BF27-4608-86EF-EEEA26EC3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511156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4ECDAA5-E46E-4653-A77D-8C5B5D25ACB6}"/>
              </a:ext>
            </a:extLst>
          </p:cNvPr>
          <p:cNvSpPr/>
          <p:nvPr/>
        </p:nvSpPr>
        <p:spPr>
          <a:xfrm>
            <a:off x="8366759" y="4313760"/>
            <a:ext cx="15984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</a:t>
            </a:r>
          </a:p>
        </p:txBody>
      </p:sp>
    </p:spTree>
    <p:extLst>
      <p:ext uri="{BB962C8B-B14F-4D97-AF65-F5344CB8AC3E}">
        <p14:creationId xmlns:p14="http://schemas.microsoft.com/office/powerpoint/2010/main" val="19160272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10289894" y="4474845"/>
            <a:ext cx="1011518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37898E-47CD-4262-BDFD-4FE166B3C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846602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7A42F0-04F9-462A-9EFE-13EFA9916C12}"/>
              </a:ext>
            </a:extLst>
          </p:cNvPr>
          <p:cNvSpPr/>
          <p:nvPr/>
        </p:nvSpPr>
        <p:spPr>
          <a:xfrm>
            <a:off x="8366759" y="4313761"/>
            <a:ext cx="20456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</a:t>
            </a:r>
          </a:p>
        </p:txBody>
      </p:sp>
    </p:spTree>
    <p:extLst>
      <p:ext uri="{BB962C8B-B14F-4D97-AF65-F5344CB8AC3E}">
        <p14:creationId xmlns:p14="http://schemas.microsoft.com/office/powerpoint/2010/main" val="19838402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47454"/>
          <a:stretch/>
        </p:blipFill>
        <p:spPr>
          <a:xfrm>
            <a:off x="1026926" y="4092781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9668034" y="2918334"/>
            <a:ext cx="29895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Bent 19">
            <a:extLst>
              <a:ext uri="{FF2B5EF4-FFF2-40B4-BE49-F238E27FC236}">
                <a16:creationId xmlns:a16="http://schemas.microsoft.com/office/drawing/2014/main" id="{20039AFD-164F-4F48-B7CC-412C7A07AAD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96F34-EA4E-4A84-B8A9-F9EF830F8144}"/>
              </a:ext>
            </a:extLst>
          </p:cNvPr>
          <p:cNvSpPr/>
          <p:nvPr/>
        </p:nvSpPr>
        <p:spPr>
          <a:xfrm>
            <a:off x="8602134" y="3330502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36B9F5-B7CC-4AC0-8331-04AB6DBDD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85856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EEC185B-EB13-4BD5-BB3B-FE0A37C947AB}"/>
              </a:ext>
            </a:extLst>
          </p:cNvPr>
          <p:cNvSpPr/>
          <p:nvPr/>
        </p:nvSpPr>
        <p:spPr>
          <a:xfrm>
            <a:off x="8366759" y="4313761"/>
            <a:ext cx="20456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</a:t>
            </a:r>
          </a:p>
        </p:txBody>
      </p:sp>
    </p:spTree>
    <p:extLst>
      <p:ext uri="{BB962C8B-B14F-4D97-AF65-F5344CB8AC3E}">
        <p14:creationId xmlns:p14="http://schemas.microsoft.com/office/powerpoint/2010/main" val="25050404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4282855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7AB8719-6D71-4044-B560-E1EDA9CF7CDB}"/>
              </a:ext>
            </a:extLst>
          </p:cNvPr>
          <p:cNvGraphicFramePr/>
          <p:nvPr/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Arrow: Bent 13">
            <a:extLst>
              <a:ext uri="{FF2B5EF4-FFF2-40B4-BE49-F238E27FC236}">
                <a16:creationId xmlns:a16="http://schemas.microsoft.com/office/drawing/2014/main" id="{E67CC2FC-C4CF-473C-9078-DEF38490F73B}"/>
              </a:ext>
            </a:extLst>
          </p:cNvPr>
          <p:cNvSpPr/>
          <p:nvPr/>
        </p:nvSpPr>
        <p:spPr>
          <a:xfrm rot="10800000" flipH="1">
            <a:off x="8935719" y="3739117"/>
            <a:ext cx="320040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A239F-082B-4B52-A5F6-B13256E688B2}"/>
              </a:ext>
            </a:extLst>
          </p:cNvPr>
          <p:cNvSpPr/>
          <p:nvPr/>
        </p:nvSpPr>
        <p:spPr>
          <a:xfrm>
            <a:off x="8602134" y="3362214"/>
            <a:ext cx="667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60C3DA-585C-401A-8424-549CDC3735D0}"/>
              </a:ext>
            </a:extLst>
          </p:cNvPr>
          <p:cNvCxnSpPr>
            <a:cxnSpLocks/>
          </p:cNvCxnSpPr>
          <p:nvPr/>
        </p:nvCxnSpPr>
        <p:spPr>
          <a:xfrm>
            <a:off x="10374589" y="2918334"/>
            <a:ext cx="315923" cy="29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8BFEDA-DACC-4BE0-BFE2-66C717311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158409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10EC653-F3E7-4F7B-9651-77B569E98948}"/>
              </a:ext>
            </a:extLst>
          </p:cNvPr>
          <p:cNvSpPr/>
          <p:nvPr/>
        </p:nvSpPr>
        <p:spPr>
          <a:xfrm>
            <a:off x="8366759" y="4313761"/>
            <a:ext cx="24625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</a:t>
            </a:r>
          </a:p>
        </p:txBody>
      </p:sp>
    </p:spTree>
    <p:extLst>
      <p:ext uri="{BB962C8B-B14F-4D97-AF65-F5344CB8AC3E}">
        <p14:creationId xmlns:p14="http://schemas.microsoft.com/office/powerpoint/2010/main" val="21104781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14E0A8C-D247-43E4-990B-70627FC7B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86046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3CD5A08-6F8A-4E0B-8D78-EC6002E7B41E}"/>
              </a:ext>
            </a:extLst>
          </p:cNvPr>
          <p:cNvSpPr/>
          <p:nvPr/>
        </p:nvSpPr>
        <p:spPr>
          <a:xfrm>
            <a:off x="8366759" y="4313760"/>
            <a:ext cx="24625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</a:t>
            </a:r>
          </a:p>
        </p:txBody>
      </p:sp>
    </p:spTree>
    <p:extLst>
      <p:ext uri="{BB962C8B-B14F-4D97-AF65-F5344CB8AC3E}">
        <p14:creationId xmlns:p14="http://schemas.microsoft.com/office/powerpoint/2010/main" val="19824867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998A6B-D897-4667-8A7A-19F8ED314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33858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61C545F-FDA7-4C04-81B7-D9A11702F422}"/>
              </a:ext>
            </a:extLst>
          </p:cNvPr>
          <p:cNvSpPr/>
          <p:nvPr/>
        </p:nvSpPr>
        <p:spPr>
          <a:xfrm>
            <a:off x="8366759" y="4313760"/>
            <a:ext cx="22447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</a:t>
            </a:r>
          </a:p>
        </p:txBody>
      </p:sp>
    </p:spTree>
    <p:extLst>
      <p:ext uri="{BB962C8B-B14F-4D97-AF65-F5344CB8AC3E}">
        <p14:creationId xmlns:p14="http://schemas.microsoft.com/office/powerpoint/2010/main" val="28028771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10637520" y="4474845"/>
            <a:ext cx="663892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5AED2A6-2275-42A3-AD27-F1B4287B4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26705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AFB3A7-3A85-4790-B117-EFAAF228719E}"/>
              </a:ext>
            </a:extLst>
          </p:cNvPr>
          <p:cNvSpPr/>
          <p:nvPr/>
        </p:nvSpPr>
        <p:spPr>
          <a:xfrm>
            <a:off x="8366759" y="4313760"/>
            <a:ext cx="24625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</a:t>
            </a:r>
          </a:p>
        </p:txBody>
      </p:sp>
    </p:spTree>
    <p:extLst>
      <p:ext uri="{BB962C8B-B14F-4D97-AF65-F5344CB8AC3E}">
        <p14:creationId xmlns:p14="http://schemas.microsoft.com/office/powerpoint/2010/main" val="7043393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8965" r="-11265"/>
          <a:stretch/>
        </p:blipFill>
        <p:spPr>
          <a:xfrm>
            <a:off x="1547812" y="4092781"/>
            <a:ext cx="66275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10924540" y="2966929"/>
            <a:ext cx="176240" cy="1928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D08C142-1233-49F2-945E-BA4A65931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72070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9E17E26-BB14-4E79-BEC0-0E75960FC3B7}"/>
              </a:ext>
            </a:extLst>
          </p:cNvPr>
          <p:cNvSpPr/>
          <p:nvPr/>
        </p:nvSpPr>
        <p:spPr>
          <a:xfrm>
            <a:off x="8366759" y="4313760"/>
            <a:ext cx="27340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</a:t>
            </a:r>
          </a:p>
        </p:txBody>
      </p:sp>
    </p:spTree>
    <p:extLst>
      <p:ext uri="{BB962C8B-B14F-4D97-AF65-F5344CB8AC3E}">
        <p14:creationId xmlns:p14="http://schemas.microsoft.com/office/powerpoint/2010/main" val="366808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מבנה רקורסיבי של עץ בינארי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031F-5287-4236-A215-1831D92A1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b="1" i="0" u="none" strike="noStrike" baseline="0" dirty="0"/>
              <a:t>עץ חוליות בינארי הוא:</a:t>
            </a:r>
          </a:p>
          <a:p>
            <a:pPr lvl="1"/>
            <a:r>
              <a:rPr lang="he-IL" sz="2800" b="1" i="0" u="none" strike="noStrike" baseline="0" dirty="0"/>
              <a:t>חוליה בינארית יחידה</a:t>
            </a:r>
            <a:br>
              <a:rPr lang="en-US" sz="2800" b="1" i="0" u="none" strike="noStrike" baseline="0" dirty="0"/>
            </a:br>
            <a:r>
              <a:rPr lang="he-IL" sz="2800" b="1" i="0" u="none" strike="noStrike" baseline="0" dirty="0"/>
              <a:t>	או</a:t>
            </a:r>
          </a:p>
          <a:p>
            <a:pPr lvl="1"/>
            <a:r>
              <a:rPr lang="he-IL" sz="2800" b="1" i="0" u="none" strike="noStrike" baseline="0" dirty="0"/>
              <a:t>חוליה בינארית שבה יש</a:t>
            </a:r>
          </a:p>
          <a:p>
            <a:pPr lvl="2"/>
            <a:r>
              <a:rPr lang="he-IL" sz="2000" b="1" i="0" u="none" strike="noStrike" baseline="0" dirty="0"/>
              <a:t>הפניה אחת לעץ חוליות בינארי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או</a:t>
            </a:r>
          </a:p>
          <a:p>
            <a:pPr lvl="2"/>
            <a:r>
              <a:rPr lang="he-IL" sz="2000" b="1" i="0" u="none" strike="noStrike" baseline="0" dirty="0"/>
              <a:t>שתי הפניות לעצי חוליות בינאריים</a:t>
            </a:r>
            <a:br>
              <a:rPr lang="en-US" sz="2000" b="1" i="0" u="none" strike="noStrike" baseline="0" dirty="0"/>
            </a:br>
            <a:r>
              <a:rPr lang="he-IL" sz="2000" b="1" i="0" u="none" strike="noStrike" baseline="0" dirty="0"/>
              <a:t>הזרים זה לזה (שאין להם חוליות משותפות)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9973E7-0D01-4A91-843B-2CAACDB39E9E}"/>
              </a:ext>
            </a:extLst>
          </p:cNvPr>
          <p:cNvGrpSpPr/>
          <p:nvPr/>
        </p:nvGrpSpPr>
        <p:grpSpPr>
          <a:xfrm>
            <a:off x="473638" y="2826460"/>
            <a:ext cx="531369" cy="361963"/>
            <a:chOff x="10372854" y="3121016"/>
            <a:chExt cx="531369" cy="3619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9843CDC-37F1-4F5B-A3B2-328B7BC2D3A6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93E808C-E2FF-44F3-863B-DE05219C665B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47FDED7-6A68-484D-9CD4-C68011D4AAC8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06F7A4CF-BD83-436B-BB90-5F57418BCA6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Ani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CE5B60-4095-4071-85C6-5524DC0C67BC}"/>
              </a:ext>
            </a:extLst>
          </p:cNvPr>
          <p:cNvGrpSpPr/>
          <p:nvPr/>
        </p:nvGrpSpPr>
        <p:grpSpPr>
          <a:xfrm>
            <a:off x="246293" y="3565845"/>
            <a:ext cx="531369" cy="361963"/>
            <a:chOff x="10372854" y="3121016"/>
            <a:chExt cx="531369" cy="36196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810FB0A-8107-4032-A231-9F4C331990C9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C66004-F330-47B3-BE5E-68196BCD8135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E105518-F6EB-490B-943E-36DC050652F5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: Rounded Corners 4">
                <a:extLst>
                  <a:ext uri="{FF2B5EF4-FFF2-40B4-BE49-F238E27FC236}">
                    <a16:creationId xmlns:a16="http://schemas.microsoft.com/office/drawing/2014/main" id="{C9C0465B-A4A1-403D-ABC8-4A0CBD8E06AF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Ata</a:t>
                </a:r>
              </a:p>
            </p:txBody>
          </p:sp>
        </p:grp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371E49-3F95-4BE4-82EC-F803ECBB825B}"/>
              </a:ext>
            </a:extLst>
          </p:cNvPr>
          <p:cNvCxnSpPr>
            <a:stCxn id="89" idx="2"/>
            <a:endCxn id="92" idx="0"/>
          </p:cNvCxnSpPr>
          <p:nvPr/>
        </p:nvCxnSpPr>
        <p:spPr>
          <a:xfrm flipH="1">
            <a:off x="488801" y="3188423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402042-9114-4AE7-8C39-7EA2F6E38016}"/>
              </a:ext>
            </a:extLst>
          </p:cNvPr>
          <p:cNvGrpSpPr/>
          <p:nvPr/>
        </p:nvGrpSpPr>
        <p:grpSpPr>
          <a:xfrm>
            <a:off x="887498" y="3556824"/>
            <a:ext cx="531369" cy="361963"/>
            <a:chOff x="10372854" y="3121016"/>
            <a:chExt cx="531369" cy="36196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8059564-74DB-495A-B078-20DBB6B24D0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896A60A-C0E6-43A2-92EB-7A3E3C8D22BC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74617CEA-C6C4-44B5-B734-462CE8596A41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Rectangle: Rounded Corners 4">
                <a:extLst>
                  <a:ext uri="{FF2B5EF4-FFF2-40B4-BE49-F238E27FC236}">
                    <a16:creationId xmlns:a16="http://schemas.microsoft.com/office/drawing/2014/main" id="{BBE2980A-49B5-4AF3-8FDE-400AF2426B4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Who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D69800-7D7D-46D6-9FDC-105B119C65A2}"/>
              </a:ext>
            </a:extLst>
          </p:cNvPr>
          <p:cNvGrpSpPr/>
          <p:nvPr/>
        </p:nvGrpSpPr>
        <p:grpSpPr>
          <a:xfrm>
            <a:off x="660153" y="4296209"/>
            <a:ext cx="531369" cy="361963"/>
            <a:chOff x="10372854" y="3121016"/>
            <a:chExt cx="531369" cy="3619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9474284-33B2-4EEA-944F-E78A213EF2FA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A3DD88-EC9B-4391-B558-7F9D42B7DFE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344278BA-6F39-47F8-9DC2-5E1DA0E4874B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6" name="Rectangle: Rounded Corners 4">
                <a:extLst>
                  <a:ext uri="{FF2B5EF4-FFF2-40B4-BE49-F238E27FC236}">
                    <a16:creationId xmlns:a16="http://schemas.microsoft.com/office/drawing/2014/main" id="{F17703C8-508B-4B49-A39E-A0C19BB65F2D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/>
                  <a:t>Am</a:t>
                </a:r>
                <a:endParaRPr lang="en-US" sz="900" kern="1200" dirty="0"/>
              </a:p>
            </p:txBody>
          </p:sp>
        </p:grp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76F6984-8A02-422A-9EAA-DF5715D7981F}"/>
              </a:ext>
            </a:extLst>
          </p:cNvPr>
          <p:cNvCxnSpPr>
            <a:stCxn id="100" idx="2"/>
            <a:endCxn id="103" idx="0"/>
          </p:cNvCxnSpPr>
          <p:nvPr/>
        </p:nvCxnSpPr>
        <p:spPr>
          <a:xfrm flipH="1">
            <a:off x="902661" y="3918787"/>
            <a:ext cx="273699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83642E5-5CB1-4950-AF07-A956D46C4192}"/>
              </a:ext>
            </a:extLst>
          </p:cNvPr>
          <p:cNvCxnSpPr>
            <a:stCxn id="89" idx="2"/>
            <a:endCxn id="90" idx="2"/>
          </p:cNvCxnSpPr>
          <p:nvPr/>
        </p:nvCxnSpPr>
        <p:spPr>
          <a:xfrm flipV="1">
            <a:off x="762500" y="3179402"/>
            <a:ext cx="0" cy="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5C6649-7792-4E6B-A7E3-7225F271C181}"/>
              </a:ext>
            </a:extLst>
          </p:cNvPr>
          <p:cNvCxnSpPr>
            <a:stCxn id="90" idx="2"/>
            <a:endCxn id="98" idx="0"/>
          </p:cNvCxnSpPr>
          <p:nvPr/>
        </p:nvCxnSpPr>
        <p:spPr>
          <a:xfrm>
            <a:off x="762500" y="3179402"/>
            <a:ext cx="367506" cy="37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661EDC-9474-4C21-89CD-AB127DFE8B42}"/>
              </a:ext>
            </a:extLst>
          </p:cNvPr>
          <p:cNvGrpSpPr/>
          <p:nvPr/>
        </p:nvGrpSpPr>
        <p:grpSpPr>
          <a:xfrm>
            <a:off x="1237876" y="4296209"/>
            <a:ext cx="531369" cy="361963"/>
            <a:chOff x="10372854" y="3121016"/>
            <a:chExt cx="531369" cy="36196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F28B784-F696-466C-B536-E95E099D9A28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1911E9-5BF0-4FF9-92E4-658F18774422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B2B1C3D-477B-413F-8678-B9A3DAA34963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9F7E9EBC-8E23-453B-98ED-28D721E83EC2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I</a:t>
                </a:r>
              </a:p>
            </p:txBody>
          </p:sp>
        </p:grp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DA99295-4724-44C2-A0F0-C6609F48F872}"/>
              </a:ext>
            </a:extLst>
          </p:cNvPr>
          <p:cNvCxnSpPr>
            <a:stCxn id="101" idx="2"/>
            <a:endCxn id="111" idx="0"/>
          </p:cNvCxnSpPr>
          <p:nvPr/>
        </p:nvCxnSpPr>
        <p:spPr>
          <a:xfrm>
            <a:off x="1176360" y="3909766"/>
            <a:ext cx="304024" cy="38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5CB31B-CE42-4FE9-A386-0B5AAD6D7A2A}"/>
              </a:ext>
            </a:extLst>
          </p:cNvPr>
          <p:cNvGrpSpPr/>
          <p:nvPr/>
        </p:nvGrpSpPr>
        <p:grpSpPr>
          <a:xfrm>
            <a:off x="808030" y="2134254"/>
            <a:ext cx="531369" cy="361963"/>
            <a:chOff x="10372854" y="3121016"/>
            <a:chExt cx="531369" cy="361963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2599F77-20E6-49FB-8F97-F7C2FD5462EB}"/>
                </a:ext>
              </a:extLst>
            </p:cNvPr>
            <p:cNvSpPr/>
            <p:nvPr/>
          </p:nvSpPr>
          <p:spPr>
            <a:xfrm>
              <a:off x="10372854" y="3121016"/>
              <a:ext cx="485015" cy="3079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17958-9A59-4835-8016-8FAB45FDBD69}"/>
                </a:ext>
              </a:extLst>
            </p:cNvPr>
            <p:cNvGrpSpPr/>
            <p:nvPr/>
          </p:nvGrpSpPr>
          <p:grpSpPr>
            <a:xfrm>
              <a:off x="10419208" y="3174995"/>
              <a:ext cx="485015" cy="307984"/>
              <a:chOff x="351056" y="506023"/>
              <a:chExt cx="485015" cy="30798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9F4EBD4D-9C9C-49F7-BE2C-3A05D912511D}"/>
                  </a:ext>
                </a:extLst>
              </p:cNvPr>
              <p:cNvSpPr/>
              <p:nvPr/>
            </p:nvSpPr>
            <p:spPr>
              <a:xfrm>
                <a:off x="351056" y="506023"/>
                <a:ext cx="485015" cy="3079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ectangle: Rounded Corners 4">
                <a:extLst>
                  <a:ext uri="{FF2B5EF4-FFF2-40B4-BE49-F238E27FC236}">
                    <a16:creationId xmlns:a16="http://schemas.microsoft.com/office/drawing/2014/main" id="{C54F62E2-5F1F-43F3-A1BC-ECDF0372CA01}"/>
                  </a:ext>
                </a:extLst>
              </p:cNvPr>
              <p:cNvSpPr txBox="1"/>
              <p:nvPr/>
            </p:nvSpPr>
            <p:spPr>
              <a:xfrm>
                <a:off x="360077" y="515044"/>
                <a:ext cx="466973" cy="2899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/>
                  <a:t> Kanga</a:t>
                </a:r>
              </a:p>
            </p:txBody>
          </p:sp>
        </p:grpSp>
      </p:grpSp>
      <p:sp>
        <p:nvSpPr>
          <p:cNvPr id="121" name="Arc 120">
            <a:extLst>
              <a:ext uri="{FF2B5EF4-FFF2-40B4-BE49-F238E27FC236}">
                <a16:creationId xmlns:a16="http://schemas.microsoft.com/office/drawing/2014/main" id="{467031A3-BCEF-4B6D-A099-2A99BA104388}"/>
              </a:ext>
            </a:extLst>
          </p:cNvPr>
          <p:cNvSpPr/>
          <p:nvPr/>
        </p:nvSpPr>
        <p:spPr>
          <a:xfrm>
            <a:off x="-424589" y="1895108"/>
            <a:ext cx="1382356" cy="615899"/>
          </a:xfrm>
          <a:prstGeom prst="arc">
            <a:avLst>
              <a:gd name="adj1" fmla="val 16200000"/>
              <a:gd name="adj2" fmla="val 212374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342FF6-48BB-4EC8-A911-FCCCB0887F88}"/>
              </a:ext>
            </a:extLst>
          </p:cNvPr>
          <p:cNvSpPr txBox="1"/>
          <p:nvPr/>
        </p:nvSpPr>
        <p:spPr>
          <a:xfrm>
            <a:off x="-113156" y="1710442"/>
            <a:ext cx="4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bn</a:t>
            </a:r>
            <a:endParaRPr lang="en-US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81EA8F-6A0E-49DF-B945-0C00AEA7B7DA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774523" y="2496217"/>
            <a:ext cx="322369" cy="33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6A4B8-A067-44B4-AB7D-0D3F5BC95FDA}"/>
              </a:ext>
            </a:extLst>
          </p:cNvPr>
          <p:cNvGrpSpPr>
            <a:grpSpLocks/>
          </p:cNvGrpSpPr>
          <p:nvPr/>
        </p:nvGrpSpPr>
        <p:grpSpPr>
          <a:xfrm>
            <a:off x="676507" y="4773104"/>
            <a:ext cx="205740" cy="45289"/>
            <a:chOff x="10607040" y="4023360"/>
            <a:chExt cx="274320" cy="870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DE9ACD-07A7-4E79-8C6D-906E1D198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167CF26-F310-4377-B9CC-27A9C64D9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44C7FE-EA30-4870-A163-347DF423F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3F0D33-64B1-4D22-B710-12855E0571B9}"/>
              </a:ext>
            </a:extLst>
          </p:cNvPr>
          <p:cNvGrpSpPr>
            <a:grpSpLocks/>
          </p:cNvGrpSpPr>
          <p:nvPr/>
        </p:nvGrpSpPr>
        <p:grpSpPr>
          <a:xfrm>
            <a:off x="947667" y="4773104"/>
            <a:ext cx="205740" cy="45289"/>
            <a:chOff x="10607040" y="4023360"/>
            <a:chExt cx="274320" cy="8703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F465E2-9901-403B-AD6F-E8B1B53F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F364FB-CF80-4B78-AE54-4DD6736B5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60F5BB4-9B37-48FF-82AF-CBC12BED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1452D0-03F2-4327-832F-3305B2E4A79B}"/>
              </a:ext>
            </a:extLst>
          </p:cNvPr>
          <p:cNvGrpSpPr>
            <a:grpSpLocks/>
          </p:cNvGrpSpPr>
          <p:nvPr/>
        </p:nvGrpSpPr>
        <p:grpSpPr>
          <a:xfrm>
            <a:off x="1294341" y="4787966"/>
            <a:ext cx="205740" cy="45289"/>
            <a:chOff x="10607040" y="4023360"/>
            <a:chExt cx="274320" cy="8703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10D752-9C38-443C-8363-CC4513954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D9A227-A07A-4795-8DC0-27AD10A31F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46F1FE-A139-414B-A98C-B26DC59A83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945CAD-E4EF-4D5C-963A-393A09B97B56}"/>
              </a:ext>
            </a:extLst>
          </p:cNvPr>
          <p:cNvGrpSpPr>
            <a:grpSpLocks/>
          </p:cNvGrpSpPr>
          <p:nvPr/>
        </p:nvGrpSpPr>
        <p:grpSpPr>
          <a:xfrm>
            <a:off x="1526737" y="4786736"/>
            <a:ext cx="205740" cy="45289"/>
            <a:chOff x="10607040" y="4023360"/>
            <a:chExt cx="274320" cy="8703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D543FA-31ED-4AE7-9876-0694009FF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70FCFF-53C6-4E0C-ACF9-C13F45DFE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87C40D-DC66-4599-B95F-612A4392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2F8C59-E40B-4286-B6BF-A7BC2D75378C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949015" y="4649151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D98AF60-3772-467D-8310-8DA7A1262020}"/>
              </a:ext>
            </a:extLst>
          </p:cNvPr>
          <p:cNvCxnSpPr>
            <a:cxnSpLocks/>
            <a:stCxn id="106" idx="2"/>
          </p:cNvCxnSpPr>
          <p:nvPr/>
        </p:nvCxnSpPr>
        <p:spPr>
          <a:xfrm flipH="1">
            <a:off x="777662" y="4649151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E97008C-D02F-401D-B3F1-97CEEDC5FF9A}"/>
              </a:ext>
            </a:extLst>
          </p:cNvPr>
          <p:cNvCxnSpPr>
            <a:cxnSpLocks/>
          </p:cNvCxnSpPr>
          <p:nvPr/>
        </p:nvCxnSpPr>
        <p:spPr>
          <a:xfrm>
            <a:off x="1511773" y="4667193"/>
            <a:ext cx="120239" cy="13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FE5408-8592-4B1A-9F99-A505416EE9B4}"/>
              </a:ext>
            </a:extLst>
          </p:cNvPr>
          <p:cNvCxnSpPr>
            <a:cxnSpLocks/>
          </p:cNvCxnSpPr>
          <p:nvPr/>
        </p:nvCxnSpPr>
        <p:spPr>
          <a:xfrm flipH="1">
            <a:off x="1340420" y="4667193"/>
            <a:ext cx="171353" cy="12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2715EB-0A78-41C3-9EFA-A91D3E3099F1}"/>
              </a:ext>
            </a:extLst>
          </p:cNvPr>
          <p:cNvGrpSpPr>
            <a:grpSpLocks/>
          </p:cNvGrpSpPr>
          <p:nvPr/>
        </p:nvGrpSpPr>
        <p:grpSpPr>
          <a:xfrm>
            <a:off x="271673" y="4104226"/>
            <a:ext cx="205740" cy="45289"/>
            <a:chOff x="10607040" y="4023360"/>
            <a:chExt cx="274320" cy="870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EDBA006-510D-4476-A4B3-1DF313A1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35F35F-7A8F-434D-AC3A-303CE7918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B93A27E-4668-47B3-904C-19AE4A7BB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F80EDA-38A7-4FAA-A85E-36E093795CAD}"/>
              </a:ext>
            </a:extLst>
          </p:cNvPr>
          <p:cNvGrpSpPr>
            <a:grpSpLocks/>
          </p:cNvGrpSpPr>
          <p:nvPr/>
        </p:nvGrpSpPr>
        <p:grpSpPr>
          <a:xfrm>
            <a:off x="542833" y="4104226"/>
            <a:ext cx="205740" cy="45289"/>
            <a:chOff x="10607040" y="4023360"/>
            <a:chExt cx="274320" cy="870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1EA417-B7E9-440D-8C80-B22D3DBC1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8A9D66-5E27-4B2E-BA7E-53C75033D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878C7A-51F9-4E23-95A1-A4AB37E7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04D8DD4-46FA-4C5A-83EC-84E6879D21ED}"/>
              </a:ext>
            </a:extLst>
          </p:cNvPr>
          <p:cNvCxnSpPr>
            <a:stCxn id="94" idx="2"/>
          </p:cNvCxnSpPr>
          <p:nvPr/>
        </p:nvCxnSpPr>
        <p:spPr>
          <a:xfrm flipH="1">
            <a:off x="371859" y="3927808"/>
            <a:ext cx="163296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358E73A-B387-4FBD-9F51-75768C50C606}"/>
              </a:ext>
            </a:extLst>
          </p:cNvPr>
          <p:cNvCxnSpPr>
            <a:stCxn id="94" idx="2"/>
          </p:cNvCxnSpPr>
          <p:nvPr/>
        </p:nvCxnSpPr>
        <p:spPr>
          <a:xfrm>
            <a:off x="535155" y="3927808"/>
            <a:ext cx="141352" cy="1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359F7F-60D4-4CCC-BD0B-95A9AC75D2E3}"/>
              </a:ext>
            </a:extLst>
          </p:cNvPr>
          <p:cNvGrpSpPr>
            <a:grpSpLocks/>
          </p:cNvGrpSpPr>
          <p:nvPr/>
        </p:nvGrpSpPr>
        <p:grpSpPr>
          <a:xfrm>
            <a:off x="1225548" y="2820874"/>
            <a:ext cx="205740" cy="45289"/>
            <a:chOff x="10607040" y="4023360"/>
            <a:chExt cx="274320" cy="8703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540F853-9CF3-4E2D-B1DC-E00BC21A5A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40" y="4023360"/>
              <a:ext cx="2743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388CCF0-6D07-406D-B19F-503969D9ABE1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760" y="4069080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71A507-B587-444C-8B47-2626A6DDCC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480" y="4110392"/>
              <a:ext cx="914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3FCC628-1037-4A57-A37D-CD5A5ABFFF5A}"/>
              </a:ext>
            </a:extLst>
          </p:cNvPr>
          <p:cNvCxnSpPr>
            <a:stCxn id="120" idx="2"/>
          </p:cNvCxnSpPr>
          <p:nvPr/>
        </p:nvCxnSpPr>
        <p:spPr>
          <a:xfrm>
            <a:off x="1096892" y="2487196"/>
            <a:ext cx="247228" cy="3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6623995-8879-4BF3-8FC4-217A0BE8DFD9}"/>
              </a:ext>
            </a:extLst>
          </p:cNvPr>
          <p:cNvSpPr txBox="1"/>
          <p:nvPr/>
        </p:nvSpPr>
        <p:spPr>
          <a:xfrm>
            <a:off x="2086356" y="2542092"/>
            <a:ext cx="20916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dirty="0"/>
              <a:t>מדוע הוא מוגדר כעץ חוליות בינארי?</a:t>
            </a:r>
            <a:endParaRPr lang="en-US" dirty="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0802D26-7FD6-41CA-9229-8874E6D2EC62}"/>
              </a:ext>
            </a:extLst>
          </p:cNvPr>
          <p:cNvCxnSpPr>
            <a:cxnSpLocks/>
            <a:stCxn id="163" idx="1"/>
            <a:endCxn id="90" idx="3"/>
          </p:cNvCxnSpPr>
          <p:nvPr/>
        </p:nvCxnSpPr>
        <p:spPr>
          <a:xfrm flipH="1">
            <a:off x="995986" y="2865258"/>
            <a:ext cx="1090370" cy="16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525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1985" r="-8019" b="3740"/>
          <a:stretch/>
        </p:blipFill>
        <p:spPr>
          <a:xfrm>
            <a:off x="1579944" y="4535624"/>
            <a:ext cx="596097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>
            <a:off x="11301413" y="2991115"/>
            <a:ext cx="158183" cy="1640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9BB42E-51CA-4312-B95F-8A59B262A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72070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DEF5596-70C8-4AD4-9BBF-69ECEDFFDA51}"/>
              </a:ext>
            </a:extLst>
          </p:cNvPr>
          <p:cNvSpPr/>
          <p:nvPr/>
        </p:nvSpPr>
        <p:spPr>
          <a:xfrm>
            <a:off x="8366759" y="4313761"/>
            <a:ext cx="2798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</a:t>
            </a:r>
          </a:p>
        </p:txBody>
      </p:sp>
    </p:spTree>
    <p:extLst>
      <p:ext uri="{BB962C8B-B14F-4D97-AF65-F5344CB8AC3E}">
        <p14:creationId xmlns:p14="http://schemas.microsoft.com/office/powerpoint/2010/main" val="29636746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D3850F8-6427-48EC-9AEC-733DCDEB9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72070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CFE50AC-E732-43A1-BA8F-E4E993DFCEC9}"/>
              </a:ext>
            </a:extLst>
          </p:cNvPr>
          <p:cNvSpPr/>
          <p:nvPr/>
        </p:nvSpPr>
        <p:spPr>
          <a:xfrm>
            <a:off x="8366759" y="4313760"/>
            <a:ext cx="2798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</a:t>
            </a:r>
          </a:p>
        </p:txBody>
      </p:sp>
    </p:spTree>
    <p:extLst>
      <p:ext uri="{BB962C8B-B14F-4D97-AF65-F5344CB8AC3E}">
        <p14:creationId xmlns:p14="http://schemas.microsoft.com/office/powerpoint/2010/main" val="961501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304942" y="4113313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075423" y="4341033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998A6B-D897-4667-8A7A-19F8ED314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65364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61C545F-FDA7-4C04-81B7-D9A11702F422}"/>
              </a:ext>
            </a:extLst>
          </p:cNvPr>
          <p:cNvSpPr/>
          <p:nvPr/>
        </p:nvSpPr>
        <p:spPr>
          <a:xfrm>
            <a:off x="8366759" y="4313760"/>
            <a:ext cx="23012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</a:t>
            </a:r>
          </a:p>
        </p:txBody>
      </p:sp>
    </p:spTree>
    <p:extLst>
      <p:ext uri="{BB962C8B-B14F-4D97-AF65-F5344CB8AC3E}">
        <p14:creationId xmlns:p14="http://schemas.microsoft.com/office/powerpoint/2010/main" val="2213575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10977880" y="4474845"/>
            <a:ext cx="323532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F5A07C-AA90-43F1-8787-28CC2D945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699137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679D06E-F286-4E82-9C23-C0D08CBC66E9}"/>
              </a:ext>
            </a:extLst>
          </p:cNvPr>
          <p:cNvSpPr/>
          <p:nvPr/>
        </p:nvSpPr>
        <p:spPr>
          <a:xfrm>
            <a:off x="8366759" y="4313761"/>
            <a:ext cx="29346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</a:t>
            </a:r>
          </a:p>
        </p:txBody>
      </p:sp>
    </p:spTree>
    <p:extLst>
      <p:ext uri="{BB962C8B-B14F-4D97-AF65-F5344CB8AC3E}">
        <p14:creationId xmlns:p14="http://schemas.microsoft.com/office/powerpoint/2010/main" val="28578843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8965" r="-11265"/>
          <a:stretch/>
        </p:blipFill>
        <p:spPr>
          <a:xfrm>
            <a:off x="1547812" y="4092781"/>
            <a:ext cx="66275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8366761" y="3478766"/>
            <a:ext cx="176240" cy="1928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78A9C0-71D4-4770-8B26-7C775663E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119678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9CCA010-9D09-4C12-BA54-34616B0DE897}"/>
              </a:ext>
            </a:extLst>
          </p:cNvPr>
          <p:cNvSpPr/>
          <p:nvPr/>
        </p:nvSpPr>
        <p:spPr>
          <a:xfrm>
            <a:off x="8366759" y="4313760"/>
            <a:ext cx="2798315" cy="4796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</a:t>
            </a:r>
          </a:p>
        </p:txBody>
      </p:sp>
    </p:spTree>
    <p:extLst>
      <p:ext uri="{BB962C8B-B14F-4D97-AF65-F5344CB8AC3E}">
        <p14:creationId xmlns:p14="http://schemas.microsoft.com/office/powerpoint/2010/main" val="40329221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1985" r="-8019" b="3740"/>
          <a:stretch/>
        </p:blipFill>
        <p:spPr>
          <a:xfrm>
            <a:off x="1579944" y="4535624"/>
            <a:ext cx="596097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>
            <a:off x="8732168" y="3478766"/>
            <a:ext cx="158183" cy="1640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A3A35C3-A1CF-4091-8B2A-62732C2DC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119678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A397BF-B0CA-42CE-B355-32E6765E88B0}"/>
              </a:ext>
            </a:extLst>
          </p:cNvPr>
          <p:cNvSpPr/>
          <p:nvPr/>
        </p:nvSpPr>
        <p:spPr>
          <a:xfrm>
            <a:off x="8366759" y="4313760"/>
            <a:ext cx="31744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</a:t>
            </a:r>
          </a:p>
        </p:txBody>
      </p:sp>
    </p:spTree>
    <p:extLst>
      <p:ext uri="{BB962C8B-B14F-4D97-AF65-F5344CB8AC3E}">
        <p14:creationId xmlns:p14="http://schemas.microsoft.com/office/powerpoint/2010/main" val="4792431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1A4AB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454"/>
          <a:stretch/>
        </p:blipFill>
        <p:spPr>
          <a:xfrm>
            <a:off x="1026926" y="2949398"/>
            <a:ext cx="558987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2CEB158-A421-4418-910F-1F498AECF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119678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A8F7F9F-811F-4485-B888-D5D89F82066A}"/>
              </a:ext>
            </a:extLst>
          </p:cNvPr>
          <p:cNvSpPr/>
          <p:nvPr/>
        </p:nvSpPr>
        <p:spPr>
          <a:xfrm>
            <a:off x="8366759" y="4313760"/>
            <a:ext cx="29346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</a:t>
            </a:r>
          </a:p>
        </p:txBody>
      </p:sp>
    </p:spTree>
    <p:extLst>
      <p:ext uri="{BB962C8B-B14F-4D97-AF65-F5344CB8AC3E}">
        <p14:creationId xmlns:p14="http://schemas.microsoft.com/office/powerpoint/2010/main" val="163151437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Arrow: U-Turn 2">
            <a:extLst>
              <a:ext uri="{FF2B5EF4-FFF2-40B4-BE49-F238E27FC236}">
                <a16:creationId xmlns:a16="http://schemas.microsoft.com/office/drawing/2014/main" id="{46CEFCC1-700D-48F1-BB60-9B3148423D1F}"/>
              </a:ext>
            </a:extLst>
          </p:cNvPr>
          <p:cNvSpPr/>
          <p:nvPr/>
        </p:nvSpPr>
        <p:spPr>
          <a:xfrm rot="5400000">
            <a:off x="11530932" y="4113314"/>
            <a:ext cx="713966" cy="511473"/>
          </a:xfrm>
          <a:prstGeom prst="uturnArrow">
            <a:avLst>
              <a:gd name="adj1" fmla="val 25931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690F-2869-4FA1-9574-1293FED60D80}"/>
              </a:ext>
            </a:extLst>
          </p:cNvPr>
          <p:cNvSpPr/>
          <p:nvPr/>
        </p:nvSpPr>
        <p:spPr>
          <a:xfrm>
            <a:off x="11301413" y="4341034"/>
            <a:ext cx="378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998A6B-D897-4667-8A7A-19F8ED314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669669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61C545F-FDA7-4C04-81B7-D9A11702F422}"/>
              </a:ext>
            </a:extLst>
          </p:cNvPr>
          <p:cNvSpPr/>
          <p:nvPr/>
        </p:nvSpPr>
        <p:spPr>
          <a:xfrm>
            <a:off x="8366759" y="4313760"/>
            <a:ext cx="23012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</a:t>
            </a:r>
          </a:p>
        </p:txBody>
      </p:sp>
    </p:spTree>
    <p:extLst>
      <p:ext uri="{BB962C8B-B14F-4D97-AF65-F5344CB8AC3E}">
        <p14:creationId xmlns:p14="http://schemas.microsoft.com/office/powerpoint/2010/main" val="14776190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357CE839-B652-49E2-8A31-E47E54D791F2}"/>
              </a:ext>
            </a:extLst>
          </p:cNvPr>
          <p:cNvSpPr/>
          <p:nvPr/>
        </p:nvSpPr>
        <p:spPr>
          <a:xfrm flipH="1">
            <a:off x="11315700" y="4414137"/>
            <a:ext cx="323532" cy="24574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F5A07C-AA90-43F1-8787-28CC2D945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656081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679D06E-F286-4E82-9C23-C0D08CBC66E9}"/>
              </a:ext>
            </a:extLst>
          </p:cNvPr>
          <p:cNvSpPr/>
          <p:nvPr/>
        </p:nvSpPr>
        <p:spPr>
          <a:xfrm>
            <a:off x="8366759" y="4313761"/>
            <a:ext cx="32724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</a:t>
            </a:r>
          </a:p>
        </p:txBody>
      </p:sp>
    </p:spTree>
    <p:extLst>
      <p:ext uri="{BB962C8B-B14F-4D97-AF65-F5344CB8AC3E}">
        <p14:creationId xmlns:p14="http://schemas.microsoft.com/office/powerpoint/2010/main" val="5937232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r>
              <a:rPr lang="he-IL" dirty="0"/>
              <a:t>סריקה לרוחב של עץ – הרצת דוגמה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סרוק-לפי-רמות (</a:t>
            </a:r>
            <a:r>
              <a:rPr lang="en-US" dirty="0"/>
              <a:t>tree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>
                <a:solidFill>
                  <a:srgbClr val="192A72"/>
                </a:solidFill>
              </a:rPr>
              <a:t>בנה תור חדש של חוליות בינאריות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הכנס את החולייה </a:t>
            </a:r>
            <a:r>
              <a:rPr lang="en-US" dirty="0">
                <a:solidFill>
                  <a:srgbClr val="192A72"/>
                </a:solidFill>
              </a:rPr>
              <a:t>tree</a:t>
            </a:r>
            <a:r>
              <a:rPr lang="he-IL" dirty="0">
                <a:solidFill>
                  <a:srgbClr val="192A72"/>
                </a:solidFill>
              </a:rPr>
              <a:t> לתור</a:t>
            </a:r>
          </a:p>
          <a:p>
            <a:pPr lvl="1"/>
            <a:r>
              <a:rPr lang="he-IL" dirty="0">
                <a:solidFill>
                  <a:srgbClr val="192A72"/>
                </a:solidFill>
              </a:rPr>
              <a:t>כל עוד התור אינו ריק: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הוצא חוליה מהתור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בקר בחוליה</a:t>
            </a:r>
          </a:p>
          <a:p>
            <a:pPr lvl="2"/>
            <a:r>
              <a:rPr lang="he-IL" dirty="0">
                <a:solidFill>
                  <a:srgbClr val="11A4AB"/>
                </a:solidFill>
              </a:rPr>
              <a:t>אם קיים לחוליה ילד שמאלי, הכנס אותו לתור</a:t>
            </a:r>
          </a:p>
          <a:p>
            <a:pPr lvl="2"/>
            <a:r>
              <a:rPr lang="he-IL" dirty="0">
                <a:solidFill>
                  <a:srgbClr val="192A72"/>
                </a:solidFill>
              </a:rPr>
              <a:t>אם קיים לחוליה ילד ימני, הכנס אותו לתור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F38E-F728-4537-93A6-B7BCE09E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1" y="1710442"/>
            <a:ext cx="3825239" cy="18208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187A4-8FA4-4493-BB16-EE99231B4014}"/>
              </a:ext>
            </a:extLst>
          </p:cNvPr>
          <p:cNvGraphicFramePr/>
          <p:nvPr/>
        </p:nvGraphicFramePr>
        <p:xfrm>
          <a:off x="-2617154" y="3561335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F3CCD4-472D-4899-8229-96F31535EB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8965" r="-11265"/>
          <a:stretch/>
        </p:blipFill>
        <p:spPr>
          <a:xfrm>
            <a:off x="1547812" y="4092781"/>
            <a:ext cx="66275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694-4284-4FD2-9F9D-D8AA1B8C8F78}"/>
              </a:ext>
            </a:extLst>
          </p:cNvPr>
          <p:cNvCxnSpPr>
            <a:cxnSpLocks/>
          </p:cNvCxnSpPr>
          <p:nvPr/>
        </p:nvCxnSpPr>
        <p:spPr>
          <a:xfrm flipH="1">
            <a:off x="9382761" y="3453265"/>
            <a:ext cx="176240" cy="1928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88406AA-A2C6-43CD-9BEA-E9645358C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704093"/>
              </p:ext>
            </p:extLst>
          </p:nvPr>
        </p:nvGraphicFramePr>
        <p:xfrm>
          <a:off x="9255759" y="3826201"/>
          <a:ext cx="2045654" cy="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A183DEE-4791-469A-84A2-3E939C1B9CE0}"/>
              </a:ext>
            </a:extLst>
          </p:cNvPr>
          <p:cNvSpPr/>
          <p:nvPr/>
        </p:nvSpPr>
        <p:spPr>
          <a:xfrm>
            <a:off x="8366759" y="4313761"/>
            <a:ext cx="32980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D, H, E, G, Y, T, Z</a:t>
            </a:r>
          </a:p>
        </p:txBody>
      </p:sp>
    </p:spTree>
    <p:extLst>
      <p:ext uri="{BB962C8B-B14F-4D97-AF65-F5344CB8AC3E}">
        <p14:creationId xmlns:p14="http://schemas.microsoft.com/office/powerpoint/2010/main" val="6322571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18193</TotalTime>
  <Words>7579</Words>
  <Application>Microsoft Macintosh PowerPoint</Application>
  <PresentationFormat>Widescreen</PresentationFormat>
  <Paragraphs>1451</Paragraphs>
  <Slides>112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Arial</vt:lpstr>
      <vt:lpstr>Calibri</vt:lpstr>
      <vt:lpstr>Consolas</vt:lpstr>
      <vt:lpstr>Varela Round</vt:lpstr>
      <vt:lpstr>ערכת נושא Office</vt:lpstr>
      <vt:lpstr>מערכת שידורים לאומית</vt:lpstr>
      <vt:lpstr>עצים בינאריים</vt:lpstr>
      <vt:lpstr>PowerPoint Presentation</vt:lpstr>
      <vt:lpstr>מה נלמד היום 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תודה על ההקשבה, ולהתראות בשיעור הבא</vt:lpstr>
      <vt:lpstr>עצים בינאריים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279</cp:revision>
  <dcterms:created xsi:type="dcterms:W3CDTF">2020-03-15T19:13:03Z</dcterms:created>
  <dcterms:modified xsi:type="dcterms:W3CDTF">2020-08-10T15:00:06Z</dcterms:modified>
</cp:coreProperties>
</file>