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notesMasterIdLst>
    <p:notesMasterId r:id="rId57"/>
  </p:notesMasterIdLst>
  <p:sldIdLst>
    <p:sldId id="308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307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9" r:id="rId56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65" d="100"/>
          <a:sy n="65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BA07EF-F2D7-4AE9-833C-C1C95EE6122B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rtl="1"/>
          <a:endParaRPr lang="he-IL"/>
        </a:p>
      </dgm:t>
    </dgm:pt>
    <dgm:pt modelId="{6AEA71AB-4B81-4E53-9361-94A2D4119696}">
      <dgm:prSet phldrT="[טקסט]" custT="1"/>
      <dgm:spPr/>
      <dgm:t>
        <a:bodyPr/>
        <a:lstStyle/>
        <a:p>
          <a:pPr rtl="1"/>
          <a:r>
            <a:rPr lang="he-IL" sz="2000" b="1" dirty="0">
              <a:solidFill>
                <a:srgbClr val="C00000"/>
              </a:solidFill>
              <a:effectLst/>
            </a:rPr>
            <a:t>תכנן</a:t>
          </a:r>
          <a:endParaRPr lang="he-IL" sz="1400" b="1" dirty="0">
            <a:solidFill>
              <a:srgbClr val="C00000"/>
            </a:solidFill>
            <a:effectLst/>
          </a:endParaRPr>
        </a:p>
      </dgm:t>
    </dgm:pt>
    <dgm:pt modelId="{39F8303D-E12B-4C79-88B3-E49F4EE08508}" type="parTrans" cxnId="{D19E4A9A-0DE4-41B1-A737-BD9573BE0FAA}">
      <dgm:prSet/>
      <dgm:spPr/>
      <dgm:t>
        <a:bodyPr/>
        <a:lstStyle/>
        <a:p>
          <a:pPr rtl="1"/>
          <a:endParaRPr lang="he-IL" sz="900" b="1"/>
        </a:p>
      </dgm:t>
    </dgm:pt>
    <dgm:pt modelId="{DCCA27FF-F231-4C54-AB34-F431981D064D}" type="sibTrans" cxnId="{D19E4A9A-0DE4-41B1-A737-BD9573BE0FAA}">
      <dgm:prSet/>
      <dgm:spPr/>
      <dgm:t>
        <a:bodyPr/>
        <a:lstStyle/>
        <a:p>
          <a:pPr rtl="1"/>
          <a:endParaRPr lang="he-IL" sz="900" b="1"/>
        </a:p>
      </dgm:t>
    </dgm:pt>
    <dgm:pt modelId="{227F51AF-C941-4070-99C5-3A7EA07CF6E3}">
      <dgm:prSet phldrT="[טקסט]" custT="1"/>
      <dgm:spPr/>
      <dgm:t>
        <a:bodyPr/>
        <a:lstStyle/>
        <a:p>
          <a:pPr rtl="1"/>
          <a:r>
            <a:rPr lang="he-IL" sz="1400" b="1" dirty="0"/>
            <a:t>בצע</a:t>
          </a:r>
        </a:p>
      </dgm:t>
    </dgm:pt>
    <dgm:pt modelId="{8C79972A-E103-4CE0-9129-907BFBE4D983}" type="parTrans" cxnId="{1340DBCE-18D0-4D04-BC9E-F90668FA3EC2}">
      <dgm:prSet/>
      <dgm:spPr/>
      <dgm:t>
        <a:bodyPr/>
        <a:lstStyle/>
        <a:p>
          <a:pPr rtl="1"/>
          <a:endParaRPr lang="he-IL" sz="900" b="1"/>
        </a:p>
      </dgm:t>
    </dgm:pt>
    <dgm:pt modelId="{97EB83BE-8192-4416-9ABE-4B527F774A8D}" type="sibTrans" cxnId="{1340DBCE-18D0-4D04-BC9E-F90668FA3EC2}">
      <dgm:prSet/>
      <dgm:spPr/>
      <dgm:t>
        <a:bodyPr/>
        <a:lstStyle/>
        <a:p>
          <a:pPr rtl="1"/>
          <a:endParaRPr lang="he-IL" sz="900" b="1"/>
        </a:p>
      </dgm:t>
    </dgm:pt>
    <dgm:pt modelId="{27D6268C-A6E7-4236-BE0E-847DF1819BF1}">
      <dgm:prSet phldrT="[טקסט]" custT="1"/>
      <dgm:spPr/>
      <dgm:t>
        <a:bodyPr/>
        <a:lstStyle/>
        <a:p>
          <a:pPr rtl="1"/>
          <a:r>
            <a:rPr lang="he-IL" sz="1400" b="1" dirty="0"/>
            <a:t>בדוק</a:t>
          </a:r>
        </a:p>
      </dgm:t>
    </dgm:pt>
    <dgm:pt modelId="{CBA1788B-DC93-45A7-948C-817FD63A9839}" type="parTrans" cxnId="{44F922C1-E625-45E5-80CC-972A95499F9B}">
      <dgm:prSet/>
      <dgm:spPr/>
      <dgm:t>
        <a:bodyPr/>
        <a:lstStyle/>
        <a:p>
          <a:pPr rtl="1"/>
          <a:endParaRPr lang="he-IL" sz="900" b="1"/>
        </a:p>
      </dgm:t>
    </dgm:pt>
    <dgm:pt modelId="{9CD36AAB-1BF3-4C5C-875B-907C97B1D810}" type="sibTrans" cxnId="{44F922C1-E625-45E5-80CC-972A95499F9B}">
      <dgm:prSet/>
      <dgm:spPr/>
      <dgm:t>
        <a:bodyPr/>
        <a:lstStyle/>
        <a:p>
          <a:pPr rtl="1"/>
          <a:endParaRPr lang="he-IL" sz="900" b="1"/>
        </a:p>
      </dgm:t>
    </dgm:pt>
    <dgm:pt modelId="{48DCCBB7-A2F2-485E-8792-9B942CCF5614}">
      <dgm:prSet phldrT="[טקסט]" custT="1"/>
      <dgm:spPr/>
      <dgm:t>
        <a:bodyPr/>
        <a:lstStyle/>
        <a:p>
          <a:pPr rtl="1"/>
          <a:r>
            <a:rPr lang="he-IL" sz="1400" b="1" dirty="0"/>
            <a:t>שפר</a:t>
          </a:r>
        </a:p>
      </dgm:t>
    </dgm:pt>
    <dgm:pt modelId="{523A043C-D46F-49B3-BADC-D2C3D66FA3B1}" type="parTrans" cxnId="{4E067F33-ABFA-4DB3-A22D-D68BEC2F8924}">
      <dgm:prSet/>
      <dgm:spPr/>
      <dgm:t>
        <a:bodyPr/>
        <a:lstStyle/>
        <a:p>
          <a:pPr rtl="1"/>
          <a:endParaRPr lang="he-IL" sz="900" b="1"/>
        </a:p>
      </dgm:t>
    </dgm:pt>
    <dgm:pt modelId="{1A06CF0C-AC50-4E46-9972-D9A34D6DC79D}" type="sibTrans" cxnId="{4E067F33-ABFA-4DB3-A22D-D68BEC2F8924}">
      <dgm:prSet/>
      <dgm:spPr/>
      <dgm:t>
        <a:bodyPr/>
        <a:lstStyle/>
        <a:p>
          <a:pPr rtl="1"/>
          <a:endParaRPr lang="he-IL" sz="900" b="1"/>
        </a:p>
      </dgm:t>
    </dgm:pt>
    <dgm:pt modelId="{AA656A24-956B-47DF-A394-8B6782D455DA}" type="pres">
      <dgm:prSet presAssocID="{ADBA07EF-F2D7-4AE9-833C-C1C95EE6122B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pPr rtl="1"/>
          <a:endParaRPr lang="he-IL"/>
        </a:p>
      </dgm:t>
    </dgm:pt>
    <dgm:pt modelId="{8ADBB267-2E9F-44D1-95D3-30FBAF0EB7C5}" type="pres">
      <dgm:prSet presAssocID="{6AEA71AB-4B81-4E53-9361-94A2D4119696}" presName="Accent1" presStyleCnt="0"/>
      <dgm:spPr/>
    </dgm:pt>
    <dgm:pt modelId="{E594D77B-0AF5-4161-98D0-60D4960462F5}" type="pres">
      <dgm:prSet presAssocID="{6AEA71AB-4B81-4E53-9361-94A2D4119696}" presName="Accent" presStyleLbl="node1" presStyleIdx="0" presStyleCnt="4"/>
      <dgm:spPr/>
    </dgm:pt>
    <dgm:pt modelId="{F4F78840-5C4A-4A0D-899F-987B3D9B8245}" type="pres">
      <dgm:prSet presAssocID="{6AEA71AB-4B81-4E53-9361-94A2D4119696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72705A3-0C11-4435-8234-607E7CBCC081}" type="pres">
      <dgm:prSet presAssocID="{227F51AF-C941-4070-99C5-3A7EA07CF6E3}" presName="Accent2" presStyleCnt="0"/>
      <dgm:spPr/>
    </dgm:pt>
    <dgm:pt modelId="{41C4EA21-6230-4B21-A005-BD5721639D32}" type="pres">
      <dgm:prSet presAssocID="{227F51AF-C941-4070-99C5-3A7EA07CF6E3}" presName="Accent" presStyleLbl="node1" presStyleIdx="1" presStyleCnt="4"/>
      <dgm:spPr/>
    </dgm:pt>
    <dgm:pt modelId="{AC312750-D34F-437C-BA01-064A6E6A2C65}" type="pres">
      <dgm:prSet presAssocID="{227F51AF-C941-4070-99C5-3A7EA07CF6E3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6EBC71A-9464-4728-B56F-F9E589CA0C53}" type="pres">
      <dgm:prSet presAssocID="{27D6268C-A6E7-4236-BE0E-847DF1819BF1}" presName="Accent3" presStyleCnt="0"/>
      <dgm:spPr/>
    </dgm:pt>
    <dgm:pt modelId="{BF09B46F-0B22-486D-9DEF-878ACE5EF967}" type="pres">
      <dgm:prSet presAssocID="{27D6268C-A6E7-4236-BE0E-847DF1819BF1}" presName="Accent" presStyleLbl="node1" presStyleIdx="2" presStyleCnt="4"/>
      <dgm:spPr/>
    </dgm:pt>
    <dgm:pt modelId="{D0EB4007-0235-4218-A727-4E0ABECEA57A}" type="pres">
      <dgm:prSet presAssocID="{27D6268C-A6E7-4236-BE0E-847DF1819BF1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25EE363-54CA-47FC-A5CA-88E0EDF95BC6}" type="pres">
      <dgm:prSet presAssocID="{48DCCBB7-A2F2-485E-8792-9B942CCF5614}" presName="Accent4" presStyleCnt="0"/>
      <dgm:spPr/>
    </dgm:pt>
    <dgm:pt modelId="{A102A9C2-27E9-4C8D-ABFF-30852E86A4CC}" type="pres">
      <dgm:prSet presAssocID="{48DCCBB7-A2F2-485E-8792-9B942CCF5614}" presName="Accent" presStyleLbl="node1" presStyleIdx="3" presStyleCnt="4"/>
      <dgm:spPr/>
    </dgm:pt>
    <dgm:pt modelId="{1F0D1E22-69F2-492F-B9C1-F4F24FD2A1DB}" type="pres">
      <dgm:prSet presAssocID="{48DCCBB7-A2F2-485E-8792-9B942CCF5614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9BF07931-073C-4E30-AA5E-B8387ACDAD4C}" type="presOf" srcId="{6AEA71AB-4B81-4E53-9361-94A2D4119696}" destId="{F4F78840-5C4A-4A0D-899F-987B3D9B8245}" srcOrd="0" destOrd="0" presId="urn:microsoft.com/office/officeart/2009/layout/CircleArrowProcess"/>
    <dgm:cxn modelId="{1340DBCE-18D0-4D04-BC9E-F90668FA3EC2}" srcId="{ADBA07EF-F2D7-4AE9-833C-C1C95EE6122B}" destId="{227F51AF-C941-4070-99C5-3A7EA07CF6E3}" srcOrd="1" destOrd="0" parTransId="{8C79972A-E103-4CE0-9129-907BFBE4D983}" sibTransId="{97EB83BE-8192-4416-9ABE-4B527F774A8D}"/>
    <dgm:cxn modelId="{E2E3209E-74AE-44F0-AF5B-6AD97665D002}" type="presOf" srcId="{27D6268C-A6E7-4236-BE0E-847DF1819BF1}" destId="{D0EB4007-0235-4218-A727-4E0ABECEA57A}" srcOrd="0" destOrd="0" presId="urn:microsoft.com/office/officeart/2009/layout/CircleArrowProcess"/>
    <dgm:cxn modelId="{4E067F33-ABFA-4DB3-A22D-D68BEC2F8924}" srcId="{ADBA07EF-F2D7-4AE9-833C-C1C95EE6122B}" destId="{48DCCBB7-A2F2-485E-8792-9B942CCF5614}" srcOrd="3" destOrd="0" parTransId="{523A043C-D46F-49B3-BADC-D2C3D66FA3B1}" sibTransId="{1A06CF0C-AC50-4E46-9972-D9A34D6DC79D}"/>
    <dgm:cxn modelId="{44F922C1-E625-45E5-80CC-972A95499F9B}" srcId="{ADBA07EF-F2D7-4AE9-833C-C1C95EE6122B}" destId="{27D6268C-A6E7-4236-BE0E-847DF1819BF1}" srcOrd="2" destOrd="0" parTransId="{CBA1788B-DC93-45A7-948C-817FD63A9839}" sibTransId="{9CD36AAB-1BF3-4C5C-875B-907C97B1D810}"/>
    <dgm:cxn modelId="{A687CD65-C33B-406E-A97B-B1BE0132582F}" type="presOf" srcId="{48DCCBB7-A2F2-485E-8792-9B942CCF5614}" destId="{1F0D1E22-69F2-492F-B9C1-F4F24FD2A1DB}" srcOrd="0" destOrd="0" presId="urn:microsoft.com/office/officeart/2009/layout/CircleArrowProcess"/>
    <dgm:cxn modelId="{53B306F3-313D-4949-9DDF-4074BE684BB9}" type="presOf" srcId="{227F51AF-C941-4070-99C5-3A7EA07CF6E3}" destId="{AC312750-D34F-437C-BA01-064A6E6A2C65}" srcOrd="0" destOrd="0" presId="urn:microsoft.com/office/officeart/2009/layout/CircleArrowProcess"/>
    <dgm:cxn modelId="{812EF0C8-BDF9-4521-8BA9-96C1AB733396}" type="presOf" srcId="{ADBA07EF-F2D7-4AE9-833C-C1C95EE6122B}" destId="{AA656A24-956B-47DF-A394-8B6782D455DA}" srcOrd="0" destOrd="0" presId="urn:microsoft.com/office/officeart/2009/layout/CircleArrowProcess"/>
    <dgm:cxn modelId="{D19E4A9A-0DE4-41B1-A737-BD9573BE0FAA}" srcId="{ADBA07EF-F2D7-4AE9-833C-C1C95EE6122B}" destId="{6AEA71AB-4B81-4E53-9361-94A2D4119696}" srcOrd="0" destOrd="0" parTransId="{39F8303D-E12B-4C79-88B3-E49F4EE08508}" sibTransId="{DCCA27FF-F231-4C54-AB34-F431981D064D}"/>
    <dgm:cxn modelId="{B695D5DF-300A-4EA7-9910-53A5A41EB64E}" type="presParOf" srcId="{AA656A24-956B-47DF-A394-8B6782D455DA}" destId="{8ADBB267-2E9F-44D1-95D3-30FBAF0EB7C5}" srcOrd="0" destOrd="0" presId="urn:microsoft.com/office/officeart/2009/layout/CircleArrowProcess"/>
    <dgm:cxn modelId="{95BCA205-D13D-4614-9B7E-D41B995E84F9}" type="presParOf" srcId="{8ADBB267-2E9F-44D1-95D3-30FBAF0EB7C5}" destId="{E594D77B-0AF5-4161-98D0-60D4960462F5}" srcOrd="0" destOrd="0" presId="urn:microsoft.com/office/officeart/2009/layout/CircleArrowProcess"/>
    <dgm:cxn modelId="{1F54B781-D4D8-4D3B-BA24-F980B2E7F21E}" type="presParOf" srcId="{AA656A24-956B-47DF-A394-8B6782D455DA}" destId="{F4F78840-5C4A-4A0D-899F-987B3D9B8245}" srcOrd="1" destOrd="0" presId="urn:microsoft.com/office/officeart/2009/layout/CircleArrowProcess"/>
    <dgm:cxn modelId="{BBA7AE96-C40B-4479-B89E-F5AD195450B8}" type="presParOf" srcId="{AA656A24-956B-47DF-A394-8B6782D455DA}" destId="{472705A3-0C11-4435-8234-607E7CBCC081}" srcOrd="2" destOrd="0" presId="urn:microsoft.com/office/officeart/2009/layout/CircleArrowProcess"/>
    <dgm:cxn modelId="{315F97CD-B970-4918-85B5-81964EE10061}" type="presParOf" srcId="{472705A3-0C11-4435-8234-607E7CBCC081}" destId="{41C4EA21-6230-4B21-A005-BD5721639D32}" srcOrd="0" destOrd="0" presId="urn:microsoft.com/office/officeart/2009/layout/CircleArrowProcess"/>
    <dgm:cxn modelId="{E8416668-861F-4591-A1A4-5E4427D214AE}" type="presParOf" srcId="{AA656A24-956B-47DF-A394-8B6782D455DA}" destId="{AC312750-D34F-437C-BA01-064A6E6A2C65}" srcOrd="3" destOrd="0" presId="urn:microsoft.com/office/officeart/2009/layout/CircleArrowProcess"/>
    <dgm:cxn modelId="{8D016217-B4C5-4F14-9252-AE142F49064C}" type="presParOf" srcId="{AA656A24-956B-47DF-A394-8B6782D455DA}" destId="{76EBC71A-9464-4728-B56F-F9E589CA0C53}" srcOrd="4" destOrd="0" presId="urn:microsoft.com/office/officeart/2009/layout/CircleArrowProcess"/>
    <dgm:cxn modelId="{26DE1BA1-9DFE-468B-B461-CB327CE4EE30}" type="presParOf" srcId="{76EBC71A-9464-4728-B56F-F9E589CA0C53}" destId="{BF09B46F-0B22-486D-9DEF-878ACE5EF967}" srcOrd="0" destOrd="0" presId="urn:microsoft.com/office/officeart/2009/layout/CircleArrowProcess"/>
    <dgm:cxn modelId="{AACDDD10-FEDB-4F09-AB8C-E06658F5EE66}" type="presParOf" srcId="{AA656A24-956B-47DF-A394-8B6782D455DA}" destId="{D0EB4007-0235-4218-A727-4E0ABECEA57A}" srcOrd="5" destOrd="0" presId="urn:microsoft.com/office/officeart/2009/layout/CircleArrowProcess"/>
    <dgm:cxn modelId="{B3AF1A4A-2B2E-4FD0-BBDF-745190D93F4F}" type="presParOf" srcId="{AA656A24-956B-47DF-A394-8B6782D455DA}" destId="{325EE363-54CA-47FC-A5CA-88E0EDF95BC6}" srcOrd="6" destOrd="0" presId="urn:microsoft.com/office/officeart/2009/layout/CircleArrowProcess"/>
    <dgm:cxn modelId="{61BB221A-A32B-4B13-BB3F-6F61C4D305C3}" type="presParOf" srcId="{325EE363-54CA-47FC-A5CA-88E0EDF95BC6}" destId="{A102A9C2-27E9-4C8D-ABFF-30852E86A4CC}" srcOrd="0" destOrd="0" presId="urn:microsoft.com/office/officeart/2009/layout/CircleArrowProcess"/>
    <dgm:cxn modelId="{C478254C-B4B3-439A-9730-F952DFB48ECF}" type="presParOf" srcId="{AA656A24-956B-47DF-A394-8B6782D455DA}" destId="{1F0D1E22-69F2-492F-B9C1-F4F24FD2A1DB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DBA07EF-F2D7-4AE9-833C-C1C95EE6122B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rtl="1"/>
          <a:endParaRPr lang="he-IL"/>
        </a:p>
      </dgm:t>
    </dgm:pt>
    <dgm:pt modelId="{6AEA71AB-4B81-4E53-9361-94A2D4119696}">
      <dgm:prSet phldrT="[טקסט]" custT="1"/>
      <dgm:spPr/>
      <dgm:t>
        <a:bodyPr/>
        <a:lstStyle/>
        <a:p>
          <a:pPr rtl="1"/>
          <a:r>
            <a:rPr lang="he-IL" sz="1400" b="1" dirty="0"/>
            <a:t>תכנן</a:t>
          </a:r>
        </a:p>
      </dgm:t>
    </dgm:pt>
    <dgm:pt modelId="{39F8303D-E12B-4C79-88B3-E49F4EE08508}" type="parTrans" cxnId="{D19E4A9A-0DE4-41B1-A737-BD9573BE0FAA}">
      <dgm:prSet/>
      <dgm:spPr/>
      <dgm:t>
        <a:bodyPr/>
        <a:lstStyle/>
        <a:p>
          <a:pPr rtl="1"/>
          <a:endParaRPr lang="he-IL" sz="900" b="1"/>
        </a:p>
      </dgm:t>
    </dgm:pt>
    <dgm:pt modelId="{DCCA27FF-F231-4C54-AB34-F431981D064D}" type="sibTrans" cxnId="{D19E4A9A-0DE4-41B1-A737-BD9573BE0FAA}">
      <dgm:prSet/>
      <dgm:spPr/>
      <dgm:t>
        <a:bodyPr/>
        <a:lstStyle/>
        <a:p>
          <a:pPr rtl="1"/>
          <a:endParaRPr lang="he-IL" sz="900" b="1"/>
        </a:p>
      </dgm:t>
    </dgm:pt>
    <dgm:pt modelId="{227F51AF-C941-4070-99C5-3A7EA07CF6E3}">
      <dgm:prSet phldrT="[טקסט]" custT="1"/>
      <dgm:spPr/>
      <dgm:t>
        <a:bodyPr/>
        <a:lstStyle/>
        <a:p>
          <a:pPr rtl="1"/>
          <a:r>
            <a:rPr lang="he-IL" sz="1400" b="1" dirty="0"/>
            <a:t>בצע</a:t>
          </a:r>
        </a:p>
      </dgm:t>
    </dgm:pt>
    <dgm:pt modelId="{8C79972A-E103-4CE0-9129-907BFBE4D983}" type="parTrans" cxnId="{1340DBCE-18D0-4D04-BC9E-F90668FA3EC2}">
      <dgm:prSet/>
      <dgm:spPr/>
      <dgm:t>
        <a:bodyPr/>
        <a:lstStyle/>
        <a:p>
          <a:pPr rtl="1"/>
          <a:endParaRPr lang="he-IL" sz="900" b="1"/>
        </a:p>
      </dgm:t>
    </dgm:pt>
    <dgm:pt modelId="{97EB83BE-8192-4416-9ABE-4B527F774A8D}" type="sibTrans" cxnId="{1340DBCE-18D0-4D04-BC9E-F90668FA3EC2}">
      <dgm:prSet/>
      <dgm:spPr/>
      <dgm:t>
        <a:bodyPr/>
        <a:lstStyle/>
        <a:p>
          <a:pPr rtl="1"/>
          <a:endParaRPr lang="he-IL" sz="900" b="1"/>
        </a:p>
      </dgm:t>
    </dgm:pt>
    <dgm:pt modelId="{27D6268C-A6E7-4236-BE0E-847DF1819BF1}">
      <dgm:prSet phldrT="[טקסט]" custT="1"/>
      <dgm:spPr/>
      <dgm:t>
        <a:bodyPr/>
        <a:lstStyle/>
        <a:p>
          <a:pPr rtl="1"/>
          <a:r>
            <a:rPr lang="he-IL" sz="2000" b="1" dirty="0">
              <a:solidFill>
                <a:srgbClr val="C00000"/>
              </a:solidFill>
            </a:rPr>
            <a:t>בדוק</a:t>
          </a:r>
          <a:endParaRPr lang="he-IL" sz="1400" b="1" dirty="0">
            <a:solidFill>
              <a:srgbClr val="C00000"/>
            </a:solidFill>
          </a:endParaRPr>
        </a:p>
      </dgm:t>
    </dgm:pt>
    <dgm:pt modelId="{CBA1788B-DC93-45A7-948C-817FD63A9839}" type="parTrans" cxnId="{44F922C1-E625-45E5-80CC-972A95499F9B}">
      <dgm:prSet/>
      <dgm:spPr/>
      <dgm:t>
        <a:bodyPr/>
        <a:lstStyle/>
        <a:p>
          <a:pPr rtl="1"/>
          <a:endParaRPr lang="he-IL" sz="900" b="1"/>
        </a:p>
      </dgm:t>
    </dgm:pt>
    <dgm:pt modelId="{9CD36AAB-1BF3-4C5C-875B-907C97B1D810}" type="sibTrans" cxnId="{44F922C1-E625-45E5-80CC-972A95499F9B}">
      <dgm:prSet/>
      <dgm:spPr/>
      <dgm:t>
        <a:bodyPr/>
        <a:lstStyle/>
        <a:p>
          <a:pPr rtl="1"/>
          <a:endParaRPr lang="he-IL" sz="900" b="1"/>
        </a:p>
      </dgm:t>
    </dgm:pt>
    <dgm:pt modelId="{48DCCBB7-A2F2-485E-8792-9B942CCF5614}">
      <dgm:prSet phldrT="[טקסט]" custT="1"/>
      <dgm:spPr/>
      <dgm:t>
        <a:bodyPr/>
        <a:lstStyle/>
        <a:p>
          <a:pPr rtl="1"/>
          <a:r>
            <a:rPr lang="he-IL" sz="1400" b="1" dirty="0"/>
            <a:t>שפר</a:t>
          </a:r>
        </a:p>
      </dgm:t>
    </dgm:pt>
    <dgm:pt modelId="{523A043C-D46F-49B3-BADC-D2C3D66FA3B1}" type="parTrans" cxnId="{4E067F33-ABFA-4DB3-A22D-D68BEC2F8924}">
      <dgm:prSet/>
      <dgm:spPr/>
      <dgm:t>
        <a:bodyPr/>
        <a:lstStyle/>
        <a:p>
          <a:pPr rtl="1"/>
          <a:endParaRPr lang="he-IL" sz="900" b="1"/>
        </a:p>
      </dgm:t>
    </dgm:pt>
    <dgm:pt modelId="{1A06CF0C-AC50-4E46-9972-D9A34D6DC79D}" type="sibTrans" cxnId="{4E067F33-ABFA-4DB3-A22D-D68BEC2F8924}">
      <dgm:prSet/>
      <dgm:spPr/>
      <dgm:t>
        <a:bodyPr/>
        <a:lstStyle/>
        <a:p>
          <a:pPr rtl="1"/>
          <a:endParaRPr lang="he-IL" sz="900" b="1"/>
        </a:p>
      </dgm:t>
    </dgm:pt>
    <dgm:pt modelId="{AA656A24-956B-47DF-A394-8B6782D455DA}" type="pres">
      <dgm:prSet presAssocID="{ADBA07EF-F2D7-4AE9-833C-C1C95EE6122B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pPr rtl="1"/>
          <a:endParaRPr lang="he-IL"/>
        </a:p>
      </dgm:t>
    </dgm:pt>
    <dgm:pt modelId="{8ADBB267-2E9F-44D1-95D3-30FBAF0EB7C5}" type="pres">
      <dgm:prSet presAssocID="{6AEA71AB-4B81-4E53-9361-94A2D4119696}" presName="Accent1" presStyleCnt="0"/>
      <dgm:spPr/>
    </dgm:pt>
    <dgm:pt modelId="{E594D77B-0AF5-4161-98D0-60D4960462F5}" type="pres">
      <dgm:prSet presAssocID="{6AEA71AB-4B81-4E53-9361-94A2D4119696}" presName="Accent" presStyleLbl="node1" presStyleIdx="0" presStyleCnt="4"/>
      <dgm:spPr/>
    </dgm:pt>
    <dgm:pt modelId="{F4F78840-5C4A-4A0D-899F-987B3D9B8245}" type="pres">
      <dgm:prSet presAssocID="{6AEA71AB-4B81-4E53-9361-94A2D4119696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72705A3-0C11-4435-8234-607E7CBCC081}" type="pres">
      <dgm:prSet presAssocID="{227F51AF-C941-4070-99C5-3A7EA07CF6E3}" presName="Accent2" presStyleCnt="0"/>
      <dgm:spPr/>
    </dgm:pt>
    <dgm:pt modelId="{41C4EA21-6230-4B21-A005-BD5721639D32}" type="pres">
      <dgm:prSet presAssocID="{227F51AF-C941-4070-99C5-3A7EA07CF6E3}" presName="Accent" presStyleLbl="node1" presStyleIdx="1" presStyleCnt="4"/>
      <dgm:spPr/>
    </dgm:pt>
    <dgm:pt modelId="{AC312750-D34F-437C-BA01-064A6E6A2C65}" type="pres">
      <dgm:prSet presAssocID="{227F51AF-C941-4070-99C5-3A7EA07CF6E3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6EBC71A-9464-4728-B56F-F9E589CA0C53}" type="pres">
      <dgm:prSet presAssocID="{27D6268C-A6E7-4236-BE0E-847DF1819BF1}" presName="Accent3" presStyleCnt="0"/>
      <dgm:spPr/>
    </dgm:pt>
    <dgm:pt modelId="{BF09B46F-0B22-486D-9DEF-878ACE5EF967}" type="pres">
      <dgm:prSet presAssocID="{27D6268C-A6E7-4236-BE0E-847DF1819BF1}" presName="Accent" presStyleLbl="node1" presStyleIdx="2" presStyleCnt="4"/>
      <dgm:spPr/>
    </dgm:pt>
    <dgm:pt modelId="{D0EB4007-0235-4218-A727-4E0ABECEA57A}" type="pres">
      <dgm:prSet presAssocID="{27D6268C-A6E7-4236-BE0E-847DF1819BF1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25EE363-54CA-47FC-A5CA-88E0EDF95BC6}" type="pres">
      <dgm:prSet presAssocID="{48DCCBB7-A2F2-485E-8792-9B942CCF5614}" presName="Accent4" presStyleCnt="0"/>
      <dgm:spPr/>
    </dgm:pt>
    <dgm:pt modelId="{A102A9C2-27E9-4C8D-ABFF-30852E86A4CC}" type="pres">
      <dgm:prSet presAssocID="{48DCCBB7-A2F2-485E-8792-9B942CCF5614}" presName="Accent" presStyleLbl="node1" presStyleIdx="3" presStyleCnt="4"/>
      <dgm:spPr/>
    </dgm:pt>
    <dgm:pt modelId="{1F0D1E22-69F2-492F-B9C1-F4F24FD2A1DB}" type="pres">
      <dgm:prSet presAssocID="{48DCCBB7-A2F2-485E-8792-9B942CCF5614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1340DBCE-18D0-4D04-BC9E-F90668FA3EC2}" srcId="{ADBA07EF-F2D7-4AE9-833C-C1C95EE6122B}" destId="{227F51AF-C941-4070-99C5-3A7EA07CF6E3}" srcOrd="1" destOrd="0" parTransId="{8C79972A-E103-4CE0-9129-907BFBE4D983}" sibTransId="{97EB83BE-8192-4416-9ABE-4B527F774A8D}"/>
    <dgm:cxn modelId="{E6B9809F-C640-4F06-B4A1-8CEAB88D8354}" type="presOf" srcId="{ADBA07EF-F2D7-4AE9-833C-C1C95EE6122B}" destId="{AA656A24-956B-47DF-A394-8B6782D455DA}" srcOrd="0" destOrd="0" presId="urn:microsoft.com/office/officeart/2009/layout/CircleArrowProcess"/>
    <dgm:cxn modelId="{4E067F33-ABFA-4DB3-A22D-D68BEC2F8924}" srcId="{ADBA07EF-F2D7-4AE9-833C-C1C95EE6122B}" destId="{48DCCBB7-A2F2-485E-8792-9B942CCF5614}" srcOrd="3" destOrd="0" parTransId="{523A043C-D46F-49B3-BADC-D2C3D66FA3B1}" sibTransId="{1A06CF0C-AC50-4E46-9972-D9A34D6DC79D}"/>
    <dgm:cxn modelId="{44F922C1-E625-45E5-80CC-972A95499F9B}" srcId="{ADBA07EF-F2D7-4AE9-833C-C1C95EE6122B}" destId="{27D6268C-A6E7-4236-BE0E-847DF1819BF1}" srcOrd="2" destOrd="0" parTransId="{CBA1788B-DC93-45A7-948C-817FD63A9839}" sibTransId="{9CD36AAB-1BF3-4C5C-875B-907C97B1D810}"/>
    <dgm:cxn modelId="{3DD4B516-D054-4350-84AC-7627FA403C9C}" type="presOf" srcId="{48DCCBB7-A2F2-485E-8792-9B942CCF5614}" destId="{1F0D1E22-69F2-492F-B9C1-F4F24FD2A1DB}" srcOrd="0" destOrd="0" presId="urn:microsoft.com/office/officeart/2009/layout/CircleArrowProcess"/>
    <dgm:cxn modelId="{14ABEEBB-CCE7-43F6-A21B-A4E45B0B861F}" type="presOf" srcId="{227F51AF-C941-4070-99C5-3A7EA07CF6E3}" destId="{AC312750-D34F-437C-BA01-064A6E6A2C65}" srcOrd="0" destOrd="0" presId="urn:microsoft.com/office/officeart/2009/layout/CircleArrowProcess"/>
    <dgm:cxn modelId="{5625DD95-A620-46D8-9A86-9F1816686374}" type="presOf" srcId="{27D6268C-A6E7-4236-BE0E-847DF1819BF1}" destId="{D0EB4007-0235-4218-A727-4E0ABECEA57A}" srcOrd="0" destOrd="0" presId="urn:microsoft.com/office/officeart/2009/layout/CircleArrowProcess"/>
    <dgm:cxn modelId="{1B0EFFB6-D329-47D4-B688-FF517C7D12F5}" type="presOf" srcId="{6AEA71AB-4B81-4E53-9361-94A2D4119696}" destId="{F4F78840-5C4A-4A0D-899F-987B3D9B8245}" srcOrd="0" destOrd="0" presId="urn:microsoft.com/office/officeart/2009/layout/CircleArrowProcess"/>
    <dgm:cxn modelId="{D19E4A9A-0DE4-41B1-A737-BD9573BE0FAA}" srcId="{ADBA07EF-F2D7-4AE9-833C-C1C95EE6122B}" destId="{6AEA71AB-4B81-4E53-9361-94A2D4119696}" srcOrd="0" destOrd="0" parTransId="{39F8303D-E12B-4C79-88B3-E49F4EE08508}" sibTransId="{DCCA27FF-F231-4C54-AB34-F431981D064D}"/>
    <dgm:cxn modelId="{29CEA68E-975E-4529-AF7D-69791CE3B2D1}" type="presParOf" srcId="{AA656A24-956B-47DF-A394-8B6782D455DA}" destId="{8ADBB267-2E9F-44D1-95D3-30FBAF0EB7C5}" srcOrd="0" destOrd="0" presId="urn:microsoft.com/office/officeart/2009/layout/CircleArrowProcess"/>
    <dgm:cxn modelId="{3D75DB39-11E1-4BF6-94A4-55A3E5675267}" type="presParOf" srcId="{8ADBB267-2E9F-44D1-95D3-30FBAF0EB7C5}" destId="{E594D77B-0AF5-4161-98D0-60D4960462F5}" srcOrd="0" destOrd="0" presId="urn:microsoft.com/office/officeart/2009/layout/CircleArrowProcess"/>
    <dgm:cxn modelId="{6E35442D-7CE6-481B-BDC9-A1ACF6A5E46E}" type="presParOf" srcId="{AA656A24-956B-47DF-A394-8B6782D455DA}" destId="{F4F78840-5C4A-4A0D-899F-987B3D9B8245}" srcOrd="1" destOrd="0" presId="urn:microsoft.com/office/officeart/2009/layout/CircleArrowProcess"/>
    <dgm:cxn modelId="{45745830-CFE8-4953-8A8C-336500E9A480}" type="presParOf" srcId="{AA656A24-956B-47DF-A394-8B6782D455DA}" destId="{472705A3-0C11-4435-8234-607E7CBCC081}" srcOrd="2" destOrd="0" presId="urn:microsoft.com/office/officeart/2009/layout/CircleArrowProcess"/>
    <dgm:cxn modelId="{A1CE3543-2849-42ED-9976-7D0AF91547A8}" type="presParOf" srcId="{472705A3-0C11-4435-8234-607E7CBCC081}" destId="{41C4EA21-6230-4B21-A005-BD5721639D32}" srcOrd="0" destOrd="0" presId="urn:microsoft.com/office/officeart/2009/layout/CircleArrowProcess"/>
    <dgm:cxn modelId="{FD4ABC26-6FF0-40BB-BFE9-4204E1580096}" type="presParOf" srcId="{AA656A24-956B-47DF-A394-8B6782D455DA}" destId="{AC312750-D34F-437C-BA01-064A6E6A2C65}" srcOrd="3" destOrd="0" presId="urn:microsoft.com/office/officeart/2009/layout/CircleArrowProcess"/>
    <dgm:cxn modelId="{69EAFE6D-3229-4A48-BC9E-F6462926F47D}" type="presParOf" srcId="{AA656A24-956B-47DF-A394-8B6782D455DA}" destId="{76EBC71A-9464-4728-B56F-F9E589CA0C53}" srcOrd="4" destOrd="0" presId="urn:microsoft.com/office/officeart/2009/layout/CircleArrowProcess"/>
    <dgm:cxn modelId="{3A37F620-B4CD-44C8-87C6-71418F79B09A}" type="presParOf" srcId="{76EBC71A-9464-4728-B56F-F9E589CA0C53}" destId="{BF09B46F-0B22-486D-9DEF-878ACE5EF967}" srcOrd="0" destOrd="0" presId="urn:microsoft.com/office/officeart/2009/layout/CircleArrowProcess"/>
    <dgm:cxn modelId="{81B821FD-4CFF-4203-BA25-8374FBC89C18}" type="presParOf" srcId="{AA656A24-956B-47DF-A394-8B6782D455DA}" destId="{D0EB4007-0235-4218-A727-4E0ABECEA57A}" srcOrd="5" destOrd="0" presId="urn:microsoft.com/office/officeart/2009/layout/CircleArrowProcess"/>
    <dgm:cxn modelId="{FA3C97C1-1DE3-49D3-AD6A-FCB874036C2A}" type="presParOf" srcId="{AA656A24-956B-47DF-A394-8B6782D455DA}" destId="{325EE363-54CA-47FC-A5CA-88E0EDF95BC6}" srcOrd="6" destOrd="0" presId="urn:microsoft.com/office/officeart/2009/layout/CircleArrowProcess"/>
    <dgm:cxn modelId="{24AB2CE2-1397-4EEB-B2AC-1705936A9102}" type="presParOf" srcId="{325EE363-54CA-47FC-A5CA-88E0EDF95BC6}" destId="{A102A9C2-27E9-4C8D-ABFF-30852E86A4CC}" srcOrd="0" destOrd="0" presId="urn:microsoft.com/office/officeart/2009/layout/CircleArrowProcess"/>
    <dgm:cxn modelId="{A63E7E80-A098-4C0D-AFEA-DEE97E534E5D}" type="presParOf" srcId="{AA656A24-956B-47DF-A394-8B6782D455DA}" destId="{1F0D1E22-69F2-492F-B9C1-F4F24FD2A1DB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BA07EF-F2D7-4AE9-833C-C1C95EE6122B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rtl="1"/>
          <a:endParaRPr lang="he-IL"/>
        </a:p>
      </dgm:t>
    </dgm:pt>
    <dgm:pt modelId="{6AEA71AB-4B81-4E53-9361-94A2D4119696}">
      <dgm:prSet phldrT="[טקסט]" custT="1"/>
      <dgm:spPr/>
      <dgm:t>
        <a:bodyPr/>
        <a:lstStyle/>
        <a:p>
          <a:pPr rtl="1"/>
          <a:r>
            <a:rPr lang="he-IL" sz="1000" b="1" dirty="0">
              <a:solidFill>
                <a:srgbClr val="C00000"/>
              </a:solidFill>
              <a:effectLst/>
            </a:rPr>
            <a:t>תכנן</a:t>
          </a:r>
          <a:endParaRPr lang="he-IL" sz="700" b="1" dirty="0">
            <a:solidFill>
              <a:srgbClr val="C00000"/>
            </a:solidFill>
            <a:effectLst/>
          </a:endParaRPr>
        </a:p>
      </dgm:t>
    </dgm:pt>
    <dgm:pt modelId="{39F8303D-E12B-4C79-88B3-E49F4EE08508}" type="parTrans" cxnId="{D19E4A9A-0DE4-41B1-A737-BD9573BE0FAA}">
      <dgm:prSet/>
      <dgm:spPr/>
      <dgm:t>
        <a:bodyPr/>
        <a:lstStyle/>
        <a:p>
          <a:pPr rtl="1"/>
          <a:endParaRPr lang="he-IL" sz="200" b="1"/>
        </a:p>
      </dgm:t>
    </dgm:pt>
    <dgm:pt modelId="{DCCA27FF-F231-4C54-AB34-F431981D064D}" type="sibTrans" cxnId="{D19E4A9A-0DE4-41B1-A737-BD9573BE0FAA}">
      <dgm:prSet/>
      <dgm:spPr/>
      <dgm:t>
        <a:bodyPr/>
        <a:lstStyle/>
        <a:p>
          <a:pPr rtl="1"/>
          <a:endParaRPr lang="he-IL" sz="200" b="1"/>
        </a:p>
      </dgm:t>
    </dgm:pt>
    <dgm:pt modelId="{227F51AF-C941-4070-99C5-3A7EA07CF6E3}">
      <dgm:prSet phldrT="[טקסט]" custT="1"/>
      <dgm:spPr/>
      <dgm:t>
        <a:bodyPr/>
        <a:lstStyle/>
        <a:p>
          <a:pPr rtl="1"/>
          <a:r>
            <a:rPr lang="he-IL" sz="700" b="1" dirty="0"/>
            <a:t>בצע</a:t>
          </a:r>
        </a:p>
      </dgm:t>
    </dgm:pt>
    <dgm:pt modelId="{8C79972A-E103-4CE0-9129-907BFBE4D983}" type="parTrans" cxnId="{1340DBCE-18D0-4D04-BC9E-F90668FA3EC2}">
      <dgm:prSet/>
      <dgm:spPr/>
      <dgm:t>
        <a:bodyPr/>
        <a:lstStyle/>
        <a:p>
          <a:pPr rtl="1"/>
          <a:endParaRPr lang="he-IL" sz="200" b="1"/>
        </a:p>
      </dgm:t>
    </dgm:pt>
    <dgm:pt modelId="{97EB83BE-8192-4416-9ABE-4B527F774A8D}" type="sibTrans" cxnId="{1340DBCE-18D0-4D04-BC9E-F90668FA3EC2}">
      <dgm:prSet/>
      <dgm:spPr/>
      <dgm:t>
        <a:bodyPr/>
        <a:lstStyle/>
        <a:p>
          <a:pPr rtl="1"/>
          <a:endParaRPr lang="he-IL" sz="200" b="1"/>
        </a:p>
      </dgm:t>
    </dgm:pt>
    <dgm:pt modelId="{27D6268C-A6E7-4236-BE0E-847DF1819BF1}">
      <dgm:prSet phldrT="[טקסט]" custT="1"/>
      <dgm:spPr/>
      <dgm:t>
        <a:bodyPr/>
        <a:lstStyle/>
        <a:p>
          <a:pPr rtl="1"/>
          <a:r>
            <a:rPr lang="he-IL" sz="700" b="1" dirty="0"/>
            <a:t>בדוק</a:t>
          </a:r>
        </a:p>
      </dgm:t>
    </dgm:pt>
    <dgm:pt modelId="{CBA1788B-DC93-45A7-948C-817FD63A9839}" type="parTrans" cxnId="{44F922C1-E625-45E5-80CC-972A95499F9B}">
      <dgm:prSet/>
      <dgm:spPr/>
      <dgm:t>
        <a:bodyPr/>
        <a:lstStyle/>
        <a:p>
          <a:pPr rtl="1"/>
          <a:endParaRPr lang="he-IL" sz="200" b="1"/>
        </a:p>
      </dgm:t>
    </dgm:pt>
    <dgm:pt modelId="{9CD36AAB-1BF3-4C5C-875B-907C97B1D810}" type="sibTrans" cxnId="{44F922C1-E625-45E5-80CC-972A95499F9B}">
      <dgm:prSet/>
      <dgm:spPr/>
      <dgm:t>
        <a:bodyPr/>
        <a:lstStyle/>
        <a:p>
          <a:pPr rtl="1"/>
          <a:endParaRPr lang="he-IL" sz="200" b="1"/>
        </a:p>
      </dgm:t>
    </dgm:pt>
    <dgm:pt modelId="{48DCCBB7-A2F2-485E-8792-9B942CCF5614}">
      <dgm:prSet phldrT="[טקסט]" custT="1"/>
      <dgm:spPr/>
      <dgm:t>
        <a:bodyPr/>
        <a:lstStyle/>
        <a:p>
          <a:pPr rtl="1"/>
          <a:r>
            <a:rPr lang="he-IL" sz="700" b="1" dirty="0"/>
            <a:t>שפר</a:t>
          </a:r>
        </a:p>
      </dgm:t>
    </dgm:pt>
    <dgm:pt modelId="{523A043C-D46F-49B3-BADC-D2C3D66FA3B1}" type="parTrans" cxnId="{4E067F33-ABFA-4DB3-A22D-D68BEC2F8924}">
      <dgm:prSet/>
      <dgm:spPr/>
      <dgm:t>
        <a:bodyPr/>
        <a:lstStyle/>
        <a:p>
          <a:pPr rtl="1"/>
          <a:endParaRPr lang="he-IL" sz="200" b="1"/>
        </a:p>
      </dgm:t>
    </dgm:pt>
    <dgm:pt modelId="{1A06CF0C-AC50-4E46-9972-D9A34D6DC79D}" type="sibTrans" cxnId="{4E067F33-ABFA-4DB3-A22D-D68BEC2F8924}">
      <dgm:prSet/>
      <dgm:spPr/>
      <dgm:t>
        <a:bodyPr/>
        <a:lstStyle/>
        <a:p>
          <a:pPr rtl="1"/>
          <a:endParaRPr lang="he-IL" sz="200" b="1"/>
        </a:p>
      </dgm:t>
    </dgm:pt>
    <dgm:pt modelId="{AA656A24-956B-47DF-A394-8B6782D455DA}" type="pres">
      <dgm:prSet presAssocID="{ADBA07EF-F2D7-4AE9-833C-C1C95EE6122B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pPr rtl="1"/>
          <a:endParaRPr lang="he-IL"/>
        </a:p>
      </dgm:t>
    </dgm:pt>
    <dgm:pt modelId="{8ADBB267-2E9F-44D1-95D3-30FBAF0EB7C5}" type="pres">
      <dgm:prSet presAssocID="{6AEA71AB-4B81-4E53-9361-94A2D4119696}" presName="Accent1" presStyleCnt="0"/>
      <dgm:spPr/>
    </dgm:pt>
    <dgm:pt modelId="{E594D77B-0AF5-4161-98D0-60D4960462F5}" type="pres">
      <dgm:prSet presAssocID="{6AEA71AB-4B81-4E53-9361-94A2D4119696}" presName="Accent" presStyleLbl="node1" presStyleIdx="0" presStyleCnt="4"/>
      <dgm:spPr/>
    </dgm:pt>
    <dgm:pt modelId="{F4F78840-5C4A-4A0D-899F-987B3D9B8245}" type="pres">
      <dgm:prSet presAssocID="{6AEA71AB-4B81-4E53-9361-94A2D4119696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72705A3-0C11-4435-8234-607E7CBCC081}" type="pres">
      <dgm:prSet presAssocID="{227F51AF-C941-4070-99C5-3A7EA07CF6E3}" presName="Accent2" presStyleCnt="0"/>
      <dgm:spPr/>
    </dgm:pt>
    <dgm:pt modelId="{41C4EA21-6230-4B21-A005-BD5721639D32}" type="pres">
      <dgm:prSet presAssocID="{227F51AF-C941-4070-99C5-3A7EA07CF6E3}" presName="Accent" presStyleLbl="node1" presStyleIdx="1" presStyleCnt="4"/>
      <dgm:spPr/>
    </dgm:pt>
    <dgm:pt modelId="{AC312750-D34F-437C-BA01-064A6E6A2C65}" type="pres">
      <dgm:prSet presAssocID="{227F51AF-C941-4070-99C5-3A7EA07CF6E3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6EBC71A-9464-4728-B56F-F9E589CA0C53}" type="pres">
      <dgm:prSet presAssocID="{27D6268C-A6E7-4236-BE0E-847DF1819BF1}" presName="Accent3" presStyleCnt="0"/>
      <dgm:spPr/>
    </dgm:pt>
    <dgm:pt modelId="{BF09B46F-0B22-486D-9DEF-878ACE5EF967}" type="pres">
      <dgm:prSet presAssocID="{27D6268C-A6E7-4236-BE0E-847DF1819BF1}" presName="Accent" presStyleLbl="node1" presStyleIdx="2" presStyleCnt="4"/>
      <dgm:spPr/>
    </dgm:pt>
    <dgm:pt modelId="{D0EB4007-0235-4218-A727-4E0ABECEA57A}" type="pres">
      <dgm:prSet presAssocID="{27D6268C-A6E7-4236-BE0E-847DF1819BF1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25EE363-54CA-47FC-A5CA-88E0EDF95BC6}" type="pres">
      <dgm:prSet presAssocID="{48DCCBB7-A2F2-485E-8792-9B942CCF5614}" presName="Accent4" presStyleCnt="0"/>
      <dgm:spPr/>
    </dgm:pt>
    <dgm:pt modelId="{A102A9C2-27E9-4C8D-ABFF-30852E86A4CC}" type="pres">
      <dgm:prSet presAssocID="{48DCCBB7-A2F2-485E-8792-9B942CCF5614}" presName="Accent" presStyleLbl="node1" presStyleIdx="3" presStyleCnt="4"/>
      <dgm:spPr/>
    </dgm:pt>
    <dgm:pt modelId="{1F0D1E22-69F2-492F-B9C1-F4F24FD2A1DB}" type="pres">
      <dgm:prSet presAssocID="{48DCCBB7-A2F2-485E-8792-9B942CCF5614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8FFA1EB8-7117-4585-94BA-FBE9CFC326FC}" type="presOf" srcId="{227F51AF-C941-4070-99C5-3A7EA07CF6E3}" destId="{AC312750-D34F-437C-BA01-064A6E6A2C65}" srcOrd="0" destOrd="0" presId="urn:microsoft.com/office/officeart/2009/layout/CircleArrowProcess"/>
    <dgm:cxn modelId="{44F922C1-E625-45E5-80CC-972A95499F9B}" srcId="{ADBA07EF-F2D7-4AE9-833C-C1C95EE6122B}" destId="{27D6268C-A6E7-4236-BE0E-847DF1819BF1}" srcOrd="2" destOrd="0" parTransId="{CBA1788B-DC93-45A7-948C-817FD63A9839}" sibTransId="{9CD36AAB-1BF3-4C5C-875B-907C97B1D810}"/>
    <dgm:cxn modelId="{EB705978-CC16-4C0C-AA85-7AAFE9372911}" type="presOf" srcId="{ADBA07EF-F2D7-4AE9-833C-C1C95EE6122B}" destId="{AA656A24-956B-47DF-A394-8B6782D455DA}" srcOrd="0" destOrd="0" presId="urn:microsoft.com/office/officeart/2009/layout/CircleArrowProcess"/>
    <dgm:cxn modelId="{6F6B22C1-CD23-4D16-9631-B58350D9E212}" type="presOf" srcId="{48DCCBB7-A2F2-485E-8792-9B942CCF5614}" destId="{1F0D1E22-69F2-492F-B9C1-F4F24FD2A1DB}" srcOrd="0" destOrd="0" presId="urn:microsoft.com/office/officeart/2009/layout/CircleArrowProcess"/>
    <dgm:cxn modelId="{1340DBCE-18D0-4D04-BC9E-F90668FA3EC2}" srcId="{ADBA07EF-F2D7-4AE9-833C-C1C95EE6122B}" destId="{227F51AF-C941-4070-99C5-3A7EA07CF6E3}" srcOrd="1" destOrd="0" parTransId="{8C79972A-E103-4CE0-9129-907BFBE4D983}" sibTransId="{97EB83BE-8192-4416-9ABE-4B527F774A8D}"/>
    <dgm:cxn modelId="{382BFC64-7B7E-4F6A-8934-2B9F462FE7F6}" type="presOf" srcId="{27D6268C-A6E7-4236-BE0E-847DF1819BF1}" destId="{D0EB4007-0235-4218-A727-4E0ABECEA57A}" srcOrd="0" destOrd="0" presId="urn:microsoft.com/office/officeart/2009/layout/CircleArrowProcess"/>
    <dgm:cxn modelId="{4E067F33-ABFA-4DB3-A22D-D68BEC2F8924}" srcId="{ADBA07EF-F2D7-4AE9-833C-C1C95EE6122B}" destId="{48DCCBB7-A2F2-485E-8792-9B942CCF5614}" srcOrd="3" destOrd="0" parTransId="{523A043C-D46F-49B3-BADC-D2C3D66FA3B1}" sibTransId="{1A06CF0C-AC50-4E46-9972-D9A34D6DC79D}"/>
    <dgm:cxn modelId="{9802A469-15B6-4E27-9697-9C677EC04A4D}" type="presOf" srcId="{6AEA71AB-4B81-4E53-9361-94A2D4119696}" destId="{F4F78840-5C4A-4A0D-899F-987B3D9B8245}" srcOrd="0" destOrd="0" presId="urn:microsoft.com/office/officeart/2009/layout/CircleArrowProcess"/>
    <dgm:cxn modelId="{D19E4A9A-0DE4-41B1-A737-BD9573BE0FAA}" srcId="{ADBA07EF-F2D7-4AE9-833C-C1C95EE6122B}" destId="{6AEA71AB-4B81-4E53-9361-94A2D4119696}" srcOrd="0" destOrd="0" parTransId="{39F8303D-E12B-4C79-88B3-E49F4EE08508}" sibTransId="{DCCA27FF-F231-4C54-AB34-F431981D064D}"/>
    <dgm:cxn modelId="{6C1F4846-B64B-423D-966E-84937469FEA3}" type="presParOf" srcId="{AA656A24-956B-47DF-A394-8B6782D455DA}" destId="{8ADBB267-2E9F-44D1-95D3-30FBAF0EB7C5}" srcOrd="0" destOrd="0" presId="urn:microsoft.com/office/officeart/2009/layout/CircleArrowProcess"/>
    <dgm:cxn modelId="{DFBB8A15-C24C-422C-A6AF-414BD21DF5BE}" type="presParOf" srcId="{8ADBB267-2E9F-44D1-95D3-30FBAF0EB7C5}" destId="{E594D77B-0AF5-4161-98D0-60D4960462F5}" srcOrd="0" destOrd="0" presId="urn:microsoft.com/office/officeart/2009/layout/CircleArrowProcess"/>
    <dgm:cxn modelId="{5E16D65C-B375-47A6-8DDD-B48F43DB6CEF}" type="presParOf" srcId="{AA656A24-956B-47DF-A394-8B6782D455DA}" destId="{F4F78840-5C4A-4A0D-899F-987B3D9B8245}" srcOrd="1" destOrd="0" presId="urn:microsoft.com/office/officeart/2009/layout/CircleArrowProcess"/>
    <dgm:cxn modelId="{EE8FBA6A-DC8C-4DFB-8BEB-7F3F1B9AD730}" type="presParOf" srcId="{AA656A24-956B-47DF-A394-8B6782D455DA}" destId="{472705A3-0C11-4435-8234-607E7CBCC081}" srcOrd="2" destOrd="0" presId="urn:microsoft.com/office/officeart/2009/layout/CircleArrowProcess"/>
    <dgm:cxn modelId="{56E3FF6D-135F-4681-A5AB-319592C07803}" type="presParOf" srcId="{472705A3-0C11-4435-8234-607E7CBCC081}" destId="{41C4EA21-6230-4B21-A005-BD5721639D32}" srcOrd="0" destOrd="0" presId="urn:microsoft.com/office/officeart/2009/layout/CircleArrowProcess"/>
    <dgm:cxn modelId="{57621FDB-C23F-4060-824A-D7AB70019678}" type="presParOf" srcId="{AA656A24-956B-47DF-A394-8B6782D455DA}" destId="{AC312750-D34F-437C-BA01-064A6E6A2C65}" srcOrd="3" destOrd="0" presId="urn:microsoft.com/office/officeart/2009/layout/CircleArrowProcess"/>
    <dgm:cxn modelId="{0E161AD3-FBD9-4691-8474-BA91B4F3D07D}" type="presParOf" srcId="{AA656A24-956B-47DF-A394-8B6782D455DA}" destId="{76EBC71A-9464-4728-B56F-F9E589CA0C53}" srcOrd="4" destOrd="0" presId="urn:microsoft.com/office/officeart/2009/layout/CircleArrowProcess"/>
    <dgm:cxn modelId="{774CACB7-7BE6-4317-8430-B0A36D4AD8C1}" type="presParOf" srcId="{76EBC71A-9464-4728-B56F-F9E589CA0C53}" destId="{BF09B46F-0B22-486D-9DEF-878ACE5EF967}" srcOrd="0" destOrd="0" presId="urn:microsoft.com/office/officeart/2009/layout/CircleArrowProcess"/>
    <dgm:cxn modelId="{E84883D2-F71C-448A-A61B-DFBD2347A870}" type="presParOf" srcId="{AA656A24-956B-47DF-A394-8B6782D455DA}" destId="{D0EB4007-0235-4218-A727-4E0ABECEA57A}" srcOrd="5" destOrd="0" presId="urn:microsoft.com/office/officeart/2009/layout/CircleArrowProcess"/>
    <dgm:cxn modelId="{A683BC05-747A-4F58-A24B-3710DB44B5A8}" type="presParOf" srcId="{AA656A24-956B-47DF-A394-8B6782D455DA}" destId="{325EE363-54CA-47FC-A5CA-88E0EDF95BC6}" srcOrd="6" destOrd="0" presId="urn:microsoft.com/office/officeart/2009/layout/CircleArrowProcess"/>
    <dgm:cxn modelId="{D0FA2DB8-8A97-4DB3-A9C7-17973AF6EBF2}" type="presParOf" srcId="{325EE363-54CA-47FC-A5CA-88E0EDF95BC6}" destId="{A102A9C2-27E9-4C8D-ABFF-30852E86A4CC}" srcOrd="0" destOrd="0" presId="urn:microsoft.com/office/officeart/2009/layout/CircleArrowProcess"/>
    <dgm:cxn modelId="{5A1E088E-5881-4C9B-9189-155D86150B1E}" type="presParOf" srcId="{AA656A24-956B-47DF-A394-8B6782D455DA}" destId="{1F0D1E22-69F2-492F-B9C1-F4F24FD2A1DB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BA07EF-F2D7-4AE9-833C-C1C95EE6122B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rtl="1"/>
          <a:endParaRPr lang="he-IL"/>
        </a:p>
      </dgm:t>
    </dgm:pt>
    <dgm:pt modelId="{6AEA71AB-4B81-4E53-9361-94A2D4119696}">
      <dgm:prSet phldrT="[טקסט]" custT="1"/>
      <dgm:spPr/>
      <dgm:t>
        <a:bodyPr/>
        <a:lstStyle/>
        <a:p>
          <a:pPr rtl="1"/>
          <a:r>
            <a:rPr lang="he-IL" sz="1400" b="1" dirty="0"/>
            <a:t>תכנן</a:t>
          </a:r>
        </a:p>
      </dgm:t>
    </dgm:pt>
    <dgm:pt modelId="{39F8303D-E12B-4C79-88B3-E49F4EE08508}" type="parTrans" cxnId="{D19E4A9A-0DE4-41B1-A737-BD9573BE0FAA}">
      <dgm:prSet/>
      <dgm:spPr/>
      <dgm:t>
        <a:bodyPr/>
        <a:lstStyle/>
        <a:p>
          <a:pPr rtl="1"/>
          <a:endParaRPr lang="he-IL" sz="900" b="1"/>
        </a:p>
      </dgm:t>
    </dgm:pt>
    <dgm:pt modelId="{DCCA27FF-F231-4C54-AB34-F431981D064D}" type="sibTrans" cxnId="{D19E4A9A-0DE4-41B1-A737-BD9573BE0FAA}">
      <dgm:prSet/>
      <dgm:spPr/>
      <dgm:t>
        <a:bodyPr/>
        <a:lstStyle/>
        <a:p>
          <a:pPr rtl="1"/>
          <a:endParaRPr lang="he-IL" sz="900" b="1"/>
        </a:p>
      </dgm:t>
    </dgm:pt>
    <dgm:pt modelId="{227F51AF-C941-4070-99C5-3A7EA07CF6E3}">
      <dgm:prSet phldrT="[טקסט]" custT="1"/>
      <dgm:spPr/>
      <dgm:t>
        <a:bodyPr/>
        <a:lstStyle/>
        <a:p>
          <a:pPr rtl="1"/>
          <a:r>
            <a:rPr lang="he-IL" sz="2800" b="1" dirty="0">
              <a:solidFill>
                <a:srgbClr val="C00000"/>
              </a:solidFill>
            </a:rPr>
            <a:t>בצע</a:t>
          </a:r>
          <a:endParaRPr lang="he-IL" sz="1400" b="1" dirty="0">
            <a:solidFill>
              <a:srgbClr val="C00000"/>
            </a:solidFill>
          </a:endParaRPr>
        </a:p>
      </dgm:t>
    </dgm:pt>
    <dgm:pt modelId="{8C79972A-E103-4CE0-9129-907BFBE4D983}" type="parTrans" cxnId="{1340DBCE-18D0-4D04-BC9E-F90668FA3EC2}">
      <dgm:prSet/>
      <dgm:spPr/>
      <dgm:t>
        <a:bodyPr/>
        <a:lstStyle/>
        <a:p>
          <a:pPr rtl="1"/>
          <a:endParaRPr lang="he-IL" sz="900" b="1"/>
        </a:p>
      </dgm:t>
    </dgm:pt>
    <dgm:pt modelId="{97EB83BE-8192-4416-9ABE-4B527F774A8D}" type="sibTrans" cxnId="{1340DBCE-18D0-4D04-BC9E-F90668FA3EC2}">
      <dgm:prSet/>
      <dgm:spPr/>
      <dgm:t>
        <a:bodyPr/>
        <a:lstStyle/>
        <a:p>
          <a:pPr rtl="1"/>
          <a:endParaRPr lang="he-IL" sz="900" b="1"/>
        </a:p>
      </dgm:t>
    </dgm:pt>
    <dgm:pt modelId="{27D6268C-A6E7-4236-BE0E-847DF1819BF1}">
      <dgm:prSet phldrT="[טקסט]" custT="1"/>
      <dgm:spPr/>
      <dgm:t>
        <a:bodyPr/>
        <a:lstStyle/>
        <a:p>
          <a:pPr rtl="1"/>
          <a:r>
            <a:rPr lang="he-IL" sz="1400" b="1" dirty="0"/>
            <a:t>בדוק</a:t>
          </a:r>
        </a:p>
      </dgm:t>
    </dgm:pt>
    <dgm:pt modelId="{CBA1788B-DC93-45A7-948C-817FD63A9839}" type="parTrans" cxnId="{44F922C1-E625-45E5-80CC-972A95499F9B}">
      <dgm:prSet/>
      <dgm:spPr/>
      <dgm:t>
        <a:bodyPr/>
        <a:lstStyle/>
        <a:p>
          <a:pPr rtl="1"/>
          <a:endParaRPr lang="he-IL" sz="900" b="1"/>
        </a:p>
      </dgm:t>
    </dgm:pt>
    <dgm:pt modelId="{9CD36AAB-1BF3-4C5C-875B-907C97B1D810}" type="sibTrans" cxnId="{44F922C1-E625-45E5-80CC-972A95499F9B}">
      <dgm:prSet/>
      <dgm:spPr/>
      <dgm:t>
        <a:bodyPr/>
        <a:lstStyle/>
        <a:p>
          <a:pPr rtl="1"/>
          <a:endParaRPr lang="he-IL" sz="900" b="1"/>
        </a:p>
      </dgm:t>
    </dgm:pt>
    <dgm:pt modelId="{48DCCBB7-A2F2-485E-8792-9B942CCF5614}">
      <dgm:prSet phldrT="[טקסט]" custT="1"/>
      <dgm:spPr/>
      <dgm:t>
        <a:bodyPr/>
        <a:lstStyle/>
        <a:p>
          <a:pPr rtl="1"/>
          <a:r>
            <a:rPr lang="he-IL" sz="1400" b="1" dirty="0"/>
            <a:t>שפר</a:t>
          </a:r>
        </a:p>
      </dgm:t>
    </dgm:pt>
    <dgm:pt modelId="{523A043C-D46F-49B3-BADC-D2C3D66FA3B1}" type="parTrans" cxnId="{4E067F33-ABFA-4DB3-A22D-D68BEC2F8924}">
      <dgm:prSet/>
      <dgm:spPr/>
      <dgm:t>
        <a:bodyPr/>
        <a:lstStyle/>
        <a:p>
          <a:pPr rtl="1"/>
          <a:endParaRPr lang="he-IL" sz="900" b="1"/>
        </a:p>
      </dgm:t>
    </dgm:pt>
    <dgm:pt modelId="{1A06CF0C-AC50-4E46-9972-D9A34D6DC79D}" type="sibTrans" cxnId="{4E067F33-ABFA-4DB3-A22D-D68BEC2F8924}">
      <dgm:prSet/>
      <dgm:spPr/>
      <dgm:t>
        <a:bodyPr/>
        <a:lstStyle/>
        <a:p>
          <a:pPr rtl="1"/>
          <a:endParaRPr lang="he-IL" sz="900" b="1"/>
        </a:p>
      </dgm:t>
    </dgm:pt>
    <dgm:pt modelId="{AA656A24-956B-47DF-A394-8B6782D455DA}" type="pres">
      <dgm:prSet presAssocID="{ADBA07EF-F2D7-4AE9-833C-C1C95EE6122B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pPr rtl="1"/>
          <a:endParaRPr lang="he-IL"/>
        </a:p>
      </dgm:t>
    </dgm:pt>
    <dgm:pt modelId="{8ADBB267-2E9F-44D1-95D3-30FBAF0EB7C5}" type="pres">
      <dgm:prSet presAssocID="{6AEA71AB-4B81-4E53-9361-94A2D4119696}" presName="Accent1" presStyleCnt="0"/>
      <dgm:spPr/>
    </dgm:pt>
    <dgm:pt modelId="{E594D77B-0AF5-4161-98D0-60D4960462F5}" type="pres">
      <dgm:prSet presAssocID="{6AEA71AB-4B81-4E53-9361-94A2D4119696}" presName="Accent" presStyleLbl="node1" presStyleIdx="0" presStyleCnt="4"/>
      <dgm:spPr/>
    </dgm:pt>
    <dgm:pt modelId="{F4F78840-5C4A-4A0D-899F-987B3D9B8245}" type="pres">
      <dgm:prSet presAssocID="{6AEA71AB-4B81-4E53-9361-94A2D4119696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72705A3-0C11-4435-8234-607E7CBCC081}" type="pres">
      <dgm:prSet presAssocID="{227F51AF-C941-4070-99C5-3A7EA07CF6E3}" presName="Accent2" presStyleCnt="0"/>
      <dgm:spPr/>
    </dgm:pt>
    <dgm:pt modelId="{41C4EA21-6230-4B21-A005-BD5721639D32}" type="pres">
      <dgm:prSet presAssocID="{227F51AF-C941-4070-99C5-3A7EA07CF6E3}" presName="Accent" presStyleLbl="node1" presStyleIdx="1" presStyleCnt="4"/>
      <dgm:spPr/>
    </dgm:pt>
    <dgm:pt modelId="{AC312750-D34F-437C-BA01-064A6E6A2C65}" type="pres">
      <dgm:prSet presAssocID="{227F51AF-C941-4070-99C5-3A7EA07CF6E3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6EBC71A-9464-4728-B56F-F9E589CA0C53}" type="pres">
      <dgm:prSet presAssocID="{27D6268C-A6E7-4236-BE0E-847DF1819BF1}" presName="Accent3" presStyleCnt="0"/>
      <dgm:spPr/>
    </dgm:pt>
    <dgm:pt modelId="{BF09B46F-0B22-486D-9DEF-878ACE5EF967}" type="pres">
      <dgm:prSet presAssocID="{27D6268C-A6E7-4236-BE0E-847DF1819BF1}" presName="Accent" presStyleLbl="node1" presStyleIdx="2" presStyleCnt="4"/>
      <dgm:spPr/>
    </dgm:pt>
    <dgm:pt modelId="{D0EB4007-0235-4218-A727-4E0ABECEA57A}" type="pres">
      <dgm:prSet presAssocID="{27D6268C-A6E7-4236-BE0E-847DF1819BF1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25EE363-54CA-47FC-A5CA-88E0EDF95BC6}" type="pres">
      <dgm:prSet presAssocID="{48DCCBB7-A2F2-485E-8792-9B942CCF5614}" presName="Accent4" presStyleCnt="0"/>
      <dgm:spPr/>
    </dgm:pt>
    <dgm:pt modelId="{A102A9C2-27E9-4C8D-ABFF-30852E86A4CC}" type="pres">
      <dgm:prSet presAssocID="{48DCCBB7-A2F2-485E-8792-9B942CCF5614}" presName="Accent" presStyleLbl="node1" presStyleIdx="3" presStyleCnt="4"/>
      <dgm:spPr/>
    </dgm:pt>
    <dgm:pt modelId="{1F0D1E22-69F2-492F-B9C1-F4F24FD2A1DB}" type="pres">
      <dgm:prSet presAssocID="{48DCCBB7-A2F2-485E-8792-9B942CCF5614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1340DBCE-18D0-4D04-BC9E-F90668FA3EC2}" srcId="{ADBA07EF-F2D7-4AE9-833C-C1C95EE6122B}" destId="{227F51AF-C941-4070-99C5-3A7EA07CF6E3}" srcOrd="1" destOrd="0" parTransId="{8C79972A-E103-4CE0-9129-907BFBE4D983}" sibTransId="{97EB83BE-8192-4416-9ABE-4B527F774A8D}"/>
    <dgm:cxn modelId="{EAB8159C-E15C-455E-9491-57A130BF4BB6}" type="presOf" srcId="{227F51AF-C941-4070-99C5-3A7EA07CF6E3}" destId="{AC312750-D34F-437C-BA01-064A6E6A2C65}" srcOrd="0" destOrd="0" presId="urn:microsoft.com/office/officeart/2009/layout/CircleArrowProcess"/>
    <dgm:cxn modelId="{4E067F33-ABFA-4DB3-A22D-D68BEC2F8924}" srcId="{ADBA07EF-F2D7-4AE9-833C-C1C95EE6122B}" destId="{48DCCBB7-A2F2-485E-8792-9B942CCF5614}" srcOrd="3" destOrd="0" parTransId="{523A043C-D46F-49B3-BADC-D2C3D66FA3B1}" sibTransId="{1A06CF0C-AC50-4E46-9972-D9A34D6DC79D}"/>
    <dgm:cxn modelId="{DBAFAF2B-A647-4293-A586-50075AD66DD8}" type="presOf" srcId="{27D6268C-A6E7-4236-BE0E-847DF1819BF1}" destId="{D0EB4007-0235-4218-A727-4E0ABECEA57A}" srcOrd="0" destOrd="0" presId="urn:microsoft.com/office/officeart/2009/layout/CircleArrowProcess"/>
    <dgm:cxn modelId="{44F922C1-E625-45E5-80CC-972A95499F9B}" srcId="{ADBA07EF-F2D7-4AE9-833C-C1C95EE6122B}" destId="{27D6268C-A6E7-4236-BE0E-847DF1819BF1}" srcOrd="2" destOrd="0" parTransId="{CBA1788B-DC93-45A7-948C-817FD63A9839}" sibTransId="{9CD36AAB-1BF3-4C5C-875B-907C97B1D810}"/>
    <dgm:cxn modelId="{595A6A46-605D-451E-86AA-52793BFBEAAE}" type="presOf" srcId="{6AEA71AB-4B81-4E53-9361-94A2D4119696}" destId="{F4F78840-5C4A-4A0D-899F-987B3D9B8245}" srcOrd="0" destOrd="0" presId="urn:microsoft.com/office/officeart/2009/layout/CircleArrowProcess"/>
    <dgm:cxn modelId="{3F9976CB-0768-4C8E-A843-35697D815D2C}" type="presOf" srcId="{48DCCBB7-A2F2-485E-8792-9B942CCF5614}" destId="{1F0D1E22-69F2-492F-B9C1-F4F24FD2A1DB}" srcOrd="0" destOrd="0" presId="urn:microsoft.com/office/officeart/2009/layout/CircleArrowProcess"/>
    <dgm:cxn modelId="{E214D805-E33E-476D-B7EE-9A930F1BF1D3}" type="presOf" srcId="{ADBA07EF-F2D7-4AE9-833C-C1C95EE6122B}" destId="{AA656A24-956B-47DF-A394-8B6782D455DA}" srcOrd="0" destOrd="0" presId="urn:microsoft.com/office/officeart/2009/layout/CircleArrowProcess"/>
    <dgm:cxn modelId="{D19E4A9A-0DE4-41B1-A737-BD9573BE0FAA}" srcId="{ADBA07EF-F2D7-4AE9-833C-C1C95EE6122B}" destId="{6AEA71AB-4B81-4E53-9361-94A2D4119696}" srcOrd="0" destOrd="0" parTransId="{39F8303D-E12B-4C79-88B3-E49F4EE08508}" sibTransId="{DCCA27FF-F231-4C54-AB34-F431981D064D}"/>
    <dgm:cxn modelId="{C8B5FDB9-22DE-4702-8003-79BE62986D5D}" type="presParOf" srcId="{AA656A24-956B-47DF-A394-8B6782D455DA}" destId="{8ADBB267-2E9F-44D1-95D3-30FBAF0EB7C5}" srcOrd="0" destOrd="0" presId="urn:microsoft.com/office/officeart/2009/layout/CircleArrowProcess"/>
    <dgm:cxn modelId="{9D941CC4-3A23-48E0-889D-A48D20A1888D}" type="presParOf" srcId="{8ADBB267-2E9F-44D1-95D3-30FBAF0EB7C5}" destId="{E594D77B-0AF5-4161-98D0-60D4960462F5}" srcOrd="0" destOrd="0" presId="urn:microsoft.com/office/officeart/2009/layout/CircleArrowProcess"/>
    <dgm:cxn modelId="{D21965F7-9BB6-4461-8983-852389826A14}" type="presParOf" srcId="{AA656A24-956B-47DF-A394-8B6782D455DA}" destId="{F4F78840-5C4A-4A0D-899F-987B3D9B8245}" srcOrd="1" destOrd="0" presId="urn:microsoft.com/office/officeart/2009/layout/CircleArrowProcess"/>
    <dgm:cxn modelId="{D635DC71-1EAE-4CA1-8E53-FDDF44714986}" type="presParOf" srcId="{AA656A24-956B-47DF-A394-8B6782D455DA}" destId="{472705A3-0C11-4435-8234-607E7CBCC081}" srcOrd="2" destOrd="0" presId="urn:microsoft.com/office/officeart/2009/layout/CircleArrowProcess"/>
    <dgm:cxn modelId="{7A59BB97-3D11-4049-AED5-BE3D990F4E0F}" type="presParOf" srcId="{472705A3-0C11-4435-8234-607E7CBCC081}" destId="{41C4EA21-6230-4B21-A005-BD5721639D32}" srcOrd="0" destOrd="0" presId="urn:microsoft.com/office/officeart/2009/layout/CircleArrowProcess"/>
    <dgm:cxn modelId="{16E99985-06EC-4D30-997A-0A867F3C056D}" type="presParOf" srcId="{AA656A24-956B-47DF-A394-8B6782D455DA}" destId="{AC312750-D34F-437C-BA01-064A6E6A2C65}" srcOrd="3" destOrd="0" presId="urn:microsoft.com/office/officeart/2009/layout/CircleArrowProcess"/>
    <dgm:cxn modelId="{F40A6BE8-93F0-4D4D-AFCF-27A4FB142B5B}" type="presParOf" srcId="{AA656A24-956B-47DF-A394-8B6782D455DA}" destId="{76EBC71A-9464-4728-B56F-F9E589CA0C53}" srcOrd="4" destOrd="0" presId="urn:microsoft.com/office/officeart/2009/layout/CircleArrowProcess"/>
    <dgm:cxn modelId="{86FEF2CF-2B60-4603-A135-75F15BB2C723}" type="presParOf" srcId="{76EBC71A-9464-4728-B56F-F9E589CA0C53}" destId="{BF09B46F-0B22-486D-9DEF-878ACE5EF967}" srcOrd="0" destOrd="0" presId="urn:microsoft.com/office/officeart/2009/layout/CircleArrowProcess"/>
    <dgm:cxn modelId="{F8CC0342-E25C-436D-80B7-F82F585084FC}" type="presParOf" srcId="{AA656A24-956B-47DF-A394-8B6782D455DA}" destId="{D0EB4007-0235-4218-A727-4E0ABECEA57A}" srcOrd="5" destOrd="0" presId="urn:microsoft.com/office/officeart/2009/layout/CircleArrowProcess"/>
    <dgm:cxn modelId="{DBBD0604-A15D-4BE8-9E36-D13AB41893BF}" type="presParOf" srcId="{AA656A24-956B-47DF-A394-8B6782D455DA}" destId="{325EE363-54CA-47FC-A5CA-88E0EDF95BC6}" srcOrd="6" destOrd="0" presId="urn:microsoft.com/office/officeart/2009/layout/CircleArrowProcess"/>
    <dgm:cxn modelId="{7AD17702-E3E4-4985-B6A8-DC0063170A3C}" type="presParOf" srcId="{325EE363-54CA-47FC-A5CA-88E0EDF95BC6}" destId="{A102A9C2-27E9-4C8D-ABFF-30852E86A4CC}" srcOrd="0" destOrd="0" presId="urn:microsoft.com/office/officeart/2009/layout/CircleArrowProcess"/>
    <dgm:cxn modelId="{47C7DC04-DB3D-4E2F-B0AC-4D400C3470ED}" type="presParOf" srcId="{AA656A24-956B-47DF-A394-8B6782D455DA}" destId="{1F0D1E22-69F2-492F-B9C1-F4F24FD2A1DB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BA07EF-F2D7-4AE9-833C-C1C95EE6122B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rtl="1"/>
          <a:endParaRPr lang="he-IL"/>
        </a:p>
      </dgm:t>
    </dgm:pt>
    <dgm:pt modelId="{6AEA71AB-4B81-4E53-9361-94A2D4119696}">
      <dgm:prSet phldrT="[טקסט]" custT="1"/>
      <dgm:spPr/>
      <dgm:t>
        <a:bodyPr/>
        <a:lstStyle/>
        <a:p>
          <a:pPr rtl="1"/>
          <a:r>
            <a:rPr lang="he-IL" sz="1400" b="1" dirty="0"/>
            <a:t>תכנן</a:t>
          </a:r>
        </a:p>
      </dgm:t>
    </dgm:pt>
    <dgm:pt modelId="{39F8303D-E12B-4C79-88B3-E49F4EE08508}" type="parTrans" cxnId="{D19E4A9A-0DE4-41B1-A737-BD9573BE0FAA}">
      <dgm:prSet/>
      <dgm:spPr/>
      <dgm:t>
        <a:bodyPr/>
        <a:lstStyle/>
        <a:p>
          <a:pPr rtl="1"/>
          <a:endParaRPr lang="he-IL" sz="900" b="1"/>
        </a:p>
      </dgm:t>
    </dgm:pt>
    <dgm:pt modelId="{DCCA27FF-F231-4C54-AB34-F431981D064D}" type="sibTrans" cxnId="{D19E4A9A-0DE4-41B1-A737-BD9573BE0FAA}">
      <dgm:prSet/>
      <dgm:spPr/>
      <dgm:t>
        <a:bodyPr/>
        <a:lstStyle/>
        <a:p>
          <a:pPr rtl="1"/>
          <a:endParaRPr lang="he-IL" sz="900" b="1"/>
        </a:p>
      </dgm:t>
    </dgm:pt>
    <dgm:pt modelId="{227F51AF-C941-4070-99C5-3A7EA07CF6E3}">
      <dgm:prSet phldrT="[טקסט]" custT="1"/>
      <dgm:spPr/>
      <dgm:t>
        <a:bodyPr/>
        <a:lstStyle/>
        <a:p>
          <a:pPr rtl="1"/>
          <a:r>
            <a:rPr lang="he-IL" sz="2800" b="1" dirty="0">
              <a:solidFill>
                <a:srgbClr val="C00000"/>
              </a:solidFill>
            </a:rPr>
            <a:t>בצע</a:t>
          </a:r>
          <a:endParaRPr lang="he-IL" sz="1400" b="1" dirty="0">
            <a:solidFill>
              <a:srgbClr val="C00000"/>
            </a:solidFill>
          </a:endParaRPr>
        </a:p>
      </dgm:t>
    </dgm:pt>
    <dgm:pt modelId="{8C79972A-E103-4CE0-9129-907BFBE4D983}" type="parTrans" cxnId="{1340DBCE-18D0-4D04-BC9E-F90668FA3EC2}">
      <dgm:prSet/>
      <dgm:spPr/>
      <dgm:t>
        <a:bodyPr/>
        <a:lstStyle/>
        <a:p>
          <a:pPr rtl="1"/>
          <a:endParaRPr lang="he-IL" sz="900" b="1"/>
        </a:p>
      </dgm:t>
    </dgm:pt>
    <dgm:pt modelId="{97EB83BE-8192-4416-9ABE-4B527F774A8D}" type="sibTrans" cxnId="{1340DBCE-18D0-4D04-BC9E-F90668FA3EC2}">
      <dgm:prSet/>
      <dgm:spPr/>
      <dgm:t>
        <a:bodyPr/>
        <a:lstStyle/>
        <a:p>
          <a:pPr rtl="1"/>
          <a:endParaRPr lang="he-IL" sz="900" b="1"/>
        </a:p>
      </dgm:t>
    </dgm:pt>
    <dgm:pt modelId="{27D6268C-A6E7-4236-BE0E-847DF1819BF1}">
      <dgm:prSet phldrT="[טקסט]" custT="1"/>
      <dgm:spPr/>
      <dgm:t>
        <a:bodyPr/>
        <a:lstStyle/>
        <a:p>
          <a:pPr rtl="1"/>
          <a:r>
            <a:rPr lang="he-IL" sz="1400" b="1" dirty="0"/>
            <a:t>בדוק</a:t>
          </a:r>
        </a:p>
      </dgm:t>
    </dgm:pt>
    <dgm:pt modelId="{CBA1788B-DC93-45A7-948C-817FD63A9839}" type="parTrans" cxnId="{44F922C1-E625-45E5-80CC-972A95499F9B}">
      <dgm:prSet/>
      <dgm:spPr/>
      <dgm:t>
        <a:bodyPr/>
        <a:lstStyle/>
        <a:p>
          <a:pPr rtl="1"/>
          <a:endParaRPr lang="he-IL" sz="900" b="1"/>
        </a:p>
      </dgm:t>
    </dgm:pt>
    <dgm:pt modelId="{9CD36AAB-1BF3-4C5C-875B-907C97B1D810}" type="sibTrans" cxnId="{44F922C1-E625-45E5-80CC-972A95499F9B}">
      <dgm:prSet/>
      <dgm:spPr/>
      <dgm:t>
        <a:bodyPr/>
        <a:lstStyle/>
        <a:p>
          <a:pPr rtl="1"/>
          <a:endParaRPr lang="he-IL" sz="900" b="1"/>
        </a:p>
      </dgm:t>
    </dgm:pt>
    <dgm:pt modelId="{48DCCBB7-A2F2-485E-8792-9B942CCF5614}">
      <dgm:prSet phldrT="[טקסט]" custT="1"/>
      <dgm:spPr/>
      <dgm:t>
        <a:bodyPr/>
        <a:lstStyle/>
        <a:p>
          <a:pPr rtl="1"/>
          <a:r>
            <a:rPr lang="he-IL" sz="1400" b="1" dirty="0"/>
            <a:t>שפר</a:t>
          </a:r>
        </a:p>
      </dgm:t>
    </dgm:pt>
    <dgm:pt modelId="{523A043C-D46F-49B3-BADC-D2C3D66FA3B1}" type="parTrans" cxnId="{4E067F33-ABFA-4DB3-A22D-D68BEC2F8924}">
      <dgm:prSet/>
      <dgm:spPr/>
      <dgm:t>
        <a:bodyPr/>
        <a:lstStyle/>
        <a:p>
          <a:pPr rtl="1"/>
          <a:endParaRPr lang="he-IL" sz="900" b="1"/>
        </a:p>
      </dgm:t>
    </dgm:pt>
    <dgm:pt modelId="{1A06CF0C-AC50-4E46-9972-D9A34D6DC79D}" type="sibTrans" cxnId="{4E067F33-ABFA-4DB3-A22D-D68BEC2F8924}">
      <dgm:prSet/>
      <dgm:spPr/>
      <dgm:t>
        <a:bodyPr/>
        <a:lstStyle/>
        <a:p>
          <a:pPr rtl="1"/>
          <a:endParaRPr lang="he-IL" sz="900" b="1"/>
        </a:p>
      </dgm:t>
    </dgm:pt>
    <dgm:pt modelId="{AA656A24-956B-47DF-A394-8B6782D455DA}" type="pres">
      <dgm:prSet presAssocID="{ADBA07EF-F2D7-4AE9-833C-C1C95EE6122B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pPr rtl="1"/>
          <a:endParaRPr lang="he-IL"/>
        </a:p>
      </dgm:t>
    </dgm:pt>
    <dgm:pt modelId="{8ADBB267-2E9F-44D1-95D3-30FBAF0EB7C5}" type="pres">
      <dgm:prSet presAssocID="{6AEA71AB-4B81-4E53-9361-94A2D4119696}" presName="Accent1" presStyleCnt="0"/>
      <dgm:spPr/>
    </dgm:pt>
    <dgm:pt modelId="{E594D77B-0AF5-4161-98D0-60D4960462F5}" type="pres">
      <dgm:prSet presAssocID="{6AEA71AB-4B81-4E53-9361-94A2D4119696}" presName="Accent" presStyleLbl="node1" presStyleIdx="0" presStyleCnt="4"/>
      <dgm:spPr/>
    </dgm:pt>
    <dgm:pt modelId="{F4F78840-5C4A-4A0D-899F-987B3D9B8245}" type="pres">
      <dgm:prSet presAssocID="{6AEA71AB-4B81-4E53-9361-94A2D4119696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72705A3-0C11-4435-8234-607E7CBCC081}" type="pres">
      <dgm:prSet presAssocID="{227F51AF-C941-4070-99C5-3A7EA07CF6E3}" presName="Accent2" presStyleCnt="0"/>
      <dgm:spPr/>
    </dgm:pt>
    <dgm:pt modelId="{41C4EA21-6230-4B21-A005-BD5721639D32}" type="pres">
      <dgm:prSet presAssocID="{227F51AF-C941-4070-99C5-3A7EA07CF6E3}" presName="Accent" presStyleLbl="node1" presStyleIdx="1" presStyleCnt="4"/>
      <dgm:spPr/>
    </dgm:pt>
    <dgm:pt modelId="{AC312750-D34F-437C-BA01-064A6E6A2C65}" type="pres">
      <dgm:prSet presAssocID="{227F51AF-C941-4070-99C5-3A7EA07CF6E3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6EBC71A-9464-4728-B56F-F9E589CA0C53}" type="pres">
      <dgm:prSet presAssocID="{27D6268C-A6E7-4236-BE0E-847DF1819BF1}" presName="Accent3" presStyleCnt="0"/>
      <dgm:spPr/>
    </dgm:pt>
    <dgm:pt modelId="{BF09B46F-0B22-486D-9DEF-878ACE5EF967}" type="pres">
      <dgm:prSet presAssocID="{27D6268C-A6E7-4236-BE0E-847DF1819BF1}" presName="Accent" presStyleLbl="node1" presStyleIdx="2" presStyleCnt="4"/>
      <dgm:spPr/>
    </dgm:pt>
    <dgm:pt modelId="{D0EB4007-0235-4218-A727-4E0ABECEA57A}" type="pres">
      <dgm:prSet presAssocID="{27D6268C-A6E7-4236-BE0E-847DF1819BF1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25EE363-54CA-47FC-A5CA-88E0EDF95BC6}" type="pres">
      <dgm:prSet presAssocID="{48DCCBB7-A2F2-485E-8792-9B942CCF5614}" presName="Accent4" presStyleCnt="0"/>
      <dgm:spPr/>
    </dgm:pt>
    <dgm:pt modelId="{A102A9C2-27E9-4C8D-ABFF-30852E86A4CC}" type="pres">
      <dgm:prSet presAssocID="{48DCCBB7-A2F2-485E-8792-9B942CCF5614}" presName="Accent" presStyleLbl="node1" presStyleIdx="3" presStyleCnt="4"/>
      <dgm:spPr/>
    </dgm:pt>
    <dgm:pt modelId="{1F0D1E22-69F2-492F-B9C1-F4F24FD2A1DB}" type="pres">
      <dgm:prSet presAssocID="{48DCCBB7-A2F2-485E-8792-9B942CCF5614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1340DBCE-18D0-4D04-BC9E-F90668FA3EC2}" srcId="{ADBA07EF-F2D7-4AE9-833C-C1C95EE6122B}" destId="{227F51AF-C941-4070-99C5-3A7EA07CF6E3}" srcOrd="1" destOrd="0" parTransId="{8C79972A-E103-4CE0-9129-907BFBE4D983}" sibTransId="{97EB83BE-8192-4416-9ABE-4B527F774A8D}"/>
    <dgm:cxn modelId="{38B2B3E0-2C16-48A2-9194-F82674946C63}" type="presOf" srcId="{48DCCBB7-A2F2-485E-8792-9B942CCF5614}" destId="{1F0D1E22-69F2-492F-B9C1-F4F24FD2A1DB}" srcOrd="0" destOrd="0" presId="urn:microsoft.com/office/officeart/2009/layout/CircleArrowProcess"/>
    <dgm:cxn modelId="{13342519-F73B-4FA2-A9A0-A83438126639}" type="presOf" srcId="{227F51AF-C941-4070-99C5-3A7EA07CF6E3}" destId="{AC312750-D34F-437C-BA01-064A6E6A2C65}" srcOrd="0" destOrd="0" presId="urn:microsoft.com/office/officeart/2009/layout/CircleArrowProcess"/>
    <dgm:cxn modelId="{4E067F33-ABFA-4DB3-A22D-D68BEC2F8924}" srcId="{ADBA07EF-F2D7-4AE9-833C-C1C95EE6122B}" destId="{48DCCBB7-A2F2-485E-8792-9B942CCF5614}" srcOrd="3" destOrd="0" parTransId="{523A043C-D46F-49B3-BADC-D2C3D66FA3B1}" sibTransId="{1A06CF0C-AC50-4E46-9972-D9A34D6DC79D}"/>
    <dgm:cxn modelId="{44F922C1-E625-45E5-80CC-972A95499F9B}" srcId="{ADBA07EF-F2D7-4AE9-833C-C1C95EE6122B}" destId="{27D6268C-A6E7-4236-BE0E-847DF1819BF1}" srcOrd="2" destOrd="0" parTransId="{CBA1788B-DC93-45A7-948C-817FD63A9839}" sibTransId="{9CD36AAB-1BF3-4C5C-875B-907C97B1D810}"/>
    <dgm:cxn modelId="{8FF4FB02-1388-4A7D-A401-0510020A6E7D}" type="presOf" srcId="{ADBA07EF-F2D7-4AE9-833C-C1C95EE6122B}" destId="{AA656A24-956B-47DF-A394-8B6782D455DA}" srcOrd="0" destOrd="0" presId="urn:microsoft.com/office/officeart/2009/layout/CircleArrowProcess"/>
    <dgm:cxn modelId="{00163B8D-488D-48BE-AEA4-E54AD9534F19}" type="presOf" srcId="{27D6268C-A6E7-4236-BE0E-847DF1819BF1}" destId="{D0EB4007-0235-4218-A727-4E0ABECEA57A}" srcOrd="0" destOrd="0" presId="urn:microsoft.com/office/officeart/2009/layout/CircleArrowProcess"/>
    <dgm:cxn modelId="{1B984EE0-FB81-4F0C-8EB1-F20A9A687CD8}" type="presOf" srcId="{6AEA71AB-4B81-4E53-9361-94A2D4119696}" destId="{F4F78840-5C4A-4A0D-899F-987B3D9B8245}" srcOrd="0" destOrd="0" presId="urn:microsoft.com/office/officeart/2009/layout/CircleArrowProcess"/>
    <dgm:cxn modelId="{D19E4A9A-0DE4-41B1-A737-BD9573BE0FAA}" srcId="{ADBA07EF-F2D7-4AE9-833C-C1C95EE6122B}" destId="{6AEA71AB-4B81-4E53-9361-94A2D4119696}" srcOrd="0" destOrd="0" parTransId="{39F8303D-E12B-4C79-88B3-E49F4EE08508}" sibTransId="{DCCA27FF-F231-4C54-AB34-F431981D064D}"/>
    <dgm:cxn modelId="{E887E820-7E7D-4AE8-A573-834F0E39BFA7}" type="presParOf" srcId="{AA656A24-956B-47DF-A394-8B6782D455DA}" destId="{8ADBB267-2E9F-44D1-95D3-30FBAF0EB7C5}" srcOrd="0" destOrd="0" presId="urn:microsoft.com/office/officeart/2009/layout/CircleArrowProcess"/>
    <dgm:cxn modelId="{B8A1F6F7-33F4-41D2-BDAF-54F8B3ABB3CE}" type="presParOf" srcId="{8ADBB267-2E9F-44D1-95D3-30FBAF0EB7C5}" destId="{E594D77B-0AF5-4161-98D0-60D4960462F5}" srcOrd="0" destOrd="0" presId="urn:microsoft.com/office/officeart/2009/layout/CircleArrowProcess"/>
    <dgm:cxn modelId="{99CEA84E-6941-4A44-B64C-980E1796FAB6}" type="presParOf" srcId="{AA656A24-956B-47DF-A394-8B6782D455DA}" destId="{F4F78840-5C4A-4A0D-899F-987B3D9B8245}" srcOrd="1" destOrd="0" presId="urn:microsoft.com/office/officeart/2009/layout/CircleArrowProcess"/>
    <dgm:cxn modelId="{C4018EA1-0812-4E6D-BA91-677272252783}" type="presParOf" srcId="{AA656A24-956B-47DF-A394-8B6782D455DA}" destId="{472705A3-0C11-4435-8234-607E7CBCC081}" srcOrd="2" destOrd="0" presId="urn:microsoft.com/office/officeart/2009/layout/CircleArrowProcess"/>
    <dgm:cxn modelId="{C7911C3E-509F-4D8F-907B-D355422AD5FA}" type="presParOf" srcId="{472705A3-0C11-4435-8234-607E7CBCC081}" destId="{41C4EA21-6230-4B21-A005-BD5721639D32}" srcOrd="0" destOrd="0" presId="urn:microsoft.com/office/officeart/2009/layout/CircleArrowProcess"/>
    <dgm:cxn modelId="{DB541378-193D-4468-A235-5C8BB225EF76}" type="presParOf" srcId="{AA656A24-956B-47DF-A394-8B6782D455DA}" destId="{AC312750-D34F-437C-BA01-064A6E6A2C65}" srcOrd="3" destOrd="0" presId="urn:microsoft.com/office/officeart/2009/layout/CircleArrowProcess"/>
    <dgm:cxn modelId="{326188B1-82C2-4C92-852D-C70DB7146B16}" type="presParOf" srcId="{AA656A24-956B-47DF-A394-8B6782D455DA}" destId="{76EBC71A-9464-4728-B56F-F9E589CA0C53}" srcOrd="4" destOrd="0" presId="urn:microsoft.com/office/officeart/2009/layout/CircleArrowProcess"/>
    <dgm:cxn modelId="{2F4C9D09-69E4-43B8-B207-708D29665D86}" type="presParOf" srcId="{76EBC71A-9464-4728-B56F-F9E589CA0C53}" destId="{BF09B46F-0B22-486D-9DEF-878ACE5EF967}" srcOrd="0" destOrd="0" presId="urn:microsoft.com/office/officeart/2009/layout/CircleArrowProcess"/>
    <dgm:cxn modelId="{DD3E668F-3C56-4631-8B8E-16085668ECFA}" type="presParOf" srcId="{AA656A24-956B-47DF-A394-8B6782D455DA}" destId="{D0EB4007-0235-4218-A727-4E0ABECEA57A}" srcOrd="5" destOrd="0" presId="urn:microsoft.com/office/officeart/2009/layout/CircleArrowProcess"/>
    <dgm:cxn modelId="{D9595A2A-BECC-4D10-BF11-636BD313A70E}" type="presParOf" srcId="{AA656A24-956B-47DF-A394-8B6782D455DA}" destId="{325EE363-54CA-47FC-A5CA-88E0EDF95BC6}" srcOrd="6" destOrd="0" presId="urn:microsoft.com/office/officeart/2009/layout/CircleArrowProcess"/>
    <dgm:cxn modelId="{C010F846-CC76-4F26-8633-9B6A4DC3F217}" type="presParOf" srcId="{325EE363-54CA-47FC-A5CA-88E0EDF95BC6}" destId="{A102A9C2-27E9-4C8D-ABFF-30852E86A4CC}" srcOrd="0" destOrd="0" presId="urn:microsoft.com/office/officeart/2009/layout/CircleArrowProcess"/>
    <dgm:cxn modelId="{8069E869-AF7D-4674-83C2-AC7FC4315B34}" type="presParOf" srcId="{AA656A24-956B-47DF-A394-8B6782D455DA}" destId="{1F0D1E22-69F2-492F-B9C1-F4F24FD2A1DB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DBA07EF-F2D7-4AE9-833C-C1C95EE6122B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rtl="1"/>
          <a:endParaRPr lang="he-IL"/>
        </a:p>
      </dgm:t>
    </dgm:pt>
    <dgm:pt modelId="{6AEA71AB-4B81-4E53-9361-94A2D4119696}">
      <dgm:prSet phldrT="[טקסט]" custT="1"/>
      <dgm:spPr/>
      <dgm:t>
        <a:bodyPr/>
        <a:lstStyle/>
        <a:p>
          <a:pPr rtl="1"/>
          <a:r>
            <a:rPr lang="he-IL" sz="1400" b="1" dirty="0"/>
            <a:t>תכנן</a:t>
          </a:r>
        </a:p>
      </dgm:t>
    </dgm:pt>
    <dgm:pt modelId="{39F8303D-E12B-4C79-88B3-E49F4EE08508}" type="parTrans" cxnId="{D19E4A9A-0DE4-41B1-A737-BD9573BE0FAA}">
      <dgm:prSet/>
      <dgm:spPr/>
      <dgm:t>
        <a:bodyPr/>
        <a:lstStyle/>
        <a:p>
          <a:pPr rtl="1"/>
          <a:endParaRPr lang="he-IL" sz="900" b="1"/>
        </a:p>
      </dgm:t>
    </dgm:pt>
    <dgm:pt modelId="{DCCA27FF-F231-4C54-AB34-F431981D064D}" type="sibTrans" cxnId="{D19E4A9A-0DE4-41B1-A737-BD9573BE0FAA}">
      <dgm:prSet/>
      <dgm:spPr/>
      <dgm:t>
        <a:bodyPr/>
        <a:lstStyle/>
        <a:p>
          <a:pPr rtl="1"/>
          <a:endParaRPr lang="he-IL" sz="900" b="1"/>
        </a:p>
      </dgm:t>
    </dgm:pt>
    <dgm:pt modelId="{227F51AF-C941-4070-99C5-3A7EA07CF6E3}">
      <dgm:prSet phldrT="[טקסט]" custT="1"/>
      <dgm:spPr/>
      <dgm:t>
        <a:bodyPr/>
        <a:lstStyle/>
        <a:p>
          <a:pPr rtl="1"/>
          <a:r>
            <a:rPr lang="he-IL" sz="1400" b="1" dirty="0"/>
            <a:t>בצע</a:t>
          </a:r>
        </a:p>
      </dgm:t>
    </dgm:pt>
    <dgm:pt modelId="{8C79972A-E103-4CE0-9129-907BFBE4D983}" type="parTrans" cxnId="{1340DBCE-18D0-4D04-BC9E-F90668FA3EC2}">
      <dgm:prSet/>
      <dgm:spPr/>
      <dgm:t>
        <a:bodyPr/>
        <a:lstStyle/>
        <a:p>
          <a:pPr rtl="1"/>
          <a:endParaRPr lang="he-IL" sz="900" b="1"/>
        </a:p>
      </dgm:t>
    </dgm:pt>
    <dgm:pt modelId="{97EB83BE-8192-4416-9ABE-4B527F774A8D}" type="sibTrans" cxnId="{1340DBCE-18D0-4D04-BC9E-F90668FA3EC2}">
      <dgm:prSet/>
      <dgm:spPr/>
      <dgm:t>
        <a:bodyPr/>
        <a:lstStyle/>
        <a:p>
          <a:pPr rtl="1"/>
          <a:endParaRPr lang="he-IL" sz="900" b="1"/>
        </a:p>
      </dgm:t>
    </dgm:pt>
    <dgm:pt modelId="{27D6268C-A6E7-4236-BE0E-847DF1819BF1}">
      <dgm:prSet phldrT="[טקסט]" custT="1"/>
      <dgm:spPr/>
      <dgm:t>
        <a:bodyPr/>
        <a:lstStyle/>
        <a:p>
          <a:pPr rtl="1"/>
          <a:r>
            <a:rPr lang="he-IL" sz="2000" b="1" dirty="0">
              <a:solidFill>
                <a:srgbClr val="C00000"/>
              </a:solidFill>
            </a:rPr>
            <a:t>בדוק</a:t>
          </a:r>
          <a:endParaRPr lang="he-IL" sz="1400" b="1" dirty="0">
            <a:solidFill>
              <a:srgbClr val="C00000"/>
            </a:solidFill>
          </a:endParaRPr>
        </a:p>
      </dgm:t>
    </dgm:pt>
    <dgm:pt modelId="{CBA1788B-DC93-45A7-948C-817FD63A9839}" type="parTrans" cxnId="{44F922C1-E625-45E5-80CC-972A95499F9B}">
      <dgm:prSet/>
      <dgm:spPr/>
      <dgm:t>
        <a:bodyPr/>
        <a:lstStyle/>
        <a:p>
          <a:pPr rtl="1"/>
          <a:endParaRPr lang="he-IL" sz="900" b="1"/>
        </a:p>
      </dgm:t>
    </dgm:pt>
    <dgm:pt modelId="{9CD36AAB-1BF3-4C5C-875B-907C97B1D810}" type="sibTrans" cxnId="{44F922C1-E625-45E5-80CC-972A95499F9B}">
      <dgm:prSet/>
      <dgm:spPr/>
      <dgm:t>
        <a:bodyPr/>
        <a:lstStyle/>
        <a:p>
          <a:pPr rtl="1"/>
          <a:endParaRPr lang="he-IL" sz="900" b="1"/>
        </a:p>
      </dgm:t>
    </dgm:pt>
    <dgm:pt modelId="{48DCCBB7-A2F2-485E-8792-9B942CCF5614}">
      <dgm:prSet phldrT="[טקסט]" custT="1"/>
      <dgm:spPr/>
      <dgm:t>
        <a:bodyPr/>
        <a:lstStyle/>
        <a:p>
          <a:pPr rtl="1"/>
          <a:r>
            <a:rPr lang="he-IL" sz="1400" b="1" dirty="0"/>
            <a:t>שפר</a:t>
          </a:r>
        </a:p>
      </dgm:t>
    </dgm:pt>
    <dgm:pt modelId="{523A043C-D46F-49B3-BADC-D2C3D66FA3B1}" type="parTrans" cxnId="{4E067F33-ABFA-4DB3-A22D-D68BEC2F8924}">
      <dgm:prSet/>
      <dgm:spPr/>
      <dgm:t>
        <a:bodyPr/>
        <a:lstStyle/>
        <a:p>
          <a:pPr rtl="1"/>
          <a:endParaRPr lang="he-IL" sz="900" b="1"/>
        </a:p>
      </dgm:t>
    </dgm:pt>
    <dgm:pt modelId="{1A06CF0C-AC50-4E46-9972-D9A34D6DC79D}" type="sibTrans" cxnId="{4E067F33-ABFA-4DB3-A22D-D68BEC2F8924}">
      <dgm:prSet/>
      <dgm:spPr/>
      <dgm:t>
        <a:bodyPr/>
        <a:lstStyle/>
        <a:p>
          <a:pPr rtl="1"/>
          <a:endParaRPr lang="he-IL" sz="900" b="1"/>
        </a:p>
      </dgm:t>
    </dgm:pt>
    <dgm:pt modelId="{AA656A24-956B-47DF-A394-8B6782D455DA}" type="pres">
      <dgm:prSet presAssocID="{ADBA07EF-F2D7-4AE9-833C-C1C95EE6122B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pPr rtl="1"/>
          <a:endParaRPr lang="he-IL"/>
        </a:p>
      </dgm:t>
    </dgm:pt>
    <dgm:pt modelId="{8ADBB267-2E9F-44D1-95D3-30FBAF0EB7C5}" type="pres">
      <dgm:prSet presAssocID="{6AEA71AB-4B81-4E53-9361-94A2D4119696}" presName="Accent1" presStyleCnt="0"/>
      <dgm:spPr/>
    </dgm:pt>
    <dgm:pt modelId="{E594D77B-0AF5-4161-98D0-60D4960462F5}" type="pres">
      <dgm:prSet presAssocID="{6AEA71AB-4B81-4E53-9361-94A2D4119696}" presName="Accent" presStyleLbl="node1" presStyleIdx="0" presStyleCnt="4"/>
      <dgm:spPr/>
    </dgm:pt>
    <dgm:pt modelId="{F4F78840-5C4A-4A0D-899F-987B3D9B8245}" type="pres">
      <dgm:prSet presAssocID="{6AEA71AB-4B81-4E53-9361-94A2D4119696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72705A3-0C11-4435-8234-607E7CBCC081}" type="pres">
      <dgm:prSet presAssocID="{227F51AF-C941-4070-99C5-3A7EA07CF6E3}" presName="Accent2" presStyleCnt="0"/>
      <dgm:spPr/>
    </dgm:pt>
    <dgm:pt modelId="{41C4EA21-6230-4B21-A005-BD5721639D32}" type="pres">
      <dgm:prSet presAssocID="{227F51AF-C941-4070-99C5-3A7EA07CF6E3}" presName="Accent" presStyleLbl="node1" presStyleIdx="1" presStyleCnt="4"/>
      <dgm:spPr/>
    </dgm:pt>
    <dgm:pt modelId="{AC312750-D34F-437C-BA01-064A6E6A2C65}" type="pres">
      <dgm:prSet presAssocID="{227F51AF-C941-4070-99C5-3A7EA07CF6E3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6EBC71A-9464-4728-B56F-F9E589CA0C53}" type="pres">
      <dgm:prSet presAssocID="{27D6268C-A6E7-4236-BE0E-847DF1819BF1}" presName="Accent3" presStyleCnt="0"/>
      <dgm:spPr/>
    </dgm:pt>
    <dgm:pt modelId="{BF09B46F-0B22-486D-9DEF-878ACE5EF967}" type="pres">
      <dgm:prSet presAssocID="{27D6268C-A6E7-4236-BE0E-847DF1819BF1}" presName="Accent" presStyleLbl="node1" presStyleIdx="2" presStyleCnt="4"/>
      <dgm:spPr/>
    </dgm:pt>
    <dgm:pt modelId="{D0EB4007-0235-4218-A727-4E0ABECEA57A}" type="pres">
      <dgm:prSet presAssocID="{27D6268C-A6E7-4236-BE0E-847DF1819BF1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25EE363-54CA-47FC-A5CA-88E0EDF95BC6}" type="pres">
      <dgm:prSet presAssocID="{48DCCBB7-A2F2-485E-8792-9B942CCF5614}" presName="Accent4" presStyleCnt="0"/>
      <dgm:spPr/>
    </dgm:pt>
    <dgm:pt modelId="{A102A9C2-27E9-4C8D-ABFF-30852E86A4CC}" type="pres">
      <dgm:prSet presAssocID="{48DCCBB7-A2F2-485E-8792-9B942CCF5614}" presName="Accent" presStyleLbl="node1" presStyleIdx="3" presStyleCnt="4"/>
      <dgm:spPr/>
    </dgm:pt>
    <dgm:pt modelId="{1F0D1E22-69F2-492F-B9C1-F4F24FD2A1DB}" type="pres">
      <dgm:prSet presAssocID="{48DCCBB7-A2F2-485E-8792-9B942CCF5614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1340DBCE-18D0-4D04-BC9E-F90668FA3EC2}" srcId="{ADBA07EF-F2D7-4AE9-833C-C1C95EE6122B}" destId="{227F51AF-C941-4070-99C5-3A7EA07CF6E3}" srcOrd="1" destOrd="0" parTransId="{8C79972A-E103-4CE0-9129-907BFBE4D983}" sibTransId="{97EB83BE-8192-4416-9ABE-4B527F774A8D}"/>
    <dgm:cxn modelId="{1CFB8C14-5C9D-4457-9A15-C96C0AAB3F9E}" type="presOf" srcId="{27D6268C-A6E7-4236-BE0E-847DF1819BF1}" destId="{D0EB4007-0235-4218-A727-4E0ABECEA57A}" srcOrd="0" destOrd="0" presId="urn:microsoft.com/office/officeart/2009/layout/CircleArrowProcess"/>
    <dgm:cxn modelId="{F265FA41-E55F-4AF2-B955-22110ED60F54}" type="presOf" srcId="{ADBA07EF-F2D7-4AE9-833C-C1C95EE6122B}" destId="{AA656A24-956B-47DF-A394-8B6782D455DA}" srcOrd="0" destOrd="0" presId="urn:microsoft.com/office/officeart/2009/layout/CircleArrowProcess"/>
    <dgm:cxn modelId="{702B84B9-5592-4E9D-B136-DAD32CBBA40C}" type="presOf" srcId="{6AEA71AB-4B81-4E53-9361-94A2D4119696}" destId="{F4F78840-5C4A-4A0D-899F-987B3D9B8245}" srcOrd="0" destOrd="0" presId="urn:microsoft.com/office/officeart/2009/layout/CircleArrowProcess"/>
    <dgm:cxn modelId="{4E067F33-ABFA-4DB3-A22D-D68BEC2F8924}" srcId="{ADBA07EF-F2D7-4AE9-833C-C1C95EE6122B}" destId="{48DCCBB7-A2F2-485E-8792-9B942CCF5614}" srcOrd="3" destOrd="0" parTransId="{523A043C-D46F-49B3-BADC-D2C3D66FA3B1}" sibTransId="{1A06CF0C-AC50-4E46-9972-D9A34D6DC79D}"/>
    <dgm:cxn modelId="{44F922C1-E625-45E5-80CC-972A95499F9B}" srcId="{ADBA07EF-F2D7-4AE9-833C-C1C95EE6122B}" destId="{27D6268C-A6E7-4236-BE0E-847DF1819BF1}" srcOrd="2" destOrd="0" parTransId="{CBA1788B-DC93-45A7-948C-817FD63A9839}" sibTransId="{9CD36AAB-1BF3-4C5C-875B-907C97B1D810}"/>
    <dgm:cxn modelId="{787BCF0E-CD6D-458B-BAAF-723816052FCD}" type="presOf" srcId="{48DCCBB7-A2F2-485E-8792-9B942CCF5614}" destId="{1F0D1E22-69F2-492F-B9C1-F4F24FD2A1DB}" srcOrd="0" destOrd="0" presId="urn:microsoft.com/office/officeart/2009/layout/CircleArrowProcess"/>
    <dgm:cxn modelId="{33C75D32-BF7F-4BDE-833B-5332AADAEB63}" type="presOf" srcId="{227F51AF-C941-4070-99C5-3A7EA07CF6E3}" destId="{AC312750-D34F-437C-BA01-064A6E6A2C65}" srcOrd="0" destOrd="0" presId="urn:microsoft.com/office/officeart/2009/layout/CircleArrowProcess"/>
    <dgm:cxn modelId="{D19E4A9A-0DE4-41B1-A737-BD9573BE0FAA}" srcId="{ADBA07EF-F2D7-4AE9-833C-C1C95EE6122B}" destId="{6AEA71AB-4B81-4E53-9361-94A2D4119696}" srcOrd="0" destOrd="0" parTransId="{39F8303D-E12B-4C79-88B3-E49F4EE08508}" sibTransId="{DCCA27FF-F231-4C54-AB34-F431981D064D}"/>
    <dgm:cxn modelId="{5C451168-89ED-4845-A296-146C0F828898}" type="presParOf" srcId="{AA656A24-956B-47DF-A394-8B6782D455DA}" destId="{8ADBB267-2E9F-44D1-95D3-30FBAF0EB7C5}" srcOrd="0" destOrd="0" presId="urn:microsoft.com/office/officeart/2009/layout/CircleArrowProcess"/>
    <dgm:cxn modelId="{7AE95777-8453-4E44-8D53-85B65886F53A}" type="presParOf" srcId="{8ADBB267-2E9F-44D1-95D3-30FBAF0EB7C5}" destId="{E594D77B-0AF5-4161-98D0-60D4960462F5}" srcOrd="0" destOrd="0" presId="urn:microsoft.com/office/officeart/2009/layout/CircleArrowProcess"/>
    <dgm:cxn modelId="{79FD4C50-B885-4223-8628-3B4C9F8CFDAA}" type="presParOf" srcId="{AA656A24-956B-47DF-A394-8B6782D455DA}" destId="{F4F78840-5C4A-4A0D-899F-987B3D9B8245}" srcOrd="1" destOrd="0" presId="urn:microsoft.com/office/officeart/2009/layout/CircleArrowProcess"/>
    <dgm:cxn modelId="{C2E43061-3D25-4703-860A-D1B0E23CFF85}" type="presParOf" srcId="{AA656A24-956B-47DF-A394-8B6782D455DA}" destId="{472705A3-0C11-4435-8234-607E7CBCC081}" srcOrd="2" destOrd="0" presId="urn:microsoft.com/office/officeart/2009/layout/CircleArrowProcess"/>
    <dgm:cxn modelId="{426D2D6E-A568-4A86-8B83-4CF41A62BFF8}" type="presParOf" srcId="{472705A3-0C11-4435-8234-607E7CBCC081}" destId="{41C4EA21-6230-4B21-A005-BD5721639D32}" srcOrd="0" destOrd="0" presId="urn:microsoft.com/office/officeart/2009/layout/CircleArrowProcess"/>
    <dgm:cxn modelId="{50A55EC1-94B6-4AA4-A851-3D04478E978F}" type="presParOf" srcId="{AA656A24-956B-47DF-A394-8B6782D455DA}" destId="{AC312750-D34F-437C-BA01-064A6E6A2C65}" srcOrd="3" destOrd="0" presId="urn:microsoft.com/office/officeart/2009/layout/CircleArrowProcess"/>
    <dgm:cxn modelId="{DBC4F922-C704-439A-8F7A-372EBB67F2E8}" type="presParOf" srcId="{AA656A24-956B-47DF-A394-8B6782D455DA}" destId="{76EBC71A-9464-4728-B56F-F9E589CA0C53}" srcOrd="4" destOrd="0" presId="urn:microsoft.com/office/officeart/2009/layout/CircleArrowProcess"/>
    <dgm:cxn modelId="{AA93322F-0F6E-48A9-BFC0-986F9BC51212}" type="presParOf" srcId="{76EBC71A-9464-4728-B56F-F9E589CA0C53}" destId="{BF09B46F-0B22-486D-9DEF-878ACE5EF967}" srcOrd="0" destOrd="0" presId="urn:microsoft.com/office/officeart/2009/layout/CircleArrowProcess"/>
    <dgm:cxn modelId="{F14E94B8-7188-4DFB-9743-C5DB8F6EBCEA}" type="presParOf" srcId="{AA656A24-956B-47DF-A394-8B6782D455DA}" destId="{D0EB4007-0235-4218-A727-4E0ABECEA57A}" srcOrd="5" destOrd="0" presId="urn:microsoft.com/office/officeart/2009/layout/CircleArrowProcess"/>
    <dgm:cxn modelId="{54C84261-1DA3-4637-A48C-5D45ED74B826}" type="presParOf" srcId="{AA656A24-956B-47DF-A394-8B6782D455DA}" destId="{325EE363-54CA-47FC-A5CA-88E0EDF95BC6}" srcOrd="6" destOrd="0" presId="urn:microsoft.com/office/officeart/2009/layout/CircleArrowProcess"/>
    <dgm:cxn modelId="{1D004DAC-2969-4C52-BEFA-5E1E3ADF055E}" type="presParOf" srcId="{325EE363-54CA-47FC-A5CA-88E0EDF95BC6}" destId="{A102A9C2-27E9-4C8D-ABFF-30852E86A4CC}" srcOrd="0" destOrd="0" presId="urn:microsoft.com/office/officeart/2009/layout/CircleArrowProcess"/>
    <dgm:cxn modelId="{CF3C4A02-0A5A-4C35-8BD7-B58805A8ED04}" type="presParOf" srcId="{AA656A24-956B-47DF-A394-8B6782D455DA}" destId="{1F0D1E22-69F2-492F-B9C1-F4F24FD2A1DB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DBA07EF-F2D7-4AE9-833C-C1C95EE6122B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rtl="1"/>
          <a:endParaRPr lang="he-IL"/>
        </a:p>
      </dgm:t>
    </dgm:pt>
    <dgm:pt modelId="{6AEA71AB-4B81-4E53-9361-94A2D4119696}">
      <dgm:prSet phldrT="[טקסט]" custT="1"/>
      <dgm:spPr/>
      <dgm:t>
        <a:bodyPr/>
        <a:lstStyle/>
        <a:p>
          <a:pPr rtl="1"/>
          <a:r>
            <a:rPr lang="he-IL" sz="1200" b="1" dirty="0">
              <a:solidFill>
                <a:srgbClr val="C00000"/>
              </a:solidFill>
            </a:rPr>
            <a:t>תכנן</a:t>
          </a:r>
        </a:p>
      </dgm:t>
    </dgm:pt>
    <dgm:pt modelId="{39F8303D-E12B-4C79-88B3-E49F4EE08508}" type="parTrans" cxnId="{D19E4A9A-0DE4-41B1-A737-BD9573BE0FAA}">
      <dgm:prSet/>
      <dgm:spPr/>
      <dgm:t>
        <a:bodyPr/>
        <a:lstStyle/>
        <a:p>
          <a:pPr rtl="1"/>
          <a:endParaRPr lang="he-IL" sz="900" b="1"/>
        </a:p>
      </dgm:t>
    </dgm:pt>
    <dgm:pt modelId="{DCCA27FF-F231-4C54-AB34-F431981D064D}" type="sibTrans" cxnId="{D19E4A9A-0DE4-41B1-A737-BD9573BE0FAA}">
      <dgm:prSet/>
      <dgm:spPr/>
      <dgm:t>
        <a:bodyPr/>
        <a:lstStyle/>
        <a:p>
          <a:pPr rtl="1"/>
          <a:endParaRPr lang="he-IL" sz="900" b="1"/>
        </a:p>
      </dgm:t>
    </dgm:pt>
    <dgm:pt modelId="{227F51AF-C941-4070-99C5-3A7EA07CF6E3}">
      <dgm:prSet phldrT="[טקסט]" custT="1"/>
      <dgm:spPr/>
      <dgm:t>
        <a:bodyPr/>
        <a:lstStyle/>
        <a:p>
          <a:pPr rtl="1"/>
          <a:r>
            <a:rPr lang="he-IL" sz="1400" b="1" dirty="0"/>
            <a:t>בצע</a:t>
          </a:r>
        </a:p>
      </dgm:t>
    </dgm:pt>
    <dgm:pt modelId="{8C79972A-E103-4CE0-9129-907BFBE4D983}" type="parTrans" cxnId="{1340DBCE-18D0-4D04-BC9E-F90668FA3EC2}">
      <dgm:prSet/>
      <dgm:spPr/>
      <dgm:t>
        <a:bodyPr/>
        <a:lstStyle/>
        <a:p>
          <a:pPr rtl="1"/>
          <a:endParaRPr lang="he-IL" sz="900" b="1"/>
        </a:p>
      </dgm:t>
    </dgm:pt>
    <dgm:pt modelId="{97EB83BE-8192-4416-9ABE-4B527F774A8D}" type="sibTrans" cxnId="{1340DBCE-18D0-4D04-BC9E-F90668FA3EC2}">
      <dgm:prSet/>
      <dgm:spPr/>
      <dgm:t>
        <a:bodyPr/>
        <a:lstStyle/>
        <a:p>
          <a:pPr rtl="1"/>
          <a:endParaRPr lang="he-IL" sz="900" b="1"/>
        </a:p>
      </dgm:t>
    </dgm:pt>
    <dgm:pt modelId="{27D6268C-A6E7-4236-BE0E-847DF1819BF1}">
      <dgm:prSet phldrT="[טקסט]" custT="1"/>
      <dgm:spPr/>
      <dgm:t>
        <a:bodyPr/>
        <a:lstStyle/>
        <a:p>
          <a:pPr rtl="1"/>
          <a:r>
            <a:rPr lang="he-IL" sz="1400" b="1" dirty="0"/>
            <a:t>בדוק</a:t>
          </a:r>
        </a:p>
      </dgm:t>
    </dgm:pt>
    <dgm:pt modelId="{CBA1788B-DC93-45A7-948C-817FD63A9839}" type="parTrans" cxnId="{44F922C1-E625-45E5-80CC-972A95499F9B}">
      <dgm:prSet/>
      <dgm:spPr/>
      <dgm:t>
        <a:bodyPr/>
        <a:lstStyle/>
        <a:p>
          <a:pPr rtl="1"/>
          <a:endParaRPr lang="he-IL" sz="900" b="1"/>
        </a:p>
      </dgm:t>
    </dgm:pt>
    <dgm:pt modelId="{9CD36AAB-1BF3-4C5C-875B-907C97B1D810}" type="sibTrans" cxnId="{44F922C1-E625-45E5-80CC-972A95499F9B}">
      <dgm:prSet/>
      <dgm:spPr/>
      <dgm:t>
        <a:bodyPr/>
        <a:lstStyle/>
        <a:p>
          <a:pPr rtl="1"/>
          <a:endParaRPr lang="he-IL" sz="900" b="1"/>
        </a:p>
      </dgm:t>
    </dgm:pt>
    <dgm:pt modelId="{48DCCBB7-A2F2-485E-8792-9B942CCF5614}">
      <dgm:prSet phldrT="[טקסט]" custT="1"/>
      <dgm:spPr/>
      <dgm:t>
        <a:bodyPr/>
        <a:lstStyle/>
        <a:p>
          <a:pPr rtl="1"/>
          <a:r>
            <a:rPr lang="he-IL" sz="1400" b="1" dirty="0"/>
            <a:t>שפר</a:t>
          </a:r>
        </a:p>
      </dgm:t>
    </dgm:pt>
    <dgm:pt modelId="{523A043C-D46F-49B3-BADC-D2C3D66FA3B1}" type="parTrans" cxnId="{4E067F33-ABFA-4DB3-A22D-D68BEC2F8924}">
      <dgm:prSet/>
      <dgm:spPr/>
      <dgm:t>
        <a:bodyPr/>
        <a:lstStyle/>
        <a:p>
          <a:pPr rtl="1"/>
          <a:endParaRPr lang="he-IL" sz="900" b="1"/>
        </a:p>
      </dgm:t>
    </dgm:pt>
    <dgm:pt modelId="{1A06CF0C-AC50-4E46-9972-D9A34D6DC79D}" type="sibTrans" cxnId="{4E067F33-ABFA-4DB3-A22D-D68BEC2F8924}">
      <dgm:prSet/>
      <dgm:spPr/>
      <dgm:t>
        <a:bodyPr/>
        <a:lstStyle/>
        <a:p>
          <a:pPr rtl="1"/>
          <a:endParaRPr lang="he-IL" sz="900" b="1"/>
        </a:p>
      </dgm:t>
    </dgm:pt>
    <dgm:pt modelId="{AA656A24-956B-47DF-A394-8B6782D455DA}" type="pres">
      <dgm:prSet presAssocID="{ADBA07EF-F2D7-4AE9-833C-C1C95EE6122B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pPr rtl="1"/>
          <a:endParaRPr lang="he-IL"/>
        </a:p>
      </dgm:t>
    </dgm:pt>
    <dgm:pt modelId="{8ADBB267-2E9F-44D1-95D3-30FBAF0EB7C5}" type="pres">
      <dgm:prSet presAssocID="{6AEA71AB-4B81-4E53-9361-94A2D4119696}" presName="Accent1" presStyleCnt="0"/>
      <dgm:spPr/>
    </dgm:pt>
    <dgm:pt modelId="{E594D77B-0AF5-4161-98D0-60D4960462F5}" type="pres">
      <dgm:prSet presAssocID="{6AEA71AB-4B81-4E53-9361-94A2D4119696}" presName="Accent" presStyleLbl="node1" presStyleIdx="0" presStyleCnt="4"/>
      <dgm:spPr/>
    </dgm:pt>
    <dgm:pt modelId="{F4F78840-5C4A-4A0D-899F-987B3D9B8245}" type="pres">
      <dgm:prSet presAssocID="{6AEA71AB-4B81-4E53-9361-94A2D4119696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72705A3-0C11-4435-8234-607E7CBCC081}" type="pres">
      <dgm:prSet presAssocID="{227F51AF-C941-4070-99C5-3A7EA07CF6E3}" presName="Accent2" presStyleCnt="0"/>
      <dgm:spPr/>
    </dgm:pt>
    <dgm:pt modelId="{41C4EA21-6230-4B21-A005-BD5721639D32}" type="pres">
      <dgm:prSet presAssocID="{227F51AF-C941-4070-99C5-3A7EA07CF6E3}" presName="Accent" presStyleLbl="node1" presStyleIdx="1" presStyleCnt="4"/>
      <dgm:spPr/>
    </dgm:pt>
    <dgm:pt modelId="{AC312750-D34F-437C-BA01-064A6E6A2C65}" type="pres">
      <dgm:prSet presAssocID="{227F51AF-C941-4070-99C5-3A7EA07CF6E3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6EBC71A-9464-4728-B56F-F9E589CA0C53}" type="pres">
      <dgm:prSet presAssocID="{27D6268C-A6E7-4236-BE0E-847DF1819BF1}" presName="Accent3" presStyleCnt="0"/>
      <dgm:spPr/>
    </dgm:pt>
    <dgm:pt modelId="{BF09B46F-0B22-486D-9DEF-878ACE5EF967}" type="pres">
      <dgm:prSet presAssocID="{27D6268C-A6E7-4236-BE0E-847DF1819BF1}" presName="Accent" presStyleLbl="node1" presStyleIdx="2" presStyleCnt="4"/>
      <dgm:spPr/>
    </dgm:pt>
    <dgm:pt modelId="{D0EB4007-0235-4218-A727-4E0ABECEA57A}" type="pres">
      <dgm:prSet presAssocID="{27D6268C-A6E7-4236-BE0E-847DF1819BF1}" presName="Parent3" presStyleLbl="revTx" presStyleIdx="2" presStyleCnt="4" custScaleX="134015" custScaleY="9888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25EE363-54CA-47FC-A5CA-88E0EDF95BC6}" type="pres">
      <dgm:prSet presAssocID="{48DCCBB7-A2F2-485E-8792-9B942CCF5614}" presName="Accent4" presStyleCnt="0"/>
      <dgm:spPr/>
    </dgm:pt>
    <dgm:pt modelId="{A102A9C2-27E9-4C8D-ABFF-30852E86A4CC}" type="pres">
      <dgm:prSet presAssocID="{48DCCBB7-A2F2-485E-8792-9B942CCF5614}" presName="Accent" presStyleLbl="node1" presStyleIdx="3" presStyleCnt="4"/>
      <dgm:spPr/>
    </dgm:pt>
    <dgm:pt modelId="{1F0D1E22-69F2-492F-B9C1-F4F24FD2A1DB}" type="pres">
      <dgm:prSet presAssocID="{48DCCBB7-A2F2-485E-8792-9B942CCF5614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1340DBCE-18D0-4D04-BC9E-F90668FA3EC2}" srcId="{ADBA07EF-F2D7-4AE9-833C-C1C95EE6122B}" destId="{227F51AF-C941-4070-99C5-3A7EA07CF6E3}" srcOrd="1" destOrd="0" parTransId="{8C79972A-E103-4CE0-9129-907BFBE4D983}" sibTransId="{97EB83BE-8192-4416-9ABE-4B527F774A8D}"/>
    <dgm:cxn modelId="{B6882EC1-6C26-47D8-8C00-B3EAAB5AED6F}" type="presOf" srcId="{48DCCBB7-A2F2-485E-8792-9B942CCF5614}" destId="{1F0D1E22-69F2-492F-B9C1-F4F24FD2A1DB}" srcOrd="0" destOrd="0" presId="urn:microsoft.com/office/officeart/2009/layout/CircleArrowProcess"/>
    <dgm:cxn modelId="{4E067F33-ABFA-4DB3-A22D-D68BEC2F8924}" srcId="{ADBA07EF-F2D7-4AE9-833C-C1C95EE6122B}" destId="{48DCCBB7-A2F2-485E-8792-9B942CCF5614}" srcOrd="3" destOrd="0" parTransId="{523A043C-D46F-49B3-BADC-D2C3D66FA3B1}" sibTransId="{1A06CF0C-AC50-4E46-9972-D9A34D6DC79D}"/>
    <dgm:cxn modelId="{44F922C1-E625-45E5-80CC-972A95499F9B}" srcId="{ADBA07EF-F2D7-4AE9-833C-C1C95EE6122B}" destId="{27D6268C-A6E7-4236-BE0E-847DF1819BF1}" srcOrd="2" destOrd="0" parTransId="{CBA1788B-DC93-45A7-948C-817FD63A9839}" sibTransId="{9CD36AAB-1BF3-4C5C-875B-907C97B1D810}"/>
    <dgm:cxn modelId="{FC50D252-14F7-4085-AE9A-9921CA1CFAB3}" type="presOf" srcId="{27D6268C-A6E7-4236-BE0E-847DF1819BF1}" destId="{D0EB4007-0235-4218-A727-4E0ABECEA57A}" srcOrd="0" destOrd="0" presId="urn:microsoft.com/office/officeart/2009/layout/CircleArrowProcess"/>
    <dgm:cxn modelId="{33E7D419-068C-40A3-A18E-FC76E8ED8DF0}" type="presOf" srcId="{227F51AF-C941-4070-99C5-3A7EA07CF6E3}" destId="{AC312750-D34F-437C-BA01-064A6E6A2C65}" srcOrd="0" destOrd="0" presId="urn:microsoft.com/office/officeart/2009/layout/CircleArrowProcess"/>
    <dgm:cxn modelId="{A82202D9-DB05-4904-9130-55F432EFD741}" type="presOf" srcId="{ADBA07EF-F2D7-4AE9-833C-C1C95EE6122B}" destId="{AA656A24-956B-47DF-A394-8B6782D455DA}" srcOrd="0" destOrd="0" presId="urn:microsoft.com/office/officeart/2009/layout/CircleArrowProcess"/>
    <dgm:cxn modelId="{459733AF-C91D-486F-A7E6-300580388724}" type="presOf" srcId="{6AEA71AB-4B81-4E53-9361-94A2D4119696}" destId="{F4F78840-5C4A-4A0D-899F-987B3D9B8245}" srcOrd="0" destOrd="0" presId="urn:microsoft.com/office/officeart/2009/layout/CircleArrowProcess"/>
    <dgm:cxn modelId="{D19E4A9A-0DE4-41B1-A737-BD9573BE0FAA}" srcId="{ADBA07EF-F2D7-4AE9-833C-C1C95EE6122B}" destId="{6AEA71AB-4B81-4E53-9361-94A2D4119696}" srcOrd="0" destOrd="0" parTransId="{39F8303D-E12B-4C79-88B3-E49F4EE08508}" sibTransId="{DCCA27FF-F231-4C54-AB34-F431981D064D}"/>
    <dgm:cxn modelId="{082B8410-94DB-48E0-8268-4E824CD4CFCD}" type="presParOf" srcId="{AA656A24-956B-47DF-A394-8B6782D455DA}" destId="{8ADBB267-2E9F-44D1-95D3-30FBAF0EB7C5}" srcOrd="0" destOrd="0" presId="urn:microsoft.com/office/officeart/2009/layout/CircleArrowProcess"/>
    <dgm:cxn modelId="{4FD70C3D-D6C2-4213-8AAF-42862858A579}" type="presParOf" srcId="{8ADBB267-2E9F-44D1-95D3-30FBAF0EB7C5}" destId="{E594D77B-0AF5-4161-98D0-60D4960462F5}" srcOrd="0" destOrd="0" presId="urn:microsoft.com/office/officeart/2009/layout/CircleArrowProcess"/>
    <dgm:cxn modelId="{B79A40A6-F944-4B73-9E2E-05F86E967317}" type="presParOf" srcId="{AA656A24-956B-47DF-A394-8B6782D455DA}" destId="{F4F78840-5C4A-4A0D-899F-987B3D9B8245}" srcOrd="1" destOrd="0" presId="urn:microsoft.com/office/officeart/2009/layout/CircleArrowProcess"/>
    <dgm:cxn modelId="{957F08C8-3BEC-488E-A068-34EDB89E204B}" type="presParOf" srcId="{AA656A24-956B-47DF-A394-8B6782D455DA}" destId="{472705A3-0C11-4435-8234-607E7CBCC081}" srcOrd="2" destOrd="0" presId="urn:microsoft.com/office/officeart/2009/layout/CircleArrowProcess"/>
    <dgm:cxn modelId="{583CEEAD-45CA-4EA8-BFC6-86680CD031FA}" type="presParOf" srcId="{472705A3-0C11-4435-8234-607E7CBCC081}" destId="{41C4EA21-6230-4B21-A005-BD5721639D32}" srcOrd="0" destOrd="0" presId="urn:microsoft.com/office/officeart/2009/layout/CircleArrowProcess"/>
    <dgm:cxn modelId="{400EE61B-FC26-4AB9-A8D0-8DBFA034B4DA}" type="presParOf" srcId="{AA656A24-956B-47DF-A394-8B6782D455DA}" destId="{AC312750-D34F-437C-BA01-064A6E6A2C65}" srcOrd="3" destOrd="0" presId="urn:microsoft.com/office/officeart/2009/layout/CircleArrowProcess"/>
    <dgm:cxn modelId="{7086433D-8A83-46F9-B049-91EA90C85367}" type="presParOf" srcId="{AA656A24-956B-47DF-A394-8B6782D455DA}" destId="{76EBC71A-9464-4728-B56F-F9E589CA0C53}" srcOrd="4" destOrd="0" presId="urn:microsoft.com/office/officeart/2009/layout/CircleArrowProcess"/>
    <dgm:cxn modelId="{8BDAA766-78D4-41D7-BB5E-4F8E3D574E9F}" type="presParOf" srcId="{76EBC71A-9464-4728-B56F-F9E589CA0C53}" destId="{BF09B46F-0B22-486D-9DEF-878ACE5EF967}" srcOrd="0" destOrd="0" presId="urn:microsoft.com/office/officeart/2009/layout/CircleArrowProcess"/>
    <dgm:cxn modelId="{4EAB4DCE-EDAF-46E3-95E1-1A41E30F01C3}" type="presParOf" srcId="{AA656A24-956B-47DF-A394-8B6782D455DA}" destId="{D0EB4007-0235-4218-A727-4E0ABECEA57A}" srcOrd="5" destOrd="0" presId="urn:microsoft.com/office/officeart/2009/layout/CircleArrowProcess"/>
    <dgm:cxn modelId="{A1045C4A-5B65-42A1-990A-B61BB2EB8749}" type="presParOf" srcId="{AA656A24-956B-47DF-A394-8B6782D455DA}" destId="{325EE363-54CA-47FC-A5CA-88E0EDF95BC6}" srcOrd="6" destOrd="0" presId="urn:microsoft.com/office/officeart/2009/layout/CircleArrowProcess"/>
    <dgm:cxn modelId="{54598B57-C07D-4237-AE82-FD7D92EF96FF}" type="presParOf" srcId="{325EE363-54CA-47FC-A5CA-88E0EDF95BC6}" destId="{A102A9C2-27E9-4C8D-ABFF-30852E86A4CC}" srcOrd="0" destOrd="0" presId="urn:microsoft.com/office/officeart/2009/layout/CircleArrowProcess"/>
    <dgm:cxn modelId="{0B252AC5-E7A1-4A2A-BE30-0B58270D91FE}" type="presParOf" srcId="{AA656A24-956B-47DF-A394-8B6782D455DA}" destId="{1F0D1E22-69F2-492F-B9C1-F4F24FD2A1DB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DBA07EF-F2D7-4AE9-833C-C1C95EE6122B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rtl="1"/>
          <a:endParaRPr lang="he-IL"/>
        </a:p>
      </dgm:t>
    </dgm:pt>
    <dgm:pt modelId="{6AEA71AB-4B81-4E53-9361-94A2D4119696}">
      <dgm:prSet phldrT="[טקסט]" custT="1"/>
      <dgm:spPr/>
      <dgm:t>
        <a:bodyPr/>
        <a:lstStyle/>
        <a:p>
          <a:pPr rtl="1"/>
          <a:r>
            <a:rPr lang="he-IL" sz="1400" b="1" dirty="0"/>
            <a:t>תכנן</a:t>
          </a:r>
        </a:p>
      </dgm:t>
    </dgm:pt>
    <dgm:pt modelId="{39F8303D-E12B-4C79-88B3-E49F4EE08508}" type="parTrans" cxnId="{D19E4A9A-0DE4-41B1-A737-BD9573BE0FAA}">
      <dgm:prSet/>
      <dgm:spPr/>
      <dgm:t>
        <a:bodyPr/>
        <a:lstStyle/>
        <a:p>
          <a:pPr rtl="1"/>
          <a:endParaRPr lang="he-IL" sz="900" b="1"/>
        </a:p>
      </dgm:t>
    </dgm:pt>
    <dgm:pt modelId="{DCCA27FF-F231-4C54-AB34-F431981D064D}" type="sibTrans" cxnId="{D19E4A9A-0DE4-41B1-A737-BD9573BE0FAA}">
      <dgm:prSet/>
      <dgm:spPr/>
      <dgm:t>
        <a:bodyPr/>
        <a:lstStyle/>
        <a:p>
          <a:pPr rtl="1"/>
          <a:endParaRPr lang="he-IL" sz="900" b="1"/>
        </a:p>
      </dgm:t>
    </dgm:pt>
    <dgm:pt modelId="{227F51AF-C941-4070-99C5-3A7EA07CF6E3}">
      <dgm:prSet phldrT="[טקסט]" custT="1"/>
      <dgm:spPr/>
      <dgm:t>
        <a:bodyPr/>
        <a:lstStyle/>
        <a:p>
          <a:pPr rtl="1"/>
          <a:r>
            <a:rPr lang="he-IL" sz="1400" b="1" dirty="0"/>
            <a:t>בצע</a:t>
          </a:r>
        </a:p>
      </dgm:t>
    </dgm:pt>
    <dgm:pt modelId="{8C79972A-E103-4CE0-9129-907BFBE4D983}" type="parTrans" cxnId="{1340DBCE-18D0-4D04-BC9E-F90668FA3EC2}">
      <dgm:prSet/>
      <dgm:spPr/>
      <dgm:t>
        <a:bodyPr/>
        <a:lstStyle/>
        <a:p>
          <a:pPr rtl="1"/>
          <a:endParaRPr lang="he-IL" sz="900" b="1"/>
        </a:p>
      </dgm:t>
    </dgm:pt>
    <dgm:pt modelId="{97EB83BE-8192-4416-9ABE-4B527F774A8D}" type="sibTrans" cxnId="{1340DBCE-18D0-4D04-BC9E-F90668FA3EC2}">
      <dgm:prSet/>
      <dgm:spPr/>
      <dgm:t>
        <a:bodyPr/>
        <a:lstStyle/>
        <a:p>
          <a:pPr rtl="1"/>
          <a:endParaRPr lang="he-IL" sz="900" b="1"/>
        </a:p>
      </dgm:t>
    </dgm:pt>
    <dgm:pt modelId="{27D6268C-A6E7-4236-BE0E-847DF1819BF1}">
      <dgm:prSet phldrT="[טקסט]" custT="1"/>
      <dgm:spPr/>
      <dgm:t>
        <a:bodyPr/>
        <a:lstStyle/>
        <a:p>
          <a:pPr rtl="1"/>
          <a:r>
            <a:rPr lang="he-IL" sz="2000" b="1" dirty="0">
              <a:solidFill>
                <a:srgbClr val="C00000"/>
              </a:solidFill>
            </a:rPr>
            <a:t>בדוק</a:t>
          </a:r>
          <a:endParaRPr lang="he-IL" sz="1400" b="1" dirty="0">
            <a:solidFill>
              <a:srgbClr val="C00000"/>
            </a:solidFill>
          </a:endParaRPr>
        </a:p>
      </dgm:t>
    </dgm:pt>
    <dgm:pt modelId="{CBA1788B-DC93-45A7-948C-817FD63A9839}" type="parTrans" cxnId="{44F922C1-E625-45E5-80CC-972A95499F9B}">
      <dgm:prSet/>
      <dgm:spPr/>
      <dgm:t>
        <a:bodyPr/>
        <a:lstStyle/>
        <a:p>
          <a:pPr rtl="1"/>
          <a:endParaRPr lang="he-IL" sz="900" b="1"/>
        </a:p>
      </dgm:t>
    </dgm:pt>
    <dgm:pt modelId="{9CD36AAB-1BF3-4C5C-875B-907C97B1D810}" type="sibTrans" cxnId="{44F922C1-E625-45E5-80CC-972A95499F9B}">
      <dgm:prSet/>
      <dgm:spPr/>
      <dgm:t>
        <a:bodyPr/>
        <a:lstStyle/>
        <a:p>
          <a:pPr rtl="1"/>
          <a:endParaRPr lang="he-IL" sz="900" b="1"/>
        </a:p>
      </dgm:t>
    </dgm:pt>
    <dgm:pt modelId="{48DCCBB7-A2F2-485E-8792-9B942CCF5614}">
      <dgm:prSet phldrT="[טקסט]" custT="1"/>
      <dgm:spPr/>
      <dgm:t>
        <a:bodyPr/>
        <a:lstStyle/>
        <a:p>
          <a:pPr rtl="1"/>
          <a:r>
            <a:rPr lang="he-IL" sz="1400" b="1" dirty="0"/>
            <a:t>שפר</a:t>
          </a:r>
        </a:p>
      </dgm:t>
    </dgm:pt>
    <dgm:pt modelId="{523A043C-D46F-49B3-BADC-D2C3D66FA3B1}" type="parTrans" cxnId="{4E067F33-ABFA-4DB3-A22D-D68BEC2F8924}">
      <dgm:prSet/>
      <dgm:spPr/>
      <dgm:t>
        <a:bodyPr/>
        <a:lstStyle/>
        <a:p>
          <a:pPr rtl="1"/>
          <a:endParaRPr lang="he-IL" sz="900" b="1"/>
        </a:p>
      </dgm:t>
    </dgm:pt>
    <dgm:pt modelId="{1A06CF0C-AC50-4E46-9972-D9A34D6DC79D}" type="sibTrans" cxnId="{4E067F33-ABFA-4DB3-A22D-D68BEC2F8924}">
      <dgm:prSet/>
      <dgm:spPr/>
      <dgm:t>
        <a:bodyPr/>
        <a:lstStyle/>
        <a:p>
          <a:pPr rtl="1"/>
          <a:endParaRPr lang="he-IL" sz="900" b="1"/>
        </a:p>
      </dgm:t>
    </dgm:pt>
    <dgm:pt modelId="{AA656A24-956B-47DF-A394-8B6782D455DA}" type="pres">
      <dgm:prSet presAssocID="{ADBA07EF-F2D7-4AE9-833C-C1C95EE6122B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pPr rtl="1"/>
          <a:endParaRPr lang="he-IL"/>
        </a:p>
      </dgm:t>
    </dgm:pt>
    <dgm:pt modelId="{8ADBB267-2E9F-44D1-95D3-30FBAF0EB7C5}" type="pres">
      <dgm:prSet presAssocID="{6AEA71AB-4B81-4E53-9361-94A2D4119696}" presName="Accent1" presStyleCnt="0"/>
      <dgm:spPr/>
    </dgm:pt>
    <dgm:pt modelId="{E594D77B-0AF5-4161-98D0-60D4960462F5}" type="pres">
      <dgm:prSet presAssocID="{6AEA71AB-4B81-4E53-9361-94A2D4119696}" presName="Accent" presStyleLbl="node1" presStyleIdx="0" presStyleCnt="4"/>
      <dgm:spPr/>
    </dgm:pt>
    <dgm:pt modelId="{F4F78840-5C4A-4A0D-899F-987B3D9B8245}" type="pres">
      <dgm:prSet presAssocID="{6AEA71AB-4B81-4E53-9361-94A2D4119696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72705A3-0C11-4435-8234-607E7CBCC081}" type="pres">
      <dgm:prSet presAssocID="{227F51AF-C941-4070-99C5-3A7EA07CF6E3}" presName="Accent2" presStyleCnt="0"/>
      <dgm:spPr/>
    </dgm:pt>
    <dgm:pt modelId="{41C4EA21-6230-4B21-A005-BD5721639D32}" type="pres">
      <dgm:prSet presAssocID="{227F51AF-C941-4070-99C5-3A7EA07CF6E3}" presName="Accent" presStyleLbl="node1" presStyleIdx="1" presStyleCnt="4"/>
      <dgm:spPr/>
    </dgm:pt>
    <dgm:pt modelId="{AC312750-D34F-437C-BA01-064A6E6A2C65}" type="pres">
      <dgm:prSet presAssocID="{227F51AF-C941-4070-99C5-3A7EA07CF6E3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6EBC71A-9464-4728-B56F-F9E589CA0C53}" type="pres">
      <dgm:prSet presAssocID="{27D6268C-A6E7-4236-BE0E-847DF1819BF1}" presName="Accent3" presStyleCnt="0"/>
      <dgm:spPr/>
    </dgm:pt>
    <dgm:pt modelId="{BF09B46F-0B22-486D-9DEF-878ACE5EF967}" type="pres">
      <dgm:prSet presAssocID="{27D6268C-A6E7-4236-BE0E-847DF1819BF1}" presName="Accent" presStyleLbl="node1" presStyleIdx="2" presStyleCnt="4"/>
      <dgm:spPr/>
    </dgm:pt>
    <dgm:pt modelId="{D0EB4007-0235-4218-A727-4E0ABECEA57A}" type="pres">
      <dgm:prSet presAssocID="{27D6268C-A6E7-4236-BE0E-847DF1819BF1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25EE363-54CA-47FC-A5CA-88E0EDF95BC6}" type="pres">
      <dgm:prSet presAssocID="{48DCCBB7-A2F2-485E-8792-9B942CCF5614}" presName="Accent4" presStyleCnt="0"/>
      <dgm:spPr/>
    </dgm:pt>
    <dgm:pt modelId="{A102A9C2-27E9-4C8D-ABFF-30852E86A4CC}" type="pres">
      <dgm:prSet presAssocID="{48DCCBB7-A2F2-485E-8792-9B942CCF5614}" presName="Accent" presStyleLbl="node1" presStyleIdx="3" presStyleCnt="4"/>
      <dgm:spPr/>
    </dgm:pt>
    <dgm:pt modelId="{1F0D1E22-69F2-492F-B9C1-F4F24FD2A1DB}" type="pres">
      <dgm:prSet presAssocID="{48DCCBB7-A2F2-485E-8792-9B942CCF5614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F9D787F1-E021-454B-A681-82E029952A9F}" type="presOf" srcId="{ADBA07EF-F2D7-4AE9-833C-C1C95EE6122B}" destId="{AA656A24-956B-47DF-A394-8B6782D455DA}" srcOrd="0" destOrd="0" presId="urn:microsoft.com/office/officeart/2009/layout/CircleArrowProcess"/>
    <dgm:cxn modelId="{1340DBCE-18D0-4D04-BC9E-F90668FA3EC2}" srcId="{ADBA07EF-F2D7-4AE9-833C-C1C95EE6122B}" destId="{227F51AF-C941-4070-99C5-3A7EA07CF6E3}" srcOrd="1" destOrd="0" parTransId="{8C79972A-E103-4CE0-9129-907BFBE4D983}" sibTransId="{97EB83BE-8192-4416-9ABE-4B527F774A8D}"/>
    <dgm:cxn modelId="{1F5DFD58-21F1-422F-A008-571E03F9F350}" type="presOf" srcId="{48DCCBB7-A2F2-485E-8792-9B942CCF5614}" destId="{1F0D1E22-69F2-492F-B9C1-F4F24FD2A1DB}" srcOrd="0" destOrd="0" presId="urn:microsoft.com/office/officeart/2009/layout/CircleArrowProcess"/>
    <dgm:cxn modelId="{4E067F33-ABFA-4DB3-A22D-D68BEC2F8924}" srcId="{ADBA07EF-F2D7-4AE9-833C-C1C95EE6122B}" destId="{48DCCBB7-A2F2-485E-8792-9B942CCF5614}" srcOrd="3" destOrd="0" parTransId="{523A043C-D46F-49B3-BADC-D2C3D66FA3B1}" sibTransId="{1A06CF0C-AC50-4E46-9972-D9A34D6DC79D}"/>
    <dgm:cxn modelId="{D31220BF-CDA4-49A8-AAE2-ECFE07FEC80B}" type="presOf" srcId="{6AEA71AB-4B81-4E53-9361-94A2D4119696}" destId="{F4F78840-5C4A-4A0D-899F-987B3D9B8245}" srcOrd="0" destOrd="0" presId="urn:microsoft.com/office/officeart/2009/layout/CircleArrowProcess"/>
    <dgm:cxn modelId="{44F922C1-E625-45E5-80CC-972A95499F9B}" srcId="{ADBA07EF-F2D7-4AE9-833C-C1C95EE6122B}" destId="{27D6268C-A6E7-4236-BE0E-847DF1819BF1}" srcOrd="2" destOrd="0" parTransId="{CBA1788B-DC93-45A7-948C-817FD63A9839}" sibTransId="{9CD36AAB-1BF3-4C5C-875B-907C97B1D810}"/>
    <dgm:cxn modelId="{68485EC3-C3F5-48A7-9564-A1A65876098C}" type="presOf" srcId="{27D6268C-A6E7-4236-BE0E-847DF1819BF1}" destId="{D0EB4007-0235-4218-A727-4E0ABECEA57A}" srcOrd="0" destOrd="0" presId="urn:microsoft.com/office/officeart/2009/layout/CircleArrowProcess"/>
    <dgm:cxn modelId="{4F49607D-36C5-4C4B-BBE0-4D89F09C3695}" type="presOf" srcId="{227F51AF-C941-4070-99C5-3A7EA07CF6E3}" destId="{AC312750-D34F-437C-BA01-064A6E6A2C65}" srcOrd="0" destOrd="0" presId="urn:microsoft.com/office/officeart/2009/layout/CircleArrowProcess"/>
    <dgm:cxn modelId="{D19E4A9A-0DE4-41B1-A737-BD9573BE0FAA}" srcId="{ADBA07EF-F2D7-4AE9-833C-C1C95EE6122B}" destId="{6AEA71AB-4B81-4E53-9361-94A2D4119696}" srcOrd="0" destOrd="0" parTransId="{39F8303D-E12B-4C79-88B3-E49F4EE08508}" sibTransId="{DCCA27FF-F231-4C54-AB34-F431981D064D}"/>
    <dgm:cxn modelId="{9DA6F608-0428-432C-845E-45325723C377}" type="presParOf" srcId="{AA656A24-956B-47DF-A394-8B6782D455DA}" destId="{8ADBB267-2E9F-44D1-95D3-30FBAF0EB7C5}" srcOrd="0" destOrd="0" presId="urn:microsoft.com/office/officeart/2009/layout/CircleArrowProcess"/>
    <dgm:cxn modelId="{428FE321-AFAD-4DEC-94C5-FFC9B6EEAEF1}" type="presParOf" srcId="{8ADBB267-2E9F-44D1-95D3-30FBAF0EB7C5}" destId="{E594D77B-0AF5-4161-98D0-60D4960462F5}" srcOrd="0" destOrd="0" presId="urn:microsoft.com/office/officeart/2009/layout/CircleArrowProcess"/>
    <dgm:cxn modelId="{1C3DAAB6-D52E-4361-84ED-00CDB9C9017B}" type="presParOf" srcId="{AA656A24-956B-47DF-A394-8B6782D455DA}" destId="{F4F78840-5C4A-4A0D-899F-987B3D9B8245}" srcOrd="1" destOrd="0" presId="urn:microsoft.com/office/officeart/2009/layout/CircleArrowProcess"/>
    <dgm:cxn modelId="{29C45C6E-DDF4-4469-92F4-D45BB961164B}" type="presParOf" srcId="{AA656A24-956B-47DF-A394-8B6782D455DA}" destId="{472705A3-0C11-4435-8234-607E7CBCC081}" srcOrd="2" destOrd="0" presId="urn:microsoft.com/office/officeart/2009/layout/CircleArrowProcess"/>
    <dgm:cxn modelId="{059E3D1A-9E23-41DE-9E5F-31AB4C83BE0E}" type="presParOf" srcId="{472705A3-0C11-4435-8234-607E7CBCC081}" destId="{41C4EA21-6230-4B21-A005-BD5721639D32}" srcOrd="0" destOrd="0" presId="urn:microsoft.com/office/officeart/2009/layout/CircleArrowProcess"/>
    <dgm:cxn modelId="{2AFC5049-BCC4-4454-B917-920EDEF4AB81}" type="presParOf" srcId="{AA656A24-956B-47DF-A394-8B6782D455DA}" destId="{AC312750-D34F-437C-BA01-064A6E6A2C65}" srcOrd="3" destOrd="0" presId="urn:microsoft.com/office/officeart/2009/layout/CircleArrowProcess"/>
    <dgm:cxn modelId="{AB4C5994-F837-45DE-97DA-C014B205EFB2}" type="presParOf" srcId="{AA656A24-956B-47DF-A394-8B6782D455DA}" destId="{76EBC71A-9464-4728-B56F-F9E589CA0C53}" srcOrd="4" destOrd="0" presId="urn:microsoft.com/office/officeart/2009/layout/CircleArrowProcess"/>
    <dgm:cxn modelId="{1BA1C107-ACDA-4E94-B6A1-A73C85AFB094}" type="presParOf" srcId="{76EBC71A-9464-4728-B56F-F9E589CA0C53}" destId="{BF09B46F-0B22-486D-9DEF-878ACE5EF967}" srcOrd="0" destOrd="0" presId="urn:microsoft.com/office/officeart/2009/layout/CircleArrowProcess"/>
    <dgm:cxn modelId="{7585F0A4-5530-4124-AC23-0F6B26F58026}" type="presParOf" srcId="{AA656A24-956B-47DF-A394-8B6782D455DA}" destId="{D0EB4007-0235-4218-A727-4E0ABECEA57A}" srcOrd="5" destOrd="0" presId="urn:microsoft.com/office/officeart/2009/layout/CircleArrowProcess"/>
    <dgm:cxn modelId="{F4D4CAEA-74B6-440C-B38D-E13A62CC5E0A}" type="presParOf" srcId="{AA656A24-956B-47DF-A394-8B6782D455DA}" destId="{325EE363-54CA-47FC-A5CA-88E0EDF95BC6}" srcOrd="6" destOrd="0" presId="urn:microsoft.com/office/officeart/2009/layout/CircleArrowProcess"/>
    <dgm:cxn modelId="{F38AA0D3-6CAC-4D82-8717-252F3EA6F07F}" type="presParOf" srcId="{325EE363-54CA-47FC-A5CA-88E0EDF95BC6}" destId="{A102A9C2-27E9-4C8D-ABFF-30852E86A4CC}" srcOrd="0" destOrd="0" presId="urn:microsoft.com/office/officeart/2009/layout/CircleArrowProcess"/>
    <dgm:cxn modelId="{B3F78FDC-D40E-4825-B4C1-C166595B535E}" type="presParOf" srcId="{AA656A24-956B-47DF-A394-8B6782D455DA}" destId="{1F0D1E22-69F2-492F-B9C1-F4F24FD2A1DB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DBA07EF-F2D7-4AE9-833C-C1C95EE6122B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rtl="1"/>
          <a:endParaRPr lang="he-IL"/>
        </a:p>
      </dgm:t>
    </dgm:pt>
    <dgm:pt modelId="{6AEA71AB-4B81-4E53-9361-94A2D4119696}">
      <dgm:prSet phldrT="[טקסט]" custT="1"/>
      <dgm:spPr/>
      <dgm:t>
        <a:bodyPr/>
        <a:lstStyle/>
        <a:p>
          <a:pPr rtl="1"/>
          <a:r>
            <a:rPr lang="he-IL" sz="1400" b="1" dirty="0"/>
            <a:t>תכנן</a:t>
          </a:r>
        </a:p>
      </dgm:t>
    </dgm:pt>
    <dgm:pt modelId="{39F8303D-E12B-4C79-88B3-E49F4EE08508}" type="parTrans" cxnId="{D19E4A9A-0DE4-41B1-A737-BD9573BE0FAA}">
      <dgm:prSet/>
      <dgm:spPr/>
      <dgm:t>
        <a:bodyPr/>
        <a:lstStyle/>
        <a:p>
          <a:pPr rtl="1"/>
          <a:endParaRPr lang="he-IL" sz="900" b="1"/>
        </a:p>
      </dgm:t>
    </dgm:pt>
    <dgm:pt modelId="{DCCA27FF-F231-4C54-AB34-F431981D064D}" type="sibTrans" cxnId="{D19E4A9A-0DE4-41B1-A737-BD9573BE0FAA}">
      <dgm:prSet/>
      <dgm:spPr/>
      <dgm:t>
        <a:bodyPr/>
        <a:lstStyle/>
        <a:p>
          <a:pPr rtl="1"/>
          <a:endParaRPr lang="he-IL" sz="900" b="1"/>
        </a:p>
      </dgm:t>
    </dgm:pt>
    <dgm:pt modelId="{227F51AF-C941-4070-99C5-3A7EA07CF6E3}">
      <dgm:prSet phldrT="[טקסט]" custT="1"/>
      <dgm:spPr/>
      <dgm:t>
        <a:bodyPr/>
        <a:lstStyle/>
        <a:p>
          <a:pPr rtl="1"/>
          <a:r>
            <a:rPr lang="he-IL" sz="1400" b="1" dirty="0"/>
            <a:t>בצע</a:t>
          </a:r>
        </a:p>
      </dgm:t>
    </dgm:pt>
    <dgm:pt modelId="{8C79972A-E103-4CE0-9129-907BFBE4D983}" type="parTrans" cxnId="{1340DBCE-18D0-4D04-BC9E-F90668FA3EC2}">
      <dgm:prSet/>
      <dgm:spPr/>
      <dgm:t>
        <a:bodyPr/>
        <a:lstStyle/>
        <a:p>
          <a:pPr rtl="1"/>
          <a:endParaRPr lang="he-IL" sz="900" b="1"/>
        </a:p>
      </dgm:t>
    </dgm:pt>
    <dgm:pt modelId="{97EB83BE-8192-4416-9ABE-4B527F774A8D}" type="sibTrans" cxnId="{1340DBCE-18D0-4D04-BC9E-F90668FA3EC2}">
      <dgm:prSet/>
      <dgm:spPr/>
      <dgm:t>
        <a:bodyPr/>
        <a:lstStyle/>
        <a:p>
          <a:pPr rtl="1"/>
          <a:endParaRPr lang="he-IL" sz="900" b="1"/>
        </a:p>
      </dgm:t>
    </dgm:pt>
    <dgm:pt modelId="{27D6268C-A6E7-4236-BE0E-847DF1819BF1}">
      <dgm:prSet phldrT="[טקסט]" custT="1"/>
      <dgm:spPr/>
      <dgm:t>
        <a:bodyPr/>
        <a:lstStyle/>
        <a:p>
          <a:pPr rtl="1"/>
          <a:r>
            <a:rPr lang="he-IL" sz="2000" b="1" dirty="0">
              <a:solidFill>
                <a:srgbClr val="C00000"/>
              </a:solidFill>
            </a:rPr>
            <a:t>בדוק</a:t>
          </a:r>
          <a:endParaRPr lang="he-IL" sz="1400" b="1" dirty="0">
            <a:solidFill>
              <a:srgbClr val="C00000"/>
            </a:solidFill>
          </a:endParaRPr>
        </a:p>
      </dgm:t>
    </dgm:pt>
    <dgm:pt modelId="{CBA1788B-DC93-45A7-948C-817FD63A9839}" type="parTrans" cxnId="{44F922C1-E625-45E5-80CC-972A95499F9B}">
      <dgm:prSet/>
      <dgm:spPr/>
      <dgm:t>
        <a:bodyPr/>
        <a:lstStyle/>
        <a:p>
          <a:pPr rtl="1"/>
          <a:endParaRPr lang="he-IL" sz="900" b="1"/>
        </a:p>
      </dgm:t>
    </dgm:pt>
    <dgm:pt modelId="{9CD36AAB-1BF3-4C5C-875B-907C97B1D810}" type="sibTrans" cxnId="{44F922C1-E625-45E5-80CC-972A95499F9B}">
      <dgm:prSet/>
      <dgm:spPr/>
      <dgm:t>
        <a:bodyPr/>
        <a:lstStyle/>
        <a:p>
          <a:pPr rtl="1"/>
          <a:endParaRPr lang="he-IL" sz="900" b="1"/>
        </a:p>
      </dgm:t>
    </dgm:pt>
    <dgm:pt modelId="{48DCCBB7-A2F2-485E-8792-9B942CCF5614}">
      <dgm:prSet phldrT="[טקסט]" custT="1"/>
      <dgm:spPr/>
      <dgm:t>
        <a:bodyPr/>
        <a:lstStyle/>
        <a:p>
          <a:pPr rtl="1"/>
          <a:r>
            <a:rPr lang="he-IL" sz="1400" b="1" dirty="0"/>
            <a:t>שפר</a:t>
          </a:r>
        </a:p>
      </dgm:t>
    </dgm:pt>
    <dgm:pt modelId="{523A043C-D46F-49B3-BADC-D2C3D66FA3B1}" type="parTrans" cxnId="{4E067F33-ABFA-4DB3-A22D-D68BEC2F8924}">
      <dgm:prSet/>
      <dgm:spPr/>
      <dgm:t>
        <a:bodyPr/>
        <a:lstStyle/>
        <a:p>
          <a:pPr rtl="1"/>
          <a:endParaRPr lang="he-IL" sz="900" b="1"/>
        </a:p>
      </dgm:t>
    </dgm:pt>
    <dgm:pt modelId="{1A06CF0C-AC50-4E46-9972-D9A34D6DC79D}" type="sibTrans" cxnId="{4E067F33-ABFA-4DB3-A22D-D68BEC2F8924}">
      <dgm:prSet/>
      <dgm:spPr/>
      <dgm:t>
        <a:bodyPr/>
        <a:lstStyle/>
        <a:p>
          <a:pPr rtl="1"/>
          <a:endParaRPr lang="he-IL" sz="900" b="1"/>
        </a:p>
      </dgm:t>
    </dgm:pt>
    <dgm:pt modelId="{AA656A24-956B-47DF-A394-8B6782D455DA}" type="pres">
      <dgm:prSet presAssocID="{ADBA07EF-F2D7-4AE9-833C-C1C95EE6122B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pPr rtl="1"/>
          <a:endParaRPr lang="he-IL"/>
        </a:p>
      </dgm:t>
    </dgm:pt>
    <dgm:pt modelId="{8ADBB267-2E9F-44D1-95D3-30FBAF0EB7C5}" type="pres">
      <dgm:prSet presAssocID="{6AEA71AB-4B81-4E53-9361-94A2D4119696}" presName="Accent1" presStyleCnt="0"/>
      <dgm:spPr/>
    </dgm:pt>
    <dgm:pt modelId="{E594D77B-0AF5-4161-98D0-60D4960462F5}" type="pres">
      <dgm:prSet presAssocID="{6AEA71AB-4B81-4E53-9361-94A2D4119696}" presName="Accent" presStyleLbl="node1" presStyleIdx="0" presStyleCnt="4"/>
      <dgm:spPr/>
    </dgm:pt>
    <dgm:pt modelId="{F4F78840-5C4A-4A0D-899F-987B3D9B8245}" type="pres">
      <dgm:prSet presAssocID="{6AEA71AB-4B81-4E53-9361-94A2D4119696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72705A3-0C11-4435-8234-607E7CBCC081}" type="pres">
      <dgm:prSet presAssocID="{227F51AF-C941-4070-99C5-3A7EA07CF6E3}" presName="Accent2" presStyleCnt="0"/>
      <dgm:spPr/>
    </dgm:pt>
    <dgm:pt modelId="{41C4EA21-6230-4B21-A005-BD5721639D32}" type="pres">
      <dgm:prSet presAssocID="{227F51AF-C941-4070-99C5-3A7EA07CF6E3}" presName="Accent" presStyleLbl="node1" presStyleIdx="1" presStyleCnt="4"/>
      <dgm:spPr/>
    </dgm:pt>
    <dgm:pt modelId="{AC312750-D34F-437C-BA01-064A6E6A2C65}" type="pres">
      <dgm:prSet presAssocID="{227F51AF-C941-4070-99C5-3A7EA07CF6E3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6EBC71A-9464-4728-B56F-F9E589CA0C53}" type="pres">
      <dgm:prSet presAssocID="{27D6268C-A6E7-4236-BE0E-847DF1819BF1}" presName="Accent3" presStyleCnt="0"/>
      <dgm:spPr/>
    </dgm:pt>
    <dgm:pt modelId="{BF09B46F-0B22-486D-9DEF-878ACE5EF967}" type="pres">
      <dgm:prSet presAssocID="{27D6268C-A6E7-4236-BE0E-847DF1819BF1}" presName="Accent" presStyleLbl="node1" presStyleIdx="2" presStyleCnt="4"/>
      <dgm:spPr/>
    </dgm:pt>
    <dgm:pt modelId="{D0EB4007-0235-4218-A727-4E0ABECEA57A}" type="pres">
      <dgm:prSet presAssocID="{27D6268C-A6E7-4236-BE0E-847DF1819BF1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25EE363-54CA-47FC-A5CA-88E0EDF95BC6}" type="pres">
      <dgm:prSet presAssocID="{48DCCBB7-A2F2-485E-8792-9B942CCF5614}" presName="Accent4" presStyleCnt="0"/>
      <dgm:spPr/>
    </dgm:pt>
    <dgm:pt modelId="{A102A9C2-27E9-4C8D-ABFF-30852E86A4CC}" type="pres">
      <dgm:prSet presAssocID="{48DCCBB7-A2F2-485E-8792-9B942CCF5614}" presName="Accent" presStyleLbl="node1" presStyleIdx="3" presStyleCnt="4"/>
      <dgm:spPr/>
    </dgm:pt>
    <dgm:pt modelId="{1F0D1E22-69F2-492F-B9C1-F4F24FD2A1DB}" type="pres">
      <dgm:prSet presAssocID="{48DCCBB7-A2F2-485E-8792-9B942CCF5614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94F1E174-EACD-41FD-B780-E38B73CFE5B9}" type="presOf" srcId="{48DCCBB7-A2F2-485E-8792-9B942CCF5614}" destId="{1F0D1E22-69F2-492F-B9C1-F4F24FD2A1DB}" srcOrd="0" destOrd="0" presId="urn:microsoft.com/office/officeart/2009/layout/CircleArrowProcess"/>
    <dgm:cxn modelId="{D0E39154-B25B-42EA-9DA4-7E4358A2E856}" type="presOf" srcId="{227F51AF-C941-4070-99C5-3A7EA07CF6E3}" destId="{AC312750-D34F-437C-BA01-064A6E6A2C65}" srcOrd="0" destOrd="0" presId="urn:microsoft.com/office/officeart/2009/layout/CircleArrowProcess"/>
    <dgm:cxn modelId="{44F922C1-E625-45E5-80CC-972A95499F9B}" srcId="{ADBA07EF-F2D7-4AE9-833C-C1C95EE6122B}" destId="{27D6268C-A6E7-4236-BE0E-847DF1819BF1}" srcOrd="2" destOrd="0" parTransId="{CBA1788B-DC93-45A7-948C-817FD63A9839}" sibTransId="{9CD36AAB-1BF3-4C5C-875B-907C97B1D810}"/>
    <dgm:cxn modelId="{1340DBCE-18D0-4D04-BC9E-F90668FA3EC2}" srcId="{ADBA07EF-F2D7-4AE9-833C-C1C95EE6122B}" destId="{227F51AF-C941-4070-99C5-3A7EA07CF6E3}" srcOrd="1" destOrd="0" parTransId="{8C79972A-E103-4CE0-9129-907BFBE4D983}" sibTransId="{97EB83BE-8192-4416-9ABE-4B527F774A8D}"/>
    <dgm:cxn modelId="{261BCD49-3827-4C53-81EC-3F3B30D1B122}" type="presOf" srcId="{6AEA71AB-4B81-4E53-9361-94A2D4119696}" destId="{F4F78840-5C4A-4A0D-899F-987B3D9B8245}" srcOrd="0" destOrd="0" presId="urn:microsoft.com/office/officeart/2009/layout/CircleArrowProcess"/>
    <dgm:cxn modelId="{4E067F33-ABFA-4DB3-A22D-D68BEC2F8924}" srcId="{ADBA07EF-F2D7-4AE9-833C-C1C95EE6122B}" destId="{48DCCBB7-A2F2-485E-8792-9B942CCF5614}" srcOrd="3" destOrd="0" parTransId="{523A043C-D46F-49B3-BADC-D2C3D66FA3B1}" sibTransId="{1A06CF0C-AC50-4E46-9972-D9A34D6DC79D}"/>
    <dgm:cxn modelId="{1450F1A3-0A18-49DE-8971-384BA80EC01A}" type="presOf" srcId="{ADBA07EF-F2D7-4AE9-833C-C1C95EE6122B}" destId="{AA656A24-956B-47DF-A394-8B6782D455DA}" srcOrd="0" destOrd="0" presId="urn:microsoft.com/office/officeart/2009/layout/CircleArrowProcess"/>
    <dgm:cxn modelId="{D19E4A9A-0DE4-41B1-A737-BD9573BE0FAA}" srcId="{ADBA07EF-F2D7-4AE9-833C-C1C95EE6122B}" destId="{6AEA71AB-4B81-4E53-9361-94A2D4119696}" srcOrd="0" destOrd="0" parTransId="{39F8303D-E12B-4C79-88B3-E49F4EE08508}" sibTransId="{DCCA27FF-F231-4C54-AB34-F431981D064D}"/>
    <dgm:cxn modelId="{09A9D6E6-6E86-40EF-AE97-0757F703BC10}" type="presOf" srcId="{27D6268C-A6E7-4236-BE0E-847DF1819BF1}" destId="{D0EB4007-0235-4218-A727-4E0ABECEA57A}" srcOrd="0" destOrd="0" presId="urn:microsoft.com/office/officeart/2009/layout/CircleArrowProcess"/>
    <dgm:cxn modelId="{17B1DF7E-8771-4586-8D14-96EC2642486D}" type="presParOf" srcId="{AA656A24-956B-47DF-A394-8B6782D455DA}" destId="{8ADBB267-2E9F-44D1-95D3-30FBAF0EB7C5}" srcOrd="0" destOrd="0" presId="urn:microsoft.com/office/officeart/2009/layout/CircleArrowProcess"/>
    <dgm:cxn modelId="{3808DAE1-46A0-4963-B9DC-025772A58EB3}" type="presParOf" srcId="{8ADBB267-2E9F-44D1-95D3-30FBAF0EB7C5}" destId="{E594D77B-0AF5-4161-98D0-60D4960462F5}" srcOrd="0" destOrd="0" presId="urn:microsoft.com/office/officeart/2009/layout/CircleArrowProcess"/>
    <dgm:cxn modelId="{F2FB27A9-BF9E-44D7-97CA-E274EDBE3B05}" type="presParOf" srcId="{AA656A24-956B-47DF-A394-8B6782D455DA}" destId="{F4F78840-5C4A-4A0D-899F-987B3D9B8245}" srcOrd="1" destOrd="0" presId="urn:microsoft.com/office/officeart/2009/layout/CircleArrowProcess"/>
    <dgm:cxn modelId="{E09EDD98-5AC6-440B-9AE6-963AD0782F7F}" type="presParOf" srcId="{AA656A24-956B-47DF-A394-8B6782D455DA}" destId="{472705A3-0C11-4435-8234-607E7CBCC081}" srcOrd="2" destOrd="0" presId="urn:microsoft.com/office/officeart/2009/layout/CircleArrowProcess"/>
    <dgm:cxn modelId="{C4F1E16E-BC59-4256-8251-CE36DBECE5F8}" type="presParOf" srcId="{472705A3-0C11-4435-8234-607E7CBCC081}" destId="{41C4EA21-6230-4B21-A005-BD5721639D32}" srcOrd="0" destOrd="0" presId="urn:microsoft.com/office/officeart/2009/layout/CircleArrowProcess"/>
    <dgm:cxn modelId="{7C66D657-440E-4252-B3FD-DECBA839E1DD}" type="presParOf" srcId="{AA656A24-956B-47DF-A394-8B6782D455DA}" destId="{AC312750-D34F-437C-BA01-064A6E6A2C65}" srcOrd="3" destOrd="0" presId="urn:microsoft.com/office/officeart/2009/layout/CircleArrowProcess"/>
    <dgm:cxn modelId="{10C5B5EF-31BB-4DD6-9BF1-BA386BB1A4E7}" type="presParOf" srcId="{AA656A24-956B-47DF-A394-8B6782D455DA}" destId="{76EBC71A-9464-4728-B56F-F9E589CA0C53}" srcOrd="4" destOrd="0" presId="urn:microsoft.com/office/officeart/2009/layout/CircleArrowProcess"/>
    <dgm:cxn modelId="{2DB8C9B7-338E-4CDD-A402-D782A8A1E588}" type="presParOf" srcId="{76EBC71A-9464-4728-B56F-F9E589CA0C53}" destId="{BF09B46F-0B22-486D-9DEF-878ACE5EF967}" srcOrd="0" destOrd="0" presId="urn:microsoft.com/office/officeart/2009/layout/CircleArrowProcess"/>
    <dgm:cxn modelId="{B5067D44-9D2E-4076-B3DE-3E800E8AD5D2}" type="presParOf" srcId="{AA656A24-956B-47DF-A394-8B6782D455DA}" destId="{D0EB4007-0235-4218-A727-4E0ABECEA57A}" srcOrd="5" destOrd="0" presId="urn:microsoft.com/office/officeart/2009/layout/CircleArrowProcess"/>
    <dgm:cxn modelId="{82F6E541-FA44-41B2-8BF2-55EEB73D1630}" type="presParOf" srcId="{AA656A24-956B-47DF-A394-8B6782D455DA}" destId="{325EE363-54CA-47FC-A5CA-88E0EDF95BC6}" srcOrd="6" destOrd="0" presId="urn:microsoft.com/office/officeart/2009/layout/CircleArrowProcess"/>
    <dgm:cxn modelId="{EF85EC04-9420-46C4-834D-6A01C62D09C9}" type="presParOf" srcId="{325EE363-54CA-47FC-A5CA-88E0EDF95BC6}" destId="{A102A9C2-27E9-4C8D-ABFF-30852E86A4CC}" srcOrd="0" destOrd="0" presId="urn:microsoft.com/office/officeart/2009/layout/CircleArrowProcess"/>
    <dgm:cxn modelId="{AF4C11A9-3F1B-4B96-8ED1-607CC414B5D2}" type="presParOf" srcId="{AA656A24-956B-47DF-A394-8B6782D455DA}" destId="{1F0D1E22-69F2-492F-B9C1-F4F24FD2A1DB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DBA07EF-F2D7-4AE9-833C-C1C95EE6122B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rtl="1"/>
          <a:endParaRPr lang="he-IL"/>
        </a:p>
      </dgm:t>
    </dgm:pt>
    <dgm:pt modelId="{6AEA71AB-4B81-4E53-9361-94A2D4119696}">
      <dgm:prSet phldrT="[טקסט]" custT="1"/>
      <dgm:spPr/>
      <dgm:t>
        <a:bodyPr/>
        <a:lstStyle/>
        <a:p>
          <a:pPr rtl="1"/>
          <a:r>
            <a:rPr lang="he-IL" sz="1400" b="1" dirty="0"/>
            <a:t>תכנן</a:t>
          </a:r>
        </a:p>
      </dgm:t>
    </dgm:pt>
    <dgm:pt modelId="{39F8303D-E12B-4C79-88B3-E49F4EE08508}" type="parTrans" cxnId="{D19E4A9A-0DE4-41B1-A737-BD9573BE0FAA}">
      <dgm:prSet/>
      <dgm:spPr/>
      <dgm:t>
        <a:bodyPr/>
        <a:lstStyle/>
        <a:p>
          <a:pPr rtl="1"/>
          <a:endParaRPr lang="he-IL" sz="900" b="1"/>
        </a:p>
      </dgm:t>
    </dgm:pt>
    <dgm:pt modelId="{DCCA27FF-F231-4C54-AB34-F431981D064D}" type="sibTrans" cxnId="{D19E4A9A-0DE4-41B1-A737-BD9573BE0FAA}">
      <dgm:prSet/>
      <dgm:spPr/>
      <dgm:t>
        <a:bodyPr/>
        <a:lstStyle/>
        <a:p>
          <a:pPr rtl="1"/>
          <a:endParaRPr lang="he-IL" sz="900" b="1"/>
        </a:p>
      </dgm:t>
    </dgm:pt>
    <dgm:pt modelId="{227F51AF-C941-4070-99C5-3A7EA07CF6E3}">
      <dgm:prSet phldrT="[טקסט]" custT="1"/>
      <dgm:spPr/>
      <dgm:t>
        <a:bodyPr/>
        <a:lstStyle/>
        <a:p>
          <a:pPr rtl="1"/>
          <a:r>
            <a:rPr lang="he-IL" sz="1400" b="1" dirty="0"/>
            <a:t>בצע</a:t>
          </a:r>
        </a:p>
      </dgm:t>
    </dgm:pt>
    <dgm:pt modelId="{8C79972A-E103-4CE0-9129-907BFBE4D983}" type="parTrans" cxnId="{1340DBCE-18D0-4D04-BC9E-F90668FA3EC2}">
      <dgm:prSet/>
      <dgm:spPr/>
      <dgm:t>
        <a:bodyPr/>
        <a:lstStyle/>
        <a:p>
          <a:pPr rtl="1"/>
          <a:endParaRPr lang="he-IL" sz="900" b="1"/>
        </a:p>
      </dgm:t>
    </dgm:pt>
    <dgm:pt modelId="{97EB83BE-8192-4416-9ABE-4B527F774A8D}" type="sibTrans" cxnId="{1340DBCE-18D0-4D04-BC9E-F90668FA3EC2}">
      <dgm:prSet/>
      <dgm:spPr/>
      <dgm:t>
        <a:bodyPr/>
        <a:lstStyle/>
        <a:p>
          <a:pPr rtl="1"/>
          <a:endParaRPr lang="he-IL" sz="900" b="1"/>
        </a:p>
      </dgm:t>
    </dgm:pt>
    <dgm:pt modelId="{27D6268C-A6E7-4236-BE0E-847DF1819BF1}">
      <dgm:prSet phldrT="[טקסט]" custT="1"/>
      <dgm:spPr/>
      <dgm:t>
        <a:bodyPr/>
        <a:lstStyle/>
        <a:p>
          <a:pPr rtl="1"/>
          <a:r>
            <a:rPr lang="he-IL" sz="2000" b="1" dirty="0">
              <a:solidFill>
                <a:srgbClr val="C00000"/>
              </a:solidFill>
            </a:rPr>
            <a:t>בדוק</a:t>
          </a:r>
          <a:endParaRPr lang="he-IL" sz="1400" b="1" dirty="0">
            <a:solidFill>
              <a:srgbClr val="C00000"/>
            </a:solidFill>
          </a:endParaRPr>
        </a:p>
      </dgm:t>
    </dgm:pt>
    <dgm:pt modelId="{CBA1788B-DC93-45A7-948C-817FD63A9839}" type="parTrans" cxnId="{44F922C1-E625-45E5-80CC-972A95499F9B}">
      <dgm:prSet/>
      <dgm:spPr/>
      <dgm:t>
        <a:bodyPr/>
        <a:lstStyle/>
        <a:p>
          <a:pPr rtl="1"/>
          <a:endParaRPr lang="he-IL" sz="900" b="1"/>
        </a:p>
      </dgm:t>
    </dgm:pt>
    <dgm:pt modelId="{9CD36AAB-1BF3-4C5C-875B-907C97B1D810}" type="sibTrans" cxnId="{44F922C1-E625-45E5-80CC-972A95499F9B}">
      <dgm:prSet/>
      <dgm:spPr/>
      <dgm:t>
        <a:bodyPr/>
        <a:lstStyle/>
        <a:p>
          <a:pPr rtl="1"/>
          <a:endParaRPr lang="he-IL" sz="900" b="1"/>
        </a:p>
      </dgm:t>
    </dgm:pt>
    <dgm:pt modelId="{48DCCBB7-A2F2-485E-8792-9B942CCF5614}">
      <dgm:prSet phldrT="[טקסט]" custT="1"/>
      <dgm:spPr/>
      <dgm:t>
        <a:bodyPr/>
        <a:lstStyle/>
        <a:p>
          <a:pPr rtl="1"/>
          <a:r>
            <a:rPr lang="he-IL" sz="1400" b="1" dirty="0"/>
            <a:t>שפר</a:t>
          </a:r>
        </a:p>
      </dgm:t>
    </dgm:pt>
    <dgm:pt modelId="{523A043C-D46F-49B3-BADC-D2C3D66FA3B1}" type="parTrans" cxnId="{4E067F33-ABFA-4DB3-A22D-D68BEC2F8924}">
      <dgm:prSet/>
      <dgm:spPr/>
      <dgm:t>
        <a:bodyPr/>
        <a:lstStyle/>
        <a:p>
          <a:pPr rtl="1"/>
          <a:endParaRPr lang="he-IL" sz="900" b="1"/>
        </a:p>
      </dgm:t>
    </dgm:pt>
    <dgm:pt modelId="{1A06CF0C-AC50-4E46-9972-D9A34D6DC79D}" type="sibTrans" cxnId="{4E067F33-ABFA-4DB3-A22D-D68BEC2F8924}">
      <dgm:prSet/>
      <dgm:spPr/>
      <dgm:t>
        <a:bodyPr/>
        <a:lstStyle/>
        <a:p>
          <a:pPr rtl="1"/>
          <a:endParaRPr lang="he-IL" sz="900" b="1"/>
        </a:p>
      </dgm:t>
    </dgm:pt>
    <dgm:pt modelId="{AA656A24-956B-47DF-A394-8B6782D455DA}" type="pres">
      <dgm:prSet presAssocID="{ADBA07EF-F2D7-4AE9-833C-C1C95EE6122B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pPr rtl="1"/>
          <a:endParaRPr lang="he-IL"/>
        </a:p>
      </dgm:t>
    </dgm:pt>
    <dgm:pt modelId="{8ADBB267-2E9F-44D1-95D3-30FBAF0EB7C5}" type="pres">
      <dgm:prSet presAssocID="{6AEA71AB-4B81-4E53-9361-94A2D4119696}" presName="Accent1" presStyleCnt="0"/>
      <dgm:spPr/>
    </dgm:pt>
    <dgm:pt modelId="{E594D77B-0AF5-4161-98D0-60D4960462F5}" type="pres">
      <dgm:prSet presAssocID="{6AEA71AB-4B81-4E53-9361-94A2D4119696}" presName="Accent" presStyleLbl="node1" presStyleIdx="0" presStyleCnt="4"/>
      <dgm:spPr/>
    </dgm:pt>
    <dgm:pt modelId="{F4F78840-5C4A-4A0D-899F-987B3D9B8245}" type="pres">
      <dgm:prSet presAssocID="{6AEA71AB-4B81-4E53-9361-94A2D4119696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72705A3-0C11-4435-8234-607E7CBCC081}" type="pres">
      <dgm:prSet presAssocID="{227F51AF-C941-4070-99C5-3A7EA07CF6E3}" presName="Accent2" presStyleCnt="0"/>
      <dgm:spPr/>
    </dgm:pt>
    <dgm:pt modelId="{41C4EA21-6230-4B21-A005-BD5721639D32}" type="pres">
      <dgm:prSet presAssocID="{227F51AF-C941-4070-99C5-3A7EA07CF6E3}" presName="Accent" presStyleLbl="node1" presStyleIdx="1" presStyleCnt="4"/>
      <dgm:spPr/>
    </dgm:pt>
    <dgm:pt modelId="{AC312750-D34F-437C-BA01-064A6E6A2C65}" type="pres">
      <dgm:prSet presAssocID="{227F51AF-C941-4070-99C5-3A7EA07CF6E3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6EBC71A-9464-4728-B56F-F9E589CA0C53}" type="pres">
      <dgm:prSet presAssocID="{27D6268C-A6E7-4236-BE0E-847DF1819BF1}" presName="Accent3" presStyleCnt="0"/>
      <dgm:spPr/>
    </dgm:pt>
    <dgm:pt modelId="{BF09B46F-0B22-486D-9DEF-878ACE5EF967}" type="pres">
      <dgm:prSet presAssocID="{27D6268C-A6E7-4236-BE0E-847DF1819BF1}" presName="Accent" presStyleLbl="node1" presStyleIdx="2" presStyleCnt="4"/>
      <dgm:spPr/>
    </dgm:pt>
    <dgm:pt modelId="{D0EB4007-0235-4218-A727-4E0ABECEA57A}" type="pres">
      <dgm:prSet presAssocID="{27D6268C-A6E7-4236-BE0E-847DF1819BF1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25EE363-54CA-47FC-A5CA-88E0EDF95BC6}" type="pres">
      <dgm:prSet presAssocID="{48DCCBB7-A2F2-485E-8792-9B942CCF5614}" presName="Accent4" presStyleCnt="0"/>
      <dgm:spPr/>
    </dgm:pt>
    <dgm:pt modelId="{A102A9C2-27E9-4C8D-ABFF-30852E86A4CC}" type="pres">
      <dgm:prSet presAssocID="{48DCCBB7-A2F2-485E-8792-9B942CCF5614}" presName="Accent" presStyleLbl="node1" presStyleIdx="3" presStyleCnt="4"/>
      <dgm:spPr/>
    </dgm:pt>
    <dgm:pt modelId="{1F0D1E22-69F2-492F-B9C1-F4F24FD2A1DB}" type="pres">
      <dgm:prSet presAssocID="{48DCCBB7-A2F2-485E-8792-9B942CCF5614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C9B87AE2-31C7-446F-9550-0E0F2114BDB4}" type="presOf" srcId="{48DCCBB7-A2F2-485E-8792-9B942CCF5614}" destId="{1F0D1E22-69F2-492F-B9C1-F4F24FD2A1DB}" srcOrd="0" destOrd="0" presId="urn:microsoft.com/office/officeart/2009/layout/CircleArrowProcess"/>
    <dgm:cxn modelId="{0B5DE9A0-EC6D-4614-A435-0DCC4F8C1AFD}" type="presOf" srcId="{ADBA07EF-F2D7-4AE9-833C-C1C95EE6122B}" destId="{AA656A24-956B-47DF-A394-8B6782D455DA}" srcOrd="0" destOrd="0" presId="urn:microsoft.com/office/officeart/2009/layout/CircleArrowProcess"/>
    <dgm:cxn modelId="{A3DB3F53-080E-4246-9200-CB7531CCCA20}" type="presOf" srcId="{227F51AF-C941-4070-99C5-3A7EA07CF6E3}" destId="{AC312750-D34F-437C-BA01-064A6E6A2C65}" srcOrd="0" destOrd="0" presId="urn:microsoft.com/office/officeart/2009/layout/CircleArrowProcess"/>
    <dgm:cxn modelId="{726CAA52-4839-4F19-9AD6-687D8A771370}" type="presOf" srcId="{27D6268C-A6E7-4236-BE0E-847DF1819BF1}" destId="{D0EB4007-0235-4218-A727-4E0ABECEA57A}" srcOrd="0" destOrd="0" presId="urn:microsoft.com/office/officeart/2009/layout/CircleArrowProcess"/>
    <dgm:cxn modelId="{44F922C1-E625-45E5-80CC-972A95499F9B}" srcId="{ADBA07EF-F2D7-4AE9-833C-C1C95EE6122B}" destId="{27D6268C-A6E7-4236-BE0E-847DF1819BF1}" srcOrd="2" destOrd="0" parTransId="{CBA1788B-DC93-45A7-948C-817FD63A9839}" sibTransId="{9CD36AAB-1BF3-4C5C-875B-907C97B1D810}"/>
    <dgm:cxn modelId="{1340DBCE-18D0-4D04-BC9E-F90668FA3EC2}" srcId="{ADBA07EF-F2D7-4AE9-833C-C1C95EE6122B}" destId="{227F51AF-C941-4070-99C5-3A7EA07CF6E3}" srcOrd="1" destOrd="0" parTransId="{8C79972A-E103-4CE0-9129-907BFBE4D983}" sibTransId="{97EB83BE-8192-4416-9ABE-4B527F774A8D}"/>
    <dgm:cxn modelId="{4E067F33-ABFA-4DB3-A22D-D68BEC2F8924}" srcId="{ADBA07EF-F2D7-4AE9-833C-C1C95EE6122B}" destId="{48DCCBB7-A2F2-485E-8792-9B942CCF5614}" srcOrd="3" destOrd="0" parTransId="{523A043C-D46F-49B3-BADC-D2C3D66FA3B1}" sibTransId="{1A06CF0C-AC50-4E46-9972-D9A34D6DC79D}"/>
    <dgm:cxn modelId="{FF55F46F-C575-4D32-9AD7-77FC927C5FD6}" type="presOf" srcId="{6AEA71AB-4B81-4E53-9361-94A2D4119696}" destId="{F4F78840-5C4A-4A0D-899F-987B3D9B8245}" srcOrd="0" destOrd="0" presId="urn:microsoft.com/office/officeart/2009/layout/CircleArrowProcess"/>
    <dgm:cxn modelId="{D19E4A9A-0DE4-41B1-A737-BD9573BE0FAA}" srcId="{ADBA07EF-F2D7-4AE9-833C-C1C95EE6122B}" destId="{6AEA71AB-4B81-4E53-9361-94A2D4119696}" srcOrd="0" destOrd="0" parTransId="{39F8303D-E12B-4C79-88B3-E49F4EE08508}" sibTransId="{DCCA27FF-F231-4C54-AB34-F431981D064D}"/>
    <dgm:cxn modelId="{23E1F281-AA76-4376-9A0E-79FE547C6965}" type="presParOf" srcId="{AA656A24-956B-47DF-A394-8B6782D455DA}" destId="{8ADBB267-2E9F-44D1-95D3-30FBAF0EB7C5}" srcOrd="0" destOrd="0" presId="urn:microsoft.com/office/officeart/2009/layout/CircleArrowProcess"/>
    <dgm:cxn modelId="{A470FA0A-2F9A-4137-816B-9971476A222B}" type="presParOf" srcId="{8ADBB267-2E9F-44D1-95D3-30FBAF0EB7C5}" destId="{E594D77B-0AF5-4161-98D0-60D4960462F5}" srcOrd="0" destOrd="0" presId="urn:microsoft.com/office/officeart/2009/layout/CircleArrowProcess"/>
    <dgm:cxn modelId="{DE0578E1-C3A3-4135-8847-EF93DF140579}" type="presParOf" srcId="{AA656A24-956B-47DF-A394-8B6782D455DA}" destId="{F4F78840-5C4A-4A0D-899F-987B3D9B8245}" srcOrd="1" destOrd="0" presId="urn:microsoft.com/office/officeart/2009/layout/CircleArrowProcess"/>
    <dgm:cxn modelId="{D2BFD46C-7C35-4559-9833-F122397E9D4F}" type="presParOf" srcId="{AA656A24-956B-47DF-A394-8B6782D455DA}" destId="{472705A3-0C11-4435-8234-607E7CBCC081}" srcOrd="2" destOrd="0" presId="urn:microsoft.com/office/officeart/2009/layout/CircleArrowProcess"/>
    <dgm:cxn modelId="{5969D1A2-F83B-45BE-ABC1-582BBCAA5BAA}" type="presParOf" srcId="{472705A3-0C11-4435-8234-607E7CBCC081}" destId="{41C4EA21-6230-4B21-A005-BD5721639D32}" srcOrd="0" destOrd="0" presId="urn:microsoft.com/office/officeart/2009/layout/CircleArrowProcess"/>
    <dgm:cxn modelId="{1FFE0D99-13F3-49D8-A7E6-79012290B23D}" type="presParOf" srcId="{AA656A24-956B-47DF-A394-8B6782D455DA}" destId="{AC312750-D34F-437C-BA01-064A6E6A2C65}" srcOrd="3" destOrd="0" presId="urn:microsoft.com/office/officeart/2009/layout/CircleArrowProcess"/>
    <dgm:cxn modelId="{A6694A7E-B0EA-4727-8EA2-0A085E79AB4F}" type="presParOf" srcId="{AA656A24-956B-47DF-A394-8B6782D455DA}" destId="{76EBC71A-9464-4728-B56F-F9E589CA0C53}" srcOrd="4" destOrd="0" presId="urn:microsoft.com/office/officeart/2009/layout/CircleArrowProcess"/>
    <dgm:cxn modelId="{DB1D546D-31E4-4D4B-A453-F1C81A2B1000}" type="presParOf" srcId="{76EBC71A-9464-4728-B56F-F9E589CA0C53}" destId="{BF09B46F-0B22-486D-9DEF-878ACE5EF967}" srcOrd="0" destOrd="0" presId="urn:microsoft.com/office/officeart/2009/layout/CircleArrowProcess"/>
    <dgm:cxn modelId="{8FE36BEF-68A8-42B2-91C4-3B2A14D13302}" type="presParOf" srcId="{AA656A24-956B-47DF-A394-8B6782D455DA}" destId="{D0EB4007-0235-4218-A727-4E0ABECEA57A}" srcOrd="5" destOrd="0" presId="urn:microsoft.com/office/officeart/2009/layout/CircleArrowProcess"/>
    <dgm:cxn modelId="{49DB88B4-D8EB-4F4B-8C95-50638ED4FB95}" type="presParOf" srcId="{AA656A24-956B-47DF-A394-8B6782D455DA}" destId="{325EE363-54CA-47FC-A5CA-88E0EDF95BC6}" srcOrd="6" destOrd="0" presId="urn:microsoft.com/office/officeart/2009/layout/CircleArrowProcess"/>
    <dgm:cxn modelId="{31A2E331-D7E4-4455-AF5B-31A51CDE2FD1}" type="presParOf" srcId="{325EE363-54CA-47FC-A5CA-88E0EDF95BC6}" destId="{A102A9C2-27E9-4C8D-ABFF-30852E86A4CC}" srcOrd="0" destOrd="0" presId="urn:microsoft.com/office/officeart/2009/layout/CircleArrowProcess"/>
    <dgm:cxn modelId="{7270085C-57FD-4F53-AE54-DCC922036EC7}" type="presParOf" srcId="{AA656A24-956B-47DF-A394-8B6782D455DA}" destId="{1F0D1E22-69F2-492F-B9C1-F4F24FD2A1DB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94D77B-0AF5-4161-98D0-60D4960462F5}">
      <dsp:nvSpPr>
        <dsp:cNvPr id="0" name=""/>
        <dsp:cNvSpPr/>
      </dsp:nvSpPr>
      <dsp:spPr>
        <a:xfrm>
          <a:off x="1128069" y="0"/>
          <a:ext cx="1326265" cy="132640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F78840-5C4A-4A0D-899F-987B3D9B8245}">
      <dsp:nvSpPr>
        <dsp:cNvPr id="0" name=""/>
        <dsp:cNvSpPr/>
      </dsp:nvSpPr>
      <dsp:spPr>
        <a:xfrm>
          <a:off x="1420887" y="480121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1" kern="1200" dirty="0">
              <a:solidFill>
                <a:srgbClr val="C00000"/>
              </a:solidFill>
              <a:effectLst/>
            </a:rPr>
            <a:t>תכנן</a:t>
          </a:r>
          <a:endParaRPr lang="he-IL" sz="1400" b="1" kern="1200" dirty="0">
            <a:solidFill>
              <a:srgbClr val="C00000"/>
            </a:solidFill>
            <a:effectLst/>
          </a:endParaRPr>
        </a:p>
      </dsp:txBody>
      <dsp:txXfrm>
        <a:off x="1420887" y="480121"/>
        <a:ext cx="740131" cy="370027"/>
      </dsp:txXfrm>
    </dsp:sp>
    <dsp:sp modelId="{41C4EA21-6230-4B21-A005-BD5721639D32}">
      <dsp:nvSpPr>
        <dsp:cNvPr id="0" name=""/>
        <dsp:cNvSpPr/>
      </dsp:nvSpPr>
      <dsp:spPr>
        <a:xfrm>
          <a:off x="759621" y="762214"/>
          <a:ext cx="1326265" cy="132640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312750-D34F-437C-BA01-064A6E6A2C65}">
      <dsp:nvSpPr>
        <dsp:cNvPr id="0" name=""/>
        <dsp:cNvSpPr/>
      </dsp:nvSpPr>
      <dsp:spPr>
        <a:xfrm>
          <a:off x="1050946" y="1243742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/>
            <a:t>בצע</a:t>
          </a:r>
        </a:p>
      </dsp:txBody>
      <dsp:txXfrm>
        <a:off x="1050946" y="1243742"/>
        <a:ext cx="740131" cy="370027"/>
      </dsp:txXfrm>
    </dsp:sp>
    <dsp:sp modelId="{BF09B46F-0B22-486D-9DEF-878ACE5EF967}">
      <dsp:nvSpPr>
        <dsp:cNvPr id="0" name=""/>
        <dsp:cNvSpPr/>
      </dsp:nvSpPr>
      <dsp:spPr>
        <a:xfrm>
          <a:off x="1128069" y="1527242"/>
          <a:ext cx="1326265" cy="132640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EB4007-0235-4218-A727-4E0ABECEA57A}">
      <dsp:nvSpPr>
        <dsp:cNvPr id="0" name=""/>
        <dsp:cNvSpPr/>
      </dsp:nvSpPr>
      <dsp:spPr>
        <a:xfrm>
          <a:off x="1420887" y="2007363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/>
            <a:t>בדוק</a:t>
          </a:r>
        </a:p>
      </dsp:txBody>
      <dsp:txXfrm>
        <a:off x="1420887" y="2007363"/>
        <a:ext cx="740131" cy="370027"/>
      </dsp:txXfrm>
    </dsp:sp>
    <dsp:sp modelId="{A102A9C2-27E9-4C8D-ABFF-30852E86A4CC}">
      <dsp:nvSpPr>
        <dsp:cNvPr id="0" name=""/>
        <dsp:cNvSpPr/>
      </dsp:nvSpPr>
      <dsp:spPr>
        <a:xfrm>
          <a:off x="854158" y="2377390"/>
          <a:ext cx="1139428" cy="1139979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D1E22-69F2-492F-B9C1-F4F24FD2A1DB}">
      <dsp:nvSpPr>
        <dsp:cNvPr id="0" name=""/>
        <dsp:cNvSpPr/>
      </dsp:nvSpPr>
      <dsp:spPr>
        <a:xfrm>
          <a:off x="1050946" y="2770984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/>
            <a:t>שפר</a:t>
          </a:r>
        </a:p>
      </dsp:txBody>
      <dsp:txXfrm>
        <a:off x="1050946" y="2770984"/>
        <a:ext cx="740131" cy="37002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94D77B-0AF5-4161-98D0-60D4960462F5}">
      <dsp:nvSpPr>
        <dsp:cNvPr id="0" name=""/>
        <dsp:cNvSpPr/>
      </dsp:nvSpPr>
      <dsp:spPr>
        <a:xfrm>
          <a:off x="1128069" y="0"/>
          <a:ext cx="1326265" cy="132640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F78840-5C4A-4A0D-899F-987B3D9B8245}">
      <dsp:nvSpPr>
        <dsp:cNvPr id="0" name=""/>
        <dsp:cNvSpPr/>
      </dsp:nvSpPr>
      <dsp:spPr>
        <a:xfrm>
          <a:off x="1420887" y="480121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/>
            <a:t>תכנן</a:t>
          </a:r>
        </a:p>
      </dsp:txBody>
      <dsp:txXfrm>
        <a:off x="1420887" y="480121"/>
        <a:ext cx="740131" cy="370027"/>
      </dsp:txXfrm>
    </dsp:sp>
    <dsp:sp modelId="{41C4EA21-6230-4B21-A005-BD5721639D32}">
      <dsp:nvSpPr>
        <dsp:cNvPr id="0" name=""/>
        <dsp:cNvSpPr/>
      </dsp:nvSpPr>
      <dsp:spPr>
        <a:xfrm>
          <a:off x="759621" y="762214"/>
          <a:ext cx="1326265" cy="132640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312750-D34F-437C-BA01-064A6E6A2C65}">
      <dsp:nvSpPr>
        <dsp:cNvPr id="0" name=""/>
        <dsp:cNvSpPr/>
      </dsp:nvSpPr>
      <dsp:spPr>
        <a:xfrm>
          <a:off x="1050946" y="1243742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/>
            <a:t>בצע</a:t>
          </a:r>
        </a:p>
      </dsp:txBody>
      <dsp:txXfrm>
        <a:off x="1050946" y="1243742"/>
        <a:ext cx="740131" cy="370027"/>
      </dsp:txXfrm>
    </dsp:sp>
    <dsp:sp modelId="{BF09B46F-0B22-486D-9DEF-878ACE5EF967}">
      <dsp:nvSpPr>
        <dsp:cNvPr id="0" name=""/>
        <dsp:cNvSpPr/>
      </dsp:nvSpPr>
      <dsp:spPr>
        <a:xfrm>
          <a:off x="1128069" y="1527242"/>
          <a:ext cx="1326265" cy="132640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EB4007-0235-4218-A727-4E0ABECEA57A}">
      <dsp:nvSpPr>
        <dsp:cNvPr id="0" name=""/>
        <dsp:cNvSpPr/>
      </dsp:nvSpPr>
      <dsp:spPr>
        <a:xfrm>
          <a:off x="1420887" y="2007363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1" kern="1200" dirty="0">
              <a:solidFill>
                <a:srgbClr val="C00000"/>
              </a:solidFill>
            </a:rPr>
            <a:t>בדוק</a:t>
          </a:r>
          <a:endParaRPr lang="he-IL" sz="1400" b="1" kern="1200" dirty="0">
            <a:solidFill>
              <a:srgbClr val="C00000"/>
            </a:solidFill>
          </a:endParaRPr>
        </a:p>
      </dsp:txBody>
      <dsp:txXfrm>
        <a:off x="1420887" y="2007363"/>
        <a:ext cx="740131" cy="370027"/>
      </dsp:txXfrm>
    </dsp:sp>
    <dsp:sp modelId="{A102A9C2-27E9-4C8D-ABFF-30852E86A4CC}">
      <dsp:nvSpPr>
        <dsp:cNvPr id="0" name=""/>
        <dsp:cNvSpPr/>
      </dsp:nvSpPr>
      <dsp:spPr>
        <a:xfrm>
          <a:off x="854158" y="2377390"/>
          <a:ext cx="1139428" cy="1139979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D1E22-69F2-492F-B9C1-F4F24FD2A1DB}">
      <dsp:nvSpPr>
        <dsp:cNvPr id="0" name=""/>
        <dsp:cNvSpPr/>
      </dsp:nvSpPr>
      <dsp:spPr>
        <a:xfrm>
          <a:off x="1050946" y="2770984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/>
            <a:t>שפר</a:t>
          </a:r>
        </a:p>
      </dsp:txBody>
      <dsp:txXfrm>
        <a:off x="1050946" y="2770984"/>
        <a:ext cx="740131" cy="3700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94D77B-0AF5-4161-98D0-60D4960462F5}">
      <dsp:nvSpPr>
        <dsp:cNvPr id="0" name=""/>
        <dsp:cNvSpPr/>
      </dsp:nvSpPr>
      <dsp:spPr>
        <a:xfrm>
          <a:off x="569282" y="0"/>
          <a:ext cx="418186" cy="41822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F78840-5C4A-4A0D-899F-987B3D9B8245}">
      <dsp:nvSpPr>
        <dsp:cNvPr id="0" name=""/>
        <dsp:cNvSpPr/>
      </dsp:nvSpPr>
      <dsp:spPr>
        <a:xfrm>
          <a:off x="661611" y="151387"/>
          <a:ext cx="233371" cy="116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000" b="1" kern="1200" dirty="0">
              <a:solidFill>
                <a:srgbClr val="C00000"/>
              </a:solidFill>
              <a:effectLst/>
            </a:rPr>
            <a:t>תכנן</a:t>
          </a:r>
          <a:endParaRPr lang="he-IL" sz="700" b="1" kern="1200" dirty="0">
            <a:solidFill>
              <a:srgbClr val="C00000"/>
            </a:solidFill>
            <a:effectLst/>
          </a:endParaRPr>
        </a:p>
      </dsp:txBody>
      <dsp:txXfrm>
        <a:off x="661611" y="151387"/>
        <a:ext cx="233371" cy="116673"/>
      </dsp:txXfrm>
    </dsp:sp>
    <dsp:sp modelId="{41C4EA21-6230-4B21-A005-BD5721639D32}">
      <dsp:nvSpPr>
        <dsp:cNvPr id="0" name=""/>
        <dsp:cNvSpPr/>
      </dsp:nvSpPr>
      <dsp:spPr>
        <a:xfrm>
          <a:off x="453106" y="240334"/>
          <a:ext cx="418186" cy="41822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312750-D34F-437C-BA01-064A6E6A2C65}">
      <dsp:nvSpPr>
        <dsp:cNvPr id="0" name=""/>
        <dsp:cNvSpPr/>
      </dsp:nvSpPr>
      <dsp:spPr>
        <a:xfrm>
          <a:off x="544964" y="392166"/>
          <a:ext cx="233371" cy="116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700" b="1" kern="1200" dirty="0"/>
            <a:t>בצע</a:t>
          </a:r>
        </a:p>
      </dsp:txBody>
      <dsp:txXfrm>
        <a:off x="544964" y="392166"/>
        <a:ext cx="233371" cy="116673"/>
      </dsp:txXfrm>
    </dsp:sp>
    <dsp:sp modelId="{BF09B46F-0B22-486D-9DEF-878ACE5EF967}">
      <dsp:nvSpPr>
        <dsp:cNvPr id="0" name=""/>
        <dsp:cNvSpPr/>
      </dsp:nvSpPr>
      <dsp:spPr>
        <a:xfrm>
          <a:off x="569282" y="481556"/>
          <a:ext cx="418186" cy="41822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EB4007-0235-4218-A727-4E0ABECEA57A}">
      <dsp:nvSpPr>
        <dsp:cNvPr id="0" name=""/>
        <dsp:cNvSpPr/>
      </dsp:nvSpPr>
      <dsp:spPr>
        <a:xfrm>
          <a:off x="661611" y="632944"/>
          <a:ext cx="233371" cy="116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700" b="1" kern="1200" dirty="0"/>
            <a:t>בדוק</a:t>
          </a:r>
        </a:p>
      </dsp:txBody>
      <dsp:txXfrm>
        <a:off x="661611" y="632944"/>
        <a:ext cx="233371" cy="116673"/>
      </dsp:txXfrm>
    </dsp:sp>
    <dsp:sp modelId="{A102A9C2-27E9-4C8D-ABFF-30852E86A4CC}">
      <dsp:nvSpPr>
        <dsp:cNvPr id="0" name=""/>
        <dsp:cNvSpPr/>
      </dsp:nvSpPr>
      <dsp:spPr>
        <a:xfrm>
          <a:off x="482915" y="749618"/>
          <a:ext cx="359274" cy="359448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D1E22-69F2-492F-B9C1-F4F24FD2A1DB}">
      <dsp:nvSpPr>
        <dsp:cNvPr id="0" name=""/>
        <dsp:cNvSpPr/>
      </dsp:nvSpPr>
      <dsp:spPr>
        <a:xfrm>
          <a:off x="544964" y="873722"/>
          <a:ext cx="233371" cy="116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700" b="1" kern="1200" dirty="0"/>
            <a:t>שפר</a:t>
          </a:r>
        </a:p>
      </dsp:txBody>
      <dsp:txXfrm>
        <a:off x="544964" y="873722"/>
        <a:ext cx="233371" cy="1166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94D77B-0AF5-4161-98D0-60D4960462F5}">
      <dsp:nvSpPr>
        <dsp:cNvPr id="0" name=""/>
        <dsp:cNvSpPr/>
      </dsp:nvSpPr>
      <dsp:spPr>
        <a:xfrm>
          <a:off x="1128069" y="0"/>
          <a:ext cx="1326265" cy="132640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F78840-5C4A-4A0D-899F-987B3D9B8245}">
      <dsp:nvSpPr>
        <dsp:cNvPr id="0" name=""/>
        <dsp:cNvSpPr/>
      </dsp:nvSpPr>
      <dsp:spPr>
        <a:xfrm>
          <a:off x="1420887" y="480121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/>
            <a:t>תכנן</a:t>
          </a:r>
        </a:p>
      </dsp:txBody>
      <dsp:txXfrm>
        <a:off x="1420887" y="480121"/>
        <a:ext cx="740131" cy="370027"/>
      </dsp:txXfrm>
    </dsp:sp>
    <dsp:sp modelId="{41C4EA21-6230-4B21-A005-BD5721639D32}">
      <dsp:nvSpPr>
        <dsp:cNvPr id="0" name=""/>
        <dsp:cNvSpPr/>
      </dsp:nvSpPr>
      <dsp:spPr>
        <a:xfrm>
          <a:off x="759621" y="762214"/>
          <a:ext cx="1326265" cy="132640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312750-D34F-437C-BA01-064A6E6A2C65}">
      <dsp:nvSpPr>
        <dsp:cNvPr id="0" name=""/>
        <dsp:cNvSpPr/>
      </dsp:nvSpPr>
      <dsp:spPr>
        <a:xfrm>
          <a:off x="1050946" y="1243742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800" b="1" kern="1200" dirty="0">
              <a:solidFill>
                <a:srgbClr val="C00000"/>
              </a:solidFill>
            </a:rPr>
            <a:t>בצע</a:t>
          </a:r>
          <a:endParaRPr lang="he-IL" sz="1400" b="1" kern="1200" dirty="0">
            <a:solidFill>
              <a:srgbClr val="C00000"/>
            </a:solidFill>
          </a:endParaRPr>
        </a:p>
      </dsp:txBody>
      <dsp:txXfrm>
        <a:off x="1050946" y="1243742"/>
        <a:ext cx="740131" cy="370027"/>
      </dsp:txXfrm>
    </dsp:sp>
    <dsp:sp modelId="{BF09B46F-0B22-486D-9DEF-878ACE5EF967}">
      <dsp:nvSpPr>
        <dsp:cNvPr id="0" name=""/>
        <dsp:cNvSpPr/>
      </dsp:nvSpPr>
      <dsp:spPr>
        <a:xfrm>
          <a:off x="1128069" y="1527242"/>
          <a:ext cx="1326265" cy="132640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EB4007-0235-4218-A727-4E0ABECEA57A}">
      <dsp:nvSpPr>
        <dsp:cNvPr id="0" name=""/>
        <dsp:cNvSpPr/>
      </dsp:nvSpPr>
      <dsp:spPr>
        <a:xfrm>
          <a:off x="1420887" y="2007363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/>
            <a:t>בדוק</a:t>
          </a:r>
        </a:p>
      </dsp:txBody>
      <dsp:txXfrm>
        <a:off x="1420887" y="2007363"/>
        <a:ext cx="740131" cy="370027"/>
      </dsp:txXfrm>
    </dsp:sp>
    <dsp:sp modelId="{A102A9C2-27E9-4C8D-ABFF-30852E86A4CC}">
      <dsp:nvSpPr>
        <dsp:cNvPr id="0" name=""/>
        <dsp:cNvSpPr/>
      </dsp:nvSpPr>
      <dsp:spPr>
        <a:xfrm>
          <a:off x="854158" y="2377390"/>
          <a:ext cx="1139428" cy="1139979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D1E22-69F2-492F-B9C1-F4F24FD2A1DB}">
      <dsp:nvSpPr>
        <dsp:cNvPr id="0" name=""/>
        <dsp:cNvSpPr/>
      </dsp:nvSpPr>
      <dsp:spPr>
        <a:xfrm>
          <a:off x="1050946" y="2770984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/>
            <a:t>שפר</a:t>
          </a:r>
        </a:p>
      </dsp:txBody>
      <dsp:txXfrm>
        <a:off x="1050946" y="2770984"/>
        <a:ext cx="740131" cy="3700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94D77B-0AF5-4161-98D0-60D4960462F5}">
      <dsp:nvSpPr>
        <dsp:cNvPr id="0" name=""/>
        <dsp:cNvSpPr/>
      </dsp:nvSpPr>
      <dsp:spPr>
        <a:xfrm>
          <a:off x="1128069" y="0"/>
          <a:ext cx="1326265" cy="132640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F78840-5C4A-4A0D-899F-987B3D9B8245}">
      <dsp:nvSpPr>
        <dsp:cNvPr id="0" name=""/>
        <dsp:cNvSpPr/>
      </dsp:nvSpPr>
      <dsp:spPr>
        <a:xfrm>
          <a:off x="1420887" y="480121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/>
            <a:t>תכנן</a:t>
          </a:r>
        </a:p>
      </dsp:txBody>
      <dsp:txXfrm>
        <a:off x="1420887" y="480121"/>
        <a:ext cx="740131" cy="370027"/>
      </dsp:txXfrm>
    </dsp:sp>
    <dsp:sp modelId="{41C4EA21-6230-4B21-A005-BD5721639D32}">
      <dsp:nvSpPr>
        <dsp:cNvPr id="0" name=""/>
        <dsp:cNvSpPr/>
      </dsp:nvSpPr>
      <dsp:spPr>
        <a:xfrm>
          <a:off x="759621" y="762214"/>
          <a:ext cx="1326265" cy="132640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312750-D34F-437C-BA01-064A6E6A2C65}">
      <dsp:nvSpPr>
        <dsp:cNvPr id="0" name=""/>
        <dsp:cNvSpPr/>
      </dsp:nvSpPr>
      <dsp:spPr>
        <a:xfrm>
          <a:off x="1050946" y="1243742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800" b="1" kern="1200" dirty="0">
              <a:solidFill>
                <a:srgbClr val="C00000"/>
              </a:solidFill>
            </a:rPr>
            <a:t>בצע</a:t>
          </a:r>
          <a:endParaRPr lang="he-IL" sz="1400" b="1" kern="1200" dirty="0">
            <a:solidFill>
              <a:srgbClr val="C00000"/>
            </a:solidFill>
          </a:endParaRPr>
        </a:p>
      </dsp:txBody>
      <dsp:txXfrm>
        <a:off x="1050946" y="1243742"/>
        <a:ext cx="740131" cy="370027"/>
      </dsp:txXfrm>
    </dsp:sp>
    <dsp:sp modelId="{BF09B46F-0B22-486D-9DEF-878ACE5EF967}">
      <dsp:nvSpPr>
        <dsp:cNvPr id="0" name=""/>
        <dsp:cNvSpPr/>
      </dsp:nvSpPr>
      <dsp:spPr>
        <a:xfrm>
          <a:off x="1128069" y="1527242"/>
          <a:ext cx="1326265" cy="132640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EB4007-0235-4218-A727-4E0ABECEA57A}">
      <dsp:nvSpPr>
        <dsp:cNvPr id="0" name=""/>
        <dsp:cNvSpPr/>
      </dsp:nvSpPr>
      <dsp:spPr>
        <a:xfrm>
          <a:off x="1420887" y="2007363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/>
            <a:t>בדוק</a:t>
          </a:r>
        </a:p>
      </dsp:txBody>
      <dsp:txXfrm>
        <a:off x="1420887" y="2007363"/>
        <a:ext cx="740131" cy="370027"/>
      </dsp:txXfrm>
    </dsp:sp>
    <dsp:sp modelId="{A102A9C2-27E9-4C8D-ABFF-30852E86A4CC}">
      <dsp:nvSpPr>
        <dsp:cNvPr id="0" name=""/>
        <dsp:cNvSpPr/>
      </dsp:nvSpPr>
      <dsp:spPr>
        <a:xfrm>
          <a:off x="854158" y="2377390"/>
          <a:ext cx="1139428" cy="1139979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D1E22-69F2-492F-B9C1-F4F24FD2A1DB}">
      <dsp:nvSpPr>
        <dsp:cNvPr id="0" name=""/>
        <dsp:cNvSpPr/>
      </dsp:nvSpPr>
      <dsp:spPr>
        <a:xfrm>
          <a:off x="1050946" y="2770984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/>
            <a:t>שפר</a:t>
          </a:r>
        </a:p>
      </dsp:txBody>
      <dsp:txXfrm>
        <a:off x="1050946" y="2770984"/>
        <a:ext cx="740131" cy="3700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94D77B-0AF5-4161-98D0-60D4960462F5}">
      <dsp:nvSpPr>
        <dsp:cNvPr id="0" name=""/>
        <dsp:cNvSpPr/>
      </dsp:nvSpPr>
      <dsp:spPr>
        <a:xfrm>
          <a:off x="1128069" y="0"/>
          <a:ext cx="1326265" cy="132640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F78840-5C4A-4A0D-899F-987B3D9B8245}">
      <dsp:nvSpPr>
        <dsp:cNvPr id="0" name=""/>
        <dsp:cNvSpPr/>
      </dsp:nvSpPr>
      <dsp:spPr>
        <a:xfrm>
          <a:off x="1420887" y="480121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/>
            <a:t>תכנן</a:t>
          </a:r>
        </a:p>
      </dsp:txBody>
      <dsp:txXfrm>
        <a:off x="1420887" y="480121"/>
        <a:ext cx="740131" cy="370027"/>
      </dsp:txXfrm>
    </dsp:sp>
    <dsp:sp modelId="{41C4EA21-6230-4B21-A005-BD5721639D32}">
      <dsp:nvSpPr>
        <dsp:cNvPr id="0" name=""/>
        <dsp:cNvSpPr/>
      </dsp:nvSpPr>
      <dsp:spPr>
        <a:xfrm>
          <a:off x="759621" y="762214"/>
          <a:ext cx="1326265" cy="132640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312750-D34F-437C-BA01-064A6E6A2C65}">
      <dsp:nvSpPr>
        <dsp:cNvPr id="0" name=""/>
        <dsp:cNvSpPr/>
      </dsp:nvSpPr>
      <dsp:spPr>
        <a:xfrm>
          <a:off x="1050946" y="1243742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/>
            <a:t>בצע</a:t>
          </a:r>
        </a:p>
      </dsp:txBody>
      <dsp:txXfrm>
        <a:off x="1050946" y="1243742"/>
        <a:ext cx="740131" cy="370027"/>
      </dsp:txXfrm>
    </dsp:sp>
    <dsp:sp modelId="{BF09B46F-0B22-486D-9DEF-878ACE5EF967}">
      <dsp:nvSpPr>
        <dsp:cNvPr id="0" name=""/>
        <dsp:cNvSpPr/>
      </dsp:nvSpPr>
      <dsp:spPr>
        <a:xfrm>
          <a:off x="1128069" y="1527242"/>
          <a:ext cx="1326265" cy="132640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EB4007-0235-4218-A727-4E0ABECEA57A}">
      <dsp:nvSpPr>
        <dsp:cNvPr id="0" name=""/>
        <dsp:cNvSpPr/>
      </dsp:nvSpPr>
      <dsp:spPr>
        <a:xfrm>
          <a:off x="1420887" y="2007363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1" kern="1200" dirty="0">
              <a:solidFill>
                <a:srgbClr val="C00000"/>
              </a:solidFill>
            </a:rPr>
            <a:t>בדוק</a:t>
          </a:r>
          <a:endParaRPr lang="he-IL" sz="1400" b="1" kern="1200" dirty="0">
            <a:solidFill>
              <a:srgbClr val="C00000"/>
            </a:solidFill>
          </a:endParaRPr>
        </a:p>
      </dsp:txBody>
      <dsp:txXfrm>
        <a:off x="1420887" y="2007363"/>
        <a:ext cx="740131" cy="370027"/>
      </dsp:txXfrm>
    </dsp:sp>
    <dsp:sp modelId="{A102A9C2-27E9-4C8D-ABFF-30852E86A4CC}">
      <dsp:nvSpPr>
        <dsp:cNvPr id="0" name=""/>
        <dsp:cNvSpPr/>
      </dsp:nvSpPr>
      <dsp:spPr>
        <a:xfrm>
          <a:off x="854158" y="2377390"/>
          <a:ext cx="1139428" cy="1139979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D1E22-69F2-492F-B9C1-F4F24FD2A1DB}">
      <dsp:nvSpPr>
        <dsp:cNvPr id="0" name=""/>
        <dsp:cNvSpPr/>
      </dsp:nvSpPr>
      <dsp:spPr>
        <a:xfrm>
          <a:off x="1050946" y="2770984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/>
            <a:t>שפר</a:t>
          </a:r>
        </a:p>
      </dsp:txBody>
      <dsp:txXfrm>
        <a:off x="1050946" y="2770984"/>
        <a:ext cx="740131" cy="3700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94D77B-0AF5-4161-98D0-60D4960462F5}">
      <dsp:nvSpPr>
        <dsp:cNvPr id="0" name=""/>
        <dsp:cNvSpPr/>
      </dsp:nvSpPr>
      <dsp:spPr>
        <a:xfrm>
          <a:off x="452863" y="0"/>
          <a:ext cx="778056" cy="77813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F78840-5C4A-4A0D-899F-987B3D9B8245}">
      <dsp:nvSpPr>
        <dsp:cNvPr id="0" name=""/>
        <dsp:cNvSpPr/>
      </dsp:nvSpPr>
      <dsp:spPr>
        <a:xfrm>
          <a:off x="624646" y="281663"/>
          <a:ext cx="434199" cy="217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200" b="1" kern="1200" dirty="0">
              <a:solidFill>
                <a:srgbClr val="C00000"/>
              </a:solidFill>
            </a:rPr>
            <a:t>תכנן</a:t>
          </a:r>
        </a:p>
      </dsp:txBody>
      <dsp:txXfrm>
        <a:off x="624646" y="281663"/>
        <a:ext cx="434199" cy="217077"/>
      </dsp:txXfrm>
    </dsp:sp>
    <dsp:sp modelId="{41C4EA21-6230-4B21-A005-BD5721639D32}">
      <dsp:nvSpPr>
        <dsp:cNvPr id="0" name=""/>
        <dsp:cNvSpPr/>
      </dsp:nvSpPr>
      <dsp:spPr>
        <a:xfrm>
          <a:off x="236712" y="447154"/>
          <a:ext cx="778056" cy="77813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312750-D34F-437C-BA01-064A6E6A2C65}">
      <dsp:nvSpPr>
        <dsp:cNvPr id="0" name=""/>
        <dsp:cNvSpPr/>
      </dsp:nvSpPr>
      <dsp:spPr>
        <a:xfrm>
          <a:off x="407619" y="729643"/>
          <a:ext cx="434199" cy="217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/>
            <a:t>בצע</a:t>
          </a:r>
        </a:p>
      </dsp:txBody>
      <dsp:txXfrm>
        <a:off x="407619" y="729643"/>
        <a:ext cx="434199" cy="217077"/>
      </dsp:txXfrm>
    </dsp:sp>
    <dsp:sp modelId="{BF09B46F-0B22-486D-9DEF-878ACE5EF967}">
      <dsp:nvSpPr>
        <dsp:cNvPr id="0" name=""/>
        <dsp:cNvSpPr/>
      </dsp:nvSpPr>
      <dsp:spPr>
        <a:xfrm>
          <a:off x="452863" y="895959"/>
          <a:ext cx="778056" cy="778135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EB4007-0235-4218-A727-4E0ABECEA57A}">
      <dsp:nvSpPr>
        <dsp:cNvPr id="0" name=""/>
        <dsp:cNvSpPr/>
      </dsp:nvSpPr>
      <dsp:spPr>
        <a:xfrm>
          <a:off x="550799" y="1178833"/>
          <a:ext cx="581892" cy="214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/>
            <a:t>בדוק</a:t>
          </a:r>
        </a:p>
      </dsp:txBody>
      <dsp:txXfrm>
        <a:off x="550799" y="1178833"/>
        <a:ext cx="581892" cy="214656"/>
      </dsp:txXfrm>
    </dsp:sp>
    <dsp:sp modelId="{A102A9C2-27E9-4C8D-ABFF-30852E86A4CC}">
      <dsp:nvSpPr>
        <dsp:cNvPr id="0" name=""/>
        <dsp:cNvSpPr/>
      </dsp:nvSpPr>
      <dsp:spPr>
        <a:xfrm>
          <a:off x="292173" y="1394700"/>
          <a:ext cx="668448" cy="668771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D1E22-69F2-492F-B9C1-F4F24FD2A1DB}">
      <dsp:nvSpPr>
        <dsp:cNvPr id="0" name=""/>
        <dsp:cNvSpPr/>
      </dsp:nvSpPr>
      <dsp:spPr>
        <a:xfrm>
          <a:off x="407619" y="1625603"/>
          <a:ext cx="434199" cy="217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/>
            <a:t>שפר</a:t>
          </a:r>
        </a:p>
      </dsp:txBody>
      <dsp:txXfrm>
        <a:off x="407619" y="1625603"/>
        <a:ext cx="434199" cy="2170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94D77B-0AF5-4161-98D0-60D4960462F5}">
      <dsp:nvSpPr>
        <dsp:cNvPr id="0" name=""/>
        <dsp:cNvSpPr/>
      </dsp:nvSpPr>
      <dsp:spPr>
        <a:xfrm>
          <a:off x="1128069" y="0"/>
          <a:ext cx="1326265" cy="132640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F78840-5C4A-4A0D-899F-987B3D9B8245}">
      <dsp:nvSpPr>
        <dsp:cNvPr id="0" name=""/>
        <dsp:cNvSpPr/>
      </dsp:nvSpPr>
      <dsp:spPr>
        <a:xfrm>
          <a:off x="1420887" y="480121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/>
            <a:t>תכנן</a:t>
          </a:r>
        </a:p>
      </dsp:txBody>
      <dsp:txXfrm>
        <a:off x="1420887" y="480121"/>
        <a:ext cx="740131" cy="370027"/>
      </dsp:txXfrm>
    </dsp:sp>
    <dsp:sp modelId="{41C4EA21-6230-4B21-A005-BD5721639D32}">
      <dsp:nvSpPr>
        <dsp:cNvPr id="0" name=""/>
        <dsp:cNvSpPr/>
      </dsp:nvSpPr>
      <dsp:spPr>
        <a:xfrm>
          <a:off x="759621" y="762214"/>
          <a:ext cx="1326265" cy="132640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312750-D34F-437C-BA01-064A6E6A2C65}">
      <dsp:nvSpPr>
        <dsp:cNvPr id="0" name=""/>
        <dsp:cNvSpPr/>
      </dsp:nvSpPr>
      <dsp:spPr>
        <a:xfrm>
          <a:off x="1050946" y="1243742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/>
            <a:t>בצע</a:t>
          </a:r>
        </a:p>
      </dsp:txBody>
      <dsp:txXfrm>
        <a:off x="1050946" y="1243742"/>
        <a:ext cx="740131" cy="370027"/>
      </dsp:txXfrm>
    </dsp:sp>
    <dsp:sp modelId="{BF09B46F-0B22-486D-9DEF-878ACE5EF967}">
      <dsp:nvSpPr>
        <dsp:cNvPr id="0" name=""/>
        <dsp:cNvSpPr/>
      </dsp:nvSpPr>
      <dsp:spPr>
        <a:xfrm>
          <a:off x="1128069" y="1527242"/>
          <a:ext cx="1326265" cy="132640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EB4007-0235-4218-A727-4E0ABECEA57A}">
      <dsp:nvSpPr>
        <dsp:cNvPr id="0" name=""/>
        <dsp:cNvSpPr/>
      </dsp:nvSpPr>
      <dsp:spPr>
        <a:xfrm>
          <a:off x="1420887" y="2007363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1" kern="1200" dirty="0">
              <a:solidFill>
                <a:srgbClr val="C00000"/>
              </a:solidFill>
            </a:rPr>
            <a:t>בדוק</a:t>
          </a:r>
          <a:endParaRPr lang="he-IL" sz="1400" b="1" kern="1200" dirty="0">
            <a:solidFill>
              <a:srgbClr val="C00000"/>
            </a:solidFill>
          </a:endParaRPr>
        </a:p>
      </dsp:txBody>
      <dsp:txXfrm>
        <a:off x="1420887" y="2007363"/>
        <a:ext cx="740131" cy="370027"/>
      </dsp:txXfrm>
    </dsp:sp>
    <dsp:sp modelId="{A102A9C2-27E9-4C8D-ABFF-30852E86A4CC}">
      <dsp:nvSpPr>
        <dsp:cNvPr id="0" name=""/>
        <dsp:cNvSpPr/>
      </dsp:nvSpPr>
      <dsp:spPr>
        <a:xfrm>
          <a:off x="854158" y="2377390"/>
          <a:ext cx="1139428" cy="1139979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D1E22-69F2-492F-B9C1-F4F24FD2A1DB}">
      <dsp:nvSpPr>
        <dsp:cNvPr id="0" name=""/>
        <dsp:cNvSpPr/>
      </dsp:nvSpPr>
      <dsp:spPr>
        <a:xfrm>
          <a:off x="1050946" y="2770984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/>
            <a:t>שפר</a:t>
          </a:r>
        </a:p>
      </dsp:txBody>
      <dsp:txXfrm>
        <a:off x="1050946" y="2770984"/>
        <a:ext cx="740131" cy="37002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94D77B-0AF5-4161-98D0-60D4960462F5}">
      <dsp:nvSpPr>
        <dsp:cNvPr id="0" name=""/>
        <dsp:cNvSpPr/>
      </dsp:nvSpPr>
      <dsp:spPr>
        <a:xfrm>
          <a:off x="1128069" y="0"/>
          <a:ext cx="1326265" cy="132640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F78840-5C4A-4A0D-899F-987B3D9B8245}">
      <dsp:nvSpPr>
        <dsp:cNvPr id="0" name=""/>
        <dsp:cNvSpPr/>
      </dsp:nvSpPr>
      <dsp:spPr>
        <a:xfrm>
          <a:off x="1420887" y="480121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/>
            <a:t>תכנן</a:t>
          </a:r>
        </a:p>
      </dsp:txBody>
      <dsp:txXfrm>
        <a:off x="1420887" y="480121"/>
        <a:ext cx="740131" cy="370027"/>
      </dsp:txXfrm>
    </dsp:sp>
    <dsp:sp modelId="{41C4EA21-6230-4B21-A005-BD5721639D32}">
      <dsp:nvSpPr>
        <dsp:cNvPr id="0" name=""/>
        <dsp:cNvSpPr/>
      </dsp:nvSpPr>
      <dsp:spPr>
        <a:xfrm>
          <a:off x="759621" y="762214"/>
          <a:ext cx="1326265" cy="132640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312750-D34F-437C-BA01-064A6E6A2C65}">
      <dsp:nvSpPr>
        <dsp:cNvPr id="0" name=""/>
        <dsp:cNvSpPr/>
      </dsp:nvSpPr>
      <dsp:spPr>
        <a:xfrm>
          <a:off x="1050946" y="1243742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/>
            <a:t>בצע</a:t>
          </a:r>
        </a:p>
      </dsp:txBody>
      <dsp:txXfrm>
        <a:off x="1050946" y="1243742"/>
        <a:ext cx="740131" cy="370027"/>
      </dsp:txXfrm>
    </dsp:sp>
    <dsp:sp modelId="{BF09B46F-0B22-486D-9DEF-878ACE5EF967}">
      <dsp:nvSpPr>
        <dsp:cNvPr id="0" name=""/>
        <dsp:cNvSpPr/>
      </dsp:nvSpPr>
      <dsp:spPr>
        <a:xfrm>
          <a:off x="1128069" y="1527242"/>
          <a:ext cx="1326265" cy="132640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EB4007-0235-4218-A727-4E0ABECEA57A}">
      <dsp:nvSpPr>
        <dsp:cNvPr id="0" name=""/>
        <dsp:cNvSpPr/>
      </dsp:nvSpPr>
      <dsp:spPr>
        <a:xfrm>
          <a:off x="1420887" y="2007363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1" kern="1200" dirty="0">
              <a:solidFill>
                <a:srgbClr val="C00000"/>
              </a:solidFill>
            </a:rPr>
            <a:t>בדוק</a:t>
          </a:r>
          <a:endParaRPr lang="he-IL" sz="1400" b="1" kern="1200" dirty="0">
            <a:solidFill>
              <a:srgbClr val="C00000"/>
            </a:solidFill>
          </a:endParaRPr>
        </a:p>
      </dsp:txBody>
      <dsp:txXfrm>
        <a:off x="1420887" y="2007363"/>
        <a:ext cx="740131" cy="370027"/>
      </dsp:txXfrm>
    </dsp:sp>
    <dsp:sp modelId="{A102A9C2-27E9-4C8D-ABFF-30852E86A4CC}">
      <dsp:nvSpPr>
        <dsp:cNvPr id="0" name=""/>
        <dsp:cNvSpPr/>
      </dsp:nvSpPr>
      <dsp:spPr>
        <a:xfrm>
          <a:off x="854158" y="2377390"/>
          <a:ext cx="1139428" cy="1139979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D1E22-69F2-492F-B9C1-F4F24FD2A1DB}">
      <dsp:nvSpPr>
        <dsp:cNvPr id="0" name=""/>
        <dsp:cNvSpPr/>
      </dsp:nvSpPr>
      <dsp:spPr>
        <a:xfrm>
          <a:off x="1050946" y="2770984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/>
            <a:t>שפר</a:t>
          </a:r>
        </a:p>
      </dsp:txBody>
      <dsp:txXfrm>
        <a:off x="1050946" y="2770984"/>
        <a:ext cx="740131" cy="37002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94D77B-0AF5-4161-98D0-60D4960462F5}">
      <dsp:nvSpPr>
        <dsp:cNvPr id="0" name=""/>
        <dsp:cNvSpPr/>
      </dsp:nvSpPr>
      <dsp:spPr>
        <a:xfrm>
          <a:off x="1128069" y="0"/>
          <a:ext cx="1326265" cy="132640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F78840-5C4A-4A0D-899F-987B3D9B8245}">
      <dsp:nvSpPr>
        <dsp:cNvPr id="0" name=""/>
        <dsp:cNvSpPr/>
      </dsp:nvSpPr>
      <dsp:spPr>
        <a:xfrm>
          <a:off x="1420887" y="480121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/>
            <a:t>תכנן</a:t>
          </a:r>
        </a:p>
      </dsp:txBody>
      <dsp:txXfrm>
        <a:off x="1420887" y="480121"/>
        <a:ext cx="740131" cy="370027"/>
      </dsp:txXfrm>
    </dsp:sp>
    <dsp:sp modelId="{41C4EA21-6230-4B21-A005-BD5721639D32}">
      <dsp:nvSpPr>
        <dsp:cNvPr id="0" name=""/>
        <dsp:cNvSpPr/>
      </dsp:nvSpPr>
      <dsp:spPr>
        <a:xfrm>
          <a:off x="759621" y="762214"/>
          <a:ext cx="1326265" cy="132640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312750-D34F-437C-BA01-064A6E6A2C65}">
      <dsp:nvSpPr>
        <dsp:cNvPr id="0" name=""/>
        <dsp:cNvSpPr/>
      </dsp:nvSpPr>
      <dsp:spPr>
        <a:xfrm>
          <a:off x="1050946" y="1243742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/>
            <a:t>בצע</a:t>
          </a:r>
        </a:p>
      </dsp:txBody>
      <dsp:txXfrm>
        <a:off x="1050946" y="1243742"/>
        <a:ext cx="740131" cy="370027"/>
      </dsp:txXfrm>
    </dsp:sp>
    <dsp:sp modelId="{BF09B46F-0B22-486D-9DEF-878ACE5EF967}">
      <dsp:nvSpPr>
        <dsp:cNvPr id="0" name=""/>
        <dsp:cNvSpPr/>
      </dsp:nvSpPr>
      <dsp:spPr>
        <a:xfrm>
          <a:off x="1128069" y="1527242"/>
          <a:ext cx="1326265" cy="132640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EB4007-0235-4218-A727-4E0ABECEA57A}">
      <dsp:nvSpPr>
        <dsp:cNvPr id="0" name=""/>
        <dsp:cNvSpPr/>
      </dsp:nvSpPr>
      <dsp:spPr>
        <a:xfrm>
          <a:off x="1420887" y="2007363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000" b="1" kern="1200" dirty="0">
              <a:solidFill>
                <a:srgbClr val="C00000"/>
              </a:solidFill>
            </a:rPr>
            <a:t>בדוק</a:t>
          </a:r>
          <a:endParaRPr lang="he-IL" sz="1400" b="1" kern="1200" dirty="0">
            <a:solidFill>
              <a:srgbClr val="C00000"/>
            </a:solidFill>
          </a:endParaRPr>
        </a:p>
      </dsp:txBody>
      <dsp:txXfrm>
        <a:off x="1420887" y="2007363"/>
        <a:ext cx="740131" cy="370027"/>
      </dsp:txXfrm>
    </dsp:sp>
    <dsp:sp modelId="{A102A9C2-27E9-4C8D-ABFF-30852E86A4CC}">
      <dsp:nvSpPr>
        <dsp:cNvPr id="0" name=""/>
        <dsp:cNvSpPr/>
      </dsp:nvSpPr>
      <dsp:spPr>
        <a:xfrm>
          <a:off x="854158" y="2377390"/>
          <a:ext cx="1139428" cy="1139979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D1E22-69F2-492F-B9C1-F4F24FD2A1DB}">
      <dsp:nvSpPr>
        <dsp:cNvPr id="0" name=""/>
        <dsp:cNvSpPr/>
      </dsp:nvSpPr>
      <dsp:spPr>
        <a:xfrm>
          <a:off x="1050946" y="2770984"/>
          <a:ext cx="740131" cy="37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/>
            <a:t>שפר</a:t>
          </a:r>
        </a:p>
      </dsp:txBody>
      <dsp:txXfrm>
        <a:off x="1050946" y="2770984"/>
        <a:ext cx="740131" cy="3700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fld id="{5D0F51DB-721A-4DDB-B4AF-10F5B677D541}" type="datetimeFigureOut">
              <a:rPr lang="he-IL" smtClean="0"/>
              <a:pPr/>
              <a:t>ג'/סיון/תש"פ</a:t>
            </a:fld>
            <a:endParaRPr lang="he-IL" dirty="0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 dirty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fld id="{78C70AEC-1BA0-4281-8721-5D6F0BD449BC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77663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Varela Round" panose="00000500000000000000" pitchFamily="2" charset="-79"/>
        <a:ea typeface="+mn-ea"/>
        <a:cs typeface="Varela Round" panose="00000500000000000000" pitchFamily="2" charset="-79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Varela Round" panose="00000500000000000000" pitchFamily="2" charset="-79"/>
        <a:ea typeface="+mn-ea"/>
        <a:cs typeface="Varela Round" panose="00000500000000000000" pitchFamily="2" charset="-79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Varela Round" panose="00000500000000000000" pitchFamily="2" charset="-79"/>
        <a:ea typeface="+mn-ea"/>
        <a:cs typeface="Varela Round" panose="00000500000000000000" pitchFamily="2" charset="-79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Varela Round" panose="00000500000000000000" pitchFamily="2" charset="-79"/>
        <a:ea typeface="+mn-ea"/>
        <a:cs typeface="Varela Round" panose="00000500000000000000" pitchFamily="2" charset="-79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Varela Round" panose="00000500000000000000" pitchFamily="2" charset="-79"/>
        <a:ea typeface="+mn-ea"/>
        <a:cs typeface="Varela Round" panose="00000500000000000000" pitchFamily="2" charset="-79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1880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8966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>
                <a:solidFill>
                  <a:prstClr val="black"/>
                </a:solidFill>
              </a:rPr>
              <a:pPr/>
              <a:t>14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556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>
                <a:solidFill>
                  <a:prstClr val="black"/>
                </a:solidFill>
              </a:rPr>
              <a:pPr/>
              <a:t>15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295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>
                <a:solidFill>
                  <a:prstClr val="black"/>
                </a:solidFill>
              </a:rPr>
              <a:pPr/>
              <a:t>16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36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>
                <a:solidFill>
                  <a:prstClr val="black"/>
                </a:solidFill>
              </a:rPr>
              <a:pPr/>
              <a:t>17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962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>
                <a:solidFill>
                  <a:prstClr val="black"/>
                </a:solidFill>
              </a:rPr>
              <a:pPr/>
              <a:t>18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150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>
                <a:solidFill>
                  <a:prstClr val="black"/>
                </a:solidFill>
              </a:rPr>
              <a:pPr/>
              <a:t>19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20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>
                <a:solidFill>
                  <a:prstClr val="black"/>
                </a:solidFill>
              </a:rPr>
              <a:pPr/>
              <a:t>20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49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>
                <a:solidFill>
                  <a:prstClr val="black"/>
                </a:solidFill>
              </a:rPr>
              <a:pPr/>
              <a:t>21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17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>
                <a:solidFill>
                  <a:prstClr val="black"/>
                </a:solidFill>
              </a:rPr>
              <a:pPr/>
              <a:t>22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65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75425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>
                <a:solidFill>
                  <a:prstClr val="black"/>
                </a:solidFill>
              </a:rPr>
              <a:pPr/>
              <a:t>23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9208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90981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8511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4882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>
                <a:solidFill>
                  <a:prstClr val="black"/>
                </a:solidFill>
              </a:rPr>
              <a:pPr/>
              <a:t>5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46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>
                <a:solidFill>
                  <a:prstClr val="black"/>
                </a:solidFill>
              </a:rPr>
              <a:pPr/>
              <a:t>7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027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>
                <a:solidFill>
                  <a:prstClr val="black"/>
                </a:solidFill>
              </a:rPr>
              <a:pPr/>
              <a:t>8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743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>
                <a:solidFill>
                  <a:prstClr val="black"/>
                </a:solidFill>
              </a:rPr>
              <a:pPr/>
              <a:t>10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899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>
                <a:solidFill>
                  <a:prstClr val="black"/>
                </a:solidFill>
              </a:rPr>
              <a:pPr/>
              <a:t>11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53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>
                <a:solidFill>
                  <a:prstClr val="black"/>
                </a:solidFill>
              </a:rPr>
              <a:pPr/>
              <a:t>12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232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21A7A-B7FC-4E57-80F7-A791901D4587}" type="datetimeFigureOut">
              <a:rPr lang="he-IL" smtClean="0"/>
              <a:t>ג'/סיון/תש"פ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B5CD7-CDBA-40F4-8AA1-66DD810C02F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12848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21A7A-B7FC-4E57-80F7-A791901D4587}" type="datetimeFigureOut">
              <a:rPr lang="he-IL" smtClean="0"/>
              <a:t>ג'/סיון/תש"פ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B5CD7-CDBA-40F4-8AA1-66DD810C02F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90367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21A7A-B7FC-4E57-80F7-A791901D4587}" type="datetimeFigureOut">
              <a:rPr lang="he-IL" smtClean="0"/>
              <a:t>ג'/סיון/תש"פ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B5CD7-CDBA-40F4-8AA1-66DD810C02F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16697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 - מערכת שידורים לאומ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16000" y="2693989"/>
            <a:ext cx="11160000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F2D798A-D3EB-4AD6-BA0D-6AF5A272CB65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661D397-1081-475E-877E-2C0275DD9CD7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3C9C924-5BCF-44F6-9D2C-C85E4D329EC9}"/>
              </a:ext>
            </a:extLst>
          </p:cNvPr>
          <p:cNvSpPr/>
          <p:nvPr userDrawn="1"/>
        </p:nvSpPr>
        <p:spPr>
          <a:xfrm rot="5400000">
            <a:off x="10129568" y="1977381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FB07856-A797-4811-9A80-36465708097A}"/>
              </a:ext>
            </a:extLst>
          </p:cNvPr>
          <p:cNvSpPr/>
          <p:nvPr userDrawn="1"/>
        </p:nvSpPr>
        <p:spPr>
          <a:xfrm>
            <a:off x="-3261642" y="347118"/>
            <a:ext cx="3246401" cy="73047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28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טי השיעור, מקצוע ומור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4000014" cy="2978963"/>
          </a:xfrm>
          <a:prstGeom prst="roundRect">
            <a:avLst>
              <a:gd name="adj" fmla="val 50000"/>
            </a:avLst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prstClr val="white"/>
                </a:solidFill>
              </a:rPr>
              <a:t>  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9949" y="6240593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113" y="872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4" name="מלבן מעוגל 8">
            <a:extLst>
              <a:ext uri="{FF2B5EF4-FFF2-40B4-BE49-F238E27FC236}">
                <a16:creationId xmlns:a16="http://schemas.microsoft.com/office/drawing/2014/main" xmlns="" id="{404057E2-9B3D-4075-99B3-75AE757986D1}"/>
              </a:ext>
            </a:extLst>
          </p:cNvPr>
          <p:cNvSpPr/>
          <p:nvPr userDrawn="1"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5" name="מלבן מעוגל 7">
            <a:extLst>
              <a:ext uri="{FF2B5EF4-FFF2-40B4-BE49-F238E27FC236}">
                <a16:creationId xmlns:a16="http://schemas.microsoft.com/office/drawing/2014/main" xmlns="" id="{F6801116-CC43-4B2A-8C30-E06B51438E5F}"/>
              </a:ext>
            </a:extLst>
          </p:cNvPr>
          <p:cNvSpPr/>
          <p:nvPr userDrawn="1"/>
        </p:nvSpPr>
        <p:spPr>
          <a:xfrm>
            <a:off x="9066088" y="593003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83851AC-7C39-4D24-80F3-E23F47BEFFD4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1AEE328-D2C3-444A-8724-BDAF608C4860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D96B898-2CF0-49F5-BBD6-BB8ACC47A495}"/>
              </a:ext>
            </a:extLst>
          </p:cNvPr>
          <p:cNvSpPr/>
          <p:nvPr userDrawn="1"/>
        </p:nvSpPr>
        <p:spPr>
          <a:xfrm rot="5400000">
            <a:off x="10107939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9EA7E53-F4C8-4E78-8841-55D753889071}"/>
              </a:ext>
            </a:extLst>
          </p:cNvPr>
          <p:cNvSpPr/>
          <p:nvPr userDrawn="1"/>
        </p:nvSpPr>
        <p:spPr>
          <a:xfrm>
            <a:off x="-3246402" y="-426720"/>
            <a:ext cx="3246401" cy="807856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כותרת 1">
            <a:extLst>
              <a:ext uri="{FF2B5EF4-FFF2-40B4-BE49-F238E27FC236}">
                <a16:creationId xmlns:a16="http://schemas.microsoft.com/office/drawing/2014/main" xmlns="" id="{6AF90618-5011-488D-8577-8090B2BE5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000" y="1400768"/>
            <a:ext cx="10800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23" name="Google Shape;11;p2">
            <a:extLst>
              <a:ext uri="{FF2B5EF4-FFF2-40B4-BE49-F238E27FC236}">
                <a16:creationId xmlns:a16="http://schemas.microsoft.com/office/drawing/2014/main" xmlns="" id="{60774046-55DB-47C4-8731-49E4A217CD4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96000" y="2798300"/>
            <a:ext cx="10800000" cy="7200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24" name="מציין מיקום תוכן 2">
            <a:extLst>
              <a:ext uri="{FF2B5EF4-FFF2-40B4-BE49-F238E27FC236}">
                <a16:creationId xmlns:a16="http://schemas.microsoft.com/office/drawing/2014/main" xmlns="" id="{4EE53297-C04D-4B07-99F8-BCEC4E3B9E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96000" y="3655832"/>
            <a:ext cx="10800000" cy="720000"/>
          </a:xfrm>
        </p:spPr>
        <p:txBody>
          <a:bodyPr anchor="ctr"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20" name="מציין מיקום של מספר שקופית 22">
            <a:extLst>
              <a:ext uri="{FF2B5EF4-FFF2-40B4-BE49-F238E27FC236}">
                <a16:creationId xmlns:a16="http://schemas.microsoft.com/office/drawing/2014/main" xmlns="" id="{58C13A1B-004E-44B4-BBDC-E08548A96B81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he-IL" sz="1800" b="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33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4129222" cy="2978963"/>
          </a:xfrm>
          <a:prstGeom prst="roundRect">
            <a:avLst>
              <a:gd name="adj" fmla="val 50000"/>
            </a:avLst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192A72"/>
                </a:solidFill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96000" y="1919888"/>
            <a:ext cx="10800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15" name="מלבן מעוגל 6">
            <a:extLst>
              <a:ext uri="{FF2B5EF4-FFF2-40B4-BE49-F238E27FC236}">
                <a16:creationId xmlns:a16="http://schemas.microsoft.com/office/drawing/2014/main" xmlns="" id="{B4A26894-BFC6-4CB2-9F98-6C0AB203AB11}"/>
              </a:ext>
            </a:extLst>
          </p:cNvPr>
          <p:cNvSpPr/>
          <p:nvPr userDrawn="1"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6" name="מלבן מעוגל 7">
            <a:extLst>
              <a:ext uri="{FF2B5EF4-FFF2-40B4-BE49-F238E27FC236}">
                <a16:creationId xmlns:a16="http://schemas.microsoft.com/office/drawing/2014/main" xmlns="" id="{93139C06-AB68-49E4-9F8F-F0E56072AD87}"/>
              </a:ext>
            </a:extLst>
          </p:cNvPr>
          <p:cNvSpPr/>
          <p:nvPr userDrawn="1"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7" name="מלבן מעוגל 8">
            <a:extLst>
              <a:ext uri="{FF2B5EF4-FFF2-40B4-BE49-F238E27FC236}">
                <a16:creationId xmlns:a16="http://schemas.microsoft.com/office/drawing/2014/main" xmlns="" id="{92F44B1F-CB02-4BE0-9593-98D37356833A}"/>
              </a:ext>
            </a:extLst>
          </p:cNvPr>
          <p:cNvSpPr/>
          <p:nvPr userDrawn="1"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8" name="מלבן מעוגל 10">
            <a:extLst>
              <a:ext uri="{FF2B5EF4-FFF2-40B4-BE49-F238E27FC236}">
                <a16:creationId xmlns:a16="http://schemas.microsoft.com/office/drawing/2014/main" xmlns="" id="{F91DCBDE-92CA-433E-83D5-3B5D0DD4B449}"/>
              </a:ext>
            </a:extLst>
          </p:cNvPr>
          <p:cNvSpPr/>
          <p:nvPr userDrawn="1"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E194D36-FE0A-4C9F-8946-7441BBD04111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F65A56D-9132-4626-874B-D91437478839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0D0F400-87FD-46D3-B4A3-AC189F03B752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D8D9617-ADF9-485F-8AE6-FD3940CA7E4F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מציין מיקום של מספר שקופית 22">
            <a:extLst>
              <a:ext uri="{FF2B5EF4-FFF2-40B4-BE49-F238E27FC236}">
                <a16:creationId xmlns:a16="http://schemas.microsoft.com/office/drawing/2014/main" xmlns="" id="{1D40CDBA-CE8D-4E82-AAAC-CCBC39F3F871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he-IL" sz="1800" b="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xmlns="" id="{101B9CB6-49B4-453D-B184-EBAC942B41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61052" y="3409122"/>
            <a:ext cx="9203635" cy="804863"/>
          </a:xfrm>
        </p:spPr>
        <p:txBody>
          <a:bodyPr/>
          <a:lstStyle>
            <a:lvl1pPr marL="0" indent="0" algn="ctr" rtl="0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950291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 מעוגל 10">
            <a:extLst>
              <a:ext uri="{FF2B5EF4-FFF2-40B4-BE49-F238E27FC236}">
                <a16:creationId xmlns:a16="http://schemas.microsoft.com/office/drawing/2014/main" xmlns="" id="{EAE132D4-D270-4859-A0A8-0EABA938935B}"/>
              </a:ext>
            </a:extLst>
          </p:cNvPr>
          <p:cNvSpPr/>
          <p:nvPr userDrawn="1"/>
        </p:nvSpPr>
        <p:spPr>
          <a:xfrm>
            <a:off x="6581228" y="6447542"/>
            <a:ext cx="5993234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4" name="מלבן מעוגל 6">
            <a:extLst>
              <a:ext uri="{FF2B5EF4-FFF2-40B4-BE49-F238E27FC236}">
                <a16:creationId xmlns:a16="http://schemas.microsoft.com/office/drawing/2014/main" xmlns="" id="{8A467694-CC08-4C30-BF05-885FCBD4CAB0}"/>
              </a:ext>
            </a:extLst>
          </p:cNvPr>
          <p:cNvSpPr/>
          <p:nvPr userDrawn="1"/>
        </p:nvSpPr>
        <p:spPr>
          <a:xfrm>
            <a:off x="9704146" y="5381191"/>
            <a:ext cx="3496396" cy="442359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998859"/>
            <a:ext cx="11161453" cy="4062435"/>
          </a:xfrm>
        </p:spPr>
        <p:txBody>
          <a:bodyPr>
            <a:normAutofit/>
          </a:bodyPr>
          <a:lstStyle>
            <a:lvl1pPr marL="268288" indent="-2682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206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xmlns="" id="{53A31BA8-BED7-4737-8AF6-AA655F116E85}"/>
              </a:ext>
            </a:extLst>
          </p:cNvPr>
          <p:cNvSpPr/>
          <p:nvPr userDrawn="1"/>
        </p:nvSpPr>
        <p:spPr>
          <a:xfrm>
            <a:off x="-1226982" y="101748"/>
            <a:ext cx="2160598" cy="21681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xmlns="" id="{2CDE3276-7F45-4436-8F72-4AC18E7F0FC7}"/>
              </a:ext>
            </a:extLst>
          </p:cNvPr>
          <p:cNvSpPr/>
          <p:nvPr userDrawn="1"/>
        </p:nvSpPr>
        <p:spPr>
          <a:xfrm>
            <a:off x="-2054055" y="390797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מלבן מעוגל 6">
            <a:extLst>
              <a:ext uri="{FF2B5EF4-FFF2-40B4-BE49-F238E27FC236}">
                <a16:creationId xmlns:a16="http://schemas.microsoft.com/office/drawing/2014/main" xmlns="" id="{53219EEB-A406-4AC2-B87E-54A955D7D483}"/>
              </a:ext>
            </a:extLst>
          </p:cNvPr>
          <p:cNvSpPr/>
          <p:nvPr userDrawn="1"/>
        </p:nvSpPr>
        <p:spPr>
          <a:xfrm>
            <a:off x="7978665" y="5944772"/>
            <a:ext cx="4766811" cy="38154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B5BA376-F667-4A43-9264-CB356AE2FBF1}"/>
              </a:ext>
            </a:extLst>
          </p:cNvPr>
          <p:cNvSpPr/>
          <p:nvPr userDrawn="1"/>
        </p:nvSpPr>
        <p:spPr>
          <a:xfrm rot="5400000">
            <a:off x="9936561" y="2157343"/>
            <a:ext cx="735717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xmlns="" id="{CE73A552-D52C-4EE0-9E7A-557CEB6CE479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he-IL" sz="1800" b="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5208D21-C13C-48D3-8634-05FCD1520B3D}"/>
              </a:ext>
            </a:extLst>
          </p:cNvPr>
          <p:cNvSpPr/>
          <p:nvPr userDrawn="1"/>
        </p:nvSpPr>
        <p:spPr>
          <a:xfrm>
            <a:off x="5903744" y="6876112"/>
            <a:ext cx="6894095" cy="149330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DFFA872-60FE-48B4-B509-3F90F2F53575}"/>
              </a:ext>
            </a:extLst>
          </p:cNvPr>
          <p:cNvSpPr/>
          <p:nvPr userDrawn="1"/>
        </p:nvSpPr>
        <p:spPr>
          <a:xfrm>
            <a:off x="-2191928" y="-31850"/>
            <a:ext cx="2165034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64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73" y="1024128"/>
            <a:ext cx="11161453" cy="457200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3000" b="1">
                <a:solidFill>
                  <a:srgbClr val="12B4BC"/>
                </a:solidFill>
                <a:latin typeface="Varela Round" pitchFamily="2" charset="-79"/>
                <a:cs typeface="Varela Round" panose="00000500000000000000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1567973"/>
            <a:ext cx="11161453" cy="3522187"/>
          </a:xfrm>
        </p:spPr>
        <p:txBody>
          <a:bodyPr>
            <a:normAutofit/>
          </a:bodyPr>
          <a:lstStyle>
            <a:lvl1pPr marL="268288" indent="-2682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anose="00000500000000000000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xmlns="" id="{53A31BA8-BED7-4737-8AF6-AA655F116E85}"/>
              </a:ext>
            </a:extLst>
          </p:cNvPr>
          <p:cNvSpPr/>
          <p:nvPr userDrawn="1"/>
        </p:nvSpPr>
        <p:spPr>
          <a:xfrm>
            <a:off x="-1377633" y="110284"/>
            <a:ext cx="2105524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xmlns="" id="{2CDE3276-7F45-4436-8F72-4AC18E7F0FC7}"/>
              </a:ext>
            </a:extLst>
          </p:cNvPr>
          <p:cNvSpPr/>
          <p:nvPr userDrawn="1"/>
        </p:nvSpPr>
        <p:spPr>
          <a:xfrm>
            <a:off x="-1729189" y="435139"/>
            <a:ext cx="2615798" cy="32187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מלבן מעוגל 6">
            <a:extLst>
              <a:ext uri="{FF2B5EF4-FFF2-40B4-BE49-F238E27FC236}">
                <a16:creationId xmlns:a16="http://schemas.microsoft.com/office/drawing/2014/main" xmlns="" id="{8A91BCC4-EC47-43E2-9595-B89F757E1A7A}"/>
              </a:ext>
            </a:extLst>
          </p:cNvPr>
          <p:cNvSpPr/>
          <p:nvPr userDrawn="1"/>
        </p:nvSpPr>
        <p:spPr>
          <a:xfrm>
            <a:off x="9323387" y="5555326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1" name="מלבן מעוגל 10">
            <a:extLst>
              <a:ext uri="{FF2B5EF4-FFF2-40B4-BE49-F238E27FC236}">
                <a16:creationId xmlns:a16="http://schemas.microsoft.com/office/drawing/2014/main" xmlns="" id="{238EE3F7-5012-4191-9ABD-A8E69370622E}"/>
              </a:ext>
            </a:extLst>
          </p:cNvPr>
          <p:cNvSpPr/>
          <p:nvPr userDrawn="1"/>
        </p:nvSpPr>
        <p:spPr>
          <a:xfrm>
            <a:off x="8679109" y="6024163"/>
            <a:ext cx="4127100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xmlns="" id="{31BF6EDC-D21A-4961-802C-6C57056DED88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he-IL" sz="1800" b="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4" name="מלבן מעוגל 6">
            <a:extLst>
              <a:ext uri="{FF2B5EF4-FFF2-40B4-BE49-F238E27FC236}">
                <a16:creationId xmlns:a16="http://schemas.microsoft.com/office/drawing/2014/main" xmlns="" id="{09765D6C-4312-45BD-AEDC-93B641915820}"/>
              </a:ext>
            </a:extLst>
          </p:cNvPr>
          <p:cNvSpPr/>
          <p:nvPr userDrawn="1"/>
        </p:nvSpPr>
        <p:spPr>
          <a:xfrm>
            <a:off x="11005702" y="5213334"/>
            <a:ext cx="2372591" cy="25130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D0EF58C-1955-4299-80B8-7931E9453E0B}"/>
              </a:ext>
            </a:extLst>
          </p:cNvPr>
          <p:cNvSpPr/>
          <p:nvPr userDrawn="1"/>
        </p:nvSpPr>
        <p:spPr>
          <a:xfrm rot="5400000">
            <a:off x="10107939" y="1954539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ECE651A-F01C-47F6-93CB-FED077AFFFB4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56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 פריסה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2134"/>
            <a:ext cx="9802368" cy="720000"/>
          </a:xfrm>
        </p:spPr>
        <p:txBody>
          <a:bodyPr lIns="36000" tIns="0" rIns="36000" bIns="0">
            <a:noAutofit/>
          </a:bodyPr>
          <a:lstStyle>
            <a:lvl1pPr marL="0" indent="0">
              <a:tabLst>
                <a:tab pos="11659766" algn="l"/>
              </a:tabLst>
              <a:defRPr sz="44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024128" y="1049185"/>
            <a:ext cx="8031962" cy="461155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234936" y="5807316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11218431" y="239177"/>
            <a:ext cx="1706880" cy="45839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-388620" y="6235866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FC6E834-92B3-4A32-920C-9FA2D6987411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6D60292-D9F7-4A35-9D0A-68A9095BDE1E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A53CA14-A360-48A3-A071-94DFC2B62EDC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5536A81-6863-4B7C-BB9A-6F6DBBAB87E2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xmlns="" id="{6A93F88D-0694-4107-9D3A-245864065D84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he-IL" sz="1800" b="0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6944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 פריסה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xmlns="" id="{53A31BA8-BED7-4737-8AF6-AA655F116E85}"/>
              </a:ext>
            </a:extLst>
          </p:cNvPr>
          <p:cNvSpPr/>
          <p:nvPr userDrawn="1"/>
        </p:nvSpPr>
        <p:spPr>
          <a:xfrm>
            <a:off x="11497481" y="487099"/>
            <a:ext cx="1576672" cy="28944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xmlns="" id="{2CDE3276-7F45-4436-8F72-4AC18E7F0FC7}"/>
              </a:ext>
            </a:extLst>
          </p:cNvPr>
          <p:cNvSpPr/>
          <p:nvPr userDrawn="1"/>
        </p:nvSpPr>
        <p:spPr>
          <a:xfrm>
            <a:off x="11150538" y="127099"/>
            <a:ext cx="1879662" cy="2894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7" name="מלבן מעוגל 6">
            <a:extLst>
              <a:ext uri="{FF2B5EF4-FFF2-40B4-BE49-F238E27FC236}">
                <a16:creationId xmlns:a16="http://schemas.microsoft.com/office/drawing/2014/main" xmlns="" id="{469E9F25-935E-4A65-8AF2-C1B8F105C612}"/>
              </a:ext>
            </a:extLst>
          </p:cNvPr>
          <p:cNvSpPr/>
          <p:nvPr userDrawn="1"/>
        </p:nvSpPr>
        <p:spPr>
          <a:xfrm>
            <a:off x="-487680" y="5923581"/>
            <a:ext cx="3133018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מלבן מעוגל 10">
            <a:extLst>
              <a:ext uri="{FF2B5EF4-FFF2-40B4-BE49-F238E27FC236}">
                <a16:creationId xmlns:a16="http://schemas.microsoft.com/office/drawing/2014/main" xmlns="" id="{DD33049F-8FB3-46DC-B84B-8E763BCBCAC1}"/>
              </a:ext>
            </a:extLst>
          </p:cNvPr>
          <p:cNvSpPr/>
          <p:nvPr userDrawn="1"/>
        </p:nvSpPr>
        <p:spPr>
          <a:xfrm>
            <a:off x="-976438" y="6359813"/>
            <a:ext cx="7301038" cy="65808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xmlns="" id="{761EC8D2-662F-4FBE-BF29-06100D51DE7E}"/>
              </a:ext>
            </a:extLst>
          </p:cNvPr>
          <p:cNvSpPr/>
          <p:nvPr userDrawn="1"/>
        </p:nvSpPr>
        <p:spPr>
          <a:xfrm rot="5400000">
            <a:off x="9360283" y="2733622"/>
            <a:ext cx="6987520" cy="1297194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מציין מיקום של מספר שקופית 22">
            <a:extLst>
              <a:ext uri="{FF2B5EF4-FFF2-40B4-BE49-F238E27FC236}">
                <a16:creationId xmlns:a16="http://schemas.microsoft.com/office/drawing/2014/main" xmlns="" id="{23075256-456E-41D8-BDFD-8C3A8EA654D2}"/>
              </a:ext>
            </a:extLst>
          </p:cNvPr>
          <p:cNvSpPr txBox="1">
            <a:spLocks/>
          </p:cNvSpPr>
          <p:nvPr userDrawn="1"/>
        </p:nvSpPr>
        <p:spPr>
          <a:xfrm>
            <a:off x="-131730" y="6361368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he-IL" sz="1800" b="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FB42163-9C8B-4AEB-9C50-F5529BD5C36B}"/>
              </a:ext>
            </a:extLst>
          </p:cNvPr>
          <p:cNvSpPr/>
          <p:nvPr userDrawn="1"/>
        </p:nvSpPr>
        <p:spPr>
          <a:xfrm rot="16200000">
            <a:off x="5821949" y="1027133"/>
            <a:ext cx="521207" cy="1221889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A26CB3A-BCA5-4171-BE99-1D6F46911786}"/>
              </a:ext>
            </a:extLst>
          </p:cNvPr>
          <p:cNvSpPr/>
          <p:nvPr userDrawn="1"/>
        </p:nvSpPr>
        <p:spPr>
          <a:xfrm rot="5400000">
            <a:off x="5683838" y="-6805249"/>
            <a:ext cx="947627" cy="1263971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4964ABF-EE59-4E45-BC5F-A3665732FD21}"/>
              </a:ext>
            </a:extLst>
          </p:cNvPr>
          <p:cNvSpPr/>
          <p:nvPr userDrawn="1"/>
        </p:nvSpPr>
        <p:spPr>
          <a:xfrm>
            <a:off x="-2001567" y="-416688"/>
            <a:ext cx="1974672" cy="806853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596A93-68B7-48E8-8354-9EAE3F818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51578" y="1212161"/>
            <a:ext cx="7885112" cy="40909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0517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מלבן מעוגל 8">
            <a:extLst>
              <a:ext uri="{FF2B5EF4-FFF2-40B4-BE49-F238E27FC236}">
                <a16:creationId xmlns:a16="http://schemas.microsoft.com/office/drawing/2014/main" xmlns="" id="{820BD794-101C-426F-8015-9C33A0E995FA}"/>
              </a:ext>
            </a:extLst>
          </p:cNvPr>
          <p:cNvSpPr/>
          <p:nvPr userDrawn="1"/>
        </p:nvSpPr>
        <p:spPr>
          <a:xfrm>
            <a:off x="-2429707" y="195047"/>
            <a:ext cx="2969302" cy="24759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6926" y="155448"/>
            <a:ext cx="9802368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1026926" y="1025601"/>
            <a:ext cx="9802368" cy="431447"/>
          </a:xfrm>
        </p:spPr>
        <p:txBody>
          <a:bodyPr anchor="ctr">
            <a:noAutofit/>
          </a:bodyPr>
          <a:lstStyle>
            <a:lvl1pPr marL="185757" indent="0" algn="r">
              <a:buNone/>
              <a:defRPr sz="3000" b="1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defRPr>
            </a:lvl1pPr>
            <a:lvl2pPr marL="457246" indent="0">
              <a:buNone/>
              <a:defRPr sz="2000" b="1"/>
            </a:lvl2pPr>
            <a:lvl3pPr marL="914491" indent="0">
              <a:buNone/>
              <a:defRPr sz="1800" b="1"/>
            </a:lvl3pPr>
            <a:lvl4pPr marL="1371737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9" indent="0">
              <a:buNone/>
              <a:defRPr sz="1600" b="1"/>
            </a:lvl6pPr>
            <a:lvl7pPr marL="2743474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1026927" y="1710442"/>
            <a:ext cx="8212766" cy="4152517"/>
          </a:xfrm>
        </p:spPr>
        <p:txBody>
          <a:bodyPr>
            <a:normAutofit/>
          </a:bodyPr>
          <a:lstStyle>
            <a:lvl1pPr marL="439782" indent="-34293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34" lvl="0" indent="-342934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3024" lvl="1" indent="-285779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xmlns="" id="{E6F50987-5C32-40D2-A5FB-79D9E0819C00}"/>
              </a:ext>
            </a:extLst>
          </p:cNvPr>
          <p:cNvSpPr/>
          <p:nvPr userDrawn="1"/>
        </p:nvSpPr>
        <p:spPr>
          <a:xfrm>
            <a:off x="9974795" y="5878199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xmlns="" id="{2CDE3276-7F45-4436-8F72-4AC18E7F0FC7}"/>
              </a:ext>
            </a:extLst>
          </p:cNvPr>
          <p:cNvSpPr/>
          <p:nvPr userDrawn="1"/>
        </p:nvSpPr>
        <p:spPr>
          <a:xfrm>
            <a:off x="-2017472" y="518276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xmlns="" id="{1C8AF664-98DE-433F-9B61-94366E98BCDF}"/>
              </a:ext>
            </a:extLst>
          </p:cNvPr>
          <p:cNvSpPr/>
          <p:nvPr userDrawn="1"/>
        </p:nvSpPr>
        <p:spPr>
          <a:xfrm>
            <a:off x="8144699" y="6307826"/>
            <a:ext cx="5175721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084947B-AFA4-410D-A793-689C573D144E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6D4F41F-EAD8-495C-A662-C4F40F404DB3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2A1181A-6B49-4EE5-AE44-1B5B124FA758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113178B-7D7E-4A10-9724-453DF758F663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מציין מיקום של מספר שקופית 22">
            <a:extLst>
              <a:ext uri="{FF2B5EF4-FFF2-40B4-BE49-F238E27FC236}">
                <a16:creationId xmlns:a16="http://schemas.microsoft.com/office/drawing/2014/main" xmlns="" id="{7947FE0C-D7CF-4209-91A5-93564F2C3543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he-IL" sz="1800" b="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54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21A7A-B7FC-4E57-80F7-A791901D4587}" type="datetimeFigureOut">
              <a:rPr lang="he-IL" smtClean="0"/>
              <a:t>ג'/סיון/תש"פ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B5CD7-CDBA-40F4-8AA1-66DD810C02F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496663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מעוגל 7"/>
          <p:cNvSpPr/>
          <p:nvPr userDrawn="1"/>
        </p:nvSpPr>
        <p:spPr>
          <a:xfrm>
            <a:off x="8667715" y="-161750"/>
            <a:ext cx="5300119" cy="38235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xmlns="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416" y="639717"/>
            <a:ext cx="11465168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xmlns="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416" y="95349"/>
            <a:ext cx="8074879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0226196-3340-4F6C-9B09-34934599BAD7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291965B-48C3-4AD9-9066-E67195630BFD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8CB16E1-D93B-440E-81F5-6366FDB428B8}"/>
              </a:ext>
            </a:extLst>
          </p:cNvPr>
          <p:cNvSpPr/>
          <p:nvPr userDrawn="1"/>
        </p:nvSpPr>
        <p:spPr>
          <a:xfrm rot="5400000">
            <a:off x="10129568" y="1977381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A020DF7-29CF-4A0A-BC0A-7568981BF8AD}"/>
              </a:ext>
            </a:extLst>
          </p:cNvPr>
          <p:cNvSpPr/>
          <p:nvPr userDrawn="1"/>
        </p:nvSpPr>
        <p:spPr>
          <a:xfrm>
            <a:off x="-3948180" y="347118"/>
            <a:ext cx="3246401" cy="73047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7F0C566-C47D-446F-9E8E-EC9B0F5F1BF0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863A8D2-0547-47E3-84C0-5D60CFDB7CB1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C0104F3-C98B-4790-842F-F7B1B2FBDE13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07C576E-38DA-426A-9C16-921DE9A0835B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מציין מיקום של מספר שקופית 22">
            <a:extLst>
              <a:ext uri="{FF2B5EF4-FFF2-40B4-BE49-F238E27FC236}">
                <a16:creationId xmlns:a16="http://schemas.microsoft.com/office/drawing/2014/main" xmlns="" id="{5F1A13CD-CEB6-4958-B99A-46020ADA9375}"/>
              </a:ext>
            </a:extLst>
          </p:cNvPr>
          <p:cNvSpPr txBox="1">
            <a:spLocks/>
          </p:cNvSpPr>
          <p:nvPr userDrawn="1"/>
        </p:nvSpPr>
        <p:spPr>
          <a:xfrm>
            <a:off x="-231414" y="6409126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600" b="0" smtClean="0">
                <a:solidFill>
                  <a:prstClr val="white">
                    <a:lumMod val="65000"/>
                  </a:prstClr>
                </a:solidFill>
              </a:rPr>
              <a:pPr/>
              <a:t>‹#›</a:t>
            </a:fld>
            <a:endParaRPr lang="he-IL" sz="1600" b="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269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2FEA3643-4251-43C2-A891-4C9664978E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4360" y="1310640"/>
            <a:ext cx="4511040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xmlns="" id="{C304FB8B-5E14-469F-8BA4-BF0F011B9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26" y="155448"/>
            <a:ext cx="9802368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8">
            <a:extLst>
              <a:ext uri="{FF2B5EF4-FFF2-40B4-BE49-F238E27FC236}">
                <a16:creationId xmlns:a16="http://schemas.microsoft.com/office/drawing/2014/main" xmlns="" id="{B712628B-0991-4441-8324-4563256F9B32}"/>
              </a:ext>
            </a:extLst>
          </p:cNvPr>
          <p:cNvSpPr/>
          <p:nvPr userDrawn="1"/>
        </p:nvSpPr>
        <p:spPr>
          <a:xfrm>
            <a:off x="-2429707" y="195047"/>
            <a:ext cx="2969302" cy="24759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0" name="מלבן מעוגל 6">
            <a:extLst>
              <a:ext uri="{FF2B5EF4-FFF2-40B4-BE49-F238E27FC236}">
                <a16:creationId xmlns:a16="http://schemas.microsoft.com/office/drawing/2014/main" xmlns="" id="{26E72AF6-8AD0-4AAD-B906-30424D022CD1}"/>
              </a:ext>
            </a:extLst>
          </p:cNvPr>
          <p:cNvSpPr/>
          <p:nvPr userDrawn="1"/>
        </p:nvSpPr>
        <p:spPr>
          <a:xfrm>
            <a:off x="9974795" y="5878199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11" name="מלבן מעוגל 8">
            <a:extLst>
              <a:ext uri="{FF2B5EF4-FFF2-40B4-BE49-F238E27FC236}">
                <a16:creationId xmlns:a16="http://schemas.microsoft.com/office/drawing/2014/main" xmlns="" id="{68D073A7-D8C0-45AA-A5E4-B6122A52E8F5}"/>
              </a:ext>
            </a:extLst>
          </p:cNvPr>
          <p:cNvSpPr/>
          <p:nvPr userDrawn="1"/>
        </p:nvSpPr>
        <p:spPr>
          <a:xfrm>
            <a:off x="-2017472" y="518276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2" name="מלבן מעוגל 10">
            <a:extLst>
              <a:ext uri="{FF2B5EF4-FFF2-40B4-BE49-F238E27FC236}">
                <a16:creationId xmlns:a16="http://schemas.microsoft.com/office/drawing/2014/main" xmlns="" id="{DF89C8AF-9EDF-46EF-BAB7-2D35F683552B}"/>
              </a:ext>
            </a:extLst>
          </p:cNvPr>
          <p:cNvSpPr/>
          <p:nvPr userDrawn="1"/>
        </p:nvSpPr>
        <p:spPr>
          <a:xfrm>
            <a:off x="8144699" y="6307826"/>
            <a:ext cx="5175721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xmlns="" id="{52FC1393-B378-4A8A-8716-61E038E3D6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72315" y="1310640"/>
            <a:ext cx="4511040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EA01DEB-EE2D-463E-B92D-20469AC2DACB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ADC8B5D-6FF7-4E76-819C-95A4A6017B9C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30F30E8-13B7-4C55-A126-67529F765268}"/>
              </a:ext>
            </a:extLst>
          </p:cNvPr>
          <p:cNvSpPr/>
          <p:nvPr userDrawn="1"/>
        </p:nvSpPr>
        <p:spPr>
          <a:xfrm rot="5400000">
            <a:off x="10092700" y="2084060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E7D38CE-7F73-4533-B25A-F628D3EBA7C1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9892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8216-0BA6-43E6-BC7E-F55B8D210304}" type="datetimeFigureOut">
              <a:rPr lang="he-IL" smtClean="0">
                <a:solidFill>
                  <a:srgbClr val="002060">
                    <a:tint val="75000"/>
                  </a:srgbClr>
                </a:solidFill>
              </a:rPr>
              <a:pPr/>
              <a:t>ג'/סיון/תש"פ</a:t>
            </a:fld>
            <a:endParaRPr lang="he-IL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6920A-0684-464C-B81C-47D21E8E7C87}" type="slidenum">
              <a:rPr lang="he-IL" smtClean="0">
                <a:solidFill>
                  <a:srgbClr val="002060">
                    <a:tint val="75000"/>
                  </a:srgbClr>
                </a:solidFill>
              </a:rPr>
              <a:pPr/>
              <a:t>‹#›</a:t>
            </a:fld>
            <a:endParaRPr lang="he-IL">
              <a:solidFill>
                <a:srgbClr val="002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9393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57330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21A7A-B7FC-4E57-80F7-A791901D4587}" type="datetimeFigureOut">
              <a:rPr lang="he-IL" smtClean="0"/>
              <a:t>ג'/סיון/תש"פ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B5CD7-CDBA-40F4-8AA1-66DD810C02F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77236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21A7A-B7FC-4E57-80F7-A791901D4587}" type="datetimeFigureOut">
              <a:rPr lang="he-IL" smtClean="0"/>
              <a:t>ג'/סיון/תש"פ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B5CD7-CDBA-40F4-8AA1-66DD810C02F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97930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21A7A-B7FC-4E57-80F7-A791901D4587}" type="datetimeFigureOut">
              <a:rPr lang="he-IL" smtClean="0"/>
              <a:t>ג'/סיון/תש"פ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B5CD7-CDBA-40F4-8AA1-66DD810C02F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50929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21A7A-B7FC-4E57-80F7-A791901D4587}" type="datetimeFigureOut">
              <a:rPr lang="he-IL" smtClean="0"/>
              <a:t>ג'/סיון/תש"פ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B5CD7-CDBA-40F4-8AA1-66DD810C02F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67931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21A7A-B7FC-4E57-80F7-A791901D4587}" type="datetimeFigureOut">
              <a:rPr lang="he-IL" smtClean="0"/>
              <a:t>ג'/סיון/תש"פ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B5CD7-CDBA-40F4-8AA1-66DD810C02F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67766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21A7A-B7FC-4E57-80F7-A791901D4587}" type="datetimeFigureOut">
              <a:rPr lang="he-IL" smtClean="0"/>
              <a:t>ג'/סיון/תש"פ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B5CD7-CDBA-40F4-8AA1-66DD810C02F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87738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21A7A-B7FC-4E57-80F7-A791901D4587}" type="datetimeFigureOut">
              <a:rPr lang="he-IL" smtClean="0"/>
              <a:t>ג'/סיון/תש"פ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B5CD7-CDBA-40F4-8AA1-66DD810C02F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08669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fld id="{C0021A7A-B7FC-4E57-80F7-A791901D4587}" type="datetimeFigureOut">
              <a:rPr lang="he-IL" smtClean="0"/>
              <a:pPr/>
              <a:t>ג'/סיון/תש"פ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fld id="{75FB5CD7-CDBA-40F4-8AA1-66DD810C02FD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30618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arela Round" panose="00000500000000000000" pitchFamily="2" charset="-79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arela Round" panose="00000500000000000000" pitchFamily="2" charset="-79"/>
          <a:ea typeface="+mn-ea"/>
          <a:cs typeface="Varela Round" panose="00000500000000000000" pitchFamily="2" charset="-79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arela Round" panose="00000500000000000000" pitchFamily="2" charset="-79"/>
          <a:ea typeface="+mn-ea"/>
          <a:cs typeface="Varela Round" panose="00000500000000000000" pitchFamily="2" charset="-79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arela Round" panose="00000500000000000000" pitchFamily="2" charset="-79"/>
          <a:ea typeface="+mn-ea"/>
          <a:cs typeface="Varela Round" panose="00000500000000000000" pitchFamily="2" charset="-79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arela Round" panose="00000500000000000000" pitchFamily="2" charset="-79"/>
          <a:ea typeface="+mn-ea"/>
          <a:cs typeface="Varela Round" panose="00000500000000000000" pitchFamily="2" charset="-79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arela Round" panose="00000500000000000000" pitchFamily="2" charset="-79"/>
          <a:ea typeface="+mn-ea"/>
          <a:cs typeface="Varela Round" panose="00000500000000000000" pitchFamily="2" charset="-79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>
                <a:solidFill>
                  <a:srgbClr val="002060">
                    <a:tint val="75000"/>
                  </a:srgbClr>
                </a:solidFill>
              </a:rPr>
              <a:pPr/>
              <a:t>ג'/סיון/תש"פ</a:t>
            </a:fld>
            <a:endParaRPr lang="he-IL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>
                <a:solidFill>
                  <a:srgbClr val="002060">
                    <a:tint val="75000"/>
                  </a:srgbClr>
                </a:solidFill>
              </a:rPr>
              <a:pPr/>
              <a:t>‹#›</a:t>
            </a:fld>
            <a:endParaRPr lang="he-IL">
              <a:solidFill>
                <a:srgbClr val="002060">
                  <a:tint val="75000"/>
                </a:srgb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D1A36FD-4A58-4EC2-B769-2CB4558CD860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9A89C66-91F2-409B-AE3C-970820728814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EAF9B00-5AF6-47AB-81E5-2BE048851E3E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E3C55C6-DFDE-44BF-BB37-E582014C2D44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422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91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4" indent="-342934" algn="r" defTabSz="914491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4" indent="-285779" algn="r" defTabSz="914491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r" defTabSz="914491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r" defTabSz="914491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1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docs.google.com/document/d/1tk3fvQnpLAO0X5PBY-1IuwekYECo1Prv8-W4VuvW8TM/edit" TargetMode="Externa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docs.google.com/forms/d/e/1FAIpQLScFBHPQRF_j-HME-70VWoI5H2wWmJiA9zInGuFA7-X8wE-8Eg/viewform" TargetMode="External"/><Relationship Id="rId4" Type="http://schemas.openxmlformats.org/officeDocument/2006/relationships/image" Target="../media/image1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>
          <a:xfrm>
            <a:off x="1" y="2693893"/>
            <a:ext cx="12192001" cy="1470216"/>
          </a:xfrm>
        </p:spPr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280509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99228C1D-A17F-43C3-894B-39D305E9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</a:t>
            </a:r>
          </a:p>
        </p:txBody>
      </p:sp>
      <p:sp>
        <p:nvSpPr>
          <p:cNvPr id="8" name="מציין מיקום טקסט 13">
            <a:extLst>
              <a:ext uri="{FF2B5EF4-FFF2-40B4-BE49-F238E27FC236}">
                <a16:creationId xmlns:a16="http://schemas.microsoft.com/office/drawing/2014/main" xmlns="" id="{5F073F6F-B06E-4677-A445-F6E702C2E6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he-IL" dirty="0"/>
              <a:t>מבנה של תנאי </a:t>
            </a:r>
            <a:r>
              <a:rPr lang="he-IL" dirty="0" err="1"/>
              <a:t>בפייתון</a:t>
            </a:r>
            <a:endParaRPr lang="he-IL" dirty="0"/>
          </a:p>
        </p:txBody>
      </p:sp>
      <p:sp>
        <p:nvSpPr>
          <p:cNvPr id="9" name="מציין מיקום תוכן 8">
            <a:extLst>
              <a:ext uri="{FF2B5EF4-FFF2-40B4-BE49-F238E27FC236}">
                <a16:creationId xmlns:a16="http://schemas.microsoft.com/office/drawing/2014/main" xmlns="" id="{976EFD1C-2C83-406B-A4FA-8AEE22957B5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he-IL" sz="6000" b="1" dirty="0"/>
          </a:p>
          <a:p>
            <a:pPr marL="0" indent="0" algn="ctr">
              <a:buNone/>
            </a:pPr>
            <a:r>
              <a:rPr lang="he-IL" sz="6000" b="1" dirty="0"/>
              <a:t>דוגמה נוספת</a:t>
            </a:r>
          </a:p>
        </p:txBody>
      </p:sp>
    </p:spTree>
    <p:extLst>
      <p:ext uri="{BB962C8B-B14F-4D97-AF65-F5344CB8AC3E}">
        <p14:creationId xmlns:p14="http://schemas.microsoft.com/office/powerpoint/2010/main" val="2674674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99228C1D-A17F-43C3-894B-39D305E9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</a:t>
            </a:r>
          </a:p>
        </p:txBody>
      </p:sp>
      <p:sp>
        <p:nvSpPr>
          <p:cNvPr id="8" name="מציין מיקום טקסט 13">
            <a:extLst>
              <a:ext uri="{FF2B5EF4-FFF2-40B4-BE49-F238E27FC236}">
                <a16:creationId xmlns:a16="http://schemas.microsoft.com/office/drawing/2014/main" xmlns="" id="{5F073F6F-B06E-4677-A445-F6E702C2E6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he-IL" dirty="0"/>
              <a:t>במשך חייכם בוודאי נדרשתם לערוך השוואות</a:t>
            </a:r>
          </a:p>
        </p:txBody>
      </p:sp>
      <p:sp>
        <p:nvSpPr>
          <p:cNvPr id="9" name="מציין מיקום תוכן 8">
            <a:extLst>
              <a:ext uri="{FF2B5EF4-FFF2-40B4-BE49-F238E27FC236}">
                <a16:creationId xmlns:a16="http://schemas.microsoft.com/office/drawing/2014/main" xmlns="" id="{976EFD1C-2C83-406B-A4FA-8AEE22957B5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he-IL" sz="2800" b="1" dirty="0"/>
              <a:t>נניח שאתם מתכוונים לקנות טלפון נייד, </a:t>
            </a:r>
          </a:p>
          <a:p>
            <a:pPr marL="0" indent="0">
              <a:buNone/>
            </a:pPr>
            <a:r>
              <a:rPr lang="he-IL" sz="2800" b="1" dirty="0"/>
              <a:t>תוכלו להשוות בין ניידים שונים לפי הקטגוריות הבאות:</a:t>
            </a:r>
          </a:p>
          <a:p>
            <a:pPr marL="0" indent="0" algn="ctr">
              <a:buNone/>
            </a:pPr>
            <a:endParaRPr lang="he-IL" sz="2800" b="1" dirty="0"/>
          </a:p>
          <a:p>
            <a:pPr marL="0" indent="0" algn="ctr">
              <a:buNone/>
            </a:pPr>
            <a:r>
              <a:rPr lang="he-IL" sz="2800" b="1" dirty="0"/>
              <a:t>מחיר</a:t>
            </a:r>
          </a:p>
          <a:p>
            <a:pPr marL="0" indent="0" algn="ctr">
              <a:buNone/>
            </a:pPr>
            <a:r>
              <a:rPr lang="he-IL" sz="2800" b="1" dirty="0"/>
              <a:t>גודל מסך</a:t>
            </a:r>
          </a:p>
          <a:p>
            <a:pPr marL="0" indent="0" algn="ctr">
              <a:buNone/>
            </a:pPr>
            <a:r>
              <a:rPr lang="he-IL" sz="2800" b="1" dirty="0"/>
              <a:t>איכות מצלמה</a:t>
            </a:r>
          </a:p>
          <a:p>
            <a:pPr marL="0" indent="0" algn="ctr">
              <a:buNone/>
            </a:pPr>
            <a:r>
              <a:rPr lang="he-IL" sz="2800" b="1" dirty="0"/>
              <a:t>זיכרון</a:t>
            </a:r>
          </a:p>
          <a:p>
            <a:pPr marL="0" indent="0" algn="ctr">
              <a:buNone/>
            </a:pPr>
            <a:r>
              <a:rPr lang="he-IL" sz="2800" b="1" dirty="0"/>
              <a:t>איכות קול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5" y="4940041"/>
            <a:ext cx="1113288" cy="111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94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99228C1D-A17F-43C3-894B-39D305E9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תנאים</a:t>
            </a:r>
            <a:endParaRPr lang="he-IL" dirty="0"/>
          </a:p>
        </p:txBody>
      </p:sp>
      <p:sp>
        <p:nvSpPr>
          <p:cNvPr id="9" name="מציין מיקום תוכן 8">
            <a:extLst>
              <a:ext uri="{FF2B5EF4-FFF2-40B4-BE49-F238E27FC236}">
                <a16:creationId xmlns:a16="http://schemas.microsoft.com/office/drawing/2014/main" xmlns="" id="{976EFD1C-2C83-406B-A4FA-8AEE22957B5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he-IL" sz="4400" b="1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he-IL" sz="6000" b="1" dirty="0"/>
              <a:t>משתמשים בתנאים </a:t>
            </a:r>
            <a:r>
              <a:rPr lang="en-US" sz="6000" b="1" dirty="0"/>
              <a:t/>
            </a:r>
            <a:br>
              <a:rPr lang="en-US" sz="6000" b="1" dirty="0"/>
            </a:br>
            <a:r>
              <a:rPr lang="he-IL" sz="6000" b="1" dirty="0"/>
              <a:t>גם כדי לערוך השוואות</a:t>
            </a:r>
          </a:p>
        </p:txBody>
      </p:sp>
    </p:spTree>
    <p:extLst>
      <p:ext uri="{BB962C8B-B14F-4D97-AF65-F5344CB8AC3E}">
        <p14:creationId xmlns:p14="http://schemas.microsoft.com/office/powerpoint/2010/main" val="1941740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תנאים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7C9259-BD27-44CF-89D5-877243D9C8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b="1" dirty="0"/>
              <a:t>דוגמאות</a:t>
            </a:r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54974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99228C1D-A17F-43C3-894B-39D305E9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</a:t>
            </a:r>
          </a:p>
        </p:txBody>
      </p:sp>
      <p:sp>
        <p:nvSpPr>
          <p:cNvPr id="8" name="מציין מיקום טקסט 13">
            <a:extLst>
              <a:ext uri="{FF2B5EF4-FFF2-40B4-BE49-F238E27FC236}">
                <a16:creationId xmlns:a16="http://schemas.microsoft.com/office/drawing/2014/main" xmlns="" id="{5F073F6F-B06E-4677-A445-F6E702C2E6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5273" y="1461973"/>
            <a:ext cx="11161453" cy="457200"/>
          </a:xfrm>
        </p:spPr>
        <p:txBody>
          <a:bodyPr/>
          <a:lstStyle/>
          <a:p>
            <a:r>
              <a:rPr lang="he-IL" sz="2400" dirty="0"/>
              <a:t>דוגמאות לשאלות שהתשובה עליהן היא </a:t>
            </a:r>
            <a:r>
              <a:rPr lang="he-IL" sz="2400" dirty="0">
                <a:solidFill>
                  <a:srgbClr val="FF0000"/>
                </a:solidFill>
              </a:rPr>
              <a:t>אמת (</a:t>
            </a:r>
            <a:r>
              <a:rPr lang="en-US" sz="2400" dirty="0">
                <a:solidFill>
                  <a:srgbClr val="FF0000"/>
                </a:solidFill>
              </a:rPr>
              <a:t>True</a:t>
            </a:r>
            <a:r>
              <a:rPr lang="he-IL" sz="2400" dirty="0">
                <a:solidFill>
                  <a:srgbClr val="FF0000"/>
                </a:solidFill>
              </a:rPr>
              <a:t>) </a:t>
            </a:r>
            <a:r>
              <a:rPr lang="he-IL" sz="2400" dirty="0"/>
              <a:t>או </a:t>
            </a:r>
            <a:r>
              <a:rPr lang="he-IL" sz="2400" dirty="0">
                <a:solidFill>
                  <a:srgbClr val="FF0000"/>
                </a:solidFill>
              </a:rPr>
              <a:t>שקר (</a:t>
            </a:r>
            <a:r>
              <a:rPr lang="en-US" sz="2400" dirty="0">
                <a:solidFill>
                  <a:srgbClr val="FF0000"/>
                </a:solidFill>
              </a:rPr>
              <a:t>F</a:t>
            </a:r>
            <a:r>
              <a:rPr lang="he-IL" sz="2400" dirty="0" err="1">
                <a:solidFill>
                  <a:srgbClr val="FF0000"/>
                </a:solidFill>
              </a:rPr>
              <a:t>alse</a:t>
            </a:r>
            <a:r>
              <a:rPr lang="he-IL" sz="24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מציין מיקום תוכן 8">
            <a:extLst>
              <a:ext uri="{FF2B5EF4-FFF2-40B4-BE49-F238E27FC236}">
                <a16:creationId xmlns:a16="http://schemas.microsoft.com/office/drawing/2014/main" xmlns="" id="{976EFD1C-2C83-406B-A4FA-8AEE22957B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4585" y="2531142"/>
            <a:ext cx="11161453" cy="3522187"/>
          </a:xfrm>
        </p:spPr>
        <p:txBody>
          <a:bodyPr/>
          <a:lstStyle/>
          <a:p>
            <a:r>
              <a:rPr lang="he-IL" b="1" dirty="0"/>
              <a:t>ה</a:t>
            </a:r>
            <a:r>
              <a:rPr lang="he-IL" b="1" dirty="0">
                <a:solidFill>
                  <a:srgbClr val="11A4AB"/>
                </a:solidFill>
              </a:rPr>
              <a:t>אם</a:t>
            </a:r>
            <a:r>
              <a:rPr lang="he-IL" b="1" dirty="0"/>
              <a:t> המסך של טלפון_1 גדול מהמסך של טלפון 2</a:t>
            </a:r>
          </a:p>
          <a:p>
            <a:r>
              <a:rPr lang="he-IL" b="1" dirty="0"/>
              <a:t>ה</a:t>
            </a:r>
            <a:r>
              <a:rPr lang="he-IL" b="1" dirty="0">
                <a:solidFill>
                  <a:srgbClr val="11A4AB"/>
                </a:solidFill>
              </a:rPr>
              <a:t>אם</a:t>
            </a:r>
            <a:r>
              <a:rPr lang="he-IL" b="1" dirty="0"/>
              <a:t> הרזולוציה של טלפון_1 גדולה מהרזולוציה של טלפון_2</a:t>
            </a:r>
          </a:p>
          <a:p>
            <a:r>
              <a:rPr lang="he-IL" b="1" dirty="0"/>
              <a:t>ה</a:t>
            </a:r>
            <a:r>
              <a:rPr lang="he-IL" b="1" dirty="0">
                <a:solidFill>
                  <a:srgbClr val="11A4AB"/>
                </a:solidFill>
              </a:rPr>
              <a:t>אם</a:t>
            </a:r>
            <a:r>
              <a:rPr lang="he-IL" b="1" dirty="0"/>
              <a:t> המצלמה של טלפון_1 חדה יותר מהמצלמה של טלפון_2</a:t>
            </a:r>
          </a:p>
          <a:p>
            <a:r>
              <a:rPr lang="he-IL" b="1" dirty="0"/>
              <a:t>ה</a:t>
            </a:r>
            <a:r>
              <a:rPr lang="he-IL" b="1" dirty="0">
                <a:solidFill>
                  <a:srgbClr val="11A4AB"/>
                </a:solidFill>
              </a:rPr>
              <a:t>אם</a:t>
            </a:r>
            <a:r>
              <a:rPr lang="he-IL" b="1" dirty="0"/>
              <a:t> נפח הזיכרון של טלפון_1 גדול מהזיכרון של טלפון_2</a:t>
            </a:r>
          </a:p>
          <a:p>
            <a:endParaRPr lang="he-IL" b="1" dirty="0"/>
          </a:p>
          <a:p>
            <a:pPr marL="0" indent="0" algn="ctr">
              <a:buNone/>
            </a:pPr>
            <a:r>
              <a:rPr lang="he-IL" sz="3200" b="1" dirty="0"/>
              <a:t>בוודאי שוב שמתם לב שהמילה </a:t>
            </a:r>
            <a:r>
              <a:rPr lang="he-IL" sz="3200" b="1" dirty="0">
                <a:solidFill>
                  <a:srgbClr val="11A4AB"/>
                </a:solidFill>
              </a:rPr>
              <a:t>אם</a:t>
            </a:r>
            <a:r>
              <a:rPr lang="he-IL" sz="3200" b="1" dirty="0"/>
              <a:t> - חוזרת...</a:t>
            </a:r>
          </a:p>
          <a:p>
            <a:pPr marL="0" indent="0" algn="ctr">
              <a:buNone/>
            </a:pPr>
            <a:r>
              <a:rPr lang="he-IL" sz="3200" b="1" dirty="0"/>
              <a:t>ובאנגלית </a:t>
            </a:r>
            <a:r>
              <a:rPr lang="en-US" sz="3200" b="1" dirty="0">
                <a:solidFill>
                  <a:srgbClr val="11A4AB"/>
                </a:solidFill>
              </a:rPr>
              <a:t>if</a:t>
            </a:r>
            <a:endParaRPr lang="he-IL" sz="3200" b="1" dirty="0">
              <a:solidFill>
                <a:srgbClr val="11A4AB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8C5010A-4B39-4535-97DF-DB76E0AEEB00}"/>
              </a:ext>
            </a:extLst>
          </p:cNvPr>
          <p:cNvSpPr/>
          <p:nvPr/>
        </p:nvSpPr>
        <p:spPr>
          <a:xfrm>
            <a:off x="12313717" y="1533283"/>
            <a:ext cx="2531836" cy="4520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את השקופית הזו תוכלו לשכפל, על מנת ליצור שקופיות נוספות הזהות לה – אליהן תוכלו להכניס את התכנים. </a:t>
            </a:r>
          </a:p>
          <a:p>
            <a:pPr algn="ctr"/>
            <a:endParaRPr lang="he-IL" dirty="0">
              <a:solidFill>
                <a:srgbClr val="002060"/>
              </a:solidFill>
            </a:endParaRPr>
          </a:p>
          <a:p>
            <a:pPr algn="ctr"/>
            <a:r>
              <a:rPr lang="he-IL" dirty="0">
                <a:solidFill>
                  <a:srgbClr val="002060"/>
                </a:solidFill>
              </a:rPr>
              <a:t>כדי לשכפל אותה, לחצו עליה </a:t>
            </a:r>
            <a:r>
              <a:rPr lang="he-IL" b="1" dirty="0">
                <a:solidFill>
                  <a:srgbClr val="002060"/>
                </a:solidFill>
              </a:rPr>
              <a:t>קליק ימיני </a:t>
            </a:r>
            <a:r>
              <a:rPr lang="he-IL" dirty="0">
                <a:solidFill>
                  <a:srgbClr val="002060"/>
                </a:solidFill>
              </a:rPr>
              <a:t>בתפריט השקופיות בצד ובחרו </a:t>
            </a:r>
            <a:r>
              <a:rPr lang="en-US" dirty="0">
                <a:solidFill>
                  <a:srgbClr val="002060"/>
                </a:solidFill>
              </a:rPr>
              <a:t/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"</a:t>
            </a:r>
            <a:r>
              <a:rPr lang="he-IL" b="1" dirty="0">
                <a:solidFill>
                  <a:srgbClr val="002060"/>
                </a:solidFill>
              </a:rPr>
              <a:t>שכפל שקופית</a:t>
            </a:r>
            <a:r>
              <a:rPr lang="he-IL" dirty="0">
                <a:solidFill>
                  <a:srgbClr val="002060"/>
                </a:solidFill>
              </a:rPr>
              <a:t>" או "</a:t>
            </a:r>
            <a:r>
              <a:rPr lang="en-US" b="1" dirty="0">
                <a:solidFill>
                  <a:srgbClr val="002060"/>
                </a:solidFill>
              </a:rPr>
              <a:t>Duplicate Slide</a:t>
            </a:r>
            <a:r>
              <a:rPr lang="he-IL" dirty="0">
                <a:solidFill>
                  <a:srgbClr val="002060"/>
                </a:solidFill>
              </a:rPr>
              <a:t>" </a:t>
            </a:r>
          </a:p>
          <a:p>
            <a:pPr algn="ctr"/>
            <a:r>
              <a:rPr lang="he-IL" dirty="0">
                <a:solidFill>
                  <a:srgbClr val="002060"/>
                </a:solidFill>
              </a:rPr>
              <a:t>(מחקו ריבוע זה לאחר הקריאה)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78E4D5B-70D1-46DA-B73C-14E96BB31427}"/>
              </a:ext>
            </a:extLst>
          </p:cNvPr>
          <p:cNvSpPr/>
          <p:nvPr/>
        </p:nvSpPr>
        <p:spPr>
          <a:xfrm>
            <a:off x="12300270" y="0"/>
            <a:ext cx="2558730" cy="14388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b="1" dirty="0">
                <a:solidFill>
                  <a:srgbClr val="002060"/>
                </a:solidFill>
              </a:rPr>
              <a:t>פריסה 1</a:t>
            </a:r>
            <a:r>
              <a:rPr lang="en-US" dirty="0">
                <a:solidFill>
                  <a:srgbClr val="002060"/>
                </a:solidFill>
              </a:rPr>
              <a:t/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(הפריסות שונות זו מזו במיקום תיבות הטקסט וגרפיקת הרקע, </a:t>
            </a:r>
            <a:r>
              <a:rPr lang="en-US" dirty="0">
                <a:solidFill>
                  <a:srgbClr val="002060"/>
                </a:solidFill>
              </a:rPr>
              <a:t/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ותוכלו לגוון ביניהן)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355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99228C1D-A17F-43C3-894B-39D305E9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</a:t>
            </a:r>
          </a:p>
        </p:txBody>
      </p:sp>
      <p:sp>
        <p:nvSpPr>
          <p:cNvPr id="8" name="מציין מיקום טקסט 13">
            <a:extLst>
              <a:ext uri="{FF2B5EF4-FFF2-40B4-BE49-F238E27FC236}">
                <a16:creationId xmlns:a16="http://schemas.microsoft.com/office/drawing/2014/main" xmlns="" id="{5F073F6F-B06E-4677-A445-F6E702C2E6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מבנה של תנאי </a:t>
            </a:r>
            <a:r>
              <a:rPr lang="he-IL" dirty="0" err="1"/>
              <a:t>בפייתון</a:t>
            </a:r>
            <a:r>
              <a:rPr lang="he-IL" dirty="0"/>
              <a:t>:</a:t>
            </a:r>
          </a:p>
        </p:txBody>
      </p:sp>
      <p:sp>
        <p:nvSpPr>
          <p:cNvPr id="9" name="מציין מיקום תוכן 8">
            <a:extLst>
              <a:ext uri="{FF2B5EF4-FFF2-40B4-BE49-F238E27FC236}">
                <a16:creationId xmlns:a16="http://schemas.microsoft.com/office/drawing/2014/main" xmlns="" id="{976EFD1C-2C83-406B-A4FA-8AEE22957B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303008" y="1705059"/>
            <a:ext cx="11161453" cy="352218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he-IL" sz="3200" dirty="0"/>
          </a:p>
          <a:p>
            <a:pPr marL="0" indent="0" algn="l" rtl="0">
              <a:buNone/>
            </a:pPr>
            <a:r>
              <a:rPr lang="en-US" sz="3200" dirty="0"/>
              <a:t>…</a:t>
            </a:r>
          </a:p>
          <a:p>
            <a:pPr marL="0" indent="0" algn="l" rtl="0">
              <a:buNone/>
            </a:pPr>
            <a:endParaRPr lang="en-US" sz="3200" dirty="0"/>
          </a:p>
          <a:p>
            <a:pPr marL="0" indent="0" algn="l" rtl="0">
              <a:buNone/>
            </a:pPr>
            <a:endParaRPr lang="en-US" sz="3200" dirty="0"/>
          </a:p>
          <a:p>
            <a:pPr marL="0" indent="0" algn="l" rtl="0">
              <a:buNone/>
            </a:pPr>
            <a:r>
              <a:rPr lang="en-US" sz="3200" dirty="0"/>
              <a:t>…</a:t>
            </a:r>
            <a:endParaRPr lang="he-IL" sz="3200" dirty="0"/>
          </a:p>
        </p:txBody>
      </p:sp>
      <p:cxnSp>
        <p:nvCxnSpPr>
          <p:cNvPr id="16" name="מחבר ישר 15"/>
          <p:cNvCxnSpPr>
            <a:stCxn id="3" idx="2"/>
            <a:endCxn id="4" idx="0"/>
          </p:cNvCxnSpPr>
          <p:nvPr/>
        </p:nvCxnSpPr>
        <p:spPr>
          <a:xfrm>
            <a:off x="8065554" y="3466153"/>
            <a:ext cx="8627" cy="4140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9" name="קבוצה 28"/>
          <p:cNvGrpSpPr/>
          <p:nvPr/>
        </p:nvGrpSpPr>
        <p:grpSpPr>
          <a:xfrm>
            <a:off x="6883735" y="1792629"/>
            <a:ext cx="3625687" cy="3522187"/>
            <a:chOff x="7608498" y="2035834"/>
            <a:chExt cx="3625687" cy="3522187"/>
          </a:xfrm>
        </p:grpSpPr>
        <p:sp>
          <p:nvSpPr>
            <p:cNvPr id="3" name="יהלום 2"/>
            <p:cNvSpPr/>
            <p:nvPr/>
          </p:nvSpPr>
          <p:spPr>
            <a:xfrm>
              <a:off x="7608498" y="2035834"/>
              <a:ext cx="2363638" cy="167352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>
                  <a:solidFill>
                    <a:prstClr val="white"/>
                  </a:solidFill>
                </a:rPr>
                <a:t>מקרה נבחן</a:t>
              </a:r>
            </a:p>
          </p:txBody>
        </p:sp>
        <p:grpSp>
          <p:nvGrpSpPr>
            <p:cNvPr id="28" name="קבוצה 27"/>
            <p:cNvGrpSpPr/>
            <p:nvPr/>
          </p:nvGrpSpPr>
          <p:grpSpPr>
            <a:xfrm>
              <a:off x="8126083" y="2872596"/>
              <a:ext cx="3108102" cy="2685425"/>
              <a:chOff x="8126083" y="2872596"/>
              <a:chExt cx="3108102" cy="2685425"/>
            </a:xfrm>
          </p:grpSpPr>
          <p:sp>
            <p:nvSpPr>
              <p:cNvPr id="4" name="מלבן מעוגל 3"/>
              <p:cNvSpPr/>
              <p:nvPr/>
            </p:nvSpPr>
            <p:spPr>
              <a:xfrm>
                <a:off x="8126083" y="4123426"/>
                <a:ext cx="1345721" cy="810883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dirty="0">
                    <a:solidFill>
                      <a:prstClr val="white"/>
                    </a:solidFill>
                  </a:rPr>
                  <a:t>קוד לביצוע</a:t>
                </a:r>
              </a:p>
            </p:txBody>
          </p:sp>
          <p:cxnSp>
            <p:nvCxnSpPr>
              <p:cNvPr id="19" name="מחבר חץ ישר 18"/>
              <p:cNvCxnSpPr>
                <a:stCxn id="4" idx="2"/>
              </p:cNvCxnSpPr>
              <p:nvPr/>
            </p:nvCxnSpPr>
            <p:spPr>
              <a:xfrm>
                <a:off x="8798944" y="4934309"/>
                <a:ext cx="0" cy="62371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מחבר מרפקי 20"/>
              <p:cNvCxnSpPr>
                <a:stCxn id="3" idx="3"/>
              </p:cNvCxnSpPr>
              <p:nvPr/>
            </p:nvCxnSpPr>
            <p:spPr>
              <a:xfrm flipH="1">
                <a:off x="8798944" y="2872596"/>
                <a:ext cx="1173192" cy="2450765"/>
              </a:xfrm>
              <a:prstGeom prst="bentConnector4">
                <a:avLst>
                  <a:gd name="adj1" fmla="val -19485"/>
                  <a:gd name="adj2" fmla="val 98046"/>
                </a:avLst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מחבר חץ ישר 24"/>
              <p:cNvCxnSpPr>
                <a:endCxn id="4" idx="0"/>
              </p:cNvCxnSpPr>
              <p:nvPr/>
            </p:nvCxnSpPr>
            <p:spPr>
              <a:xfrm>
                <a:off x="8790317" y="3709358"/>
                <a:ext cx="8627" cy="41406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10360228" y="3720204"/>
                <a:ext cx="873957" cy="369332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r>
                  <a:rPr lang="en-US" b="1" dirty="0">
                    <a:solidFill>
                      <a:srgbClr val="ED7D31"/>
                    </a:solidFill>
                  </a:rPr>
                  <a:t>False</a:t>
                </a:r>
                <a:endParaRPr lang="he-IL" b="1" dirty="0">
                  <a:solidFill>
                    <a:srgbClr val="ED7D31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020328" y="3641293"/>
                <a:ext cx="736100" cy="369332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r>
                  <a:rPr lang="en-US" b="1" dirty="0">
                    <a:solidFill>
                      <a:srgbClr val="ED7D31"/>
                    </a:solidFill>
                  </a:rPr>
                  <a:t>True</a:t>
                </a:r>
                <a:endParaRPr lang="he-IL" b="1" dirty="0">
                  <a:solidFill>
                    <a:srgbClr val="ED7D31"/>
                  </a:solidFill>
                </a:endParaRPr>
              </a:p>
            </p:txBody>
          </p:sp>
        </p:grpSp>
      </p:grpSp>
      <p:sp>
        <p:nvSpPr>
          <p:cNvPr id="5" name="מלבן 4"/>
          <p:cNvSpPr/>
          <p:nvPr/>
        </p:nvSpPr>
        <p:spPr>
          <a:xfrm>
            <a:off x="1632164" y="2773655"/>
            <a:ext cx="47512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4000" dirty="0">
                <a:solidFill>
                  <a:srgbClr val="0000FF"/>
                </a:solidFill>
                <a:latin typeface="Varela Round" panose="00000500000000000000" pitchFamily="2" charset="-79"/>
              </a:rPr>
              <a:t>if</a:t>
            </a:r>
            <a:r>
              <a:rPr lang="en-US" sz="4000" dirty="0">
                <a:solidFill>
                  <a:srgbClr val="000000"/>
                </a:solidFill>
                <a:latin typeface="Varela Round" panose="00000500000000000000" pitchFamily="2" charset="-79"/>
              </a:rPr>
              <a:t> (</a:t>
            </a:r>
            <a:r>
              <a:rPr lang="en-US" sz="4000" dirty="0">
                <a:solidFill>
                  <a:srgbClr val="0000FF"/>
                </a:solidFill>
                <a:latin typeface="Varela Round" panose="00000500000000000000" pitchFamily="2" charset="-79"/>
              </a:rPr>
              <a:t>True</a:t>
            </a:r>
            <a:r>
              <a:rPr lang="en-US" sz="4000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sz="4000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sz="4000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sz="40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4000" dirty="0">
                <a:solidFill>
                  <a:srgbClr val="A31515"/>
                </a:solidFill>
                <a:latin typeface="Varela Round" panose="00000500000000000000" pitchFamily="2" charset="-79"/>
              </a:rPr>
              <a:t>"OK"</a:t>
            </a:r>
            <a:r>
              <a:rPr lang="en-US" sz="40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6560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99228C1D-A17F-43C3-894B-39D305E9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</a:t>
            </a:r>
          </a:p>
        </p:txBody>
      </p:sp>
      <p:sp>
        <p:nvSpPr>
          <p:cNvPr id="8" name="מציין מיקום טקסט 13">
            <a:extLst>
              <a:ext uri="{FF2B5EF4-FFF2-40B4-BE49-F238E27FC236}">
                <a16:creationId xmlns:a16="http://schemas.microsoft.com/office/drawing/2014/main" xmlns="" id="{5F073F6F-B06E-4677-A445-F6E702C2E6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מבנה של תנאי </a:t>
            </a:r>
            <a:r>
              <a:rPr lang="he-IL" dirty="0" err="1"/>
              <a:t>בפייתון</a:t>
            </a:r>
            <a:endParaRPr lang="he-IL" dirty="0"/>
          </a:p>
        </p:txBody>
      </p:sp>
      <p:sp>
        <p:nvSpPr>
          <p:cNvPr id="9" name="מציין מיקום תוכן 8">
            <a:extLst>
              <a:ext uri="{FF2B5EF4-FFF2-40B4-BE49-F238E27FC236}">
                <a16:creationId xmlns:a16="http://schemas.microsoft.com/office/drawing/2014/main" xmlns="" id="{976EFD1C-2C83-406B-A4FA-8AEE22957B5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he-IL" sz="3200" b="1" dirty="0"/>
              <a:t>כדי לערוך השוואות אנו משתמשים בתנאים לדוגמה:</a:t>
            </a:r>
          </a:p>
          <a:p>
            <a:pPr marL="0" indent="0" algn="l" rtl="0">
              <a:buNone/>
            </a:pPr>
            <a:r>
              <a:rPr lang="en-US" sz="3200" dirty="0"/>
              <a:t>…</a:t>
            </a:r>
            <a:endParaRPr lang="he-IL" sz="3200" dirty="0"/>
          </a:p>
          <a:p>
            <a:pPr marL="0" indent="0" algn="l" rtl="0">
              <a:buNone/>
            </a:pPr>
            <a:endParaRPr lang="en-US" sz="3200" dirty="0"/>
          </a:p>
          <a:p>
            <a:pPr marL="0" indent="0" algn="l" rtl="0">
              <a:buNone/>
            </a:pPr>
            <a:endParaRPr lang="en-US" sz="3200" dirty="0"/>
          </a:p>
          <a:p>
            <a:pPr marL="0" indent="0" algn="l" rtl="0">
              <a:buNone/>
            </a:pPr>
            <a:endParaRPr lang="en-US" sz="3200" dirty="0"/>
          </a:p>
          <a:p>
            <a:pPr marL="0" indent="0" algn="l" rtl="0">
              <a:buNone/>
            </a:pPr>
            <a:r>
              <a:rPr lang="en-US" sz="3200" dirty="0"/>
              <a:t>…</a:t>
            </a:r>
            <a:endParaRPr lang="he-IL" sz="3200" dirty="0"/>
          </a:p>
        </p:txBody>
      </p:sp>
      <p:sp>
        <p:nvSpPr>
          <p:cNvPr id="3" name="מלבן 2"/>
          <p:cNvSpPr/>
          <p:nvPr/>
        </p:nvSpPr>
        <p:spPr>
          <a:xfrm>
            <a:off x="606785" y="3089381"/>
            <a:ext cx="75922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600" dirty="0">
                <a:solidFill>
                  <a:srgbClr val="000000"/>
                </a:solidFill>
                <a:latin typeface="Varela Round" panose="00000500000000000000" pitchFamily="2" charset="-79"/>
              </a:rPr>
              <a:t>If (memory &gt; </a:t>
            </a:r>
            <a:r>
              <a:rPr lang="en-US" sz="3600" dirty="0">
                <a:solidFill>
                  <a:srgbClr val="A31515"/>
                </a:solidFill>
                <a:latin typeface="Varela Round" panose="00000500000000000000" pitchFamily="2" charset="-79"/>
              </a:rPr>
              <a:t>"2"</a:t>
            </a:r>
            <a:r>
              <a:rPr lang="en-US" sz="3600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/>
            <a:r>
              <a:rPr lang="en-US" sz="3600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sz="3600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sz="36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3600" dirty="0">
                <a:solidFill>
                  <a:srgbClr val="A31515"/>
                </a:solidFill>
                <a:latin typeface="Varela Round" panose="00000500000000000000" pitchFamily="2" charset="-79"/>
              </a:rPr>
              <a:t>"Excellent phone"</a:t>
            </a:r>
            <a:r>
              <a:rPr lang="en-US" sz="36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98614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99228C1D-A17F-43C3-894B-39D305E9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</a:t>
            </a:r>
          </a:p>
        </p:txBody>
      </p:sp>
      <p:sp>
        <p:nvSpPr>
          <p:cNvPr id="9" name="מציין מיקום תוכן 8">
            <a:extLst>
              <a:ext uri="{FF2B5EF4-FFF2-40B4-BE49-F238E27FC236}">
                <a16:creationId xmlns:a16="http://schemas.microsoft.com/office/drawing/2014/main" xmlns="" id="{976EFD1C-2C83-406B-A4FA-8AEE22957B5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he-IL" sz="6000" b="1" dirty="0"/>
          </a:p>
          <a:p>
            <a:pPr marL="0" indent="0" algn="ctr">
              <a:buNone/>
            </a:pPr>
            <a:r>
              <a:rPr lang="he-IL" sz="6000" b="1" dirty="0"/>
              <a:t>ראינו מה קורה </a:t>
            </a:r>
            <a:r>
              <a:rPr lang="he-IL" sz="6000" b="1" dirty="0">
                <a:solidFill>
                  <a:srgbClr val="12B4BC"/>
                </a:solidFill>
              </a:rPr>
              <a:t>אם </a:t>
            </a:r>
            <a:r>
              <a:rPr lang="he-IL" sz="6000" b="1" dirty="0">
                <a:solidFill>
                  <a:srgbClr val="FF0000"/>
                </a:solidFill>
              </a:rPr>
              <a:t>אמת </a:t>
            </a:r>
            <a:r>
              <a:rPr lang="en-US" sz="6000" b="1" dirty="0">
                <a:solidFill>
                  <a:srgbClr val="FF0000"/>
                </a:solidFill>
              </a:rPr>
              <a:t>True</a:t>
            </a:r>
            <a:endParaRPr lang="he-IL" sz="60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he-IL" sz="6000" b="1" dirty="0"/>
          </a:p>
          <a:p>
            <a:pPr marL="0" indent="0" algn="ctr">
              <a:buNone/>
            </a:pPr>
            <a:r>
              <a:rPr lang="he-IL" sz="6000" b="1" dirty="0"/>
              <a:t>אבל במקרה של </a:t>
            </a:r>
            <a:r>
              <a:rPr lang="he-IL" sz="6000" b="1" dirty="0">
                <a:solidFill>
                  <a:srgbClr val="FF0000"/>
                </a:solidFill>
              </a:rPr>
              <a:t>שקר</a:t>
            </a:r>
            <a:r>
              <a:rPr lang="he-IL" sz="6000" b="1" dirty="0"/>
              <a:t> </a:t>
            </a:r>
            <a:r>
              <a:rPr lang="en-US" sz="6000" b="1" dirty="0">
                <a:solidFill>
                  <a:srgbClr val="FF0000"/>
                </a:solidFill>
              </a:rPr>
              <a:t>F</a:t>
            </a:r>
            <a:r>
              <a:rPr lang="he-IL" sz="6000" b="1" dirty="0" err="1">
                <a:solidFill>
                  <a:srgbClr val="FF0000"/>
                </a:solidFill>
              </a:rPr>
              <a:t>alse</a:t>
            </a:r>
            <a:r>
              <a:rPr lang="he-IL" sz="6000" b="1" dirty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endParaRPr lang="he-IL" sz="6000" b="1" dirty="0"/>
          </a:p>
          <a:p>
            <a:pPr marL="0" indent="0" algn="ctr">
              <a:buNone/>
            </a:pPr>
            <a:r>
              <a:rPr lang="he-IL" sz="6000" b="1" dirty="0"/>
              <a:t>מה עושים?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78E4D5B-70D1-46DA-B73C-14E96BB31427}"/>
              </a:ext>
            </a:extLst>
          </p:cNvPr>
          <p:cNvSpPr/>
          <p:nvPr/>
        </p:nvSpPr>
        <p:spPr>
          <a:xfrm>
            <a:off x="12300270" y="0"/>
            <a:ext cx="2558730" cy="14388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b="1" dirty="0">
                <a:solidFill>
                  <a:srgbClr val="002060"/>
                </a:solidFill>
              </a:rPr>
              <a:t>פריסה 1</a:t>
            </a:r>
            <a:r>
              <a:rPr lang="en-US" dirty="0">
                <a:solidFill>
                  <a:srgbClr val="002060"/>
                </a:solidFill>
              </a:rPr>
              <a:t/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(הפריסות שונות זו מזו במיקום תיבות הטקסט וגרפיקת הרקע, </a:t>
            </a:r>
            <a:r>
              <a:rPr lang="en-US" dirty="0">
                <a:solidFill>
                  <a:srgbClr val="002060"/>
                </a:solidFill>
              </a:rPr>
              <a:t/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ותוכלו לגוון ביניהן)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33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99228C1D-A17F-43C3-894B-39D305E9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</a:t>
            </a:r>
          </a:p>
        </p:txBody>
      </p:sp>
      <p:sp>
        <p:nvSpPr>
          <p:cNvPr id="8" name="מציין מיקום טקסט 13">
            <a:extLst>
              <a:ext uri="{FF2B5EF4-FFF2-40B4-BE49-F238E27FC236}">
                <a16:creationId xmlns:a16="http://schemas.microsoft.com/office/drawing/2014/main" xmlns="" id="{5F073F6F-B06E-4677-A445-F6E702C2E6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מבנה של תנאי </a:t>
            </a:r>
            <a:r>
              <a:rPr lang="he-IL" dirty="0" err="1"/>
              <a:t>בפייתון</a:t>
            </a:r>
            <a:endParaRPr lang="he-IL" dirty="0"/>
          </a:p>
        </p:txBody>
      </p:sp>
      <p:sp>
        <p:nvSpPr>
          <p:cNvPr id="9" name="מציין מיקום תוכן 8">
            <a:extLst>
              <a:ext uri="{FF2B5EF4-FFF2-40B4-BE49-F238E27FC236}">
                <a16:creationId xmlns:a16="http://schemas.microsoft.com/office/drawing/2014/main" xmlns="" id="{976EFD1C-2C83-406B-A4FA-8AEE22957B5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he-IL" sz="2800" dirty="0"/>
              <a:t>לדוגמה לתנאי העונה לדרישה אם </a:t>
            </a:r>
            <a:r>
              <a:rPr lang="he-IL" sz="2800" b="1" dirty="0">
                <a:solidFill>
                  <a:srgbClr val="C00000"/>
                </a:solidFill>
              </a:rPr>
              <a:t>אמת</a:t>
            </a:r>
            <a:r>
              <a:rPr lang="he-IL" sz="2800" dirty="0">
                <a:solidFill>
                  <a:srgbClr val="C00000"/>
                </a:solidFill>
              </a:rPr>
              <a:t> </a:t>
            </a:r>
            <a:r>
              <a:rPr lang="he-IL" sz="2800" dirty="0"/>
              <a:t>ואחרת בעת </a:t>
            </a:r>
            <a:r>
              <a:rPr lang="he-IL" sz="2800" b="1" dirty="0">
                <a:solidFill>
                  <a:srgbClr val="C00000"/>
                </a:solidFill>
              </a:rPr>
              <a:t>שקר</a:t>
            </a:r>
            <a:r>
              <a:rPr lang="he-IL" sz="2800" dirty="0"/>
              <a:t>:</a:t>
            </a:r>
          </a:p>
          <a:p>
            <a:pPr marL="0" indent="0" algn="l" rtl="0">
              <a:buNone/>
            </a:pPr>
            <a:r>
              <a:rPr lang="en-US" sz="3200" dirty="0"/>
              <a:t>…</a:t>
            </a:r>
            <a:endParaRPr lang="he-IL" sz="3200" dirty="0"/>
          </a:p>
          <a:p>
            <a:pPr marL="0" indent="0" algn="l" rtl="0">
              <a:buNone/>
            </a:pPr>
            <a:endParaRPr lang="en-US" sz="3200" dirty="0"/>
          </a:p>
          <a:p>
            <a:pPr marL="0" indent="0" algn="l" rtl="0">
              <a:buNone/>
            </a:pPr>
            <a:endParaRPr lang="en-US" sz="3200" dirty="0"/>
          </a:p>
          <a:p>
            <a:pPr marL="0" indent="0" algn="l" rtl="0">
              <a:buNone/>
            </a:pPr>
            <a:endParaRPr lang="en-US" sz="3200" dirty="0"/>
          </a:p>
          <a:p>
            <a:pPr marL="0" indent="0" algn="l" rtl="0">
              <a:buNone/>
            </a:pPr>
            <a:endParaRPr lang="en-US" sz="3200" dirty="0"/>
          </a:p>
          <a:p>
            <a:pPr marL="0" indent="0" algn="l" rtl="0">
              <a:buNone/>
            </a:pPr>
            <a:r>
              <a:rPr lang="en-US" sz="3200" dirty="0"/>
              <a:t>…</a:t>
            </a:r>
          </a:p>
          <a:p>
            <a:pPr marL="0" indent="0" algn="l" rtl="0">
              <a:buNone/>
            </a:pPr>
            <a:endParaRPr lang="he-IL" sz="3200" dirty="0"/>
          </a:p>
        </p:txBody>
      </p:sp>
      <p:grpSp>
        <p:nvGrpSpPr>
          <p:cNvPr id="3" name="קבוצה 2"/>
          <p:cNvGrpSpPr/>
          <p:nvPr/>
        </p:nvGrpSpPr>
        <p:grpSpPr>
          <a:xfrm>
            <a:off x="7306660" y="2125790"/>
            <a:ext cx="3621413" cy="3522187"/>
            <a:chOff x="6261337" y="2281425"/>
            <a:chExt cx="3621413" cy="3522187"/>
          </a:xfrm>
        </p:grpSpPr>
        <p:grpSp>
          <p:nvGrpSpPr>
            <p:cNvPr id="7" name="קבוצה 6"/>
            <p:cNvGrpSpPr/>
            <p:nvPr/>
          </p:nvGrpSpPr>
          <p:grpSpPr>
            <a:xfrm>
              <a:off x="6261337" y="2281425"/>
              <a:ext cx="3621413" cy="3522187"/>
              <a:chOff x="7608498" y="2035834"/>
              <a:chExt cx="3621413" cy="3522187"/>
            </a:xfrm>
          </p:grpSpPr>
          <p:sp>
            <p:nvSpPr>
              <p:cNvPr id="10" name="יהלום 9"/>
              <p:cNvSpPr/>
              <p:nvPr/>
            </p:nvSpPr>
            <p:spPr>
              <a:xfrm>
                <a:off x="7608498" y="2035834"/>
                <a:ext cx="2363638" cy="1673524"/>
              </a:xfrm>
              <a:prstGeom prst="diamon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dirty="0">
                    <a:solidFill>
                      <a:prstClr val="white"/>
                    </a:solidFill>
                  </a:rPr>
                  <a:t>מקרה נבחן</a:t>
                </a:r>
              </a:p>
            </p:txBody>
          </p:sp>
          <p:grpSp>
            <p:nvGrpSpPr>
              <p:cNvPr id="11" name="קבוצה 10"/>
              <p:cNvGrpSpPr/>
              <p:nvPr/>
            </p:nvGrpSpPr>
            <p:grpSpPr>
              <a:xfrm>
                <a:off x="8126083" y="2872596"/>
                <a:ext cx="3103828" cy="2685425"/>
                <a:chOff x="8126083" y="2872596"/>
                <a:chExt cx="3103828" cy="2685425"/>
              </a:xfrm>
            </p:grpSpPr>
            <p:sp>
              <p:nvSpPr>
                <p:cNvPr id="12" name="מלבן מעוגל 11"/>
                <p:cNvSpPr/>
                <p:nvPr/>
              </p:nvSpPr>
              <p:spPr>
                <a:xfrm>
                  <a:off x="8126083" y="4123426"/>
                  <a:ext cx="1345721" cy="810883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he-IL" dirty="0">
                      <a:solidFill>
                        <a:prstClr val="white"/>
                      </a:solidFill>
                    </a:rPr>
                    <a:t>קוד לביצוע</a:t>
                  </a:r>
                </a:p>
              </p:txBody>
            </p:sp>
            <p:cxnSp>
              <p:nvCxnSpPr>
                <p:cNvPr id="15" name="מחבר חץ ישר 14"/>
                <p:cNvCxnSpPr>
                  <a:stCxn id="12" idx="2"/>
                </p:cNvCxnSpPr>
                <p:nvPr/>
              </p:nvCxnSpPr>
              <p:spPr>
                <a:xfrm>
                  <a:off x="8798944" y="4934309"/>
                  <a:ext cx="0" cy="62371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מחבר מרפקי 15"/>
                <p:cNvCxnSpPr>
                  <a:stCxn id="10" idx="3"/>
                </p:cNvCxnSpPr>
                <p:nvPr/>
              </p:nvCxnSpPr>
              <p:spPr>
                <a:xfrm flipH="1">
                  <a:off x="8798944" y="2872596"/>
                  <a:ext cx="1173192" cy="2450765"/>
                </a:xfrm>
                <a:prstGeom prst="bentConnector4">
                  <a:avLst>
                    <a:gd name="adj1" fmla="val -19485"/>
                    <a:gd name="adj2" fmla="val 98046"/>
                  </a:avLst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מחבר חץ ישר 16"/>
                <p:cNvCxnSpPr>
                  <a:endCxn id="12" idx="0"/>
                </p:cNvCxnSpPr>
                <p:nvPr/>
              </p:nvCxnSpPr>
              <p:spPr>
                <a:xfrm>
                  <a:off x="8790317" y="3709358"/>
                  <a:ext cx="8627" cy="41406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10355954" y="3657115"/>
                  <a:ext cx="873957" cy="369332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r>
                    <a:rPr lang="en-US" b="1" dirty="0">
                      <a:solidFill>
                        <a:srgbClr val="ED7D31"/>
                      </a:solidFill>
                    </a:rPr>
                    <a:t>False</a:t>
                  </a:r>
                  <a:endParaRPr lang="he-IL" b="1" dirty="0">
                    <a:solidFill>
                      <a:srgbClr val="ED7D31"/>
                    </a:solidFill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9020328" y="3641293"/>
                  <a:ext cx="736100" cy="369332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r>
                    <a:rPr lang="en-US" b="1" dirty="0">
                      <a:solidFill>
                        <a:srgbClr val="ED7D31"/>
                      </a:solidFill>
                    </a:rPr>
                    <a:t>True</a:t>
                  </a:r>
                  <a:endParaRPr lang="he-IL" b="1" dirty="0">
                    <a:solidFill>
                      <a:srgbClr val="ED7D31"/>
                    </a:solidFill>
                  </a:endParaRPr>
                </a:p>
              </p:txBody>
            </p:sp>
          </p:grpSp>
        </p:grpSp>
        <p:sp>
          <p:nvSpPr>
            <p:cNvPr id="20" name="מלבן מעוגל 19"/>
            <p:cNvSpPr/>
            <p:nvPr/>
          </p:nvSpPr>
          <p:spPr>
            <a:xfrm>
              <a:off x="8363062" y="4365922"/>
              <a:ext cx="1345721" cy="810883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>
                  <a:solidFill>
                    <a:srgbClr val="002060"/>
                  </a:solidFill>
                </a:rPr>
                <a:t>קוד לביצוע</a:t>
              </a:r>
            </a:p>
          </p:txBody>
        </p:sp>
      </p:grpSp>
      <p:sp>
        <p:nvSpPr>
          <p:cNvPr id="21" name="חץ: למטה 13">
            <a:extLst>
              <a:ext uri="{FF2B5EF4-FFF2-40B4-BE49-F238E27FC236}">
                <a16:creationId xmlns:a16="http://schemas.microsoft.com/office/drawing/2014/main" xmlns="" id="{B57F5EA7-740D-47A0-B4D2-2B70E65A3626}"/>
              </a:ext>
            </a:extLst>
          </p:cNvPr>
          <p:cNvSpPr/>
          <p:nvPr/>
        </p:nvSpPr>
        <p:spPr>
          <a:xfrm rot="5400000">
            <a:off x="6280916" y="3306084"/>
            <a:ext cx="554182" cy="951346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806741" y="2697193"/>
            <a:ext cx="56839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4000" dirty="0">
                <a:solidFill>
                  <a:srgbClr val="0000FF"/>
                </a:solidFill>
                <a:latin typeface="Varela Round" panose="00000500000000000000" pitchFamily="2" charset="-79"/>
              </a:rPr>
              <a:t>if</a:t>
            </a:r>
            <a:r>
              <a:rPr lang="en-US" sz="4000" dirty="0">
                <a:solidFill>
                  <a:srgbClr val="000000"/>
                </a:solidFill>
                <a:latin typeface="Varela Round" panose="00000500000000000000" pitchFamily="2" charset="-79"/>
              </a:rPr>
              <a:t> (</a:t>
            </a:r>
            <a:r>
              <a:rPr lang="en-US" sz="4000" dirty="0">
                <a:solidFill>
                  <a:srgbClr val="0000FF"/>
                </a:solidFill>
                <a:latin typeface="Varela Round" panose="00000500000000000000" pitchFamily="2" charset="-79"/>
              </a:rPr>
              <a:t>True</a:t>
            </a:r>
            <a:r>
              <a:rPr lang="en-US" sz="4000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sz="4000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sz="4000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sz="40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4000" dirty="0">
                <a:solidFill>
                  <a:srgbClr val="A31515"/>
                </a:solidFill>
                <a:latin typeface="Varela Round" panose="00000500000000000000" pitchFamily="2" charset="-79"/>
              </a:rPr>
              <a:t>"OK"</a:t>
            </a:r>
            <a:r>
              <a:rPr lang="en-US" sz="40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sz="4000" dirty="0">
                <a:solidFill>
                  <a:srgbClr val="0000FF"/>
                </a:solidFill>
                <a:latin typeface="Varela Round" panose="00000500000000000000" pitchFamily="2" charset="-79"/>
              </a:rPr>
              <a:t>else</a:t>
            </a:r>
            <a:r>
              <a:rPr lang="en-US" sz="4000" dirty="0">
                <a:solidFill>
                  <a:srgbClr val="000000"/>
                </a:solidFill>
                <a:latin typeface="Varela Round" panose="00000500000000000000" pitchFamily="2" charset="-79"/>
              </a:rPr>
              <a:t>:</a:t>
            </a:r>
          </a:p>
          <a:p>
            <a:pPr algn="l" rtl="0"/>
            <a:r>
              <a:rPr lang="en-US" sz="4000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sz="4000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sz="40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4000" dirty="0">
                <a:solidFill>
                  <a:srgbClr val="A31515"/>
                </a:solidFill>
                <a:latin typeface="Varela Round" panose="00000500000000000000" pitchFamily="2" charset="-79"/>
              </a:rPr>
              <a:t>"OOOOPS"</a:t>
            </a:r>
            <a:r>
              <a:rPr lang="en-US" sz="40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53971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99228C1D-A17F-43C3-894B-39D305E9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</a:t>
            </a:r>
          </a:p>
        </p:txBody>
      </p:sp>
      <p:sp>
        <p:nvSpPr>
          <p:cNvPr id="8" name="מציין מיקום טקסט 13">
            <a:extLst>
              <a:ext uri="{FF2B5EF4-FFF2-40B4-BE49-F238E27FC236}">
                <a16:creationId xmlns:a16="http://schemas.microsoft.com/office/drawing/2014/main" xmlns="" id="{5F073F6F-B06E-4677-A445-F6E702C2E6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מבנה של תנאי </a:t>
            </a:r>
            <a:r>
              <a:rPr lang="he-IL" dirty="0" err="1"/>
              <a:t>בפייתון</a:t>
            </a:r>
            <a:endParaRPr lang="he-IL" dirty="0"/>
          </a:p>
        </p:txBody>
      </p:sp>
      <p:sp>
        <p:nvSpPr>
          <p:cNvPr id="9" name="מציין מיקום תוכן 8">
            <a:extLst>
              <a:ext uri="{FF2B5EF4-FFF2-40B4-BE49-F238E27FC236}">
                <a16:creationId xmlns:a16="http://schemas.microsoft.com/office/drawing/2014/main" xmlns="" id="{976EFD1C-2C83-406B-A4FA-8AEE22957B5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he-IL" sz="3200" b="1" dirty="0"/>
              <a:t>דוגמה:</a:t>
            </a:r>
          </a:p>
        </p:txBody>
      </p:sp>
      <p:sp>
        <p:nvSpPr>
          <p:cNvPr id="3" name="מלבן 2"/>
          <p:cNvSpPr/>
          <p:nvPr/>
        </p:nvSpPr>
        <p:spPr>
          <a:xfrm>
            <a:off x="7513649" y="2845611"/>
            <a:ext cx="3702660" cy="1754326"/>
          </a:xfrm>
          <a:prstGeom prst="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endParaRPr lang="en-US" dirty="0">
              <a:solidFill>
                <a:srgbClr val="002060"/>
              </a:solidFill>
            </a:endParaRPr>
          </a:p>
          <a:p>
            <a:pPr algn="l" rtl="0"/>
            <a:endParaRPr lang="en-US" dirty="0">
              <a:solidFill>
                <a:srgbClr val="002060"/>
              </a:solidFill>
            </a:endParaRPr>
          </a:p>
          <a:p>
            <a:pPr algn="l" rtl="0"/>
            <a:endParaRPr lang="en-US" dirty="0">
              <a:solidFill>
                <a:srgbClr val="002060"/>
              </a:solidFill>
            </a:endParaRPr>
          </a:p>
          <a:p>
            <a:pPr algn="l" rtl="0"/>
            <a:endParaRPr lang="en-US" dirty="0">
              <a:solidFill>
                <a:srgbClr val="002060"/>
              </a:solidFill>
            </a:endParaRPr>
          </a:p>
          <a:p>
            <a:pPr algn="l" rtl="0"/>
            <a:endParaRPr lang="en-US" dirty="0">
              <a:solidFill>
                <a:srgbClr val="002060"/>
              </a:solidFill>
            </a:endParaRPr>
          </a:p>
          <a:p>
            <a:pPr algn="l" rtl="0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1811559" y="2476279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True</a:t>
            </a:r>
            <a:endParaRPr lang="he-IL" dirty="0">
              <a:solidFill>
                <a:srgbClr val="002060"/>
              </a:solidFill>
            </a:endParaRPr>
          </a:p>
        </p:txBody>
      </p:sp>
      <p:sp>
        <p:nvSpPr>
          <p:cNvPr id="10" name="חץ: למטה 13">
            <a:extLst>
              <a:ext uri="{FF2B5EF4-FFF2-40B4-BE49-F238E27FC236}">
                <a16:creationId xmlns:a16="http://schemas.microsoft.com/office/drawing/2014/main" xmlns="" id="{B57F5EA7-740D-47A0-B4D2-2B70E65A3626}"/>
              </a:ext>
            </a:extLst>
          </p:cNvPr>
          <p:cNvSpPr/>
          <p:nvPr/>
        </p:nvSpPr>
        <p:spPr>
          <a:xfrm rot="5400000">
            <a:off x="5818908" y="3040542"/>
            <a:ext cx="554182" cy="951346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709341" y="2191893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sz="3200" dirty="0">
                <a:solidFill>
                  <a:srgbClr val="000000"/>
                </a:solidFill>
                <a:latin typeface="Varela Round" panose="00000500000000000000" pitchFamily="2" charset="-79"/>
              </a:rPr>
              <a:t>x=</a:t>
            </a:r>
            <a:r>
              <a:rPr lang="en-US" sz="3200" dirty="0">
                <a:solidFill>
                  <a:srgbClr val="09885A"/>
                </a:solidFill>
                <a:latin typeface="Varela Round" panose="00000500000000000000" pitchFamily="2" charset="-79"/>
              </a:rPr>
              <a:t>5</a:t>
            </a:r>
            <a:endParaRPr lang="en-US" sz="32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sz="3200" dirty="0">
                <a:solidFill>
                  <a:srgbClr val="0000FF"/>
                </a:solidFill>
                <a:latin typeface="Varela Round" panose="00000500000000000000" pitchFamily="2" charset="-79"/>
              </a:rPr>
              <a:t>if</a:t>
            </a:r>
            <a:r>
              <a:rPr lang="en-US" sz="3200" dirty="0">
                <a:solidFill>
                  <a:srgbClr val="000000"/>
                </a:solidFill>
                <a:latin typeface="Varela Round" panose="00000500000000000000" pitchFamily="2" charset="-79"/>
              </a:rPr>
              <a:t> (x &gt; </a:t>
            </a:r>
            <a:r>
              <a:rPr lang="en-US" sz="3200" dirty="0">
                <a:solidFill>
                  <a:srgbClr val="09885A"/>
                </a:solidFill>
                <a:latin typeface="Varela Round" panose="00000500000000000000" pitchFamily="2" charset="-79"/>
              </a:rPr>
              <a:t>0</a:t>
            </a:r>
            <a:r>
              <a:rPr lang="en-US" sz="3200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sz="3200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sz="3200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sz="32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3200" dirty="0">
                <a:solidFill>
                  <a:srgbClr val="A31515"/>
                </a:solidFill>
                <a:latin typeface="Varela Round" panose="00000500000000000000" pitchFamily="2" charset="-79"/>
              </a:rPr>
              <a:t>"Positive"</a:t>
            </a:r>
            <a:r>
              <a:rPr lang="en-US" sz="32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sz="3200" dirty="0">
                <a:solidFill>
                  <a:srgbClr val="0000FF"/>
                </a:solidFill>
                <a:latin typeface="Varela Round" panose="00000500000000000000" pitchFamily="2" charset="-79"/>
              </a:rPr>
              <a:t>else</a:t>
            </a:r>
            <a:r>
              <a:rPr lang="en-US" sz="3200" dirty="0">
                <a:solidFill>
                  <a:srgbClr val="000000"/>
                </a:solidFill>
                <a:latin typeface="Varela Round" panose="00000500000000000000" pitchFamily="2" charset="-79"/>
              </a:rPr>
              <a:t>:</a:t>
            </a:r>
          </a:p>
          <a:p>
            <a:pPr algn="l" rtl="0"/>
            <a:r>
              <a:rPr lang="en-US" sz="3200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sz="3200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sz="32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3200" dirty="0">
                <a:solidFill>
                  <a:srgbClr val="A31515"/>
                </a:solidFill>
                <a:latin typeface="Varela Round" panose="00000500000000000000" pitchFamily="2" charset="-79"/>
              </a:rPr>
              <a:t>"Negative"</a:t>
            </a:r>
            <a:r>
              <a:rPr lang="en-US" sz="32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</p:txBody>
      </p:sp>
      <p:sp>
        <p:nvSpPr>
          <p:cNvPr id="6" name="מלבן 5"/>
          <p:cNvSpPr/>
          <p:nvPr/>
        </p:nvSpPr>
        <p:spPr>
          <a:xfrm>
            <a:off x="7874160" y="2935553"/>
            <a:ext cx="28773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X=</a:t>
            </a:r>
            <a:r>
              <a:rPr lang="en-US" dirty="0">
                <a:solidFill>
                  <a:srgbClr val="09885A"/>
                </a:solidFill>
                <a:latin typeface="Varela Round" panose="00000500000000000000" pitchFamily="2" charset="-79"/>
              </a:rPr>
              <a:t>5</a:t>
            </a:r>
            <a:endParaRPr lang="en-US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If (</a:t>
            </a: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True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dirty="0">
                <a:solidFill>
                  <a:srgbClr val="A31515"/>
                </a:solidFill>
                <a:latin typeface="Varela Round" panose="00000500000000000000" pitchFamily="2" charset="-79"/>
              </a:rPr>
              <a:t>"Positive"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else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:</a:t>
            </a:r>
          </a:p>
          <a:p>
            <a:pPr algn="l" rtl="0"/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dirty="0">
                <a:solidFill>
                  <a:srgbClr val="A31515"/>
                </a:solidFill>
                <a:latin typeface="Varela Round" panose="00000500000000000000" pitchFamily="2" charset="-79"/>
              </a:rPr>
              <a:t>"Negative"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73268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תנאים</a:t>
            </a: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696000" y="2529479"/>
            <a:ext cx="10800000" cy="1257643"/>
          </a:xfrm>
        </p:spPr>
        <p:txBody>
          <a:bodyPr/>
          <a:lstStyle/>
          <a:p>
            <a:r>
              <a:rPr lang="he-IL" dirty="0">
                <a:sym typeface="Varela Round"/>
              </a:rPr>
              <a:t>תכנית העתודה למנהיגות מדעית טכנולוגית</a:t>
            </a:r>
            <a:r>
              <a:rPr lang="en-US" dirty="0">
                <a:sym typeface="Varela Round"/>
              </a:rPr>
              <a:t/>
            </a:r>
            <a:br>
              <a:rPr lang="en-US" dirty="0">
                <a:sym typeface="Varela Round"/>
              </a:rPr>
            </a:br>
            <a:r>
              <a:rPr lang="he-IL" dirty="0">
                <a:sym typeface="Varela Round"/>
              </a:rPr>
              <a:t>כיתה ח – </a:t>
            </a:r>
            <a:r>
              <a:rPr lang="he-IL" dirty="0" err="1">
                <a:sym typeface="Varela Round"/>
              </a:rPr>
              <a:t>פייתון</a:t>
            </a:r>
            <a:r>
              <a:rPr lang="he-IL" dirty="0">
                <a:sym typeface="Varela Round"/>
              </a:rPr>
              <a:t> 3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he-IL" dirty="0">
                <a:sym typeface="Varela Round"/>
              </a:rPr>
              <a:t>מלכי רותם</a:t>
            </a:r>
          </a:p>
        </p:txBody>
      </p:sp>
    </p:spTree>
    <p:extLst>
      <p:ext uri="{BB962C8B-B14F-4D97-AF65-F5344CB8AC3E}">
        <p14:creationId xmlns:p14="http://schemas.microsoft.com/office/powerpoint/2010/main" val="983537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99228C1D-A17F-43C3-894B-39D305E9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</a:t>
            </a:r>
          </a:p>
        </p:txBody>
      </p:sp>
      <p:sp>
        <p:nvSpPr>
          <p:cNvPr id="8" name="מציין מיקום טקסט 13">
            <a:extLst>
              <a:ext uri="{FF2B5EF4-FFF2-40B4-BE49-F238E27FC236}">
                <a16:creationId xmlns:a16="http://schemas.microsoft.com/office/drawing/2014/main" xmlns="" id="{5F073F6F-B06E-4677-A445-F6E702C2E6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מבנה של תנאי </a:t>
            </a:r>
            <a:r>
              <a:rPr lang="he-IL" dirty="0" err="1"/>
              <a:t>בפייתון</a:t>
            </a:r>
            <a:endParaRPr lang="he-IL" dirty="0"/>
          </a:p>
        </p:txBody>
      </p:sp>
      <p:sp>
        <p:nvSpPr>
          <p:cNvPr id="9" name="מציין מיקום תוכן 8">
            <a:extLst>
              <a:ext uri="{FF2B5EF4-FFF2-40B4-BE49-F238E27FC236}">
                <a16:creationId xmlns:a16="http://schemas.microsoft.com/office/drawing/2014/main" xmlns="" id="{976EFD1C-2C83-406B-A4FA-8AEE22957B5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he-IL" sz="3200" b="1" dirty="0"/>
              <a:t>דוגמה: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8C5010A-4B39-4535-97DF-DB76E0AEEB00}"/>
              </a:ext>
            </a:extLst>
          </p:cNvPr>
          <p:cNvSpPr/>
          <p:nvPr/>
        </p:nvSpPr>
        <p:spPr>
          <a:xfrm>
            <a:off x="12313717" y="1533283"/>
            <a:ext cx="2531836" cy="4520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את השקופית הזו תוכלו לשכפל, על מנת ליצור שקופיות נוספות הזהות לה – אליהן תוכלו להכניס את התכנים. </a:t>
            </a:r>
          </a:p>
          <a:p>
            <a:pPr algn="ctr"/>
            <a:endParaRPr lang="he-IL" dirty="0">
              <a:solidFill>
                <a:srgbClr val="002060"/>
              </a:solidFill>
            </a:endParaRPr>
          </a:p>
          <a:p>
            <a:pPr algn="ctr"/>
            <a:r>
              <a:rPr lang="he-IL" dirty="0">
                <a:solidFill>
                  <a:srgbClr val="002060"/>
                </a:solidFill>
              </a:rPr>
              <a:t>כדי לשכפל אותה, לחצו עליה </a:t>
            </a:r>
            <a:r>
              <a:rPr lang="he-IL" b="1" dirty="0">
                <a:solidFill>
                  <a:srgbClr val="002060"/>
                </a:solidFill>
              </a:rPr>
              <a:t>קליק ימיני </a:t>
            </a:r>
            <a:r>
              <a:rPr lang="he-IL" dirty="0">
                <a:solidFill>
                  <a:srgbClr val="002060"/>
                </a:solidFill>
              </a:rPr>
              <a:t>בתפריט השקופיות בצד ובחרו </a:t>
            </a:r>
            <a:r>
              <a:rPr lang="en-US" dirty="0">
                <a:solidFill>
                  <a:srgbClr val="002060"/>
                </a:solidFill>
              </a:rPr>
              <a:t/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"</a:t>
            </a:r>
            <a:r>
              <a:rPr lang="he-IL" b="1" dirty="0">
                <a:solidFill>
                  <a:srgbClr val="002060"/>
                </a:solidFill>
              </a:rPr>
              <a:t>שכפל שקופית</a:t>
            </a:r>
            <a:r>
              <a:rPr lang="he-IL" dirty="0">
                <a:solidFill>
                  <a:srgbClr val="002060"/>
                </a:solidFill>
              </a:rPr>
              <a:t>" או "</a:t>
            </a:r>
            <a:r>
              <a:rPr lang="en-US" b="1" dirty="0">
                <a:solidFill>
                  <a:srgbClr val="002060"/>
                </a:solidFill>
              </a:rPr>
              <a:t>Duplicate Slide</a:t>
            </a:r>
            <a:r>
              <a:rPr lang="he-IL" dirty="0">
                <a:solidFill>
                  <a:srgbClr val="002060"/>
                </a:solidFill>
              </a:rPr>
              <a:t>" </a:t>
            </a:r>
          </a:p>
          <a:p>
            <a:pPr algn="ctr"/>
            <a:r>
              <a:rPr lang="he-IL" dirty="0">
                <a:solidFill>
                  <a:srgbClr val="002060"/>
                </a:solidFill>
              </a:rPr>
              <a:t>(מחקו ריבוע זה לאחר הקריאה)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78E4D5B-70D1-46DA-B73C-14E96BB31427}"/>
              </a:ext>
            </a:extLst>
          </p:cNvPr>
          <p:cNvSpPr/>
          <p:nvPr/>
        </p:nvSpPr>
        <p:spPr>
          <a:xfrm>
            <a:off x="12300270" y="0"/>
            <a:ext cx="2558730" cy="14388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b="1" dirty="0">
                <a:solidFill>
                  <a:srgbClr val="002060"/>
                </a:solidFill>
              </a:rPr>
              <a:t>פריסה 1</a:t>
            </a:r>
            <a:r>
              <a:rPr lang="en-US" dirty="0">
                <a:solidFill>
                  <a:srgbClr val="002060"/>
                </a:solidFill>
              </a:rPr>
              <a:t/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(הפריסות שונות זו מזו במיקום תיבות הטקסט וגרפיקת הרקע, </a:t>
            </a:r>
            <a:r>
              <a:rPr lang="en-US" dirty="0">
                <a:solidFill>
                  <a:srgbClr val="002060"/>
                </a:solidFill>
              </a:rPr>
              <a:t/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ותוכלו לגוון ביניהן)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7413260" y="2443282"/>
            <a:ext cx="2743059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rgbClr val="002060"/>
                </a:solidFill>
              </a:rPr>
              <a:t>==</a:t>
            </a:r>
            <a:endParaRPr lang="he-IL" sz="16600" b="1" dirty="0">
              <a:solidFill>
                <a:srgbClr val="002060"/>
              </a:solidFill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1673701" y="2476279"/>
            <a:ext cx="873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False</a:t>
            </a:r>
            <a:endParaRPr lang="he-IL" dirty="0">
              <a:solidFill>
                <a:srgbClr val="002060"/>
              </a:solidFill>
            </a:endParaRPr>
          </a:p>
        </p:txBody>
      </p:sp>
      <p:sp>
        <p:nvSpPr>
          <p:cNvPr id="12" name="חץ: למטה 13">
            <a:extLst>
              <a:ext uri="{FF2B5EF4-FFF2-40B4-BE49-F238E27FC236}">
                <a16:creationId xmlns:a16="http://schemas.microsoft.com/office/drawing/2014/main" xmlns="" id="{B57F5EA7-740D-47A0-B4D2-2B70E65A3626}"/>
              </a:ext>
            </a:extLst>
          </p:cNvPr>
          <p:cNvSpPr/>
          <p:nvPr/>
        </p:nvSpPr>
        <p:spPr>
          <a:xfrm rot="5400000">
            <a:off x="5172548" y="3950912"/>
            <a:ext cx="554182" cy="951346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475672" y="2149131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sz="3200" dirty="0">
                <a:solidFill>
                  <a:srgbClr val="000000"/>
                </a:solidFill>
                <a:latin typeface="Varela Round" panose="00000500000000000000" pitchFamily="2" charset="-79"/>
              </a:rPr>
              <a:t>x=</a:t>
            </a:r>
            <a:r>
              <a:rPr lang="en-US" sz="3200" dirty="0">
                <a:solidFill>
                  <a:srgbClr val="09885A"/>
                </a:solidFill>
                <a:latin typeface="Varela Round" panose="00000500000000000000" pitchFamily="2" charset="-79"/>
              </a:rPr>
              <a:t>5</a:t>
            </a:r>
            <a:endParaRPr lang="en-US" sz="32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sz="3200" dirty="0">
                <a:solidFill>
                  <a:srgbClr val="002060">
                    <a:lumMod val="75000"/>
                    <a:lumOff val="25000"/>
                  </a:srgbClr>
                </a:solidFill>
                <a:latin typeface="Varela Round" panose="00000500000000000000" pitchFamily="2" charset="-79"/>
              </a:rPr>
              <a:t>if</a:t>
            </a:r>
            <a:r>
              <a:rPr lang="en-US" sz="3200" dirty="0">
                <a:solidFill>
                  <a:srgbClr val="000000"/>
                </a:solidFill>
                <a:latin typeface="Varela Round" panose="00000500000000000000" pitchFamily="2" charset="-79"/>
              </a:rPr>
              <a:t> (x == </a:t>
            </a:r>
            <a:r>
              <a:rPr lang="en-US" sz="3200" dirty="0">
                <a:solidFill>
                  <a:srgbClr val="09885A"/>
                </a:solidFill>
                <a:latin typeface="Varela Round" panose="00000500000000000000" pitchFamily="2" charset="-79"/>
              </a:rPr>
              <a:t>2</a:t>
            </a:r>
            <a:r>
              <a:rPr lang="en-US" sz="3200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sz="3200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sz="3200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sz="32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3200" dirty="0">
                <a:solidFill>
                  <a:srgbClr val="A31515"/>
                </a:solidFill>
                <a:latin typeface="Varela Round" panose="00000500000000000000" pitchFamily="2" charset="-79"/>
              </a:rPr>
              <a:t>"OK"</a:t>
            </a:r>
            <a:r>
              <a:rPr lang="en-US" sz="32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sz="3200" dirty="0">
                <a:solidFill>
                  <a:srgbClr val="0000FF"/>
                </a:solidFill>
                <a:latin typeface="Varela Round" panose="00000500000000000000" pitchFamily="2" charset="-79"/>
              </a:rPr>
              <a:t>else</a:t>
            </a:r>
            <a:r>
              <a:rPr lang="en-US" sz="3200" dirty="0">
                <a:solidFill>
                  <a:srgbClr val="000000"/>
                </a:solidFill>
                <a:latin typeface="Varela Round" panose="00000500000000000000" pitchFamily="2" charset="-79"/>
              </a:rPr>
              <a:t>:</a:t>
            </a:r>
          </a:p>
          <a:p>
            <a:pPr algn="l" rtl="0"/>
            <a:r>
              <a:rPr lang="en-US" sz="3200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sz="3200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sz="32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3200" dirty="0">
                <a:solidFill>
                  <a:srgbClr val="A31515"/>
                </a:solidFill>
                <a:latin typeface="Varela Round" panose="00000500000000000000" pitchFamily="2" charset="-79"/>
              </a:rPr>
              <a:t>"OOOOPS"</a:t>
            </a:r>
            <a:r>
              <a:rPr lang="en-US" sz="32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74204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99228C1D-A17F-43C3-894B-39D305E9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</a:t>
            </a:r>
          </a:p>
        </p:txBody>
      </p:sp>
      <p:sp>
        <p:nvSpPr>
          <p:cNvPr id="8" name="מציין מיקום טקסט 13">
            <a:extLst>
              <a:ext uri="{FF2B5EF4-FFF2-40B4-BE49-F238E27FC236}">
                <a16:creationId xmlns:a16="http://schemas.microsoft.com/office/drawing/2014/main" xmlns="" id="{5F073F6F-B06E-4677-A445-F6E702C2E6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מבנה של תנאי </a:t>
            </a:r>
            <a:r>
              <a:rPr lang="he-IL" dirty="0" err="1"/>
              <a:t>בפייתון</a:t>
            </a:r>
            <a:endParaRPr lang="he-IL" dirty="0"/>
          </a:p>
        </p:txBody>
      </p:sp>
      <p:sp>
        <p:nvSpPr>
          <p:cNvPr id="9" name="מציין מיקום תוכן 8">
            <a:extLst>
              <a:ext uri="{FF2B5EF4-FFF2-40B4-BE49-F238E27FC236}">
                <a16:creationId xmlns:a16="http://schemas.microsoft.com/office/drawing/2014/main" xmlns="" id="{976EFD1C-2C83-406B-A4FA-8AEE22957B5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he-IL" sz="3200" b="1" dirty="0"/>
              <a:t>נמשיך להדגים: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8C5010A-4B39-4535-97DF-DB76E0AEEB00}"/>
              </a:ext>
            </a:extLst>
          </p:cNvPr>
          <p:cNvSpPr/>
          <p:nvPr/>
        </p:nvSpPr>
        <p:spPr>
          <a:xfrm>
            <a:off x="12313717" y="1533283"/>
            <a:ext cx="2531836" cy="4520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את השקופית הזו תוכלו לשכפל, על מנת ליצור שקופיות נוספות הזהות לה – אליהן תוכלו להכניס את התכנים. </a:t>
            </a:r>
          </a:p>
          <a:p>
            <a:pPr algn="ctr"/>
            <a:endParaRPr lang="he-IL" dirty="0">
              <a:solidFill>
                <a:srgbClr val="002060"/>
              </a:solidFill>
            </a:endParaRPr>
          </a:p>
          <a:p>
            <a:pPr algn="ctr"/>
            <a:r>
              <a:rPr lang="he-IL" dirty="0">
                <a:solidFill>
                  <a:srgbClr val="002060"/>
                </a:solidFill>
              </a:rPr>
              <a:t>כדי לשכפל אותה, לחצו עליה </a:t>
            </a:r>
            <a:r>
              <a:rPr lang="he-IL" b="1" dirty="0">
                <a:solidFill>
                  <a:srgbClr val="002060"/>
                </a:solidFill>
              </a:rPr>
              <a:t>קליק ימיני </a:t>
            </a:r>
            <a:r>
              <a:rPr lang="he-IL" dirty="0">
                <a:solidFill>
                  <a:srgbClr val="002060"/>
                </a:solidFill>
              </a:rPr>
              <a:t>בתפריט השקופיות בצד ובחרו </a:t>
            </a:r>
            <a:r>
              <a:rPr lang="en-US" dirty="0">
                <a:solidFill>
                  <a:srgbClr val="002060"/>
                </a:solidFill>
              </a:rPr>
              <a:t/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"</a:t>
            </a:r>
            <a:r>
              <a:rPr lang="he-IL" b="1" dirty="0">
                <a:solidFill>
                  <a:srgbClr val="002060"/>
                </a:solidFill>
              </a:rPr>
              <a:t>שכפל שקופית</a:t>
            </a:r>
            <a:r>
              <a:rPr lang="he-IL" dirty="0">
                <a:solidFill>
                  <a:srgbClr val="002060"/>
                </a:solidFill>
              </a:rPr>
              <a:t>" או "</a:t>
            </a:r>
            <a:r>
              <a:rPr lang="en-US" b="1" dirty="0">
                <a:solidFill>
                  <a:srgbClr val="002060"/>
                </a:solidFill>
              </a:rPr>
              <a:t>Duplicate Slide</a:t>
            </a:r>
            <a:r>
              <a:rPr lang="he-IL" dirty="0">
                <a:solidFill>
                  <a:srgbClr val="002060"/>
                </a:solidFill>
              </a:rPr>
              <a:t>" </a:t>
            </a:r>
          </a:p>
          <a:p>
            <a:pPr algn="ctr"/>
            <a:r>
              <a:rPr lang="he-IL" dirty="0">
                <a:solidFill>
                  <a:srgbClr val="002060"/>
                </a:solidFill>
              </a:rPr>
              <a:t>(מחקו ריבוע זה לאחר הקריאה)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78E4D5B-70D1-46DA-B73C-14E96BB31427}"/>
              </a:ext>
            </a:extLst>
          </p:cNvPr>
          <p:cNvSpPr/>
          <p:nvPr/>
        </p:nvSpPr>
        <p:spPr>
          <a:xfrm>
            <a:off x="12300270" y="0"/>
            <a:ext cx="2558730" cy="14388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b="1" dirty="0">
                <a:solidFill>
                  <a:srgbClr val="002060"/>
                </a:solidFill>
              </a:rPr>
              <a:t>פריסה 1</a:t>
            </a:r>
            <a:r>
              <a:rPr lang="en-US" dirty="0">
                <a:solidFill>
                  <a:srgbClr val="002060"/>
                </a:solidFill>
              </a:rPr>
              <a:t/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(הפריסות שונות זו מזו במיקום תיבות הטקסט וגרפיקת הרקע, </a:t>
            </a:r>
            <a:r>
              <a:rPr lang="en-US" dirty="0">
                <a:solidFill>
                  <a:srgbClr val="002060"/>
                </a:solidFill>
              </a:rPr>
              <a:t/>
            </a:r>
            <a:br>
              <a:rPr lang="en-US" dirty="0">
                <a:solidFill>
                  <a:srgbClr val="002060"/>
                </a:solidFill>
              </a:rPr>
            </a:br>
            <a:r>
              <a:rPr lang="he-IL" dirty="0">
                <a:solidFill>
                  <a:srgbClr val="002060"/>
                </a:solidFill>
              </a:rPr>
              <a:t>ותוכלו לגוון ביניהן)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7753906" y="2131128"/>
            <a:ext cx="2310249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dirty="0">
                <a:solidFill>
                  <a:srgbClr val="002060"/>
                </a:solidFill>
              </a:rPr>
              <a:t>&lt;=</a:t>
            </a:r>
            <a:endParaRPr lang="he-IL" sz="13800" b="1" dirty="0">
              <a:solidFill>
                <a:srgbClr val="002060"/>
              </a:solidFill>
            </a:endParaRPr>
          </a:p>
        </p:txBody>
      </p:sp>
      <p:sp>
        <p:nvSpPr>
          <p:cNvPr id="10" name="מלבן 9"/>
          <p:cNvSpPr/>
          <p:nvPr/>
        </p:nvSpPr>
        <p:spPr>
          <a:xfrm>
            <a:off x="7861020" y="3595681"/>
            <a:ext cx="2310249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dirty="0">
                <a:solidFill>
                  <a:srgbClr val="002060"/>
                </a:solidFill>
              </a:rPr>
              <a:t>&gt;=</a:t>
            </a:r>
            <a:endParaRPr lang="he-IL" sz="13800" b="1" dirty="0">
              <a:solidFill>
                <a:srgbClr val="002060"/>
              </a:solidFill>
            </a:endParaRPr>
          </a:p>
        </p:txBody>
      </p:sp>
      <p:sp>
        <p:nvSpPr>
          <p:cNvPr id="12" name="מלבן 11"/>
          <p:cNvSpPr/>
          <p:nvPr/>
        </p:nvSpPr>
        <p:spPr>
          <a:xfrm>
            <a:off x="1816878" y="2761291"/>
            <a:ext cx="873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False</a:t>
            </a:r>
            <a:endParaRPr lang="he-IL" dirty="0">
              <a:solidFill>
                <a:srgbClr val="002060"/>
              </a:solidFill>
            </a:endParaRPr>
          </a:p>
        </p:txBody>
      </p:sp>
      <p:sp>
        <p:nvSpPr>
          <p:cNvPr id="15" name="חץ: למטה 13">
            <a:extLst>
              <a:ext uri="{FF2B5EF4-FFF2-40B4-BE49-F238E27FC236}">
                <a16:creationId xmlns:a16="http://schemas.microsoft.com/office/drawing/2014/main" xmlns="" id="{B57F5EA7-740D-47A0-B4D2-2B70E65A3626}"/>
              </a:ext>
            </a:extLst>
          </p:cNvPr>
          <p:cNvSpPr/>
          <p:nvPr/>
        </p:nvSpPr>
        <p:spPr>
          <a:xfrm rot="5400000">
            <a:off x="4571999" y="3317632"/>
            <a:ext cx="554182" cy="951346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693796" y="2516033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sz="3200" dirty="0">
                <a:solidFill>
                  <a:srgbClr val="000000"/>
                </a:solidFill>
                <a:latin typeface="Varela Round" panose="00000500000000000000" pitchFamily="2" charset="-79"/>
              </a:rPr>
              <a:t>x=</a:t>
            </a:r>
            <a:r>
              <a:rPr lang="en-US" sz="3200" dirty="0">
                <a:solidFill>
                  <a:srgbClr val="09885A"/>
                </a:solidFill>
                <a:latin typeface="Varela Round" panose="00000500000000000000" pitchFamily="2" charset="-79"/>
              </a:rPr>
              <a:t>5</a:t>
            </a:r>
            <a:endParaRPr lang="en-US" sz="32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sz="3200" dirty="0">
                <a:solidFill>
                  <a:srgbClr val="0000FF"/>
                </a:solidFill>
                <a:latin typeface="Varela Round" panose="00000500000000000000" pitchFamily="2" charset="-79"/>
              </a:rPr>
              <a:t>if</a:t>
            </a:r>
            <a:r>
              <a:rPr lang="en-US" sz="3200" dirty="0">
                <a:solidFill>
                  <a:srgbClr val="000000"/>
                </a:solidFill>
                <a:latin typeface="Varela Round" panose="00000500000000000000" pitchFamily="2" charset="-79"/>
              </a:rPr>
              <a:t> (x &gt;= </a:t>
            </a:r>
            <a:r>
              <a:rPr lang="en-US" sz="3200" dirty="0">
                <a:solidFill>
                  <a:srgbClr val="09885A"/>
                </a:solidFill>
                <a:latin typeface="Varela Round" panose="00000500000000000000" pitchFamily="2" charset="-79"/>
              </a:rPr>
              <a:t>2</a:t>
            </a:r>
            <a:r>
              <a:rPr lang="en-US" sz="3200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sz="3200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sz="3200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sz="32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3200" dirty="0">
                <a:solidFill>
                  <a:srgbClr val="A31515"/>
                </a:solidFill>
                <a:latin typeface="Varela Round" panose="00000500000000000000" pitchFamily="2" charset="-79"/>
              </a:rPr>
              <a:t>"OK"</a:t>
            </a:r>
            <a:r>
              <a:rPr lang="en-US" sz="32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sz="3200" dirty="0">
                <a:solidFill>
                  <a:srgbClr val="0000FF"/>
                </a:solidFill>
                <a:latin typeface="Varela Round" panose="00000500000000000000" pitchFamily="2" charset="-79"/>
              </a:rPr>
              <a:t>else</a:t>
            </a:r>
            <a:r>
              <a:rPr lang="en-US" sz="3200" dirty="0">
                <a:solidFill>
                  <a:srgbClr val="000000"/>
                </a:solidFill>
                <a:latin typeface="Varela Round" panose="00000500000000000000" pitchFamily="2" charset="-79"/>
              </a:rPr>
              <a:t>:</a:t>
            </a:r>
          </a:p>
          <a:p>
            <a:pPr algn="l" rtl="0"/>
            <a:r>
              <a:rPr lang="en-US" sz="3200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sz="3200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sz="32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3200" dirty="0">
                <a:solidFill>
                  <a:srgbClr val="A31515"/>
                </a:solidFill>
                <a:latin typeface="Varela Round" panose="00000500000000000000" pitchFamily="2" charset="-79"/>
              </a:rPr>
              <a:t>"OOOOPS"</a:t>
            </a:r>
            <a:r>
              <a:rPr lang="en-US" sz="32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48403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99228C1D-A17F-43C3-894B-39D305E9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</a:t>
            </a:r>
          </a:p>
        </p:txBody>
      </p:sp>
      <p:sp>
        <p:nvSpPr>
          <p:cNvPr id="8" name="מציין מיקום טקסט 13">
            <a:extLst>
              <a:ext uri="{FF2B5EF4-FFF2-40B4-BE49-F238E27FC236}">
                <a16:creationId xmlns:a16="http://schemas.microsoft.com/office/drawing/2014/main" xmlns="" id="{5F073F6F-B06E-4677-A445-F6E702C2E6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מבנה של תנאי </a:t>
            </a:r>
            <a:r>
              <a:rPr lang="he-IL" dirty="0" err="1"/>
              <a:t>בפייתון</a:t>
            </a:r>
            <a:endParaRPr lang="he-IL" dirty="0"/>
          </a:p>
        </p:txBody>
      </p:sp>
      <p:sp>
        <p:nvSpPr>
          <p:cNvPr id="9" name="מציין מיקום תוכן 8">
            <a:extLst>
              <a:ext uri="{FF2B5EF4-FFF2-40B4-BE49-F238E27FC236}">
                <a16:creationId xmlns:a16="http://schemas.microsoft.com/office/drawing/2014/main" xmlns="" id="{976EFD1C-2C83-406B-A4FA-8AEE22957B5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he-IL" sz="3200" dirty="0"/>
              <a:t>כדי לערוך השוואות אנו משתמשים בתנאים לדוגמה:</a:t>
            </a:r>
          </a:p>
        </p:txBody>
      </p:sp>
      <p:sp>
        <p:nvSpPr>
          <p:cNvPr id="3" name="מלבן 2"/>
          <p:cNvSpPr/>
          <p:nvPr/>
        </p:nvSpPr>
        <p:spPr>
          <a:xfrm>
            <a:off x="7658006" y="2443282"/>
            <a:ext cx="2739853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dirty="0">
                <a:solidFill>
                  <a:srgbClr val="002060"/>
                </a:solidFill>
              </a:rPr>
              <a:t>!=</a:t>
            </a:r>
            <a:endParaRPr lang="he-IL" sz="16600" dirty="0">
              <a:solidFill>
                <a:srgbClr val="002060"/>
              </a:solidFill>
            </a:endParaRPr>
          </a:p>
        </p:txBody>
      </p:sp>
      <p:sp>
        <p:nvSpPr>
          <p:cNvPr id="10" name="מלבן 9"/>
          <p:cNvSpPr/>
          <p:nvPr/>
        </p:nvSpPr>
        <p:spPr>
          <a:xfrm>
            <a:off x="2196631" y="2765245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True</a:t>
            </a:r>
            <a:endParaRPr lang="he-IL" dirty="0">
              <a:solidFill>
                <a:srgbClr val="002060"/>
              </a:solidFill>
            </a:endParaRPr>
          </a:p>
        </p:txBody>
      </p:sp>
      <p:sp>
        <p:nvSpPr>
          <p:cNvPr id="11" name="חץ: למטה 13">
            <a:extLst>
              <a:ext uri="{FF2B5EF4-FFF2-40B4-BE49-F238E27FC236}">
                <a16:creationId xmlns:a16="http://schemas.microsoft.com/office/drawing/2014/main" xmlns="" id="{B57F5EA7-740D-47A0-B4D2-2B70E65A3626}"/>
              </a:ext>
            </a:extLst>
          </p:cNvPr>
          <p:cNvSpPr/>
          <p:nvPr/>
        </p:nvSpPr>
        <p:spPr>
          <a:xfrm rot="5400000">
            <a:off x="5343235" y="3398770"/>
            <a:ext cx="554182" cy="951346"/>
          </a:xfrm>
          <a:prstGeom prst="downArrow">
            <a:avLst>
              <a:gd name="adj1" fmla="val 50000"/>
              <a:gd name="adj2" fmla="val 8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758812" y="2443282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sz="3600" dirty="0">
                <a:solidFill>
                  <a:srgbClr val="000000"/>
                </a:solidFill>
                <a:latin typeface="Varela Round" panose="00000500000000000000" pitchFamily="2" charset="-79"/>
              </a:rPr>
              <a:t>x=</a:t>
            </a:r>
            <a:r>
              <a:rPr lang="en-US" sz="3600" dirty="0">
                <a:solidFill>
                  <a:srgbClr val="09885A"/>
                </a:solidFill>
                <a:latin typeface="Varela Round" panose="00000500000000000000" pitchFamily="2" charset="-79"/>
              </a:rPr>
              <a:t>5</a:t>
            </a:r>
            <a:endParaRPr lang="en-US" sz="36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sz="3600" dirty="0">
                <a:solidFill>
                  <a:srgbClr val="0070C0"/>
                </a:solidFill>
                <a:latin typeface="Varela Round" panose="00000500000000000000" pitchFamily="2" charset="-79"/>
              </a:rPr>
              <a:t>if</a:t>
            </a:r>
            <a:r>
              <a:rPr lang="en-US" sz="3600" dirty="0">
                <a:solidFill>
                  <a:srgbClr val="000000"/>
                </a:solidFill>
                <a:latin typeface="Varela Round" panose="00000500000000000000" pitchFamily="2" charset="-79"/>
              </a:rPr>
              <a:t> (x != </a:t>
            </a:r>
            <a:r>
              <a:rPr lang="en-US" sz="3600" dirty="0">
                <a:solidFill>
                  <a:srgbClr val="09885A"/>
                </a:solidFill>
                <a:latin typeface="Varela Round" panose="00000500000000000000" pitchFamily="2" charset="-79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sz="3600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sz="3600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sz="36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3600" dirty="0">
                <a:solidFill>
                  <a:srgbClr val="A31515"/>
                </a:solidFill>
                <a:latin typeface="Varela Round" panose="00000500000000000000" pitchFamily="2" charset="-79"/>
              </a:rPr>
              <a:t>"OK"</a:t>
            </a:r>
            <a:r>
              <a:rPr lang="en-US" sz="36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sz="3600" dirty="0">
                <a:solidFill>
                  <a:srgbClr val="0000FF"/>
                </a:solidFill>
                <a:latin typeface="Varela Round" panose="00000500000000000000" pitchFamily="2" charset="-79"/>
              </a:rPr>
              <a:t>else</a:t>
            </a:r>
            <a:r>
              <a:rPr lang="en-US" sz="3600" dirty="0">
                <a:solidFill>
                  <a:srgbClr val="000000"/>
                </a:solidFill>
                <a:latin typeface="Varela Round" panose="00000500000000000000" pitchFamily="2" charset="-79"/>
              </a:rPr>
              <a:t>:</a:t>
            </a:r>
          </a:p>
          <a:p>
            <a:pPr algn="l" rtl="0"/>
            <a:r>
              <a:rPr lang="en-US" sz="3600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sz="3600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sz="36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3600" dirty="0">
                <a:solidFill>
                  <a:srgbClr val="A31515"/>
                </a:solidFill>
                <a:latin typeface="Varela Round" panose="00000500000000000000" pitchFamily="2" charset="-79"/>
              </a:rPr>
              <a:t>"OOOOPS"</a:t>
            </a:r>
            <a:r>
              <a:rPr lang="en-US" sz="36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48513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99228C1D-A17F-43C3-894B-39D305E9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</a:t>
            </a:r>
          </a:p>
        </p:txBody>
      </p:sp>
      <p:sp>
        <p:nvSpPr>
          <p:cNvPr id="8" name="מציין מיקום טקסט 13">
            <a:extLst>
              <a:ext uri="{FF2B5EF4-FFF2-40B4-BE49-F238E27FC236}">
                <a16:creationId xmlns:a16="http://schemas.microsoft.com/office/drawing/2014/main" xmlns="" id="{5F073F6F-B06E-4677-A445-F6E702C2E6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מבנה של תנאי </a:t>
            </a:r>
            <a:r>
              <a:rPr lang="he-IL" dirty="0" err="1"/>
              <a:t>בפייתון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he-IL" dirty="0"/>
              <a:t>במקרה שבוחנים מספר תנאים ניתן לרשום את הקוד כך: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he-IL" dirty="0"/>
          </a:p>
        </p:txBody>
      </p:sp>
      <p:sp>
        <p:nvSpPr>
          <p:cNvPr id="11" name="חץ: למטה 27">
            <a:extLst>
              <a:ext uri="{FF2B5EF4-FFF2-40B4-BE49-F238E27FC236}">
                <a16:creationId xmlns:a16="http://schemas.microsoft.com/office/drawing/2014/main" xmlns="" id="{CB227821-2DD5-4818-A05A-75F0F9EA8079}"/>
              </a:ext>
            </a:extLst>
          </p:cNvPr>
          <p:cNvSpPr/>
          <p:nvPr/>
        </p:nvSpPr>
        <p:spPr>
          <a:xfrm rot="5400000">
            <a:off x="6610042" y="1971106"/>
            <a:ext cx="1182205" cy="1284632"/>
          </a:xfrm>
          <a:prstGeom prst="downArrow">
            <a:avLst>
              <a:gd name="adj1" fmla="val 74015"/>
              <a:gd name="adj2" fmla="val 5159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/>
            <a:r>
              <a:rPr lang="he-IL" sz="2000" dirty="0">
                <a:solidFill>
                  <a:prstClr val="white"/>
                </a:solidFill>
              </a:rPr>
              <a:t>תנאי</a:t>
            </a:r>
          </a:p>
        </p:txBody>
      </p:sp>
      <p:sp>
        <p:nvSpPr>
          <p:cNvPr id="12" name="חץ: למטה 28">
            <a:extLst>
              <a:ext uri="{FF2B5EF4-FFF2-40B4-BE49-F238E27FC236}">
                <a16:creationId xmlns:a16="http://schemas.microsoft.com/office/drawing/2014/main" xmlns="" id="{E9B092A6-0BEB-4E63-8F4D-94FE2C0B1D68}"/>
              </a:ext>
            </a:extLst>
          </p:cNvPr>
          <p:cNvSpPr/>
          <p:nvPr/>
        </p:nvSpPr>
        <p:spPr>
          <a:xfrm rot="5400000">
            <a:off x="8174979" y="2694707"/>
            <a:ext cx="2453733" cy="1842786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/>
            <a:r>
              <a:rPr lang="he-IL" sz="2000" dirty="0">
                <a:solidFill>
                  <a:prstClr val="white"/>
                </a:solidFill>
              </a:rPr>
              <a:t>ניתן שיהיו מספר תנאים מסוג </a:t>
            </a:r>
            <a:r>
              <a:rPr lang="en-US" sz="2000" dirty="0" err="1">
                <a:solidFill>
                  <a:prstClr val="white"/>
                </a:solidFill>
              </a:rPr>
              <a:t>elif</a:t>
            </a:r>
            <a:endParaRPr lang="he-IL" sz="2000" dirty="0">
              <a:solidFill>
                <a:prstClr val="white"/>
              </a:solidFill>
            </a:endParaRPr>
          </a:p>
        </p:txBody>
      </p:sp>
      <p:sp>
        <p:nvSpPr>
          <p:cNvPr id="15" name="חץ: למטה 29">
            <a:extLst>
              <a:ext uri="{FF2B5EF4-FFF2-40B4-BE49-F238E27FC236}">
                <a16:creationId xmlns:a16="http://schemas.microsoft.com/office/drawing/2014/main" xmlns="" id="{8086C8AD-62C5-4DDA-A718-B9266038D6D7}"/>
              </a:ext>
            </a:extLst>
          </p:cNvPr>
          <p:cNvSpPr/>
          <p:nvPr/>
        </p:nvSpPr>
        <p:spPr>
          <a:xfrm rot="5400000">
            <a:off x="6575538" y="3822238"/>
            <a:ext cx="1251211" cy="1284633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/>
            <a:r>
              <a:rPr lang="he-IL" dirty="0">
                <a:solidFill>
                  <a:prstClr val="white"/>
                </a:solidFill>
              </a:rPr>
              <a:t>ברירת מחדל</a:t>
            </a:r>
          </a:p>
        </p:txBody>
      </p:sp>
      <p:sp>
        <p:nvSpPr>
          <p:cNvPr id="4" name="מלבן 3"/>
          <p:cNvSpPr/>
          <p:nvPr/>
        </p:nvSpPr>
        <p:spPr>
          <a:xfrm>
            <a:off x="869083" y="2277272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sz="2800" dirty="0">
                <a:solidFill>
                  <a:srgbClr val="0070C0"/>
                </a:solidFill>
                <a:latin typeface="Varela Round" panose="00000500000000000000" pitchFamily="2" charset="-79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 (memory &gt; </a:t>
            </a:r>
            <a:r>
              <a:rPr lang="en-US" sz="2800" dirty="0">
                <a:solidFill>
                  <a:srgbClr val="A31515"/>
                </a:solidFill>
                <a:latin typeface="Varela Round" panose="00000500000000000000" pitchFamily="2" charset="-79"/>
              </a:rPr>
              <a:t>"2"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sz="2800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Varela Round" panose="00000500000000000000" pitchFamily="2" charset="-79"/>
              </a:rPr>
              <a:t>"Medium level phone"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sz="2800" dirty="0" err="1">
                <a:solidFill>
                  <a:srgbClr val="0000FF"/>
                </a:solidFill>
                <a:latin typeface="Varela Round" panose="00000500000000000000" pitchFamily="2" charset="-79"/>
              </a:rPr>
              <a:t>elif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 (memory &gt; </a:t>
            </a:r>
            <a:r>
              <a:rPr lang="en-US" sz="2800" dirty="0">
                <a:solidFill>
                  <a:srgbClr val="A31515"/>
                </a:solidFill>
                <a:latin typeface="Varela Round" panose="00000500000000000000" pitchFamily="2" charset="-79"/>
              </a:rPr>
              <a:t>"3"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sz="2800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Varela Round" panose="00000500000000000000" pitchFamily="2" charset="-79"/>
              </a:rPr>
              <a:t>"High end phone"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sz="2800" dirty="0">
                <a:solidFill>
                  <a:srgbClr val="0000FF"/>
                </a:solidFill>
                <a:latin typeface="Varela Round" panose="00000500000000000000" pitchFamily="2" charset="-79"/>
              </a:rPr>
              <a:t>else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:</a:t>
            </a:r>
          </a:p>
          <a:p>
            <a:pPr algn="l" rtl="0"/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sz="2800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Varela Round" panose="00000500000000000000" pitchFamily="2" charset="-79"/>
              </a:rPr>
              <a:t>"Low end phone"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7501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</a:t>
            </a:r>
          </a:p>
        </p:txBody>
      </p:sp>
      <p:sp>
        <p:nvSpPr>
          <p:cNvPr id="6" name="מציין מיקום טקסט 5"/>
          <p:cNvSpPr>
            <a:spLocks noGrp="1"/>
          </p:cNvSpPr>
          <p:nvPr>
            <p:ph type="body" sz="quarter" idx="3"/>
          </p:nvPr>
        </p:nvSpPr>
        <p:spPr>
          <a:xfrm>
            <a:off x="1026926" y="1749841"/>
            <a:ext cx="9802368" cy="431447"/>
          </a:xfrm>
        </p:spPr>
        <p:txBody>
          <a:bodyPr/>
          <a:lstStyle/>
          <a:p>
            <a:pPr marL="0" indent="0" algn="ctr">
              <a:buNone/>
            </a:pPr>
            <a:r>
              <a:rPr lang="he-IL" dirty="0"/>
              <a:t>סיכום ביניים</a:t>
            </a:r>
          </a:p>
          <a:p>
            <a:pPr marL="0" indent="0" algn="ctr">
              <a:buNone/>
            </a:pPr>
            <a:r>
              <a:rPr lang="he-IL" b="1" dirty="0"/>
              <a:t>לפניכם </a:t>
            </a:r>
            <a:r>
              <a:rPr lang="he-IL" b="1" dirty="0" err="1"/>
              <a:t>אופרטורי</a:t>
            </a:r>
            <a:r>
              <a:rPr lang="he-IL" b="1" dirty="0"/>
              <a:t> השוואה</a:t>
            </a:r>
          </a:p>
          <a:p>
            <a:pPr marL="0" indent="0">
              <a:buNone/>
            </a:pPr>
            <a:endParaRPr lang="he-IL" dirty="0"/>
          </a:p>
          <a:p>
            <a:pPr marL="0" indent="0">
              <a:buNone/>
            </a:pPr>
            <a:endParaRPr lang="he-IL" dirty="0"/>
          </a:p>
        </p:txBody>
      </p:sp>
      <p:sp>
        <p:nvSpPr>
          <p:cNvPr id="7" name="מלבן 6"/>
          <p:cNvSpPr/>
          <p:nvPr/>
        </p:nvSpPr>
        <p:spPr>
          <a:xfrm>
            <a:off x="7626631" y="1556767"/>
            <a:ext cx="2743059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rgbClr val="002060"/>
                </a:solidFill>
              </a:rPr>
              <a:t>==</a:t>
            </a:r>
            <a:endParaRPr lang="he-IL" sz="16600" b="1" dirty="0">
              <a:solidFill>
                <a:srgbClr val="002060"/>
              </a:solidFill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7381389" y="3429958"/>
            <a:ext cx="2743059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>
                <a:solidFill>
                  <a:srgbClr val="002060"/>
                </a:solidFill>
              </a:rPr>
              <a:t>!=</a:t>
            </a:r>
            <a:endParaRPr lang="he-IL" sz="16600" b="1" dirty="0">
              <a:solidFill>
                <a:srgbClr val="002060"/>
              </a:solidFill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2116310" y="1556767"/>
            <a:ext cx="2743059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6600" b="1" dirty="0">
                <a:solidFill>
                  <a:srgbClr val="002060"/>
                </a:solidFill>
              </a:rPr>
              <a:t>&gt;=</a:t>
            </a:r>
            <a:endParaRPr lang="he-IL" sz="16600" b="1" dirty="0">
              <a:solidFill>
                <a:srgbClr val="002060"/>
              </a:solidFill>
            </a:endParaRPr>
          </a:p>
        </p:txBody>
      </p:sp>
      <p:sp>
        <p:nvSpPr>
          <p:cNvPr id="10" name="מלבן 9"/>
          <p:cNvSpPr/>
          <p:nvPr/>
        </p:nvSpPr>
        <p:spPr>
          <a:xfrm>
            <a:off x="2134766" y="3622661"/>
            <a:ext cx="2743059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6600" b="1" dirty="0">
                <a:solidFill>
                  <a:srgbClr val="002060"/>
                </a:solidFill>
              </a:rPr>
              <a:t>&lt;=</a:t>
            </a:r>
            <a:endParaRPr lang="he-IL" sz="16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157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דף עבודה ותרגול עצמי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159" y="1535618"/>
            <a:ext cx="2276907" cy="3079133"/>
          </a:xfrm>
          <a:prstGeom prst="rect">
            <a:avLst/>
          </a:prstGeom>
        </p:spPr>
      </p:pic>
      <p:grpSp>
        <p:nvGrpSpPr>
          <p:cNvPr id="3" name="קבוצה 2"/>
          <p:cNvGrpSpPr/>
          <p:nvPr/>
        </p:nvGrpSpPr>
        <p:grpSpPr>
          <a:xfrm>
            <a:off x="-30702" y="4213796"/>
            <a:ext cx="4903887" cy="2037982"/>
            <a:chOff x="-30702" y="4637450"/>
            <a:chExt cx="4903887" cy="2037982"/>
          </a:xfrm>
        </p:grpSpPr>
        <p:pic>
          <p:nvPicPr>
            <p:cNvPr id="7" name="תמונה 6" descr="תמונה שמכילה אובייקט, שעון&#10;&#10;התיאור נוצר באופן אוטומטי">
              <a:extLst>
                <a:ext uri="{FF2B5EF4-FFF2-40B4-BE49-F238E27FC236}">
                  <a16:creationId xmlns:a16="http://schemas.microsoft.com/office/drawing/2014/main" xmlns="" id="{300B5EBA-5684-439B-82F6-2B288C3AC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3F2EE"/>
                </a:clrFrom>
                <a:clrTo>
                  <a:srgbClr val="F3F2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28" t="21296" r="8702"/>
            <a:stretch/>
          </p:blipFill>
          <p:spPr>
            <a:xfrm flipH="1">
              <a:off x="-30702" y="4637450"/>
              <a:ext cx="2277745" cy="2037982"/>
            </a:xfrm>
            <a:prstGeom prst="rect">
              <a:avLst/>
            </a:prstGeom>
          </p:spPr>
        </p:pic>
        <p:sp>
          <p:nvSpPr>
            <p:cNvPr id="8" name="מלבן 7">
              <a:extLst>
                <a:ext uri="{FF2B5EF4-FFF2-40B4-BE49-F238E27FC236}">
                  <a16:creationId xmlns:a16="http://schemas.microsoft.com/office/drawing/2014/main" xmlns="" id="{D989127E-4432-4D24-8B7A-2550CB04B507}"/>
                </a:ext>
              </a:extLst>
            </p:cNvPr>
            <p:cNvSpPr/>
            <p:nvPr/>
          </p:nvSpPr>
          <p:spPr>
            <a:xfrm>
              <a:off x="2192643" y="5038405"/>
              <a:ext cx="268054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e-IL" sz="3600" b="1" dirty="0">
                  <a:solidFill>
                    <a:srgbClr val="192A72"/>
                  </a:solidFill>
                </a:rPr>
                <a:t>סרקו אותי</a:t>
              </a:r>
            </a:p>
          </p:txBody>
        </p:sp>
      </p:grpSp>
      <p:pic>
        <p:nvPicPr>
          <p:cNvPr id="12" name="תמונה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108" y="1405859"/>
            <a:ext cx="2637920" cy="2807937"/>
          </a:xfrm>
          <a:prstGeom prst="rect">
            <a:avLst/>
          </a:prstGeom>
        </p:spPr>
      </p:pic>
      <p:sp>
        <p:nvSpPr>
          <p:cNvPr id="5" name="מלבן 4"/>
          <p:cNvSpPr/>
          <p:nvPr/>
        </p:nvSpPr>
        <p:spPr>
          <a:xfrm>
            <a:off x="4029844" y="4133601"/>
            <a:ext cx="2169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u="sng" dirty="0">
                <a:solidFill>
                  <a:srgbClr val="0563C1"/>
                </a:solidFill>
                <a:latin typeface="Varela Round" panose="00000500000000000000" pitchFamily="2" charset="-79"/>
                <a:hlinkClick r:id="rId5"/>
              </a:rPr>
              <a:t>דף עבודה 5 -</a:t>
            </a:r>
            <a:r>
              <a:rPr lang="he-IL" dirty="0">
                <a:solidFill>
                  <a:srgbClr val="000000"/>
                </a:solidFill>
                <a:latin typeface="Varela Round" panose="00000500000000000000" pitchFamily="2" charset="-79"/>
                <a:hlinkClick r:id="rId5"/>
              </a:rPr>
              <a:t> תנאים</a:t>
            </a:r>
            <a:endParaRPr lang="he-I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93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תנאים וקלט אקראי</a:t>
            </a:r>
          </a:p>
        </p:txBody>
      </p:sp>
      <p:sp>
        <p:nvSpPr>
          <p:cNvPr id="6" name="מציין מיקום טקסט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/>
              <a:t>משחק הניחושים</a:t>
            </a:r>
          </a:p>
        </p:txBody>
      </p:sp>
    </p:spTree>
    <p:extLst>
      <p:ext uri="{BB962C8B-B14F-4D97-AF65-F5344CB8AC3E}">
        <p14:creationId xmlns:p14="http://schemas.microsoft.com/office/powerpoint/2010/main" val="2012699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 וקלט אקראי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idx="1"/>
          </p:nvPr>
        </p:nvSpPr>
        <p:spPr>
          <a:xfrm>
            <a:off x="1407586" y="1049185"/>
            <a:ext cx="9565214" cy="46115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e-IL" sz="2800" b="1" dirty="0"/>
              <a:t>ניתן לקבל ערך מן המשתמש באמצעות פונקציית הקלט </a:t>
            </a:r>
            <a:r>
              <a:rPr lang="en-US" sz="2800" b="1" dirty="0">
                <a:solidFill>
                  <a:srgbClr val="11A4AB"/>
                </a:solidFill>
              </a:rPr>
              <a:t>input()</a:t>
            </a:r>
            <a:endParaRPr lang="he-IL" sz="2800" b="1" dirty="0">
              <a:solidFill>
                <a:srgbClr val="11A4AB"/>
              </a:solidFill>
            </a:endParaRPr>
          </a:p>
          <a:p>
            <a:pPr marL="0" indent="0" algn="ctr">
              <a:buNone/>
            </a:pPr>
            <a:endParaRPr lang="he-IL" sz="2800" b="1" dirty="0"/>
          </a:p>
          <a:p>
            <a:pPr marL="0" indent="0" algn="ctr">
              <a:buNone/>
            </a:pPr>
            <a:r>
              <a:rPr lang="he-IL" sz="2800" b="1" dirty="0"/>
              <a:t> אך יש גם דרך אחרת.</a:t>
            </a:r>
          </a:p>
          <a:p>
            <a:pPr marL="0" indent="0" algn="ctr">
              <a:buNone/>
            </a:pPr>
            <a:endParaRPr lang="he-IL" sz="2800" b="1" dirty="0"/>
          </a:p>
          <a:p>
            <a:pPr marL="0" indent="0" algn="ctr">
              <a:buNone/>
            </a:pPr>
            <a:r>
              <a:rPr lang="he-IL" sz="2800" b="1" dirty="0"/>
              <a:t>שימוש בקלט אקראי הנבחר מתחום מסוים.</a:t>
            </a:r>
          </a:p>
        </p:txBody>
      </p:sp>
      <p:pic>
        <p:nvPicPr>
          <p:cNvPr id="6" name="מציין מיקום תוכן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72" y="2043535"/>
            <a:ext cx="2622857" cy="262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29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 וקלט אקראי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024128" y="1049185"/>
            <a:ext cx="9802368" cy="46115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e-IL" sz="3600" b="1" dirty="0"/>
              <a:t>כדי להשתמש בקלט אקראי עלינו להוסיף ספרייה שנקראת </a:t>
            </a:r>
            <a:r>
              <a:rPr lang="en-US" sz="3600" b="1" dirty="0">
                <a:solidFill>
                  <a:srgbClr val="C00000"/>
                </a:solidFill>
              </a:rPr>
              <a:t>random</a:t>
            </a:r>
            <a:endParaRPr lang="he-IL" sz="36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he-IL" sz="3600" b="1" dirty="0">
                <a:solidFill>
                  <a:schemeClr val="tx1"/>
                </a:solidFill>
              </a:rPr>
              <a:t>לשם הדגמה נשחק משחק ניחושים בו נקלוט ערך בין 1 ל 7. המחשב ייבחר קלט אקראי בתחום זה.</a:t>
            </a:r>
          </a:p>
        </p:txBody>
      </p:sp>
    </p:spTree>
    <p:extLst>
      <p:ext uri="{BB962C8B-B14F-4D97-AF65-F5344CB8AC3E}">
        <p14:creationId xmlns:p14="http://schemas.microsoft.com/office/powerpoint/2010/main" val="4253965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משחק הניחושים</a:t>
            </a:r>
          </a:p>
        </p:txBody>
      </p:sp>
      <p:sp>
        <p:nvSpPr>
          <p:cNvPr id="6" name="מלבן 5"/>
          <p:cNvSpPr/>
          <p:nvPr/>
        </p:nvSpPr>
        <p:spPr>
          <a:xfrm>
            <a:off x="1083122" y="1384171"/>
            <a:ext cx="8839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import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random</a:t>
            </a: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</a:br>
            <a:r>
              <a:rPr lang="en-US" sz="24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num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=</a:t>
            </a:r>
            <a:r>
              <a:rPr lang="en-US" sz="2400" dirty="0" err="1">
                <a:solidFill>
                  <a:srgbClr val="0000FF"/>
                </a:solidFill>
                <a:latin typeface="Varela Round" panose="00000500000000000000" pitchFamily="2" charset="-79"/>
              </a:rPr>
              <a:t>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input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"choose a number between 1-7: 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))</a:t>
            </a:r>
          </a:p>
          <a:p>
            <a:pPr algn="l" rtl="0"/>
            <a:r>
              <a:rPr lang="en-US" sz="24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comp_num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= </a:t>
            </a:r>
            <a:r>
              <a:rPr lang="en-US" sz="24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random.randint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09885A"/>
                </a:solidFill>
                <a:latin typeface="Varela Round" panose="00000500000000000000" pitchFamily="2" charset="-79"/>
              </a:rPr>
              <a:t>1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,</a:t>
            </a:r>
            <a:r>
              <a:rPr lang="en-US" sz="2400" dirty="0">
                <a:solidFill>
                  <a:srgbClr val="09885A"/>
                </a:solidFill>
                <a:latin typeface="Varela Round" panose="00000500000000000000" pitchFamily="2" charset="-79"/>
              </a:rPr>
              <a:t>7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</a:b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if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num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== </a:t>
            </a:r>
            <a:r>
              <a:rPr lang="en-US" sz="24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comp_num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   print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"Bingo"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else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: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   print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"comp:"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comp_num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, 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 Try again"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</p:txBody>
      </p:sp>
      <p:sp>
        <p:nvSpPr>
          <p:cNvPr id="7" name="הסבר אליפטי 6"/>
          <p:cNvSpPr/>
          <p:nvPr/>
        </p:nvSpPr>
        <p:spPr>
          <a:xfrm>
            <a:off x="7831393" y="2920181"/>
            <a:ext cx="2256504" cy="1165122"/>
          </a:xfrm>
          <a:prstGeom prst="wedgeEllipseCallout">
            <a:avLst>
              <a:gd name="adj1" fmla="val -128862"/>
              <a:gd name="adj2" fmla="val -4382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בחירה אקראית של ערך בתחום</a:t>
            </a:r>
          </a:p>
        </p:txBody>
      </p:sp>
      <p:sp>
        <p:nvSpPr>
          <p:cNvPr id="8" name="הסבר אליפטי 7"/>
          <p:cNvSpPr/>
          <p:nvPr/>
        </p:nvSpPr>
        <p:spPr>
          <a:xfrm>
            <a:off x="9532374" y="1313596"/>
            <a:ext cx="2256504" cy="1165122"/>
          </a:xfrm>
          <a:prstGeom prst="wedgeEllipseCallout">
            <a:avLst>
              <a:gd name="adj1" fmla="val -130823"/>
              <a:gd name="adj2" fmla="val 1566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קלט מהמשתמש</a:t>
            </a:r>
          </a:p>
        </p:txBody>
      </p:sp>
      <p:sp>
        <p:nvSpPr>
          <p:cNvPr id="9" name="הסבר אליפטי 8"/>
          <p:cNvSpPr/>
          <p:nvPr/>
        </p:nvSpPr>
        <p:spPr>
          <a:xfrm>
            <a:off x="5717458" y="766323"/>
            <a:ext cx="2256504" cy="1165122"/>
          </a:xfrm>
          <a:prstGeom prst="wedgeEllipseCallout">
            <a:avLst>
              <a:gd name="adj1" fmla="val -130823"/>
              <a:gd name="adj2" fmla="val 1566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ספרייה</a:t>
            </a:r>
          </a:p>
        </p:txBody>
      </p:sp>
    </p:spTree>
    <p:extLst>
      <p:ext uri="{BB962C8B-B14F-4D97-AF65-F5344CB8AC3E}">
        <p14:creationId xmlns:p14="http://schemas.microsoft.com/office/powerpoint/2010/main" val="1139408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נלמד היום 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idx="1"/>
          </p:nvPr>
        </p:nvSpPr>
        <p:spPr>
          <a:xfrm>
            <a:off x="1024128" y="1034436"/>
            <a:ext cx="8031962" cy="4611559"/>
          </a:xfrm>
        </p:spPr>
        <p:txBody>
          <a:bodyPr>
            <a:normAutofit fontScale="85000" lnSpcReduction="20000"/>
          </a:bodyPr>
          <a:lstStyle/>
          <a:p>
            <a:r>
              <a:rPr lang="he-IL" b="1" dirty="0">
                <a:sym typeface="Varela Round"/>
              </a:rPr>
              <a:t>מהו תנאי?</a:t>
            </a:r>
          </a:p>
          <a:p>
            <a:r>
              <a:rPr lang="he-IL" b="1" dirty="0">
                <a:sym typeface="Varela Round"/>
              </a:rPr>
              <a:t>מתי משתמשים בתנאים ולאיזה צורך ?</a:t>
            </a:r>
          </a:p>
          <a:p>
            <a:r>
              <a:rPr lang="he-IL" b="1" dirty="0">
                <a:sym typeface="Varela Round"/>
              </a:rPr>
              <a:t>סכמה גרפית – לשימוש בתנאים</a:t>
            </a:r>
          </a:p>
          <a:p>
            <a:r>
              <a:rPr lang="he-IL" b="1" dirty="0">
                <a:sym typeface="Varela Round"/>
              </a:rPr>
              <a:t>כיצד רושמים תנאי </a:t>
            </a:r>
            <a:r>
              <a:rPr lang="he-IL" b="1" dirty="0" err="1">
                <a:sym typeface="Varela Round"/>
              </a:rPr>
              <a:t>בפייתון</a:t>
            </a:r>
            <a:endParaRPr lang="he-IL" b="1" dirty="0">
              <a:sym typeface="Varela Round"/>
            </a:endParaRPr>
          </a:p>
          <a:p>
            <a:r>
              <a:rPr lang="he-IL" b="1" dirty="0">
                <a:sym typeface="Varela Round"/>
              </a:rPr>
              <a:t>דוגמה לשימוש בתנאים – מפעל הניידים</a:t>
            </a:r>
          </a:p>
          <a:p>
            <a:r>
              <a:rPr lang="he-IL" b="1" dirty="0">
                <a:sym typeface="Varela Round"/>
              </a:rPr>
              <a:t>דוגמה לשימוש בתנאים – </a:t>
            </a:r>
            <a:r>
              <a:rPr lang="he-IL" b="1" dirty="0" err="1">
                <a:sym typeface="Varela Round"/>
              </a:rPr>
              <a:t>הלונה</a:t>
            </a:r>
            <a:r>
              <a:rPr lang="he-IL" b="1" dirty="0">
                <a:sym typeface="Varela Round"/>
              </a:rPr>
              <a:t> פארק</a:t>
            </a:r>
          </a:p>
          <a:p>
            <a:r>
              <a:rPr lang="he-IL" b="1" dirty="0">
                <a:sym typeface="Varela Round"/>
              </a:rPr>
              <a:t>תנאים מורכבים – אבן נייר ומספריים</a:t>
            </a:r>
          </a:p>
          <a:p>
            <a:r>
              <a:rPr lang="he-IL" b="1" dirty="0">
                <a:sym typeface="Varela Round"/>
              </a:rPr>
              <a:t>דוגמה לשימוש במשתנים </a:t>
            </a:r>
            <a:r>
              <a:rPr lang="he-IL" b="1" dirty="0" err="1">
                <a:sym typeface="Varela Round"/>
              </a:rPr>
              <a:t>בוליאנים</a:t>
            </a:r>
            <a:r>
              <a:rPr lang="he-IL" b="1" dirty="0">
                <a:sym typeface="Varela Round"/>
              </a:rPr>
              <a:t> ותנאים</a:t>
            </a:r>
          </a:p>
          <a:p>
            <a:r>
              <a:rPr lang="he-IL" b="1" dirty="0">
                <a:sym typeface="Varela Round"/>
              </a:rPr>
              <a:t>דוגמה לשימוש בתנאים – מפעל החרוזים</a:t>
            </a:r>
          </a:p>
          <a:p>
            <a:endParaRPr lang="he-IL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558C303-E198-483E-A262-922AC5C18CB4}"/>
              </a:ext>
            </a:extLst>
          </p:cNvPr>
          <p:cNvSpPr/>
          <p:nvPr/>
        </p:nvSpPr>
        <p:spPr>
          <a:xfrm>
            <a:off x="12281852" y="0"/>
            <a:ext cx="2150428" cy="14388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>
                <a:solidFill>
                  <a:srgbClr val="002060"/>
                </a:solidFill>
              </a:rPr>
              <a:t>פרטו בשקופית זו את נושאי הלימוד של השיעור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66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uss game">
            <a:hlinkClick r:id="" action="ppaction://media"/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463" y="639763"/>
            <a:ext cx="10885487" cy="6122987"/>
          </a:xfrm>
        </p:spPr>
      </p:pic>
      <p:sp>
        <p:nvSpPr>
          <p:cNvPr id="5" name="מציין מיקום תוכן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he-IL" b="1" dirty="0"/>
              <a:t>הדגמה – משחק הניחושים</a:t>
            </a:r>
          </a:p>
        </p:txBody>
      </p:sp>
    </p:spTree>
    <p:extLst>
      <p:ext uri="{BB962C8B-B14F-4D97-AF65-F5344CB8AC3E}">
        <p14:creationId xmlns:p14="http://schemas.microsoft.com/office/powerpoint/2010/main" val="326213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00524" y="1715457"/>
            <a:ext cx="11161453" cy="35221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e-IL" sz="5400" b="1" dirty="0"/>
              <a:t>נמשיך ללמוד</a:t>
            </a:r>
          </a:p>
          <a:p>
            <a:pPr marL="0" indent="0" algn="ctr">
              <a:buNone/>
            </a:pPr>
            <a:endParaRPr lang="he-IL" sz="5400" b="1" dirty="0"/>
          </a:p>
          <a:p>
            <a:pPr marL="0" indent="0" algn="ctr">
              <a:buNone/>
            </a:pPr>
            <a:r>
              <a:rPr lang="he-IL" sz="5400" b="1" dirty="0"/>
              <a:t>מדוגמאות</a:t>
            </a:r>
          </a:p>
        </p:txBody>
      </p:sp>
    </p:spTree>
    <p:extLst>
      <p:ext uri="{BB962C8B-B14F-4D97-AF65-F5344CB8AC3E}">
        <p14:creationId xmlns:p14="http://schemas.microsoft.com/office/powerpoint/2010/main" val="5024862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תנאים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7C9259-BD27-44CF-89D5-877243D9C8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b="1" dirty="0"/>
              <a:t>מפעל הניידים - שאלה לדוגמה</a:t>
            </a:r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704151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7">
            <a:extLst>
              <a:ext uri="{FF2B5EF4-FFF2-40B4-BE49-F238E27FC236}">
                <a16:creationId xmlns:a16="http://schemas.microsoft.com/office/drawing/2014/main" xmlns="" id="{FA299B74-4899-42E8-A4AA-AF4B72C3F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חידה מפעל הטלפונים</a:t>
            </a:r>
          </a:p>
        </p:txBody>
      </p:sp>
      <p:sp>
        <p:nvSpPr>
          <p:cNvPr id="2" name="מלבן 1"/>
          <p:cNvSpPr/>
          <p:nvPr/>
        </p:nvSpPr>
        <p:spPr>
          <a:xfrm>
            <a:off x="345057" y="1050203"/>
            <a:ext cx="1102455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e-IL" sz="2000" b="1" dirty="0">
                <a:solidFill>
                  <a:srgbClr val="002060">
                    <a:lumMod val="90000"/>
                    <a:lumOff val="10000"/>
                  </a:srgbClr>
                </a:solidFill>
                <a:latin typeface="Varela Round" panose="00000500000000000000" pitchFamily="2" charset="-79"/>
              </a:rPr>
              <a:t>במפעל לטלפונים ניידים מרכיבים טלפונים ניידים משלושה סוגים: </a:t>
            </a:r>
            <a:r>
              <a:rPr lang="en-US" sz="2000" b="1" dirty="0">
                <a:solidFill>
                  <a:srgbClr val="002060">
                    <a:lumMod val="90000"/>
                    <a:lumOff val="10000"/>
                  </a:srgbClr>
                </a:solidFill>
                <a:latin typeface="Varela Round" panose="00000500000000000000" pitchFamily="2" charset="-79"/>
              </a:rPr>
              <a:t/>
            </a:r>
            <a:br>
              <a:rPr lang="en-US" sz="2000" b="1" dirty="0">
                <a:solidFill>
                  <a:srgbClr val="002060">
                    <a:lumMod val="90000"/>
                    <a:lumOff val="10000"/>
                  </a:srgbClr>
                </a:solidFill>
                <a:latin typeface="Varela Round" panose="00000500000000000000" pitchFamily="2" charset="-79"/>
              </a:rPr>
            </a:br>
            <a:r>
              <a:rPr lang="en-US" sz="2000" b="1" dirty="0">
                <a:solidFill>
                  <a:srgbClr val="002060">
                    <a:lumMod val="90000"/>
                    <a:lumOff val="10000"/>
                  </a:srgbClr>
                </a:solidFill>
                <a:latin typeface="Varela Round" panose="00000500000000000000" pitchFamily="2" charset="-79"/>
              </a:rPr>
              <a:t>High</a:t>
            </a:r>
            <a:r>
              <a:rPr lang="he-IL" sz="2000" b="1" dirty="0">
                <a:solidFill>
                  <a:srgbClr val="002060">
                    <a:lumMod val="90000"/>
                    <a:lumOff val="10000"/>
                  </a:srgbClr>
                </a:solidFill>
                <a:latin typeface="Varela Round" panose="00000500000000000000" pitchFamily="2" charset="-79"/>
              </a:rPr>
              <a:t>, </a:t>
            </a:r>
            <a:r>
              <a:rPr lang="en-US" sz="2000" b="1" dirty="0">
                <a:solidFill>
                  <a:srgbClr val="002060">
                    <a:lumMod val="90000"/>
                    <a:lumOff val="10000"/>
                  </a:srgbClr>
                </a:solidFill>
                <a:latin typeface="Varela Round" panose="00000500000000000000" pitchFamily="2" charset="-79"/>
              </a:rPr>
              <a:t>M</a:t>
            </a:r>
            <a:r>
              <a:rPr lang="he-IL" sz="2000" b="1" dirty="0" err="1">
                <a:solidFill>
                  <a:srgbClr val="002060">
                    <a:lumMod val="90000"/>
                    <a:lumOff val="10000"/>
                  </a:srgbClr>
                </a:solidFill>
                <a:latin typeface="Varela Round" panose="00000500000000000000" pitchFamily="2" charset="-79"/>
              </a:rPr>
              <a:t>edum</a:t>
            </a:r>
            <a:r>
              <a:rPr lang="he-IL" sz="2000" b="1" dirty="0">
                <a:solidFill>
                  <a:srgbClr val="002060">
                    <a:lumMod val="90000"/>
                    <a:lumOff val="10000"/>
                  </a:srgbClr>
                </a:solidFill>
                <a:latin typeface="Varela Round" panose="00000500000000000000" pitchFamily="2" charset="-79"/>
              </a:rPr>
              <a:t>, </a:t>
            </a:r>
            <a:r>
              <a:rPr lang="en-US" sz="2000" b="1" dirty="0">
                <a:solidFill>
                  <a:srgbClr val="002060">
                    <a:lumMod val="90000"/>
                    <a:lumOff val="10000"/>
                  </a:srgbClr>
                </a:solidFill>
                <a:latin typeface="Varela Round" panose="00000500000000000000" pitchFamily="2" charset="-79"/>
              </a:rPr>
              <a:t>L</a:t>
            </a:r>
            <a:r>
              <a:rPr lang="he-IL" sz="2000" b="1" dirty="0" err="1">
                <a:solidFill>
                  <a:srgbClr val="002060">
                    <a:lumMod val="90000"/>
                    <a:lumOff val="10000"/>
                  </a:srgbClr>
                </a:solidFill>
                <a:latin typeface="Varela Round" panose="00000500000000000000" pitchFamily="2" charset="-79"/>
              </a:rPr>
              <a:t>ow</a:t>
            </a:r>
            <a:r>
              <a:rPr lang="he-IL" sz="2000" b="1" dirty="0">
                <a:solidFill>
                  <a:srgbClr val="002060">
                    <a:lumMod val="90000"/>
                    <a:lumOff val="10000"/>
                  </a:srgbClr>
                </a:solidFill>
                <a:latin typeface="Varela Round" panose="00000500000000000000" pitchFamily="2" charset="-79"/>
              </a:rPr>
              <a:t>. בהתאם לגודל הזיכרון שלהם.</a:t>
            </a:r>
            <a:endParaRPr lang="he-IL" sz="2000" b="1" dirty="0">
              <a:solidFill>
                <a:srgbClr val="002060">
                  <a:lumMod val="90000"/>
                  <a:lumOff val="10000"/>
                </a:srgbClr>
              </a:solidFill>
            </a:endParaRPr>
          </a:p>
          <a:p>
            <a:pPr>
              <a:spcBef>
                <a:spcPts val="1200"/>
              </a:spcBef>
            </a:pPr>
            <a:r>
              <a:rPr lang="he-IL" sz="2000" b="1" dirty="0">
                <a:solidFill>
                  <a:srgbClr val="002060">
                    <a:lumMod val="90000"/>
                    <a:lumOff val="10000"/>
                  </a:srgbClr>
                </a:solidFill>
                <a:latin typeface="Varela Round" panose="00000500000000000000" pitchFamily="2" charset="-79"/>
              </a:rPr>
              <a:t>נייד מסוג </a:t>
            </a:r>
            <a:r>
              <a:rPr lang="en-US" sz="2000" b="1" dirty="0">
                <a:solidFill>
                  <a:srgbClr val="002060">
                    <a:lumMod val="90000"/>
                    <a:lumOff val="10000"/>
                  </a:srgbClr>
                </a:solidFill>
                <a:latin typeface="Varela Round" panose="00000500000000000000" pitchFamily="2" charset="-79"/>
              </a:rPr>
              <a:t>Low</a:t>
            </a:r>
            <a:r>
              <a:rPr lang="he-IL" sz="2000" b="1" dirty="0">
                <a:solidFill>
                  <a:srgbClr val="002060">
                    <a:lumMod val="90000"/>
                    <a:lumOff val="10000"/>
                  </a:srgbClr>
                </a:solidFill>
                <a:latin typeface="Varela Round" panose="00000500000000000000" pitchFamily="2" charset="-79"/>
              </a:rPr>
              <a:t> הוא נייד שהזיכרון שלו קטן או שווה 1 </a:t>
            </a:r>
            <a:r>
              <a:rPr lang="he-IL" sz="2000" b="1" dirty="0" err="1">
                <a:solidFill>
                  <a:srgbClr val="002060">
                    <a:lumMod val="90000"/>
                    <a:lumOff val="10000"/>
                  </a:srgbClr>
                </a:solidFill>
                <a:latin typeface="Varela Round" panose="00000500000000000000" pitchFamily="2" charset="-79"/>
              </a:rPr>
              <a:t>ג'יגה</a:t>
            </a:r>
            <a:r>
              <a:rPr lang="en-US" sz="2000" b="1" dirty="0">
                <a:solidFill>
                  <a:srgbClr val="002060">
                    <a:lumMod val="90000"/>
                    <a:lumOff val="10000"/>
                  </a:srgbClr>
                </a:solidFill>
                <a:latin typeface="Varela Round" panose="00000500000000000000" pitchFamily="2" charset="-79"/>
              </a:rPr>
              <a:t/>
            </a:r>
            <a:br>
              <a:rPr lang="en-US" sz="2000" b="1" dirty="0">
                <a:solidFill>
                  <a:srgbClr val="002060">
                    <a:lumMod val="90000"/>
                    <a:lumOff val="10000"/>
                  </a:srgbClr>
                </a:solidFill>
                <a:latin typeface="Varela Round" panose="00000500000000000000" pitchFamily="2" charset="-79"/>
              </a:rPr>
            </a:br>
            <a:r>
              <a:rPr lang="he-IL" sz="2000" b="1" dirty="0">
                <a:solidFill>
                  <a:srgbClr val="002060">
                    <a:lumMod val="90000"/>
                    <a:lumOff val="10000"/>
                  </a:srgbClr>
                </a:solidFill>
                <a:latin typeface="Varela Round" panose="00000500000000000000" pitchFamily="2" charset="-79"/>
              </a:rPr>
              <a:t>נייד מסוג </a:t>
            </a:r>
            <a:r>
              <a:rPr lang="en-US" sz="2000" b="1" dirty="0">
                <a:solidFill>
                  <a:srgbClr val="002060">
                    <a:lumMod val="90000"/>
                    <a:lumOff val="10000"/>
                  </a:srgbClr>
                </a:solidFill>
                <a:latin typeface="Varela Round" panose="00000500000000000000" pitchFamily="2" charset="-79"/>
              </a:rPr>
              <a:t>Medium</a:t>
            </a:r>
            <a:r>
              <a:rPr lang="he-IL" sz="2000" b="1" dirty="0">
                <a:solidFill>
                  <a:srgbClr val="002060">
                    <a:lumMod val="90000"/>
                    <a:lumOff val="10000"/>
                  </a:srgbClr>
                </a:solidFill>
                <a:latin typeface="Varela Round" panose="00000500000000000000" pitchFamily="2" charset="-79"/>
              </a:rPr>
              <a:t> הוא נייד שהזיכרון שלו קטן או שווה 2 </a:t>
            </a:r>
            <a:r>
              <a:rPr lang="he-IL" sz="2000" b="1" dirty="0" err="1">
                <a:solidFill>
                  <a:srgbClr val="002060">
                    <a:lumMod val="90000"/>
                    <a:lumOff val="10000"/>
                  </a:srgbClr>
                </a:solidFill>
                <a:latin typeface="Varela Round" panose="00000500000000000000" pitchFamily="2" charset="-79"/>
              </a:rPr>
              <a:t>ג'יגה</a:t>
            </a:r>
            <a:r>
              <a:rPr lang="en-US" sz="2000" b="1" dirty="0">
                <a:solidFill>
                  <a:srgbClr val="002060">
                    <a:lumMod val="90000"/>
                    <a:lumOff val="10000"/>
                  </a:srgbClr>
                </a:solidFill>
              </a:rPr>
              <a:t/>
            </a:r>
            <a:br>
              <a:rPr lang="en-US" sz="2000" b="1" dirty="0">
                <a:solidFill>
                  <a:srgbClr val="002060">
                    <a:lumMod val="90000"/>
                    <a:lumOff val="10000"/>
                  </a:srgbClr>
                </a:solidFill>
              </a:rPr>
            </a:br>
            <a:r>
              <a:rPr lang="he-IL" sz="2000" b="1" dirty="0">
                <a:solidFill>
                  <a:srgbClr val="002060">
                    <a:lumMod val="90000"/>
                    <a:lumOff val="10000"/>
                  </a:srgbClr>
                </a:solidFill>
              </a:rPr>
              <a:t>נייד מסוג </a:t>
            </a:r>
            <a:r>
              <a:rPr lang="en-US" sz="2000" b="1" dirty="0">
                <a:solidFill>
                  <a:srgbClr val="002060">
                    <a:lumMod val="90000"/>
                    <a:lumOff val="10000"/>
                  </a:srgbClr>
                </a:solidFill>
                <a:latin typeface="Varela Round" panose="00000500000000000000" pitchFamily="2" charset="-79"/>
              </a:rPr>
              <a:t>High</a:t>
            </a:r>
            <a:r>
              <a:rPr lang="he-IL" sz="2000" b="1" dirty="0">
                <a:solidFill>
                  <a:srgbClr val="002060">
                    <a:lumMod val="90000"/>
                    <a:lumOff val="10000"/>
                  </a:srgbClr>
                </a:solidFill>
              </a:rPr>
              <a:t> הוא נייד שהזיכרון שלו קטן או שווה ל 3 </a:t>
            </a:r>
            <a:r>
              <a:rPr lang="he-IL" sz="2000" b="1" dirty="0" err="1">
                <a:solidFill>
                  <a:srgbClr val="002060">
                    <a:lumMod val="90000"/>
                    <a:lumOff val="10000"/>
                  </a:srgbClr>
                </a:solidFill>
              </a:rPr>
              <a:t>ג'יגה</a:t>
            </a:r>
            <a:endParaRPr lang="he-IL" sz="2000" b="1" dirty="0">
              <a:solidFill>
                <a:srgbClr val="002060">
                  <a:lumMod val="90000"/>
                  <a:lumOff val="10000"/>
                </a:srgbClr>
              </a:solidFill>
            </a:endParaRPr>
          </a:p>
          <a:p>
            <a:pPr>
              <a:spcBef>
                <a:spcPts val="1200"/>
              </a:spcBef>
            </a:pPr>
            <a:endParaRPr lang="he-IL" sz="20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>
              <a:spcBef>
                <a:spcPts val="1200"/>
              </a:spcBef>
            </a:pPr>
            <a:r>
              <a:rPr lang="he-IL" sz="2000" b="1" dirty="0">
                <a:solidFill>
                  <a:srgbClr val="ED7D31">
                    <a:lumMod val="50000"/>
                  </a:srgbClr>
                </a:solidFill>
                <a:latin typeface="Varela Round" panose="00000500000000000000" pitchFamily="2" charset="-79"/>
              </a:rPr>
              <a:t>ירון שעובד במפעל, פינה את ארגזי ניידים למחסן וקרתה לו תקלה כל הארגזים נפתחו והניידים התערבבו. כעת עליו למיין את הניידים לפי סוג. </a:t>
            </a:r>
            <a:r>
              <a:rPr lang="en-US" sz="2000" b="1" dirty="0">
                <a:solidFill>
                  <a:srgbClr val="ED7D31">
                    <a:lumMod val="50000"/>
                  </a:srgbClr>
                </a:solidFill>
                <a:latin typeface="Varela Round" panose="00000500000000000000" pitchFamily="2" charset="-79"/>
              </a:rPr>
              <a:t/>
            </a:r>
            <a:br>
              <a:rPr lang="en-US" sz="2000" b="1" dirty="0">
                <a:solidFill>
                  <a:srgbClr val="ED7D31">
                    <a:lumMod val="50000"/>
                  </a:srgbClr>
                </a:solidFill>
                <a:latin typeface="Varela Round" panose="00000500000000000000" pitchFamily="2" charset="-79"/>
              </a:rPr>
            </a:br>
            <a:r>
              <a:rPr lang="he-IL" sz="2000" b="1" dirty="0">
                <a:solidFill>
                  <a:srgbClr val="ED7D31">
                    <a:lumMod val="50000"/>
                  </a:srgbClr>
                </a:solidFill>
                <a:latin typeface="Varela Round" panose="00000500000000000000" pitchFamily="2" charset="-79"/>
              </a:rPr>
              <a:t>עליו לוודא כי כל הניידים נמצאים ושיש 20 ניידים מסוג </a:t>
            </a:r>
            <a:r>
              <a:rPr lang="en-US" sz="2000" b="1" dirty="0">
                <a:solidFill>
                  <a:srgbClr val="ED7D31">
                    <a:lumMod val="50000"/>
                  </a:srgbClr>
                </a:solidFill>
                <a:latin typeface="Varela Round" panose="00000500000000000000" pitchFamily="2" charset="-79"/>
              </a:rPr>
              <a:t>Low</a:t>
            </a:r>
            <a:r>
              <a:rPr lang="he-IL" sz="2000" b="1" dirty="0">
                <a:solidFill>
                  <a:srgbClr val="ED7D31">
                    <a:lumMod val="50000"/>
                  </a:srgbClr>
                </a:solidFill>
                <a:latin typeface="Varela Round" panose="00000500000000000000" pitchFamily="2" charset="-79"/>
              </a:rPr>
              <a:t> </a:t>
            </a:r>
            <a:r>
              <a:rPr lang="en-US" sz="2000" b="1" dirty="0">
                <a:solidFill>
                  <a:srgbClr val="ED7D31">
                    <a:lumMod val="50000"/>
                  </a:srgbClr>
                </a:solidFill>
                <a:latin typeface="Varela Round" panose="00000500000000000000" pitchFamily="2" charset="-79"/>
              </a:rPr>
              <a:t/>
            </a:r>
            <a:br>
              <a:rPr lang="en-US" sz="2000" b="1" dirty="0">
                <a:solidFill>
                  <a:srgbClr val="ED7D31">
                    <a:lumMod val="50000"/>
                  </a:srgbClr>
                </a:solidFill>
                <a:latin typeface="Varela Round" panose="00000500000000000000" pitchFamily="2" charset="-79"/>
              </a:rPr>
            </a:br>
            <a:r>
              <a:rPr lang="he-IL" sz="2000" b="1" dirty="0">
                <a:solidFill>
                  <a:srgbClr val="ED7D31">
                    <a:lumMod val="50000"/>
                  </a:srgbClr>
                </a:solidFill>
                <a:latin typeface="Varela Round" panose="00000500000000000000" pitchFamily="2" charset="-79"/>
              </a:rPr>
              <a:t>50 ניידים מסוג </a:t>
            </a:r>
            <a:r>
              <a:rPr lang="en-US" sz="2000" b="1" dirty="0">
                <a:solidFill>
                  <a:srgbClr val="ED7D31">
                    <a:lumMod val="50000"/>
                  </a:srgbClr>
                </a:solidFill>
                <a:latin typeface="Varela Round" panose="00000500000000000000" pitchFamily="2" charset="-79"/>
              </a:rPr>
              <a:t>Medium</a:t>
            </a:r>
            <a:r>
              <a:rPr lang="he-IL" sz="2000" b="1" dirty="0">
                <a:solidFill>
                  <a:srgbClr val="ED7D31">
                    <a:lumMod val="50000"/>
                  </a:srgbClr>
                </a:solidFill>
                <a:latin typeface="Varela Round" panose="00000500000000000000" pitchFamily="2" charset="-79"/>
              </a:rPr>
              <a:t> ו 10 ניידים מסוג </a:t>
            </a:r>
            <a:r>
              <a:rPr lang="en-US" sz="2000" b="1" dirty="0">
                <a:solidFill>
                  <a:srgbClr val="ED7D31">
                    <a:lumMod val="50000"/>
                  </a:srgbClr>
                </a:solidFill>
                <a:latin typeface="Varela Round" panose="00000500000000000000" pitchFamily="2" charset="-79"/>
              </a:rPr>
              <a:t>High</a:t>
            </a:r>
            <a:r>
              <a:rPr lang="he-IL" sz="2000" b="1" dirty="0">
                <a:solidFill>
                  <a:srgbClr val="ED7D31">
                    <a:lumMod val="50000"/>
                  </a:srgbClr>
                </a:solidFill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he-IL" sz="2000" b="1" dirty="0">
                <a:solidFill>
                  <a:srgbClr val="002060"/>
                </a:solidFill>
                <a:latin typeface="Varela Round" panose="00000500000000000000" pitchFamily="2" charset="-79"/>
              </a:rPr>
              <a:t>שירה הגיעה לעזור לירון והציעה שהיא תכתוב תכנית קצרה שתסייע להם לעקוב ולראות שכל הניידים נאספו.</a:t>
            </a:r>
            <a:endParaRPr lang="he-IL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20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7">
            <a:extLst>
              <a:ext uri="{FF2B5EF4-FFF2-40B4-BE49-F238E27FC236}">
                <a16:creationId xmlns:a16="http://schemas.microsoft.com/office/drawing/2014/main" xmlns="" id="{FA299B74-4899-42E8-A4AA-AF4B72C3F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חידה מפעל הניידים</a:t>
            </a:r>
          </a:p>
        </p:txBody>
      </p:sp>
      <p:sp>
        <p:nvSpPr>
          <p:cNvPr id="6" name="מלבן 5"/>
          <p:cNvSpPr/>
          <p:nvPr/>
        </p:nvSpPr>
        <p:spPr>
          <a:xfrm>
            <a:off x="3722364" y="1784293"/>
            <a:ext cx="495496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e-IL" sz="2400" b="1" dirty="0">
                <a:solidFill>
                  <a:srgbClr val="11A4AB"/>
                </a:solidFill>
                <a:latin typeface="Varela Round" panose="00000500000000000000" pitchFamily="2" charset="-79"/>
              </a:rPr>
              <a:t>אילו ערכים עלינו למנות?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e-IL" sz="2400" b="1" dirty="0">
                <a:solidFill>
                  <a:srgbClr val="11A4AB"/>
                </a:solidFill>
                <a:latin typeface="Varela Round" panose="00000500000000000000" pitchFamily="2" charset="-79"/>
              </a:rPr>
              <a:t>אילו ערכים עלינו לשמור?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e-IL" sz="2400" b="1" dirty="0">
                <a:solidFill>
                  <a:srgbClr val="11A4AB"/>
                </a:solidFill>
                <a:latin typeface="Varela Round" panose="00000500000000000000" pitchFamily="2" charset="-79"/>
              </a:rPr>
              <a:t>אילו ערכים עלינו לאפס?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e-IL" sz="2400" b="1" dirty="0">
                <a:solidFill>
                  <a:srgbClr val="11A4AB"/>
                </a:solidFill>
                <a:latin typeface="Varela Round" panose="00000500000000000000" pitchFamily="2" charset="-79"/>
              </a:rPr>
              <a:t>מה עלינו להשוות?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e-IL" sz="2400" b="1" dirty="0">
                <a:solidFill>
                  <a:srgbClr val="11A4AB"/>
                </a:solidFill>
                <a:latin typeface="Varela Round" panose="00000500000000000000" pitchFamily="2" charset="-79"/>
              </a:rPr>
              <a:t>מה עלינו לקלוט?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e-IL" sz="2400" b="1" dirty="0">
                <a:solidFill>
                  <a:srgbClr val="11A4AB"/>
                </a:solidFill>
              </a:rPr>
              <a:t>מה יוצג כפלט?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3" y="1953824"/>
            <a:ext cx="3508143" cy="3508143"/>
          </a:xfrm>
          <a:prstGeom prst="rect">
            <a:avLst/>
          </a:prstGeom>
        </p:spPr>
      </p:pic>
      <p:grpSp>
        <p:nvGrpSpPr>
          <p:cNvPr id="9" name="קבוצה 8"/>
          <p:cNvGrpSpPr/>
          <p:nvPr/>
        </p:nvGrpSpPr>
        <p:grpSpPr>
          <a:xfrm>
            <a:off x="8853055" y="1846370"/>
            <a:ext cx="3213956" cy="3723054"/>
            <a:chOff x="3927980" y="1533283"/>
            <a:chExt cx="2985439" cy="3419869"/>
          </a:xfrm>
        </p:grpSpPr>
        <p:graphicFrame>
          <p:nvGraphicFramePr>
            <p:cNvPr id="4" name="דיאגרמה 3"/>
            <p:cNvGraphicFramePr/>
            <p:nvPr/>
          </p:nvGraphicFramePr>
          <p:xfrm>
            <a:off x="3927980" y="1722217"/>
            <a:ext cx="2985439" cy="323093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8" name="מלבן 7"/>
            <p:cNvSpPr/>
            <p:nvPr/>
          </p:nvSpPr>
          <p:spPr>
            <a:xfrm>
              <a:off x="5031594" y="1533283"/>
              <a:ext cx="1189097" cy="9856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he-IL" sz="7200" b="1" dirty="0">
                  <a:ln/>
                  <a:solidFill>
                    <a:sysClr val="windowText" lastClr="000000"/>
                  </a:solidFill>
                  <a:effectLst>
                    <a:outerShdw blurRad="38100" dist="19050" dir="2700000" algn="tl" rotWithShape="0">
                      <a:srgbClr val="002060">
                        <a:lumMod val="50000"/>
                        <a:alpha val="40000"/>
                      </a:srgbClr>
                    </a:outerShdw>
                  </a:effectLst>
                </a:rPr>
                <a:t>מעגל ההצלחה שלנו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17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7">
            <a:extLst>
              <a:ext uri="{FF2B5EF4-FFF2-40B4-BE49-F238E27FC236}">
                <a16:creationId xmlns:a16="http://schemas.microsoft.com/office/drawing/2014/main" xmlns="" id="{FA299B74-4899-42E8-A4AA-AF4B72C3F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/>
              <a:t>חידה מפעל הניידים</a:t>
            </a:r>
          </a:p>
        </p:txBody>
      </p:sp>
      <p:sp>
        <p:nvSpPr>
          <p:cNvPr id="6" name="מלבן 5"/>
          <p:cNvSpPr/>
          <p:nvPr/>
        </p:nvSpPr>
        <p:spPr>
          <a:xfrm>
            <a:off x="-39692" y="1438835"/>
            <a:ext cx="11500429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e-IL" b="1" dirty="0">
                <a:solidFill>
                  <a:srgbClr val="11A4AB"/>
                </a:solidFill>
                <a:latin typeface="Varela Round" panose="00000500000000000000" pitchFamily="2" charset="-79"/>
              </a:rPr>
              <a:t>אילו ערכים עלינו למנות?   			ניתן למנות את כמות הניידים מסוג </a:t>
            </a:r>
            <a:r>
              <a:rPr lang="en-US" b="1" dirty="0">
                <a:solidFill>
                  <a:srgbClr val="11A4AB"/>
                </a:solidFill>
                <a:latin typeface="Varela Round" panose="00000500000000000000" pitchFamily="2" charset="-79"/>
              </a:rPr>
              <a:t>Low, Medium, High	</a:t>
            </a:r>
            <a:endParaRPr lang="he-IL" b="1" dirty="0">
              <a:solidFill>
                <a:srgbClr val="11A4AB"/>
              </a:solidFill>
              <a:latin typeface="Varela Round" panose="00000500000000000000" pitchFamily="2" charset="-79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e-IL" b="1" dirty="0">
                <a:solidFill>
                  <a:srgbClr val="11A4AB"/>
                </a:solidFill>
                <a:latin typeface="Varela Round" panose="00000500000000000000" pitchFamily="2" charset="-79"/>
              </a:rPr>
              <a:t>אילו ערכים עלינו לשמור?			ניתן לשמור את הערכים ההתחלתיים של מספרי 							הניידים מכל סוג	 </a:t>
            </a:r>
            <a:endParaRPr lang="en-US" b="1" dirty="0">
              <a:solidFill>
                <a:srgbClr val="11A4AB"/>
              </a:solidFill>
              <a:latin typeface="Varela Round" panose="00000500000000000000" pitchFamily="2" charset="-79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e-IL" b="1" dirty="0">
                <a:solidFill>
                  <a:srgbClr val="11A4AB"/>
                </a:solidFill>
                <a:latin typeface="Varela Round" panose="00000500000000000000" pitchFamily="2" charset="-79"/>
              </a:rPr>
              <a:t>אילו ערכים עלינו לאפס?			כמות הניידים מסוג </a:t>
            </a:r>
            <a:r>
              <a:rPr lang="en-US" b="1" dirty="0">
                <a:solidFill>
                  <a:srgbClr val="11A4AB"/>
                </a:solidFill>
                <a:latin typeface="Varela Round" panose="00000500000000000000" pitchFamily="2" charset="-79"/>
              </a:rPr>
              <a:t>Low, Medium, High</a:t>
            </a:r>
            <a:endParaRPr lang="he-IL" b="1" dirty="0">
              <a:solidFill>
                <a:srgbClr val="11A4AB"/>
              </a:solidFill>
              <a:latin typeface="Varela Round" panose="00000500000000000000" pitchFamily="2" charset="-79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e-IL" b="1" dirty="0">
                <a:solidFill>
                  <a:srgbClr val="11A4AB"/>
                </a:solidFill>
                <a:latin typeface="Varela Round" panose="00000500000000000000" pitchFamily="2" charset="-79"/>
              </a:rPr>
              <a:t>מה עלינו להשוות?				האם הכמויות שספרנו אחרי המיון שוות לכמות הנדרשת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e-IL" b="1" dirty="0">
                <a:solidFill>
                  <a:srgbClr val="11A4AB"/>
                </a:solidFill>
                <a:latin typeface="Varela Round" panose="00000500000000000000" pitchFamily="2" charset="-79"/>
              </a:rPr>
              <a:t>מה עלינו לקלוט?				ניתן לשמור את הערכים ההתחלתיים של מספרי 							הניידים מכל סוג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e-IL" b="1" dirty="0">
                <a:solidFill>
                  <a:srgbClr val="11A4AB"/>
                </a:solidFill>
              </a:rPr>
              <a:t>מה יוצג כפלט?					הודעה כי "יש התאמה" או "אין התאמה"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he-IL" b="1" dirty="0">
              <a:solidFill>
                <a:srgbClr val="11A4AB"/>
              </a:solidFill>
            </a:endParaRPr>
          </a:p>
        </p:txBody>
      </p:sp>
      <p:grpSp>
        <p:nvGrpSpPr>
          <p:cNvPr id="2" name="קבוצה 1"/>
          <p:cNvGrpSpPr/>
          <p:nvPr/>
        </p:nvGrpSpPr>
        <p:grpSpPr>
          <a:xfrm>
            <a:off x="6746419" y="1680944"/>
            <a:ext cx="1076472" cy="3947763"/>
            <a:chOff x="6428509" y="1595886"/>
            <a:chExt cx="1076472" cy="3947763"/>
          </a:xfrm>
        </p:grpSpPr>
        <p:cxnSp>
          <p:nvCxnSpPr>
            <p:cNvPr id="13" name="מחבר חץ ישר 12">
              <a:extLst>
                <a:ext uri="{FF2B5EF4-FFF2-40B4-BE49-F238E27FC236}">
                  <a16:creationId xmlns:a16="http://schemas.microsoft.com/office/drawing/2014/main" xmlns="" id="{725DE3E4-C2F0-482C-92D5-8520A7D6C1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28509" y="1595886"/>
              <a:ext cx="1076472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מחבר חץ ישר 14">
              <a:extLst>
                <a:ext uri="{FF2B5EF4-FFF2-40B4-BE49-F238E27FC236}">
                  <a16:creationId xmlns:a16="http://schemas.microsoft.com/office/drawing/2014/main" xmlns="" id="{725DE3E4-C2F0-482C-92D5-8520A7D6C1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28509" y="2387425"/>
              <a:ext cx="1076472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מחבר חץ ישר 15">
              <a:extLst>
                <a:ext uri="{FF2B5EF4-FFF2-40B4-BE49-F238E27FC236}">
                  <a16:creationId xmlns:a16="http://schemas.microsoft.com/office/drawing/2014/main" xmlns="" id="{725DE3E4-C2F0-482C-92D5-8520A7D6C1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28509" y="3309668"/>
              <a:ext cx="1076472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מחבר חץ ישר 16">
              <a:extLst>
                <a:ext uri="{FF2B5EF4-FFF2-40B4-BE49-F238E27FC236}">
                  <a16:creationId xmlns:a16="http://schemas.microsoft.com/office/drawing/2014/main" xmlns="" id="{725DE3E4-C2F0-482C-92D5-8520A7D6C1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28509" y="3889991"/>
              <a:ext cx="1076472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מחבר חץ ישר 17">
              <a:extLst>
                <a:ext uri="{FF2B5EF4-FFF2-40B4-BE49-F238E27FC236}">
                  <a16:creationId xmlns:a16="http://schemas.microsoft.com/office/drawing/2014/main" xmlns="" id="{725DE3E4-C2F0-482C-92D5-8520A7D6C1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28509" y="4697737"/>
              <a:ext cx="1076472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מחבר חץ ישר 18">
              <a:extLst>
                <a:ext uri="{FF2B5EF4-FFF2-40B4-BE49-F238E27FC236}">
                  <a16:creationId xmlns:a16="http://schemas.microsoft.com/office/drawing/2014/main" xmlns="" id="{725DE3E4-C2F0-482C-92D5-8520A7D6C1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28509" y="5543649"/>
              <a:ext cx="1076472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קבוצה 13"/>
          <p:cNvGrpSpPr/>
          <p:nvPr/>
        </p:nvGrpSpPr>
        <p:grpSpPr>
          <a:xfrm>
            <a:off x="10394119" y="288487"/>
            <a:ext cx="1440575" cy="1173921"/>
            <a:chOff x="3927980" y="1533283"/>
            <a:chExt cx="2985439" cy="3419869"/>
          </a:xfrm>
        </p:grpSpPr>
        <p:graphicFrame>
          <p:nvGraphicFramePr>
            <p:cNvPr id="20" name="דיאגרמה 19"/>
            <p:cNvGraphicFramePr/>
            <p:nvPr/>
          </p:nvGraphicFramePr>
          <p:xfrm>
            <a:off x="3927980" y="1722217"/>
            <a:ext cx="2985439" cy="323093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21" name="מלבן 20"/>
            <p:cNvSpPr/>
            <p:nvPr/>
          </p:nvSpPr>
          <p:spPr>
            <a:xfrm>
              <a:off x="5031594" y="1533283"/>
              <a:ext cx="1189097" cy="9856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he-IL" sz="5400" b="1" dirty="0">
                  <a:ln/>
                  <a:solidFill>
                    <a:sysClr val="windowText" lastClr="000000"/>
                  </a:solidFill>
                  <a:effectLst>
                    <a:outerShdw blurRad="38100" dist="19050" dir="2700000" algn="tl" rotWithShape="0">
                      <a:srgbClr val="002060">
                        <a:lumMod val="50000"/>
                        <a:alpha val="40000"/>
                      </a:srgbClr>
                    </a:outerShdw>
                  </a:effectLst>
                </a:rPr>
                <a:t>מעגל ההצלחה שלנו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96866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7">
            <a:extLst>
              <a:ext uri="{FF2B5EF4-FFF2-40B4-BE49-F238E27FC236}">
                <a16:creationId xmlns:a16="http://schemas.microsoft.com/office/drawing/2014/main" xmlns="" id="{FA299B74-4899-42E8-A4AA-AF4B72C3F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חידה מפעל הניידים</a:t>
            </a:r>
          </a:p>
        </p:txBody>
      </p:sp>
      <p:sp>
        <p:nvSpPr>
          <p:cNvPr id="6" name="מלבן 5"/>
          <p:cNvSpPr/>
          <p:nvPr/>
        </p:nvSpPr>
        <p:spPr>
          <a:xfrm>
            <a:off x="658306" y="2153104"/>
            <a:ext cx="107312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rgbClr val="002060"/>
                </a:solidFill>
              </a:rPr>
              <a:t/>
            </a:r>
            <a:br>
              <a:rPr lang="en-US" sz="2400" dirty="0">
                <a:solidFill>
                  <a:srgbClr val="002060"/>
                </a:solidFill>
              </a:rPr>
            </a:br>
            <a:endParaRPr lang="en-US" sz="2400" dirty="0">
              <a:solidFill>
                <a:srgbClr val="002060"/>
              </a:solidFill>
            </a:endParaRPr>
          </a:p>
        </p:txBody>
      </p:sp>
      <p:grpSp>
        <p:nvGrpSpPr>
          <p:cNvPr id="7" name="קבוצה 6"/>
          <p:cNvGrpSpPr/>
          <p:nvPr/>
        </p:nvGrpSpPr>
        <p:grpSpPr>
          <a:xfrm>
            <a:off x="9099761" y="2013260"/>
            <a:ext cx="3213956" cy="3723054"/>
            <a:chOff x="3927980" y="1533283"/>
            <a:chExt cx="2985439" cy="3419869"/>
          </a:xfrm>
        </p:grpSpPr>
        <p:graphicFrame>
          <p:nvGraphicFramePr>
            <p:cNvPr id="8" name="דיאגרמה 7"/>
            <p:cNvGraphicFramePr/>
            <p:nvPr/>
          </p:nvGraphicFramePr>
          <p:xfrm>
            <a:off x="3927980" y="1722217"/>
            <a:ext cx="2985439" cy="323093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מלבן 8"/>
            <p:cNvSpPr/>
            <p:nvPr/>
          </p:nvSpPr>
          <p:spPr>
            <a:xfrm>
              <a:off x="5031594" y="1533283"/>
              <a:ext cx="1189097" cy="9856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he-IL" sz="7200" b="1" dirty="0">
                  <a:ln/>
                  <a:solidFill>
                    <a:sysClr val="windowText" lastClr="000000"/>
                  </a:solidFill>
                  <a:effectLst>
                    <a:outerShdw blurRad="38100" dist="19050" dir="2700000" algn="tl" rotWithShape="0">
                      <a:srgbClr val="002060">
                        <a:lumMod val="50000"/>
                        <a:alpha val="40000"/>
                      </a:srgbClr>
                    </a:outerShdw>
                  </a:effectLst>
                </a:rPr>
                <a:t>מעגל ההצלחה שלנו</a:t>
              </a:r>
            </a:p>
          </p:txBody>
        </p:sp>
      </p:grpSp>
      <p:sp>
        <p:nvSpPr>
          <p:cNvPr id="3" name="מלבן 2"/>
          <p:cNvSpPr/>
          <p:nvPr/>
        </p:nvSpPr>
        <p:spPr>
          <a:xfrm>
            <a:off x="176928" y="1655557"/>
            <a:ext cx="9738046" cy="3285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count_high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=</a:t>
            </a:r>
            <a:r>
              <a:rPr lang="en-US" sz="2000" dirty="0" err="1">
                <a:solidFill>
                  <a:srgbClr val="0000FF"/>
                </a:solidFill>
                <a:latin typeface="Varela Round" panose="00000500000000000000" pitchFamily="2" charset="-79"/>
              </a:rPr>
              <a:t>int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000" dirty="0">
                <a:solidFill>
                  <a:srgbClr val="0000FF"/>
                </a:solidFill>
                <a:latin typeface="Varela Round" panose="00000500000000000000" pitchFamily="2" charset="-79"/>
              </a:rPr>
              <a:t>input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000" dirty="0">
                <a:solidFill>
                  <a:srgbClr val="A31515"/>
                </a:solidFill>
                <a:latin typeface="Varela Round" panose="00000500000000000000" pitchFamily="2" charset="-79"/>
              </a:rPr>
              <a:t>"Our high end phones count: "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))</a:t>
            </a:r>
          </a:p>
          <a:p>
            <a:pPr algn="l" rtl="0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count_low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=</a:t>
            </a:r>
            <a:r>
              <a:rPr lang="en-US" sz="2000" dirty="0" err="1">
                <a:solidFill>
                  <a:srgbClr val="0000FF"/>
                </a:solidFill>
                <a:latin typeface="Varela Round" panose="00000500000000000000" pitchFamily="2" charset="-79"/>
              </a:rPr>
              <a:t>int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000" dirty="0">
                <a:solidFill>
                  <a:srgbClr val="0000FF"/>
                </a:solidFill>
                <a:latin typeface="Varela Round" panose="00000500000000000000" pitchFamily="2" charset="-79"/>
              </a:rPr>
              <a:t>input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000" dirty="0">
                <a:solidFill>
                  <a:srgbClr val="A31515"/>
                </a:solidFill>
                <a:latin typeface="Varela Round" panose="00000500000000000000" pitchFamily="2" charset="-79"/>
              </a:rPr>
              <a:t>"Our low end phones count: "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))</a:t>
            </a:r>
          </a:p>
          <a:p>
            <a:pPr algn="l" rtl="0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count_medium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=</a:t>
            </a:r>
            <a:r>
              <a:rPr lang="en-US" sz="2000" dirty="0" err="1">
                <a:solidFill>
                  <a:srgbClr val="0000FF"/>
                </a:solidFill>
                <a:latin typeface="Varela Round" panose="00000500000000000000" pitchFamily="2" charset="-79"/>
              </a:rPr>
              <a:t>int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000" dirty="0">
                <a:solidFill>
                  <a:srgbClr val="0000FF"/>
                </a:solidFill>
                <a:latin typeface="Varela Round" panose="00000500000000000000" pitchFamily="2" charset="-79"/>
              </a:rPr>
              <a:t>input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000" dirty="0">
                <a:solidFill>
                  <a:srgbClr val="A31515"/>
                </a:solidFill>
                <a:latin typeface="Varela Round" panose="00000500000000000000" pitchFamily="2" charset="-79"/>
              </a:rPr>
              <a:t>"Our medium end phones count: "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))</a:t>
            </a:r>
          </a:p>
          <a:p>
            <a:pPr algn="l" rtl="0">
              <a:lnSpc>
                <a:spcPct val="150000"/>
              </a:lnSpc>
            </a:pPr>
            <a:endParaRPr lang="en-US" sz="20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num_high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=</a:t>
            </a:r>
            <a:r>
              <a:rPr lang="en-US" sz="2000" dirty="0">
                <a:solidFill>
                  <a:srgbClr val="09885A"/>
                </a:solidFill>
                <a:latin typeface="Varela Round" panose="00000500000000000000" pitchFamily="2" charset="-79"/>
              </a:rPr>
              <a:t>10</a:t>
            </a:r>
            <a:endParaRPr lang="en-US" sz="20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num_low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=</a:t>
            </a:r>
            <a:r>
              <a:rPr lang="en-US" sz="2000" dirty="0">
                <a:solidFill>
                  <a:srgbClr val="09885A"/>
                </a:solidFill>
                <a:latin typeface="Varela Round" panose="00000500000000000000" pitchFamily="2" charset="-79"/>
              </a:rPr>
              <a:t>20</a:t>
            </a:r>
            <a:endParaRPr lang="en-US" sz="20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num_medium</a:t>
            </a:r>
            <a:r>
              <a:rPr lang="en-US" sz="2000" dirty="0">
                <a:solidFill>
                  <a:srgbClr val="000000"/>
                </a:solidFill>
                <a:latin typeface="Varela Round" panose="00000500000000000000" pitchFamily="2" charset="-79"/>
              </a:rPr>
              <a:t>=</a:t>
            </a:r>
            <a:r>
              <a:rPr lang="en-US" sz="2000" dirty="0">
                <a:solidFill>
                  <a:srgbClr val="09885A"/>
                </a:solidFill>
                <a:latin typeface="Varela Round" panose="00000500000000000000" pitchFamily="2" charset="-79"/>
              </a:rPr>
              <a:t>50</a:t>
            </a:r>
            <a:endParaRPr lang="en-US" sz="2000" dirty="0">
              <a:solidFill>
                <a:srgbClr val="000000"/>
              </a:solidFill>
              <a:latin typeface="Varela Round" panose="00000500000000000000" pitchFamily="2" charset="-79"/>
            </a:endParaRPr>
          </a:p>
        </p:txBody>
      </p:sp>
      <p:sp>
        <p:nvSpPr>
          <p:cNvPr id="2" name="הסבר אליפטי 1"/>
          <p:cNvSpPr/>
          <p:nvPr/>
        </p:nvSpPr>
        <p:spPr>
          <a:xfrm>
            <a:off x="4991549" y="3977629"/>
            <a:ext cx="2064774" cy="1283109"/>
          </a:xfrm>
          <a:prstGeom prst="wedgeEllipseCallout">
            <a:avLst>
              <a:gd name="adj1" fmla="val -145833"/>
              <a:gd name="adj2" fmla="val -10186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rgbClr val="002060"/>
                </a:solidFill>
              </a:rPr>
              <a:t>המרה לשלם</a:t>
            </a:r>
          </a:p>
        </p:txBody>
      </p:sp>
    </p:spTree>
    <p:extLst>
      <p:ext uri="{BB962C8B-B14F-4D97-AF65-F5344CB8AC3E}">
        <p14:creationId xmlns:p14="http://schemas.microsoft.com/office/powerpoint/2010/main" val="38868022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7">
            <a:extLst>
              <a:ext uri="{FF2B5EF4-FFF2-40B4-BE49-F238E27FC236}">
                <a16:creationId xmlns:a16="http://schemas.microsoft.com/office/drawing/2014/main" xmlns="" id="{FA299B74-4899-42E8-A4AA-AF4B72C3F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חידה מפעל הניידים</a:t>
            </a:r>
          </a:p>
        </p:txBody>
      </p:sp>
      <p:sp>
        <p:nvSpPr>
          <p:cNvPr id="3" name="מלבן 2"/>
          <p:cNvSpPr/>
          <p:nvPr/>
        </p:nvSpPr>
        <p:spPr>
          <a:xfrm>
            <a:off x="516164" y="1829636"/>
            <a:ext cx="926571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if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count_high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== </a:t>
            </a:r>
            <a:r>
              <a:rPr lang="en-US" sz="24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num_high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"High end count is fine"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if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count_low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== </a:t>
            </a:r>
            <a:r>
              <a:rPr lang="en-US" sz="24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num_low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"High Low count is fine"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if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count_medium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== </a:t>
            </a:r>
            <a:r>
              <a:rPr lang="en-US" sz="24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num_medium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"High Low count is fine"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else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:</a:t>
            </a: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"At least one of the counts is wrong"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</p:txBody>
      </p:sp>
      <p:grpSp>
        <p:nvGrpSpPr>
          <p:cNvPr id="8" name="קבוצה 7"/>
          <p:cNvGrpSpPr/>
          <p:nvPr/>
        </p:nvGrpSpPr>
        <p:grpSpPr>
          <a:xfrm>
            <a:off x="8978044" y="1829636"/>
            <a:ext cx="3213956" cy="3723054"/>
            <a:chOff x="3927980" y="1533283"/>
            <a:chExt cx="2985439" cy="3419869"/>
          </a:xfrm>
        </p:grpSpPr>
        <p:graphicFrame>
          <p:nvGraphicFramePr>
            <p:cNvPr id="9" name="דיאגרמה 8"/>
            <p:cNvGraphicFramePr/>
            <p:nvPr/>
          </p:nvGraphicFramePr>
          <p:xfrm>
            <a:off x="3927980" y="1722217"/>
            <a:ext cx="2985439" cy="323093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2" name="מלבן 11"/>
            <p:cNvSpPr/>
            <p:nvPr/>
          </p:nvSpPr>
          <p:spPr>
            <a:xfrm>
              <a:off x="5031594" y="1533283"/>
              <a:ext cx="1189097" cy="9856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he-IL" sz="7200" b="1" dirty="0">
                  <a:ln/>
                  <a:solidFill>
                    <a:sysClr val="windowText" lastClr="000000"/>
                  </a:solidFill>
                  <a:effectLst>
                    <a:outerShdw blurRad="38100" dist="19050" dir="2700000" algn="tl" rotWithShape="0">
                      <a:srgbClr val="002060">
                        <a:lumMod val="50000"/>
                        <a:alpha val="40000"/>
                      </a:srgbClr>
                    </a:outerShdw>
                  </a:effectLst>
                </a:rPr>
                <a:t>מעגל ההצלחה שלנו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33228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7">
            <a:extLst>
              <a:ext uri="{FF2B5EF4-FFF2-40B4-BE49-F238E27FC236}">
                <a16:creationId xmlns:a16="http://schemas.microsoft.com/office/drawing/2014/main" xmlns="" id="{FA299B74-4899-42E8-A4AA-AF4B72C3F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חידה מפעל הניידים</a:t>
            </a:r>
          </a:p>
        </p:txBody>
      </p:sp>
      <p:sp>
        <p:nvSpPr>
          <p:cNvPr id="3" name="מלבן 2"/>
          <p:cNvSpPr/>
          <p:nvPr/>
        </p:nvSpPr>
        <p:spPr>
          <a:xfrm>
            <a:off x="559682" y="1789018"/>
            <a:ext cx="832108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count_high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=</a:t>
            </a:r>
            <a:r>
              <a:rPr lang="en-US" dirty="0" err="1">
                <a:solidFill>
                  <a:srgbClr val="0000FF"/>
                </a:solidFill>
                <a:latin typeface="Varela Round" panose="00000500000000000000" pitchFamily="2" charset="-79"/>
              </a:rPr>
              <a:t>int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input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dirty="0">
                <a:solidFill>
                  <a:srgbClr val="A31515"/>
                </a:solidFill>
                <a:latin typeface="Varela Round" panose="00000500000000000000" pitchFamily="2" charset="-79"/>
              </a:rPr>
              <a:t>"Our high end phones count: "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))</a:t>
            </a:r>
          </a:p>
          <a:p>
            <a:pPr algn="l" rtl="0"/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count_low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=</a:t>
            </a:r>
            <a:r>
              <a:rPr lang="en-US" dirty="0" err="1">
                <a:solidFill>
                  <a:srgbClr val="0000FF"/>
                </a:solidFill>
                <a:latin typeface="Varela Round" panose="00000500000000000000" pitchFamily="2" charset="-79"/>
              </a:rPr>
              <a:t>int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input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dirty="0">
                <a:solidFill>
                  <a:srgbClr val="A31515"/>
                </a:solidFill>
                <a:latin typeface="Varela Round" panose="00000500000000000000" pitchFamily="2" charset="-79"/>
              </a:rPr>
              <a:t>"Our low end phones count: "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))</a:t>
            </a:r>
          </a:p>
          <a:p>
            <a:pPr algn="l" rtl="0"/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count_medium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=</a:t>
            </a:r>
            <a:r>
              <a:rPr lang="en-US" dirty="0" err="1">
                <a:solidFill>
                  <a:srgbClr val="0000FF"/>
                </a:solidFill>
                <a:latin typeface="Varela Round" panose="00000500000000000000" pitchFamily="2" charset="-79"/>
              </a:rPr>
              <a:t>int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input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dirty="0">
                <a:solidFill>
                  <a:srgbClr val="A31515"/>
                </a:solidFill>
                <a:latin typeface="Varela Round" panose="00000500000000000000" pitchFamily="2" charset="-79"/>
              </a:rPr>
              <a:t>"Our medium end phones count: "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))</a:t>
            </a:r>
          </a:p>
          <a:p>
            <a:pPr algn="l" rtl="0"/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num_high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=</a:t>
            </a:r>
            <a:r>
              <a:rPr lang="en-US" dirty="0">
                <a:solidFill>
                  <a:srgbClr val="09885A"/>
                </a:solidFill>
                <a:latin typeface="Varela Round" panose="00000500000000000000" pitchFamily="2" charset="-79"/>
              </a:rPr>
              <a:t>10</a:t>
            </a:r>
            <a:endParaRPr lang="en-US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num_low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=</a:t>
            </a:r>
            <a:r>
              <a:rPr lang="en-US" dirty="0">
                <a:solidFill>
                  <a:srgbClr val="09885A"/>
                </a:solidFill>
                <a:latin typeface="Varela Round" panose="00000500000000000000" pitchFamily="2" charset="-79"/>
              </a:rPr>
              <a:t>20</a:t>
            </a:r>
            <a:endParaRPr lang="en-US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num_medium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=</a:t>
            </a:r>
            <a:r>
              <a:rPr lang="en-US" dirty="0">
                <a:solidFill>
                  <a:srgbClr val="09885A"/>
                </a:solidFill>
                <a:latin typeface="Varela Round" panose="00000500000000000000" pitchFamily="2" charset="-79"/>
              </a:rPr>
              <a:t>50</a:t>
            </a:r>
            <a:endParaRPr lang="en-US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/>
            </a:r>
            <a:b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</a:b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if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count_high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== </a:t>
            </a:r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num_high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dirty="0">
                <a:solidFill>
                  <a:srgbClr val="A31515"/>
                </a:solidFill>
                <a:latin typeface="Varela Round" panose="00000500000000000000" pitchFamily="2" charset="-79"/>
              </a:rPr>
              <a:t>"High end count is fine"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if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count_low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== </a:t>
            </a:r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num_low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dirty="0">
                <a:solidFill>
                  <a:srgbClr val="A31515"/>
                </a:solidFill>
                <a:latin typeface="Varela Round" panose="00000500000000000000" pitchFamily="2" charset="-79"/>
              </a:rPr>
              <a:t>"High Low count is fine"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if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count_medium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 == </a:t>
            </a:r>
            <a:r>
              <a:rPr lang="en-US" dirty="0" err="1">
                <a:solidFill>
                  <a:srgbClr val="000000"/>
                </a:solidFill>
                <a:latin typeface="Varela Round" panose="00000500000000000000" pitchFamily="2" charset="-79"/>
              </a:rPr>
              <a:t>num_medium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dirty="0">
                <a:solidFill>
                  <a:srgbClr val="A31515"/>
                </a:solidFill>
                <a:latin typeface="Varela Round" panose="00000500000000000000" pitchFamily="2" charset="-79"/>
              </a:rPr>
              <a:t>"High Low count is fine"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else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:</a:t>
            </a:r>
          </a:p>
          <a:p>
            <a:pPr algn="l" rtl="0"/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  </a:t>
            </a:r>
            <a:r>
              <a:rPr lang="en-US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dirty="0">
                <a:solidFill>
                  <a:srgbClr val="A31515"/>
                </a:solidFill>
                <a:latin typeface="Varela Round" panose="00000500000000000000" pitchFamily="2" charset="-79"/>
              </a:rPr>
              <a:t>"At least one of the counts is wrong"</a:t>
            </a:r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  <a:t/>
            </a:r>
            <a:br>
              <a:rPr lang="en-US" dirty="0">
                <a:solidFill>
                  <a:srgbClr val="000000"/>
                </a:solidFill>
                <a:latin typeface="Varela Round" panose="00000500000000000000" pitchFamily="2" charset="-79"/>
              </a:rPr>
            </a:br>
            <a:endParaRPr lang="en-US" dirty="0">
              <a:solidFill>
                <a:srgbClr val="000000"/>
              </a:solidFill>
              <a:latin typeface="Varela Round" panose="00000500000000000000" pitchFamily="2" charset="-79"/>
            </a:endParaRP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830" y="2332219"/>
            <a:ext cx="1724900" cy="17249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880763" y="4077100"/>
            <a:ext cx="265663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400" b="1" dirty="0">
                <a:solidFill>
                  <a:srgbClr val="C00000"/>
                </a:solidFill>
              </a:rPr>
              <a:t>נחבר </a:t>
            </a:r>
            <a:r>
              <a:rPr lang="he-IL" sz="1400" b="1" dirty="0" err="1">
                <a:solidFill>
                  <a:srgbClr val="C00000"/>
                </a:solidFill>
              </a:rPr>
              <a:t>הכל</a:t>
            </a:r>
            <a:r>
              <a:rPr lang="he-IL" sz="1400" b="1" dirty="0">
                <a:solidFill>
                  <a:srgbClr val="C00000"/>
                </a:solidFill>
              </a:rPr>
              <a:t> יחד</a:t>
            </a:r>
            <a:r>
              <a:rPr lang="en-US" sz="1400" b="1" dirty="0">
                <a:solidFill>
                  <a:srgbClr val="C00000"/>
                </a:solidFill>
              </a:rPr>
              <a:t/>
            </a:r>
            <a:br>
              <a:rPr lang="en-US" sz="1400" b="1" dirty="0">
                <a:solidFill>
                  <a:srgbClr val="C00000"/>
                </a:solidFill>
              </a:rPr>
            </a:br>
            <a:endParaRPr lang="he-IL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4856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one-factory">
            <a:hlinkClick r:id="" action="ppaction://media"/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463" y="639763"/>
            <a:ext cx="10885487" cy="6122987"/>
          </a:xfrm>
        </p:spPr>
      </p:pic>
      <p:sp>
        <p:nvSpPr>
          <p:cNvPr id="6" name="מציין מיקום תוכן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he-IL" b="1" dirty="0"/>
              <a:t>הרצת הקוד – מפעל הניידים</a:t>
            </a:r>
          </a:p>
        </p:txBody>
      </p:sp>
    </p:spTree>
    <p:extLst>
      <p:ext uri="{BB962C8B-B14F-4D97-AF65-F5344CB8AC3E}">
        <p14:creationId xmlns:p14="http://schemas.microsoft.com/office/powerpoint/2010/main" val="335267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תנאים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7C9259-BD27-44CF-89D5-877243D9C8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b="1" dirty="0"/>
              <a:t>מבוא</a:t>
            </a:r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630888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7">
            <a:extLst>
              <a:ext uri="{FF2B5EF4-FFF2-40B4-BE49-F238E27FC236}">
                <a16:creationId xmlns:a16="http://schemas.microsoft.com/office/drawing/2014/main" xmlns="" id="{FA299B74-4899-42E8-A4AA-AF4B72C3F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חידה מפעל הניידים</a:t>
            </a:r>
          </a:p>
        </p:txBody>
      </p:sp>
      <p:grpSp>
        <p:nvGrpSpPr>
          <p:cNvPr id="8" name="קבוצה 7"/>
          <p:cNvGrpSpPr/>
          <p:nvPr/>
        </p:nvGrpSpPr>
        <p:grpSpPr>
          <a:xfrm>
            <a:off x="7842622" y="1583334"/>
            <a:ext cx="3213956" cy="3723054"/>
            <a:chOff x="3927980" y="1533283"/>
            <a:chExt cx="2985439" cy="3419869"/>
          </a:xfrm>
        </p:grpSpPr>
        <p:graphicFrame>
          <p:nvGraphicFramePr>
            <p:cNvPr id="9" name="דיאגרמה 8"/>
            <p:cNvGraphicFramePr/>
            <p:nvPr/>
          </p:nvGraphicFramePr>
          <p:xfrm>
            <a:off x="3927980" y="1722217"/>
            <a:ext cx="2985439" cy="323093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2" name="מלבן 11"/>
            <p:cNvSpPr/>
            <p:nvPr/>
          </p:nvSpPr>
          <p:spPr>
            <a:xfrm>
              <a:off x="5031594" y="1533283"/>
              <a:ext cx="1189097" cy="9856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he-IL" sz="7200" b="1" dirty="0">
                  <a:ln/>
                  <a:solidFill>
                    <a:sysClr val="windowText" lastClr="000000"/>
                  </a:solidFill>
                  <a:effectLst>
                    <a:outerShdw blurRad="38100" dist="19050" dir="2700000" algn="tl" rotWithShape="0">
                      <a:srgbClr val="002060">
                        <a:lumMod val="50000"/>
                        <a:alpha val="40000"/>
                      </a:srgbClr>
                    </a:outerShdw>
                  </a:effectLst>
                </a:rPr>
                <a:t>מעגל ההצלחה שלנו</a:t>
              </a:r>
            </a:p>
          </p:txBody>
        </p:sp>
      </p:grpSp>
      <p:sp>
        <p:nvSpPr>
          <p:cNvPr id="6" name="מלבן 5"/>
          <p:cNvSpPr/>
          <p:nvPr/>
        </p:nvSpPr>
        <p:spPr>
          <a:xfrm>
            <a:off x="951711" y="178901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Our high end phones count: </a:t>
            </a:r>
            <a:r>
              <a:rPr lang="en-US" sz="2400" dirty="0">
                <a:solidFill>
                  <a:srgbClr val="09885A"/>
                </a:solidFill>
                <a:latin typeface="Varela Round" panose="00000500000000000000" pitchFamily="2" charset="-79"/>
              </a:rPr>
              <a:t>20</a:t>
            </a:r>
            <a:endParaRPr lang="en-US" sz="24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Our low end phones count: </a:t>
            </a:r>
            <a:r>
              <a:rPr lang="en-US" sz="2400" dirty="0">
                <a:solidFill>
                  <a:srgbClr val="09885A"/>
                </a:solidFill>
                <a:latin typeface="Varela Round" panose="00000500000000000000" pitchFamily="2" charset="-79"/>
              </a:rPr>
              <a:t>30</a:t>
            </a:r>
            <a:endParaRPr lang="en-US" sz="24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Our medium end phones count: </a:t>
            </a:r>
            <a:r>
              <a:rPr lang="en-US" sz="2400" dirty="0">
                <a:solidFill>
                  <a:srgbClr val="09885A"/>
                </a:solidFill>
                <a:latin typeface="Varela Round" panose="00000500000000000000" pitchFamily="2" charset="-79"/>
              </a:rPr>
              <a:t>5</a:t>
            </a:r>
            <a:endParaRPr lang="en-US" sz="24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One of the counts 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is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wrong</a:t>
            </a:r>
          </a:p>
        </p:txBody>
      </p:sp>
      <p:sp>
        <p:nvSpPr>
          <p:cNvPr id="7" name="מלבן 6"/>
          <p:cNvSpPr/>
          <p:nvPr/>
        </p:nvSpPr>
        <p:spPr>
          <a:xfrm>
            <a:off x="951711" y="379330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Our high end phones count: </a:t>
            </a:r>
            <a:r>
              <a:rPr lang="en-US" sz="2400" dirty="0">
                <a:solidFill>
                  <a:srgbClr val="09885A"/>
                </a:solidFill>
                <a:latin typeface="Varela Round" panose="00000500000000000000" pitchFamily="2" charset="-79"/>
              </a:rPr>
              <a:t>10</a:t>
            </a:r>
            <a:endParaRPr lang="en-US" sz="24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Our low end phones count: </a:t>
            </a:r>
            <a:r>
              <a:rPr lang="en-US" sz="2400" dirty="0">
                <a:solidFill>
                  <a:srgbClr val="09885A"/>
                </a:solidFill>
                <a:latin typeface="Varela Round" panose="00000500000000000000" pitchFamily="2" charset="-79"/>
              </a:rPr>
              <a:t>20</a:t>
            </a:r>
            <a:endParaRPr lang="en-US" sz="24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Our medium end phones count: </a:t>
            </a:r>
            <a:r>
              <a:rPr lang="en-US" sz="2400" dirty="0">
                <a:solidFill>
                  <a:srgbClr val="09885A"/>
                </a:solidFill>
                <a:latin typeface="Varela Round" panose="00000500000000000000" pitchFamily="2" charset="-79"/>
              </a:rPr>
              <a:t>50</a:t>
            </a:r>
            <a:endParaRPr lang="en-US" sz="24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High end count 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is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fine</a:t>
            </a: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High Low count 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is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fine</a:t>
            </a:r>
          </a:p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High Low count 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is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fine</a:t>
            </a:r>
          </a:p>
        </p:txBody>
      </p:sp>
      <p:sp>
        <p:nvSpPr>
          <p:cNvPr id="13" name="כותרת 7">
            <a:extLst>
              <a:ext uri="{FF2B5EF4-FFF2-40B4-BE49-F238E27FC236}">
                <a16:creationId xmlns:a16="http://schemas.microsoft.com/office/drawing/2014/main" xmlns="" id="{FA299B74-4899-42E8-A4AA-AF4B72C3F400}"/>
              </a:ext>
            </a:extLst>
          </p:cNvPr>
          <p:cNvSpPr txBox="1">
            <a:spLocks/>
          </p:cNvSpPr>
          <p:nvPr/>
        </p:nvSpPr>
        <p:spPr>
          <a:xfrm>
            <a:off x="1024128" y="851704"/>
            <a:ext cx="9802368" cy="720000"/>
          </a:xfrm>
          <a:prstGeom prst="rect">
            <a:avLst/>
          </a:prstGeo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r>
              <a:rPr sz="3200" dirty="0">
                <a:solidFill>
                  <a:srgbClr val="12B4BC"/>
                </a:solidFill>
              </a:rPr>
              <a:t>דוגמת הרצה</a:t>
            </a:r>
          </a:p>
        </p:txBody>
      </p:sp>
    </p:spTree>
    <p:extLst>
      <p:ext uri="{BB962C8B-B14F-4D97-AF65-F5344CB8AC3E}">
        <p14:creationId xmlns:p14="http://schemas.microsoft.com/office/powerpoint/2010/main" val="42493344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תנאים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7C9259-BD27-44CF-89D5-877243D9C8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b="1" dirty="0"/>
              <a:t>שאלה לדוגמה</a:t>
            </a:r>
            <a:r>
              <a:rPr lang="en-US" b="1" dirty="0"/>
              <a:t> – </a:t>
            </a:r>
            <a:r>
              <a:rPr lang="he-IL" b="1" dirty="0"/>
              <a:t>פארק השעשועים</a:t>
            </a:r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584453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תנאים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89498" y="1350183"/>
            <a:ext cx="11800935" cy="40909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e-IL" sz="3600" b="1" dirty="0">
                <a:solidFill>
                  <a:srgbClr val="C00000"/>
                </a:solidFill>
              </a:rPr>
              <a:t>כניסה לפארק השעשועים</a:t>
            </a:r>
          </a:p>
          <a:p>
            <a:pPr marL="0" indent="0" algn="ctr">
              <a:buNone/>
            </a:pPr>
            <a:endParaRPr lang="he-IL" sz="24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he-IL" sz="2400" b="1" dirty="0"/>
              <a:t>בפארק השעשועים ניתן לעלות על מתקנים שונים.</a:t>
            </a:r>
          </a:p>
          <a:p>
            <a:pPr marL="0" indent="0">
              <a:buNone/>
            </a:pPr>
            <a:r>
              <a:rPr lang="he-IL" sz="2400" b="1" dirty="0">
                <a:solidFill>
                  <a:srgbClr val="12B4BC"/>
                </a:solidFill>
              </a:rPr>
              <a:t>אם</a:t>
            </a:r>
            <a:r>
              <a:rPr lang="he-IL" sz="2400" b="1" dirty="0"/>
              <a:t> גובה הילד הוא מעל 120 </a:t>
            </a:r>
            <a:r>
              <a:rPr lang="he-IL" sz="2400" b="1" dirty="0" err="1"/>
              <a:t>סמ</a:t>
            </a:r>
            <a:r>
              <a:rPr lang="he-IL" sz="2400" b="1" dirty="0"/>
              <a:t>' ניתן לעלות על רכבת ההרים "קוברה"</a:t>
            </a:r>
          </a:p>
          <a:p>
            <a:pPr marL="0" indent="0">
              <a:buNone/>
            </a:pPr>
            <a:r>
              <a:rPr lang="he-IL" sz="2400" b="1" dirty="0">
                <a:solidFill>
                  <a:srgbClr val="12B4BC"/>
                </a:solidFill>
              </a:rPr>
              <a:t>אם </a:t>
            </a:r>
            <a:r>
              <a:rPr lang="he-IL" sz="2400" b="1" dirty="0"/>
              <a:t>גובה הנער הוא מעל 140 </a:t>
            </a:r>
            <a:r>
              <a:rPr lang="he-IL" sz="2400" b="1" dirty="0" err="1"/>
              <a:t>סמ</a:t>
            </a:r>
            <a:r>
              <a:rPr lang="he-IL" sz="2400" b="1" dirty="0"/>
              <a:t>' ניתן לעלות על רכבת ההרים "אנקונדה"</a:t>
            </a:r>
          </a:p>
          <a:p>
            <a:pPr marL="0" indent="0">
              <a:buNone/>
            </a:pPr>
            <a:r>
              <a:rPr lang="he-IL" sz="2400" b="1" dirty="0">
                <a:solidFill>
                  <a:srgbClr val="12B4BC"/>
                </a:solidFill>
              </a:rPr>
              <a:t>אם </a:t>
            </a:r>
            <a:r>
              <a:rPr lang="he-IL" sz="2400" b="1" dirty="0"/>
              <a:t>גובה הנער הוא מעל 160 </a:t>
            </a:r>
            <a:r>
              <a:rPr lang="he-IL" sz="2400" b="1" dirty="0" err="1"/>
              <a:t>סמ</a:t>
            </a:r>
            <a:r>
              <a:rPr lang="he-IL" sz="2400" b="1" dirty="0"/>
              <a:t>' ניתן לעלות על רכבת ההרים "</a:t>
            </a:r>
            <a:r>
              <a:rPr lang="he-IL" sz="2400" b="1" dirty="0" err="1"/>
              <a:t>פייתון</a:t>
            </a:r>
            <a:r>
              <a:rPr lang="he-IL" sz="2400" b="1" dirty="0"/>
              <a:t>"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8" y="4825128"/>
            <a:ext cx="989332" cy="989332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467" y="4462311"/>
            <a:ext cx="3915436" cy="1957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85672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תנאים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1024128" y="1212161"/>
            <a:ext cx="10112071" cy="40909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e-IL" sz="3600" b="1" dirty="0">
                <a:solidFill>
                  <a:srgbClr val="C00000"/>
                </a:solidFill>
              </a:rPr>
              <a:t>כניסה לפארק השעשועים</a:t>
            </a:r>
          </a:p>
          <a:p>
            <a:pPr marL="0" indent="0" algn="ctr">
              <a:buNone/>
            </a:pPr>
            <a:r>
              <a:rPr lang="he-IL" sz="3600" b="1" dirty="0">
                <a:solidFill>
                  <a:srgbClr val="12B4BC"/>
                </a:solidFill>
              </a:rPr>
              <a:t>המשימה</a:t>
            </a:r>
          </a:p>
          <a:p>
            <a:pPr marL="0" indent="0" algn="ctr">
              <a:buNone/>
            </a:pPr>
            <a:r>
              <a:rPr lang="he-IL" sz="3600" b="1" dirty="0"/>
              <a:t>כתבו תכנית הקולטת את גובה הנער ורושמת לו אישור כניסה למתקנים הרלוונטיים לו.</a:t>
            </a:r>
          </a:p>
          <a:p>
            <a:pPr marL="0" indent="0" algn="ctr">
              <a:buNone/>
            </a:pPr>
            <a:r>
              <a:rPr lang="he-IL" sz="3600" b="1" dirty="0"/>
              <a:t>השתמשו במשתנים ותנאים.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1" y="4714403"/>
            <a:ext cx="925459" cy="92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778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תנאים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724619" y="1212161"/>
            <a:ext cx="10112071" cy="40909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e-IL" sz="3600" b="1" dirty="0">
                <a:solidFill>
                  <a:srgbClr val="C00000"/>
                </a:solidFill>
              </a:rPr>
              <a:t>כניסה לפארק השעשועים</a:t>
            </a:r>
          </a:p>
          <a:p>
            <a:pPr marL="0" indent="0" algn="ctr">
              <a:buNone/>
            </a:pPr>
            <a:r>
              <a:rPr lang="he-IL" sz="3600" b="1" dirty="0">
                <a:solidFill>
                  <a:srgbClr val="12B4BC"/>
                </a:solidFill>
              </a:rPr>
              <a:t>הפעם נשתמש ב:</a:t>
            </a:r>
          </a:p>
          <a:p>
            <a:pPr marL="0" indent="0" algn="ctr">
              <a:buNone/>
            </a:pPr>
            <a:endParaRPr lang="he-IL" sz="3600" b="1" dirty="0">
              <a:solidFill>
                <a:srgbClr val="12B4BC"/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760" y="2476903"/>
            <a:ext cx="6477000" cy="3238500"/>
          </a:xfrm>
          <a:prstGeom prst="rect">
            <a:avLst/>
          </a:prstGeom>
        </p:spPr>
      </p:pic>
      <p:sp>
        <p:nvSpPr>
          <p:cNvPr id="5" name="מלבן 4"/>
          <p:cNvSpPr/>
          <p:nvPr/>
        </p:nvSpPr>
        <p:spPr>
          <a:xfrm>
            <a:off x="1271199" y="2884360"/>
            <a:ext cx="308298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400" b="1" dirty="0">
                <a:solidFill>
                  <a:srgbClr val="12B4BC"/>
                </a:solidFill>
              </a:rPr>
              <a:t>אחרת אם</a:t>
            </a:r>
          </a:p>
          <a:p>
            <a:pPr algn="ctr"/>
            <a:r>
              <a:rPr lang="en-US" sz="6600" b="1" dirty="0" err="1">
                <a:solidFill>
                  <a:srgbClr val="12B4BC"/>
                </a:solidFill>
              </a:rPr>
              <a:t>elif</a:t>
            </a:r>
            <a:endParaRPr lang="he-IL" sz="6600" b="1" dirty="0">
              <a:solidFill>
                <a:srgbClr val="002060"/>
              </a:solidFill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1" y="4714403"/>
            <a:ext cx="925459" cy="92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982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תנאים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1143648" y="1212161"/>
            <a:ext cx="10112071" cy="40909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e-IL" sz="3600" b="1" dirty="0">
                <a:solidFill>
                  <a:srgbClr val="C00000"/>
                </a:solidFill>
              </a:rPr>
              <a:t>כניסה לפארק השעשועים</a:t>
            </a:r>
          </a:p>
          <a:p>
            <a:pPr marL="0" indent="0" algn="ctr">
              <a:buNone/>
            </a:pPr>
            <a:endParaRPr lang="he-IL" sz="3600" b="1" dirty="0">
              <a:solidFill>
                <a:srgbClr val="C00000"/>
              </a:solidFill>
            </a:endParaRPr>
          </a:p>
        </p:txBody>
      </p:sp>
      <p:grpSp>
        <p:nvGrpSpPr>
          <p:cNvPr id="42" name="קבוצה 41"/>
          <p:cNvGrpSpPr/>
          <p:nvPr/>
        </p:nvGrpSpPr>
        <p:grpSpPr>
          <a:xfrm>
            <a:off x="3998593" y="2134327"/>
            <a:ext cx="5916019" cy="4208416"/>
            <a:chOff x="3998593" y="2134327"/>
            <a:chExt cx="5916019" cy="4208416"/>
          </a:xfrm>
        </p:grpSpPr>
        <p:sp>
          <p:nvSpPr>
            <p:cNvPr id="7" name="יהלום 6"/>
            <p:cNvSpPr/>
            <p:nvPr/>
          </p:nvSpPr>
          <p:spPr>
            <a:xfrm>
              <a:off x="3998593" y="2134327"/>
              <a:ext cx="2363638" cy="167352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>
                  <a:solidFill>
                    <a:prstClr val="white"/>
                  </a:solidFill>
                </a:rPr>
                <a:t>מקרה נבחן</a:t>
              </a:r>
            </a:p>
            <a:p>
              <a:pPr algn="ctr"/>
              <a:r>
                <a:rPr lang="he-IL" dirty="0">
                  <a:solidFill>
                    <a:prstClr val="white"/>
                  </a:solidFill>
                </a:rPr>
                <a:t>אם</a:t>
              </a:r>
            </a:p>
          </p:txBody>
        </p:sp>
        <p:grpSp>
          <p:nvGrpSpPr>
            <p:cNvPr id="8" name="קבוצה 7"/>
            <p:cNvGrpSpPr/>
            <p:nvPr/>
          </p:nvGrpSpPr>
          <p:grpSpPr>
            <a:xfrm>
              <a:off x="4534270" y="2503850"/>
              <a:ext cx="2666849" cy="3838893"/>
              <a:chOff x="8126083" y="2422009"/>
              <a:chExt cx="2666849" cy="3838893"/>
            </a:xfrm>
          </p:grpSpPr>
          <p:sp>
            <p:nvSpPr>
              <p:cNvPr id="9" name="מלבן מעוגל 8"/>
              <p:cNvSpPr/>
              <p:nvPr/>
            </p:nvSpPr>
            <p:spPr>
              <a:xfrm>
                <a:off x="8126083" y="4123426"/>
                <a:ext cx="1345721" cy="810883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dirty="0">
                    <a:solidFill>
                      <a:prstClr val="white"/>
                    </a:solidFill>
                  </a:rPr>
                  <a:t>קוד לביצוע</a:t>
                </a:r>
                <a:r>
                  <a:rPr lang="en-US" dirty="0">
                    <a:solidFill>
                      <a:prstClr val="white"/>
                    </a:solidFill>
                  </a:rPr>
                  <a:t/>
                </a:r>
                <a:br>
                  <a:rPr lang="en-US" dirty="0">
                    <a:solidFill>
                      <a:prstClr val="white"/>
                    </a:solidFill>
                  </a:rPr>
                </a:br>
                <a:r>
                  <a:rPr lang="he-IL" dirty="0">
                    <a:solidFill>
                      <a:prstClr val="white"/>
                    </a:solidFill>
                  </a:rPr>
                  <a:t>אם</a:t>
                </a:r>
              </a:p>
            </p:txBody>
          </p:sp>
          <p:cxnSp>
            <p:nvCxnSpPr>
              <p:cNvPr id="10" name="מחבר חץ ישר 9"/>
              <p:cNvCxnSpPr>
                <a:stCxn id="9" idx="2"/>
              </p:cNvCxnSpPr>
              <p:nvPr/>
            </p:nvCxnSpPr>
            <p:spPr>
              <a:xfrm flipH="1">
                <a:off x="8790317" y="4934309"/>
                <a:ext cx="8627" cy="132659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מחבר מרפקי 10"/>
              <p:cNvCxnSpPr>
                <a:stCxn id="7" idx="3"/>
              </p:cNvCxnSpPr>
              <p:nvPr/>
            </p:nvCxnSpPr>
            <p:spPr>
              <a:xfrm flipH="1">
                <a:off x="8798944" y="2889248"/>
                <a:ext cx="1120031" cy="3142943"/>
              </a:xfrm>
              <a:prstGeom prst="bentConnector4">
                <a:avLst>
                  <a:gd name="adj1" fmla="val -126697"/>
                  <a:gd name="adj2" fmla="val 99542"/>
                </a:avLst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מחבר חץ ישר 11"/>
              <p:cNvCxnSpPr>
                <a:endCxn id="9" idx="0"/>
              </p:cNvCxnSpPr>
              <p:nvPr/>
            </p:nvCxnSpPr>
            <p:spPr>
              <a:xfrm>
                <a:off x="8790317" y="3709358"/>
                <a:ext cx="8627" cy="41406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9918975" y="2422009"/>
                <a:ext cx="873957" cy="369332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r>
                  <a:rPr lang="en-US" b="1" dirty="0">
                    <a:solidFill>
                      <a:srgbClr val="ED7D31"/>
                    </a:solidFill>
                  </a:rPr>
                  <a:t>False</a:t>
                </a:r>
                <a:endParaRPr lang="he-IL" b="1" dirty="0">
                  <a:solidFill>
                    <a:srgbClr val="ED7D31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9020328" y="3641293"/>
                <a:ext cx="736100" cy="369332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r>
                  <a:rPr lang="en-US" b="1" dirty="0">
                    <a:solidFill>
                      <a:srgbClr val="ED7D31"/>
                    </a:solidFill>
                  </a:rPr>
                  <a:t>True</a:t>
                </a:r>
                <a:endParaRPr lang="he-IL" b="1" dirty="0">
                  <a:solidFill>
                    <a:srgbClr val="ED7D31"/>
                  </a:solidFill>
                </a:endParaRPr>
              </a:p>
            </p:txBody>
          </p:sp>
        </p:grpSp>
        <p:sp>
          <p:nvSpPr>
            <p:cNvPr id="6" name="מלבן מעוגל 5"/>
            <p:cNvSpPr/>
            <p:nvPr/>
          </p:nvSpPr>
          <p:spPr>
            <a:xfrm>
              <a:off x="7072913" y="4938335"/>
              <a:ext cx="1345721" cy="810883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>
                  <a:solidFill>
                    <a:srgbClr val="002060"/>
                  </a:solidFill>
                </a:rPr>
                <a:t>קוד לביצוע</a:t>
              </a:r>
              <a:r>
                <a:rPr lang="en-US" dirty="0">
                  <a:solidFill>
                    <a:srgbClr val="002060"/>
                  </a:solidFill>
                </a:rPr>
                <a:t/>
              </a:r>
              <a:br>
                <a:rPr lang="en-US" dirty="0">
                  <a:solidFill>
                    <a:srgbClr val="002060"/>
                  </a:solidFill>
                </a:rPr>
              </a:br>
              <a:r>
                <a:rPr lang="he-IL" dirty="0">
                  <a:solidFill>
                    <a:srgbClr val="002060"/>
                  </a:solidFill>
                </a:rPr>
                <a:t>אחרת אם</a:t>
              </a:r>
            </a:p>
          </p:txBody>
        </p:sp>
        <p:sp>
          <p:nvSpPr>
            <p:cNvPr id="15" name="יהלום 14"/>
            <p:cNvSpPr/>
            <p:nvPr/>
          </p:nvSpPr>
          <p:spPr>
            <a:xfrm>
              <a:off x="6793780" y="3209895"/>
              <a:ext cx="1941886" cy="1483163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>
                  <a:solidFill>
                    <a:prstClr val="white"/>
                  </a:solidFill>
                </a:rPr>
                <a:t>מקרה נבחן</a:t>
              </a:r>
            </a:p>
            <a:p>
              <a:pPr algn="ctr"/>
              <a:r>
                <a:rPr lang="he-IL" dirty="0">
                  <a:solidFill>
                    <a:prstClr val="white"/>
                  </a:solidFill>
                </a:rPr>
                <a:t>אחרת אם</a:t>
              </a:r>
            </a:p>
          </p:txBody>
        </p:sp>
        <p:cxnSp>
          <p:nvCxnSpPr>
            <p:cNvPr id="21" name="מחבר מרפקי 20"/>
            <p:cNvCxnSpPr>
              <a:stCxn id="15" idx="3"/>
              <a:endCxn id="6" idx="3"/>
            </p:cNvCxnSpPr>
            <p:nvPr/>
          </p:nvCxnSpPr>
          <p:spPr>
            <a:xfrm flipH="1">
              <a:off x="8418634" y="3951477"/>
              <a:ext cx="317032" cy="1392300"/>
            </a:xfrm>
            <a:prstGeom prst="bentConnector3">
              <a:avLst>
                <a:gd name="adj1" fmla="val -72106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769740" y="4596222"/>
              <a:ext cx="736100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b="1" dirty="0">
                  <a:solidFill>
                    <a:srgbClr val="ED7D31"/>
                  </a:solidFill>
                </a:rPr>
                <a:t>True</a:t>
              </a:r>
              <a:endParaRPr lang="he-IL" b="1" dirty="0">
                <a:solidFill>
                  <a:srgbClr val="ED7D3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825633" y="3438519"/>
              <a:ext cx="873957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b="1" dirty="0">
                  <a:solidFill>
                    <a:srgbClr val="ED7D31"/>
                  </a:solidFill>
                </a:rPr>
                <a:t>False</a:t>
              </a:r>
              <a:endParaRPr lang="he-IL" b="1" dirty="0">
                <a:solidFill>
                  <a:srgbClr val="ED7D31"/>
                </a:solidFill>
              </a:endParaRPr>
            </a:p>
          </p:txBody>
        </p:sp>
        <p:sp>
          <p:nvSpPr>
            <p:cNvPr id="24" name="מלבן מעוגל 23"/>
            <p:cNvSpPr/>
            <p:nvPr/>
          </p:nvSpPr>
          <p:spPr>
            <a:xfrm>
              <a:off x="8568891" y="4267098"/>
              <a:ext cx="1345721" cy="810883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dirty="0">
                  <a:solidFill>
                    <a:srgbClr val="002060"/>
                  </a:solidFill>
                </a:rPr>
                <a:t>קוד לביצוע</a:t>
              </a:r>
              <a:r>
                <a:rPr lang="en-US" dirty="0">
                  <a:solidFill>
                    <a:srgbClr val="002060"/>
                  </a:solidFill>
                </a:rPr>
                <a:t/>
              </a:r>
              <a:br>
                <a:rPr lang="en-US" dirty="0">
                  <a:solidFill>
                    <a:srgbClr val="002060"/>
                  </a:solidFill>
                </a:rPr>
              </a:br>
              <a:r>
                <a:rPr lang="he-IL" dirty="0">
                  <a:solidFill>
                    <a:srgbClr val="002060"/>
                  </a:solidFill>
                </a:rPr>
                <a:t>אחרת</a:t>
              </a:r>
            </a:p>
          </p:txBody>
        </p:sp>
      </p:grpSp>
      <p:sp>
        <p:nvSpPr>
          <p:cNvPr id="41" name="מלבן 40"/>
          <p:cNvSpPr/>
          <p:nvPr/>
        </p:nvSpPr>
        <p:spPr>
          <a:xfrm>
            <a:off x="1848128" y="3559212"/>
            <a:ext cx="14157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12B4BC"/>
                </a:solidFill>
              </a:rPr>
              <a:t>elif</a:t>
            </a:r>
            <a:endParaRPr lang="he-IL" sz="4000" dirty="0">
              <a:solidFill>
                <a:srgbClr val="002060"/>
              </a:solidFill>
            </a:endParaRPr>
          </a:p>
        </p:txBody>
      </p:sp>
      <p:pic>
        <p:nvPicPr>
          <p:cNvPr id="43" name="תמונה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1" y="4714403"/>
            <a:ext cx="925459" cy="92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526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תנאים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724619" y="1212161"/>
            <a:ext cx="10112071" cy="40909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e-IL" sz="3600" b="1" dirty="0">
                <a:solidFill>
                  <a:srgbClr val="C00000"/>
                </a:solidFill>
              </a:rPr>
              <a:t>כניסה לפארק השעשועים</a:t>
            </a:r>
          </a:p>
          <a:p>
            <a:pPr marL="0" indent="0" algn="ctr">
              <a:buNone/>
            </a:pPr>
            <a:r>
              <a:rPr lang="he-IL" sz="3600" b="1" dirty="0">
                <a:solidFill>
                  <a:srgbClr val="12B4BC"/>
                </a:solidFill>
              </a:rPr>
              <a:t>לפניכם האלגוריתם המילולי:</a:t>
            </a:r>
            <a:r>
              <a:rPr lang="en-US" sz="3600" b="1" dirty="0">
                <a:solidFill>
                  <a:srgbClr val="12B4BC"/>
                </a:solidFill>
              </a:rPr>
              <a:t/>
            </a:r>
            <a:br>
              <a:rPr lang="en-US" sz="3600" b="1" dirty="0">
                <a:solidFill>
                  <a:srgbClr val="12B4BC"/>
                </a:solidFill>
              </a:rPr>
            </a:br>
            <a:endParaRPr lang="he-IL" sz="3600" b="1" dirty="0">
              <a:solidFill>
                <a:srgbClr val="12B4BC"/>
              </a:solidFill>
            </a:endParaRPr>
          </a:p>
          <a:p>
            <a:pPr>
              <a:buFont typeface="+mj-lt"/>
              <a:buAutoNum type="arabicPeriod"/>
            </a:pPr>
            <a:r>
              <a:rPr lang="he-IL" sz="2000" b="1" dirty="0"/>
              <a:t>קלוט גובה המשתמש</a:t>
            </a:r>
          </a:p>
          <a:p>
            <a:pPr>
              <a:buFont typeface="+mj-lt"/>
              <a:buAutoNum type="arabicPeriod"/>
            </a:pPr>
            <a:r>
              <a:rPr lang="he-IL" sz="2000" b="1" dirty="0">
                <a:solidFill>
                  <a:srgbClr val="12B4BC"/>
                </a:solidFill>
              </a:rPr>
              <a:t>אם</a:t>
            </a:r>
            <a:r>
              <a:rPr lang="he-IL" sz="2000" b="1" dirty="0"/>
              <a:t> הגובה נמוך מ 120 עדכן כי </a:t>
            </a:r>
            <a:r>
              <a:rPr lang="he-IL" sz="2000" b="1" dirty="0" err="1"/>
              <a:t>כי</a:t>
            </a:r>
            <a:r>
              <a:rPr lang="he-IL" sz="2000" b="1" dirty="0"/>
              <a:t> לא ניתן להיכנס לאף מתקן </a:t>
            </a:r>
          </a:p>
          <a:p>
            <a:pPr>
              <a:buFont typeface="+mj-lt"/>
              <a:buAutoNum type="arabicPeriod"/>
            </a:pPr>
            <a:r>
              <a:rPr lang="he-IL" sz="2000" b="1" dirty="0">
                <a:solidFill>
                  <a:srgbClr val="12B4BC"/>
                </a:solidFill>
              </a:rPr>
              <a:t>אחרת אם </a:t>
            </a:r>
            <a:r>
              <a:rPr lang="he-IL" sz="2000" b="1" dirty="0"/>
              <a:t>נמוך מ 140 עדכן כי ניתן להיכנס לרכבת קוברה</a:t>
            </a:r>
          </a:p>
          <a:p>
            <a:pPr>
              <a:buFont typeface="+mj-lt"/>
              <a:buAutoNum type="arabicPeriod"/>
            </a:pPr>
            <a:r>
              <a:rPr lang="he-IL" sz="2000" b="1" dirty="0">
                <a:solidFill>
                  <a:srgbClr val="12B4BC"/>
                </a:solidFill>
              </a:rPr>
              <a:t>אחרת אם </a:t>
            </a:r>
            <a:r>
              <a:rPr lang="he-IL" sz="2000" b="1" dirty="0"/>
              <a:t>נמוך מ 160 עדכן כי ניתן להיכנס לרכבת </a:t>
            </a:r>
            <a:r>
              <a:rPr lang="he-IL" sz="2000" b="1" dirty="0" err="1"/>
              <a:t>אנקודנה</a:t>
            </a:r>
            <a:endParaRPr lang="he-IL" sz="2000" b="1" dirty="0"/>
          </a:p>
          <a:p>
            <a:pPr>
              <a:buFont typeface="+mj-lt"/>
              <a:buAutoNum type="arabicPeriod"/>
            </a:pPr>
            <a:r>
              <a:rPr lang="he-IL" sz="2000" b="1" dirty="0">
                <a:solidFill>
                  <a:srgbClr val="12B4BC"/>
                </a:solidFill>
              </a:rPr>
              <a:t>אחרת</a:t>
            </a:r>
            <a:r>
              <a:rPr lang="he-IL" sz="2000" b="1" dirty="0"/>
              <a:t> עדכן כי ניתן להיכנס לכל המתקנים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1" y="4714403"/>
            <a:ext cx="925459" cy="925459"/>
          </a:xfrm>
          <a:prstGeom prst="rect">
            <a:avLst/>
          </a:prstGeom>
        </p:spPr>
      </p:pic>
      <p:grpSp>
        <p:nvGrpSpPr>
          <p:cNvPr id="6" name="קבוצה 5"/>
          <p:cNvGrpSpPr/>
          <p:nvPr/>
        </p:nvGrpSpPr>
        <p:grpSpPr>
          <a:xfrm>
            <a:off x="9696005" y="529302"/>
            <a:ext cx="1467633" cy="2184137"/>
            <a:chOff x="3927980" y="1533283"/>
            <a:chExt cx="2985439" cy="3419869"/>
          </a:xfrm>
        </p:grpSpPr>
        <p:graphicFrame>
          <p:nvGraphicFramePr>
            <p:cNvPr id="7" name="דיאגרמה 6"/>
            <p:cNvGraphicFramePr/>
            <p:nvPr/>
          </p:nvGraphicFramePr>
          <p:xfrm>
            <a:off x="3927980" y="1722217"/>
            <a:ext cx="2985439" cy="323093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8" name="מלבן 7"/>
            <p:cNvSpPr/>
            <p:nvPr/>
          </p:nvSpPr>
          <p:spPr>
            <a:xfrm>
              <a:off x="4721583" y="1533283"/>
              <a:ext cx="1861089" cy="9856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he-IL" sz="4400" b="1" dirty="0">
                  <a:ln/>
                  <a:solidFill>
                    <a:sysClr val="windowText" lastClr="000000"/>
                  </a:solidFill>
                  <a:effectLst>
                    <a:outerShdw blurRad="38100" dist="19050" dir="2700000" algn="tl" rotWithShape="0">
                      <a:srgbClr val="002060">
                        <a:lumMod val="50000"/>
                        <a:alpha val="40000"/>
                      </a:srgbClr>
                    </a:outerShdw>
                  </a:effectLst>
                </a:rPr>
                <a:t>מעגל ההצלחה שלנו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43089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תנאים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732082" y="949787"/>
            <a:ext cx="10112071" cy="4653801"/>
          </a:xfrm>
        </p:spPr>
        <p:txBody>
          <a:bodyPr>
            <a:noAutofit/>
          </a:bodyPr>
          <a:lstStyle/>
          <a:p>
            <a:pPr marL="0" indent="0" algn="ctr" rtl="0">
              <a:buNone/>
            </a:pPr>
            <a:r>
              <a:rPr lang="he-IL" b="1" dirty="0">
                <a:solidFill>
                  <a:srgbClr val="C00000"/>
                </a:solidFill>
              </a:rPr>
              <a:t>כניסה לפארק השעשועים</a:t>
            </a:r>
          </a:p>
          <a:p>
            <a:pPr marL="0" indent="0" algn="ctr" rtl="0">
              <a:buNone/>
            </a:pPr>
            <a:r>
              <a:rPr lang="he-IL" b="1" dirty="0">
                <a:solidFill>
                  <a:srgbClr val="12B4BC"/>
                </a:solidFill>
              </a:rPr>
              <a:t>פתרון אפשרי</a:t>
            </a:r>
            <a:endParaRPr lang="en-US" b="1" dirty="0">
              <a:solidFill>
                <a:srgbClr val="12B4BC"/>
              </a:solidFill>
            </a:endParaRPr>
          </a:p>
          <a:p>
            <a:pPr marL="0" indent="0" algn="l" rtl="0">
              <a:buNone/>
            </a:pPr>
            <a:r>
              <a:rPr lang="en-US" sz="1800" dirty="0"/>
              <a:t>	</a:t>
            </a:r>
            <a:endParaRPr lang="he-IL" sz="1800" dirty="0"/>
          </a:p>
          <a:p>
            <a:pPr marL="0" indent="0" algn="l" rtl="0">
              <a:buNone/>
            </a:pPr>
            <a:r>
              <a:rPr lang="en-US" sz="1800" dirty="0"/>
              <a:t> 	</a:t>
            </a:r>
            <a:endParaRPr lang="he-IL" sz="1800" dirty="0"/>
          </a:p>
          <a:p>
            <a:pPr marL="0" indent="0" algn="l" rtl="0">
              <a:buNone/>
            </a:pPr>
            <a:r>
              <a:rPr lang="en-US" sz="1800" dirty="0"/>
              <a:t> 	</a:t>
            </a:r>
            <a:endParaRPr lang="he-IL" sz="1800" dirty="0"/>
          </a:p>
          <a:p>
            <a:pPr marL="0" indent="0" algn="l" rtl="0">
              <a:buNone/>
            </a:pPr>
            <a:endParaRPr lang="he-IL" sz="1800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336" y="4822855"/>
            <a:ext cx="2724470" cy="1819883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19" y="4630329"/>
            <a:ext cx="1148675" cy="1148675"/>
          </a:xfrm>
          <a:prstGeom prst="rect">
            <a:avLst/>
          </a:prstGeom>
        </p:spPr>
      </p:pic>
      <p:grpSp>
        <p:nvGrpSpPr>
          <p:cNvPr id="7" name="קבוצה 6"/>
          <p:cNvGrpSpPr/>
          <p:nvPr/>
        </p:nvGrpSpPr>
        <p:grpSpPr>
          <a:xfrm>
            <a:off x="8555449" y="1407366"/>
            <a:ext cx="3213956" cy="3723054"/>
            <a:chOff x="3927980" y="1533283"/>
            <a:chExt cx="2985439" cy="3419869"/>
          </a:xfrm>
        </p:grpSpPr>
        <p:graphicFrame>
          <p:nvGraphicFramePr>
            <p:cNvPr id="8" name="דיאגרמה 7"/>
            <p:cNvGraphicFramePr/>
            <p:nvPr/>
          </p:nvGraphicFramePr>
          <p:xfrm>
            <a:off x="3927980" y="1722217"/>
            <a:ext cx="2985439" cy="323093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9" name="מלבן 8"/>
            <p:cNvSpPr/>
            <p:nvPr/>
          </p:nvSpPr>
          <p:spPr>
            <a:xfrm>
              <a:off x="5031594" y="1533283"/>
              <a:ext cx="1189097" cy="9856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he-IL" sz="7200" b="1" dirty="0">
                  <a:ln/>
                  <a:solidFill>
                    <a:sysClr val="windowText" lastClr="000000"/>
                  </a:solidFill>
                  <a:effectLst>
                    <a:outerShdw blurRad="38100" dist="19050" dir="2700000" algn="tl" rotWithShape="0">
                      <a:srgbClr val="002060">
                        <a:lumMod val="50000"/>
                        <a:alpha val="40000"/>
                      </a:srgbClr>
                    </a:outerShdw>
                  </a:effectLst>
                </a:rPr>
                <a:t>מעגל ההצלחה שלנו</a:t>
              </a:r>
            </a:p>
          </p:txBody>
        </p:sp>
      </p:grpSp>
      <p:sp>
        <p:nvSpPr>
          <p:cNvPr id="10" name="מלבן 9"/>
          <p:cNvSpPr/>
          <p:nvPr/>
        </p:nvSpPr>
        <p:spPr>
          <a:xfrm>
            <a:off x="1362494" y="1950684"/>
            <a:ext cx="83868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height=</a:t>
            </a:r>
            <a:r>
              <a:rPr lang="en-US" sz="2400" dirty="0" err="1">
                <a:solidFill>
                  <a:srgbClr val="0000FF"/>
                </a:solidFill>
                <a:latin typeface="Varela Round" panose="00000500000000000000" pitchFamily="2" charset="-79"/>
              </a:rPr>
              <a:t>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input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"Enter height in cm:"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))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if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(height&lt;</a:t>
            </a:r>
            <a:r>
              <a:rPr lang="en-US" sz="2400" dirty="0">
                <a:solidFill>
                  <a:srgbClr val="09885A"/>
                </a:solidFill>
                <a:latin typeface="Varela Round" panose="00000500000000000000" pitchFamily="2" charset="-79"/>
              </a:rPr>
              <a:t>120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   print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"Sorry, you may not enter a train"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sz="2400" dirty="0" err="1">
                <a:solidFill>
                  <a:srgbClr val="0000FF"/>
                </a:solidFill>
                <a:latin typeface="Varela Round" panose="00000500000000000000" pitchFamily="2" charset="-79"/>
              </a:rPr>
              <a:t>elif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(height&lt;</a:t>
            </a:r>
            <a:r>
              <a:rPr lang="en-US" sz="2400" dirty="0">
                <a:solidFill>
                  <a:srgbClr val="09885A"/>
                </a:solidFill>
                <a:latin typeface="Varela Round" panose="00000500000000000000" pitchFamily="2" charset="-79"/>
              </a:rPr>
              <a:t>140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   print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"You may enter the Cobra train"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sz="2400" dirty="0" err="1">
                <a:solidFill>
                  <a:srgbClr val="0000FF"/>
                </a:solidFill>
                <a:latin typeface="Varela Round" panose="00000500000000000000" pitchFamily="2" charset="-79"/>
              </a:rPr>
              <a:t>elif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(height&lt;</a:t>
            </a:r>
            <a:r>
              <a:rPr lang="en-US" sz="2400" dirty="0">
                <a:solidFill>
                  <a:srgbClr val="09885A"/>
                </a:solidFill>
                <a:latin typeface="Varela Round" panose="00000500000000000000" pitchFamily="2" charset="-79"/>
              </a:rPr>
              <a:t>160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   print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"You may enter the Anaconda train"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else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: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   print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"You may enter all trains"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43654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תנאים</a:t>
            </a:r>
            <a:endParaRPr lang="he-IL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832" y="5336104"/>
            <a:ext cx="1975642" cy="1319683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6" y="4630329"/>
            <a:ext cx="1148675" cy="1148675"/>
          </a:xfrm>
          <a:prstGeom prst="rect">
            <a:avLst/>
          </a:prstGeom>
        </p:spPr>
      </p:pic>
      <p:grpSp>
        <p:nvGrpSpPr>
          <p:cNvPr id="9" name="קבוצה 8"/>
          <p:cNvGrpSpPr/>
          <p:nvPr/>
        </p:nvGrpSpPr>
        <p:grpSpPr>
          <a:xfrm>
            <a:off x="8428854" y="1641945"/>
            <a:ext cx="3213956" cy="3723054"/>
            <a:chOff x="3927980" y="1533283"/>
            <a:chExt cx="2985439" cy="3419869"/>
          </a:xfrm>
        </p:grpSpPr>
        <p:graphicFrame>
          <p:nvGraphicFramePr>
            <p:cNvPr id="10" name="דיאגרמה 9"/>
            <p:cNvGraphicFramePr/>
            <p:nvPr/>
          </p:nvGraphicFramePr>
          <p:xfrm>
            <a:off x="3927980" y="1722217"/>
            <a:ext cx="2985439" cy="323093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1" name="מלבן 10"/>
            <p:cNvSpPr/>
            <p:nvPr/>
          </p:nvSpPr>
          <p:spPr>
            <a:xfrm>
              <a:off x="5031594" y="1533283"/>
              <a:ext cx="1189097" cy="9856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he-IL" sz="7200" b="1" dirty="0">
                  <a:ln/>
                  <a:solidFill>
                    <a:sysClr val="windowText" lastClr="000000"/>
                  </a:solidFill>
                  <a:effectLst>
                    <a:outerShdw blurRad="38100" dist="19050" dir="2700000" algn="tl" rotWithShape="0">
                      <a:srgbClr val="002060">
                        <a:lumMod val="50000"/>
                        <a:alpha val="40000"/>
                      </a:srgbClr>
                    </a:outerShdw>
                  </a:effectLst>
                </a:rPr>
                <a:t>מעגל ההצלחה שלנו</a:t>
              </a:r>
            </a:p>
          </p:txBody>
        </p:sp>
      </p:grpSp>
      <p:sp>
        <p:nvSpPr>
          <p:cNvPr id="12" name="מלבן 11"/>
          <p:cNvSpPr/>
          <p:nvPr/>
        </p:nvSpPr>
        <p:spPr>
          <a:xfrm>
            <a:off x="1250990" y="1641945"/>
            <a:ext cx="83868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height=</a:t>
            </a:r>
            <a:r>
              <a:rPr lang="en-US" sz="2400" dirty="0" err="1">
                <a:solidFill>
                  <a:srgbClr val="0000FF"/>
                </a:solidFill>
                <a:latin typeface="Varela Round" panose="00000500000000000000" pitchFamily="2" charset="-79"/>
              </a:rPr>
              <a:t>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input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"Enter height in cm:"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))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if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(height&lt;</a:t>
            </a:r>
            <a:r>
              <a:rPr lang="en-US" sz="2400" dirty="0">
                <a:solidFill>
                  <a:srgbClr val="09885A"/>
                </a:solidFill>
                <a:latin typeface="Varela Round" panose="00000500000000000000" pitchFamily="2" charset="-79"/>
              </a:rPr>
              <a:t>120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   print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"Sorry, you may not enter a train"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sz="2400" dirty="0" err="1">
                <a:solidFill>
                  <a:srgbClr val="0000FF"/>
                </a:solidFill>
                <a:latin typeface="Varela Round" panose="00000500000000000000" pitchFamily="2" charset="-79"/>
              </a:rPr>
              <a:t>elif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(height&lt;</a:t>
            </a:r>
            <a:r>
              <a:rPr lang="en-US" sz="2400" dirty="0">
                <a:solidFill>
                  <a:srgbClr val="09885A"/>
                </a:solidFill>
                <a:latin typeface="Varela Round" panose="00000500000000000000" pitchFamily="2" charset="-79"/>
              </a:rPr>
              <a:t>140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   print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"You may enter the Cobra train"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sz="2400" dirty="0" err="1">
                <a:solidFill>
                  <a:srgbClr val="0000FF"/>
                </a:solidFill>
                <a:latin typeface="Varela Round" panose="00000500000000000000" pitchFamily="2" charset="-79"/>
              </a:rPr>
              <a:t>elif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(height&lt;</a:t>
            </a:r>
            <a:r>
              <a:rPr lang="en-US" sz="2400" dirty="0">
                <a:solidFill>
                  <a:srgbClr val="09885A"/>
                </a:solidFill>
                <a:latin typeface="Varela Round" panose="00000500000000000000" pitchFamily="2" charset="-79"/>
              </a:rPr>
              <a:t>160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   print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"You may enter the Anaconda train"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else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: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   print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"You may enter all trains"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666158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תנאים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724619" y="941993"/>
            <a:ext cx="10112071" cy="4653801"/>
          </a:xfrm>
        </p:spPr>
        <p:txBody>
          <a:bodyPr>
            <a:noAutofit/>
          </a:bodyPr>
          <a:lstStyle/>
          <a:p>
            <a:pPr marL="0" indent="0" algn="ctr" rtl="0">
              <a:buNone/>
            </a:pPr>
            <a:r>
              <a:rPr lang="he-IL" b="1" dirty="0">
                <a:solidFill>
                  <a:srgbClr val="C00000"/>
                </a:solidFill>
              </a:rPr>
              <a:t>כניסה לפארק השעשועים</a:t>
            </a:r>
          </a:p>
          <a:p>
            <a:pPr marL="0" indent="0" algn="ctr" rtl="0">
              <a:buNone/>
            </a:pPr>
            <a:r>
              <a:rPr lang="he-IL" b="1" dirty="0">
                <a:solidFill>
                  <a:srgbClr val="12B4BC"/>
                </a:solidFill>
              </a:rPr>
              <a:t>עבור הקלט 110 </a:t>
            </a:r>
            <a:r>
              <a:rPr lang="he-IL" b="1" dirty="0" err="1">
                <a:solidFill>
                  <a:srgbClr val="12B4BC"/>
                </a:solidFill>
              </a:rPr>
              <a:t>סמ</a:t>
            </a:r>
            <a:r>
              <a:rPr lang="he-IL" b="1" dirty="0">
                <a:solidFill>
                  <a:srgbClr val="12B4BC"/>
                </a:solidFill>
              </a:rPr>
              <a:t>' מה יהיה הפלט?</a:t>
            </a:r>
            <a:endParaRPr lang="en-US" b="1" dirty="0">
              <a:solidFill>
                <a:srgbClr val="12B4BC"/>
              </a:solidFill>
            </a:endParaRPr>
          </a:p>
          <a:p>
            <a:pPr marL="0" indent="0" algn="l" rtl="0">
              <a:buNone/>
            </a:pPr>
            <a:r>
              <a:rPr lang="en-US" sz="1800" dirty="0"/>
              <a:t>	</a:t>
            </a:r>
            <a:endParaRPr lang="he-IL" sz="18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81" y="4630329"/>
            <a:ext cx="1148675" cy="1148675"/>
          </a:xfrm>
          <a:prstGeom prst="rect">
            <a:avLst/>
          </a:prstGeom>
        </p:spPr>
      </p:pic>
      <p:grpSp>
        <p:nvGrpSpPr>
          <p:cNvPr id="7" name="קבוצה 6"/>
          <p:cNvGrpSpPr/>
          <p:nvPr/>
        </p:nvGrpSpPr>
        <p:grpSpPr>
          <a:xfrm>
            <a:off x="8810823" y="1782231"/>
            <a:ext cx="3213956" cy="3723054"/>
            <a:chOff x="3927980" y="1533283"/>
            <a:chExt cx="2985439" cy="3419869"/>
          </a:xfrm>
        </p:grpSpPr>
        <p:graphicFrame>
          <p:nvGraphicFramePr>
            <p:cNvPr id="8" name="דיאגרמה 7"/>
            <p:cNvGraphicFramePr/>
            <p:nvPr/>
          </p:nvGraphicFramePr>
          <p:xfrm>
            <a:off x="3927980" y="1722217"/>
            <a:ext cx="2985439" cy="323093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" name="מלבן 8"/>
            <p:cNvSpPr/>
            <p:nvPr/>
          </p:nvSpPr>
          <p:spPr>
            <a:xfrm>
              <a:off x="5031594" y="1533283"/>
              <a:ext cx="1189097" cy="9856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he-IL" sz="7200" b="1" dirty="0">
                  <a:ln/>
                  <a:solidFill>
                    <a:sysClr val="windowText" lastClr="000000"/>
                  </a:solidFill>
                  <a:effectLst>
                    <a:outerShdw blurRad="38100" dist="19050" dir="2700000" algn="tl" rotWithShape="0">
                      <a:srgbClr val="002060">
                        <a:lumMod val="50000"/>
                        <a:alpha val="40000"/>
                      </a:srgbClr>
                    </a:outerShdw>
                  </a:effectLst>
                </a:rPr>
                <a:t>מעגל ההצלחה שלנו</a:t>
              </a:r>
            </a:p>
          </p:txBody>
        </p:sp>
      </p:grpSp>
      <p:sp>
        <p:nvSpPr>
          <p:cNvPr id="11" name="מלבן 10"/>
          <p:cNvSpPr/>
          <p:nvPr/>
        </p:nvSpPr>
        <p:spPr>
          <a:xfrm>
            <a:off x="1612058" y="2246019"/>
            <a:ext cx="83868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height=</a:t>
            </a:r>
            <a:r>
              <a:rPr lang="en-US" sz="2400" dirty="0" err="1">
                <a:solidFill>
                  <a:srgbClr val="0000FF"/>
                </a:solidFill>
                <a:latin typeface="Varela Round" panose="00000500000000000000" pitchFamily="2" charset="-79"/>
              </a:rPr>
              <a:t>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input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"Enter height in cm:"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))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if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(height&lt;</a:t>
            </a:r>
            <a:r>
              <a:rPr lang="en-US" sz="2400" dirty="0">
                <a:solidFill>
                  <a:srgbClr val="09885A"/>
                </a:solidFill>
                <a:latin typeface="Varela Round" panose="00000500000000000000" pitchFamily="2" charset="-79"/>
              </a:rPr>
              <a:t>120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   print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"Sorry, you may not enter a train"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sz="2400" dirty="0" err="1">
                <a:solidFill>
                  <a:srgbClr val="0000FF"/>
                </a:solidFill>
                <a:latin typeface="Varela Round" panose="00000500000000000000" pitchFamily="2" charset="-79"/>
              </a:rPr>
              <a:t>elif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(height&lt;</a:t>
            </a:r>
            <a:r>
              <a:rPr lang="en-US" sz="2400" dirty="0">
                <a:solidFill>
                  <a:srgbClr val="09885A"/>
                </a:solidFill>
                <a:latin typeface="Varela Round" panose="00000500000000000000" pitchFamily="2" charset="-79"/>
              </a:rPr>
              <a:t>140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   print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"You may enter the Cobra train"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sz="2400" dirty="0" err="1">
                <a:solidFill>
                  <a:srgbClr val="0000FF"/>
                </a:solidFill>
                <a:latin typeface="Varela Round" panose="00000500000000000000" pitchFamily="2" charset="-79"/>
              </a:rPr>
              <a:t>elif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(height&lt;</a:t>
            </a:r>
            <a:r>
              <a:rPr lang="en-US" sz="2400" dirty="0">
                <a:solidFill>
                  <a:srgbClr val="09885A"/>
                </a:solidFill>
                <a:latin typeface="Varela Round" panose="00000500000000000000" pitchFamily="2" charset="-79"/>
              </a:rPr>
              <a:t>160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   print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"You may enter the Anaconda train"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else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: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   print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"You may enter all trains"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63023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99228C1D-A17F-43C3-894B-39D305E9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</a:t>
            </a:r>
          </a:p>
        </p:txBody>
      </p:sp>
      <p:sp>
        <p:nvSpPr>
          <p:cNvPr id="8" name="מציין מיקום טקסט 13">
            <a:extLst>
              <a:ext uri="{FF2B5EF4-FFF2-40B4-BE49-F238E27FC236}">
                <a16:creationId xmlns:a16="http://schemas.microsoft.com/office/drawing/2014/main" xmlns="" id="{5F073F6F-B06E-4677-A445-F6E702C2E6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נלמד על תנאי באמצעות מקרה פרטי</a:t>
            </a:r>
          </a:p>
        </p:txBody>
      </p:sp>
      <p:sp>
        <p:nvSpPr>
          <p:cNvPr id="9" name="מציין מיקום תוכן 8">
            <a:extLst>
              <a:ext uri="{FF2B5EF4-FFF2-40B4-BE49-F238E27FC236}">
                <a16:creationId xmlns:a16="http://schemas.microsoft.com/office/drawing/2014/main" xmlns="" id="{976EFD1C-2C83-406B-A4FA-8AEE22957B5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he-IL" dirty="0"/>
              <a:t>נניח שאתם בונים עדשה המגיבה למצב הרוח שלכם לפי המקרים הבאים:</a:t>
            </a:r>
          </a:p>
          <a:p>
            <a:pPr marL="0" indent="0" algn="ctr">
              <a:buNone/>
            </a:pPr>
            <a:endParaRPr lang="he-IL" dirty="0"/>
          </a:p>
          <a:p>
            <a:pPr marL="0" indent="0">
              <a:buNone/>
            </a:pPr>
            <a:r>
              <a:rPr lang="he-IL" b="1" dirty="0">
                <a:solidFill>
                  <a:srgbClr val="11A4AB"/>
                </a:solidFill>
              </a:rPr>
              <a:t>אם</a:t>
            </a:r>
            <a:r>
              <a:rPr lang="he-IL" dirty="0"/>
              <a:t> אתם עצובים היא תהפוך </a:t>
            </a:r>
            <a:r>
              <a:rPr lang="he-I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לכחולה</a:t>
            </a:r>
            <a:r>
              <a:rPr lang="en-US" dirty="0"/>
              <a:t/>
            </a:r>
            <a:br>
              <a:rPr lang="en-US" dirty="0"/>
            </a:br>
            <a:r>
              <a:rPr lang="he-IL" b="1" dirty="0">
                <a:solidFill>
                  <a:srgbClr val="11A4AB"/>
                </a:solidFill>
              </a:rPr>
              <a:t>אם</a:t>
            </a:r>
            <a:r>
              <a:rPr lang="he-IL" dirty="0"/>
              <a:t> אתם שמחים היא תהפוך </a:t>
            </a:r>
            <a:r>
              <a:rPr lang="he-IL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לוורודה </a:t>
            </a:r>
          </a:p>
          <a:p>
            <a:pPr marL="0" indent="0">
              <a:buNone/>
            </a:pPr>
            <a:r>
              <a:rPr lang="he-IL" b="1" dirty="0">
                <a:solidFill>
                  <a:srgbClr val="11A4AB"/>
                </a:solidFill>
              </a:rPr>
              <a:t>אם</a:t>
            </a:r>
            <a:r>
              <a:rPr lang="he-IL" dirty="0"/>
              <a:t> אתם כועסים היא תהפוך </a:t>
            </a:r>
            <a:r>
              <a:rPr lang="he-IL" b="1" dirty="0">
                <a:solidFill>
                  <a:schemeClr val="accent2"/>
                </a:solidFill>
              </a:rPr>
              <a:t>לאדומה</a:t>
            </a:r>
          </a:p>
          <a:p>
            <a:pPr marL="0" indent="0">
              <a:buNone/>
            </a:pPr>
            <a:r>
              <a:rPr lang="he-IL" b="1" dirty="0">
                <a:solidFill>
                  <a:srgbClr val="11A4AB"/>
                </a:solidFill>
              </a:rPr>
              <a:t>אם</a:t>
            </a:r>
            <a:r>
              <a:rPr lang="he-IL" dirty="0"/>
              <a:t> אתם מקנאים היא תהפוך </a:t>
            </a:r>
            <a:r>
              <a:rPr lang="he-IL" b="1" dirty="0">
                <a:solidFill>
                  <a:schemeClr val="accent6"/>
                </a:solidFill>
              </a:rPr>
              <a:t>לירוקה</a:t>
            </a:r>
          </a:p>
        </p:txBody>
      </p:sp>
      <p:pic>
        <p:nvPicPr>
          <p:cNvPr id="3" name="צחוקי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" y="2161271"/>
            <a:ext cx="5924509" cy="3264070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84" y="4868697"/>
            <a:ext cx="1113288" cy="111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9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תנאים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724619" y="941993"/>
            <a:ext cx="10112071" cy="4653801"/>
          </a:xfrm>
        </p:spPr>
        <p:txBody>
          <a:bodyPr>
            <a:noAutofit/>
          </a:bodyPr>
          <a:lstStyle/>
          <a:p>
            <a:pPr marL="0" indent="0" algn="ctr" rtl="0">
              <a:buNone/>
            </a:pPr>
            <a:r>
              <a:rPr lang="he-IL" b="1" dirty="0">
                <a:solidFill>
                  <a:srgbClr val="C00000"/>
                </a:solidFill>
              </a:rPr>
              <a:t>כניסה לפארק השעשועים</a:t>
            </a:r>
          </a:p>
          <a:p>
            <a:pPr marL="0" indent="0" algn="ctr" rtl="0">
              <a:buNone/>
            </a:pPr>
            <a:r>
              <a:rPr lang="he-IL" b="1" dirty="0">
                <a:solidFill>
                  <a:srgbClr val="12B4BC"/>
                </a:solidFill>
              </a:rPr>
              <a:t>עבור הקלט 170 </a:t>
            </a:r>
            <a:r>
              <a:rPr lang="he-IL" b="1" dirty="0" err="1">
                <a:solidFill>
                  <a:srgbClr val="12B4BC"/>
                </a:solidFill>
              </a:rPr>
              <a:t>סמ</a:t>
            </a:r>
            <a:r>
              <a:rPr lang="he-IL" b="1" dirty="0">
                <a:solidFill>
                  <a:srgbClr val="12B4BC"/>
                </a:solidFill>
              </a:rPr>
              <a:t>' מה יהיה הפלט?</a:t>
            </a:r>
            <a:endParaRPr lang="en-US" b="1" dirty="0">
              <a:solidFill>
                <a:srgbClr val="12B4BC"/>
              </a:solidFill>
            </a:endParaRPr>
          </a:p>
          <a:p>
            <a:pPr marL="0" indent="0" algn="l" rtl="0">
              <a:buNone/>
            </a:pPr>
            <a:r>
              <a:rPr lang="en-US" sz="1800" dirty="0"/>
              <a:t>	 </a:t>
            </a:r>
            <a:endParaRPr lang="he-IL" sz="18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6" y="4630329"/>
            <a:ext cx="1148675" cy="1148675"/>
          </a:xfrm>
          <a:prstGeom prst="rect">
            <a:avLst/>
          </a:prstGeom>
        </p:spPr>
      </p:pic>
      <p:grpSp>
        <p:nvGrpSpPr>
          <p:cNvPr id="8" name="קבוצה 7"/>
          <p:cNvGrpSpPr/>
          <p:nvPr/>
        </p:nvGrpSpPr>
        <p:grpSpPr>
          <a:xfrm>
            <a:off x="8810822" y="1955567"/>
            <a:ext cx="3213956" cy="3723054"/>
            <a:chOff x="3927980" y="1533283"/>
            <a:chExt cx="2985439" cy="3419869"/>
          </a:xfrm>
        </p:grpSpPr>
        <p:graphicFrame>
          <p:nvGraphicFramePr>
            <p:cNvPr id="9" name="דיאגרמה 8"/>
            <p:cNvGraphicFramePr/>
            <p:nvPr/>
          </p:nvGraphicFramePr>
          <p:xfrm>
            <a:off x="3927980" y="1722217"/>
            <a:ext cx="2985439" cy="323093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0" name="מלבן 9"/>
            <p:cNvSpPr/>
            <p:nvPr/>
          </p:nvSpPr>
          <p:spPr>
            <a:xfrm>
              <a:off x="5031594" y="1533283"/>
              <a:ext cx="1189097" cy="9856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he-IL" sz="7200" b="1" dirty="0">
                  <a:ln/>
                  <a:solidFill>
                    <a:sysClr val="windowText" lastClr="000000"/>
                  </a:solidFill>
                  <a:effectLst>
                    <a:outerShdw blurRad="38100" dist="19050" dir="2700000" algn="tl" rotWithShape="0">
                      <a:srgbClr val="002060">
                        <a:lumMod val="50000"/>
                        <a:alpha val="40000"/>
                      </a:srgbClr>
                    </a:outerShdw>
                  </a:effectLst>
                </a:rPr>
                <a:t>מעגל ההצלחה שלנו</a:t>
              </a:r>
            </a:p>
          </p:txBody>
        </p:sp>
      </p:grpSp>
      <p:sp>
        <p:nvSpPr>
          <p:cNvPr id="4" name="מלבן 3"/>
          <p:cNvSpPr/>
          <p:nvPr/>
        </p:nvSpPr>
        <p:spPr>
          <a:xfrm>
            <a:off x="1612058" y="2246019"/>
            <a:ext cx="83868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height=</a:t>
            </a:r>
            <a:r>
              <a:rPr lang="en-US" sz="2400" dirty="0" err="1">
                <a:solidFill>
                  <a:srgbClr val="0000FF"/>
                </a:solidFill>
                <a:latin typeface="Varela Round" panose="00000500000000000000" pitchFamily="2" charset="-79"/>
              </a:rPr>
              <a:t>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input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"Enter height in cm:"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))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if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(height&lt;</a:t>
            </a:r>
            <a:r>
              <a:rPr lang="en-US" sz="2400" dirty="0">
                <a:solidFill>
                  <a:srgbClr val="09885A"/>
                </a:solidFill>
                <a:latin typeface="Varela Round" panose="00000500000000000000" pitchFamily="2" charset="-79"/>
              </a:rPr>
              <a:t>120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   print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"Sorry, you may not enter a train"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sz="2400" dirty="0" err="1">
                <a:solidFill>
                  <a:srgbClr val="0000FF"/>
                </a:solidFill>
                <a:latin typeface="Varela Round" panose="00000500000000000000" pitchFamily="2" charset="-79"/>
              </a:rPr>
              <a:t>elif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(height&lt;</a:t>
            </a:r>
            <a:r>
              <a:rPr lang="en-US" sz="2400" dirty="0">
                <a:solidFill>
                  <a:srgbClr val="09885A"/>
                </a:solidFill>
                <a:latin typeface="Varela Round" panose="00000500000000000000" pitchFamily="2" charset="-79"/>
              </a:rPr>
              <a:t>140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   print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"You may enter the Cobra train"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sz="2400" dirty="0" err="1">
                <a:solidFill>
                  <a:srgbClr val="0000FF"/>
                </a:solidFill>
                <a:latin typeface="Varela Round" panose="00000500000000000000" pitchFamily="2" charset="-79"/>
              </a:rPr>
              <a:t>elif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 (height&lt;</a:t>
            </a:r>
            <a:r>
              <a:rPr lang="en-US" sz="2400" dirty="0">
                <a:solidFill>
                  <a:srgbClr val="09885A"/>
                </a:solidFill>
                <a:latin typeface="Varela Round" panose="00000500000000000000" pitchFamily="2" charset="-79"/>
              </a:rPr>
              <a:t>160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):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   print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"You may enter the Anaconda train"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else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:</a:t>
            </a:r>
          </a:p>
          <a:p>
            <a:pPr algn="l" rtl="0"/>
            <a:r>
              <a:rPr lang="en-US" sz="2400" dirty="0">
                <a:solidFill>
                  <a:srgbClr val="0000FF"/>
                </a:solidFill>
                <a:latin typeface="Varela Round" panose="00000500000000000000" pitchFamily="2" charset="-79"/>
              </a:rPr>
              <a:t>   print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400" dirty="0">
                <a:solidFill>
                  <a:srgbClr val="A31515"/>
                </a:solidFill>
                <a:latin typeface="Varela Round" panose="00000500000000000000" pitchFamily="2" charset="-79"/>
              </a:rPr>
              <a:t>"You may enter all trains"</a:t>
            </a:r>
            <a:r>
              <a:rPr lang="en-US" sz="24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705401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כתיבה מקוצרת ייחודית </a:t>
            </a:r>
            <a:r>
              <a:rPr lang="he-IL" dirty="0" err="1"/>
              <a:t>לפייתון</a:t>
            </a:r>
            <a:endParaRPr lang="he-IL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72860" y="4983552"/>
            <a:ext cx="36870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e-IL" altLang="he-IL" sz="1100" dirty="0">
                <a:solidFill>
                  <a:srgbClr val="002060"/>
                </a:solidFill>
              </a:rPr>
              <a:t> </a:t>
            </a:r>
            <a:endParaRPr lang="he-IL" altLang="he-IL" dirty="0">
              <a:solidFill>
                <a:srgbClr val="002060"/>
              </a:solidFill>
              <a:latin typeface="Varela Round" panose="00000500000000000000" pitchFamily="2" charset="-79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35502" y="5507489"/>
            <a:ext cx="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he-IL" altLang="he-IL" dirty="0">
              <a:solidFill>
                <a:srgbClr val="002060"/>
              </a:solidFill>
              <a:latin typeface="Varela Round" panose="00000500000000000000" pitchFamily="2" charset="-79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296237" y="1707958"/>
            <a:ext cx="1126374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 err="1">
                <a:solidFill>
                  <a:srgbClr val="000000"/>
                </a:solidFill>
                <a:latin typeface="Varela Round" panose="00000500000000000000" pitchFamily="2" charset="-79"/>
              </a:rPr>
              <a:t>a,b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=</a:t>
            </a:r>
            <a:r>
              <a:rPr lang="en-US" sz="2800" dirty="0">
                <a:solidFill>
                  <a:srgbClr val="09885A"/>
                </a:solidFill>
                <a:latin typeface="Varela Round" panose="00000500000000000000" pitchFamily="2" charset="-79"/>
              </a:rPr>
              <a:t>5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,</a:t>
            </a:r>
            <a:r>
              <a:rPr lang="en-US" sz="2800" dirty="0">
                <a:solidFill>
                  <a:srgbClr val="09885A"/>
                </a:solidFill>
                <a:latin typeface="Varela Round" panose="00000500000000000000" pitchFamily="2" charset="-79"/>
              </a:rPr>
              <a:t>6</a:t>
            </a:r>
            <a:endParaRPr lang="en-US" sz="2800" dirty="0">
              <a:solidFill>
                <a:srgbClr val="000000"/>
              </a:solidFill>
              <a:latin typeface="Varela Round" panose="00000500000000000000" pitchFamily="2" charset="-79"/>
            </a:endParaRPr>
          </a:p>
          <a:p>
            <a:pPr algn="l" rtl="0"/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/>
            </a:r>
            <a:b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</a:b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x = </a:t>
            </a:r>
            <a:r>
              <a:rPr lang="en-US" sz="2800" dirty="0">
                <a:solidFill>
                  <a:srgbClr val="09885A"/>
                </a:solidFill>
                <a:latin typeface="Varela Round" panose="00000500000000000000" pitchFamily="2" charset="-79"/>
              </a:rPr>
              <a:t>10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Varela Round" panose="00000500000000000000" pitchFamily="2" charset="-79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 a &gt; b </a:t>
            </a:r>
            <a:r>
              <a:rPr lang="en-US" sz="2800" dirty="0">
                <a:solidFill>
                  <a:srgbClr val="0000FF"/>
                </a:solidFill>
                <a:latin typeface="Varela Round" panose="00000500000000000000" pitchFamily="2" charset="-79"/>
              </a:rPr>
              <a:t>else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sz="2800" dirty="0">
                <a:solidFill>
                  <a:srgbClr val="09885A"/>
                </a:solidFill>
                <a:latin typeface="Varela Round" panose="00000500000000000000" pitchFamily="2" charset="-79"/>
              </a:rPr>
              <a:t>11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</a:p>
          <a:p>
            <a:pPr algn="l" rtl="0"/>
            <a:r>
              <a:rPr lang="en-US" sz="2800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(x)</a:t>
            </a:r>
          </a:p>
          <a:p>
            <a:pPr algn="l" rtl="0"/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x = a &gt; b </a:t>
            </a:r>
            <a:r>
              <a:rPr lang="en-US" sz="2800" dirty="0">
                <a:solidFill>
                  <a:srgbClr val="0000FF"/>
                </a:solidFill>
                <a:latin typeface="Varela Round" panose="00000500000000000000" pitchFamily="2" charset="-79"/>
              </a:rPr>
              <a:t>and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sz="2800" dirty="0">
                <a:solidFill>
                  <a:srgbClr val="09885A"/>
                </a:solidFill>
                <a:latin typeface="Varela Round" panose="00000500000000000000" pitchFamily="2" charset="-79"/>
              </a:rPr>
              <a:t>10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Varela Round" panose="00000500000000000000" pitchFamily="2" charset="-79"/>
              </a:rPr>
              <a:t>or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sz="2800" dirty="0">
                <a:solidFill>
                  <a:srgbClr val="09885A"/>
                </a:solidFill>
                <a:latin typeface="Varela Round" panose="00000500000000000000" pitchFamily="2" charset="-79"/>
              </a:rPr>
              <a:t>11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</a:p>
          <a:p>
            <a:pPr algn="l" rtl="0"/>
            <a:r>
              <a:rPr lang="en-US" sz="2800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(x)</a:t>
            </a:r>
          </a:p>
          <a:p>
            <a:pPr algn="l" rtl="0"/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/>
            </a:r>
            <a:b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</a:br>
            <a:r>
              <a:rPr lang="en-US" sz="2800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Varela Round" panose="00000500000000000000" pitchFamily="2" charset="-79"/>
              </a:rPr>
              <a:t>"a is bigger"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) </a:t>
            </a:r>
            <a:r>
              <a:rPr lang="en-US" sz="2800" dirty="0">
                <a:solidFill>
                  <a:srgbClr val="0000FF"/>
                </a:solidFill>
                <a:latin typeface="Varela Round" panose="00000500000000000000" pitchFamily="2" charset="-79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 a &gt; b </a:t>
            </a:r>
            <a:r>
              <a:rPr lang="en-US" sz="2800" dirty="0">
                <a:solidFill>
                  <a:srgbClr val="0000FF"/>
                </a:solidFill>
                <a:latin typeface="Varela Round" panose="00000500000000000000" pitchFamily="2" charset="-79"/>
              </a:rPr>
              <a:t>else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Varela Round" panose="00000500000000000000" pitchFamily="2" charset="-79"/>
              </a:rPr>
              <a:t>print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Varela Round" panose="00000500000000000000" pitchFamily="2" charset="-79"/>
              </a:rPr>
              <a:t>"b is bigger"</a:t>
            </a:r>
            <a:r>
              <a:rPr lang="en-US" sz="2800" dirty="0">
                <a:solidFill>
                  <a:srgbClr val="000000"/>
                </a:solidFill>
                <a:latin typeface="Varela Round" panose="00000500000000000000" pitchFamily="2" charset="-79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293674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נסכם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8" y="4623809"/>
            <a:ext cx="949112" cy="949112"/>
          </a:xfrm>
          <a:prstGeom prst="rect">
            <a:avLst/>
          </a:prstGeom>
        </p:spPr>
      </p:pic>
      <p:sp>
        <p:nvSpPr>
          <p:cNvPr id="5" name="מלבן 4"/>
          <p:cNvSpPr/>
          <p:nvPr/>
        </p:nvSpPr>
        <p:spPr>
          <a:xfrm>
            <a:off x="345057" y="1559568"/>
            <a:ext cx="111453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תנאי הוא שאלה שהתשובה אליה היא אמת </a:t>
            </a:r>
            <a:r>
              <a:rPr lang="he-IL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(</a:t>
            </a: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True</a:t>
            </a:r>
            <a:r>
              <a:rPr lang="he-IL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) </a:t>
            </a:r>
            <a:r>
              <a:rPr lang="he-IL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או שקר </a:t>
            </a:r>
            <a:r>
              <a:rPr lang="he-IL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(</a:t>
            </a: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False</a:t>
            </a:r>
            <a:r>
              <a:rPr lang="he-IL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) </a:t>
            </a:r>
          </a:p>
          <a:p>
            <a:endParaRPr lang="he-IL" sz="24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he-IL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באמצעות תנאים מקבלים תשובות להשוואות.</a:t>
            </a:r>
          </a:p>
          <a:p>
            <a:endParaRPr lang="he-IL" sz="24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he-IL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משתמשים באופרטורים לשם השוואה:</a:t>
            </a:r>
          </a:p>
          <a:p>
            <a:r>
              <a:rPr lang="he-IL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שווה :	 		</a:t>
            </a:r>
            <a:r>
              <a:rPr lang="en-US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en-US" sz="2400" b="1" dirty="0">
                <a:solidFill>
                  <a:srgbClr val="DC143C"/>
                </a:solidFill>
                <a:latin typeface="Varela Round" panose="00000500000000000000" pitchFamily="2" charset="-79"/>
              </a:rPr>
              <a:t>a == b</a:t>
            </a:r>
            <a:endParaRPr lang="en-US" sz="24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he-IL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שונה</a:t>
            </a:r>
            <a:r>
              <a:rPr lang="en-US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e-IL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:			</a:t>
            </a:r>
            <a:r>
              <a:rPr lang="en-US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en-US" sz="2400" b="1" dirty="0">
                <a:solidFill>
                  <a:srgbClr val="DC143C"/>
                </a:solidFill>
                <a:latin typeface="Varela Round" panose="00000500000000000000" pitchFamily="2" charset="-79"/>
              </a:rPr>
              <a:t>a != b</a:t>
            </a:r>
            <a:endParaRPr lang="en-US" sz="24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he-IL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קטן מ :			</a:t>
            </a:r>
            <a:r>
              <a:rPr lang="en-US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en-US" sz="2400" b="1" dirty="0">
                <a:solidFill>
                  <a:srgbClr val="DC143C"/>
                </a:solidFill>
                <a:latin typeface="Varela Round" panose="00000500000000000000" pitchFamily="2" charset="-79"/>
              </a:rPr>
              <a:t>a &lt; b	</a:t>
            </a:r>
            <a:endParaRPr lang="en-US" sz="24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he-IL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קטן גדול מ :		</a:t>
            </a:r>
            <a:r>
              <a:rPr lang="en-US" sz="2400" b="1" dirty="0">
                <a:solidFill>
                  <a:srgbClr val="DC143C"/>
                </a:solidFill>
                <a:latin typeface="Varela Round" panose="00000500000000000000" pitchFamily="2" charset="-79"/>
              </a:rPr>
              <a:t>a &lt;= b</a:t>
            </a:r>
            <a:endParaRPr lang="en-US" sz="24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he-IL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גדול מ:			</a:t>
            </a:r>
            <a:r>
              <a:rPr lang="en-US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en-US" sz="2400" b="1" dirty="0">
                <a:solidFill>
                  <a:srgbClr val="DC143C"/>
                </a:solidFill>
                <a:latin typeface="Varela Round" panose="00000500000000000000" pitchFamily="2" charset="-79"/>
              </a:rPr>
              <a:t>a &gt; b</a:t>
            </a:r>
            <a:endParaRPr lang="en-US" sz="24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he-IL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גדול קטן מ :		</a:t>
            </a:r>
            <a:r>
              <a:rPr lang="en-US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en-US" sz="2400" b="1" dirty="0">
                <a:solidFill>
                  <a:srgbClr val="DC143C"/>
                </a:solidFill>
                <a:latin typeface="Varela Round" panose="00000500000000000000" pitchFamily="2" charset="-79"/>
              </a:rPr>
              <a:t>a &gt;= b</a:t>
            </a:r>
            <a:endParaRPr lang="en-US" sz="24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5007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דף עבודה ותרגול עצמי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482" y="1056509"/>
            <a:ext cx="2276907" cy="3079133"/>
          </a:xfrm>
          <a:prstGeom prst="rect">
            <a:avLst/>
          </a:prstGeom>
        </p:spPr>
      </p:pic>
      <p:grpSp>
        <p:nvGrpSpPr>
          <p:cNvPr id="3" name="קבוצה 2"/>
          <p:cNvGrpSpPr/>
          <p:nvPr/>
        </p:nvGrpSpPr>
        <p:grpSpPr>
          <a:xfrm>
            <a:off x="-30702" y="4213796"/>
            <a:ext cx="4903887" cy="2037982"/>
            <a:chOff x="-30702" y="4637450"/>
            <a:chExt cx="4903887" cy="2037982"/>
          </a:xfrm>
        </p:grpSpPr>
        <p:pic>
          <p:nvPicPr>
            <p:cNvPr id="7" name="תמונה 6" descr="תמונה שמכילה אובייקט, שעון&#10;&#10;התיאור נוצר באופן אוטומטי">
              <a:extLst>
                <a:ext uri="{FF2B5EF4-FFF2-40B4-BE49-F238E27FC236}">
                  <a16:creationId xmlns:a16="http://schemas.microsoft.com/office/drawing/2014/main" xmlns="" id="{300B5EBA-5684-439B-82F6-2B288C3AC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3F2EE"/>
                </a:clrFrom>
                <a:clrTo>
                  <a:srgbClr val="F3F2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28" t="21296" r="8702"/>
            <a:stretch/>
          </p:blipFill>
          <p:spPr>
            <a:xfrm flipH="1">
              <a:off x="-30702" y="4637450"/>
              <a:ext cx="2277745" cy="2037982"/>
            </a:xfrm>
            <a:prstGeom prst="rect">
              <a:avLst/>
            </a:prstGeom>
          </p:spPr>
        </p:pic>
        <p:sp>
          <p:nvSpPr>
            <p:cNvPr id="8" name="מלבן 7">
              <a:extLst>
                <a:ext uri="{FF2B5EF4-FFF2-40B4-BE49-F238E27FC236}">
                  <a16:creationId xmlns:a16="http://schemas.microsoft.com/office/drawing/2014/main" xmlns="" id="{D989127E-4432-4D24-8B7A-2550CB04B507}"/>
                </a:ext>
              </a:extLst>
            </p:cNvPr>
            <p:cNvSpPr/>
            <p:nvPr/>
          </p:nvSpPr>
          <p:spPr>
            <a:xfrm>
              <a:off x="2192643" y="5038405"/>
              <a:ext cx="268054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e-IL" sz="3600" b="1" dirty="0">
                  <a:solidFill>
                    <a:srgbClr val="192A72"/>
                  </a:solidFill>
                </a:rPr>
                <a:t>סרקו אותי</a:t>
              </a:r>
            </a:p>
          </p:txBody>
        </p:sp>
      </p:grpSp>
      <p:pic>
        <p:nvPicPr>
          <p:cNvPr id="4098" name="Picture 2" descr="https://lh6.googleusercontent.com/qxO7mE58qGomB24AS486gPe7FuKQwCPphyjtmWcOgGY4xa8pvvCsRO2KxM7UaW6FBtpf3BOBmojUvkJoneIV0TxNa8D7zEqdm8sia2CR3tkGp8w2vO09jZHqs-isyPg1wisbVl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417" y="1381689"/>
            <a:ext cx="2723504" cy="272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לבן 5"/>
          <p:cNvSpPr/>
          <p:nvPr/>
        </p:nvSpPr>
        <p:spPr>
          <a:xfrm>
            <a:off x="6952006" y="4135642"/>
            <a:ext cx="2452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b="1" u="sng" dirty="0">
                <a:solidFill>
                  <a:srgbClr val="1155CC"/>
                </a:solidFill>
                <a:latin typeface="Varela Round" panose="00000500000000000000" pitchFamily="2" charset="-79"/>
                <a:hlinkClick r:id="rId5"/>
              </a:rPr>
              <a:t>הסמכה 5 המשך תרגול</a:t>
            </a:r>
            <a:endParaRPr lang="he-IL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459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xmlns="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2" r="34234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xmlns="" id="{904EE8F9-32B7-45EB-8FC4-CC451E605118}"/>
              </a:ext>
            </a:extLst>
          </p:cNvPr>
          <p:cNvSpPr txBox="1"/>
          <p:nvPr/>
        </p:nvSpPr>
        <p:spPr>
          <a:xfrm>
            <a:off x="1385454" y="3016112"/>
            <a:ext cx="10436297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350" algn="just"/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sz="28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xmlns="" id="{0276247E-F89D-4BE1-B3D6-7FE06BEB5A42}"/>
              </a:ext>
            </a:extLst>
          </p:cNvPr>
          <p:cNvSpPr/>
          <p:nvPr/>
        </p:nvSpPr>
        <p:spPr>
          <a:xfrm>
            <a:off x="795" y="1838476"/>
            <a:ext cx="12190412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he-IL" sz="4800" b="1" dirty="0"/>
          </a:p>
          <a:p>
            <a:pPr marL="0" indent="0" algn="ctr">
              <a:buNone/>
            </a:pPr>
            <a:r>
              <a:rPr lang="he-IL" sz="4800" b="1" dirty="0"/>
              <a:t>שמתם      שמילת השאלה</a:t>
            </a:r>
            <a:r>
              <a:rPr lang="en-US" sz="4800" b="1" dirty="0"/>
              <a:t/>
            </a:r>
            <a:br>
              <a:rPr lang="en-US" sz="4800" b="1" dirty="0"/>
            </a:br>
            <a:r>
              <a:rPr lang="he-IL" sz="4800" b="1" dirty="0"/>
              <a:t> </a:t>
            </a:r>
            <a:r>
              <a:rPr lang="he-IL" sz="4800" b="1" dirty="0">
                <a:solidFill>
                  <a:srgbClr val="11A4AB"/>
                </a:solidFill>
              </a:rPr>
              <a:t>אם</a:t>
            </a:r>
            <a:r>
              <a:rPr lang="he-IL" sz="4800" b="1" dirty="0"/>
              <a:t> חוזרת...</a:t>
            </a:r>
          </a:p>
          <a:p>
            <a:pPr marL="0" indent="0" algn="ctr">
              <a:buNone/>
            </a:pPr>
            <a:r>
              <a:rPr lang="he-IL" sz="4800" b="1" dirty="0"/>
              <a:t>ו...באנגלית </a:t>
            </a:r>
            <a:r>
              <a:rPr lang="en-US" sz="4800" b="1" dirty="0">
                <a:solidFill>
                  <a:srgbClr val="11A4AB"/>
                </a:solidFill>
              </a:rPr>
              <a:t>if</a:t>
            </a:r>
            <a:endParaRPr lang="he-IL" sz="4800" b="1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8" y="5090160"/>
            <a:ext cx="1113288" cy="1113288"/>
          </a:xfrm>
          <a:prstGeom prst="rect">
            <a:avLst/>
          </a:prstGeom>
        </p:spPr>
      </p:pic>
      <p:sp>
        <p:nvSpPr>
          <p:cNvPr id="3" name="לב 2"/>
          <p:cNvSpPr/>
          <p:nvPr/>
        </p:nvSpPr>
        <p:spPr>
          <a:xfrm>
            <a:off x="6792997" y="2324552"/>
            <a:ext cx="850094" cy="805916"/>
          </a:xfrm>
          <a:prstGeom prst="hear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285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7">
            <a:extLst>
              <a:ext uri="{FF2B5EF4-FFF2-40B4-BE49-F238E27FC236}">
                <a16:creationId xmlns:a16="http://schemas.microsoft.com/office/drawing/2014/main" xmlns="" id="{FA299B74-4899-42E8-A4AA-AF4B72C3F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xmlns="" id="{4CED9733-0A36-407F-9494-8B8D744E45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072449" y="1449329"/>
            <a:ext cx="8212766" cy="4152517"/>
          </a:xfrm>
        </p:spPr>
        <p:txBody>
          <a:bodyPr/>
          <a:lstStyle/>
          <a:p>
            <a:pPr marL="96848" indent="0" algn="ctr">
              <a:buNone/>
            </a:pPr>
            <a:r>
              <a:rPr lang="he-IL" sz="3200" b="1" dirty="0"/>
              <a:t>תנאי הוא שאלה שהתשובה שלה היא</a:t>
            </a:r>
          </a:p>
          <a:p>
            <a:pPr marL="96848" indent="0">
              <a:buNone/>
            </a:pPr>
            <a:endParaRPr lang="he-IL" dirty="0"/>
          </a:p>
          <a:p>
            <a:pPr marL="96848" indent="0">
              <a:buNone/>
            </a:pPr>
            <a:endParaRPr lang="he-IL" dirty="0"/>
          </a:p>
          <a:p>
            <a:pPr marL="96848" indent="0">
              <a:buNone/>
            </a:pPr>
            <a:r>
              <a:rPr lang="he-IL" dirty="0"/>
              <a:t>			       </a:t>
            </a:r>
            <a:r>
              <a:rPr lang="he-IL" sz="4000" b="1" dirty="0">
                <a:solidFill>
                  <a:srgbClr val="12B4BC"/>
                </a:solidFill>
              </a:rPr>
              <a:t>או</a:t>
            </a:r>
          </a:p>
          <a:p>
            <a:pPr marL="96848" indent="0">
              <a:buNone/>
            </a:pPr>
            <a:endParaRPr lang="he-IL" sz="4000" b="1" dirty="0"/>
          </a:p>
          <a:p>
            <a:pPr marL="96848" indent="0">
              <a:buNone/>
            </a:pPr>
            <a:r>
              <a:rPr lang="he-IL" sz="4000" b="1" dirty="0"/>
              <a:t>             </a:t>
            </a:r>
            <a:r>
              <a:rPr lang="en-US" sz="4000" b="1" dirty="0">
                <a:solidFill>
                  <a:srgbClr val="12B4BC"/>
                </a:solidFill>
              </a:rPr>
              <a:t>or</a:t>
            </a:r>
            <a:r>
              <a:rPr lang="he-IL" dirty="0"/>
              <a:t>	</a:t>
            </a:r>
          </a:p>
        </p:txBody>
      </p:sp>
      <p:sp>
        <p:nvSpPr>
          <p:cNvPr id="7" name="תרשים זרימה: מסיים 6">
            <a:extLst>
              <a:ext uri="{FF2B5EF4-FFF2-40B4-BE49-F238E27FC236}">
                <a16:creationId xmlns:a16="http://schemas.microsoft.com/office/drawing/2014/main" xmlns="" id="{65CF19B0-B50C-40AD-BC08-14E9353DC465}"/>
              </a:ext>
            </a:extLst>
          </p:cNvPr>
          <p:cNvSpPr/>
          <p:nvPr/>
        </p:nvSpPr>
        <p:spPr>
          <a:xfrm>
            <a:off x="7403143" y="2518676"/>
            <a:ext cx="2632363" cy="1246909"/>
          </a:xfrm>
          <a:prstGeom prst="flowChartTermina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b="1" dirty="0">
                <a:solidFill>
                  <a:prstClr val="white"/>
                </a:solidFill>
              </a:rPr>
              <a:t>אמת</a:t>
            </a:r>
            <a:endParaRPr lang="he-IL" sz="2000" b="1" dirty="0">
              <a:solidFill>
                <a:prstClr val="white"/>
              </a:solidFill>
            </a:endParaRPr>
          </a:p>
        </p:txBody>
      </p:sp>
      <p:sp>
        <p:nvSpPr>
          <p:cNvPr id="8" name="תרשים זרימה: מסיים 7">
            <a:extLst>
              <a:ext uri="{FF2B5EF4-FFF2-40B4-BE49-F238E27FC236}">
                <a16:creationId xmlns:a16="http://schemas.microsoft.com/office/drawing/2014/main" xmlns="" id="{582F3B17-6891-4A2A-BE13-6C3615478511}"/>
              </a:ext>
            </a:extLst>
          </p:cNvPr>
          <p:cNvSpPr/>
          <p:nvPr/>
        </p:nvSpPr>
        <p:spPr>
          <a:xfrm>
            <a:off x="2072449" y="2518676"/>
            <a:ext cx="2632363" cy="1246909"/>
          </a:xfrm>
          <a:prstGeom prst="flowChartTerminator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b="1" dirty="0">
                <a:solidFill>
                  <a:prstClr val="white"/>
                </a:solidFill>
              </a:rPr>
              <a:t>שקר</a:t>
            </a:r>
            <a:endParaRPr lang="he-IL" sz="2000" b="1" dirty="0">
              <a:solidFill>
                <a:prstClr val="white"/>
              </a:solidFill>
            </a:endParaRPr>
          </a:p>
        </p:txBody>
      </p:sp>
      <p:sp>
        <p:nvSpPr>
          <p:cNvPr id="9" name="תרשים זרימה: מסיים 8">
            <a:extLst>
              <a:ext uri="{FF2B5EF4-FFF2-40B4-BE49-F238E27FC236}">
                <a16:creationId xmlns:a16="http://schemas.microsoft.com/office/drawing/2014/main" xmlns="" id="{65CF19B0-B50C-40AD-BC08-14E9353DC465}"/>
              </a:ext>
            </a:extLst>
          </p:cNvPr>
          <p:cNvSpPr/>
          <p:nvPr/>
        </p:nvSpPr>
        <p:spPr>
          <a:xfrm>
            <a:off x="7403143" y="4002391"/>
            <a:ext cx="2632363" cy="1246909"/>
          </a:xfrm>
          <a:prstGeom prst="flowChartTermina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True</a:t>
            </a:r>
            <a:endParaRPr lang="he-IL" sz="2000" b="1" dirty="0">
              <a:solidFill>
                <a:prstClr val="white"/>
              </a:solidFill>
            </a:endParaRPr>
          </a:p>
        </p:txBody>
      </p:sp>
      <p:sp>
        <p:nvSpPr>
          <p:cNvPr id="12" name="תרשים זרימה: מסיים 11">
            <a:extLst>
              <a:ext uri="{FF2B5EF4-FFF2-40B4-BE49-F238E27FC236}">
                <a16:creationId xmlns:a16="http://schemas.microsoft.com/office/drawing/2014/main" xmlns="" id="{582F3B17-6891-4A2A-BE13-6C3615478511}"/>
              </a:ext>
            </a:extLst>
          </p:cNvPr>
          <p:cNvSpPr/>
          <p:nvPr/>
        </p:nvSpPr>
        <p:spPr>
          <a:xfrm>
            <a:off x="2072449" y="4002391"/>
            <a:ext cx="2632363" cy="1246909"/>
          </a:xfrm>
          <a:prstGeom prst="flowChartTerminator">
            <a:avLst/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F</a:t>
            </a:r>
            <a:r>
              <a:rPr lang="he-IL" sz="3600" b="1" dirty="0" err="1">
                <a:solidFill>
                  <a:prstClr val="white"/>
                </a:solidFill>
              </a:rPr>
              <a:t>alse</a:t>
            </a:r>
            <a:endParaRPr lang="he-IL" sz="2000" b="1" dirty="0">
              <a:solidFill>
                <a:prstClr val="white"/>
              </a:solidFill>
            </a:endParaRPr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54" y="5076114"/>
            <a:ext cx="1113288" cy="111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39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99228C1D-A17F-43C3-894B-39D305E9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</a:t>
            </a:r>
          </a:p>
        </p:txBody>
      </p:sp>
      <p:sp>
        <p:nvSpPr>
          <p:cNvPr id="8" name="מציין מיקום טקסט 13">
            <a:extLst>
              <a:ext uri="{FF2B5EF4-FFF2-40B4-BE49-F238E27FC236}">
                <a16:creationId xmlns:a16="http://schemas.microsoft.com/office/drawing/2014/main" xmlns="" id="{5F073F6F-B06E-4677-A445-F6E702C2E6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ננסח את השאלה כאלגוריתם מילולי באמצעות תנאים</a:t>
            </a:r>
          </a:p>
        </p:txBody>
      </p:sp>
      <p:sp>
        <p:nvSpPr>
          <p:cNvPr id="9" name="מציין מיקום תוכן 8">
            <a:extLst>
              <a:ext uri="{FF2B5EF4-FFF2-40B4-BE49-F238E27FC236}">
                <a16:creationId xmlns:a16="http://schemas.microsoft.com/office/drawing/2014/main" xmlns="" id="{976EFD1C-2C83-406B-A4FA-8AEE22957B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92209" y="1896350"/>
            <a:ext cx="6207579" cy="35221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e-IL" sz="2800" b="1" dirty="0">
                <a:solidFill>
                  <a:srgbClr val="11A4AB"/>
                </a:solidFill>
              </a:rPr>
              <a:t>האם</a:t>
            </a:r>
            <a:r>
              <a:rPr lang="he-IL" sz="2800" dirty="0"/>
              <a:t> את שמחה?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he-IL" sz="2800" dirty="0"/>
              <a:t>	</a:t>
            </a:r>
            <a:r>
              <a:rPr lang="he-IL" sz="2800" b="1" dirty="0">
                <a:solidFill>
                  <a:srgbClr val="11A4AB"/>
                </a:solidFill>
              </a:rPr>
              <a:t>אם </a:t>
            </a:r>
            <a:r>
              <a:rPr lang="he-IL" sz="2800" b="1" dirty="0">
                <a:solidFill>
                  <a:schemeClr val="accent2">
                    <a:lumMod val="75000"/>
                  </a:schemeClr>
                </a:solidFill>
              </a:rPr>
              <a:t>אמת </a:t>
            </a:r>
          </a:p>
          <a:p>
            <a:pPr marL="0" indent="0">
              <a:buNone/>
            </a:pPr>
            <a:r>
              <a:rPr lang="he-IL" sz="2800" b="1" dirty="0">
                <a:solidFill>
                  <a:srgbClr val="11A4AB"/>
                </a:solidFill>
              </a:rPr>
              <a:t>		</a:t>
            </a:r>
            <a:r>
              <a:rPr lang="he-IL" sz="2800" dirty="0"/>
              <a:t>הפוך עין </a:t>
            </a:r>
            <a:r>
              <a:rPr lang="he-IL" sz="28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לוורודה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11A4AB"/>
                </a:solidFill>
              </a:rPr>
              <a:t/>
            </a:r>
            <a:br>
              <a:rPr lang="en-US" sz="2800" b="1" dirty="0">
                <a:solidFill>
                  <a:srgbClr val="11A4AB"/>
                </a:solidFill>
              </a:rPr>
            </a:br>
            <a:r>
              <a:rPr lang="he-IL" sz="2800" b="1" dirty="0">
                <a:solidFill>
                  <a:srgbClr val="11A4AB"/>
                </a:solidFill>
              </a:rPr>
              <a:t>האם</a:t>
            </a:r>
            <a:r>
              <a:rPr lang="he-IL" sz="2800" dirty="0"/>
              <a:t> אתה עצוב?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he-IL" sz="2800" dirty="0"/>
              <a:t>	</a:t>
            </a:r>
            <a:r>
              <a:rPr lang="he-IL" sz="2800" b="1" dirty="0">
                <a:solidFill>
                  <a:srgbClr val="11A4AB"/>
                </a:solidFill>
              </a:rPr>
              <a:t>אם </a:t>
            </a:r>
            <a:r>
              <a:rPr lang="he-IL" sz="2800" b="1" dirty="0">
                <a:solidFill>
                  <a:schemeClr val="accent2">
                    <a:lumMod val="75000"/>
                  </a:schemeClr>
                </a:solidFill>
              </a:rPr>
              <a:t>אמת </a:t>
            </a:r>
          </a:p>
          <a:p>
            <a:pPr marL="0" indent="0">
              <a:buNone/>
            </a:pPr>
            <a:r>
              <a:rPr lang="he-IL" sz="2800" b="1" dirty="0">
                <a:solidFill>
                  <a:srgbClr val="11A4AB"/>
                </a:solidFill>
              </a:rPr>
              <a:t>		</a:t>
            </a:r>
            <a:r>
              <a:rPr lang="he-IL" sz="2800" dirty="0"/>
              <a:t>הפוך עין </a:t>
            </a:r>
            <a:r>
              <a:rPr lang="he-IL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לכחולה</a:t>
            </a:r>
          </a:p>
          <a:p>
            <a:pPr marL="0" indent="0">
              <a:buNone/>
            </a:pPr>
            <a:endParaRPr lang="he-IL" sz="28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57" y="4940041"/>
            <a:ext cx="1113288" cy="111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84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תנאים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e-IL" dirty="0"/>
              <a:t>דוגמאות לפסוקי אמת </a:t>
            </a:r>
            <a:r>
              <a:rPr lang="he-IL" dirty="0">
                <a:solidFill>
                  <a:srgbClr val="FF0000"/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</a:rPr>
              <a:t>True</a:t>
            </a:r>
            <a:r>
              <a:rPr lang="he-IL" dirty="0">
                <a:solidFill>
                  <a:srgbClr val="FF0000"/>
                </a:solidFill>
              </a:rPr>
              <a:t>) </a:t>
            </a:r>
            <a:r>
              <a:rPr lang="he-IL" dirty="0"/>
              <a:t>ושקר </a:t>
            </a:r>
            <a:r>
              <a:rPr lang="he-IL" dirty="0">
                <a:solidFill>
                  <a:srgbClr val="FF0000"/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</a:rPr>
              <a:t>False</a:t>
            </a:r>
            <a:r>
              <a:rPr lang="he-IL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quarter" idx="4"/>
          </p:nvPr>
        </p:nvSpPr>
        <p:spPr>
          <a:xfrm>
            <a:off x="3823854" y="1955900"/>
            <a:ext cx="5622290" cy="3522187"/>
          </a:xfrm>
        </p:spPr>
        <p:txBody>
          <a:bodyPr/>
          <a:lstStyle/>
          <a:p>
            <a:pPr marL="0" indent="0" algn="ctr">
              <a:buNone/>
            </a:pPr>
            <a:endParaRPr lang="he-IL" b="1" dirty="0"/>
          </a:p>
          <a:p>
            <a:pPr marL="0" indent="0" algn="ctr">
              <a:buNone/>
            </a:pPr>
            <a:r>
              <a:rPr lang="he-IL" b="1" dirty="0"/>
              <a:t>השמש זורחת כל בוקר </a:t>
            </a:r>
            <a:r>
              <a:rPr lang="he-IL" b="1" dirty="0">
                <a:solidFill>
                  <a:srgbClr val="00B050"/>
                </a:solidFill>
              </a:rPr>
              <a:t>-&gt;</a:t>
            </a:r>
            <a:r>
              <a:rPr lang="he-IL" b="1" dirty="0"/>
              <a:t> </a:t>
            </a:r>
            <a:r>
              <a:rPr lang="en-US" b="1" dirty="0">
                <a:solidFill>
                  <a:srgbClr val="C00000"/>
                </a:solidFill>
              </a:rPr>
              <a:t>True</a:t>
            </a:r>
          </a:p>
          <a:p>
            <a:pPr marL="0" indent="0" algn="ctr">
              <a:buNone/>
            </a:pPr>
            <a:r>
              <a:rPr lang="he-IL" b="1" dirty="0"/>
              <a:t>10 גדול מ 20 </a:t>
            </a:r>
            <a:r>
              <a:rPr lang="he-IL" b="1" dirty="0">
                <a:solidFill>
                  <a:srgbClr val="00B050"/>
                </a:solidFill>
              </a:rPr>
              <a:t>-&gt;</a:t>
            </a:r>
            <a:r>
              <a:rPr lang="he-IL" b="1" dirty="0"/>
              <a:t> </a:t>
            </a:r>
            <a:r>
              <a:rPr lang="en-US" b="1" dirty="0">
                <a:solidFill>
                  <a:srgbClr val="C00000"/>
                </a:solidFill>
              </a:rPr>
              <a:t>False</a:t>
            </a:r>
          </a:p>
          <a:p>
            <a:pPr marL="0" indent="0" algn="ctr">
              <a:buNone/>
            </a:pPr>
            <a:r>
              <a:rPr lang="he-IL" b="1" dirty="0"/>
              <a:t>ישראל היא מדינה </a:t>
            </a:r>
            <a:r>
              <a:rPr lang="he-IL" b="1" dirty="0">
                <a:solidFill>
                  <a:srgbClr val="00B050"/>
                </a:solidFill>
              </a:rPr>
              <a:t>-&gt;</a:t>
            </a:r>
            <a:r>
              <a:rPr lang="he-IL" b="1" dirty="0"/>
              <a:t> </a:t>
            </a:r>
            <a:r>
              <a:rPr lang="en-US" b="1" dirty="0">
                <a:solidFill>
                  <a:srgbClr val="C00000"/>
                </a:solidFill>
              </a:rPr>
              <a:t>True</a:t>
            </a:r>
          </a:p>
          <a:p>
            <a:pPr marL="0" indent="0" algn="ctr">
              <a:buNone/>
            </a:pPr>
            <a:r>
              <a:rPr lang="he-IL" b="1" dirty="0"/>
              <a:t>פסח הוא חג האביב </a:t>
            </a:r>
            <a:r>
              <a:rPr lang="he-IL" b="1" dirty="0">
                <a:solidFill>
                  <a:srgbClr val="00B050"/>
                </a:solidFill>
              </a:rPr>
              <a:t>-&gt;</a:t>
            </a:r>
            <a:r>
              <a:rPr lang="he-IL" b="1" dirty="0"/>
              <a:t> </a:t>
            </a:r>
            <a:r>
              <a:rPr lang="en-US" b="1" dirty="0">
                <a:solidFill>
                  <a:srgbClr val="C00000"/>
                </a:solidFill>
              </a:rPr>
              <a:t>True</a:t>
            </a:r>
          </a:p>
          <a:p>
            <a:pPr marL="0" indent="0" algn="ctr">
              <a:buNone/>
            </a:pPr>
            <a:r>
              <a:rPr lang="he-IL" b="1" dirty="0"/>
              <a:t>חתולים נובחים </a:t>
            </a:r>
            <a:r>
              <a:rPr lang="he-IL" b="1" dirty="0">
                <a:solidFill>
                  <a:srgbClr val="00B050"/>
                </a:solidFill>
              </a:rPr>
              <a:t>-&gt;</a:t>
            </a:r>
            <a:r>
              <a:rPr lang="he-IL" b="1" dirty="0"/>
              <a:t> </a:t>
            </a:r>
            <a:r>
              <a:rPr lang="en-US" b="1" dirty="0">
                <a:solidFill>
                  <a:srgbClr val="C00000"/>
                </a:solidFill>
              </a:rPr>
              <a:t>False</a:t>
            </a:r>
          </a:p>
          <a:p>
            <a:pPr marL="0" indent="0" algn="ctr">
              <a:buNone/>
            </a:pPr>
            <a:r>
              <a:rPr lang="en-US" b="1" dirty="0"/>
              <a:t>100</a:t>
            </a:r>
            <a:r>
              <a:rPr lang="he-IL" b="1" dirty="0"/>
              <a:t> גדול מ 20 </a:t>
            </a:r>
            <a:r>
              <a:rPr lang="he-IL" b="1" dirty="0">
                <a:solidFill>
                  <a:srgbClr val="00B050"/>
                </a:solidFill>
              </a:rPr>
              <a:t>-&gt;</a:t>
            </a:r>
            <a:r>
              <a:rPr lang="he-IL" b="1" dirty="0"/>
              <a:t> </a:t>
            </a:r>
            <a:r>
              <a:rPr lang="en-US" b="1" dirty="0">
                <a:solidFill>
                  <a:srgbClr val="C00000"/>
                </a:solidFill>
              </a:rPr>
              <a:t>True</a:t>
            </a:r>
            <a:endParaRPr lang="he-IL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774954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ערכת נושא Office">
  <a:themeElements>
    <a:clrScheme name="מערכת שידורים">
      <a:dk1>
        <a:srgbClr val="00206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התאמה אישית 3">
      <a:majorFont>
        <a:latin typeface="Varela Round"/>
        <a:ea typeface=""/>
        <a:cs typeface="Varela Round"/>
      </a:majorFont>
      <a:minorFont>
        <a:latin typeface="Varela Round"/>
        <a:ea typeface=""/>
        <a:cs typeface="Varela Roun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1466</Words>
  <Application>Microsoft Office PowerPoint</Application>
  <PresentationFormat>מסך רחב</PresentationFormat>
  <Paragraphs>499</Paragraphs>
  <Slides>54</Slides>
  <Notes>22</Notes>
  <HiddenSlides>0</HiddenSlides>
  <MMClips>3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54</vt:i4>
      </vt:variant>
    </vt:vector>
  </HeadingPairs>
  <TitlesOfParts>
    <vt:vector size="60" baseType="lpstr">
      <vt:lpstr>Arial</vt:lpstr>
      <vt:lpstr>Times New Roman</vt:lpstr>
      <vt:lpstr>Varela Round</vt:lpstr>
      <vt:lpstr>Verdana</vt:lpstr>
      <vt:lpstr>ערכת נושא Office</vt:lpstr>
      <vt:lpstr>1_ערכת נושא Office</vt:lpstr>
      <vt:lpstr>מערכת שידורים לאומית</vt:lpstr>
      <vt:lpstr>תנאים</vt:lpstr>
      <vt:lpstr>מה נלמד היום </vt:lpstr>
      <vt:lpstr>תנאים</vt:lpstr>
      <vt:lpstr>תנאים</vt:lpstr>
      <vt:lpstr>תנאים</vt:lpstr>
      <vt:lpstr>תנאים</vt:lpstr>
      <vt:lpstr>תנאים</vt:lpstr>
      <vt:lpstr>תנאים</vt:lpstr>
      <vt:lpstr>תנאים</vt:lpstr>
      <vt:lpstr>תנאים</vt:lpstr>
      <vt:lpstr>תנאים</vt:lpstr>
      <vt:lpstr>תנאים</vt:lpstr>
      <vt:lpstr>תנאים</vt:lpstr>
      <vt:lpstr>תנאים</vt:lpstr>
      <vt:lpstr>תנאים</vt:lpstr>
      <vt:lpstr>תנאים</vt:lpstr>
      <vt:lpstr>תנאים</vt:lpstr>
      <vt:lpstr>תנאים</vt:lpstr>
      <vt:lpstr>תנאים</vt:lpstr>
      <vt:lpstr>תנאים</vt:lpstr>
      <vt:lpstr>תנאים</vt:lpstr>
      <vt:lpstr>תנאים</vt:lpstr>
      <vt:lpstr>תנאי</vt:lpstr>
      <vt:lpstr>דף עבודה ותרגול עצמי</vt:lpstr>
      <vt:lpstr>תנאים וקלט אקראי</vt:lpstr>
      <vt:lpstr>תנאים וקלט אקראי</vt:lpstr>
      <vt:lpstr>תנאים וקלט אקראי</vt:lpstr>
      <vt:lpstr>משחק הניחושים</vt:lpstr>
      <vt:lpstr>מצגת של PowerPoint</vt:lpstr>
      <vt:lpstr>תנאים</vt:lpstr>
      <vt:lpstr>תנאים</vt:lpstr>
      <vt:lpstr>חידה מפעל הטלפונים</vt:lpstr>
      <vt:lpstr>חידה מפעל הניידים</vt:lpstr>
      <vt:lpstr>חידה מפעל הניידים</vt:lpstr>
      <vt:lpstr>חידה מפעל הניידים</vt:lpstr>
      <vt:lpstr>חידה מפעל הניידים</vt:lpstr>
      <vt:lpstr>חידה מפעל הניידים</vt:lpstr>
      <vt:lpstr>מצגת של PowerPoint</vt:lpstr>
      <vt:lpstr>חידה מפעל הניידים</vt:lpstr>
      <vt:lpstr>תנאים</vt:lpstr>
      <vt:lpstr>תנאים</vt:lpstr>
      <vt:lpstr>תנאים</vt:lpstr>
      <vt:lpstr>תנאים</vt:lpstr>
      <vt:lpstr>תנאים</vt:lpstr>
      <vt:lpstr>תנאים</vt:lpstr>
      <vt:lpstr>תנאים</vt:lpstr>
      <vt:lpstr>תנאים</vt:lpstr>
      <vt:lpstr>תנאים</vt:lpstr>
      <vt:lpstr>תנאים</vt:lpstr>
      <vt:lpstr>תנאים</vt:lpstr>
      <vt:lpstr>נסכם</vt:lpstr>
      <vt:lpstr>דף עבודה ותרגול עצמי</vt:lpstr>
      <vt:lpstr>מצגת של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מערכת שידורים לאומית</dc:title>
  <dc:creator>USER</dc:creator>
  <cp:lastModifiedBy>USER</cp:lastModifiedBy>
  <cp:revision>10</cp:revision>
  <dcterms:created xsi:type="dcterms:W3CDTF">2020-05-22T06:51:28Z</dcterms:created>
  <dcterms:modified xsi:type="dcterms:W3CDTF">2020-05-26T10:10:45Z</dcterms:modified>
</cp:coreProperties>
</file>