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3"/>
  </p:notesMasterIdLst>
  <p:sldIdLst>
    <p:sldId id="257" r:id="rId2"/>
    <p:sldId id="262" r:id="rId3"/>
    <p:sldId id="313" r:id="rId4"/>
    <p:sldId id="310" r:id="rId5"/>
    <p:sldId id="263" r:id="rId6"/>
    <p:sldId id="288" r:id="rId7"/>
    <p:sldId id="312" r:id="rId8"/>
    <p:sldId id="311" r:id="rId9"/>
    <p:sldId id="314" r:id="rId10"/>
    <p:sldId id="316" r:id="rId11"/>
    <p:sldId id="315" r:id="rId12"/>
    <p:sldId id="317" r:id="rId13"/>
    <p:sldId id="318" r:id="rId14"/>
    <p:sldId id="319" r:id="rId15"/>
    <p:sldId id="320" r:id="rId16"/>
    <p:sldId id="321" r:id="rId17"/>
    <p:sldId id="323" r:id="rId18"/>
    <p:sldId id="322" r:id="rId19"/>
    <p:sldId id="324" r:id="rId20"/>
    <p:sldId id="326" r:id="rId21"/>
    <p:sldId id="374" r:id="rId22"/>
    <p:sldId id="373" r:id="rId23"/>
    <p:sldId id="327" r:id="rId24"/>
    <p:sldId id="328" r:id="rId25"/>
    <p:sldId id="330" r:id="rId26"/>
    <p:sldId id="329" r:id="rId27"/>
    <p:sldId id="331" r:id="rId28"/>
    <p:sldId id="335" r:id="rId29"/>
    <p:sldId id="334" r:id="rId30"/>
    <p:sldId id="336" r:id="rId31"/>
    <p:sldId id="337" r:id="rId32"/>
    <p:sldId id="338" r:id="rId33"/>
    <p:sldId id="339" r:id="rId34"/>
    <p:sldId id="333" r:id="rId35"/>
    <p:sldId id="341" r:id="rId36"/>
    <p:sldId id="303" r:id="rId37"/>
    <p:sldId id="340" r:id="rId38"/>
    <p:sldId id="332" r:id="rId39"/>
    <p:sldId id="372" r:id="rId40"/>
    <p:sldId id="301" r:id="rId41"/>
    <p:sldId id="291" r:id="rId4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A4AB"/>
    <a:srgbClr val="192A72"/>
    <a:srgbClr val="92D050"/>
    <a:srgbClr val="6CF0FF"/>
    <a:srgbClr val="E0E0E0"/>
    <a:srgbClr val="E6E6E6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6" autoAdjust="0"/>
    <p:restoredTop sz="83877" autoAdjust="0"/>
  </p:normalViewPr>
  <p:slideViewPr>
    <p:cSldViewPr snapToGrid="0" snapToObjects="1">
      <p:cViewPr varScale="1">
        <p:scale>
          <a:sx n="73" d="100"/>
          <a:sy n="73" d="100"/>
        </p:scale>
        <p:origin x="1736" y="184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ul Chamoula" userId="ac6f003072e8c24a" providerId="LiveId" clId="{25376983-EBE7-46B5-945E-413F4B5727CB}"/>
    <pc:docChg chg="undo redo custSel addSld delSld modSld sldOrd">
      <pc:chgData name="Shaul Chamoula" userId="ac6f003072e8c24a" providerId="LiveId" clId="{25376983-EBE7-46B5-945E-413F4B5727CB}" dt="2020-08-10T13:18:28.069" v="5696" actId="20577"/>
      <pc:docMkLst>
        <pc:docMk/>
      </pc:docMkLst>
      <pc:sldChg chg="delSp mod">
        <pc:chgData name="Shaul Chamoula" userId="ac6f003072e8c24a" providerId="LiveId" clId="{25376983-EBE7-46B5-945E-413F4B5727CB}" dt="2020-07-25T20:40:26.909" v="2" actId="478"/>
        <pc:sldMkLst>
          <pc:docMk/>
          <pc:sldMk cId="1709990996" sldId="257"/>
        </pc:sldMkLst>
        <pc:spChg chg="del">
          <ac:chgData name="Shaul Chamoula" userId="ac6f003072e8c24a" providerId="LiveId" clId="{25376983-EBE7-46B5-945E-413F4B5727CB}" dt="2020-07-25T20:40:23.546" v="0" actId="478"/>
          <ac:spMkLst>
            <pc:docMk/>
            <pc:sldMk cId="1709990996" sldId="257"/>
            <ac:spMk id="3" creationId="{6D096B80-AF29-435E-8795-1A387C87F6BD}"/>
          </ac:spMkLst>
        </pc:spChg>
        <pc:spChg chg="del">
          <ac:chgData name="Shaul Chamoula" userId="ac6f003072e8c24a" providerId="LiveId" clId="{25376983-EBE7-46B5-945E-413F4B5727CB}" dt="2020-07-25T20:40:24.921" v="1" actId="478"/>
          <ac:spMkLst>
            <pc:docMk/>
            <pc:sldMk cId="1709990996" sldId="257"/>
            <ac:spMk id="4" creationId="{4494B9A1-1541-45E7-9ACE-02721554E39F}"/>
          </ac:spMkLst>
        </pc:spChg>
        <pc:spChg chg="del">
          <ac:chgData name="Shaul Chamoula" userId="ac6f003072e8c24a" providerId="LiveId" clId="{25376983-EBE7-46B5-945E-413F4B5727CB}" dt="2020-07-25T20:40:26.909" v="2" actId="478"/>
          <ac:spMkLst>
            <pc:docMk/>
            <pc:sldMk cId="1709990996" sldId="257"/>
            <ac:spMk id="5" creationId="{07336567-3BEF-48E7-A00C-1582E175DD05}"/>
          </ac:spMkLst>
        </pc:spChg>
      </pc:sldChg>
      <pc:sldChg chg="addSp delSp modSp mod">
        <pc:chgData name="Shaul Chamoula" userId="ac6f003072e8c24a" providerId="LiveId" clId="{25376983-EBE7-46B5-945E-413F4B5727CB}" dt="2020-08-10T13:18:28.069" v="5696" actId="20577"/>
        <pc:sldMkLst>
          <pc:docMk/>
          <pc:sldMk cId="0" sldId="262"/>
        </pc:sldMkLst>
        <pc:spChg chg="mod">
          <ac:chgData name="Shaul Chamoula" userId="ac6f003072e8c24a" providerId="LiveId" clId="{25376983-EBE7-46B5-945E-413F4B5727CB}" dt="2020-08-10T13:18:28.069" v="5696" actId="20577"/>
          <ac:spMkLst>
            <pc:docMk/>
            <pc:sldMk cId="0" sldId="262"/>
            <ac:spMk id="4" creationId="{00000000-0000-0000-0000-000000000000}"/>
          </ac:spMkLst>
        </pc:spChg>
        <pc:spChg chg="mod">
          <ac:chgData name="Shaul Chamoula" userId="ac6f003072e8c24a" providerId="LiveId" clId="{25376983-EBE7-46B5-945E-413F4B5727CB}" dt="2020-07-25T20:41:01.310" v="20" actId="20577"/>
          <ac:spMkLst>
            <pc:docMk/>
            <pc:sldMk cId="0" sldId="262"/>
            <ac:spMk id="5" creationId="{00000000-0000-0000-0000-000000000000}"/>
          </ac:spMkLst>
        </pc:spChg>
        <pc:spChg chg="del">
          <ac:chgData name="Shaul Chamoula" userId="ac6f003072e8c24a" providerId="LiveId" clId="{25376983-EBE7-46B5-945E-413F4B5727CB}" dt="2020-07-25T20:40:46.618" v="3" actId="478"/>
          <ac:spMkLst>
            <pc:docMk/>
            <pc:sldMk cId="0" sldId="262"/>
            <ac:spMk id="6" creationId="{B2280C11-EEDB-487A-98F6-634F6A554FCC}"/>
          </ac:spMkLst>
        </pc:spChg>
        <pc:spChg chg="mod">
          <ac:chgData name="Shaul Chamoula" userId="ac6f003072e8c24a" providerId="LiveId" clId="{25376983-EBE7-46B5-945E-413F4B5727CB}" dt="2020-07-25T21:21:09.481" v="78" actId="20577"/>
          <ac:spMkLst>
            <pc:docMk/>
            <pc:sldMk cId="0" sldId="262"/>
            <ac:spMk id="7" creationId="{00000000-0000-0000-0000-000000000000}"/>
          </ac:spMkLst>
        </pc:spChg>
        <pc:spChg chg="add del">
          <ac:chgData name="Shaul Chamoula" userId="ac6f003072e8c24a" providerId="LiveId" clId="{25376983-EBE7-46B5-945E-413F4B5727CB}" dt="2020-07-30T20:30:42.450" v="3936" actId="478"/>
          <ac:spMkLst>
            <pc:docMk/>
            <pc:sldMk cId="0" sldId="262"/>
            <ac:spMk id="8" creationId="{2C6F7BCA-4B13-4E9D-B292-F022F48139C2}"/>
          </ac:spMkLst>
        </pc:spChg>
      </pc:sldChg>
      <pc:sldChg chg="addSp delSp modSp mod ord modClrScheme chgLayout">
        <pc:chgData name="Shaul Chamoula" userId="ac6f003072e8c24a" providerId="LiveId" clId="{25376983-EBE7-46B5-945E-413F4B5727CB}" dt="2020-08-03T11:24:55.796" v="5385" actId="20577"/>
        <pc:sldMkLst>
          <pc:docMk/>
          <pc:sldMk cId="0" sldId="263"/>
        </pc:sldMkLst>
        <pc:spChg chg="del">
          <ac:chgData name="Shaul Chamoula" userId="ac6f003072e8c24a" providerId="LiveId" clId="{25376983-EBE7-46B5-945E-413F4B5727CB}" dt="2020-07-26T10:17:35.577" v="121" actId="478"/>
          <ac:spMkLst>
            <pc:docMk/>
            <pc:sldMk cId="0" sldId="263"/>
            <ac:spMk id="3" creationId="{00000000-0000-0000-0000-000000000000}"/>
          </ac:spMkLst>
        </pc:spChg>
        <pc:spChg chg="del">
          <ac:chgData name="Shaul Chamoula" userId="ac6f003072e8c24a" providerId="LiveId" clId="{25376983-EBE7-46B5-945E-413F4B5727CB}" dt="2020-07-30T20:31:19.343" v="3941" actId="478"/>
          <ac:spMkLst>
            <pc:docMk/>
            <pc:sldMk cId="0" sldId="263"/>
            <ac:spMk id="6" creationId="{4558C303-E198-483E-A262-922AC5C18CB4}"/>
          </ac:spMkLst>
        </pc:spChg>
        <pc:spChg chg="mod ord">
          <ac:chgData name="Shaul Chamoula" userId="ac6f003072e8c24a" providerId="LiveId" clId="{25376983-EBE7-46B5-945E-413F4B5727CB}" dt="2020-07-28T12:41:59.381" v="3493" actId="700"/>
          <ac:spMkLst>
            <pc:docMk/>
            <pc:sldMk cId="0" sldId="263"/>
            <ac:spMk id="7" creationId="{00000000-0000-0000-0000-000000000000}"/>
          </ac:spMkLst>
        </pc:spChg>
        <pc:spChg chg="add del">
          <ac:chgData name="Shaul Chamoula" userId="ac6f003072e8c24a" providerId="LiveId" clId="{25376983-EBE7-46B5-945E-413F4B5727CB}" dt="2020-07-26T10:13:56.431" v="110" actId="22"/>
          <ac:spMkLst>
            <pc:docMk/>
            <pc:sldMk cId="0" sldId="263"/>
            <ac:spMk id="8" creationId="{7E248C7F-326C-498A-9E48-4969B1E18349}"/>
          </ac:spMkLst>
        </pc:spChg>
        <pc:spChg chg="add del mod ord">
          <ac:chgData name="Shaul Chamoula" userId="ac6f003072e8c24a" providerId="LiveId" clId="{25376983-EBE7-46B5-945E-413F4B5727CB}" dt="2020-08-03T11:24:55.796" v="5385" actId="20577"/>
          <ac:spMkLst>
            <pc:docMk/>
            <pc:sldMk cId="0" sldId="263"/>
            <ac:spMk id="12" creationId="{5E466935-65B4-4FCF-8C8B-DB8D695A65CC}"/>
          </ac:spMkLst>
        </pc:spChg>
        <pc:spChg chg="add del mod ord">
          <ac:chgData name="Shaul Chamoula" userId="ac6f003072e8c24a" providerId="LiveId" clId="{25376983-EBE7-46B5-945E-413F4B5727CB}" dt="2020-07-28T12:41:59.381" v="3493" actId="700"/>
          <ac:spMkLst>
            <pc:docMk/>
            <pc:sldMk cId="0" sldId="263"/>
            <ac:spMk id="17" creationId="{AE54CEF6-A44D-4A14-B62A-9FA82B08CD11}"/>
          </ac:spMkLst>
        </pc:spChg>
        <pc:graphicFrameChg chg="add del">
          <ac:chgData name="Shaul Chamoula" userId="ac6f003072e8c24a" providerId="LiveId" clId="{25376983-EBE7-46B5-945E-413F4B5727CB}" dt="2020-07-26T10:18:02.418" v="123" actId="21"/>
          <ac:graphicFrameMkLst>
            <pc:docMk/>
            <pc:sldMk cId="0" sldId="263"/>
            <ac:graphicFrameMk id="4" creationId="{14564568-B71F-459C-83D0-592D28868B6E}"/>
          </ac:graphicFrameMkLst>
        </pc:graphicFrameChg>
        <pc:graphicFrameChg chg="add del mod modGraphic">
          <ac:chgData name="Shaul Chamoula" userId="ac6f003072e8c24a" providerId="LiveId" clId="{25376983-EBE7-46B5-945E-413F4B5727CB}" dt="2020-07-26T10:17:24.114" v="119" actId="21"/>
          <ac:graphicFrameMkLst>
            <pc:docMk/>
            <pc:sldMk cId="0" sldId="263"/>
            <ac:graphicFrameMk id="9" creationId="{58EC8DB8-7F0B-4B77-AAEC-FC22F470EC43}"/>
          </ac:graphicFrameMkLst>
        </pc:graphicFrameChg>
        <pc:graphicFrameChg chg="add del mod modGraphic">
          <ac:chgData name="Shaul Chamoula" userId="ac6f003072e8c24a" providerId="LiveId" clId="{25376983-EBE7-46B5-945E-413F4B5727CB}" dt="2020-07-26T10:18:14.930" v="125" actId="22"/>
          <ac:graphicFrameMkLst>
            <pc:docMk/>
            <pc:sldMk cId="0" sldId="263"/>
            <ac:graphicFrameMk id="14" creationId="{F565BEF9-A423-4988-8F48-53F628F0B87D}"/>
          </ac:graphicFrameMkLst>
        </pc:graphicFrameChg>
        <pc:graphicFrameChg chg="add del">
          <ac:chgData name="Shaul Chamoula" userId="ac6f003072e8c24a" providerId="LiveId" clId="{25376983-EBE7-46B5-945E-413F4B5727CB}" dt="2020-07-26T10:19:08.693" v="145" actId="21"/>
          <ac:graphicFrameMkLst>
            <pc:docMk/>
            <pc:sldMk cId="0" sldId="263"/>
            <ac:graphicFrameMk id="16" creationId="{61CBA5ED-5ACF-4BE7-BC42-3876ADAD05E8}"/>
          </ac:graphicFrameMkLst>
        </pc:graphicFrameChg>
      </pc:sldChg>
      <pc:sldChg chg="delSp modSp mod ord">
        <pc:chgData name="Shaul Chamoula" userId="ac6f003072e8c24a" providerId="LiveId" clId="{25376983-EBE7-46B5-945E-413F4B5727CB}" dt="2020-07-30T20:31:27.956" v="3942" actId="478"/>
        <pc:sldMkLst>
          <pc:docMk/>
          <pc:sldMk cId="0" sldId="288"/>
        </pc:sldMkLst>
        <pc:spChg chg="mod">
          <ac:chgData name="Shaul Chamoula" userId="ac6f003072e8c24a" providerId="LiveId" clId="{25376983-EBE7-46B5-945E-413F4B5727CB}" dt="2020-07-28T20:49:33.724" v="3885" actId="113"/>
          <ac:spMkLst>
            <pc:docMk/>
            <pc:sldMk cId="0" sldId="288"/>
            <ac:spMk id="3" creationId="{137C9259-BD27-44CF-89D5-877243D9C831}"/>
          </ac:spMkLst>
        </pc:spChg>
        <pc:spChg chg="mod">
          <ac:chgData name="Shaul Chamoula" userId="ac6f003072e8c24a" providerId="LiveId" clId="{25376983-EBE7-46B5-945E-413F4B5727CB}" dt="2020-07-26T10:18:53.294" v="140" actId="20577"/>
          <ac:spMkLst>
            <pc:docMk/>
            <pc:sldMk cId="0" sldId="288"/>
            <ac:spMk id="5" creationId="{00000000-0000-0000-0000-000000000000}"/>
          </ac:spMkLst>
        </pc:spChg>
        <pc:spChg chg="del">
          <ac:chgData name="Shaul Chamoula" userId="ac6f003072e8c24a" providerId="LiveId" clId="{25376983-EBE7-46B5-945E-413F4B5727CB}" dt="2020-07-30T20:31:27.956" v="3942" actId="478"/>
          <ac:spMkLst>
            <pc:docMk/>
            <pc:sldMk cId="0" sldId="288"/>
            <ac:spMk id="6" creationId="{D40C8EF4-F222-4B31-8130-4875F8E3C95C}"/>
          </ac:spMkLst>
        </pc:spChg>
      </pc:sldChg>
      <pc:sldChg chg="mod modShow">
        <pc:chgData name="Shaul Chamoula" userId="ac6f003072e8c24a" providerId="LiveId" clId="{25376983-EBE7-46B5-945E-413F4B5727CB}" dt="2020-07-28T12:53:03.693" v="3667" actId="729"/>
        <pc:sldMkLst>
          <pc:docMk/>
          <pc:sldMk cId="0" sldId="291"/>
        </pc:sldMkLst>
      </pc:sldChg>
      <pc:sldChg chg="del mod ord modShow">
        <pc:chgData name="Shaul Chamoula" userId="ac6f003072e8c24a" providerId="LiveId" clId="{25376983-EBE7-46B5-945E-413F4B5727CB}" dt="2020-08-09T13:45:08.134" v="5613" actId="47"/>
        <pc:sldMkLst>
          <pc:docMk/>
          <pc:sldMk cId="2230144795" sldId="292"/>
        </pc:sldMkLst>
      </pc:sldChg>
      <pc:sldChg chg="del mod modShow">
        <pc:chgData name="Shaul Chamoula" userId="ac6f003072e8c24a" providerId="LiveId" clId="{25376983-EBE7-46B5-945E-413F4B5727CB}" dt="2020-08-09T13:45:02.845" v="5612" actId="47"/>
        <pc:sldMkLst>
          <pc:docMk/>
          <pc:sldMk cId="1718737886" sldId="298"/>
        </pc:sldMkLst>
      </pc:sldChg>
      <pc:sldChg chg="del mod modShow">
        <pc:chgData name="Shaul Chamoula" userId="ac6f003072e8c24a" providerId="LiveId" clId="{25376983-EBE7-46B5-945E-413F4B5727CB}" dt="2020-08-09T13:45:02.022" v="5611" actId="47"/>
        <pc:sldMkLst>
          <pc:docMk/>
          <pc:sldMk cId="1207789844" sldId="300"/>
        </pc:sldMkLst>
      </pc:sldChg>
      <pc:sldChg chg="addSp modSp mod modClrScheme modShow chgLayout modNotesTx">
        <pc:chgData name="Shaul Chamoula" userId="ac6f003072e8c24a" providerId="LiveId" clId="{25376983-EBE7-46B5-945E-413F4B5727CB}" dt="2020-08-02T22:19:36.025" v="5298" actId="729"/>
        <pc:sldMkLst>
          <pc:docMk/>
          <pc:sldMk cId="1162881620" sldId="301"/>
        </pc:sldMkLst>
        <pc:spChg chg="mod ord">
          <ac:chgData name="Shaul Chamoula" userId="ac6f003072e8c24a" providerId="LiveId" clId="{25376983-EBE7-46B5-945E-413F4B5727CB}" dt="2020-07-28T12:55:05.015" v="3717" actId="20577"/>
          <ac:spMkLst>
            <pc:docMk/>
            <pc:sldMk cId="1162881620" sldId="301"/>
            <ac:spMk id="2" creationId="{99228C1D-A17F-43C3-894B-39D305E9303E}"/>
          </ac:spMkLst>
        </pc:spChg>
        <pc:spChg chg="add mod ord">
          <ac:chgData name="Shaul Chamoula" userId="ac6f003072e8c24a" providerId="LiveId" clId="{25376983-EBE7-46B5-945E-413F4B5727CB}" dt="2020-07-28T12:54:37.084" v="3668" actId="700"/>
          <ac:spMkLst>
            <pc:docMk/>
            <pc:sldMk cId="1162881620" sldId="301"/>
            <ac:spMk id="3" creationId="{7112EE87-FC4E-48BC-B440-0FD9A8687769}"/>
          </ac:spMkLst>
        </pc:spChg>
        <pc:spChg chg="mod ord">
          <ac:chgData name="Shaul Chamoula" userId="ac6f003072e8c24a" providerId="LiveId" clId="{25376983-EBE7-46B5-945E-413F4B5727CB}" dt="2020-07-28T12:54:37.113" v="3670" actId="27636"/>
          <ac:spMkLst>
            <pc:docMk/>
            <pc:sldMk cId="1162881620" sldId="301"/>
            <ac:spMk id="8" creationId="{5F073F6F-B06E-4677-A445-F6E702C2E63D}"/>
          </ac:spMkLst>
        </pc:spChg>
        <pc:spChg chg="mod ord">
          <ac:chgData name="Shaul Chamoula" userId="ac6f003072e8c24a" providerId="LiveId" clId="{25376983-EBE7-46B5-945E-413F4B5727CB}" dt="2020-07-28T12:55:28.690" v="3726" actId="20577"/>
          <ac:spMkLst>
            <pc:docMk/>
            <pc:sldMk cId="1162881620" sldId="301"/>
            <ac:spMk id="9" creationId="{976EFD1C-2C83-406B-A4FA-8AEE22957B59}"/>
          </ac:spMkLst>
        </pc:spChg>
      </pc:sldChg>
      <pc:sldChg chg="del mod ord modShow">
        <pc:chgData name="Shaul Chamoula" userId="ac6f003072e8c24a" providerId="LiveId" clId="{25376983-EBE7-46B5-945E-413F4B5727CB}" dt="2020-08-09T13:45:10.813" v="5615" actId="47"/>
        <pc:sldMkLst>
          <pc:docMk/>
          <pc:sldMk cId="2007319970" sldId="302"/>
        </pc:sldMkLst>
      </pc:sldChg>
      <pc:sldChg chg="addSp delSp modSp mod ord modShow">
        <pc:chgData name="Shaul Chamoula" userId="ac6f003072e8c24a" providerId="LiveId" clId="{25376983-EBE7-46B5-945E-413F4B5727CB}" dt="2020-08-02T22:19:21.532" v="5296" actId="729"/>
        <pc:sldMkLst>
          <pc:docMk/>
          <pc:sldMk cId="3072097564" sldId="303"/>
        </pc:sldMkLst>
        <pc:spChg chg="mod">
          <ac:chgData name="Shaul Chamoula" userId="ac6f003072e8c24a" providerId="LiveId" clId="{25376983-EBE7-46B5-945E-413F4B5727CB}" dt="2020-07-31T08:32:59.818" v="3955" actId="20577"/>
          <ac:spMkLst>
            <pc:docMk/>
            <pc:sldMk cId="3072097564" sldId="303"/>
            <ac:spMk id="2" creationId="{2F6469D9-7AB5-4B51-A971-96A91FB99D24}"/>
          </ac:spMkLst>
        </pc:spChg>
        <pc:spChg chg="del">
          <ac:chgData name="Shaul Chamoula" userId="ac6f003072e8c24a" providerId="LiveId" clId="{25376983-EBE7-46B5-945E-413F4B5727CB}" dt="2020-08-02T21:57:38.856" v="5267" actId="478"/>
          <ac:spMkLst>
            <pc:docMk/>
            <pc:sldMk cId="3072097564" sldId="303"/>
            <ac:spMk id="3" creationId="{CC747F1D-4827-4A19-ADAC-B662AD81FEC3}"/>
          </ac:spMkLst>
        </pc:spChg>
        <pc:spChg chg="add del mod">
          <ac:chgData name="Shaul Chamoula" userId="ac6f003072e8c24a" providerId="LiveId" clId="{25376983-EBE7-46B5-945E-413F4B5727CB}" dt="2020-08-02T21:58:08.228" v="5273"/>
          <ac:spMkLst>
            <pc:docMk/>
            <pc:sldMk cId="3072097564" sldId="303"/>
            <ac:spMk id="5" creationId="{059369ED-DBF4-4374-8037-BFC59DC34E45}"/>
          </ac:spMkLst>
        </pc:spChg>
        <pc:spChg chg="add del mod">
          <ac:chgData name="Shaul Chamoula" userId="ac6f003072e8c24a" providerId="LiveId" clId="{25376983-EBE7-46B5-945E-413F4B5727CB}" dt="2020-08-02T22:01:08.466" v="5292" actId="478"/>
          <ac:spMkLst>
            <pc:docMk/>
            <pc:sldMk cId="3072097564" sldId="303"/>
            <ac:spMk id="10" creationId="{9E9F68AE-5B93-4C58-B5F8-61B60967435C}"/>
          </ac:spMkLst>
        </pc:spChg>
        <pc:spChg chg="mod">
          <ac:chgData name="Shaul Chamoula" userId="ac6f003072e8c24a" providerId="LiveId" clId="{25376983-EBE7-46B5-945E-413F4B5727CB}" dt="2020-08-02T22:02:21.928" v="5295" actId="27636"/>
          <ac:spMkLst>
            <pc:docMk/>
            <pc:sldMk cId="3072097564" sldId="303"/>
            <ac:spMk id="11" creationId="{AB8BD618-A489-477B-BCFF-DD00331D5EAB}"/>
          </ac:spMkLst>
        </pc:spChg>
        <pc:spChg chg="add">
          <ac:chgData name="Shaul Chamoula" userId="ac6f003072e8c24a" providerId="LiveId" clId="{25376983-EBE7-46B5-945E-413F4B5727CB}" dt="2020-08-02T22:01:15.589" v="5293" actId="22"/>
          <ac:spMkLst>
            <pc:docMk/>
            <pc:sldMk cId="3072097564" sldId="303"/>
            <ac:spMk id="19" creationId="{543EAC08-BBEF-472F-B8C5-199A5156D154}"/>
          </ac:spMkLst>
        </pc:spChg>
        <pc:picChg chg="del">
          <ac:chgData name="Shaul Chamoula" userId="ac6f003072e8c24a" providerId="LiveId" clId="{25376983-EBE7-46B5-945E-413F4B5727CB}" dt="2020-08-02T21:57:34.745" v="5266" actId="478"/>
          <ac:picMkLst>
            <pc:docMk/>
            <pc:sldMk cId="3072097564" sldId="303"/>
            <ac:picMk id="8" creationId="{E1336D4C-B954-4D7A-A012-BC33384799E1}"/>
          </ac:picMkLst>
        </pc:picChg>
        <pc:picChg chg="add del mod">
          <ac:chgData name="Shaul Chamoula" userId="ac6f003072e8c24a" providerId="LiveId" clId="{25376983-EBE7-46B5-945E-413F4B5727CB}" dt="2020-08-02T22:00:29.279" v="5287" actId="478"/>
          <ac:picMkLst>
            <pc:docMk/>
            <pc:sldMk cId="3072097564" sldId="303"/>
            <ac:picMk id="13" creationId="{53964D40-9F1D-41FC-98D2-5C974F8F1EDC}"/>
          </ac:picMkLst>
        </pc:picChg>
        <pc:picChg chg="add del">
          <ac:chgData name="Shaul Chamoula" userId="ac6f003072e8c24a" providerId="LiveId" clId="{25376983-EBE7-46B5-945E-413F4B5727CB}" dt="2020-08-02T22:00:28.754" v="5286" actId="22"/>
          <ac:picMkLst>
            <pc:docMk/>
            <pc:sldMk cId="3072097564" sldId="303"/>
            <ac:picMk id="15" creationId="{D7DFBB87-5ECF-45E0-A83F-68DAB8A9E3E6}"/>
          </ac:picMkLst>
        </pc:picChg>
        <pc:picChg chg="add">
          <ac:chgData name="Shaul Chamoula" userId="ac6f003072e8c24a" providerId="LiveId" clId="{25376983-EBE7-46B5-945E-413F4B5727CB}" dt="2020-08-02T22:00:30.206" v="5288" actId="22"/>
          <ac:picMkLst>
            <pc:docMk/>
            <pc:sldMk cId="3072097564" sldId="303"/>
            <ac:picMk id="17" creationId="{6BBB6F04-19C5-4546-B679-4F653743C87B}"/>
          </ac:picMkLst>
        </pc:picChg>
      </pc:sldChg>
      <pc:sldChg chg="del mod modShow">
        <pc:chgData name="Shaul Chamoula" userId="ac6f003072e8c24a" providerId="LiveId" clId="{25376983-EBE7-46B5-945E-413F4B5727CB}" dt="2020-08-09T13:45:00.632" v="5610" actId="47"/>
        <pc:sldMkLst>
          <pc:docMk/>
          <pc:sldMk cId="3526277996" sldId="304"/>
        </pc:sldMkLst>
      </pc:sldChg>
      <pc:sldChg chg="del mod modShow">
        <pc:chgData name="Shaul Chamoula" userId="ac6f003072e8c24a" providerId="LiveId" clId="{25376983-EBE7-46B5-945E-413F4B5727CB}" dt="2020-08-09T13:44:53.743" v="5609" actId="47"/>
        <pc:sldMkLst>
          <pc:docMk/>
          <pc:sldMk cId="3901153192" sldId="306"/>
        </pc:sldMkLst>
      </pc:sldChg>
      <pc:sldChg chg="del mod ord modShow">
        <pc:chgData name="Shaul Chamoula" userId="ac6f003072e8c24a" providerId="LiveId" clId="{25376983-EBE7-46B5-945E-413F4B5727CB}" dt="2020-08-09T13:45:11.947" v="5616" actId="47"/>
        <pc:sldMkLst>
          <pc:docMk/>
          <pc:sldMk cId="1095412416" sldId="307"/>
        </pc:sldMkLst>
      </pc:sldChg>
      <pc:sldChg chg="del mod ord modShow">
        <pc:chgData name="Shaul Chamoula" userId="ac6f003072e8c24a" providerId="LiveId" clId="{25376983-EBE7-46B5-945E-413F4B5727CB}" dt="2020-08-09T13:45:09.377" v="5614" actId="47"/>
        <pc:sldMkLst>
          <pc:docMk/>
          <pc:sldMk cId="2107791012" sldId="308"/>
        </pc:sldMkLst>
      </pc:sldChg>
      <pc:sldChg chg="addSp delSp modSp new del mod modClrScheme modShow chgLayout">
        <pc:chgData name="Shaul Chamoula" userId="ac6f003072e8c24a" providerId="LiveId" clId="{25376983-EBE7-46B5-945E-413F4B5727CB}" dt="2020-08-09T13:44:51.827" v="5608" actId="47"/>
        <pc:sldMkLst>
          <pc:docMk/>
          <pc:sldMk cId="3218399392" sldId="309"/>
        </pc:sldMkLst>
        <pc:spChg chg="del mod ord">
          <ac:chgData name="Shaul Chamoula" userId="ac6f003072e8c24a" providerId="LiveId" clId="{25376983-EBE7-46B5-945E-413F4B5727CB}" dt="2020-07-25T23:18:13.966" v="82" actId="700"/>
          <ac:spMkLst>
            <pc:docMk/>
            <pc:sldMk cId="3218399392" sldId="309"/>
            <ac:spMk id="2" creationId="{9F7A63A7-D402-4AC9-9773-E3F4E4E034D8}"/>
          </ac:spMkLst>
        </pc:spChg>
        <pc:spChg chg="del mod ord">
          <ac:chgData name="Shaul Chamoula" userId="ac6f003072e8c24a" providerId="LiveId" clId="{25376983-EBE7-46B5-945E-413F4B5727CB}" dt="2020-07-25T23:18:13.966" v="82" actId="700"/>
          <ac:spMkLst>
            <pc:docMk/>
            <pc:sldMk cId="3218399392" sldId="309"/>
            <ac:spMk id="3" creationId="{2C67A3BE-06C4-4FE8-B397-8C3B53F348E9}"/>
          </ac:spMkLst>
        </pc:spChg>
        <pc:spChg chg="del mod ord">
          <ac:chgData name="Shaul Chamoula" userId="ac6f003072e8c24a" providerId="LiveId" clId="{25376983-EBE7-46B5-945E-413F4B5727CB}" dt="2020-07-25T23:18:13.966" v="82" actId="700"/>
          <ac:spMkLst>
            <pc:docMk/>
            <pc:sldMk cId="3218399392" sldId="309"/>
            <ac:spMk id="4" creationId="{56002064-BB6E-4BD2-A1C6-1EBE1D95370D}"/>
          </ac:spMkLst>
        </pc:spChg>
        <pc:spChg chg="add mod ord">
          <ac:chgData name="Shaul Chamoula" userId="ac6f003072e8c24a" providerId="LiveId" clId="{25376983-EBE7-46B5-945E-413F4B5727CB}" dt="2020-07-25T23:18:13.966" v="82" actId="700"/>
          <ac:spMkLst>
            <pc:docMk/>
            <pc:sldMk cId="3218399392" sldId="309"/>
            <ac:spMk id="5" creationId="{B3CDDB91-9D31-4A54-9F7D-6AC281224EF0}"/>
          </ac:spMkLst>
        </pc:spChg>
        <pc:spChg chg="add mod ord">
          <ac:chgData name="Shaul Chamoula" userId="ac6f003072e8c24a" providerId="LiveId" clId="{25376983-EBE7-46B5-945E-413F4B5727CB}" dt="2020-07-25T23:18:36.076" v="108" actId="20577"/>
          <ac:spMkLst>
            <pc:docMk/>
            <pc:sldMk cId="3218399392" sldId="309"/>
            <ac:spMk id="6" creationId="{726D4C89-E165-45AD-BCD5-366C24CEBD08}"/>
          </ac:spMkLst>
        </pc:spChg>
        <pc:spChg chg="add mod ord">
          <ac:chgData name="Shaul Chamoula" userId="ac6f003072e8c24a" providerId="LiveId" clId="{25376983-EBE7-46B5-945E-413F4B5727CB}" dt="2020-07-25T23:18:25.434" v="83"/>
          <ac:spMkLst>
            <pc:docMk/>
            <pc:sldMk cId="3218399392" sldId="309"/>
            <ac:spMk id="7" creationId="{F8261A80-8ABD-4D5A-AE52-3FBFE4C50E5A}"/>
          </ac:spMkLst>
        </pc:spChg>
      </pc:sldChg>
      <pc:sldChg chg="addSp delSp modSp new mod ord modClrScheme chgLayout modNotesTx">
        <pc:chgData name="Shaul Chamoula" userId="ac6f003072e8c24a" providerId="LiveId" clId="{25376983-EBE7-46B5-945E-413F4B5727CB}" dt="2020-07-30T20:31:06.437" v="3940" actId="21"/>
        <pc:sldMkLst>
          <pc:docMk/>
          <pc:sldMk cId="3351287417" sldId="310"/>
        </pc:sldMkLst>
        <pc:spChg chg="add del mod ord">
          <ac:chgData name="Shaul Chamoula" userId="ac6f003072e8c24a" providerId="LiveId" clId="{25376983-EBE7-46B5-945E-413F4B5727CB}" dt="2020-07-26T20:59:18.418" v="315" actId="700"/>
          <ac:spMkLst>
            <pc:docMk/>
            <pc:sldMk cId="3351287417" sldId="310"/>
            <ac:spMk id="2" creationId="{3B567F7D-1E47-4912-81C9-557A1C052CD8}"/>
          </ac:spMkLst>
        </pc:spChg>
        <pc:spChg chg="add del mod ord">
          <ac:chgData name="Shaul Chamoula" userId="ac6f003072e8c24a" providerId="LiveId" clId="{25376983-EBE7-46B5-945E-413F4B5727CB}" dt="2020-07-30T20:31:05.809" v="3939" actId="22"/>
          <ac:spMkLst>
            <pc:docMk/>
            <pc:sldMk cId="3351287417" sldId="310"/>
            <ac:spMk id="3" creationId="{FDD975F7-E60D-4DA0-B2D3-BD7C8AAECF0D}"/>
          </ac:spMkLst>
        </pc:spChg>
        <pc:spChg chg="add del mod ord">
          <ac:chgData name="Shaul Chamoula" userId="ac6f003072e8c24a" providerId="LiveId" clId="{25376983-EBE7-46B5-945E-413F4B5727CB}" dt="2020-07-26T20:59:06.732" v="314" actId="700"/>
          <ac:spMkLst>
            <pc:docMk/>
            <pc:sldMk cId="3351287417" sldId="310"/>
            <ac:spMk id="4" creationId="{60BE99D3-ED7E-4416-A301-79BFDF7B44D6}"/>
          </ac:spMkLst>
        </pc:spChg>
        <pc:spChg chg="add del mod ord">
          <ac:chgData name="Shaul Chamoula" userId="ac6f003072e8c24a" providerId="LiveId" clId="{25376983-EBE7-46B5-945E-413F4B5727CB}" dt="2020-07-26T10:25:13.996" v="151" actId="700"/>
          <ac:spMkLst>
            <pc:docMk/>
            <pc:sldMk cId="3351287417" sldId="310"/>
            <ac:spMk id="7" creationId="{BD3EBBCA-4C27-4079-9C13-6C13F99DCEA5}"/>
          </ac:spMkLst>
        </pc:spChg>
        <pc:spChg chg="add del mod ord">
          <ac:chgData name="Shaul Chamoula" userId="ac6f003072e8c24a" providerId="LiveId" clId="{25376983-EBE7-46B5-945E-413F4B5727CB}" dt="2020-07-26T10:25:13.996" v="151" actId="700"/>
          <ac:spMkLst>
            <pc:docMk/>
            <pc:sldMk cId="3351287417" sldId="310"/>
            <ac:spMk id="8" creationId="{268D567D-A7EE-412A-98DB-74833AA2EFF9}"/>
          </ac:spMkLst>
        </pc:spChg>
        <pc:spChg chg="add">
          <ac:chgData name="Shaul Chamoula" userId="ac6f003072e8c24a" providerId="LiveId" clId="{25376983-EBE7-46B5-945E-413F4B5727CB}" dt="2020-07-26T20:57:31.358" v="309" actId="22"/>
          <ac:spMkLst>
            <pc:docMk/>
            <pc:sldMk cId="3351287417" sldId="310"/>
            <ac:spMk id="11" creationId="{954FBEF1-E130-4C35-8D8C-18EEA62BBCF6}"/>
          </ac:spMkLst>
        </pc:spChg>
        <pc:spChg chg="add mod ord">
          <ac:chgData name="Shaul Chamoula" userId="ac6f003072e8c24a" providerId="LiveId" clId="{25376983-EBE7-46B5-945E-413F4B5727CB}" dt="2020-07-28T15:36:59.856" v="3834" actId="122"/>
          <ac:spMkLst>
            <pc:docMk/>
            <pc:sldMk cId="3351287417" sldId="310"/>
            <ac:spMk id="12" creationId="{A1B5A734-1009-445D-8B09-29058D1E7961}"/>
          </ac:spMkLst>
        </pc:spChg>
        <pc:graphicFrameChg chg="add del mod modGraphic">
          <ac:chgData name="Shaul Chamoula" userId="ac6f003072e8c24a" providerId="LiveId" clId="{25376983-EBE7-46B5-945E-413F4B5727CB}" dt="2020-07-30T20:31:05.809" v="3939" actId="22"/>
          <ac:graphicFrameMkLst>
            <pc:docMk/>
            <pc:sldMk cId="3351287417" sldId="310"/>
            <ac:graphicFrameMk id="4" creationId="{44D2C531-48DB-4E18-BD15-3A6093923355}"/>
          </ac:graphicFrameMkLst>
        </pc:graphicFrameChg>
        <pc:graphicFrameChg chg="add del mod">
          <ac:chgData name="Shaul Chamoula" userId="ac6f003072e8c24a" providerId="LiveId" clId="{25376983-EBE7-46B5-945E-413F4B5727CB}" dt="2020-07-30T20:31:06.437" v="3940" actId="21"/>
          <ac:graphicFrameMkLst>
            <pc:docMk/>
            <pc:sldMk cId="3351287417" sldId="310"/>
            <ac:graphicFrameMk id="6" creationId="{8B512DFA-6D21-48B1-8B45-F87C78A024B2}"/>
          </ac:graphicFrameMkLst>
        </pc:graphicFrameChg>
        <pc:picChg chg="add del">
          <ac:chgData name="Shaul Chamoula" userId="ac6f003072e8c24a" providerId="LiveId" clId="{25376983-EBE7-46B5-945E-413F4B5727CB}" dt="2020-07-26T20:57:23.741" v="308"/>
          <ac:picMkLst>
            <pc:docMk/>
            <pc:sldMk cId="3351287417" sldId="310"/>
            <ac:picMk id="9" creationId="{FDFCD682-4591-46CE-9B41-2AABED381654}"/>
          </ac:picMkLst>
        </pc:picChg>
      </pc:sldChg>
      <pc:sldChg chg="addSp delSp modSp new mod modClrScheme chgLayout">
        <pc:chgData name="Shaul Chamoula" userId="ac6f003072e8c24a" providerId="LiveId" clId="{25376983-EBE7-46B5-945E-413F4B5727CB}" dt="2020-07-28T20:50:31.470" v="3888" actId="122"/>
        <pc:sldMkLst>
          <pc:docMk/>
          <pc:sldMk cId="3852721926" sldId="311"/>
        </pc:sldMkLst>
        <pc:spChg chg="mod ord">
          <ac:chgData name="Shaul Chamoula" userId="ac6f003072e8c24a" providerId="LiveId" clId="{25376983-EBE7-46B5-945E-413F4B5727CB}" dt="2020-07-26T20:58:11.308" v="312" actId="700"/>
          <ac:spMkLst>
            <pc:docMk/>
            <pc:sldMk cId="3852721926" sldId="311"/>
            <ac:spMk id="2" creationId="{7724FE75-9DB9-43CF-B24F-9FD1B58AAACA}"/>
          </ac:spMkLst>
        </pc:spChg>
        <pc:spChg chg="mod ord">
          <ac:chgData name="Shaul Chamoula" userId="ac6f003072e8c24a" providerId="LiveId" clId="{25376983-EBE7-46B5-945E-413F4B5727CB}" dt="2020-07-28T15:36:44.051" v="3832" actId="122"/>
          <ac:spMkLst>
            <pc:docMk/>
            <pc:sldMk cId="3852721926" sldId="311"/>
            <ac:spMk id="3" creationId="{1CA5731D-285D-4059-A1D6-64ED3AC705B2}"/>
          </ac:spMkLst>
        </pc:spChg>
        <pc:spChg chg="add del mod ord">
          <ac:chgData name="Shaul Chamoula" userId="ac6f003072e8c24a" providerId="LiveId" clId="{25376983-EBE7-46B5-945E-413F4B5727CB}" dt="2020-07-26T20:58:11.308" v="312" actId="700"/>
          <ac:spMkLst>
            <pc:docMk/>
            <pc:sldMk cId="3852721926" sldId="311"/>
            <ac:spMk id="4" creationId="{50C9FD61-A7C1-4D09-A55F-AF208A13A11E}"/>
          </ac:spMkLst>
        </pc:spChg>
        <pc:spChg chg="add mod">
          <ac:chgData name="Shaul Chamoula" userId="ac6f003072e8c24a" providerId="LiveId" clId="{25376983-EBE7-46B5-945E-413F4B5727CB}" dt="2020-07-26T20:58:47.333" v="313" actId="1076"/>
          <ac:spMkLst>
            <pc:docMk/>
            <pc:sldMk cId="3852721926" sldId="311"/>
            <ac:spMk id="9" creationId="{861D7E53-3A81-4DE2-A454-00607B5529CE}"/>
          </ac:spMkLst>
        </pc:spChg>
        <pc:spChg chg="add del mod">
          <ac:chgData name="Shaul Chamoula" userId="ac6f003072e8c24a" providerId="LiveId" clId="{25376983-EBE7-46B5-945E-413F4B5727CB}" dt="2020-07-26T20:42:13.973" v="296" actId="478"/>
          <ac:spMkLst>
            <pc:docMk/>
            <pc:sldMk cId="3852721926" sldId="311"/>
            <ac:spMk id="11" creationId="{4BBE80F8-3A17-41A0-8101-7DB98F125796}"/>
          </ac:spMkLst>
        </pc:spChg>
        <pc:spChg chg="add del mod">
          <ac:chgData name="Shaul Chamoula" userId="ac6f003072e8c24a" providerId="LiveId" clId="{25376983-EBE7-46B5-945E-413F4B5727CB}" dt="2020-07-26T20:42:11.583" v="295" actId="478"/>
          <ac:spMkLst>
            <pc:docMk/>
            <pc:sldMk cId="3852721926" sldId="311"/>
            <ac:spMk id="13" creationId="{C2943FD3-A833-4415-84E5-E04CD1B960A7}"/>
          </ac:spMkLst>
        </pc:spChg>
        <pc:spChg chg="add">
          <ac:chgData name="Shaul Chamoula" userId="ac6f003072e8c24a" providerId="LiveId" clId="{25376983-EBE7-46B5-945E-413F4B5727CB}" dt="2020-07-26T20:57:33.193" v="310" actId="22"/>
          <ac:spMkLst>
            <pc:docMk/>
            <pc:sldMk cId="3852721926" sldId="311"/>
            <ac:spMk id="19" creationId="{E5873062-DC1A-481E-851C-EF960C52CD95}"/>
          </ac:spMkLst>
        </pc:spChg>
        <pc:spChg chg="add del mod ord">
          <ac:chgData name="Shaul Chamoula" userId="ac6f003072e8c24a" providerId="LiveId" clId="{25376983-EBE7-46B5-945E-413F4B5727CB}" dt="2020-07-26T21:35:33.660" v="366" actId="1032"/>
          <ac:spMkLst>
            <pc:docMk/>
            <pc:sldMk cId="3852721926" sldId="311"/>
            <ac:spMk id="20" creationId="{C36E16E3-2407-4845-B46C-A9BD5333A05A}"/>
          </ac:spMkLst>
        </pc:spChg>
        <pc:spChg chg="add mod">
          <ac:chgData name="Shaul Chamoula" userId="ac6f003072e8c24a" providerId="LiveId" clId="{25376983-EBE7-46B5-945E-413F4B5727CB}" dt="2020-07-28T06:23:02.960" v="1065" actId="20577"/>
          <ac:spMkLst>
            <pc:docMk/>
            <pc:sldMk cId="3852721926" sldId="311"/>
            <ac:spMk id="24" creationId="{5D0AF59E-BBC9-4777-8BD3-0941585A51BC}"/>
          </ac:spMkLst>
        </pc:spChg>
        <pc:graphicFrameChg chg="add del mod modGraphic">
          <ac:chgData name="Shaul Chamoula" userId="ac6f003072e8c24a" providerId="LiveId" clId="{25376983-EBE7-46B5-945E-413F4B5727CB}" dt="2020-07-26T10:36:11.576" v="265" actId="1032"/>
          <ac:graphicFrameMkLst>
            <pc:docMk/>
            <pc:sldMk cId="3852721926" sldId="311"/>
            <ac:graphicFrameMk id="5" creationId="{0773D3FC-44D6-4E73-A4CD-4D6B43304A00}"/>
          </ac:graphicFrameMkLst>
        </pc:graphicFrameChg>
        <pc:graphicFrameChg chg="add del mod modGraphic">
          <ac:chgData name="Shaul Chamoula" userId="ac6f003072e8c24a" providerId="LiveId" clId="{25376983-EBE7-46B5-945E-413F4B5727CB}" dt="2020-07-26T10:40:13.757" v="276" actId="1032"/>
          <ac:graphicFrameMkLst>
            <pc:docMk/>
            <pc:sldMk cId="3852721926" sldId="311"/>
            <ac:graphicFrameMk id="6" creationId="{CCB35C83-DBBC-4856-91FE-0929C041C1E9}"/>
          </ac:graphicFrameMkLst>
        </pc:graphicFrameChg>
        <pc:graphicFrameChg chg="add del mod modGraphic">
          <ac:chgData name="Shaul Chamoula" userId="ac6f003072e8c24a" providerId="LiveId" clId="{25376983-EBE7-46B5-945E-413F4B5727CB}" dt="2020-07-26T21:35:04.585" v="365" actId="1032"/>
          <ac:graphicFrameMkLst>
            <pc:docMk/>
            <pc:sldMk cId="3852721926" sldId="311"/>
            <ac:graphicFrameMk id="21" creationId="{E8A4FFA7-CA2B-4701-9E1B-EEB20F709942}"/>
          </ac:graphicFrameMkLst>
        </pc:graphicFrameChg>
        <pc:graphicFrameChg chg="add mod modGraphic">
          <ac:chgData name="Shaul Chamoula" userId="ac6f003072e8c24a" providerId="LiveId" clId="{25376983-EBE7-46B5-945E-413F4B5727CB}" dt="2020-07-28T20:50:31.470" v="3888" actId="122"/>
          <ac:graphicFrameMkLst>
            <pc:docMk/>
            <pc:sldMk cId="3852721926" sldId="311"/>
            <ac:graphicFrameMk id="22" creationId="{FFF38472-C516-4729-AEB8-6394AC6EAEE4}"/>
          </ac:graphicFrameMkLst>
        </pc:graphicFrameChg>
        <pc:picChg chg="add mod">
          <ac:chgData name="Shaul Chamoula" userId="ac6f003072e8c24a" providerId="LiveId" clId="{25376983-EBE7-46B5-945E-413F4B5727CB}" dt="2020-07-26T21:01:15.350" v="322" actId="14100"/>
          <ac:picMkLst>
            <pc:docMk/>
            <pc:sldMk cId="3852721926" sldId="311"/>
            <ac:picMk id="7" creationId="{118778DD-F84B-4A4A-A551-F2CE297A6E87}"/>
          </ac:picMkLst>
        </pc:picChg>
        <pc:picChg chg="add mod">
          <ac:chgData name="Shaul Chamoula" userId="ac6f003072e8c24a" providerId="LiveId" clId="{25376983-EBE7-46B5-945E-413F4B5727CB}" dt="2020-07-26T20:58:47.333" v="313" actId="1076"/>
          <ac:picMkLst>
            <pc:docMk/>
            <pc:sldMk cId="3852721926" sldId="311"/>
            <ac:picMk id="14" creationId="{DC433F9E-4D47-4CFA-BDA2-60701CB8057E}"/>
          </ac:picMkLst>
        </pc:picChg>
        <pc:picChg chg="add mod">
          <ac:chgData name="Shaul Chamoula" userId="ac6f003072e8c24a" providerId="LiveId" clId="{25376983-EBE7-46B5-945E-413F4B5727CB}" dt="2020-07-26T20:41:34.412" v="288" actId="571"/>
          <ac:picMkLst>
            <pc:docMk/>
            <pc:sldMk cId="3852721926" sldId="311"/>
            <ac:picMk id="15" creationId="{ECB677B5-9FD8-4B7E-B036-2202094A80BF}"/>
          </ac:picMkLst>
        </pc:picChg>
        <pc:picChg chg="add mod">
          <ac:chgData name="Shaul Chamoula" userId="ac6f003072e8c24a" providerId="LiveId" clId="{25376983-EBE7-46B5-945E-413F4B5727CB}" dt="2020-07-26T20:41:47.126" v="292" actId="571"/>
          <ac:picMkLst>
            <pc:docMk/>
            <pc:sldMk cId="3852721926" sldId="311"/>
            <ac:picMk id="16" creationId="{456A6641-B7E9-425A-A27E-82C3D3DF5639}"/>
          </ac:picMkLst>
        </pc:picChg>
        <pc:picChg chg="add mod">
          <ac:chgData name="Shaul Chamoula" userId="ac6f003072e8c24a" providerId="LiveId" clId="{25376983-EBE7-46B5-945E-413F4B5727CB}" dt="2020-07-26T20:41:47.126" v="292" actId="571"/>
          <ac:picMkLst>
            <pc:docMk/>
            <pc:sldMk cId="3852721926" sldId="311"/>
            <ac:picMk id="17" creationId="{62D4CD20-A64D-454D-A713-D172CF01A262}"/>
          </ac:picMkLst>
        </pc:picChg>
      </pc:sldChg>
      <pc:sldChg chg="addSp delSp modSp add mod">
        <pc:chgData name="Shaul Chamoula" userId="ac6f003072e8c24a" providerId="LiveId" clId="{25376983-EBE7-46B5-945E-413F4B5727CB}" dt="2020-07-28T15:40:57.336" v="3867"/>
        <pc:sldMkLst>
          <pc:docMk/>
          <pc:sldMk cId="779410294" sldId="312"/>
        </pc:sldMkLst>
        <pc:spChg chg="del">
          <ac:chgData name="Shaul Chamoula" userId="ac6f003072e8c24a" providerId="LiveId" clId="{25376983-EBE7-46B5-945E-413F4B5727CB}" dt="2020-07-27T22:16:27.490" v="492" actId="1032"/>
          <ac:spMkLst>
            <pc:docMk/>
            <pc:sldMk cId="779410294" sldId="312"/>
            <ac:spMk id="3" creationId="{FDD975F7-E60D-4DA0-B2D3-BD7C8AAECF0D}"/>
          </ac:spMkLst>
        </pc:spChg>
        <pc:spChg chg="add del mod">
          <ac:chgData name="Shaul Chamoula" userId="ac6f003072e8c24a" providerId="LiveId" clId="{25376983-EBE7-46B5-945E-413F4B5727CB}" dt="2020-07-28T15:40:57.336" v="3867"/>
          <ac:spMkLst>
            <pc:docMk/>
            <pc:sldMk cId="779410294" sldId="312"/>
            <ac:spMk id="6" creationId="{CD5DAA3B-5A89-449C-A54F-B60F2A71FDA6}"/>
          </ac:spMkLst>
        </pc:spChg>
        <pc:spChg chg="mod">
          <ac:chgData name="Shaul Chamoula" userId="ac6f003072e8c24a" providerId="LiveId" clId="{25376983-EBE7-46B5-945E-413F4B5727CB}" dt="2020-07-28T15:36:50.290" v="3833" actId="122"/>
          <ac:spMkLst>
            <pc:docMk/>
            <pc:sldMk cId="779410294" sldId="312"/>
            <ac:spMk id="12" creationId="{A1B5A734-1009-445D-8B09-29058D1E7961}"/>
          </ac:spMkLst>
        </pc:spChg>
        <pc:graphicFrameChg chg="add mod modGraphic">
          <ac:chgData name="Shaul Chamoula" userId="ac6f003072e8c24a" providerId="LiveId" clId="{25376983-EBE7-46B5-945E-413F4B5727CB}" dt="2020-07-27T22:17:25.391" v="502" actId="20577"/>
          <ac:graphicFrameMkLst>
            <pc:docMk/>
            <pc:sldMk cId="779410294" sldId="312"/>
            <ac:graphicFrameMk id="4" creationId="{3D418B19-19BA-4345-9BB7-EDEA383F19CB}"/>
          </ac:graphicFrameMkLst>
        </pc:graphicFrameChg>
        <pc:graphicFrameChg chg="del">
          <ac:chgData name="Shaul Chamoula" userId="ac6f003072e8c24a" providerId="LiveId" clId="{25376983-EBE7-46B5-945E-413F4B5727CB}" dt="2020-07-27T22:15:48.810" v="491" actId="478"/>
          <ac:graphicFrameMkLst>
            <pc:docMk/>
            <pc:sldMk cId="779410294" sldId="312"/>
            <ac:graphicFrameMk id="6" creationId="{8B512DFA-6D21-48B1-8B45-F87C78A024B2}"/>
          </ac:graphicFrameMkLst>
        </pc:graphicFrameChg>
      </pc:sldChg>
      <pc:sldChg chg="addSp delSp modSp new mod modNotesTx">
        <pc:chgData name="Shaul Chamoula" userId="ac6f003072e8c24a" providerId="LiveId" clId="{25376983-EBE7-46B5-945E-413F4B5727CB}" dt="2020-07-28T15:40:46.192" v="3865"/>
        <pc:sldMkLst>
          <pc:docMk/>
          <pc:sldMk cId="37572344" sldId="313"/>
        </pc:sldMkLst>
        <pc:spChg chg="mod">
          <ac:chgData name="Shaul Chamoula" userId="ac6f003072e8c24a" providerId="LiveId" clId="{25376983-EBE7-46B5-945E-413F4B5727CB}" dt="2020-07-27T22:21:04.143" v="539" actId="20577"/>
          <ac:spMkLst>
            <pc:docMk/>
            <pc:sldMk cId="37572344" sldId="313"/>
            <ac:spMk id="3" creationId="{37A4EE29-B1A0-414B-8CE5-67299EDEC0A6}"/>
          </ac:spMkLst>
        </pc:spChg>
        <pc:spChg chg="add del mod">
          <ac:chgData name="Shaul Chamoula" userId="ac6f003072e8c24a" providerId="LiveId" clId="{25376983-EBE7-46B5-945E-413F4B5727CB}" dt="2020-07-28T15:40:40.386" v="3863"/>
          <ac:spMkLst>
            <pc:docMk/>
            <pc:sldMk cId="37572344" sldId="313"/>
            <ac:spMk id="4" creationId="{3F447B6C-C7A1-42A9-A9F2-624FD7D6D146}"/>
          </ac:spMkLst>
        </pc:spChg>
        <pc:spChg chg="add del mod">
          <ac:chgData name="Shaul Chamoula" userId="ac6f003072e8c24a" providerId="LiveId" clId="{25376983-EBE7-46B5-945E-413F4B5727CB}" dt="2020-07-28T15:40:46.192" v="3865"/>
          <ac:spMkLst>
            <pc:docMk/>
            <pc:sldMk cId="37572344" sldId="313"/>
            <ac:spMk id="5" creationId="{F00D3C5B-B5C9-49D5-BB85-825CA99FFC74}"/>
          </ac:spMkLst>
        </pc:spChg>
      </pc:sldChg>
      <pc:sldChg chg="addSp delSp modSp add del mod modClrScheme chgLayout">
        <pc:chgData name="Shaul Chamoula" userId="ac6f003072e8c24a" providerId="LiveId" clId="{25376983-EBE7-46B5-945E-413F4B5727CB}" dt="2020-07-27T22:20:38.247" v="523"/>
        <pc:sldMkLst>
          <pc:docMk/>
          <pc:sldMk cId="676433948" sldId="313"/>
        </pc:sldMkLst>
        <pc:spChg chg="add del mod ord">
          <ac:chgData name="Shaul Chamoula" userId="ac6f003072e8c24a" providerId="LiveId" clId="{25376983-EBE7-46B5-945E-413F4B5727CB}" dt="2020-07-27T22:20:34.194" v="522" actId="700"/>
          <ac:spMkLst>
            <pc:docMk/>
            <pc:sldMk cId="676433948" sldId="313"/>
            <ac:spMk id="2" creationId="{E319E16E-43F5-4F3A-8EC8-5E15F5EF7C02}"/>
          </ac:spMkLst>
        </pc:spChg>
        <pc:spChg chg="add del mod ord">
          <ac:chgData name="Shaul Chamoula" userId="ac6f003072e8c24a" providerId="LiveId" clId="{25376983-EBE7-46B5-945E-413F4B5727CB}" dt="2020-07-27T22:20:34.194" v="522" actId="700"/>
          <ac:spMkLst>
            <pc:docMk/>
            <pc:sldMk cId="676433948" sldId="313"/>
            <ac:spMk id="3" creationId="{4C3D9320-EACD-4AAB-B6BD-CCC544CFE24A}"/>
          </ac:spMkLst>
        </pc:spChg>
        <pc:spChg chg="mod ord">
          <ac:chgData name="Shaul Chamoula" userId="ac6f003072e8c24a" providerId="LiveId" clId="{25376983-EBE7-46B5-945E-413F4B5727CB}" dt="2020-07-27T22:20:34.194" v="522" actId="700"/>
          <ac:spMkLst>
            <pc:docMk/>
            <pc:sldMk cId="676433948" sldId="313"/>
            <ac:spMk id="7" creationId="{00000000-0000-0000-0000-000000000000}"/>
          </ac:spMkLst>
        </pc:spChg>
        <pc:spChg chg="add del mod ord">
          <ac:chgData name="Shaul Chamoula" userId="ac6f003072e8c24a" providerId="LiveId" clId="{25376983-EBE7-46B5-945E-413F4B5727CB}" dt="2020-07-27T22:20:34.194" v="522" actId="700"/>
          <ac:spMkLst>
            <pc:docMk/>
            <pc:sldMk cId="676433948" sldId="313"/>
            <ac:spMk id="12" creationId="{5E466935-65B4-4FCF-8C8B-DB8D695A65CC}"/>
          </ac:spMkLst>
        </pc:spChg>
      </pc:sldChg>
      <pc:sldChg chg="addSp delSp modSp add mod setBg modClrScheme chgLayout">
        <pc:chgData name="Shaul Chamoula" userId="ac6f003072e8c24a" providerId="LiveId" clId="{25376983-EBE7-46B5-945E-413F4B5727CB}" dt="2020-07-28T06:24:45.804" v="1067" actId="732"/>
        <pc:sldMkLst>
          <pc:docMk/>
          <pc:sldMk cId="1442376129" sldId="314"/>
        </pc:sldMkLst>
        <pc:spChg chg="mod ord">
          <ac:chgData name="Shaul Chamoula" userId="ac6f003072e8c24a" providerId="LiveId" clId="{25376983-EBE7-46B5-945E-413F4B5727CB}" dt="2020-07-28T05:57:29.630" v="925" actId="700"/>
          <ac:spMkLst>
            <pc:docMk/>
            <pc:sldMk cId="1442376129" sldId="314"/>
            <ac:spMk id="2" creationId="{3B567F7D-1E47-4912-81C9-557A1C052CD8}"/>
          </ac:spMkLst>
        </pc:spChg>
        <pc:spChg chg="add del mod ord">
          <ac:chgData name="Shaul Chamoula" userId="ac6f003072e8c24a" providerId="LiveId" clId="{25376983-EBE7-46B5-945E-413F4B5727CB}" dt="2020-07-28T05:57:29.630" v="925" actId="700"/>
          <ac:spMkLst>
            <pc:docMk/>
            <pc:sldMk cId="1442376129" sldId="314"/>
            <ac:spMk id="5" creationId="{E5FB42A4-BEF5-480E-8879-5C221C0A6689}"/>
          </ac:spMkLst>
        </pc:spChg>
        <pc:spChg chg="add del mod ord">
          <ac:chgData name="Shaul Chamoula" userId="ac6f003072e8c24a" providerId="LiveId" clId="{25376983-EBE7-46B5-945E-413F4B5727CB}" dt="2020-07-28T06:16:18.881" v="1039" actId="14100"/>
          <ac:spMkLst>
            <pc:docMk/>
            <pc:sldMk cId="1442376129" sldId="314"/>
            <ac:spMk id="6" creationId="{245D4D01-A381-4489-AD75-84A05B42431A}"/>
          </ac:spMkLst>
        </pc:spChg>
        <pc:spChg chg="add del mod ord">
          <ac:chgData name="Shaul Chamoula" userId="ac6f003072e8c24a" providerId="LiveId" clId="{25376983-EBE7-46B5-945E-413F4B5727CB}" dt="2020-07-28T05:59:23.357" v="943"/>
          <ac:spMkLst>
            <pc:docMk/>
            <pc:sldMk cId="1442376129" sldId="314"/>
            <ac:spMk id="7" creationId="{E0DA55DC-4259-4F40-B478-EE7B0DCCD887}"/>
          </ac:spMkLst>
        </pc:spChg>
        <pc:spChg chg="mod ord">
          <ac:chgData name="Shaul Chamoula" userId="ac6f003072e8c24a" providerId="LiveId" clId="{25376983-EBE7-46B5-945E-413F4B5727CB}" dt="2020-07-28T05:57:44.693" v="940" actId="20577"/>
          <ac:spMkLst>
            <pc:docMk/>
            <pc:sldMk cId="1442376129" sldId="314"/>
            <ac:spMk id="12" creationId="{A1B5A734-1009-445D-8B09-29058D1E7961}"/>
          </ac:spMkLst>
        </pc:spChg>
        <pc:spChg chg="add del mod">
          <ac:chgData name="Shaul Chamoula" userId="ac6f003072e8c24a" providerId="LiveId" clId="{25376983-EBE7-46B5-945E-413F4B5727CB}" dt="2020-07-28T06:16:25.424" v="1040"/>
          <ac:spMkLst>
            <pc:docMk/>
            <pc:sldMk cId="1442376129" sldId="314"/>
            <ac:spMk id="15" creationId="{884F25FF-F57D-4AA2-9992-7B093E9FA81D}"/>
          </ac:spMkLst>
        </pc:spChg>
        <pc:spChg chg="add mod">
          <ac:chgData name="Shaul Chamoula" userId="ac6f003072e8c24a" providerId="LiveId" clId="{25376983-EBE7-46B5-945E-413F4B5727CB}" dt="2020-07-28T06:21:03.585" v="1060" actId="1076"/>
          <ac:spMkLst>
            <pc:docMk/>
            <pc:sldMk cId="1442376129" sldId="314"/>
            <ac:spMk id="16" creationId="{2DE606CC-547A-482D-A96B-A66F56B40330}"/>
          </ac:spMkLst>
        </pc:spChg>
        <pc:spChg chg="add mod">
          <ac:chgData name="Shaul Chamoula" userId="ac6f003072e8c24a" providerId="LiveId" clId="{25376983-EBE7-46B5-945E-413F4B5727CB}" dt="2020-07-28T06:23:07.362" v="1066" actId="20577"/>
          <ac:spMkLst>
            <pc:docMk/>
            <pc:sldMk cId="1442376129" sldId="314"/>
            <ac:spMk id="18" creationId="{8733D032-D326-4609-95F2-3184C5455615}"/>
          </ac:spMkLst>
        </pc:spChg>
        <pc:spChg chg="add del mod">
          <ac:chgData name="Shaul Chamoula" userId="ac6f003072e8c24a" providerId="LiveId" clId="{25376983-EBE7-46B5-945E-413F4B5727CB}" dt="2020-07-28T06:18:05.276" v="1051"/>
          <ac:spMkLst>
            <pc:docMk/>
            <pc:sldMk cId="1442376129" sldId="314"/>
            <ac:spMk id="22" creationId="{82C40A09-FC5C-421F-94E3-E41E02E2BEB4}"/>
          </ac:spMkLst>
        </pc:spChg>
        <pc:graphicFrameChg chg="del">
          <ac:chgData name="Shaul Chamoula" userId="ac6f003072e8c24a" providerId="LiveId" clId="{25376983-EBE7-46B5-945E-413F4B5727CB}" dt="2020-07-28T05:44:47.336" v="917" actId="478"/>
          <ac:graphicFrameMkLst>
            <pc:docMk/>
            <pc:sldMk cId="1442376129" sldId="314"/>
            <ac:graphicFrameMk id="4" creationId="{3D418B19-19BA-4345-9BB7-EDEA383F19CB}"/>
          </ac:graphicFrameMkLst>
        </pc:graphicFrameChg>
        <pc:picChg chg="add del mod">
          <ac:chgData name="Shaul Chamoula" userId="ac6f003072e8c24a" providerId="LiveId" clId="{25376983-EBE7-46B5-945E-413F4B5727CB}" dt="2020-07-28T05:59:04.210" v="942"/>
          <ac:picMkLst>
            <pc:docMk/>
            <pc:sldMk cId="1442376129" sldId="314"/>
            <ac:picMk id="8" creationId="{A00B320E-85A8-40D4-A7E2-CA34F3AFA8C7}"/>
          </ac:picMkLst>
        </pc:picChg>
        <pc:picChg chg="add del mod">
          <ac:chgData name="Shaul Chamoula" userId="ac6f003072e8c24a" providerId="LiveId" clId="{25376983-EBE7-46B5-945E-413F4B5727CB}" dt="2020-07-28T06:15:08.172" v="1034" actId="21"/>
          <ac:picMkLst>
            <pc:docMk/>
            <pc:sldMk cId="1442376129" sldId="314"/>
            <ac:picMk id="9" creationId="{EEAD7621-C283-4937-8F9A-473B9B1A5415}"/>
          </ac:picMkLst>
        </pc:picChg>
        <pc:picChg chg="add del">
          <ac:chgData name="Shaul Chamoula" userId="ac6f003072e8c24a" providerId="LiveId" clId="{25376983-EBE7-46B5-945E-413F4B5727CB}" dt="2020-07-28T06:15:51.420" v="1038"/>
          <ac:picMkLst>
            <pc:docMk/>
            <pc:sldMk cId="1442376129" sldId="314"/>
            <ac:picMk id="17" creationId="{78F6FF3C-BFDD-410B-9583-299579F917D2}"/>
          </ac:picMkLst>
        </pc:picChg>
        <pc:picChg chg="add del mod ord">
          <ac:chgData name="Shaul Chamoula" userId="ac6f003072e8c24a" providerId="LiveId" clId="{25376983-EBE7-46B5-945E-413F4B5727CB}" dt="2020-07-28T06:18:01.697" v="1050" actId="478"/>
          <ac:picMkLst>
            <pc:docMk/>
            <pc:sldMk cId="1442376129" sldId="314"/>
            <ac:picMk id="19" creationId="{2942EBB0-9AA1-4ADA-9DA1-54D8F28D0F35}"/>
          </ac:picMkLst>
        </pc:picChg>
        <pc:picChg chg="add del mod">
          <ac:chgData name="Shaul Chamoula" userId="ac6f003072e8c24a" providerId="LiveId" clId="{25376983-EBE7-46B5-945E-413F4B5727CB}" dt="2020-07-28T06:15:33.780" v="1036"/>
          <ac:picMkLst>
            <pc:docMk/>
            <pc:sldMk cId="1442376129" sldId="314"/>
            <ac:picMk id="21" creationId="{E7ACDB75-B46C-4ED8-8015-542C71D5AF7C}"/>
          </ac:picMkLst>
        </pc:picChg>
        <pc:picChg chg="add mod ord modCrop">
          <ac:chgData name="Shaul Chamoula" userId="ac6f003072e8c24a" providerId="LiveId" clId="{25376983-EBE7-46B5-945E-413F4B5727CB}" dt="2020-07-28T06:24:45.804" v="1067" actId="732"/>
          <ac:picMkLst>
            <pc:docMk/>
            <pc:sldMk cId="1442376129" sldId="314"/>
            <ac:picMk id="23" creationId="{1AF3383C-197A-47B9-B15A-0DAF8B072A68}"/>
          </ac:picMkLst>
        </pc:picChg>
        <pc:picChg chg="add del mod">
          <ac:chgData name="Shaul Chamoula" userId="ac6f003072e8c24a" providerId="LiveId" clId="{25376983-EBE7-46B5-945E-413F4B5727CB}" dt="2020-07-28T06:04:44.944" v="945"/>
          <ac:picMkLst>
            <pc:docMk/>
            <pc:sldMk cId="1442376129" sldId="314"/>
            <ac:picMk id="1026" creationId="{7326AA76-7FA7-4639-A722-373E520E8686}"/>
          </ac:picMkLst>
        </pc:picChg>
        <pc:picChg chg="add del mod">
          <ac:chgData name="Shaul Chamoula" userId="ac6f003072e8c24a" providerId="LiveId" clId="{25376983-EBE7-46B5-945E-413F4B5727CB}" dt="2020-07-28T06:05:34.127" v="994"/>
          <ac:picMkLst>
            <pc:docMk/>
            <pc:sldMk cId="1442376129" sldId="314"/>
            <ac:picMk id="1028" creationId="{CF523466-0331-4C70-A21D-C8433B8947A2}"/>
          </ac:picMkLst>
        </pc:picChg>
        <pc:picChg chg="add mod">
          <ac:chgData name="Shaul Chamoula" userId="ac6f003072e8c24a" providerId="LiveId" clId="{25376983-EBE7-46B5-945E-413F4B5727CB}" dt="2020-07-28T06:19:53.765" v="1058" actId="732"/>
          <ac:picMkLst>
            <pc:docMk/>
            <pc:sldMk cId="1442376129" sldId="314"/>
            <ac:picMk id="1030" creationId="{3721A353-5C0B-4E1C-8A98-C3A6DF646D7F}"/>
          </ac:picMkLst>
        </pc:picChg>
      </pc:sldChg>
      <pc:sldChg chg="addSp delSp modSp add mod modNotesTx">
        <pc:chgData name="Shaul Chamoula" userId="ac6f003072e8c24a" providerId="LiveId" clId="{25376983-EBE7-46B5-945E-413F4B5727CB}" dt="2020-07-28T21:28:49.130" v="3918" actId="313"/>
        <pc:sldMkLst>
          <pc:docMk/>
          <pc:sldMk cId="4287392933" sldId="315"/>
        </pc:sldMkLst>
        <pc:spChg chg="add mod">
          <ac:chgData name="Shaul Chamoula" userId="ac6f003072e8c24a" providerId="LiveId" clId="{25376983-EBE7-46B5-945E-413F4B5727CB}" dt="2020-07-28T21:28:49.130" v="3918" actId="313"/>
          <ac:spMkLst>
            <pc:docMk/>
            <pc:sldMk cId="4287392933" sldId="315"/>
            <ac:spMk id="5" creationId="{4D3D6692-F9A2-4428-A7E7-0758AED3B91C}"/>
          </ac:spMkLst>
        </pc:spChg>
        <pc:spChg chg="add mod">
          <ac:chgData name="Shaul Chamoula" userId="ac6f003072e8c24a" providerId="LiveId" clId="{25376983-EBE7-46B5-945E-413F4B5727CB}" dt="2020-07-28T07:09:56.563" v="1914" actId="20577"/>
          <ac:spMkLst>
            <pc:docMk/>
            <pc:sldMk cId="4287392933" sldId="315"/>
            <ac:spMk id="8" creationId="{ECE82CB4-0C9A-467B-BFDE-18015FD96D64}"/>
          </ac:spMkLst>
        </pc:spChg>
        <pc:spChg chg="mod">
          <ac:chgData name="Shaul Chamoula" userId="ac6f003072e8c24a" providerId="LiveId" clId="{25376983-EBE7-46B5-945E-413F4B5727CB}" dt="2020-07-28T06:39:10.669" v="1244" actId="20577"/>
          <ac:spMkLst>
            <pc:docMk/>
            <pc:sldMk cId="4287392933" sldId="315"/>
            <ac:spMk id="12" creationId="{A1B5A734-1009-445D-8B09-29058D1E7961}"/>
          </ac:spMkLst>
        </pc:spChg>
        <pc:graphicFrameChg chg="del">
          <ac:chgData name="Shaul Chamoula" userId="ac6f003072e8c24a" providerId="LiveId" clId="{25376983-EBE7-46B5-945E-413F4B5727CB}" dt="2020-07-28T06:27:18.242" v="1084" actId="478"/>
          <ac:graphicFrameMkLst>
            <pc:docMk/>
            <pc:sldMk cId="4287392933" sldId="315"/>
            <ac:graphicFrameMk id="4" creationId="{3D418B19-19BA-4345-9BB7-EDEA383F19CB}"/>
          </ac:graphicFrameMkLst>
        </pc:graphicFrameChg>
        <pc:picChg chg="add del">
          <ac:chgData name="Shaul Chamoula" userId="ac6f003072e8c24a" providerId="LiveId" clId="{25376983-EBE7-46B5-945E-413F4B5727CB}" dt="2020-07-28T06:31:14.740" v="1122"/>
          <ac:picMkLst>
            <pc:docMk/>
            <pc:sldMk cId="4287392933" sldId="315"/>
            <ac:picMk id="6" creationId="{AEF8A4AB-E54A-4939-922D-D8F501B62C45}"/>
          </ac:picMkLst>
        </pc:picChg>
        <pc:picChg chg="add mod ord">
          <ac:chgData name="Shaul Chamoula" userId="ac6f003072e8c24a" providerId="LiveId" clId="{25376983-EBE7-46B5-945E-413F4B5727CB}" dt="2020-07-28T06:43:36.331" v="1281" actId="14100"/>
          <ac:picMkLst>
            <pc:docMk/>
            <pc:sldMk cId="4287392933" sldId="315"/>
            <ac:picMk id="7" creationId="{79F7A5EF-54ED-4015-AE80-F8857B6344EB}"/>
          </ac:picMkLst>
        </pc:picChg>
      </pc:sldChg>
      <pc:sldChg chg="delSp modSp add mod ord">
        <pc:chgData name="Shaul Chamoula" userId="ac6f003072e8c24a" providerId="LiveId" clId="{25376983-EBE7-46B5-945E-413F4B5727CB}" dt="2020-07-30T20:31:38.733" v="3943" actId="478"/>
        <pc:sldMkLst>
          <pc:docMk/>
          <pc:sldMk cId="4096622874" sldId="316"/>
        </pc:sldMkLst>
        <pc:spChg chg="mod">
          <ac:chgData name="Shaul Chamoula" userId="ac6f003072e8c24a" providerId="LiveId" clId="{25376983-EBE7-46B5-945E-413F4B5727CB}" dt="2020-07-28T20:50:56.832" v="3889" actId="782"/>
          <ac:spMkLst>
            <pc:docMk/>
            <pc:sldMk cId="4096622874" sldId="316"/>
            <ac:spMk id="3" creationId="{137C9259-BD27-44CF-89D5-877243D9C831}"/>
          </ac:spMkLst>
        </pc:spChg>
        <pc:spChg chg="del">
          <ac:chgData name="Shaul Chamoula" userId="ac6f003072e8c24a" providerId="LiveId" clId="{25376983-EBE7-46B5-945E-413F4B5727CB}" dt="2020-07-30T20:31:38.733" v="3943" actId="478"/>
          <ac:spMkLst>
            <pc:docMk/>
            <pc:sldMk cId="4096622874" sldId="316"/>
            <ac:spMk id="6" creationId="{D40C8EF4-F222-4B31-8130-4875F8E3C95C}"/>
          </ac:spMkLst>
        </pc:spChg>
      </pc:sldChg>
      <pc:sldChg chg="new del">
        <pc:chgData name="Shaul Chamoula" userId="ac6f003072e8c24a" providerId="LiveId" clId="{25376983-EBE7-46B5-945E-413F4B5727CB}" dt="2020-07-28T06:32:24.062" v="1128" actId="680"/>
        <pc:sldMkLst>
          <pc:docMk/>
          <pc:sldMk cId="1734536576" sldId="317"/>
        </pc:sldMkLst>
      </pc:sldChg>
      <pc:sldChg chg="addSp delSp modSp add mod modClrScheme chgLayout">
        <pc:chgData name="Shaul Chamoula" userId="ac6f003072e8c24a" providerId="LiveId" clId="{25376983-EBE7-46B5-945E-413F4B5727CB}" dt="2020-08-03T11:21:41.082" v="5381" actId="14100"/>
        <pc:sldMkLst>
          <pc:docMk/>
          <pc:sldMk cId="3217423486" sldId="317"/>
        </pc:sldMkLst>
        <pc:spChg chg="mod ord">
          <ac:chgData name="Shaul Chamoula" userId="ac6f003072e8c24a" providerId="LiveId" clId="{25376983-EBE7-46B5-945E-413F4B5727CB}" dt="2020-07-28T06:35:57.011" v="1197" actId="700"/>
          <ac:spMkLst>
            <pc:docMk/>
            <pc:sldMk cId="3217423486" sldId="317"/>
            <ac:spMk id="2" creationId="{3B567F7D-1E47-4912-81C9-557A1C052CD8}"/>
          </ac:spMkLst>
        </pc:spChg>
        <pc:spChg chg="add del mod ord">
          <ac:chgData name="Shaul Chamoula" userId="ac6f003072e8c24a" providerId="LiveId" clId="{25376983-EBE7-46B5-945E-413F4B5727CB}" dt="2020-07-28T06:35:57.011" v="1197" actId="700"/>
          <ac:spMkLst>
            <pc:docMk/>
            <pc:sldMk cId="3217423486" sldId="317"/>
            <ac:spMk id="3" creationId="{297064BC-72E2-4500-8CDF-DFF37A430A51}"/>
          </ac:spMkLst>
        </pc:spChg>
        <pc:spChg chg="add del mod ord">
          <ac:chgData name="Shaul Chamoula" userId="ac6f003072e8c24a" providerId="LiveId" clId="{25376983-EBE7-46B5-945E-413F4B5727CB}" dt="2020-07-28T06:35:57.011" v="1197" actId="700"/>
          <ac:spMkLst>
            <pc:docMk/>
            <pc:sldMk cId="3217423486" sldId="317"/>
            <ac:spMk id="4" creationId="{0B9710E4-8F2B-4FCE-9D38-D12C178E2BDB}"/>
          </ac:spMkLst>
        </pc:spChg>
        <pc:spChg chg="add del mod ord">
          <ac:chgData name="Shaul Chamoula" userId="ac6f003072e8c24a" providerId="LiveId" clId="{25376983-EBE7-46B5-945E-413F4B5727CB}" dt="2020-07-28T21:28:50.627" v="3919" actId="313"/>
          <ac:spMkLst>
            <pc:docMk/>
            <pc:sldMk cId="3217423486" sldId="317"/>
            <ac:spMk id="5" creationId="{4D3D6692-F9A2-4428-A7E7-0758AED3B91C}"/>
          </ac:spMkLst>
        </pc:spChg>
        <pc:spChg chg="add mod">
          <ac:chgData name="Shaul Chamoula" userId="ac6f003072e8c24a" providerId="LiveId" clId="{25376983-EBE7-46B5-945E-413F4B5727CB}" dt="2020-08-03T11:21:41.082" v="5381" actId="14100"/>
          <ac:spMkLst>
            <pc:docMk/>
            <pc:sldMk cId="3217423486" sldId="317"/>
            <ac:spMk id="10" creationId="{C894031F-F0A7-47D8-BE51-4D6969D53D16}"/>
          </ac:spMkLst>
        </pc:spChg>
        <pc:spChg chg="mod ord">
          <ac:chgData name="Shaul Chamoula" userId="ac6f003072e8c24a" providerId="LiveId" clId="{25376983-EBE7-46B5-945E-413F4B5727CB}" dt="2020-07-28T06:39:18.509" v="1252" actId="20577"/>
          <ac:spMkLst>
            <pc:docMk/>
            <pc:sldMk cId="3217423486" sldId="317"/>
            <ac:spMk id="12" creationId="{A1B5A734-1009-445D-8B09-29058D1E7961}"/>
          </ac:spMkLst>
        </pc:spChg>
        <pc:picChg chg="mod ord">
          <ac:chgData name="Shaul Chamoula" userId="ac6f003072e8c24a" providerId="LiveId" clId="{25376983-EBE7-46B5-945E-413F4B5727CB}" dt="2020-07-28T06:43:22.931" v="1279" actId="14100"/>
          <ac:picMkLst>
            <pc:docMk/>
            <pc:sldMk cId="3217423486" sldId="317"/>
            <ac:picMk id="7" creationId="{79F7A5EF-54ED-4015-AE80-F8857B6344EB}"/>
          </ac:picMkLst>
        </pc:picChg>
      </pc:sldChg>
      <pc:sldChg chg="addSp modSp add mod modNotesTx">
        <pc:chgData name="Shaul Chamoula" userId="ac6f003072e8c24a" providerId="LiveId" clId="{25376983-EBE7-46B5-945E-413F4B5727CB}" dt="2020-07-28T21:28:51.531" v="3920" actId="313"/>
        <pc:sldMkLst>
          <pc:docMk/>
          <pc:sldMk cId="3411523618" sldId="318"/>
        </pc:sldMkLst>
        <pc:spChg chg="add mod">
          <ac:chgData name="Shaul Chamoula" userId="ac6f003072e8c24a" providerId="LiveId" clId="{25376983-EBE7-46B5-945E-413F4B5727CB}" dt="2020-07-28T15:15:38.450" v="3745" actId="20577"/>
          <ac:spMkLst>
            <pc:docMk/>
            <pc:sldMk cId="3411523618" sldId="318"/>
            <ac:spMk id="3" creationId="{30C432DD-159A-4858-AC8F-8A7673FADB2C}"/>
          </ac:spMkLst>
        </pc:spChg>
        <pc:spChg chg="add mod">
          <ac:chgData name="Shaul Chamoula" userId="ac6f003072e8c24a" providerId="LiveId" clId="{25376983-EBE7-46B5-945E-413F4B5727CB}" dt="2020-07-28T06:46:27.340" v="1369" actId="122"/>
          <ac:spMkLst>
            <pc:docMk/>
            <pc:sldMk cId="3411523618" sldId="318"/>
            <ac:spMk id="4" creationId="{C0A34A88-4A19-40E8-B77D-CD2C135DDDDE}"/>
          </ac:spMkLst>
        </pc:spChg>
        <pc:spChg chg="mod">
          <ac:chgData name="Shaul Chamoula" userId="ac6f003072e8c24a" providerId="LiveId" clId="{25376983-EBE7-46B5-945E-413F4B5727CB}" dt="2020-07-28T21:28:51.531" v="3920" actId="313"/>
          <ac:spMkLst>
            <pc:docMk/>
            <pc:sldMk cId="3411523618" sldId="318"/>
            <ac:spMk id="5" creationId="{4D3D6692-F9A2-4428-A7E7-0758AED3B91C}"/>
          </ac:spMkLst>
        </pc:spChg>
        <pc:picChg chg="mod">
          <ac:chgData name="Shaul Chamoula" userId="ac6f003072e8c24a" providerId="LiveId" clId="{25376983-EBE7-46B5-945E-413F4B5727CB}" dt="2020-07-28T06:43:30.021" v="1280" actId="14100"/>
          <ac:picMkLst>
            <pc:docMk/>
            <pc:sldMk cId="3411523618" sldId="318"/>
            <ac:picMk id="7" creationId="{79F7A5EF-54ED-4015-AE80-F8857B6344EB}"/>
          </ac:picMkLst>
        </pc:picChg>
      </pc:sldChg>
      <pc:sldChg chg="modSp add mod modNotesTx">
        <pc:chgData name="Shaul Chamoula" userId="ac6f003072e8c24a" providerId="LiveId" clId="{25376983-EBE7-46B5-945E-413F4B5727CB}" dt="2020-07-28T21:28:52.660" v="3921" actId="313"/>
        <pc:sldMkLst>
          <pc:docMk/>
          <pc:sldMk cId="4059551653" sldId="319"/>
        </pc:sldMkLst>
        <pc:spChg chg="mod">
          <ac:chgData name="Shaul Chamoula" userId="ac6f003072e8c24a" providerId="LiveId" clId="{25376983-EBE7-46B5-945E-413F4B5727CB}" dt="2020-07-28T06:48:21.887" v="1418" actId="122"/>
          <ac:spMkLst>
            <pc:docMk/>
            <pc:sldMk cId="4059551653" sldId="319"/>
            <ac:spMk id="3" creationId="{30C432DD-159A-4858-AC8F-8A7673FADB2C}"/>
          </ac:spMkLst>
        </pc:spChg>
        <pc:spChg chg="mod">
          <ac:chgData name="Shaul Chamoula" userId="ac6f003072e8c24a" providerId="LiveId" clId="{25376983-EBE7-46B5-945E-413F4B5727CB}" dt="2020-07-28T06:48:36.847" v="1433" actId="20577"/>
          <ac:spMkLst>
            <pc:docMk/>
            <pc:sldMk cId="4059551653" sldId="319"/>
            <ac:spMk id="4" creationId="{C0A34A88-4A19-40E8-B77D-CD2C135DDDDE}"/>
          </ac:spMkLst>
        </pc:spChg>
        <pc:spChg chg="mod">
          <ac:chgData name="Shaul Chamoula" userId="ac6f003072e8c24a" providerId="LiveId" clId="{25376983-EBE7-46B5-945E-413F4B5727CB}" dt="2020-07-28T21:28:52.660" v="3921" actId="313"/>
          <ac:spMkLst>
            <pc:docMk/>
            <pc:sldMk cId="4059551653" sldId="319"/>
            <ac:spMk id="5" creationId="{4D3D6692-F9A2-4428-A7E7-0758AED3B91C}"/>
          </ac:spMkLst>
        </pc:spChg>
      </pc:sldChg>
      <pc:sldChg chg="modSp add mod modNotesTx">
        <pc:chgData name="Shaul Chamoula" userId="ac6f003072e8c24a" providerId="LiveId" clId="{25376983-EBE7-46B5-945E-413F4B5727CB}" dt="2020-07-28T21:28:53.889" v="3922" actId="313"/>
        <pc:sldMkLst>
          <pc:docMk/>
          <pc:sldMk cId="764232777" sldId="320"/>
        </pc:sldMkLst>
        <pc:spChg chg="mod">
          <ac:chgData name="Shaul Chamoula" userId="ac6f003072e8c24a" providerId="LiveId" clId="{25376983-EBE7-46B5-945E-413F4B5727CB}" dt="2020-07-28T06:57:46.462" v="1601" actId="313"/>
          <ac:spMkLst>
            <pc:docMk/>
            <pc:sldMk cId="764232777" sldId="320"/>
            <ac:spMk id="3" creationId="{30C432DD-159A-4858-AC8F-8A7673FADB2C}"/>
          </ac:spMkLst>
        </pc:spChg>
        <pc:spChg chg="mod">
          <ac:chgData name="Shaul Chamoula" userId="ac6f003072e8c24a" providerId="LiveId" clId="{25376983-EBE7-46B5-945E-413F4B5727CB}" dt="2020-07-28T06:51:00.016" v="1500" actId="20577"/>
          <ac:spMkLst>
            <pc:docMk/>
            <pc:sldMk cId="764232777" sldId="320"/>
            <ac:spMk id="4" creationId="{C0A34A88-4A19-40E8-B77D-CD2C135DDDDE}"/>
          </ac:spMkLst>
        </pc:spChg>
        <pc:spChg chg="mod">
          <ac:chgData name="Shaul Chamoula" userId="ac6f003072e8c24a" providerId="LiveId" clId="{25376983-EBE7-46B5-945E-413F4B5727CB}" dt="2020-07-28T21:28:53.889" v="3922" actId="313"/>
          <ac:spMkLst>
            <pc:docMk/>
            <pc:sldMk cId="764232777" sldId="320"/>
            <ac:spMk id="5" creationId="{4D3D6692-F9A2-4428-A7E7-0758AED3B91C}"/>
          </ac:spMkLst>
        </pc:spChg>
      </pc:sldChg>
      <pc:sldChg chg="modSp add mod modNotesTx">
        <pc:chgData name="Shaul Chamoula" userId="ac6f003072e8c24a" providerId="LiveId" clId="{25376983-EBE7-46B5-945E-413F4B5727CB}" dt="2020-07-28T21:28:55.187" v="3923" actId="313"/>
        <pc:sldMkLst>
          <pc:docMk/>
          <pc:sldMk cId="2034270432" sldId="321"/>
        </pc:sldMkLst>
        <pc:spChg chg="mod">
          <ac:chgData name="Shaul Chamoula" userId="ac6f003072e8c24a" providerId="LiveId" clId="{25376983-EBE7-46B5-945E-413F4B5727CB}" dt="2020-07-28T06:57:50.293" v="1603" actId="313"/>
          <ac:spMkLst>
            <pc:docMk/>
            <pc:sldMk cId="2034270432" sldId="321"/>
            <ac:spMk id="3" creationId="{30C432DD-159A-4858-AC8F-8A7673FADB2C}"/>
          </ac:spMkLst>
        </pc:spChg>
        <pc:spChg chg="mod">
          <ac:chgData name="Shaul Chamoula" userId="ac6f003072e8c24a" providerId="LiveId" clId="{25376983-EBE7-46B5-945E-413F4B5727CB}" dt="2020-07-28T06:52:21.349" v="1540" actId="20577"/>
          <ac:spMkLst>
            <pc:docMk/>
            <pc:sldMk cId="2034270432" sldId="321"/>
            <ac:spMk id="4" creationId="{C0A34A88-4A19-40E8-B77D-CD2C135DDDDE}"/>
          </ac:spMkLst>
        </pc:spChg>
        <pc:spChg chg="mod">
          <ac:chgData name="Shaul Chamoula" userId="ac6f003072e8c24a" providerId="LiveId" clId="{25376983-EBE7-46B5-945E-413F4B5727CB}" dt="2020-07-28T21:28:55.187" v="3923" actId="313"/>
          <ac:spMkLst>
            <pc:docMk/>
            <pc:sldMk cId="2034270432" sldId="321"/>
            <ac:spMk id="5" creationId="{4D3D6692-F9A2-4428-A7E7-0758AED3B91C}"/>
          </ac:spMkLst>
        </pc:spChg>
      </pc:sldChg>
      <pc:sldChg chg="modSp add mod ord modNotesTx">
        <pc:chgData name="Shaul Chamoula" userId="ac6f003072e8c24a" providerId="LiveId" clId="{25376983-EBE7-46B5-945E-413F4B5727CB}" dt="2020-07-28T21:28:57.065" v="3925" actId="313"/>
        <pc:sldMkLst>
          <pc:docMk/>
          <pc:sldMk cId="3714416294" sldId="322"/>
        </pc:sldMkLst>
        <pc:spChg chg="mod">
          <ac:chgData name="Shaul Chamoula" userId="ac6f003072e8c24a" providerId="LiveId" clId="{25376983-EBE7-46B5-945E-413F4B5727CB}" dt="2020-07-28T07:04:43.513" v="1798" actId="20577"/>
          <ac:spMkLst>
            <pc:docMk/>
            <pc:sldMk cId="3714416294" sldId="322"/>
            <ac:spMk id="3" creationId="{30C432DD-159A-4858-AC8F-8A7673FADB2C}"/>
          </ac:spMkLst>
        </pc:spChg>
        <pc:spChg chg="mod">
          <ac:chgData name="Shaul Chamoula" userId="ac6f003072e8c24a" providerId="LiveId" clId="{25376983-EBE7-46B5-945E-413F4B5727CB}" dt="2020-07-28T07:05:02.944" v="1828" actId="1076"/>
          <ac:spMkLst>
            <pc:docMk/>
            <pc:sldMk cId="3714416294" sldId="322"/>
            <ac:spMk id="4" creationId="{C0A34A88-4A19-40E8-B77D-CD2C135DDDDE}"/>
          </ac:spMkLst>
        </pc:spChg>
        <pc:spChg chg="mod">
          <ac:chgData name="Shaul Chamoula" userId="ac6f003072e8c24a" providerId="LiveId" clId="{25376983-EBE7-46B5-945E-413F4B5727CB}" dt="2020-07-28T21:28:57.065" v="3925" actId="313"/>
          <ac:spMkLst>
            <pc:docMk/>
            <pc:sldMk cId="3714416294" sldId="322"/>
            <ac:spMk id="5" creationId="{4D3D6692-F9A2-4428-A7E7-0758AED3B91C}"/>
          </ac:spMkLst>
        </pc:spChg>
      </pc:sldChg>
      <pc:sldChg chg="addSp delSp modSp add mod modNotesTx">
        <pc:chgData name="Shaul Chamoula" userId="ac6f003072e8c24a" providerId="LiveId" clId="{25376983-EBE7-46B5-945E-413F4B5727CB}" dt="2020-07-28T21:28:56.138" v="3924" actId="313"/>
        <pc:sldMkLst>
          <pc:docMk/>
          <pc:sldMk cId="1247076984" sldId="323"/>
        </pc:sldMkLst>
        <pc:spChg chg="del mod">
          <ac:chgData name="Shaul Chamoula" userId="ac6f003072e8c24a" providerId="LiveId" clId="{25376983-EBE7-46B5-945E-413F4B5727CB}" dt="2020-07-28T07:08:06.270" v="1877" actId="478"/>
          <ac:spMkLst>
            <pc:docMk/>
            <pc:sldMk cId="1247076984" sldId="323"/>
            <ac:spMk id="3" creationId="{30C432DD-159A-4858-AC8F-8A7673FADB2C}"/>
          </ac:spMkLst>
        </pc:spChg>
        <pc:spChg chg="del mod">
          <ac:chgData name="Shaul Chamoula" userId="ac6f003072e8c24a" providerId="LiveId" clId="{25376983-EBE7-46B5-945E-413F4B5727CB}" dt="2020-07-28T07:08:06.270" v="1877" actId="478"/>
          <ac:spMkLst>
            <pc:docMk/>
            <pc:sldMk cId="1247076984" sldId="323"/>
            <ac:spMk id="4" creationId="{C0A34A88-4A19-40E8-B77D-CD2C135DDDDE}"/>
          </ac:spMkLst>
        </pc:spChg>
        <pc:spChg chg="mod">
          <ac:chgData name="Shaul Chamoula" userId="ac6f003072e8c24a" providerId="LiveId" clId="{25376983-EBE7-46B5-945E-413F4B5727CB}" dt="2020-07-28T21:28:56.138" v="3924" actId="313"/>
          <ac:spMkLst>
            <pc:docMk/>
            <pc:sldMk cId="1247076984" sldId="323"/>
            <ac:spMk id="5" creationId="{4D3D6692-F9A2-4428-A7E7-0758AED3B91C}"/>
          </ac:spMkLst>
        </pc:spChg>
        <pc:spChg chg="add mod">
          <ac:chgData name="Shaul Chamoula" userId="ac6f003072e8c24a" providerId="LiveId" clId="{25376983-EBE7-46B5-945E-413F4B5727CB}" dt="2020-07-28T07:08:30.277" v="1910" actId="20577"/>
          <ac:spMkLst>
            <pc:docMk/>
            <pc:sldMk cId="1247076984" sldId="323"/>
            <ac:spMk id="6" creationId="{4530C14B-A453-4582-AF42-EAF6C2CA6A6E}"/>
          </ac:spMkLst>
        </pc:spChg>
        <pc:spChg chg="add">
          <ac:chgData name="Shaul Chamoula" userId="ac6f003072e8c24a" providerId="LiveId" clId="{25376983-EBE7-46B5-945E-413F4B5727CB}" dt="2020-07-28T07:08:07.944" v="1878" actId="22"/>
          <ac:spMkLst>
            <pc:docMk/>
            <pc:sldMk cId="1247076984" sldId="323"/>
            <ac:spMk id="8" creationId="{1EC66AC0-86BB-44F0-959A-A75DA5C3CDA9}"/>
          </ac:spMkLst>
        </pc:spChg>
      </pc:sldChg>
      <pc:sldChg chg="delSp modSp add mod">
        <pc:chgData name="Shaul Chamoula" userId="ac6f003072e8c24a" providerId="LiveId" clId="{25376983-EBE7-46B5-945E-413F4B5727CB}" dt="2020-07-30T20:31:50.221" v="3944" actId="478"/>
        <pc:sldMkLst>
          <pc:docMk/>
          <pc:sldMk cId="669699981" sldId="324"/>
        </pc:sldMkLst>
        <pc:spChg chg="mod">
          <ac:chgData name="Shaul Chamoula" userId="ac6f003072e8c24a" providerId="LiveId" clId="{25376983-EBE7-46B5-945E-413F4B5727CB}" dt="2020-07-28T20:51:16.244" v="3890" actId="782"/>
          <ac:spMkLst>
            <pc:docMk/>
            <pc:sldMk cId="669699981" sldId="324"/>
            <ac:spMk id="3" creationId="{137C9259-BD27-44CF-89D5-877243D9C831}"/>
          </ac:spMkLst>
        </pc:spChg>
        <pc:spChg chg="del">
          <ac:chgData name="Shaul Chamoula" userId="ac6f003072e8c24a" providerId="LiveId" clId="{25376983-EBE7-46B5-945E-413F4B5727CB}" dt="2020-07-30T20:31:50.221" v="3944" actId="478"/>
          <ac:spMkLst>
            <pc:docMk/>
            <pc:sldMk cId="669699981" sldId="324"/>
            <ac:spMk id="6" creationId="{D40C8EF4-F222-4B31-8130-4875F8E3C95C}"/>
          </ac:spMkLst>
        </pc:spChg>
      </pc:sldChg>
      <pc:sldChg chg="delSp modSp add del mod">
        <pc:chgData name="Shaul Chamoula" userId="ac6f003072e8c24a" providerId="LiveId" clId="{25376983-EBE7-46B5-945E-413F4B5727CB}" dt="2020-07-28T07:47:09.184" v="2081" actId="47"/>
        <pc:sldMkLst>
          <pc:docMk/>
          <pc:sldMk cId="1088579204" sldId="325"/>
        </pc:sldMkLst>
        <pc:spChg chg="del">
          <ac:chgData name="Shaul Chamoula" userId="ac6f003072e8c24a" providerId="LiveId" clId="{25376983-EBE7-46B5-945E-413F4B5727CB}" dt="2020-07-28T07:33:31.679" v="1961" actId="478"/>
          <ac:spMkLst>
            <pc:docMk/>
            <pc:sldMk cId="1088579204" sldId="325"/>
            <ac:spMk id="6" creationId="{4558C303-E198-483E-A262-922AC5C18CB4}"/>
          </ac:spMkLst>
        </pc:spChg>
        <pc:spChg chg="mod">
          <ac:chgData name="Shaul Chamoula" userId="ac6f003072e8c24a" providerId="LiveId" clId="{25376983-EBE7-46B5-945E-413F4B5727CB}" dt="2020-07-28T07:33:25.836" v="1960"/>
          <ac:spMkLst>
            <pc:docMk/>
            <pc:sldMk cId="1088579204" sldId="325"/>
            <ac:spMk id="7" creationId="{00000000-0000-0000-0000-000000000000}"/>
          </ac:spMkLst>
        </pc:spChg>
        <pc:spChg chg="mod ord">
          <ac:chgData name="Shaul Chamoula" userId="ac6f003072e8c24a" providerId="LiveId" clId="{25376983-EBE7-46B5-945E-413F4B5727CB}" dt="2020-07-28T07:38:47.070" v="1997" actId="166"/>
          <ac:spMkLst>
            <pc:docMk/>
            <pc:sldMk cId="1088579204" sldId="325"/>
            <ac:spMk id="12" creationId="{5E466935-65B4-4FCF-8C8B-DB8D695A65CC}"/>
          </ac:spMkLst>
        </pc:spChg>
      </pc:sldChg>
      <pc:sldChg chg="addSp delSp modSp add mod modNotesTx">
        <pc:chgData name="Shaul Chamoula" userId="ac6f003072e8c24a" providerId="LiveId" clId="{25376983-EBE7-46B5-945E-413F4B5727CB}" dt="2020-07-28T20:53:34.964" v="3902" actId="6549"/>
        <pc:sldMkLst>
          <pc:docMk/>
          <pc:sldMk cId="1470621794" sldId="326"/>
        </pc:sldMkLst>
        <pc:spChg chg="mod">
          <ac:chgData name="Shaul Chamoula" userId="ac6f003072e8c24a" providerId="LiveId" clId="{25376983-EBE7-46B5-945E-413F4B5727CB}" dt="2020-07-28T07:39:42.046" v="2000"/>
          <ac:spMkLst>
            <pc:docMk/>
            <pc:sldMk cId="1470621794" sldId="326"/>
            <ac:spMk id="2" creationId="{3B567F7D-1E47-4912-81C9-557A1C052CD8}"/>
          </ac:spMkLst>
        </pc:spChg>
        <pc:spChg chg="del">
          <ac:chgData name="Shaul Chamoula" userId="ac6f003072e8c24a" providerId="LiveId" clId="{25376983-EBE7-46B5-945E-413F4B5727CB}" dt="2020-07-28T07:41:05.983" v="2011" actId="478"/>
          <ac:spMkLst>
            <pc:docMk/>
            <pc:sldMk cId="1470621794" sldId="326"/>
            <ac:spMk id="3" creationId="{30C432DD-159A-4858-AC8F-8A7673FADB2C}"/>
          </ac:spMkLst>
        </pc:spChg>
        <pc:spChg chg="del">
          <ac:chgData name="Shaul Chamoula" userId="ac6f003072e8c24a" providerId="LiveId" clId="{25376983-EBE7-46B5-945E-413F4B5727CB}" dt="2020-07-28T07:41:08.592" v="2012" actId="478"/>
          <ac:spMkLst>
            <pc:docMk/>
            <pc:sldMk cId="1470621794" sldId="326"/>
            <ac:spMk id="4" creationId="{C0A34A88-4A19-40E8-B77D-CD2C135DDDDE}"/>
          </ac:spMkLst>
        </pc:spChg>
        <pc:spChg chg="mod">
          <ac:chgData name="Shaul Chamoula" userId="ac6f003072e8c24a" providerId="LiveId" clId="{25376983-EBE7-46B5-945E-413F4B5727CB}" dt="2020-07-28T07:46:45.223" v="2080" actId="20577"/>
          <ac:spMkLst>
            <pc:docMk/>
            <pc:sldMk cId="1470621794" sldId="326"/>
            <ac:spMk id="5" creationId="{4D3D6692-F9A2-4428-A7E7-0758AED3B91C}"/>
          </ac:spMkLst>
        </pc:spChg>
        <pc:spChg chg="add mod">
          <ac:chgData name="Shaul Chamoula" userId="ac6f003072e8c24a" providerId="LiveId" clId="{25376983-EBE7-46B5-945E-413F4B5727CB}" dt="2020-07-28T07:41:45.841" v="2019" actId="5793"/>
          <ac:spMkLst>
            <pc:docMk/>
            <pc:sldMk cId="1470621794" sldId="326"/>
            <ac:spMk id="9" creationId="{161FB61F-34A4-4E4F-9496-8FB223D7EDC7}"/>
          </ac:spMkLst>
        </pc:spChg>
        <pc:spChg chg="mod">
          <ac:chgData name="Shaul Chamoula" userId="ac6f003072e8c24a" providerId="LiveId" clId="{25376983-EBE7-46B5-945E-413F4B5727CB}" dt="2020-07-28T15:36:25.917" v="3831" actId="122"/>
          <ac:spMkLst>
            <pc:docMk/>
            <pc:sldMk cId="1470621794" sldId="326"/>
            <ac:spMk id="12" creationId="{A1B5A734-1009-445D-8B09-29058D1E7961}"/>
          </ac:spMkLst>
        </pc:spChg>
        <pc:spChg chg="add del">
          <ac:chgData name="Shaul Chamoula" userId="ac6f003072e8c24a" providerId="LiveId" clId="{25376983-EBE7-46B5-945E-413F4B5727CB}" dt="2020-07-28T07:42:21.312" v="2026" actId="22"/>
          <ac:spMkLst>
            <pc:docMk/>
            <pc:sldMk cId="1470621794" sldId="326"/>
            <ac:spMk id="13" creationId="{809A7ABF-A108-4848-918D-630E73F1019D}"/>
          </ac:spMkLst>
        </pc:spChg>
        <pc:picChg chg="add mod">
          <ac:chgData name="Shaul Chamoula" userId="ac6f003072e8c24a" providerId="LiveId" clId="{25376983-EBE7-46B5-945E-413F4B5727CB}" dt="2020-07-28T07:42:51.544" v="2030" actId="14100"/>
          <ac:picMkLst>
            <pc:docMk/>
            <pc:sldMk cId="1470621794" sldId="326"/>
            <ac:picMk id="6" creationId="{22C46141-C585-4D21-B715-C079EDD15CCD}"/>
          </ac:picMkLst>
        </pc:picChg>
        <pc:picChg chg="add del mod">
          <ac:chgData name="Shaul Chamoula" userId="ac6f003072e8c24a" providerId="LiveId" clId="{25376983-EBE7-46B5-945E-413F4B5727CB}" dt="2020-07-28T07:41:11.031" v="2013" actId="478"/>
          <ac:picMkLst>
            <pc:docMk/>
            <pc:sldMk cId="1470621794" sldId="326"/>
            <ac:picMk id="7" creationId="{79F7A5EF-54ED-4015-AE80-F8857B6344EB}"/>
          </ac:picMkLst>
        </pc:picChg>
      </pc:sldChg>
      <pc:sldChg chg="delSp modSp add mod">
        <pc:chgData name="Shaul Chamoula" userId="ac6f003072e8c24a" providerId="LiveId" clId="{25376983-EBE7-46B5-945E-413F4B5727CB}" dt="2020-07-28T20:51:30.568" v="3891" actId="782"/>
        <pc:sldMkLst>
          <pc:docMk/>
          <pc:sldMk cId="4284567324" sldId="327"/>
        </pc:sldMkLst>
        <pc:spChg chg="mod">
          <ac:chgData name="Shaul Chamoula" userId="ac6f003072e8c24a" providerId="LiveId" clId="{25376983-EBE7-46B5-945E-413F4B5727CB}" dt="2020-07-28T20:51:30.568" v="3891" actId="782"/>
          <ac:spMkLst>
            <pc:docMk/>
            <pc:sldMk cId="4284567324" sldId="327"/>
            <ac:spMk id="3" creationId="{137C9259-BD27-44CF-89D5-877243D9C831}"/>
          </ac:spMkLst>
        </pc:spChg>
        <pc:spChg chg="del">
          <ac:chgData name="Shaul Chamoula" userId="ac6f003072e8c24a" providerId="LiveId" clId="{25376983-EBE7-46B5-945E-413F4B5727CB}" dt="2020-07-28T08:16:26.972" v="2304" actId="478"/>
          <ac:spMkLst>
            <pc:docMk/>
            <pc:sldMk cId="4284567324" sldId="327"/>
            <ac:spMk id="6" creationId="{D40C8EF4-F222-4B31-8130-4875F8E3C95C}"/>
          </ac:spMkLst>
        </pc:spChg>
      </pc:sldChg>
      <pc:sldChg chg="addSp delSp modSp add mod modNotesTx">
        <pc:chgData name="Shaul Chamoula" userId="ac6f003072e8c24a" providerId="LiveId" clId="{25376983-EBE7-46B5-945E-413F4B5727CB}" dt="2020-07-28T21:30:04.204" v="3935" actId="20577"/>
        <pc:sldMkLst>
          <pc:docMk/>
          <pc:sldMk cId="430946106" sldId="328"/>
        </pc:sldMkLst>
        <pc:spChg chg="mod">
          <ac:chgData name="Shaul Chamoula" userId="ac6f003072e8c24a" providerId="LiveId" clId="{25376983-EBE7-46B5-945E-413F4B5727CB}" dt="2020-07-28T21:30:04.204" v="3935" actId="20577"/>
          <ac:spMkLst>
            <pc:docMk/>
            <pc:sldMk cId="430946106" sldId="328"/>
            <ac:spMk id="5" creationId="{4D3D6692-F9A2-4428-A7E7-0758AED3B91C}"/>
          </ac:spMkLst>
        </pc:spChg>
        <pc:spChg chg="add del">
          <ac:chgData name="Shaul Chamoula" userId="ac6f003072e8c24a" providerId="LiveId" clId="{25376983-EBE7-46B5-945E-413F4B5727CB}" dt="2020-07-28T08:13:49.669" v="2282" actId="22"/>
          <ac:spMkLst>
            <pc:docMk/>
            <pc:sldMk cId="430946106" sldId="328"/>
            <ac:spMk id="10" creationId="{0B2C8E1F-071F-4D12-97C8-A783A0345A64}"/>
          </ac:spMkLst>
        </pc:spChg>
        <pc:spChg chg="mod">
          <ac:chgData name="Shaul Chamoula" userId="ac6f003072e8c24a" providerId="LiveId" clId="{25376983-EBE7-46B5-945E-413F4B5727CB}" dt="2020-07-28T15:36:03.538" v="3830" actId="122"/>
          <ac:spMkLst>
            <pc:docMk/>
            <pc:sldMk cId="430946106" sldId="328"/>
            <ac:spMk id="12" creationId="{A1B5A734-1009-445D-8B09-29058D1E7961}"/>
          </ac:spMkLst>
        </pc:spChg>
        <pc:spChg chg="add del mod">
          <ac:chgData name="Shaul Chamoula" userId="ac6f003072e8c24a" providerId="LiveId" clId="{25376983-EBE7-46B5-945E-413F4B5727CB}" dt="2020-07-28T08:14:13.776" v="2286" actId="478"/>
          <ac:spMkLst>
            <pc:docMk/>
            <pc:sldMk cId="430946106" sldId="328"/>
            <ac:spMk id="13" creationId="{72556FFE-DA5A-4052-B387-FDE0EC77A4DB}"/>
          </ac:spMkLst>
        </pc:spChg>
        <pc:spChg chg="add mod">
          <ac:chgData name="Shaul Chamoula" userId="ac6f003072e8c24a" providerId="LiveId" clId="{25376983-EBE7-46B5-945E-413F4B5727CB}" dt="2020-07-28T08:16:07.477" v="2303" actId="242"/>
          <ac:spMkLst>
            <pc:docMk/>
            <pc:sldMk cId="430946106" sldId="328"/>
            <ac:spMk id="14" creationId="{5DCA1129-846E-4EFF-B1EB-5CBC8EF1A462}"/>
          </ac:spMkLst>
        </pc:spChg>
        <pc:picChg chg="del">
          <ac:chgData name="Shaul Chamoula" userId="ac6f003072e8c24a" providerId="LiveId" clId="{25376983-EBE7-46B5-945E-413F4B5727CB}" dt="2020-07-28T07:47:46.708" v="2085" actId="478"/>
          <ac:picMkLst>
            <pc:docMk/>
            <pc:sldMk cId="430946106" sldId="328"/>
            <ac:picMk id="6" creationId="{22C46141-C585-4D21-B715-C079EDD15CCD}"/>
          </ac:picMkLst>
        </pc:picChg>
      </pc:sldChg>
      <pc:sldChg chg="addSp delSp modSp add mod modNotesTx">
        <pc:chgData name="Shaul Chamoula" userId="ac6f003072e8c24a" providerId="LiveId" clId="{25376983-EBE7-46B5-945E-413F4B5727CB}" dt="2020-07-28T20:53:25.131" v="3900" actId="6549"/>
        <pc:sldMkLst>
          <pc:docMk/>
          <pc:sldMk cId="1452775027" sldId="329"/>
        </pc:sldMkLst>
        <pc:spChg chg="del">
          <ac:chgData name="Shaul Chamoula" userId="ac6f003072e8c24a" providerId="LiveId" clId="{25376983-EBE7-46B5-945E-413F4B5727CB}" dt="2020-07-28T08:17:45.231" v="2309" actId="478"/>
          <ac:spMkLst>
            <pc:docMk/>
            <pc:sldMk cId="1452775027" sldId="329"/>
            <ac:spMk id="5" creationId="{4D3D6692-F9A2-4428-A7E7-0758AED3B91C}"/>
          </ac:spMkLst>
        </pc:spChg>
        <pc:spChg chg="add del mod">
          <ac:chgData name="Shaul Chamoula" userId="ac6f003072e8c24a" providerId="LiveId" clId="{25376983-EBE7-46B5-945E-413F4B5727CB}" dt="2020-07-28T08:17:53.891" v="2311" actId="22"/>
          <ac:spMkLst>
            <pc:docMk/>
            <pc:sldMk cId="1452775027" sldId="329"/>
            <ac:spMk id="6" creationId="{8C485544-75C8-47D4-9D70-4D4C0D36EA88}"/>
          </ac:spMkLst>
        </pc:spChg>
        <pc:spChg chg="add mod">
          <ac:chgData name="Shaul Chamoula" userId="ac6f003072e8c24a" providerId="LiveId" clId="{25376983-EBE7-46B5-945E-413F4B5727CB}" dt="2020-07-28T08:21:11.965" v="2446" actId="20577"/>
          <ac:spMkLst>
            <pc:docMk/>
            <pc:sldMk cId="1452775027" sldId="329"/>
            <ac:spMk id="8" creationId="{A81FFCA5-378B-4AA5-83B3-5703552E02E6}"/>
          </ac:spMkLst>
        </pc:spChg>
        <pc:spChg chg="mod">
          <ac:chgData name="Shaul Chamoula" userId="ac6f003072e8c24a" providerId="LiveId" clId="{25376983-EBE7-46B5-945E-413F4B5727CB}" dt="2020-07-28T15:35:47.622" v="3828" actId="122"/>
          <ac:spMkLst>
            <pc:docMk/>
            <pc:sldMk cId="1452775027" sldId="329"/>
            <ac:spMk id="12" creationId="{A1B5A734-1009-445D-8B09-29058D1E7961}"/>
          </ac:spMkLst>
        </pc:spChg>
        <pc:spChg chg="mod">
          <ac:chgData name="Shaul Chamoula" userId="ac6f003072e8c24a" providerId="LiveId" clId="{25376983-EBE7-46B5-945E-413F4B5727CB}" dt="2020-07-28T15:35:12.496" v="3826" actId="20577"/>
          <ac:spMkLst>
            <pc:docMk/>
            <pc:sldMk cId="1452775027" sldId="329"/>
            <ac:spMk id="14" creationId="{5DCA1129-846E-4EFF-B1EB-5CBC8EF1A462}"/>
          </ac:spMkLst>
        </pc:spChg>
        <pc:spChg chg="add del mod">
          <ac:chgData name="Shaul Chamoula" userId="ac6f003072e8c24a" providerId="LiveId" clId="{25376983-EBE7-46B5-945E-413F4B5727CB}" dt="2020-07-28T08:22:25.308" v="2505"/>
          <ac:spMkLst>
            <pc:docMk/>
            <pc:sldMk cId="1452775027" sldId="329"/>
            <ac:spMk id="16" creationId="{F675173A-7B33-4977-ABB4-FAC1ECFAD6FC}"/>
          </ac:spMkLst>
        </pc:spChg>
        <pc:picChg chg="add del mod">
          <ac:chgData name="Shaul Chamoula" userId="ac6f003072e8c24a" providerId="LiveId" clId="{25376983-EBE7-46B5-945E-413F4B5727CB}" dt="2020-07-28T08:17:50.923" v="2310" actId="21"/>
          <ac:picMkLst>
            <pc:docMk/>
            <pc:sldMk cId="1452775027" sldId="329"/>
            <ac:picMk id="3" creationId="{917A33A4-7A58-4D85-B5A6-F0CFD2548490}"/>
          </ac:picMkLst>
        </pc:picChg>
        <pc:picChg chg="add del mod">
          <ac:chgData name="Shaul Chamoula" userId="ac6f003072e8c24a" providerId="LiveId" clId="{25376983-EBE7-46B5-945E-413F4B5727CB}" dt="2020-07-28T08:21:56.170" v="2504" actId="478"/>
          <ac:picMkLst>
            <pc:docMk/>
            <pc:sldMk cId="1452775027" sldId="329"/>
            <ac:picMk id="7" creationId="{9D1FA445-FE01-4D7A-BC5E-AEB17777AD8F}"/>
          </ac:picMkLst>
        </pc:picChg>
        <pc:picChg chg="add mod">
          <ac:chgData name="Shaul Chamoula" userId="ac6f003072e8c24a" providerId="LiveId" clId="{25376983-EBE7-46B5-945E-413F4B5727CB}" dt="2020-07-28T08:22:32.700" v="2506" actId="14100"/>
          <ac:picMkLst>
            <pc:docMk/>
            <pc:sldMk cId="1452775027" sldId="329"/>
            <ac:picMk id="17" creationId="{E57215A9-7092-4DF8-9E6A-73B105C2C6DB}"/>
          </ac:picMkLst>
        </pc:picChg>
        <pc:cxnChg chg="add mod">
          <ac:chgData name="Shaul Chamoula" userId="ac6f003072e8c24a" providerId="LiveId" clId="{25376983-EBE7-46B5-945E-413F4B5727CB}" dt="2020-07-28T08:24:00.412" v="2572" actId="1582"/>
          <ac:cxnSpMkLst>
            <pc:docMk/>
            <pc:sldMk cId="1452775027" sldId="329"/>
            <ac:cxnSpMk id="19" creationId="{18E165A9-9ABD-4486-A1F9-1B016FE02FE8}"/>
          </ac:cxnSpMkLst>
        </pc:cxnChg>
      </pc:sldChg>
      <pc:sldChg chg="modSp add mod modNotesTx">
        <pc:chgData name="Shaul Chamoula" userId="ac6f003072e8c24a" providerId="LiveId" clId="{25376983-EBE7-46B5-945E-413F4B5727CB}" dt="2020-07-28T21:29:03.538" v="3927" actId="313"/>
        <pc:sldMkLst>
          <pc:docMk/>
          <pc:sldMk cId="953075857" sldId="330"/>
        </pc:sldMkLst>
        <pc:spChg chg="mod">
          <ac:chgData name="Shaul Chamoula" userId="ac6f003072e8c24a" providerId="LiveId" clId="{25376983-EBE7-46B5-945E-413F4B5727CB}" dt="2020-07-28T15:35:51.704" v="3829" actId="122"/>
          <ac:spMkLst>
            <pc:docMk/>
            <pc:sldMk cId="953075857" sldId="330"/>
            <ac:spMk id="12" creationId="{A1B5A734-1009-445D-8B09-29058D1E7961}"/>
          </ac:spMkLst>
        </pc:spChg>
        <pc:spChg chg="mod">
          <ac:chgData name="Shaul Chamoula" userId="ac6f003072e8c24a" providerId="LiveId" clId="{25376983-EBE7-46B5-945E-413F4B5727CB}" dt="2020-07-28T21:29:03.538" v="3927" actId="313"/>
          <ac:spMkLst>
            <pc:docMk/>
            <pc:sldMk cId="953075857" sldId="330"/>
            <ac:spMk id="14" creationId="{5DCA1129-846E-4EFF-B1EB-5CBC8EF1A462}"/>
          </ac:spMkLst>
        </pc:spChg>
      </pc:sldChg>
      <pc:sldChg chg="modSp add mod">
        <pc:chgData name="Shaul Chamoula" userId="ac6f003072e8c24a" providerId="LiveId" clId="{25376983-EBE7-46B5-945E-413F4B5727CB}" dt="2020-07-28T20:51:56.318" v="3892" actId="782"/>
        <pc:sldMkLst>
          <pc:docMk/>
          <pc:sldMk cId="974681334" sldId="331"/>
        </pc:sldMkLst>
        <pc:spChg chg="mod">
          <ac:chgData name="Shaul Chamoula" userId="ac6f003072e8c24a" providerId="LiveId" clId="{25376983-EBE7-46B5-945E-413F4B5727CB}" dt="2020-07-28T20:51:56.318" v="3892" actId="782"/>
          <ac:spMkLst>
            <pc:docMk/>
            <pc:sldMk cId="974681334" sldId="331"/>
            <ac:spMk id="3" creationId="{137C9259-BD27-44CF-89D5-877243D9C831}"/>
          </ac:spMkLst>
        </pc:spChg>
      </pc:sldChg>
      <pc:sldChg chg="addSp delSp modSp add mod modNotesTx">
        <pc:chgData name="Shaul Chamoula" userId="ac6f003072e8c24a" providerId="LiveId" clId="{25376983-EBE7-46B5-945E-413F4B5727CB}" dt="2020-08-02T22:21:52.068" v="5346" actId="20577"/>
        <pc:sldMkLst>
          <pc:docMk/>
          <pc:sldMk cId="2318011688" sldId="332"/>
        </pc:sldMkLst>
        <pc:spChg chg="mod">
          <ac:chgData name="Shaul Chamoula" userId="ac6f003072e8c24a" providerId="LiveId" clId="{25376983-EBE7-46B5-945E-413F4B5727CB}" dt="2020-08-02T22:21:52.068" v="5346" actId="20577"/>
          <ac:spMkLst>
            <pc:docMk/>
            <pc:sldMk cId="2318011688" sldId="332"/>
            <ac:spMk id="5" creationId="{4D3D6692-F9A2-4428-A7E7-0758AED3B91C}"/>
          </ac:spMkLst>
        </pc:spChg>
        <pc:spChg chg="mod">
          <ac:chgData name="Shaul Chamoula" userId="ac6f003072e8c24a" providerId="LiveId" clId="{25376983-EBE7-46B5-945E-413F4B5727CB}" dt="2020-07-28T15:39:54.319" v="3861" actId="122"/>
          <ac:spMkLst>
            <pc:docMk/>
            <pc:sldMk cId="2318011688" sldId="332"/>
            <ac:spMk id="12" creationId="{A1B5A734-1009-445D-8B09-29058D1E7961}"/>
          </ac:spMkLst>
        </pc:spChg>
        <pc:spChg chg="del">
          <ac:chgData name="Shaul Chamoula" userId="ac6f003072e8c24a" providerId="LiveId" clId="{25376983-EBE7-46B5-945E-413F4B5727CB}" dt="2020-07-28T08:29:21.611" v="2580" actId="478"/>
          <ac:spMkLst>
            <pc:docMk/>
            <pc:sldMk cId="2318011688" sldId="332"/>
            <ac:spMk id="14" creationId="{5DCA1129-846E-4EFF-B1EB-5CBC8EF1A462}"/>
          </ac:spMkLst>
        </pc:spChg>
        <pc:picChg chg="add del">
          <ac:chgData name="Shaul Chamoula" userId="ac6f003072e8c24a" providerId="LiveId" clId="{25376983-EBE7-46B5-945E-413F4B5727CB}" dt="2020-07-28T08:29:11.749" v="2578"/>
          <ac:picMkLst>
            <pc:docMk/>
            <pc:sldMk cId="2318011688" sldId="332"/>
            <ac:picMk id="3" creationId="{9F4D9C98-AEE3-42D9-98EA-C0019C2EB6D3}"/>
          </ac:picMkLst>
        </pc:picChg>
        <pc:picChg chg="add del mod modCrop">
          <ac:chgData name="Shaul Chamoula" userId="ac6f003072e8c24a" providerId="LiveId" clId="{25376983-EBE7-46B5-945E-413F4B5727CB}" dt="2020-07-28T08:37:59.893" v="2585" actId="478"/>
          <ac:picMkLst>
            <pc:docMk/>
            <pc:sldMk cId="2318011688" sldId="332"/>
            <ac:picMk id="4" creationId="{AB8ACC7D-7D82-4378-B214-B75C42A99927}"/>
          </ac:picMkLst>
        </pc:picChg>
        <pc:picChg chg="add mod">
          <ac:chgData name="Shaul Chamoula" userId="ac6f003072e8c24a" providerId="LiveId" clId="{25376983-EBE7-46B5-945E-413F4B5727CB}" dt="2020-07-28T08:38:24.679" v="2589" actId="1076"/>
          <ac:picMkLst>
            <pc:docMk/>
            <pc:sldMk cId="2318011688" sldId="332"/>
            <ac:picMk id="7" creationId="{4645F8DD-760D-481A-9491-21CBC14ADC6E}"/>
          </ac:picMkLst>
        </pc:picChg>
      </pc:sldChg>
      <pc:sldChg chg="modSp add mod ord modNotesTx">
        <pc:chgData name="Shaul Chamoula" userId="ac6f003072e8c24a" providerId="LiveId" clId="{25376983-EBE7-46B5-945E-413F4B5727CB}" dt="2020-08-02T21:11:00.276" v="4240" actId="20577"/>
        <pc:sldMkLst>
          <pc:docMk/>
          <pc:sldMk cId="2377668925" sldId="333"/>
        </pc:sldMkLst>
        <pc:spChg chg="mod">
          <ac:chgData name="Shaul Chamoula" userId="ac6f003072e8c24a" providerId="LiveId" clId="{25376983-EBE7-46B5-945E-413F4B5727CB}" dt="2020-08-02T21:11:00.276" v="4240" actId="20577"/>
          <ac:spMkLst>
            <pc:docMk/>
            <pc:sldMk cId="2377668925" sldId="333"/>
            <ac:spMk id="5" creationId="{4D3D6692-F9A2-4428-A7E7-0758AED3B91C}"/>
          </ac:spMkLst>
        </pc:spChg>
        <pc:spChg chg="mod">
          <ac:chgData name="Shaul Chamoula" userId="ac6f003072e8c24a" providerId="LiveId" clId="{25376983-EBE7-46B5-945E-413F4B5727CB}" dt="2020-07-28T15:39:46.840" v="3860" actId="122"/>
          <ac:spMkLst>
            <pc:docMk/>
            <pc:sldMk cId="2377668925" sldId="333"/>
            <ac:spMk id="12" creationId="{A1B5A734-1009-445D-8B09-29058D1E7961}"/>
          </ac:spMkLst>
        </pc:spChg>
      </pc:sldChg>
      <pc:sldChg chg="addSp delSp modSp add del mod modClrScheme chgLayout modNotesTx">
        <pc:chgData name="Shaul Chamoula" userId="ac6f003072e8c24a" providerId="LiveId" clId="{25376983-EBE7-46B5-945E-413F4B5727CB}" dt="2020-07-28T20:53:14.442" v="3898" actId="6549"/>
        <pc:sldMkLst>
          <pc:docMk/>
          <pc:sldMk cId="276221720" sldId="334"/>
        </pc:sldMkLst>
        <pc:spChg chg="mod ord">
          <ac:chgData name="Shaul Chamoula" userId="ac6f003072e8c24a" providerId="LiveId" clId="{25376983-EBE7-46B5-945E-413F4B5727CB}" dt="2020-07-28T08:58:24.693" v="2595" actId="700"/>
          <ac:spMkLst>
            <pc:docMk/>
            <pc:sldMk cId="276221720" sldId="334"/>
            <ac:spMk id="2" creationId="{3B567F7D-1E47-4912-81C9-557A1C052CD8}"/>
          </ac:spMkLst>
        </pc:spChg>
        <pc:spChg chg="add del mod ord">
          <ac:chgData name="Shaul Chamoula" userId="ac6f003072e8c24a" providerId="LiveId" clId="{25376983-EBE7-46B5-945E-413F4B5727CB}" dt="2020-07-28T08:58:24.693" v="2595" actId="700"/>
          <ac:spMkLst>
            <pc:docMk/>
            <pc:sldMk cId="276221720" sldId="334"/>
            <ac:spMk id="3" creationId="{452FAA4D-C126-47B7-9315-0E00992DA883}"/>
          </ac:spMkLst>
        </pc:spChg>
        <pc:spChg chg="add del mod ord">
          <ac:chgData name="Shaul Chamoula" userId="ac6f003072e8c24a" providerId="LiveId" clId="{25376983-EBE7-46B5-945E-413F4B5727CB}" dt="2020-07-28T08:58:24.693" v="2595" actId="700"/>
          <ac:spMkLst>
            <pc:docMk/>
            <pc:sldMk cId="276221720" sldId="334"/>
            <ac:spMk id="4" creationId="{745EABD1-6173-4EAC-A12C-1F6014EC9037}"/>
          </ac:spMkLst>
        </pc:spChg>
        <pc:spChg chg="add del mod ord">
          <ac:chgData name="Shaul Chamoula" userId="ac6f003072e8c24a" providerId="LiveId" clId="{25376983-EBE7-46B5-945E-413F4B5727CB}" dt="2020-07-28T09:10:54.241" v="2678" actId="478"/>
          <ac:spMkLst>
            <pc:docMk/>
            <pc:sldMk cId="276221720" sldId="334"/>
            <ac:spMk id="5" creationId="{4D3D6692-F9A2-4428-A7E7-0758AED3B91C}"/>
          </ac:spMkLst>
        </pc:spChg>
        <pc:spChg chg="add del mod">
          <ac:chgData name="Shaul Chamoula" userId="ac6f003072e8c24a" providerId="LiveId" clId="{25376983-EBE7-46B5-945E-413F4B5727CB}" dt="2020-07-28T09:12:15.818" v="2682" actId="22"/>
          <ac:spMkLst>
            <pc:docMk/>
            <pc:sldMk cId="276221720" sldId="334"/>
            <ac:spMk id="8" creationId="{45285B73-A4B0-49D9-ADB9-31B7919209AA}"/>
          </ac:spMkLst>
        </pc:spChg>
        <pc:spChg chg="mod ord">
          <ac:chgData name="Shaul Chamoula" userId="ac6f003072e8c24a" providerId="LiveId" clId="{25376983-EBE7-46B5-945E-413F4B5727CB}" dt="2020-07-28T15:35:41.384" v="3827" actId="122"/>
          <ac:spMkLst>
            <pc:docMk/>
            <pc:sldMk cId="276221720" sldId="334"/>
            <ac:spMk id="12" creationId="{A1B5A734-1009-445D-8B09-29058D1E7961}"/>
          </ac:spMkLst>
        </pc:spChg>
        <pc:spChg chg="add del mod">
          <ac:chgData name="Shaul Chamoula" userId="ac6f003072e8c24a" providerId="LiveId" clId="{25376983-EBE7-46B5-945E-413F4B5727CB}" dt="2020-07-28T09:14:34.115" v="2697" actId="22"/>
          <ac:spMkLst>
            <pc:docMk/>
            <pc:sldMk cId="276221720" sldId="334"/>
            <ac:spMk id="18" creationId="{37388861-FC0B-43C1-8188-A781F533CDBE}"/>
          </ac:spMkLst>
        </pc:spChg>
        <pc:picChg chg="add del mod">
          <ac:chgData name="Shaul Chamoula" userId="ac6f003072e8c24a" providerId="LiveId" clId="{25376983-EBE7-46B5-945E-413F4B5727CB}" dt="2020-07-28T09:12:13.072" v="2681" actId="21"/>
          <ac:picMkLst>
            <pc:docMk/>
            <pc:sldMk cId="276221720" sldId="334"/>
            <ac:picMk id="10" creationId="{EEB53D09-7E72-4053-B411-9AAD9D758509}"/>
          </ac:picMkLst>
        </pc:picChg>
        <pc:picChg chg="add del mod">
          <ac:chgData name="Shaul Chamoula" userId="ac6f003072e8c24a" providerId="LiveId" clId="{25376983-EBE7-46B5-945E-413F4B5727CB}" dt="2020-07-28T09:14:25.163" v="2694" actId="478"/>
          <ac:picMkLst>
            <pc:docMk/>
            <pc:sldMk cId="276221720" sldId="334"/>
            <ac:picMk id="14" creationId="{73970661-A9E4-46C1-8F70-4BA0C73F6CF9}"/>
          </ac:picMkLst>
        </pc:picChg>
        <pc:picChg chg="add del mod">
          <ac:chgData name="Shaul Chamoula" userId="ac6f003072e8c24a" providerId="LiveId" clId="{25376983-EBE7-46B5-945E-413F4B5727CB}" dt="2020-07-28T09:14:28.138" v="2695" actId="478"/>
          <ac:picMkLst>
            <pc:docMk/>
            <pc:sldMk cId="276221720" sldId="334"/>
            <ac:picMk id="15" creationId="{70AEA43D-8BA6-427B-9D3B-B566CEEC9A08}"/>
          </ac:picMkLst>
        </pc:picChg>
        <pc:picChg chg="add del mod">
          <ac:chgData name="Shaul Chamoula" userId="ac6f003072e8c24a" providerId="LiveId" clId="{25376983-EBE7-46B5-945E-413F4B5727CB}" dt="2020-07-28T09:14:32.079" v="2696" actId="21"/>
          <ac:picMkLst>
            <pc:docMk/>
            <pc:sldMk cId="276221720" sldId="334"/>
            <ac:picMk id="16" creationId="{50B76AB7-B0AB-4BAD-87C7-58D291700C7D}"/>
          </ac:picMkLst>
        </pc:picChg>
        <pc:picChg chg="add mod">
          <ac:chgData name="Shaul Chamoula" userId="ac6f003072e8c24a" providerId="LiveId" clId="{25376983-EBE7-46B5-945E-413F4B5727CB}" dt="2020-07-28T09:14:43.165" v="2698" actId="14100"/>
          <ac:picMkLst>
            <pc:docMk/>
            <pc:sldMk cId="276221720" sldId="334"/>
            <ac:picMk id="20" creationId="{6988170E-7F24-410D-94A7-55CBC994F3F5}"/>
          </ac:picMkLst>
        </pc:picChg>
      </pc:sldChg>
      <pc:sldChg chg="modSp add mod ord modNotesTx">
        <pc:chgData name="Shaul Chamoula" userId="ac6f003072e8c24a" providerId="LiveId" clId="{25376983-EBE7-46B5-945E-413F4B5727CB}" dt="2020-07-28T20:53:17.861" v="3899" actId="6549"/>
        <pc:sldMkLst>
          <pc:docMk/>
          <pc:sldMk cId="1711632162" sldId="335"/>
        </pc:sldMkLst>
        <pc:spChg chg="mod">
          <ac:chgData name="Shaul Chamoula" userId="ac6f003072e8c24a" providerId="LiveId" clId="{25376983-EBE7-46B5-945E-413F4B5727CB}" dt="2020-07-28T09:25:17.041" v="2798" actId="20577"/>
          <ac:spMkLst>
            <pc:docMk/>
            <pc:sldMk cId="1711632162" sldId="335"/>
            <ac:spMk id="5" creationId="{4D3D6692-F9A2-4428-A7E7-0758AED3B91C}"/>
          </ac:spMkLst>
        </pc:spChg>
        <pc:spChg chg="mod">
          <ac:chgData name="Shaul Chamoula" userId="ac6f003072e8c24a" providerId="LiveId" clId="{25376983-EBE7-46B5-945E-413F4B5727CB}" dt="2020-07-28T20:39:21.196" v="3872" actId="20577"/>
          <ac:spMkLst>
            <pc:docMk/>
            <pc:sldMk cId="1711632162" sldId="335"/>
            <ac:spMk id="12" creationId="{A1B5A734-1009-445D-8B09-29058D1E7961}"/>
          </ac:spMkLst>
        </pc:spChg>
      </pc:sldChg>
      <pc:sldChg chg="addSp delSp modSp add mod modNotesTx">
        <pc:chgData name="Shaul Chamoula" userId="ac6f003072e8c24a" providerId="LiveId" clId="{25376983-EBE7-46B5-945E-413F4B5727CB}" dt="2020-07-28T15:37:38.208" v="3836" actId="122"/>
        <pc:sldMkLst>
          <pc:docMk/>
          <pc:sldMk cId="190345190" sldId="336"/>
        </pc:sldMkLst>
        <pc:spChg chg="add del mod">
          <ac:chgData name="Shaul Chamoula" userId="ac6f003072e8c24a" providerId="LiveId" clId="{25376983-EBE7-46B5-945E-413F4B5727CB}" dt="2020-07-28T10:07:07.450" v="2988" actId="20577"/>
          <ac:spMkLst>
            <pc:docMk/>
            <pc:sldMk cId="190345190" sldId="336"/>
            <ac:spMk id="4" creationId="{2EC971D2-39A6-4CEB-8EE0-50C37298606F}"/>
          </ac:spMkLst>
        </pc:spChg>
        <pc:spChg chg="del mod">
          <ac:chgData name="Shaul Chamoula" userId="ac6f003072e8c24a" providerId="LiveId" clId="{25376983-EBE7-46B5-945E-413F4B5727CB}" dt="2020-07-28T09:20:58.106" v="2742" actId="21"/>
          <ac:spMkLst>
            <pc:docMk/>
            <pc:sldMk cId="190345190" sldId="336"/>
            <ac:spMk id="5" creationId="{4D3D6692-F9A2-4428-A7E7-0758AED3B91C}"/>
          </ac:spMkLst>
        </pc:spChg>
        <pc:spChg chg="add mod">
          <ac:chgData name="Shaul Chamoula" userId="ac6f003072e8c24a" providerId="LiveId" clId="{25376983-EBE7-46B5-945E-413F4B5727CB}" dt="2020-07-28T09:24:38.259" v="2794" actId="13822"/>
          <ac:spMkLst>
            <pc:docMk/>
            <pc:sldMk cId="190345190" sldId="336"/>
            <ac:spMk id="10" creationId="{86F814AB-4EB9-41C1-8BFC-E737784F747D}"/>
          </ac:spMkLst>
        </pc:spChg>
        <pc:spChg chg="mod">
          <ac:chgData name="Shaul Chamoula" userId="ac6f003072e8c24a" providerId="LiveId" clId="{25376983-EBE7-46B5-945E-413F4B5727CB}" dt="2020-07-28T15:37:38.208" v="3836" actId="122"/>
          <ac:spMkLst>
            <pc:docMk/>
            <pc:sldMk cId="190345190" sldId="336"/>
            <ac:spMk id="12" creationId="{A1B5A734-1009-445D-8B09-29058D1E7961}"/>
          </ac:spMkLst>
        </pc:spChg>
        <pc:spChg chg="add del mod">
          <ac:chgData name="Shaul Chamoula" userId="ac6f003072e8c24a" providerId="LiveId" clId="{25376983-EBE7-46B5-945E-413F4B5727CB}" dt="2020-07-28T09:22:27.430" v="2760"/>
          <ac:spMkLst>
            <pc:docMk/>
            <pc:sldMk cId="190345190" sldId="336"/>
            <ac:spMk id="13" creationId="{DCE51707-BE8F-4D91-A64F-5FD34BA7E0C7}"/>
          </ac:spMkLst>
        </pc:spChg>
        <pc:picChg chg="del">
          <ac:chgData name="Shaul Chamoula" userId="ac6f003072e8c24a" providerId="LiveId" clId="{25376983-EBE7-46B5-945E-413F4B5727CB}" dt="2020-07-28T09:20:48.583" v="2740" actId="478"/>
          <ac:picMkLst>
            <pc:docMk/>
            <pc:sldMk cId="190345190" sldId="336"/>
            <ac:picMk id="7" creationId="{4645F8DD-760D-481A-9491-21CBC14ADC6E}"/>
          </ac:picMkLst>
        </pc:picChg>
      </pc:sldChg>
      <pc:sldChg chg="modSp add mod modNotesTx">
        <pc:chgData name="Shaul Chamoula" userId="ac6f003072e8c24a" providerId="LiveId" clId="{25376983-EBE7-46B5-945E-413F4B5727CB}" dt="2020-07-28T20:53:08.389" v="3897" actId="6549"/>
        <pc:sldMkLst>
          <pc:docMk/>
          <pc:sldMk cId="1139268485" sldId="337"/>
        </pc:sldMkLst>
        <pc:spChg chg="mod">
          <ac:chgData name="Shaul Chamoula" userId="ac6f003072e8c24a" providerId="LiveId" clId="{25376983-EBE7-46B5-945E-413F4B5727CB}" dt="2020-07-28T09:28:14.989" v="2807" actId="20577"/>
          <ac:spMkLst>
            <pc:docMk/>
            <pc:sldMk cId="1139268485" sldId="337"/>
            <ac:spMk id="4" creationId="{2EC971D2-39A6-4CEB-8EE0-50C37298606F}"/>
          </ac:spMkLst>
        </pc:spChg>
        <pc:spChg chg="mod">
          <ac:chgData name="Shaul Chamoula" userId="ac6f003072e8c24a" providerId="LiveId" clId="{25376983-EBE7-46B5-945E-413F4B5727CB}" dt="2020-07-28T20:43:10.741" v="3876" actId="20577"/>
          <ac:spMkLst>
            <pc:docMk/>
            <pc:sldMk cId="1139268485" sldId="337"/>
            <ac:spMk id="12" creationId="{A1B5A734-1009-445D-8B09-29058D1E7961}"/>
          </ac:spMkLst>
        </pc:spChg>
      </pc:sldChg>
      <pc:sldChg chg="addSp modSp add mod modNotesTx">
        <pc:chgData name="Shaul Chamoula" userId="ac6f003072e8c24a" providerId="LiveId" clId="{25376983-EBE7-46B5-945E-413F4B5727CB}" dt="2020-07-28T20:53:05.344" v="3896" actId="6549"/>
        <pc:sldMkLst>
          <pc:docMk/>
          <pc:sldMk cId="3881182241" sldId="338"/>
        </pc:sldMkLst>
        <pc:spChg chg="mod">
          <ac:chgData name="Shaul Chamoula" userId="ac6f003072e8c24a" providerId="LiveId" clId="{25376983-EBE7-46B5-945E-413F4B5727CB}" dt="2020-07-28T10:03:12.256" v="2880" actId="20577"/>
          <ac:spMkLst>
            <pc:docMk/>
            <pc:sldMk cId="3881182241" sldId="338"/>
            <ac:spMk id="4" creationId="{2EC971D2-39A6-4CEB-8EE0-50C37298606F}"/>
          </ac:spMkLst>
        </pc:spChg>
        <pc:spChg chg="add mod">
          <ac:chgData name="Shaul Chamoula" userId="ac6f003072e8c24a" providerId="LiveId" clId="{25376983-EBE7-46B5-945E-413F4B5727CB}" dt="2020-07-28T10:00:59.814" v="2857" actId="571"/>
          <ac:spMkLst>
            <pc:docMk/>
            <pc:sldMk cId="3881182241" sldId="338"/>
            <ac:spMk id="8" creationId="{A47DF89A-91A4-42D7-8463-ADCDC181D8A2}"/>
          </ac:spMkLst>
        </pc:spChg>
        <pc:spChg chg="mod">
          <ac:chgData name="Shaul Chamoula" userId="ac6f003072e8c24a" providerId="LiveId" clId="{25376983-EBE7-46B5-945E-413F4B5727CB}" dt="2020-07-28T20:43:52.751" v="3878" actId="1076"/>
          <ac:spMkLst>
            <pc:docMk/>
            <pc:sldMk cId="3881182241" sldId="338"/>
            <ac:spMk id="12" creationId="{A1B5A734-1009-445D-8B09-29058D1E7961}"/>
          </ac:spMkLst>
        </pc:spChg>
      </pc:sldChg>
      <pc:sldChg chg="modSp add mod modNotesTx">
        <pc:chgData name="Shaul Chamoula" userId="ac6f003072e8c24a" providerId="LiveId" clId="{25376983-EBE7-46B5-945E-413F4B5727CB}" dt="2020-08-09T13:13:21.060" v="5395" actId="20577"/>
        <pc:sldMkLst>
          <pc:docMk/>
          <pc:sldMk cId="2230119377" sldId="339"/>
        </pc:sldMkLst>
        <pc:spChg chg="mod">
          <ac:chgData name="Shaul Chamoula" userId="ac6f003072e8c24a" providerId="LiveId" clId="{25376983-EBE7-46B5-945E-413F4B5727CB}" dt="2020-08-09T13:13:21.060" v="5395" actId="20577"/>
          <ac:spMkLst>
            <pc:docMk/>
            <pc:sldMk cId="2230119377" sldId="339"/>
            <ac:spMk id="4" creationId="{2EC971D2-39A6-4CEB-8EE0-50C37298606F}"/>
          </ac:spMkLst>
        </pc:spChg>
        <pc:spChg chg="mod">
          <ac:chgData name="Shaul Chamoula" userId="ac6f003072e8c24a" providerId="LiveId" clId="{25376983-EBE7-46B5-945E-413F4B5727CB}" dt="2020-07-28T20:44:20.305" v="3880" actId="1076"/>
          <ac:spMkLst>
            <pc:docMk/>
            <pc:sldMk cId="2230119377" sldId="339"/>
            <ac:spMk id="12" creationId="{A1B5A734-1009-445D-8B09-29058D1E7961}"/>
          </ac:spMkLst>
        </pc:spChg>
      </pc:sldChg>
      <pc:sldChg chg="addSp modSp new del mod">
        <pc:chgData name="Shaul Chamoula" userId="ac6f003072e8c24a" providerId="LiveId" clId="{25376983-EBE7-46B5-945E-413F4B5727CB}" dt="2020-07-28T12:38:31.004" v="3390" actId="47"/>
        <pc:sldMkLst>
          <pc:docMk/>
          <pc:sldMk cId="335836989" sldId="340"/>
        </pc:sldMkLst>
        <pc:spChg chg="mod">
          <ac:chgData name="Shaul Chamoula" userId="ac6f003072e8c24a" providerId="LiveId" clId="{25376983-EBE7-46B5-945E-413F4B5727CB}" dt="2020-07-28T12:37:57.604" v="3388" actId="20577"/>
          <ac:spMkLst>
            <pc:docMk/>
            <pc:sldMk cId="335836989" sldId="340"/>
            <ac:spMk id="3" creationId="{2F0A037C-7BCB-406B-817D-0EBF0DE82F38}"/>
          </ac:spMkLst>
        </pc:spChg>
        <pc:spChg chg="add">
          <ac:chgData name="Shaul Chamoula" userId="ac6f003072e8c24a" providerId="LiveId" clId="{25376983-EBE7-46B5-945E-413F4B5727CB}" dt="2020-07-28T12:38:15.488" v="3389" actId="22"/>
          <ac:spMkLst>
            <pc:docMk/>
            <pc:sldMk cId="335836989" sldId="340"/>
            <ac:spMk id="6" creationId="{DF92F790-7B63-4D8E-B943-CE646CD89969}"/>
          </ac:spMkLst>
        </pc:spChg>
      </pc:sldChg>
      <pc:sldChg chg="addSp delSp modSp add mod modShow">
        <pc:chgData name="Shaul Chamoula" userId="ac6f003072e8c24a" providerId="LiveId" clId="{25376983-EBE7-46B5-945E-413F4B5727CB}" dt="2020-08-02T22:19:25.804" v="5297" actId="729"/>
        <pc:sldMkLst>
          <pc:docMk/>
          <pc:sldMk cId="3636004555" sldId="340"/>
        </pc:sldMkLst>
        <pc:spChg chg="del">
          <ac:chgData name="Shaul Chamoula" userId="ac6f003072e8c24a" providerId="LiveId" clId="{25376983-EBE7-46B5-945E-413F4B5727CB}" dt="2020-08-02T21:59:58.116" v="5280" actId="478"/>
          <ac:spMkLst>
            <pc:docMk/>
            <pc:sldMk cId="3636004555" sldId="340"/>
            <ac:spMk id="3" creationId="{CC747F1D-4827-4A19-ADAC-B662AD81FEC3}"/>
          </ac:spMkLst>
        </pc:spChg>
        <pc:spChg chg="mod">
          <ac:chgData name="Shaul Chamoula" userId="ac6f003072e8c24a" providerId="LiveId" clId="{25376983-EBE7-46B5-945E-413F4B5727CB}" dt="2020-08-02T22:00:57.969" v="5291" actId="122"/>
          <ac:spMkLst>
            <pc:docMk/>
            <pc:sldMk cId="3636004555" sldId="340"/>
            <ac:spMk id="10" creationId="{9E9F68AE-5B93-4C58-B5F8-61B60967435C}"/>
          </ac:spMkLst>
        </pc:spChg>
        <pc:spChg chg="mod">
          <ac:chgData name="Shaul Chamoula" userId="ac6f003072e8c24a" providerId="LiveId" clId="{25376983-EBE7-46B5-945E-413F4B5727CB}" dt="2020-08-02T21:53:03.541" v="5189" actId="20577"/>
          <ac:spMkLst>
            <pc:docMk/>
            <pc:sldMk cId="3636004555" sldId="340"/>
            <ac:spMk id="11" creationId="{AB8BD618-A489-477B-BCFF-DD00331D5EAB}"/>
          </ac:spMkLst>
        </pc:spChg>
        <pc:picChg chg="add del">
          <ac:chgData name="Shaul Chamoula" userId="ac6f003072e8c24a" providerId="LiveId" clId="{25376983-EBE7-46B5-945E-413F4B5727CB}" dt="2020-08-02T21:59:53.928" v="5279" actId="22"/>
          <ac:picMkLst>
            <pc:docMk/>
            <pc:sldMk cId="3636004555" sldId="340"/>
            <ac:picMk id="4" creationId="{8CFD8E51-66BF-4BE7-920B-22C818EF5011}"/>
          </ac:picMkLst>
        </pc:picChg>
        <pc:picChg chg="add mod">
          <ac:chgData name="Shaul Chamoula" userId="ac6f003072e8c24a" providerId="LiveId" clId="{25376983-EBE7-46B5-945E-413F4B5727CB}" dt="2020-08-02T22:00:19.162" v="5284" actId="1076"/>
          <ac:picMkLst>
            <pc:docMk/>
            <pc:sldMk cId="3636004555" sldId="340"/>
            <ac:picMk id="5" creationId="{113C7B1B-AEFE-4A99-8598-3719004190F0}"/>
          </ac:picMkLst>
        </pc:picChg>
        <pc:picChg chg="del">
          <ac:chgData name="Shaul Chamoula" userId="ac6f003072e8c24a" providerId="LiveId" clId="{25376983-EBE7-46B5-945E-413F4B5727CB}" dt="2020-08-02T22:00:12.376" v="5283" actId="478"/>
          <ac:picMkLst>
            <pc:docMk/>
            <pc:sldMk cId="3636004555" sldId="340"/>
            <ac:picMk id="8" creationId="{E1336D4C-B954-4D7A-A012-BC33384799E1}"/>
          </ac:picMkLst>
        </pc:picChg>
      </pc:sldChg>
      <pc:sldChg chg="modSp add mod">
        <pc:chgData name="Shaul Chamoula" userId="ac6f003072e8c24a" providerId="LiveId" clId="{25376983-EBE7-46B5-945E-413F4B5727CB}" dt="2020-08-02T22:24:47.231" v="5360" actId="14100"/>
        <pc:sldMkLst>
          <pc:docMk/>
          <pc:sldMk cId="1703846976" sldId="341"/>
        </pc:sldMkLst>
        <pc:spChg chg="mod">
          <ac:chgData name="Shaul Chamoula" userId="ac6f003072e8c24a" providerId="LiveId" clId="{25376983-EBE7-46B5-945E-413F4B5727CB}" dt="2020-08-02T22:24:47.231" v="5360" actId="14100"/>
          <ac:spMkLst>
            <pc:docMk/>
            <pc:sldMk cId="1703846976" sldId="341"/>
            <ac:spMk id="3" creationId="{137C9259-BD27-44CF-89D5-877243D9C831}"/>
          </ac:spMkLst>
        </pc:spChg>
      </pc:sldChg>
      <pc:sldChg chg="modSp add mod ord">
        <pc:chgData name="Shaul Chamoula" userId="ac6f003072e8c24a" providerId="LiveId" clId="{25376983-EBE7-46B5-945E-413F4B5727CB}" dt="2020-08-09T13:45:38.251" v="5618"/>
        <pc:sldMkLst>
          <pc:docMk/>
          <pc:sldMk cId="1901237394" sldId="372"/>
        </pc:sldMkLst>
        <pc:spChg chg="mod">
          <ac:chgData name="Shaul Chamoula" userId="ac6f003072e8c24a" providerId="LiveId" clId="{25376983-EBE7-46B5-945E-413F4B5727CB}" dt="2020-08-03T08:35:58.454" v="5364" actId="313"/>
          <ac:spMkLst>
            <pc:docMk/>
            <pc:sldMk cId="1901237394" sldId="372"/>
            <ac:spMk id="6" creationId="{A643F960-956B-4DE4-B13D-3FAADA36437B}"/>
          </ac:spMkLst>
        </pc:spChg>
      </pc:sldChg>
      <pc:sldChg chg="addSp delSp modSp add mod">
        <pc:chgData name="Shaul Chamoula" userId="ac6f003072e8c24a" providerId="LiveId" clId="{25376983-EBE7-46B5-945E-413F4B5727CB}" dt="2020-08-09T13:43:31.230" v="5607" actId="14100"/>
        <pc:sldMkLst>
          <pc:docMk/>
          <pc:sldMk cId="1751568493" sldId="373"/>
        </pc:sldMkLst>
        <pc:spChg chg="mod">
          <ac:chgData name="Shaul Chamoula" userId="ac6f003072e8c24a" providerId="LiveId" clId="{25376983-EBE7-46B5-945E-413F4B5727CB}" dt="2020-08-09T13:16:12.494" v="5429" actId="20577"/>
          <ac:spMkLst>
            <pc:docMk/>
            <pc:sldMk cId="1751568493" sldId="373"/>
            <ac:spMk id="2" creationId="{2F6469D9-7AB5-4B51-A971-96A91FB99D24}"/>
          </ac:spMkLst>
        </pc:spChg>
        <pc:spChg chg="mod">
          <ac:chgData name="Shaul Chamoula" userId="ac6f003072e8c24a" providerId="LiveId" clId="{25376983-EBE7-46B5-945E-413F4B5727CB}" dt="2020-08-09T13:18:26.676" v="5600" actId="15"/>
          <ac:spMkLst>
            <pc:docMk/>
            <pc:sldMk cId="1751568493" sldId="373"/>
            <ac:spMk id="11" creationId="{AB8BD618-A489-477B-BCFF-DD00331D5EAB}"/>
          </ac:spMkLst>
        </pc:spChg>
        <pc:spChg chg="mod">
          <ac:chgData name="Shaul Chamoula" userId="ac6f003072e8c24a" providerId="LiveId" clId="{25376983-EBE7-46B5-945E-413F4B5727CB}" dt="2020-08-09T13:41:15.212" v="5601"/>
          <ac:spMkLst>
            <pc:docMk/>
            <pc:sldMk cId="1751568493" sldId="373"/>
            <ac:spMk id="19" creationId="{543EAC08-BBEF-472F-B8C5-199A5156D154}"/>
          </ac:spMkLst>
        </pc:spChg>
        <pc:picChg chg="add mod">
          <ac:chgData name="Shaul Chamoula" userId="ac6f003072e8c24a" providerId="LiveId" clId="{25376983-EBE7-46B5-945E-413F4B5727CB}" dt="2020-08-09T13:43:31.230" v="5607" actId="14100"/>
          <ac:picMkLst>
            <pc:docMk/>
            <pc:sldMk cId="1751568493" sldId="373"/>
            <ac:picMk id="4" creationId="{04C31747-6B55-4D9D-9D27-EAA97E44AE36}"/>
          </ac:picMkLst>
        </pc:picChg>
        <pc:picChg chg="del">
          <ac:chgData name="Shaul Chamoula" userId="ac6f003072e8c24a" providerId="LiveId" clId="{25376983-EBE7-46B5-945E-413F4B5727CB}" dt="2020-08-09T13:42:58.024" v="5602" actId="478"/>
          <ac:picMkLst>
            <pc:docMk/>
            <pc:sldMk cId="1751568493" sldId="373"/>
            <ac:picMk id="17" creationId="{6BBB6F04-19C5-4546-B679-4F653743C87B}"/>
          </ac:picMkLst>
        </pc:picChg>
      </pc:sldChg>
      <pc:sldChg chg="new del">
        <pc:chgData name="Shaul Chamoula" userId="ac6f003072e8c24a" providerId="LiveId" clId="{25376983-EBE7-46B5-945E-413F4B5727CB}" dt="2020-08-09T13:15:29.389" v="5397" actId="680"/>
        <pc:sldMkLst>
          <pc:docMk/>
          <pc:sldMk cId="3812965865" sldId="373"/>
        </pc:sldMkLst>
      </pc:sldChg>
      <pc:sldChg chg="addSp delSp modSp add mod">
        <pc:chgData name="Shaul Chamoula" userId="ac6f003072e8c24a" providerId="LiveId" clId="{25376983-EBE7-46B5-945E-413F4B5727CB}" dt="2020-08-09T13:50:08.870" v="5668" actId="1076"/>
        <pc:sldMkLst>
          <pc:docMk/>
          <pc:sldMk cId="3940255694" sldId="374"/>
        </pc:sldMkLst>
        <pc:spChg chg="mod">
          <ac:chgData name="Shaul Chamoula" userId="ac6f003072e8c24a" providerId="LiveId" clId="{25376983-EBE7-46B5-945E-413F4B5727CB}" dt="2020-08-09T13:48:15.487" v="5663" actId="20577"/>
          <ac:spMkLst>
            <pc:docMk/>
            <pc:sldMk cId="3940255694" sldId="374"/>
            <ac:spMk id="2" creationId="{3B567F7D-1E47-4912-81C9-557A1C052CD8}"/>
          </ac:spMkLst>
        </pc:spChg>
        <pc:spChg chg="add del mod">
          <ac:chgData name="Shaul Chamoula" userId="ac6f003072e8c24a" providerId="LiveId" clId="{25376983-EBE7-46B5-945E-413F4B5727CB}" dt="2020-08-09T13:49:51.896" v="5665"/>
          <ac:spMkLst>
            <pc:docMk/>
            <pc:sldMk cId="3940255694" sldId="374"/>
            <ac:spMk id="4" creationId="{B1203038-5CA8-4DF7-94FD-7BE7CCA7BC87}"/>
          </ac:spMkLst>
        </pc:spChg>
        <pc:spChg chg="del mod">
          <ac:chgData name="Shaul Chamoula" userId="ac6f003072e8c24a" providerId="LiveId" clId="{25376983-EBE7-46B5-945E-413F4B5727CB}" dt="2020-08-09T13:48:09.022" v="5649" actId="478"/>
          <ac:spMkLst>
            <pc:docMk/>
            <pc:sldMk cId="3940255694" sldId="374"/>
            <ac:spMk id="5" creationId="{4D3D6692-F9A2-4428-A7E7-0758AED3B91C}"/>
          </ac:spMkLst>
        </pc:spChg>
        <pc:spChg chg="mod">
          <ac:chgData name="Shaul Chamoula" userId="ac6f003072e8c24a" providerId="LiveId" clId="{25376983-EBE7-46B5-945E-413F4B5727CB}" dt="2020-08-09T13:48:18.588" v="5664"/>
          <ac:spMkLst>
            <pc:docMk/>
            <pc:sldMk cId="3940255694" sldId="374"/>
            <ac:spMk id="12" creationId="{A1B5A734-1009-445D-8B09-29058D1E7961}"/>
          </ac:spMkLst>
        </pc:spChg>
        <pc:picChg chg="add mod">
          <ac:chgData name="Shaul Chamoula" userId="ac6f003072e8c24a" providerId="LiveId" clId="{25376983-EBE7-46B5-945E-413F4B5727CB}" dt="2020-08-09T13:50:08.870" v="5668" actId="1076"/>
          <ac:picMkLst>
            <pc:docMk/>
            <pc:sldMk cId="3940255694" sldId="374"/>
            <ac:picMk id="7" creationId="{A268F712-9C1C-49F7-9CD3-6B48EB63774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13A58-BA4C-47B6-8E05-8359F0843981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7D53F-75BA-4D35-BD8E-5E69AF5865AC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38ACEEAE-DC40-41A4-892C-09ACEAC7AEA9}" type="parTrans" cxnId="{5FF12C5B-5D21-4C12-9ACB-C1341F570A7F}">
      <dgm:prSet/>
      <dgm:spPr/>
      <dgm:t>
        <a:bodyPr/>
        <a:lstStyle/>
        <a:p>
          <a:endParaRPr lang="en-US"/>
        </a:p>
      </dgm:t>
    </dgm:pt>
    <dgm:pt modelId="{9D5D9745-C9BD-49CC-A4CB-ECDB37280F32}" type="sibTrans" cxnId="{5FF12C5B-5D21-4C12-9ACB-C1341F570A7F}">
      <dgm:prSet/>
      <dgm:spPr/>
      <dgm:t>
        <a:bodyPr/>
        <a:lstStyle/>
        <a:p>
          <a:endParaRPr lang="en-US"/>
        </a:p>
      </dgm:t>
    </dgm:pt>
    <dgm:pt modelId="{363087C9-3B98-482C-AF82-6C0462EFE9B9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B5FFF482-519F-47AB-9D13-64BA1AF8E2B2}" type="parTrans" cxnId="{93DCCABA-4977-4B71-A414-BD35F039E05E}">
      <dgm:prSet/>
      <dgm:spPr/>
      <dgm:t>
        <a:bodyPr/>
        <a:lstStyle/>
        <a:p>
          <a:endParaRPr lang="en-US"/>
        </a:p>
      </dgm:t>
    </dgm:pt>
    <dgm:pt modelId="{E31B78BE-E689-47DE-ABD8-FCFD9AC5665F}" type="sibTrans" cxnId="{93DCCABA-4977-4B71-A414-BD35F039E05E}">
      <dgm:prSet/>
      <dgm:spPr/>
      <dgm:t>
        <a:bodyPr/>
        <a:lstStyle/>
        <a:p>
          <a:endParaRPr lang="en-US"/>
        </a:p>
      </dgm:t>
    </dgm:pt>
    <dgm:pt modelId="{6DFD69A7-FE96-430A-B293-E07623A65E98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D34B32B9-61E0-4192-9B3F-F9579437FB4A}" type="parTrans" cxnId="{AE6F39CD-0526-40DD-8683-5A79AABCA90E}">
      <dgm:prSet/>
      <dgm:spPr/>
      <dgm:t>
        <a:bodyPr/>
        <a:lstStyle/>
        <a:p>
          <a:endParaRPr lang="en-US"/>
        </a:p>
      </dgm:t>
    </dgm:pt>
    <dgm:pt modelId="{F2A84EEE-1448-4AE3-ACE7-47ECF9A59E4C}" type="sibTrans" cxnId="{AE6F39CD-0526-40DD-8683-5A79AABCA90E}">
      <dgm:prSet/>
      <dgm:spPr/>
      <dgm:t>
        <a:bodyPr/>
        <a:lstStyle/>
        <a:p>
          <a:endParaRPr lang="en-US"/>
        </a:p>
      </dgm:t>
    </dgm:pt>
    <dgm:pt modelId="{46630358-6326-467A-9ABA-C952267602B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FB57B51-A3EA-42BC-8698-9A861109A1D1}" type="parTrans" cxnId="{ABE7FB7F-A1AC-4F1D-8456-5ECD8F2617C9}">
      <dgm:prSet/>
      <dgm:spPr/>
      <dgm:t>
        <a:bodyPr/>
        <a:lstStyle/>
        <a:p>
          <a:endParaRPr lang="en-US"/>
        </a:p>
      </dgm:t>
    </dgm:pt>
    <dgm:pt modelId="{D71F533C-837D-4F88-BA03-DB4BA60B9937}" type="sibTrans" cxnId="{ABE7FB7F-A1AC-4F1D-8456-5ECD8F2617C9}">
      <dgm:prSet/>
      <dgm:spPr/>
      <dgm:t>
        <a:bodyPr/>
        <a:lstStyle/>
        <a:p>
          <a:endParaRPr lang="en-US"/>
        </a:p>
      </dgm:t>
    </dgm:pt>
    <dgm:pt modelId="{26D3BCAC-1DE0-44D9-87D8-9B968F712826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9BA38A9-936D-4F0A-8D48-892C681C8F3A}" type="parTrans" cxnId="{B9CED628-237D-41A6-BE31-2DCDE2BB62D8}">
      <dgm:prSet/>
      <dgm:spPr/>
      <dgm:t>
        <a:bodyPr/>
        <a:lstStyle/>
        <a:p>
          <a:endParaRPr lang="en-US"/>
        </a:p>
      </dgm:t>
    </dgm:pt>
    <dgm:pt modelId="{8B33F3B6-A6FA-46FD-86B4-B9151CBFBFB2}" type="sibTrans" cxnId="{B9CED628-237D-41A6-BE31-2DCDE2BB62D8}">
      <dgm:prSet/>
      <dgm:spPr/>
      <dgm:t>
        <a:bodyPr/>
        <a:lstStyle/>
        <a:p>
          <a:endParaRPr lang="en-US"/>
        </a:p>
      </dgm:t>
    </dgm:pt>
    <dgm:pt modelId="{A7A88B3C-A5BB-4530-AB1F-6BF4DDD0B5F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207FE67-61DE-41FB-AB5B-DFB3979328F2}" type="parTrans" cxnId="{B725772A-A020-40A6-866A-919EA63BFF0F}">
      <dgm:prSet/>
      <dgm:spPr/>
      <dgm:t>
        <a:bodyPr/>
        <a:lstStyle/>
        <a:p>
          <a:endParaRPr lang="en-US"/>
        </a:p>
      </dgm:t>
    </dgm:pt>
    <dgm:pt modelId="{91F1C3E0-6551-496A-BC1F-13B9F2FFF889}" type="sibTrans" cxnId="{B725772A-A020-40A6-866A-919EA63BFF0F}">
      <dgm:prSet/>
      <dgm:spPr/>
      <dgm:t>
        <a:bodyPr/>
        <a:lstStyle/>
        <a:p>
          <a:endParaRPr lang="en-US"/>
        </a:p>
      </dgm:t>
    </dgm:pt>
    <dgm:pt modelId="{4F1F2192-2C05-4D97-B32E-51478A9CEB85}" type="pres">
      <dgm:prSet presAssocID="{66813A58-BA4C-47B6-8E05-8359F084398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E3646B9-063D-4375-85F0-C8FE4B63BE4E}" type="pres">
      <dgm:prSet presAssocID="{A577D53F-75BA-4D35-BD8E-5E69AF5865AC}" presName="hierRoot1" presStyleCnt="0"/>
      <dgm:spPr/>
    </dgm:pt>
    <dgm:pt modelId="{BAA2BA35-E0C0-4E84-B037-853091D8A71C}" type="pres">
      <dgm:prSet presAssocID="{A577D53F-75BA-4D35-BD8E-5E69AF5865AC}" presName="composite" presStyleCnt="0"/>
      <dgm:spPr/>
    </dgm:pt>
    <dgm:pt modelId="{9567A3E5-25A4-4F71-9BEB-7F7AF54F0C0B}" type="pres">
      <dgm:prSet presAssocID="{A577D53F-75BA-4D35-BD8E-5E69AF5865AC}" presName="background" presStyleLbl="node0" presStyleIdx="0" presStyleCnt="1"/>
      <dgm:spPr/>
    </dgm:pt>
    <dgm:pt modelId="{16CE57B5-6DA4-4698-BFB6-4F9D1FC661C5}" type="pres">
      <dgm:prSet presAssocID="{A577D53F-75BA-4D35-BD8E-5E69AF5865AC}" presName="text" presStyleLbl="fgAcc0" presStyleIdx="0" presStyleCnt="1">
        <dgm:presLayoutVars>
          <dgm:chPref val="3"/>
        </dgm:presLayoutVars>
      </dgm:prSet>
      <dgm:spPr/>
    </dgm:pt>
    <dgm:pt modelId="{2B65BD3E-887D-4E9C-9528-8A4D092DE254}" type="pres">
      <dgm:prSet presAssocID="{A577D53F-75BA-4D35-BD8E-5E69AF5865AC}" presName="hierChild2" presStyleCnt="0"/>
      <dgm:spPr/>
    </dgm:pt>
    <dgm:pt modelId="{7A344911-9A80-4705-9F67-0113D13E0A43}" type="pres">
      <dgm:prSet presAssocID="{B5FFF482-519F-47AB-9D13-64BA1AF8E2B2}" presName="Name10" presStyleLbl="parChTrans1D2" presStyleIdx="0" presStyleCnt="2"/>
      <dgm:spPr/>
    </dgm:pt>
    <dgm:pt modelId="{0F9F0DDE-6592-4602-9136-AB96F69EA518}" type="pres">
      <dgm:prSet presAssocID="{363087C9-3B98-482C-AF82-6C0462EFE9B9}" presName="hierRoot2" presStyleCnt="0"/>
      <dgm:spPr/>
    </dgm:pt>
    <dgm:pt modelId="{DD159A47-BE18-4EA0-A299-DE6CF3D525C7}" type="pres">
      <dgm:prSet presAssocID="{363087C9-3B98-482C-AF82-6C0462EFE9B9}" presName="composite2" presStyleCnt="0"/>
      <dgm:spPr/>
    </dgm:pt>
    <dgm:pt modelId="{8471C02C-4B15-4A80-AB9B-E71F45748A5B}" type="pres">
      <dgm:prSet presAssocID="{363087C9-3B98-482C-AF82-6C0462EFE9B9}" presName="background2" presStyleLbl="node2" presStyleIdx="0" presStyleCnt="2"/>
      <dgm:spPr/>
    </dgm:pt>
    <dgm:pt modelId="{B05365FE-F0CF-48F3-9B06-B0F246926E75}" type="pres">
      <dgm:prSet presAssocID="{363087C9-3B98-482C-AF82-6C0462EFE9B9}" presName="text2" presStyleLbl="fgAcc2" presStyleIdx="0" presStyleCnt="2">
        <dgm:presLayoutVars>
          <dgm:chPref val="3"/>
        </dgm:presLayoutVars>
      </dgm:prSet>
      <dgm:spPr/>
    </dgm:pt>
    <dgm:pt modelId="{69D704EC-E68B-4F7E-BAF3-65E108C8B47A}" type="pres">
      <dgm:prSet presAssocID="{363087C9-3B98-482C-AF82-6C0462EFE9B9}" presName="hierChild3" presStyleCnt="0"/>
      <dgm:spPr/>
    </dgm:pt>
    <dgm:pt modelId="{360B0258-8F1C-4D72-AF1F-56A93D3CFDCA}" type="pres">
      <dgm:prSet presAssocID="{D34B32B9-61E0-4192-9B3F-F9579437FB4A}" presName="Name17" presStyleLbl="parChTrans1D3" presStyleIdx="0" presStyleCnt="3"/>
      <dgm:spPr/>
    </dgm:pt>
    <dgm:pt modelId="{01FF5097-E9BA-4803-9ED6-2F5425B49A03}" type="pres">
      <dgm:prSet presAssocID="{6DFD69A7-FE96-430A-B293-E07623A65E98}" presName="hierRoot3" presStyleCnt="0"/>
      <dgm:spPr/>
    </dgm:pt>
    <dgm:pt modelId="{222DFE39-45B2-4417-B957-D228B225D415}" type="pres">
      <dgm:prSet presAssocID="{6DFD69A7-FE96-430A-B293-E07623A65E98}" presName="composite3" presStyleCnt="0"/>
      <dgm:spPr/>
    </dgm:pt>
    <dgm:pt modelId="{6871F4F4-AE7D-4EA8-8AFB-9A70A4ADC021}" type="pres">
      <dgm:prSet presAssocID="{6DFD69A7-FE96-430A-B293-E07623A65E98}" presName="background3" presStyleLbl="node3" presStyleIdx="0" presStyleCnt="3"/>
      <dgm:spPr/>
    </dgm:pt>
    <dgm:pt modelId="{5098E419-0F96-49E6-B884-9F78051627E3}" type="pres">
      <dgm:prSet presAssocID="{6DFD69A7-FE96-430A-B293-E07623A65E98}" presName="text3" presStyleLbl="fgAcc3" presStyleIdx="0" presStyleCnt="3">
        <dgm:presLayoutVars>
          <dgm:chPref val="3"/>
        </dgm:presLayoutVars>
      </dgm:prSet>
      <dgm:spPr/>
    </dgm:pt>
    <dgm:pt modelId="{FCACDCA6-F8AE-4257-9AFE-5919D4A0DD2A}" type="pres">
      <dgm:prSet presAssocID="{6DFD69A7-FE96-430A-B293-E07623A65E98}" presName="hierChild4" presStyleCnt="0"/>
      <dgm:spPr/>
    </dgm:pt>
    <dgm:pt modelId="{EC3F2400-6E46-4814-B856-661A62151A40}" type="pres">
      <dgm:prSet presAssocID="{CFB57B51-A3EA-42BC-8698-9A861109A1D1}" presName="Name17" presStyleLbl="parChTrans1D3" presStyleIdx="1" presStyleCnt="3"/>
      <dgm:spPr/>
    </dgm:pt>
    <dgm:pt modelId="{57C7737E-8D5D-42DD-823C-012E352E5620}" type="pres">
      <dgm:prSet presAssocID="{46630358-6326-467A-9ABA-C952267602BF}" presName="hierRoot3" presStyleCnt="0"/>
      <dgm:spPr/>
    </dgm:pt>
    <dgm:pt modelId="{11B8D452-9444-42ED-BB32-8C1D9EA9871C}" type="pres">
      <dgm:prSet presAssocID="{46630358-6326-467A-9ABA-C952267602BF}" presName="composite3" presStyleCnt="0"/>
      <dgm:spPr/>
    </dgm:pt>
    <dgm:pt modelId="{517A5ED4-27F2-4EB9-9EC8-D079CD61A3CD}" type="pres">
      <dgm:prSet presAssocID="{46630358-6326-467A-9ABA-C952267602BF}" presName="background3" presStyleLbl="node3" presStyleIdx="1" presStyleCnt="3"/>
      <dgm:spPr/>
    </dgm:pt>
    <dgm:pt modelId="{70C0C483-E951-413E-A735-0B1299209940}" type="pres">
      <dgm:prSet presAssocID="{46630358-6326-467A-9ABA-C952267602BF}" presName="text3" presStyleLbl="fgAcc3" presStyleIdx="1" presStyleCnt="3">
        <dgm:presLayoutVars>
          <dgm:chPref val="3"/>
        </dgm:presLayoutVars>
      </dgm:prSet>
      <dgm:spPr/>
    </dgm:pt>
    <dgm:pt modelId="{104C0E56-8146-443E-B33D-368DDA8A4489}" type="pres">
      <dgm:prSet presAssocID="{46630358-6326-467A-9ABA-C952267602BF}" presName="hierChild4" presStyleCnt="0"/>
      <dgm:spPr/>
    </dgm:pt>
    <dgm:pt modelId="{ECAC2BFD-A759-489A-85A6-3740C3E3EEA4}" type="pres">
      <dgm:prSet presAssocID="{69BA38A9-936D-4F0A-8D48-892C681C8F3A}" presName="Name10" presStyleLbl="parChTrans1D2" presStyleIdx="1" presStyleCnt="2"/>
      <dgm:spPr/>
    </dgm:pt>
    <dgm:pt modelId="{4C6A7602-E8E9-4219-BB96-D7F1D496CC53}" type="pres">
      <dgm:prSet presAssocID="{26D3BCAC-1DE0-44D9-87D8-9B968F712826}" presName="hierRoot2" presStyleCnt="0"/>
      <dgm:spPr/>
    </dgm:pt>
    <dgm:pt modelId="{8DF29A20-B2F0-4BBB-90A6-1F56F51216D6}" type="pres">
      <dgm:prSet presAssocID="{26D3BCAC-1DE0-44D9-87D8-9B968F712826}" presName="composite2" presStyleCnt="0"/>
      <dgm:spPr/>
    </dgm:pt>
    <dgm:pt modelId="{0F4295B7-B86F-4217-921A-2B4F4A089604}" type="pres">
      <dgm:prSet presAssocID="{26D3BCAC-1DE0-44D9-87D8-9B968F712826}" presName="background2" presStyleLbl="node2" presStyleIdx="1" presStyleCnt="2"/>
      <dgm:spPr/>
    </dgm:pt>
    <dgm:pt modelId="{482AFBD1-BA1E-4A92-9DB9-6EB9A64C630A}" type="pres">
      <dgm:prSet presAssocID="{26D3BCAC-1DE0-44D9-87D8-9B968F712826}" presName="text2" presStyleLbl="fgAcc2" presStyleIdx="1" presStyleCnt="2">
        <dgm:presLayoutVars>
          <dgm:chPref val="3"/>
        </dgm:presLayoutVars>
      </dgm:prSet>
      <dgm:spPr/>
    </dgm:pt>
    <dgm:pt modelId="{4CD6DF46-E648-40F1-B15A-99E186F3FCA5}" type="pres">
      <dgm:prSet presAssocID="{26D3BCAC-1DE0-44D9-87D8-9B968F712826}" presName="hierChild3" presStyleCnt="0"/>
      <dgm:spPr/>
    </dgm:pt>
    <dgm:pt modelId="{E3DB5830-2447-44CE-ABEF-CEBDB7B7F9AC}" type="pres">
      <dgm:prSet presAssocID="{8207FE67-61DE-41FB-AB5B-DFB3979328F2}" presName="Name17" presStyleLbl="parChTrans1D3" presStyleIdx="2" presStyleCnt="3"/>
      <dgm:spPr/>
    </dgm:pt>
    <dgm:pt modelId="{52490044-EAE0-41A5-B812-733C4BFC704B}" type="pres">
      <dgm:prSet presAssocID="{A7A88B3C-A5BB-4530-AB1F-6BF4DDD0B5FF}" presName="hierRoot3" presStyleCnt="0"/>
      <dgm:spPr/>
    </dgm:pt>
    <dgm:pt modelId="{40F11E18-879C-4CDE-8624-F6321A0CEA71}" type="pres">
      <dgm:prSet presAssocID="{A7A88B3C-A5BB-4530-AB1F-6BF4DDD0B5FF}" presName="composite3" presStyleCnt="0"/>
      <dgm:spPr/>
    </dgm:pt>
    <dgm:pt modelId="{97204D72-943F-490E-869B-1D4834ED5370}" type="pres">
      <dgm:prSet presAssocID="{A7A88B3C-A5BB-4530-AB1F-6BF4DDD0B5FF}" presName="background3" presStyleLbl="node3" presStyleIdx="2" presStyleCnt="3"/>
      <dgm:spPr/>
    </dgm:pt>
    <dgm:pt modelId="{26465688-D2DA-4DB5-A421-857DA710F900}" type="pres">
      <dgm:prSet presAssocID="{A7A88B3C-A5BB-4530-AB1F-6BF4DDD0B5FF}" presName="text3" presStyleLbl="fgAcc3" presStyleIdx="2" presStyleCnt="3">
        <dgm:presLayoutVars>
          <dgm:chPref val="3"/>
        </dgm:presLayoutVars>
      </dgm:prSet>
      <dgm:spPr/>
    </dgm:pt>
    <dgm:pt modelId="{91D0653A-85E1-4851-B223-51930CC34B78}" type="pres">
      <dgm:prSet presAssocID="{A7A88B3C-A5BB-4530-AB1F-6BF4DDD0B5FF}" presName="hierChild4" presStyleCnt="0"/>
      <dgm:spPr/>
    </dgm:pt>
  </dgm:ptLst>
  <dgm:cxnLst>
    <dgm:cxn modelId="{0F608302-79A6-4716-8B15-B0001948A570}" type="presOf" srcId="{8207FE67-61DE-41FB-AB5B-DFB3979328F2}" destId="{E3DB5830-2447-44CE-ABEF-CEBDB7B7F9AC}" srcOrd="0" destOrd="0" presId="urn:microsoft.com/office/officeart/2005/8/layout/hierarchy1"/>
    <dgm:cxn modelId="{C13C6A18-8496-49F1-9688-5E5C9086F341}" type="presOf" srcId="{A577D53F-75BA-4D35-BD8E-5E69AF5865AC}" destId="{16CE57B5-6DA4-4698-BFB6-4F9D1FC661C5}" srcOrd="0" destOrd="0" presId="urn:microsoft.com/office/officeart/2005/8/layout/hierarchy1"/>
    <dgm:cxn modelId="{B9CED628-237D-41A6-BE31-2DCDE2BB62D8}" srcId="{A577D53F-75BA-4D35-BD8E-5E69AF5865AC}" destId="{26D3BCAC-1DE0-44D9-87D8-9B968F712826}" srcOrd="1" destOrd="0" parTransId="{69BA38A9-936D-4F0A-8D48-892C681C8F3A}" sibTransId="{8B33F3B6-A6FA-46FD-86B4-B9151CBFBFB2}"/>
    <dgm:cxn modelId="{B725772A-A020-40A6-866A-919EA63BFF0F}" srcId="{26D3BCAC-1DE0-44D9-87D8-9B968F712826}" destId="{A7A88B3C-A5BB-4530-AB1F-6BF4DDD0B5FF}" srcOrd="0" destOrd="0" parTransId="{8207FE67-61DE-41FB-AB5B-DFB3979328F2}" sibTransId="{91F1C3E0-6551-496A-BC1F-13B9F2FFF889}"/>
    <dgm:cxn modelId="{EC81BD35-0E57-4DC1-8551-B1CDCC1027E4}" type="presOf" srcId="{D34B32B9-61E0-4192-9B3F-F9579437FB4A}" destId="{360B0258-8F1C-4D72-AF1F-56A93D3CFDCA}" srcOrd="0" destOrd="0" presId="urn:microsoft.com/office/officeart/2005/8/layout/hierarchy1"/>
    <dgm:cxn modelId="{7377034B-0A94-40B6-ADAD-DCC9F7E4C788}" type="presOf" srcId="{CFB57B51-A3EA-42BC-8698-9A861109A1D1}" destId="{EC3F2400-6E46-4814-B856-661A62151A40}" srcOrd="0" destOrd="0" presId="urn:microsoft.com/office/officeart/2005/8/layout/hierarchy1"/>
    <dgm:cxn modelId="{8CF20D54-65BB-4CAF-9845-C0D84F932BD8}" type="presOf" srcId="{66813A58-BA4C-47B6-8E05-8359F0843981}" destId="{4F1F2192-2C05-4D97-B32E-51478A9CEB85}" srcOrd="0" destOrd="0" presId="urn:microsoft.com/office/officeart/2005/8/layout/hierarchy1"/>
    <dgm:cxn modelId="{240B4B5A-5BAA-4E44-8F4A-AB7FBF5B13AF}" type="presOf" srcId="{363087C9-3B98-482C-AF82-6C0462EFE9B9}" destId="{B05365FE-F0CF-48F3-9B06-B0F246926E75}" srcOrd="0" destOrd="0" presId="urn:microsoft.com/office/officeart/2005/8/layout/hierarchy1"/>
    <dgm:cxn modelId="{5FF12C5B-5D21-4C12-9ACB-C1341F570A7F}" srcId="{66813A58-BA4C-47B6-8E05-8359F0843981}" destId="{A577D53F-75BA-4D35-BD8E-5E69AF5865AC}" srcOrd="0" destOrd="0" parTransId="{38ACEEAE-DC40-41A4-892C-09ACEAC7AEA9}" sibTransId="{9D5D9745-C9BD-49CC-A4CB-ECDB37280F32}"/>
    <dgm:cxn modelId="{1A4AB273-93AF-4DF6-914B-A6100E014961}" type="presOf" srcId="{A7A88B3C-A5BB-4530-AB1F-6BF4DDD0B5FF}" destId="{26465688-D2DA-4DB5-A421-857DA710F900}" srcOrd="0" destOrd="0" presId="urn:microsoft.com/office/officeart/2005/8/layout/hierarchy1"/>
    <dgm:cxn modelId="{333F1A7C-552C-4433-B598-9C3AB6FED996}" type="presOf" srcId="{26D3BCAC-1DE0-44D9-87D8-9B968F712826}" destId="{482AFBD1-BA1E-4A92-9DB9-6EB9A64C630A}" srcOrd="0" destOrd="0" presId="urn:microsoft.com/office/officeart/2005/8/layout/hierarchy1"/>
    <dgm:cxn modelId="{F9E97A7C-DD41-45AC-93D2-D4EB00FA0595}" type="presOf" srcId="{6DFD69A7-FE96-430A-B293-E07623A65E98}" destId="{5098E419-0F96-49E6-B884-9F78051627E3}" srcOrd="0" destOrd="0" presId="urn:microsoft.com/office/officeart/2005/8/layout/hierarchy1"/>
    <dgm:cxn modelId="{ABE7FB7F-A1AC-4F1D-8456-5ECD8F2617C9}" srcId="{363087C9-3B98-482C-AF82-6C0462EFE9B9}" destId="{46630358-6326-467A-9ABA-C952267602BF}" srcOrd="1" destOrd="0" parTransId="{CFB57B51-A3EA-42BC-8698-9A861109A1D1}" sibTransId="{D71F533C-837D-4F88-BA03-DB4BA60B9937}"/>
    <dgm:cxn modelId="{93DCCABA-4977-4B71-A414-BD35F039E05E}" srcId="{A577D53F-75BA-4D35-BD8E-5E69AF5865AC}" destId="{363087C9-3B98-482C-AF82-6C0462EFE9B9}" srcOrd="0" destOrd="0" parTransId="{B5FFF482-519F-47AB-9D13-64BA1AF8E2B2}" sibTransId="{E31B78BE-E689-47DE-ABD8-FCFD9AC5665F}"/>
    <dgm:cxn modelId="{AE6F39CD-0526-40DD-8683-5A79AABCA90E}" srcId="{363087C9-3B98-482C-AF82-6C0462EFE9B9}" destId="{6DFD69A7-FE96-430A-B293-E07623A65E98}" srcOrd="0" destOrd="0" parTransId="{D34B32B9-61E0-4192-9B3F-F9579437FB4A}" sibTransId="{F2A84EEE-1448-4AE3-ACE7-47ECF9A59E4C}"/>
    <dgm:cxn modelId="{134538CE-AD26-49F3-98F7-03870CAE50BE}" type="presOf" srcId="{46630358-6326-467A-9ABA-C952267602BF}" destId="{70C0C483-E951-413E-A735-0B1299209940}" srcOrd="0" destOrd="0" presId="urn:microsoft.com/office/officeart/2005/8/layout/hierarchy1"/>
    <dgm:cxn modelId="{4C73C3F0-D438-49E4-A05B-E11038FA14AE}" type="presOf" srcId="{B5FFF482-519F-47AB-9D13-64BA1AF8E2B2}" destId="{7A344911-9A80-4705-9F67-0113D13E0A43}" srcOrd="0" destOrd="0" presId="urn:microsoft.com/office/officeart/2005/8/layout/hierarchy1"/>
    <dgm:cxn modelId="{3040B1F6-6932-4931-A8D9-55826557E4B4}" type="presOf" srcId="{69BA38A9-936D-4F0A-8D48-892C681C8F3A}" destId="{ECAC2BFD-A759-489A-85A6-3740C3E3EEA4}" srcOrd="0" destOrd="0" presId="urn:microsoft.com/office/officeart/2005/8/layout/hierarchy1"/>
    <dgm:cxn modelId="{6C603F55-64AB-44B6-B196-02A5EB964CF0}" type="presParOf" srcId="{4F1F2192-2C05-4D97-B32E-51478A9CEB85}" destId="{FE3646B9-063D-4375-85F0-C8FE4B63BE4E}" srcOrd="0" destOrd="0" presId="urn:microsoft.com/office/officeart/2005/8/layout/hierarchy1"/>
    <dgm:cxn modelId="{B74E2696-84EB-45DB-9DAE-4AF371D6F5C2}" type="presParOf" srcId="{FE3646B9-063D-4375-85F0-C8FE4B63BE4E}" destId="{BAA2BA35-E0C0-4E84-B037-853091D8A71C}" srcOrd="0" destOrd="0" presId="urn:microsoft.com/office/officeart/2005/8/layout/hierarchy1"/>
    <dgm:cxn modelId="{5C34667A-5F51-469C-9C8B-5ADF2A7A5857}" type="presParOf" srcId="{BAA2BA35-E0C0-4E84-B037-853091D8A71C}" destId="{9567A3E5-25A4-4F71-9BEB-7F7AF54F0C0B}" srcOrd="0" destOrd="0" presId="urn:microsoft.com/office/officeart/2005/8/layout/hierarchy1"/>
    <dgm:cxn modelId="{8766D051-7125-4E88-8AE4-3210FC088B70}" type="presParOf" srcId="{BAA2BA35-E0C0-4E84-B037-853091D8A71C}" destId="{16CE57B5-6DA4-4698-BFB6-4F9D1FC661C5}" srcOrd="1" destOrd="0" presId="urn:microsoft.com/office/officeart/2005/8/layout/hierarchy1"/>
    <dgm:cxn modelId="{2CBD0D5A-B9B0-4BB5-BED3-5B3E02EAE836}" type="presParOf" srcId="{FE3646B9-063D-4375-85F0-C8FE4B63BE4E}" destId="{2B65BD3E-887D-4E9C-9528-8A4D092DE254}" srcOrd="1" destOrd="0" presId="urn:microsoft.com/office/officeart/2005/8/layout/hierarchy1"/>
    <dgm:cxn modelId="{9248E583-2196-4945-BA78-CCAAF38A76B3}" type="presParOf" srcId="{2B65BD3E-887D-4E9C-9528-8A4D092DE254}" destId="{7A344911-9A80-4705-9F67-0113D13E0A43}" srcOrd="0" destOrd="0" presId="urn:microsoft.com/office/officeart/2005/8/layout/hierarchy1"/>
    <dgm:cxn modelId="{B2FB557F-9834-4BFC-A434-DA6CB635CD98}" type="presParOf" srcId="{2B65BD3E-887D-4E9C-9528-8A4D092DE254}" destId="{0F9F0DDE-6592-4602-9136-AB96F69EA518}" srcOrd="1" destOrd="0" presId="urn:microsoft.com/office/officeart/2005/8/layout/hierarchy1"/>
    <dgm:cxn modelId="{9F96355F-8459-48D2-8832-66B79CFB9476}" type="presParOf" srcId="{0F9F0DDE-6592-4602-9136-AB96F69EA518}" destId="{DD159A47-BE18-4EA0-A299-DE6CF3D525C7}" srcOrd="0" destOrd="0" presId="urn:microsoft.com/office/officeart/2005/8/layout/hierarchy1"/>
    <dgm:cxn modelId="{8FFB571F-CCFB-4A8B-9D77-FD4E79DE204B}" type="presParOf" srcId="{DD159A47-BE18-4EA0-A299-DE6CF3D525C7}" destId="{8471C02C-4B15-4A80-AB9B-E71F45748A5B}" srcOrd="0" destOrd="0" presId="urn:microsoft.com/office/officeart/2005/8/layout/hierarchy1"/>
    <dgm:cxn modelId="{27B5956D-42F4-46AA-BCE2-B1B55540D4D3}" type="presParOf" srcId="{DD159A47-BE18-4EA0-A299-DE6CF3D525C7}" destId="{B05365FE-F0CF-48F3-9B06-B0F246926E75}" srcOrd="1" destOrd="0" presId="urn:microsoft.com/office/officeart/2005/8/layout/hierarchy1"/>
    <dgm:cxn modelId="{D220C02D-E1B0-43B5-9A10-8F722BC1D9F2}" type="presParOf" srcId="{0F9F0DDE-6592-4602-9136-AB96F69EA518}" destId="{69D704EC-E68B-4F7E-BAF3-65E108C8B47A}" srcOrd="1" destOrd="0" presId="urn:microsoft.com/office/officeart/2005/8/layout/hierarchy1"/>
    <dgm:cxn modelId="{9B7CE120-1FBB-4A40-9068-86FD60958311}" type="presParOf" srcId="{69D704EC-E68B-4F7E-BAF3-65E108C8B47A}" destId="{360B0258-8F1C-4D72-AF1F-56A93D3CFDCA}" srcOrd="0" destOrd="0" presId="urn:microsoft.com/office/officeart/2005/8/layout/hierarchy1"/>
    <dgm:cxn modelId="{ED1C99A4-CE3F-4162-B974-96736F61A796}" type="presParOf" srcId="{69D704EC-E68B-4F7E-BAF3-65E108C8B47A}" destId="{01FF5097-E9BA-4803-9ED6-2F5425B49A03}" srcOrd="1" destOrd="0" presId="urn:microsoft.com/office/officeart/2005/8/layout/hierarchy1"/>
    <dgm:cxn modelId="{53C9E27F-02AD-4F16-A013-2D3E2F90FCF4}" type="presParOf" srcId="{01FF5097-E9BA-4803-9ED6-2F5425B49A03}" destId="{222DFE39-45B2-4417-B957-D228B225D415}" srcOrd="0" destOrd="0" presId="urn:microsoft.com/office/officeart/2005/8/layout/hierarchy1"/>
    <dgm:cxn modelId="{373CB873-3222-4804-B240-55993F2ED75D}" type="presParOf" srcId="{222DFE39-45B2-4417-B957-D228B225D415}" destId="{6871F4F4-AE7D-4EA8-8AFB-9A70A4ADC021}" srcOrd="0" destOrd="0" presId="urn:microsoft.com/office/officeart/2005/8/layout/hierarchy1"/>
    <dgm:cxn modelId="{FF5B913A-7D3D-4564-9487-CE17647A0449}" type="presParOf" srcId="{222DFE39-45B2-4417-B957-D228B225D415}" destId="{5098E419-0F96-49E6-B884-9F78051627E3}" srcOrd="1" destOrd="0" presId="urn:microsoft.com/office/officeart/2005/8/layout/hierarchy1"/>
    <dgm:cxn modelId="{DC4F8374-13B3-46BC-9361-954EBFA603BA}" type="presParOf" srcId="{01FF5097-E9BA-4803-9ED6-2F5425B49A03}" destId="{FCACDCA6-F8AE-4257-9AFE-5919D4A0DD2A}" srcOrd="1" destOrd="0" presId="urn:microsoft.com/office/officeart/2005/8/layout/hierarchy1"/>
    <dgm:cxn modelId="{B10BE1F6-F59F-4A6C-AECF-B23FEBC4C74B}" type="presParOf" srcId="{69D704EC-E68B-4F7E-BAF3-65E108C8B47A}" destId="{EC3F2400-6E46-4814-B856-661A62151A40}" srcOrd="2" destOrd="0" presId="urn:microsoft.com/office/officeart/2005/8/layout/hierarchy1"/>
    <dgm:cxn modelId="{50EF4EC4-71CF-487E-9A9D-B41403428DB6}" type="presParOf" srcId="{69D704EC-E68B-4F7E-BAF3-65E108C8B47A}" destId="{57C7737E-8D5D-42DD-823C-012E352E5620}" srcOrd="3" destOrd="0" presId="urn:microsoft.com/office/officeart/2005/8/layout/hierarchy1"/>
    <dgm:cxn modelId="{E6DEAD45-3D79-41B8-9F41-865D4546F1C1}" type="presParOf" srcId="{57C7737E-8D5D-42DD-823C-012E352E5620}" destId="{11B8D452-9444-42ED-BB32-8C1D9EA9871C}" srcOrd="0" destOrd="0" presId="urn:microsoft.com/office/officeart/2005/8/layout/hierarchy1"/>
    <dgm:cxn modelId="{572F6EFE-C297-4D8A-893E-1A087C1B79A6}" type="presParOf" srcId="{11B8D452-9444-42ED-BB32-8C1D9EA9871C}" destId="{517A5ED4-27F2-4EB9-9EC8-D079CD61A3CD}" srcOrd="0" destOrd="0" presId="urn:microsoft.com/office/officeart/2005/8/layout/hierarchy1"/>
    <dgm:cxn modelId="{E73C1EF6-0F96-4773-B789-D65CED41FFDE}" type="presParOf" srcId="{11B8D452-9444-42ED-BB32-8C1D9EA9871C}" destId="{70C0C483-E951-413E-A735-0B1299209940}" srcOrd="1" destOrd="0" presId="urn:microsoft.com/office/officeart/2005/8/layout/hierarchy1"/>
    <dgm:cxn modelId="{3676699C-BD72-4BF1-8D17-73BAC62DE553}" type="presParOf" srcId="{57C7737E-8D5D-42DD-823C-012E352E5620}" destId="{104C0E56-8146-443E-B33D-368DDA8A4489}" srcOrd="1" destOrd="0" presId="urn:microsoft.com/office/officeart/2005/8/layout/hierarchy1"/>
    <dgm:cxn modelId="{38A6C8C3-120F-4D98-BE61-87AF08A5E048}" type="presParOf" srcId="{2B65BD3E-887D-4E9C-9528-8A4D092DE254}" destId="{ECAC2BFD-A759-489A-85A6-3740C3E3EEA4}" srcOrd="2" destOrd="0" presId="urn:microsoft.com/office/officeart/2005/8/layout/hierarchy1"/>
    <dgm:cxn modelId="{78538060-A36C-4233-B4FD-39D4F6D54D04}" type="presParOf" srcId="{2B65BD3E-887D-4E9C-9528-8A4D092DE254}" destId="{4C6A7602-E8E9-4219-BB96-D7F1D496CC53}" srcOrd="3" destOrd="0" presId="urn:microsoft.com/office/officeart/2005/8/layout/hierarchy1"/>
    <dgm:cxn modelId="{B8929942-CC25-4D51-BBC7-D5B294871AB8}" type="presParOf" srcId="{4C6A7602-E8E9-4219-BB96-D7F1D496CC53}" destId="{8DF29A20-B2F0-4BBB-90A6-1F56F51216D6}" srcOrd="0" destOrd="0" presId="urn:microsoft.com/office/officeart/2005/8/layout/hierarchy1"/>
    <dgm:cxn modelId="{62E133C6-B508-42C0-90FE-9EC2DE2F2544}" type="presParOf" srcId="{8DF29A20-B2F0-4BBB-90A6-1F56F51216D6}" destId="{0F4295B7-B86F-4217-921A-2B4F4A089604}" srcOrd="0" destOrd="0" presId="urn:microsoft.com/office/officeart/2005/8/layout/hierarchy1"/>
    <dgm:cxn modelId="{0C50E43A-1FD8-49EA-95C4-A7617578A136}" type="presParOf" srcId="{8DF29A20-B2F0-4BBB-90A6-1F56F51216D6}" destId="{482AFBD1-BA1E-4A92-9DB9-6EB9A64C630A}" srcOrd="1" destOrd="0" presId="urn:microsoft.com/office/officeart/2005/8/layout/hierarchy1"/>
    <dgm:cxn modelId="{969E024E-E46E-480D-BB78-36B5272CA200}" type="presParOf" srcId="{4C6A7602-E8E9-4219-BB96-D7F1D496CC53}" destId="{4CD6DF46-E648-40F1-B15A-99E186F3FCA5}" srcOrd="1" destOrd="0" presId="urn:microsoft.com/office/officeart/2005/8/layout/hierarchy1"/>
    <dgm:cxn modelId="{841E607C-E273-4DA4-8552-7ABD052C27E2}" type="presParOf" srcId="{4CD6DF46-E648-40F1-B15A-99E186F3FCA5}" destId="{E3DB5830-2447-44CE-ABEF-CEBDB7B7F9AC}" srcOrd="0" destOrd="0" presId="urn:microsoft.com/office/officeart/2005/8/layout/hierarchy1"/>
    <dgm:cxn modelId="{3724EB2E-DD95-42B0-BC04-F74FFC613164}" type="presParOf" srcId="{4CD6DF46-E648-40F1-B15A-99E186F3FCA5}" destId="{52490044-EAE0-41A5-B812-733C4BFC704B}" srcOrd="1" destOrd="0" presId="urn:microsoft.com/office/officeart/2005/8/layout/hierarchy1"/>
    <dgm:cxn modelId="{7A56CD52-56DE-46D6-A348-03CB9603127F}" type="presParOf" srcId="{52490044-EAE0-41A5-B812-733C4BFC704B}" destId="{40F11E18-879C-4CDE-8624-F6321A0CEA71}" srcOrd="0" destOrd="0" presId="urn:microsoft.com/office/officeart/2005/8/layout/hierarchy1"/>
    <dgm:cxn modelId="{00B6E613-232F-4180-ADAC-1108F5D1EC3B}" type="presParOf" srcId="{40F11E18-879C-4CDE-8624-F6321A0CEA71}" destId="{97204D72-943F-490E-869B-1D4834ED5370}" srcOrd="0" destOrd="0" presId="urn:microsoft.com/office/officeart/2005/8/layout/hierarchy1"/>
    <dgm:cxn modelId="{4254B981-614E-4E33-9B3F-1ABCF8F34219}" type="presParOf" srcId="{40F11E18-879C-4CDE-8624-F6321A0CEA71}" destId="{26465688-D2DA-4DB5-A421-857DA710F900}" srcOrd="1" destOrd="0" presId="urn:microsoft.com/office/officeart/2005/8/layout/hierarchy1"/>
    <dgm:cxn modelId="{5A13F183-2390-4F62-B59A-48C5C053AF37}" type="presParOf" srcId="{52490044-EAE0-41A5-B812-733C4BFC704B}" destId="{91D0653A-85E1-4851-B223-51930CC34B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6F967F-C8B8-4C46-86DF-D63348E25308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1FDD6B-EB1E-47E7-9CDC-085819531823}">
      <dgm:prSet phldrT="[Text]"/>
      <dgm:spPr/>
      <dgm:t>
        <a:bodyPr/>
        <a:lstStyle/>
        <a:p>
          <a:pPr algn="ctr" rtl="1"/>
          <a:r>
            <a:rPr lang="he-IL" dirty="0"/>
            <a:t>מבנה נתונים סדרתי [שרשרת חוליות, תור, מחסנית]</a:t>
          </a:r>
          <a:endParaRPr lang="en-US" dirty="0"/>
        </a:p>
      </dgm:t>
    </dgm:pt>
    <dgm:pt modelId="{EE194B55-B7DC-4A3E-A18A-2B4C0A13AA0D}" type="parTrans" cxnId="{486C981D-C458-45B7-B733-8A94C507D73E}">
      <dgm:prSet/>
      <dgm:spPr/>
      <dgm:t>
        <a:bodyPr/>
        <a:lstStyle/>
        <a:p>
          <a:endParaRPr lang="en-US"/>
        </a:p>
      </dgm:t>
    </dgm:pt>
    <dgm:pt modelId="{B0A211D6-605B-4D2B-816A-CB3B606C2A7C}" type="sibTrans" cxnId="{486C981D-C458-45B7-B733-8A94C507D73E}">
      <dgm:prSet/>
      <dgm:spPr/>
      <dgm:t>
        <a:bodyPr/>
        <a:lstStyle/>
        <a:p>
          <a:endParaRPr lang="en-US"/>
        </a:p>
      </dgm:t>
    </dgm:pt>
    <dgm:pt modelId="{99A99565-30F2-4F72-B4F5-95503CF34DA2}">
      <dgm:prSet phldrT="[Text]"/>
      <dgm:spPr/>
      <dgm:t>
        <a:bodyPr/>
        <a:lstStyle/>
        <a:p>
          <a:r>
            <a:rPr lang="he-IL" dirty="0"/>
            <a:t>מבנה נתונים היררכי [עץ]</a:t>
          </a:r>
          <a:endParaRPr lang="en-US" dirty="0"/>
        </a:p>
      </dgm:t>
    </dgm:pt>
    <dgm:pt modelId="{8DC9C03E-CC4E-4228-8774-8CD1B3E44073}" type="parTrans" cxnId="{48D249B8-2223-42B6-92EA-715296E3F2EE}">
      <dgm:prSet/>
      <dgm:spPr/>
      <dgm:t>
        <a:bodyPr/>
        <a:lstStyle/>
        <a:p>
          <a:endParaRPr lang="en-US"/>
        </a:p>
      </dgm:t>
    </dgm:pt>
    <dgm:pt modelId="{E823C7B6-696D-4C40-9404-C9E94C7E5677}" type="sibTrans" cxnId="{48D249B8-2223-42B6-92EA-715296E3F2EE}">
      <dgm:prSet/>
      <dgm:spPr/>
      <dgm:t>
        <a:bodyPr/>
        <a:lstStyle/>
        <a:p>
          <a:endParaRPr lang="en-US"/>
        </a:p>
      </dgm:t>
    </dgm:pt>
    <dgm:pt modelId="{FCCB21D3-7CAC-4E77-87A1-99EC3FF29C06}" type="pres">
      <dgm:prSet presAssocID="{956F967F-C8B8-4C46-86DF-D63348E25308}" presName="compositeShape" presStyleCnt="0">
        <dgm:presLayoutVars>
          <dgm:chMax val="2"/>
          <dgm:dir/>
          <dgm:resizeHandles val="exact"/>
        </dgm:presLayoutVars>
      </dgm:prSet>
      <dgm:spPr/>
    </dgm:pt>
    <dgm:pt modelId="{7AC84C92-0E4C-4461-BFB3-753F9AEC10F8}" type="pres">
      <dgm:prSet presAssocID="{251FDD6B-EB1E-47E7-9CDC-085819531823}" presName="upArrow" presStyleLbl="node1" presStyleIdx="0" presStyleCnt="2"/>
      <dgm:spPr/>
    </dgm:pt>
    <dgm:pt modelId="{6EAD4345-4C5F-4961-AC33-E45ED1FBDAAF}" type="pres">
      <dgm:prSet presAssocID="{251FDD6B-EB1E-47E7-9CDC-085819531823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DAD78B34-BCD0-4E3C-9907-3296BCFBD3C0}" type="pres">
      <dgm:prSet presAssocID="{99A99565-30F2-4F72-B4F5-95503CF34DA2}" presName="downArrow" presStyleLbl="node1" presStyleIdx="1" presStyleCnt="2"/>
      <dgm:spPr/>
    </dgm:pt>
    <dgm:pt modelId="{803D6D56-4D57-4461-B098-8F2721D66048}" type="pres">
      <dgm:prSet presAssocID="{99A99565-30F2-4F72-B4F5-95503CF34DA2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511C1105-EB30-43CC-BB80-E994E9FD76CF}" type="presOf" srcId="{956F967F-C8B8-4C46-86DF-D63348E25308}" destId="{FCCB21D3-7CAC-4E77-87A1-99EC3FF29C06}" srcOrd="0" destOrd="0" presId="urn:microsoft.com/office/officeart/2005/8/layout/arrow4"/>
    <dgm:cxn modelId="{486C981D-C458-45B7-B733-8A94C507D73E}" srcId="{956F967F-C8B8-4C46-86DF-D63348E25308}" destId="{251FDD6B-EB1E-47E7-9CDC-085819531823}" srcOrd="0" destOrd="0" parTransId="{EE194B55-B7DC-4A3E-A18A-2B4C0A13AA0D}" sibTransId="{B0A211D6-605B-4D2B-816A-CB3B606C2A7C}"/>
    <dgm:cxn modelId="{3BDDD863-B08C-4A2B-902B-C689FC906CCE}" type="presOf" srcId="{99A99565-30F2-4F72-B4F5-95503CF34DA2}" destId="{803D6D56-4D57-4461-B098-8F2721D66048}" srcOrd="0" destOrd="0" presId="urn:microsoft.com/office/officeart/2005/8/layout/arrow4"/>
    <dgm:cxn modelId="{03F9D8AC-071D-4DB4-9BCA-8AA14D3F1EE4}" type="presOf" srcId="{251FDD6B-EB1E-47E7-9CDC-085819531823}" destId="{6EAD4345-4C5F-4961-AC33-E45ED1FBDAAF}" srcOrd="0" destOrd="0" presId="urn:microsoft.com/office/officeart/2005/8/layout/arrow4"/>
    <dgm:cxn modelId="{48D249B8-2223-42B6-92EA-715296E3F2EE}" srcId="{956F967F-C8B8-4C46-86DF-D63348E25308}" destId="{99A99565-30F2-4F72-B4F5-95503CF34DA2}" srcOrd="1" destOrd="0" parTransId="{8DC9C03E-CC4E-4228-8774-8CD1B3E44073}" sibTransId="{E823C7B6-696D-4C40-9404-C9E94C7E5677}"/>
    <dgm:cxn modelId="{98BC1DB1-B246-42C0-8202-F35A0558A90A}" type="presParOf" srcId="{FCCB21D3-7CAC-4E77-87A1-99EC3FF29C06}" destId="{7AC84C92-0E4C-4461-BFB3-753F9AEC10F8}" srcOrd="0" destOrd="0" presId="urn:microsoft.com/office/officeart/2005/8/layout/arrow4"/>
    <dgm:cxn modelId="{2A7E3506-B87C-486D-8DAD-8A4D6ABFFBAF}" type="presParOf" srcId="{FCCB21D3-7CAC-4E77-87A1-99EC3FF29C06}" destId="{6EAD4345-4C5F-4961-AC33-E45ED1FBDAAF}" srcOrd="1" destOrd="0" presId="urn:microsoft.com/office/officeart/2005/8/layout/arrow4"/>
    <dgm:cxn modelId="{695A31D9-DB9D-4B03-AA5A-0AC84992B613}" type="presParOf" srcId="{FCCB21D3-7CAC-4E77-87A1-99EC3FF29C06}" destId="{DAD78B34-BCD0-4E3C-9907-3296BCFBD3C0}" srcOrd="2" destOrd="0" presId="urn:microsoft.com/office/officeart/2005/8/layout/arrow4"/>
    <dgm:cxn modelId="{1D8EA2D5-A3B7-44FA-ABA7-729036B636FC}" type="presParOf" srcId="{FCCB21D3-7CAC-4E77-87A1-99EC3FF29C06}" destId="{803D6D56-4D57-4461-B098-8F2721D6604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B5830-2447-44CE-ABEF-CEBDB7B7F9AC}">
      <dsp:nvSpPr>
        <dsp:cNvPr id="0" name=""/>
        <dsp:cNvSpPr/>
      </dsp:nvSpPr>
      <dsp:spPr>
        <a:xfrm>
          <a:off x="5927627" y="2500144"/>
          <a:ext cx="91440" cy="4654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548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C2BFD-A759-489A-85A6-3740C3E3EEA4}">
      <dsp:nvSpPr>
        <dsp:cNvPr id="0" name=""/>
        <dsp:cNvSpPr/>
      </dsp:nvSpPr>
      <dsp:spPr>
        <a:xfrm>
          <a:off x="4506199" y="1018325"/>
          <a:ext cx="1467147" cy="465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215"/>
              </a:lnTo>
              <a:lnTo>
                <a:pt x="1467147" y="317215"/>
              </a:lnTo>
              <a:lnTo>
                <a:pt x="1467147" y="46548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F2400-6E46-4814-B856-661A62151A40}">
      <dsp:nvSpPr>
        <dsp:cNvPr id="0" name=""/>
        <dsp:cNvSpPr/>
      </dsp:nvSpPr>
      <dsp:spPr>
        <a:xfrm>
          <a:off x="3039052" y="2500144"/>
          <a:ext cx="978098" cy="465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215"/>
              </a:lnTo>
              <a:lnTo>
                <a:pt x="978098" y="317215"/>
              </a:lnTo>
              <a:lnTo>
                <a:pt x="978098" y="46548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B0258-8F1C-4D72-AF1F-56A93D3CFDCA}">
      <dsp:nvSpPr>
        <dsp:cNvPr id="0" name=""/>
        <dsp:cNvSpPr/>
      </dsp:nvSpPr>
      <dsp:spPr>
        <a:xfrm>
          <a:off x="2060953" y="2500144"/>
          <a:ext cx="978098" cy="465485"/>
        </a:xfrm>
        <a:custGeom>
          <a:avLst/>
          <a:gdLst/>
          <a:ahLst/>
          <a:cxnLst/>
          <a:rect l="0" t="0" r="0" b="0"/>
          <a:pathLst>
            <a:path>
              <a:moveTo>
                <a:pt x="978098" y="0"/>
              </a:moveTo>
              <a:lnTo>
                <a:pt x="978098" y="317215"/>
              </a:lnTo>
              <a:lnTo>
                <a:pt x="0" y="317215"/>
              </a:lnTo>
              <a:lnTo>
                <a:pt x="0" y="46548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44911-9A80-4705-9F67-0113D13E0A43}">
      <dsp:nvSpPr>
        <dsp:cNvPr id="0" name=""/>
        <dsp:cNvSpPr/>
      </dsp:nvSpPr>
      <dsp:spPr>
        <a:xfrm>
          <a:off x="3039052" y="1018325"/>
          <a:ext cx="1467147" cy="465485"/>
        </a:xfrm>
        <a:custGeom>
          <a:avLst/>
          <a:gdLst/>
          <a:ahLst/>
          <a:cxnLst/>
          <a:rect l="0" t="0" r="0" b="0"/>
          <a:pathLst>
            <a:path>
              <a:moveTo>
                <a:pt x="1467147" y="0"/>
              </a:moveTo>
              <a:lnTo>
                <a:pt x="1467147" y="317215"/>
              </a:lnTo>
              <a:lnTo>
                <a:pt x="0" y="317215"/>
              </a:lnTo>
              <a:lnTo>
                <a:pt x="0" y="46548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7A3E5-25A4-4F71-9BEB-7F7AF54F0C0B}">
      <dsp:nvSpPr>
        <dsp:cNvPr id="0" name=""/>
        <dsp:cNvSpPr/>
      </dsp:nvSpPr>
      <dsp:spPr>
        <a:xfrm>
          <a:off x="3705937" y="1992"/>
          <a:ext cx="1600524" cy="1016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CE57B5-6DA4-4698-BFB6-4F9D1FC661C5}">
      <dsp:nvSpPr>
        <dsp:cNvPr id="0" name=""/>
        <dsp:cNvSpPr/>
      </dsp:nvSpPr>
      <dsp:spPr>
        <a:xfrm>
          <a:off x="3883773" y="170936"/>
          <a:ext cx="1600524" cy="1016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 </a:t>
          </a:r>
        </a:p>
      </dsp:txBody>
      <dsp:txXfrm>
        <a:off x="3913540" y="200703"/>
        <a:ext cx="1540990" cy="956799"/>
      </dsp:txXfrm>
    </dsp:sp>
    <dsp:sp modelId="{8471C02C-4B15-4A80-AB9B-E71F45748A5B}">
      <dsp:nvSpPr>
        <dsp:cNvPr id="0" name=""/>
        <dsp:cNvSpPr/>
      </dsp:nvSpPr>
      <dsp:spPr>
        <a:xfrm>
          <a:off x="2238789" y="1483811"/>
          <a:ext cx="1600524" cy="1016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5365FE-F0CF-48F3-9B06-B0F246926E75}">
      <dsp:nvSpPr>
        <dsp:cNvPr id="0" name=""/>
        <dsp:cNvSpPr/>
      </dsp:nvSpPr>
      <dsp:spPr>
        <a:xfrm>
          <a:off x="2416625" y="1652755"/>
          <a:ext cx="1600524" cy="1016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 </a:t>
          </a:r>
        </a:p>
      </dsp:txBody>
      <dsp:txXfrm>
        <a:off x="2446392" y="1682522"/>
        <a:ext cx="1540990" cy="956799"/>
      </dsp:txXfrm>
    </dsp:sp>
    <dsp:sp modelId="{6871F4F4-AE7D-4EA8-8AFB-9A70A4ADC021}">
      <dsp:nvSpPr>
        <dsp:cNvPr id="0" name=""/>
        <dsp:cNvSpPr/>
      </dsp:nvSpPr>
      <dsp:spPr>
        <a:xfrm>
          <a:off x="1260691" y="2965630"/>
          <a:ext cx="1600524" cy="1016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98E419-0F96-49E6-B884-9F78051627E3}">
      <dsp:nvSpPr>
        <dsp:cNvPr id="0" name=""/>
        <dsp:cNvSpPr/>
      </dsp:nvSpPr>
      <dsp:spPr>
        <a:xfrm>
          <a:off x="1438527" y="3134574"/>
          <a:ext cx="1600524" cy="1016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 </a:t>
          </a:r>
        </a:p>
      </dsp:txBody>
      <dsp:txXfrm>
        <a:off x="1468294" y="3164341"/>
        <a:ext cx="1540990" cy="956799"/>
      </dsp:txXfrm>
    </dsp:sp>
    <dsp:sp modelId="{517A5ED4-27F2-4EB9-9EC8-D079CD61A3CD}">
      <dsp:nvSpPr>
        <dsp:cNvPr id="0" name=""/>
        <dsp:cNvSpPr/>
      </dsp:nvSpPr>
      <dsp:spPr>
        <a:xfrm>
          <a:off x="3216888" y="2965630"/>
          <a:ext cx="1600524" cy="1016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0C483-E951-413E-A735-0B1299209940}">
      <dsp:nvSpPr>
        <dsp:cNvPr id="0" name=""/>
        <dsp:cNvSpPr/>
      </dsp:nvSpPr>
      <dsp:spPr>
        <a:xfrm>
          <a:off x="3394724" y="3134574"/>
          <a:ext cx="1600524" cy="1016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 </a:t>
          </a:r>
        </a:p>
      </dsp:txBody>
      <dsp:txXfrm>
        <a:off x="3424491" y="3164341"/>
        <a:ext cx="1540990" cy="956799"/>
      </dsp:txXfrm>
    </dsp:sp>
    <dsp:sp modelId="{0F4295B7-B86F-4217-921A-2B4F4A089604}">
      <dsp:nvSpPr>
        <dsp:cNvPr id="0" name=""/>
        <dsp:cNvSpPr/>
      </dsp:nvSpPr>
      <dsp:spPr>
        <a:xfrm>
          <a:off x="5173084" y="1483811"/>
          <a:ext cx="1600524" cy="1016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2AFBD1-BA1E-4A92-9DB9-6EB9A64C630A}">
      <dsp:nvSpPr>
        <dsp:cNvPr id="0" name=""/>
        <dsp:cNvSpPr/>
      </dsp:nvSpPr>
      <dsp:spPr>
        <a:xfrm>
          <a:off x="5350921" y="1652755"/>
          <a:ext cx="1600524" cy="1016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 </a:t>
          </a:r>
        </a:p>
      </dsp:txBody>
      <dsp:txXfrm>
        <a:off x="5380688" y="1682522"/>
        <a:ext cx="1540990" cy="956799"/>
      </dsp:txXfrm>
    </dsp:sp>
    <dsp:sp modelId="{97204D72-943F-490E-869B-1D4834ED5370}">
      <dsp:nvSpPr>
        <dsp:cNvPr id="0" name=""/>
        <dsp:cNvSpPr/>
      </dsp:nvSpPr>
      <dsp:spPr>
        <a:xfrm>
          <a:off x="5173084" y="2965630"/>
          <a:ext cx="1600524" cy="10163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465688-D2DA-4DB5-A421-857DA710F900}">
      <dsp:nvSpPr>
        <dsp:cNvPr id="0" name=""/>
        <dsp:cNvSpPr/>
      </dsp:nvSpPr>
      <dsp:spPr>
        <a:xfrm>
          <a:off x="5350921" y="3134574"/>
          <a:ext cx="1600524" cy="10163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 </a:t>
          </a:r>
        </a:p>
      </dsp:txBody>
      <dsp:txXfrm>
        <a:off x="5380688" y="3164341"/>
        <a:ext cx="1540990" cy="956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84C92-0E4C-4461-BFB3-753F9AEC10F8}">
      <dsp:nvSpPr>
        <dsp:cNvPr id="0" name=""/>
        <dsp:cNvSpPr/>
      </dsp:nvSpPr>
      <dsp:spPr>
        <a:xfrm>
          <a:off x="16465" y="0"/>
          <a:ext cx="1116523" cy="83739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D4345-4C5F-4961-AC33-E45ED1FBDAAF}">
      <dsp:nvSpPr>
        <dsp:cNvPr id="0" name=""/>
        <dsp:cNvSpPr/>
      </dsp:nvSpPr>
      <dsp:spPr>
        <a:xfrm>
          <a:off x="1166484" y="0"/>
          <a:ext cx="1931882" cy="83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marL="0" lvl="0" indent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מבנה נתונים סדרתי [שרשרת חוליות, תור, מחסנית]</a:t>
          </a:r>
          <a:endParaRPr lang="en-US" sz="1600" kern="1200" dirty="0"/>
        </a:p>
      </dsp:txBody>
      <dsp:txXfrm>
        <a:off x="1166484" y="0"/>
        <a:ext cx="1931882" cy="837392"/>
      </dsp:txXfrm>
    </dsp:sp>
    <dsp:sp modelId="{DAD78B34-BCD0-4E3C-9907-3296BCFBD3C0}">
      <dsp:nvSpPr>
        <dsp:cNvPr id="0" name=""/>
        <dsp:cNvSpPr/>
      </dsp:nvSpPr>
      <dsp:spPr>
        <a:xfrm>
          <a:off x="351422" y="907175"/>
          <a:ext cx="1116523" cy="83739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D6D56-4D57-4461-B098-8F2721D66048}">
      <dsp:nvSpPr>
        <dsp:cNvPr id="0" name=""/>
        <dsp:cNvSpPr/>
      </dsp:nvSpPr>
      <dsp:spPr>
        <a:xfrm>
          <a:off x="1501441" y="907175"/>
          <a:ext cx="1931882" cy="837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kern="1200" dirty="0"/>
            <a:t>מבנה נתונים היררכי [עץ]</a:t>
          </a:r>
          <a:endParaRPr lang="en-US" sz="1600" kern="1200" dirty="0"/>
        </a:p>
      </dsp:txBody>
      <dsp:txXfrm>
        <a:off x="1501441" y="907175"/>
        <a:ext cx="1931882" cy="837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כ'.אב.תש"ף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0178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2500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4761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680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674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2675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3766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1266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1687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751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שלום לכם,</a:t>
            </a:r>
          </a:p>
          <a:p>
            <a:r>
              <a:rPr lang="he-IL" dirty="0"/>
              <a:t>שמי שאול שמולה ואני אתכם היום בשיעור מקוון בו נלמד מבנה נתונים חדש בשם עץ בינארי.</a:t>
            </a:r>
          </a:p>
          <a:p>
            <a:r>
              <a:rPr lang="he-IL" dirty="0"/>
              <a:t>איתי באולפן _______ הצלם - תודה ________.</a:t>
            </a:r>
          </a:p>
          <a:p>
            <a:r>
              <a:rPr lang="he-IL" dirty="0"/>
              <a:t>נצא לדרך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1217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5579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8419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656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4203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1058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9180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5580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23329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6984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871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עם חוליה, שהיא המרכיב הבסיסי בכל מבנה נתונים שלמנו עד עכשיו, יצרנו שרשרת חוליות, מחסנית ותור;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76527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2779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58526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11145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6489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לקוחים מעולם המשפחה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9721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3900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2602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כ'.אב.תש"ף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cse.net.technion.ac.il/files/2016/09/&#1508;&#1512;&#1511;10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he-qrcode-generator.com/" TargetMode="External"/><Relationship Id="rId5" Type="http://schemas.openxmlformats.org/officeDocument/2006/relationships/hyperlink" Target="https://youtu.be/xODFEFLQ8PQ" TargetMode="External"/><Relationship Id="rId4" Type="http://schemas.openxmlformats.org/officeDocument/2006/relationships/hyperlink" Target="https://youtu.be/NN9IgGTwbF0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cse.net.technion.ac.il/files/2016/09/&#1508;&#1512;&#1511;10.pd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se.net.technion.ac.il/files/2016/09/&#1508;&#1512;&#1511;10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he-qrcode-generator.com/" TargetMode="External"/><Relationship Id="rId5" Type="http://schemas.openxmlformats.org/officeDocument/2006/relationships/hyperlink" Target="https://youtu.be/xODFEFLQ8PQ" TargetMode="External"/><Relationship Id="rId4" Type="http://schemas.openxmlformats.org/officeDocument/2006/relationships/hyperlink" Target="https://youtu.be/NN9IgGTwbF0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he-qrcode-generator.com/" TargetMode="External"/><Relationship Id="rId5" Type="http://schemas.openxmlformats.org/officeDocument/2006/relationships/hyperlink" Target="https://youtu.be/xODFEFLQ8PQ" TargetMode="External"/><Relationship Id="rId4" Type="http://schemas.openxmlformats.org/officeDocument/2006/relationships/hyperlink" Target="https://youtu.be/NN9IgGTwbF0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://cse.net.technion.ac.il/files/2016/09/&#1508;&#1512;&#1511;10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A7%D7%95%D7%91%D7%A5:Organizational_structure_-_he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cse.net.technion.ac.il/files/2016/09/&#1508;&#1512;&#1511;10.pdf" TargetMode="External"/><Relationship Id="rId5" Type="http://schemas.openxmlformats.org/officeDocument/2006/relationships/hyperlink" Target="https://he.wikipedia.org/wiki/&#1502;&#1489;&#1504;&#1492;_&#1492;&#1488;&#1512;&#1490;&#1493;&#1503;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he-IL" dirty="0"/>
              <a:t>מושגים בעצים</a:t>
            </a:r>
          </a:p>
        </p:txBody>
      </p:sp>
    </p:spTree>
    <p:extLst>
      <p:ext uri="{BB962C8B-B14F-4D97-AF65-F5344CB8AC3E}">
        <p14:creationId xmlns:p14="http://schemas.microsoft.com/office/powerpoint/2010/main" val="4096622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F7A5EF-54ED-4015-AE80-F8857B634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26" y="1457047"/>
            <a:ext cx="7339834" cy="3775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מושגים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1720" y="1710443"/>
            <a:ext cx="3417573" cy="3049818"/>
          </a:xfrm>
        </p:spPr>
        <p:txBody>
          <a:bodyPr>
            <a:normAutofit fontScale="92500"/>
          </a:bodyPr>
          <a:lstStyle/>
          <a:p>
            <a:r>
              <a:rPr lang="he-IL" dirty="0"/>
              <a:t>צומת ≡ חוליה</a:t>
            </a:r>
          </a:p>
          <a:p>
            <a:r>
              <a:rPr lang="he-IL" dirty="0"/>
              <a:t>הורה (</a:t>
            </a:r>
            <a:r>
              <a:rPr lang="en-US" dirty="0"/>
              <a:t>parent</a:t>
            </a:r>
            <a:r>
              <a:rPr lang="he-IL" dirty="0"/>
              <a:t>)</a:t>
            </a:r>
          </a:p>
          <a:p>
            <a:r>
              <a:rPr lang="he-IL" dirty="0"/>
              <a:t>ילד	(</a:t>
            </a:r>
            <a:r>
              <a:rPr lang="en-US" dirty="0"/>
              <a:t>child</a:t>
            </a:r>
            <a:r>
              <a:rPr lang="he-IL" dirty="0"/>
              <a:t>)</a:t>
            </a:r>
          </a:p>
          <a:p>
            <a:r>
              <a:rPr lang="he-IL" dirty="0"/>
              <a:t>אחים (</a:t>
            </a:r>
            <a:r>
              <a:rPr lang="en-US" dirty="0"/>
              <a:t>siblings</a:t>
            </a:r>
            <a:r>
              <a:rPr lang="he-IL" dirty="0"/>
              <a:t>)</a:t>
            </a:r>
          </a:p>
          <a:p>
            <a:r>
              <a:rPr lang="he-IL" dirty="0"/>
              <a:t>שורש (</a:t>
            </a:r>
            <a:r>
              <a:rPr lang="en-US" dirty="0"/>
              <a:t>root</a:t>
            </a:r>
            <a:r>
              <a:rPr lang="he-IL" dirty="0"/>
              <a:t>)</a:t>
            </a:r>
          </a:p>
          <a:p>
            <a:r>
              <a:rPr lang="he-IL" dirty="0"/>
              <a:t>צאצא (</a:t>
            </a:r>
            <a:r>
              <a:rPr lang="en-US" dirty="0"/>
              <a:t>descendant</a:t>
            </a:r>
            <a:r>
              <a:rPr lang="he-IL" dirty="0"/>
              <a:t>)</a:t>
            </a:r>
          </a:p>
          <a:p>
            <a:r>
              <a:rPr lang="he-IL" dirty="0"/>
              <a:t>הורה קדמון (</a:t>
            </a:r>
            <a:r>
              <a:rPr lang="en-US" dirty="0"/>
              <a:t>ancestor</a:t>
            </a:r>
            <a:r>
              <a:rPr lang="he-IL" dirty="0"/>
              <a:t>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82CB4-0C9A-467B-BFDE-18015FD96D64}"/>
              </a:ext>
            </a:extLst>
          </p:cNvPr>
          <p:cNvSpPr txBox="1"/>
          <p:nvPr/>
        </p:nvSpPr>
        <p:spPr>
          <a:xfrm>
            <a:off x="1026927" y="5713846"/>
            <a:ext cx="6384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linkClick r:id="rId4"/>
              </a:rPr>
              <a:t>http://cse.net.technion.ac.il/files/2016/09/פרק10.pdf</a:t>
            </a:r>
            <a:endParaRPr lang="en-US" dirty="0"/>
          </a:p>
          <a:p>
            <a:pPr algn="l" rtl="0"/>
            <a:r>
              <a:rPr lang="he-IL" dirty="0"/>
              <a:t>עמוד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92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F7A5EF-54ED-4015-AE80-F8857B634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926" y="1457047"/>
            <a:ext cx="7339834" cy="3775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מושגים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05641" y="1710443"/>
            <a:ext cx="3823652" cy="3049818"/>
          </a:xfrm>
        </p:spPr>
        <p:txBody>
          <a:bodyPr>
            <a:normAutofit lnSpcReduction="10000"/>
          </a:bodyPr>
          <a:lstStyle/>
          <a:p>
            <a:r>
              <a:rPr lang="he-IL" sz="3600" b="1" dirty="0"/>
              <a:t>צומת</a:t>
            </a:r>
          </a:p>
          <a:p>
            <a:r>
              <a:rPr lang="he-IL" dirty="0"/>
              <a:t>הורה</a:t>
            </a:r>
          </a:p>
          <a:p>
            <a:r>
              <a:rPr lang="he-IL" dirty="0"/>
              <a:t>ילד</a:t>
            </a:r>
          </a:p>
          <a:p>
            <a:r>
              <a:rPr lang="he-IL" dirty="0"/>
              <a:t>אחים</a:t>
            </a:r>
          </a:p>
          <a:p>
            <a:r>
              <a:rPr lang="he-IL" dirty="0"/>
              <a:t>שורש</a:t>
            </a:r>
          </a:p>
          <a:p>
            <a:r>
              <a:rPr lang="he-IL" dirty="0"/>
              <a:t>צאצא</a:t>
            </a:r>
          </a:p>
          <a:p>
            <a:r>
              <a:rPr lang="he-IL" dirty="0"/>
              <a:t>הורה קדמון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94031F-F0A7-47D8-BE51-4D6969D53D16}"/>
              </a:ext>
            </a:extLst>
          </p:cNvPr>
          <p:cNvSpPr txBox="1"/>
          <p:nvPr/>
        </p:nvSpPr>
        <p:spPr>
          <a:xfrm>
            <a:off x="1584696" y="5485964"/>
            <a:ext cx="5306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600" b="1" dirty="0"/>
              <a:t>כל איבר הרשום בתוך עיגול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7423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F7A5EF-54ED-4015-AE80-F8857B634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26" y="1457047"/>
            <a:ext cx="7339834" cy="3775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מושגים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02102" y="1710443"/>
            <a:ext cx="2627191" cy="3049818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צומת</a:t>
            </a:r>
          </a:p>
          <a:p>
            <a:r>
              <a:rPr lang="he-IL" sz="3600" b="1" dirty="0"/>
              <a:t>הורה</a:t>
            </a:r>
          </a:p>
          <a:p>
            <a:r>
              <a:rPr lang="he-IL" dirty="0"/>
              <a:t>ילד</a:t>
            </a:r>
          </a:p>
          <a:p>
            <a:r>
              <a:rPr lang="he-IL" dirty="0"/>
              <a:t>אחים</a:t>
            </a:r>
          </a:p>
          <a:p>
            <a:r>
              <a:rPr lang="he-IL" dirty="0"/>
              <a:t>שורש</a:t>
            </a:r>
          </a:p>
          <a:p>
            <a:r>
              <a:rPr lang="he-IL" dirty="0"/>
              <a:t>צאצא</a:t>
            </a:r>
          </a:p>
          <a:p>
            <a:r>
              <a:rPr lang="he-IL" dirty="0"/>
              <a:t>הורה קדמון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432DD-159A-4858-AC8F-8A7673FADB2C}"/>
              </a:ext>
            </a:extLst>
          </p:cNvPr>
          <p:cNvSpPr txBox="1"/>
          <p:nvPr/>
        </p:nvSpPr>
        <p:spPr>
          <a:xfrm>
            <a:off x="273932" y="5485964"/>
            <a:ext cx="792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כל צומת שיוצא ממנו צומת אחד לפחות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A34A88-4A19-40E8-B77D-CD2C135DDDDE}"/>
              </a:ext>
            </a:extLst>
          </p:cNvPr>
          <p:cNvSpPr txBox="1"/>
          <p:nvPr/>
        </p:nvSpPr>
        <p:spPr>
          <a:xfrm>
            <a:off x="273932" y="5961529"/>
            <a:ext cx="792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A, B, C, D, E, G, K, 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1523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F7A5EF-54ED-4015-AE80-F8857B634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26" y="1457047"/>
            <a:ext cx="7339834" cy="3775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מושגים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02102" y="1710443"/>
            <a:ext cx="2627191" cy="3049818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צומת</a:t>
            </a:r>
          </a:p>
          <a:p>
            <a:r>
              <a:rPr lang="he-IL" dirty="0"/>
              <a:t>הורה</a:t>
            </a:r>
          </a:p>
          <a:p>
            <a:r>
              <a:rPr lang="he-IL" sz="3600" b="1" dirty="0"/>
              <a:t>ילד</a:t>
            </a:r>
          </a:p>
          <a:p>
            <a:r>
              <a:rPr lang="he-IL" dirty="0"/>
              <a:t>אחים</a:t>
            </a:r>
          </a:p>
          <a:p>
            <a:r>
              <a:rPr lang="he-IL" dirty="0"/>
              <a:t>שורש</a:t>
            </a:r>
          </a:p>
          <a:p>
            <a:r>
              <a:rPr lang="he-IL" dirty="0"/>
              <a:t>צאצא</a:t>
            </a:r>
          </a:p>
          <a:p>
            <a:r>
              <a:rPr lang="he-IL" dirty="0"/>
              <a:t>הורה קדמון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432DD-159A-4858-AC8F-8A7673FADB2C}"/>
              </a:ext>
            </a:extLst>
          </p:cNvPr>
          <p:cNvSpPr txBox="1"/>
          <p:nvPr/>
        </p:nvSpPr>
        <p:spPr>
          <a:xfrm>
            <a:off x="273932" y="5485964"/>
            <a:ext cx="792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כל צומת שיוצא מצומת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A34A88-4A19-40E8-B77D-CD2C135DDDDE}"/>
              </a:ext>
            </a:extLst>
          </p:cNvPr>
          <p:cNvSpPr txBox="1"/>
          <p:nvPr/>
        </p:nvSpPr>
        <p:spPr>
          <a:xfrm>
            <a:off x="273932" y="5961529"/>
            <a:ext cx="792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כולם חוץ מ </a:t>
            </a:r>
            <a:r>
              <a:rPr lang="en-US" sz="3600" b="1" dirty="0"/>
              <a:t>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5955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F7A5EF-54ED-4015-AE80-F8857B634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26" y="1457047"/>
            <a:ext cx="7339834" cy="3775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מושגים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02102" y="1710443"/>
            <a:ext cx="2627191" cy="3049818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צומת</a:t>
            </a:r>
          </a:p>
          <a:p>
            <a:r>
              <a:rPr lang="he-IL" dirty="0"/>
              <a:t>הורה</a:t>
            </a:r>
          </a:p>
          <a:p>
            <a:r>
              <a:rPr lang="he-IL" dirty="0"/>
              <a:t>ילד</a:t>
            </a:r>
          </a:p>
          <a:p>
            <a:r>
              <a:rPr lang="he-IL" sz="3600" b="1" dirty="0"/>
              <a:t>אחים</a:t>
            </a:r>
          </a:p>
          <a:p>
            <a:r>
              <a:rPr lang="he-IL" dirty="0"/>
              <a:t>שורש</a:t>
            </a:r>
          </a:p>
          <a:p>
            <a:r>
              <a:rPr lang="he-IL" dirty="0"/>
              <a:t>צאצא</a:t>
            </a:r>
          </a:p>
          <a:p>
            <a:r>
              <a:rPr lang="he-IL" dirty="0"/>
              <a:t>הורה קדמון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432DD-159A-4858-AC8F-8A7673FADB2C}"/>
              </a:ext>
            </a:extLst>
          </p:cNvPr>
          <p:cNvSpPr txBox="1"/>
          <p:nvPr/>
        </p:nvSpPr>
        <p:spPr>
          <a:xfrm>
            <a:off x="273932" y="5485964"/>
            <a:ext cx="792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כל הצמתים שיוצאים מאותו הורה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A34A88-4A19-40E8-B77D-CD2C135DDDDE}"/>
              </a:ext>
            </a:extLst>
          </p:cNvPr>
          <p:cNvSpPr txBox="1"/>
          <p:nvPr/>
        </p:nvSpPr>
        <p:spPr>
          <a:xfrm>
            <a:off x="273932" y="5961529"/>
            <a:ext cx="792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[B, C, D], [E, F], [H, I], [L, M, N, O]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4232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F7A5EF-54ED-4015-AE80-F8857B634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26" y="1457047"/>
            <a:ext cx="7339834" cy="3775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מושגים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02102" y="1710443"/>
            <a:ext cx="2627191" cy="3049818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צומת</a:t>
            </a:r>
          </a:p>
          <a:p>
            <a:r>
              <a:rPr lang="he-IL" dirty="0"/>
              <a:t>הורה</a:t>
            </a:r>
          </a:p>
          <a:p>
            <a:r>
              <a:rPr lang="he-IL" dirty="0"/>
              <a:t>ילד</a:t>
            </a:r>
          </a:p>
          <a:p>
            <a:r>
              <a:rPr lang="he-IL" dirty="0"/>
              <a:t>אחים</a:t>
            </a:r>
          </a:p>
          <a:p>
            <a:r>
              <a:rPr lang="he-IL" sz="3600" b="1" dirty="0"/>
              <a:t>שורש</a:t>
            </a:r>
          </a:p>
          <a:p>
            <a:r>
              <a:rPr lang="he-IL" dirty="0"/>
              <a:t>צאצא</a:t>
            </a:r>
          </a:p>
          <a:p>
            <a:r>
              <a:rPr lang="he-IL" dirty="0"/>
              <a:t>הורה קדמון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432DD-159A-4858-AC8F-8A7673FADB2C}"/>
              </a:ext>
            </a:extLst>
          </p:cNvPr>
          <p:cNvSpPr txBox="1"/>
          <p:nvPr/>
        </p:nvSpPr>
        <p:spPr>
          <a:xfrm>
            <a:off x="273932" y="5485964"/>
            <a:ext cx="792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הצומת שאין לו הורה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A34A88-4A19-40E8-B77D-CD2C135DDDDE}"/>
              </a:ext>
            </a:extLst>
          </p:cNvPr>
          <p:cNvSpPr txBox="1"/>
          <p:nvPr/>
        </p:nvSpPr>
        <p:spPr>
          <a:xfrm>
            <a:off x="273932" y="5961529"/>
            <a:ext cx="792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4270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F7A5EF-54ED-4015-AE80-F8857B634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26" y="1457047"/>
            <a:ext cx="7339834" cy="3775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מושגים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02102" y="1710443"/>
            <a:ext cx="2627191" cy="3049818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צומת</a:t>
            </a:r>
          </a:p>
          <a:p>
            <a:r>
              <a:rPr lang="he-IL" dirty="0"/>
              <a:t>הורה</a:t>
            </a:r>
          </a:p>
          <a:p>
            <a:r>
              <a:rPr lang="he-IL" dirty="0"/>
              <a:t>ילד</a:t>
            </a:r>
          </a:p>
          <a:p>
            <a:r>
              <a:rPr lang="he-IL" dirty="0"/>
              <a:t>אחים</a:t>
            </a:r>
          </a:p>
          <a:p>
            <a:r>
              <a:rPr lang="he-IL" dirty="0"/>
              <a:t>שורש</a:t>
            </a:r>
          </a:p>
          <a:p>
            <a:r>
              <a:rPr lang="he-IL" sz="3600" b="1" dirty="0"/>
              <a:t>צאצא</a:t>
            </a:r>
          </a:p>
          <a:p>
            <a:r>
              <a:rPr lang="he-IL" dirty="0"/>
              <a:t>הורה קדמון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30C14B-A453-4582-AF42-EAF6C2CA6A6E}"/>
              </a:ext>
            </a:extLst>
          </p:cNvPr>
          <p:cNvSpPr txBox="1"/>
          <p:nvPr/>
        </p:nvSpPr>
        <p:spPr>
          <a:xfrm>
            <a:off x="273932" y="5485964"/>
            <a:ext cx="792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ילד של צומת או צאצא של ילד שלו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C66AC0-86BB-44F0-959A-A75DA5C3CDA9}"/>
              </a:ext>
            </a:extLst>
          </p:cNvPr>
          <p:cNvSpPr txBox="1"/>
          <p:nvPr/>
        </p:nvSpPr>
        <p:spPr>
          <a:xfrm>
            <a:off x="273932" y="6056221"/>
            <a:ext cx="792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הגדרה רקורסיבית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7076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F7A5EF-54ED-4015-AE80-F8857B634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26" y="1457047"/>
            <a:ext cx="7339834" cy="3775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מושגים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02102" y="1560816"/>
            <a:ext cx="2627191" cy="3049818"/>
          </a:xfrm>
        </p:spPr>
        <p:txBody>
          <a:bodyPr>
            <a:normAutofit fontScale="92500" lnSpcReduction="10000"/>
          </a:bodyPr>
          <a:lstStyle/>
          <a:p>
            <a:r>
              <a:rPr lang="he-IL" dirty="0"/>
              <a:t>צומת</a:t>
            </a:r>
          </a:p>
          <a:p>
            <a:r>
              <a:rPr lang="he-IL" dirty="0"/>
              <a:t>הורה</a:t>
            </a:r>
          </a:p>
          <a:p>
            <a:r>
              <a:rPr lang="he-IL" dirty="0"/>
              <a:t>ילד</a:t>
            </a:r>
          </a:p>
          <a:p>
            <a:r>
              <a:rPr lang="he-IL" dirty="0"/>
              <a:t>אחים</a:t>
            </a:r>
          </a:p>
          <a:p>
            <a:r>
              <a:rPr lang="he-IL" dirty="0"/>
              <a:t>שורש</a:t>
            </a:r>
          </a:p>
          <a:p>
            <a:r>
              <a:rPr lang="he-IL" dirty="0"/>
              <a:t>צאצא</a:t>
            </a:r>
          </a:p>
          <a:p>
            <a:r>
              <a:rPr lang="he-IL" sz="3600" b="1" dirty="0"/>
              <a:t>הורה קדמון</a:t>
            </a:r>
            <a:endParaRPr 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432DD-159A-4858-AC8F-8A7673FADB2C}"/>
              </a:ext>
            </a:extLst>
          </p:cNvPr>
          <p:cNvSpPr txBox="1"/>
          <p:nvPr/>
        </p:nvSpPr>
        <p:spPr>
          <a:xfrm>
            <a:off x="273932" y="5485964"/>
            <a:ext cx="792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היחס ההפוך לצאצא נקרא הורה קדמון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A34A88-4A19-40E8-B77D-CD2C135DDDDE}"/>
              </a:ext>
            </a:extLst>
          </p:cNvPr>
          <p:cNvSpPr txBox="1"/>
          <p:nvPr/>
        </p:nvSpPr>
        <p:spPr>
          <a:xfrm>
            <a:off x="273932" y="6056221"/>
            <a:ext cx="79281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600" b="1" dirty="0"/>
              <a:t>הגדרה רקורסיבית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4416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he-IL" dirty="0"/>
              <a:t>מגבלות המגדירות מבנה של עץ</a:t>
            </a:r>
          </a:p>
        </p:txBody>
      </p:sp>
    </p:spTree>
    <p:extLst>
      <p:ext uri="{BB962C8B-B14F-4D97-AF65-F5344CB8AC3E}">
        <p14:creationId xmlns:p14="http://schemas.microsoft.com/office/powerpoint/2010/main" val="66969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696000" y="2621324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מדעי המחשב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96000" y="3478856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שאול שמולה</a:t>
            </a:r>
          </a:p>
          <a:p>
            <a:r>
              <a:rPr lang="he-IL" dirty="0">
                <a:sym typeface="Varela Round"/>
              </a:rPr>
              <a:t>שם מורה בודק: רונית </a:t>
            </a:r>
            <a:r>
              <a:rPr lang="he-IL" dirty="0" err="1">
                <a:sym typeface="Varela Round"/>
              </a:rPr>
              <a:t>קלינסקי</a:t>
            </a:r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מגבלות המגדירות מבנה של עץ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7" y="1583583"/>
            <a:ext cx="7339834" cy="527441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e-IL" dirty="0"/>
              <a:t>קיים צומת אחד בדיוק ללא הורה;</a:t>
            </a:r>
            <a:br>
              <a:rPr lang="en-US" dirty="0"/>
            </a:br>
            <a:r>
              <a:rPr lang="he-IL" dirty="0"/>
              <a:t> צומת זה קרוי שורש העץ.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לכל צומת שאינו השורש יש הורה יחיד.</a:t>
            </a:r>
          </a:p>
          <a:p>
            <a:pPr marL="457200" indent="-457200">
              <a:buFont typeface="+mj-lt"/>
              <a:buAutoNum type="arabicPeriod"/>
            </a:pPr>
            <a:r>
              <a:rPr lang="he-IL" dirty="0"/>
              <a:t>כל צומת (לבד מהשורש) הוא צאצא של השורש.</a:t>
            </a:r>
          </a:p>
          <a:p>
            <a:endParaRPr lang="he-IL" dirty="0"/>
          </a:p>
          <a:p>
            <a:r>
              <a:rPr lang="he-IL" dirty="0"/>
              <a:t>כל צומת בעץ יחד עם צאצאיו הם עץ בפני עצמו.</a:t>
            </a:r>
          </a:p>
          <a:p>
            <a:pPr lvl="1"/>
            <a:r>
              <a:rPr lang="he-IL" dirty="0"/>
              <a:t>כאשר הצומת אינו השורש של העץ,</a:t>
            </a:r>
            <a:br>
              <a:rPr lang="en-US" dirty="0"/>
            </a:br>
            <a:r>
              <a:rPr lang="he-IL" dirty="0"/>
              <a:t>עץ זה נקרא תת עץ של העץ המקורי.</a:t>
            </a:r>
          </a:p>
          <a:p>
            <a:pPr lvl="2"/>
            <a:r>
              <a:rPr lang="he-IL" dirty="0"/>
              <a:t>הגדרה רקורסיבית</a:t>
            </a:r>
          </a:p>
          <a:p>
            <a:pPr lvl="1"/>
            <a:endParaRPr lang="he-IL" dirty="0"/>
          </a:p>
          <a:p>
            <a:r>
              <a:rPr lang="he-IL" dirty="0"/>
              <a:t>צומת שאין לו ילדים נקרא עלה</a:t>
            </a:r>
          </a:p>
          <a:p>
            <a:r>
              <a:rPr lang="he-IL" dirty="0"/>
              <a:t>עץ בעל צומת אחד בלבד נקרא עץ עלה</a:t>
            </a: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C46141-C585-4D21-B715-C079EDD15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61" y="1669670"/>
            <a:ext cx="3825474" cy="196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21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הגיע זמן תרגול</a:t>
            </a: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C46141-C585-4D21-B715-C079EDD15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61" y="1669670"/>
            <a:ext cx="3825474" cy="196761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8F712-9C1C-49F7-9CD3-6B48EB63774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330984" y="1560830"/>
            <a:ext cx="8035777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55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הפסקה ותרגול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e-IL" dirty="0"/>
              <a:t>סרקו את הברקוד שמשמאל</a:t>
            </a:r>
          </a:p>
          <a:p>
            <a:pPr lvl="1"/>
            <a:r>
              <a:rPr lang="he-IL" dirty="0"/>
              <a:t>או גלשו לקישור שמופיע למטה</a:t>
            </a:r>
          </a:p>
          <a:p>
            <a:r>
              <a:rPr lang="he-IL" dirty="0"/>
              <a:t>תגיעו לתיקיית תרגול עצים בינאריים</a:t>
            </a:r>
          </a:p>
          <a:p>
            <a:pPr lvl="1"/>
            <a:r>
              <a:rPr lang="he-IL" dirty="0"/>
              <a:t>בחרו בתרגול הגדרות ומושגים בעצים</a:t>
            </a:r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635507" y="828252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3835F1C-B5CB-4AC9-A596-95F0074BA572}"/>
              </a:ext>
            </a:extLst>
          </p:cNvPr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במצגות  קישור לפעילות או לדפי מידע,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4"/>
              </a:rPr>
            </a:br>
            <a:r>
              <a:rPr lang="en-US" dirty="0">
                <a:solidFill>
                  <a:srgbClr val="002060"/>
                </a:solidFill>
                <a:hlinkClick r:id="rId5"/>
              </a:rPr>
              <a:t>https://youtu.be/xODFEFLQ8PQ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אתר מומלץ ליצירת </a:t>
            </a:r>
            <a:r>
              <a:rPr lang="en-US" dirty="0">
                <a:solidFill>
                  <a:srgbClr val="002060"/>
                </a:solidFill>
              </a:rPr>
              <a:t>QR</a:t>
            </a:r>
            <a:r>
              <a:rPr lang="he-IL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hlinkClick r:id="rId6"/>
              </a:rPr>
              <a:t>https://www.the-qrcode-generator.com/</a:t>
            </a:r>
            <a:endParaRPr lang="he-IL" dirty="0"/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highlight>
                  <a:srgbClr val="FFFF00"/>
                </a:highlight>
              </a:rPr>
              <a:t>החליפו את הקוד בשקופית לקוד החדש שקיבלתם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3EAC08-BBEF-472F-B8C5-199A5156D154}"/>
              </a:ext>
            </a:extLst>
          </p:cNvPr>
          <p:cNvSpPr txBox="1"/>
          <p:nvPr/>
        </p:nvSpPr>
        <p:spPr>
          <a:xfrm>
            <a:off x="1708076" y="5889902"/>
            <a:ext cx="9305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https://qrgo.page.link/f7V18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31747-6B55-4D9D-9D27-EAA97E44AE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707"/>
            <a:ext cx="2951578" cy="295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68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he-IL" dirty="0"/>
              <a:t>מגבלות המגדירות מבנה של עץ בינארי</a:t>
            </a:r>
          </a:p>
        </p:txBody>
      </p:sp>
    </p:spTree>
    <p:extLst>
      <p:ext uri="{BB962C8B-B14F-4D97-AF65-F5344CB8AC3E}">
        <p14:creationId xmlns:p14="http://schemas.microsoft.com/office/powerpoint/2010/main" val="4284567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מגבלות המגדירות מבנה של עץ בינארי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7" y="1583583"/>
            <a:ext cx="7339834" cy="5274417"/>
          </a:xfrm>
        </p:spPr>
        <p:txBody>
          <a:bodyPr>
            <a:normAutofit/>
          </a:bodyPr>
          <a:lstStyle/>
          <a:p>
            <a:pPr marL="342900" indent="-342900"/>
            <a:r>
              <a:rPr lang="he-IL" dirty="0">
                <a:sym typeface="Wingdings" panose="05000000000000000000" pitchFamily="2" charset="2"/>
              </a:rPr>
              <a:t>הגדרת עץ בינארי: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he-IL" sz="3200" dirty="0">
                <a:solidFill>
                  <a:srgbClr val="11A4AB"/>
                </a:solidFill>
                <a:sym typeface="Wingdings" panose="05000000000000000000" pitchFamily="2" charset="2"/>
              </a:rPr>
              <a:t>עץ שיש בו לכל היותר שני בנים לצומת</a:t>
            </a:r>
          </a:p>
          <a:p>
            <a:pPr marL="342900" indent="-342900"/>
            <a:endParaRPr lang="he-IL" dirty="0">
              <a:sym typeface="Wingdings" panose="05000000000000000000" pitchFamily="2" charset="2"/>
            </a:endParaRPr>
          </a:p>
          <a:p>
            <a:pPr marL="646142" lvl="1" indent="-342900"/>
            <a:r>
              <a:rPr lang="he-IL" dirty="0">
                <a:sym typeface="Wingdings" panose="05000000000000000000" pitchFamily="2" charset="2"/>
              </a:rPr>
              <a:t>מקובל להתייחס אליהם כילד שמאלי וילד ימני</a:t>
            </a:r>
          </a:p>
          <a:p>
            <a:pPr marL="646142" lvl="1" indent="-342900"/>
            <a:r>
              <a:rPr lang="he-IL" dirty="0">
                <a:sym typeface="Wingdings" panose="05000000000000000000" pitchFamily="2" charset="2"/>
              </a:rPr>
              <a:t>כל אחד משני אלה, אם הוא קיים,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he-IL" dirty="0">
                <a:sym typeface="Wingdings" panose="05000000000000000000" pitchFamily="2" charset="2"/>
              </a:rPr>
              <a:t>הוא שורש של עץ בינארי</a:t>
            </a:r>
          </a:p>
          <a:p>
            <a:pPr marL="1046232" lvl="2" indent="-342900"/>
            <a:r>
              <a:rPr lang="he-IL" dirty="0">
                <a:sym typeface="Wingdings" panose="05000000000000000000" pitchFamily="2" charset="2"/>
              </a:rPr>
              <a:t>הילד השמאלי הוא שורשו של עץ הנקרא תת עץ שמאלי</a:t>
            </a:r>
          </a:p>
          <a:p>
            <a:pPr marL="1046232" lvl="2" indent="-342900"/>
            <a:r>
              <a:rPr lang="he-IL" dirty="0">
                <a:sym typeface="Wingdings" panose="05000000000000000000" pitchFamily="2" charset="2"/>
              </a:rPr>
              <a:t>הילד הימני הוא שורשו של עץ הנקרא תת עץ ימני</a:t>
            </a:r>
          </a:p>
          <a:p>
            <a:pPr marL="646142" lvl="1" indent="-342900"/>
            <a:r>
              <a:rPr lang="he-IL" dirty="0">
                <a:sym typeface="Wingdings" panose="05000000000000000000" pitchFamily="2" charset="2"/>
              </a:rPr>
              <a:t>גם כאן כמו בעץ הכללי,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he-IL" dirty="0">
                <a:sym typeface="Wingdings" panose="05000000000000000000" pitchFamily="2" charset="2"/>
              </a:rPr>
              <a:t>לכל צומת אין יותר מהורה אחד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he-IL" dirty="0">
                <a:sym typeface="Wingdings" panose="05000000000000000000" pitchFamily="2" charset="2"/>
              </a:rPr>
              <a:t>(לשורש העץ כולו אין הורה בכלל)</a:t>
            </a:r>
          </a:p>
          <a:p>
            <a:pPr marL="646142" lvl="1" indent="-342900"/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DCA1129-846E-4EFF-B1EB-5CBC8EF1A462}"/>
              </a:ext>
            </a:extLst>
          </p:cNvPr>
          <p:cNvSpPr txBox="1">
            <a:spLocks/>
          </p:cNvSpPr>
          <p:nvPr/>
        </p:nvSpPr>
        <p:spPr>
          <a:xfrm>
            <a:off x="8366760" y="1710443"/>
            <a:ext cx="3823651" cy="298247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 algn="ctr">
              <a:buNone/>
            </a:pPr>
            <a:r>
              <a:rPr lang="he-IL" dirty="0"/>
              <a:t>בינארי</a:t>
            </a:r>
          </a:p>
          <a:p>
            <a:pPr marL="96848" indent="0" algn="ctr">
              <a:buNone/>
            </a:pPr>
            <a:r>
              <a:rPr lang="he-IL" dirty="0">
                <a:sym typeface="Wingdings" panose="05000000000000000000" pitchFamily="2" charset="2"/>
              </a:rPr>
              <a:t></a:t>
            </a:r>
          </a:p>
          <a:p>
            <a:pPr marL="96848" indent="0" algn="ctr">
              <a:buNone/>
            </a:pPr>
            <a:r>
              <a:rPr lang="he-IL" dirty="0">
                <a:sym typeface="Wingdings" panose="05000000000000000000" pitchFamily="2" charset="2"/>
              </a:rPr>
              <a:t>שתי אפשרויות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46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דוגמאות לעצים בינאריים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DCA1129-846E-4EFF-B1EB-5CBC8EF1A462}"/>
              </a:ext>
            </a:extLst>
          </p:cNvPr>
          <p:cNvSpPr txBox="1">
            <a:spLocks/>
          </p:cNvSpPr>
          <p:nvPr/>
        </p:nvSpPr>
        <p:spPr>
          <a:xfrm>
            <a:off x="8366760" y="1710443"/>
            <a:ext cx="3823651" cy="298247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48" indent="-457200">
              <a:buFont typeface="+mj-lt"/>
              <a:buAutoNum type="alphaLcParenR"/>
            </a:pPr>
            <a:r>
              <a:rPr lang="he-IL" dirty="0"/>
              <a:t>שורש עם ילד ימני</a:t>
            </a:r>
          </a:p>
          <a:p>
            <a:pPr marL="554048" indent="-457200">
              <a:buFont typeface="+mj-lt"/>
              <a:buAutoNum type="alphaLcParenR"/>
            </a:pPr>
            <a:r>
              <a:rPr lang="he-IL" dirty="0">
                <a:sym typeface="Wingdings" panose="05000000000000000000" pitchFamily="2" charset="2"/>
              </a:rPr>
              <a:t>שורש בלבד</a:t>
            </a:r>
          </a:p>
          <a:p>
            <a:pPr marL="554048" indent="-457200">
              <a:buFont typeface="+mj-lt"/>
              <a:buAutoNum type="alphaLcParenR"/>
            </a:pPr>
            <a:r>
              <a:rPr lang="he-IL" dirty="0">
                <a:sym typeface="Wingdings" panose="05000000000000000000" pitchFamily="2" charset="2"/>
              </a:rPr>
              <a:t>לכל צומת יש ילד אחד (חוץ מהעלה האחרון)</a:t>
            </a:r>
          </a:p>
          <a:p>
            <a:pPr marL="554048" indent="-457200">
              <a:buFont typeface="+mj-lt"/>
              <a:buAutoNum type="alphaLcParenR"/>
            </a:pPr>
            <a:r>
              <a:rPr lang="he-IL" dirty="0">
                <a:sym typeface="Wingdings" panose="05000000000000000000" pitchFamily="2" charset="2"/>
              </a:rPr>
              <a:t>אין צומת עם יותר מבן אחד</a:t>
            </a:r>
          </a:p>
          <a:p>
            <a:pPr marL="554048" indent="-457200">
              <a:buFont typeface="+mj-lt"/>
              <a:buAutoNum type="alphaLcParenR"/>
            </a:pPr>
            <a:r>
              <a:rPr lang="he-IL" dirty="0">
                <a:sym typeface="Wingdings" panose="05000000000000000000" pitchFamily="2" charset="2"/>
              </a:rPr>
              <a:t>כמו </a:t>
            </a:r>
            <a:r>
              <a:rPr lang="en-US" dirty="0">
                <a:sym typeface="Wingdings" panose="05000000000000000000" pitchFamily="2" charset="2"/>
              </a:rPr>
              <a:t>d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1FA445-FE01-4D7A-BC5E-AEB17777AD8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093343" y="1709738"/>
            <a:ext cx="7273418" cy="3738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1FFCA5-378B-4AA5-83B3-5703552E02E6}"/>
              </a:ext>
            </a:extLst>
          </p:cNvPr>
          <p:cNvSpPr txBox="1"/>
          <p:nvPr/>
        </p:nvSpPr>
        <p:spPr>
          <a:xfrm>
            <a:off x="1026927" y="5713846"/>
            <a:ext cx="6384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linkClick r:id="rId4"/>
              </a:rPr>
              <a:t>http://cse.net.technion.ac.il/files/2016/09/פרק10.pdf</a:t>
            </a:r>
            <a:endParaRPr lang="en-US" dirty="0"/>
          </a:p>
          <a:p>
            <a:pPr algn="l" rtl="0"/>
            <a:r>
              <a:rPr lang="he-IL" dirty="0"/>
              <a:t>עמוד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75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דוגמאות לגרפים שאינם עצים בינאריים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5DCA1129-846E-4EFF-B1EB-5CBC8EF1A462}"/>
              </a:ext>
            </a:extLst>
          </p:cNvPr>
          <p:cNvSpPr txBox="1">
            <a:spLocks/>
          </p:cNvSpPr>
          <p:nvPr/>
        </p:nvSpPr>
        <p:spPr>
          <a:xfrm>
            <a:off x="8366760" y="1710443"/>
            <a:ext cx="3823651" cy="2982478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4048" indent="-457200">
              <a:buFont typeface="+mj-lt"/>
              <a:buAutoNum type="alphaLcParenR"/>
            </a:pPr>
            <a:r>
              <a:rPr lang="he-IL" dirty="0"/>
              <a:t>לשורש יש יותר משני בנים</a:t>
            </a:r>
          </a:p>
          <a:p>
            <a:pPr marL="554048" indent="-457200">
              <a:buFont typeface="+mj-lt"/>
              <a:buAutoNum type="alphaLcParenR"/>
            </a:pPr>
            <a:r>
              <a:rPr lang="he-IL" dirty="0"/>
              <a:t>לצומת המסומן בחץ</a:t>
            </a:r>
            <a:br>
              <a:rPr lang="en-US" dirty="0"/>
            </a:br>
            <a:r>
              <a:rPr lang="he-IL" dirty="0"/>
              <a:t>יש יותר מאב אחד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FFCA5-378B-4AA5-83B3-5703552E02E6}"/>
              </a:ext>
            </a:extLst>
          </p:cNvPr>
          <p:cNvSpPr txBox="1"/>
          <p:nvPr/>
        </p:nvSpPr>
        <p:spPr>
          <a:xfrm>
            <a:off x="1026927" y="5713846"/>
            <a:ext cx="6384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linkClick r:id="rId3"/>
              </a:rPr>
              <a:t>http://cse.net.technion.ac.il/files/2016/09/פרק10.pdf</a:t>
            </a:r>
            <a:endParaRPr lang="en-US" dirty="0"/>
          </a:p>
          <a:p>
            <a:pPr algn="l" rtl="0"/>
            <a:r>
              <a:rPr lang="he-IL" dirty="0"/>
              <a:t>עמוד 5</a:t>
            </a:r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E57215A9-7092-4DF8-9E6A-73B105C2C6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1027113" y="2618278"/>
            <a:ext cx="7339647" cy="2087654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8E165A9-9ABD-4486-A1F9-1B016FE02FE8}"/>
              </a:ext>
            </a:extLst>
          </p:cNvPr>
          <p:cNvCxnSpPr/>
          <p:nvPr/>
        </p:nvCxnSpPr>
        <p:spPr>
          <a:xfrm flipV="1">
            <a:off x="1778000" y="4178660"/>
            <a:ext cx="284480" cy="6981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775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he-IL" dirty="0"/>
              <a:t>הגדרת מחלקה לייצוג חוליה בעץ בינארי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81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4128" y="1025601"/>
            <a:ext cx="9802368" cy="431447"/>
          </a:xfrm>
        </p:spPr>
        <p:txBody>
          <a:bodyPr/>
          <a:lstStyle/>
          <a:p>
            <a:pPr algn="ctr"/>
            <a:r>
              <a:rPr lang="he-IL" dirty="0"/>
              <a:t>הגדרת מחלקה לייצוג צומת של עץ בינארי</a:t>
            </a:r>
            <a:br>
              <a:rPr lang="en-US" dirty="0"/>
            </a:br>
            <a:r>
              <a:rPr lang="he-IL" dirty="0"/>
              <a:t>על ידי חוליה בינארית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7" y="1583583"/>
            <a:ext cx="7339834" cy="5274417"/>
          </a:xfrm>
        </p:spPr>
        <p:txBody>
          <a:bodyPr>
            <a:normAutofit/>
          </a:bodyPr>
          <a:lstStyle/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{</a:t>
            </a:r>
          </a:p>
          <a:p>
            <a:pPr marL="96848" indent="0" algn="l" rtl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T </a:t>
            </a:r>
            <a:r>
              <a:rPr lang="en-US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</a:t>
            </a:r>
            <a:r>
              <a:rPr lang="en-US" b="1" dirty="0">
                <a:solidFill>
                  <a:srgbClr val="0000C0"/>
                </a:solidFill>
                <a:latin typeface="Consolas" panose="020B0609020204030204" pitchFamily="49" charset="0"/>
              </a:rPr>
              <a:t>left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</a:t>
            </a:r>
            <a:r>
              <a:rPr lang="en-US" b="1" dirty="0">
                <a:solidFill>
                  <a:srgbClr val="0000C0"/>
                </a:solidFill>
                <a:latin typeface="Consolas" panose="020B0609020204030204" pitchFamily="49" charset="0"/>
              </a:rPr>
              <a:t>right</a:t>
            </a:r>
            <a:r>
              <a:rPr lang="en-US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3F7F5F"/>
                </a:solidFill>
                <a:latin typeface="Consolas" panose="020B0609020204030204" pitchFamily="49" charset="0"/>
              </a:rPr>
              <a:t>// methods in forward slides</a:t>
            </a:r>
          </a:p>
          <a:p>
            <a:pPr marL="96848" indent="0" algn="l" rtl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5F8DD-760D-481A-9491-21CBC14AD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73" y="1891736"/>
            <a:ext cx="3825239" cy="26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32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חוליה בינארית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5F8DD-760D-481A-9491-21CBC14AD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73" y="1891736"/>
            <a:ext cx="3825239" cy="2687231"/>
          </a:xfrm>
          <a:prstGeom prst="rect">
            <a:avLst/>
          </a:prstGeo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6988170E-7F24-410D-94A7-55CBC994F3F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1362707" y="1709737"/>
            <a:ext cx="6295292" cy="517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36837361-428C-48B4-9397-BD8FE1DC8F9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4EE29-B1A0-414B-8CE5-67299EDEC0A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6927" y="1025601"/>
            <a:ext cx="9802368" cy="431447"/>
          </a:xfrm>
        </p:spPr>
        <p:txBody>
          <a:bodyPr/>
          <a:lstStyle/>
          <a:p>
            <a:pPr algn="ctr"/>
            <a:r>
              <a:rPr lang="he-IL" dirty="0"/>
              <a:t>הגדרת מחלקה לייצוג חוליה בינארית – פעולות בונות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971D2-39A6-4CEB-8EE0-50C372986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7339831" cy="5147558"/>
          </a:xfrm>
        </p:spPr>
        <p:txBody>
          <a:bodyPr>
            <a:normAutofit/>
          </a:bodyPr>
          <a:lstStyle/>
          <a:p>
            <a:pPr marL="96848" indent="0" algn="l" rtl="0">
              <a:buNone/>
            </a:pPr>
            <a:r>
              <a:rPr lang="en-US" sz="1800" dirty="0">
                <a:solidFill>
                  <a:srgbClr val="3F7F5F"/>
                </a:solidFill>
                <a:latin typeface="Consolas" panose="020B0609020204030204" pitchFamily="49" charset="0"/>
              </a:rPr>
              <a:t>// default constructor</a:t>
            </a:r>
            <a:endParaRPr lang="en-US" sz="18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BinNode(T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left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right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null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96848" indent="0" algn="l" rtl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3F7F5F"/>
                </a:solidFill>
                <a:latin typeface="Consolas" panose="020B0609020204030204" pitchFamily="49" charset="0"/>
              </a:rPr>
              <a:t>// constructor</a:t>
            </a:r>
            <a:endParaRPr lang="en-US" sz="1800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fr-FR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BinNode(BinNode&lt;T&gt; </a:t>
            </a:r>
            <a:r>
              <a:rPr lang="fr-FR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left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, T </a:t>
            </a:r>
            <a:r>
              <a:rPr lang="fr-FR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, BinNode&lt;T&gt; </a:t>
            </a:r>
            <a:r>
              <a:rPr lang="fr-FR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right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left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left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right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right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6F814AB-4EB9-41C1-8BFC-E737784F747D}"/>
              </a:ext>
            </a:extLst>
          </p:cNvPr>
          <p:cNvSpPr txBox="1">
            <a:spLocks/>
          </p:cNvSpPr>
          <p:nvPr/>
        </p:nvSpPr>
        <p:spPr>
          <a:xfrm>
            <a:off x="8366758" y="1505485"/>
            <a:ext cx="3891281" cy="32547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 algn="l" rtl="0">
              <a:buFont typeface="Arial" pitchFamily="34" charset="0"/>
              <a:buNone/>
            </a:pP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reminder</a:t>
            </a:r>
            <a:endParaRPr lang="en-US" sz="16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{</a:t>
            </a:r>
          </a:p>
          <a:p>
            <a:pPr marL="96848" indent="0" algn="l" rtl="0">
              <a:buFont typeface="Arial" pitchFamily="34" charset="0"/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T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Font typeface="Arial" pitchFamily="34" charset="0"/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left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right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Font typeface="Arial" pitchFamily="34" charset="0"/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5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4128" y="1025601"/>
            <a:ext cx="9802368" cy="431447"/>
          </a:xfrm>
        </p:spPr>
        <p:txBody>
          <a:bodyPr/>
          <a:lstStyle/>
          <a:p>
            <a:pPr algn="ctr"/>
            <a:r>
              <a:rPr lang="he-IL" dirty="0"/>
              <a:t>הגדרת מחלקה לייצוג חוליה בינארית – פעולות על ערך הצומת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971D2-39A6-4CEB-8EE0-50C372986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7339831" cy="5147558"/>
          </a:xfrm>
        </p:spPr>
        <p:txBody>
          <a:bodyPr>
            <a:normAutofit/>
          </a:bodyPr>
          <a:lstStyle/>
          <a:p>
            <a:pPr marL="96848" indent="0" algn="l" rtl="0">
              <a:buNone/>
            </a:pPr>
            <a:r>
              <a:rPr lang="en-US" sz="1800" dirty="0">
                <a:solidFill>
                  <a:srgbClr val="3F7F5F"/>
                </a:solidFill>
                <a:latin typeface="Consolas" panose="020B0609020204030204" pitchFamily="49" charset="0"/>
              </a:rPr>
              <a:t>// treat value of BinNode</a:t>
            </a:r>
          </a:p>
          <a:p>
            <a:pPr marL="96848" indent="0" algn="l" rtl="0">
              <a:buNone/>
            </a:pPr>
            <a:endParaRPr lang="en-US" sz="18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T getValue() {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96848" indent="0" algn="l" rtl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fr-FR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fr-FR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setValue(T </a:t>
            </a:r>
            <a:r>
              <a:rPr lang="fr-FR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fr-FR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x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6F814AB-4EB9-41C1-8BFC-E737784F747D}"/>
              </a:ext>
            </a:extLst>
          </p:cNvPr>
          <p:cNvSpPr txBox="1">
            <a:spLocks/>
          </p:cNvSpPr>
          <p:nvPr/>
        </p:nvSpPr>
        <p:spPr>
          <a:xfrm>
            <a:off x="8366758" y="1505485"/>
            <a:ext cx="3891281" cy="32547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 algn="l" rtl="0">
              <a:buFont typeface="Arial" pitchFamily="34" charset="0"/>
              <a:buNone/>
            </a:pP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reminder</a:t>
            </a:r>
            <a:endParaRPr lang="en-US" sz="16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{</a:t>
            </a:r>
          </a:p>
          <a:p>
            <a:pPr marL="96848" indent="0" algn="l" rtl="0">
              <a:buFont typeface="Arial" pitchFamily="34" charset="0"/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T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Font typeface="Arial" pitchFamily="34" charset="0"/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left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right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Font typeface="Arial" pitchFamily="34" charset="0"/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268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4128" y="1025601"/>
            <a:ext cx="9802368" cy="431447"/>
          </a:xfrm>
        </p:spPr>
        <p:txBody>
          <a:bodyPr/>
          <a:lstStyle/>
          <a:p>
            <a:pPr algn="ctr"/>
            <a:r>
              <a:rPr lang="he-IL" dirty="0"/>
              <a:t>הגדרת מחלקה לייצוג חוליה בינארית – פעולות על צמתים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971D2-39A6-4CEB-8EE0-50C372986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5" y="1710442"/>
            <a:ext cx="7339833" cy="5147558"/>
          </a:xfrm>
        </p:spPr>
        <p:txBody>
          <a:bodyPr>
            <a:normAutofit fontScale="92500" lnSpcReduction="10000"/>
          </a:bodyPr>
          <a:lstStyle/>
          <a:p>
            <a:pPr marL="96848" indent="0" algn="l" rtl="0">
              <a:buNone/>
            </a:pPr>
            <a:r>
              <a:rPr lang="en-US" sz="1800" dirty="0">
                <a:solidFill>
                  <a:srgbClr val="3F7F5F"/>
                </a:solidFill>
                <a:latin typeface="Consolas" panose="020B0609020204030204" pitchFamily="49" charset="0"/>
              </a:rPr>
              <a:t>// treat left and right nodes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getLeft() {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left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96848" indent="0" algn="l" rtl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getRight() {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right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96848" indent="0" algn="l" rtl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setLeft(BinNode&lt;T&gt;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left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left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left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96848" indent="0" algn="l" rtl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void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setRight(BinNode&lt;T&gt;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right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right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>
                <a:solidFill>
                  <a:srgbClr val="6A3E3E"/>
                </a:solidFill>
                <a:latin typeface="Consolas" panose="020B0609020204030204" pitchFamily="49" charset="0"/>
              </a:rPr>
              <a:t>right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6F814AB-4EB9-41C1-8BFC-E737784F747D}"/>
              </a:ext>
            </a:extLst>
          </p:cNvPr>
          <p:cNvSpPr txBox="1">
            <a:spLocks/>
          </p:cNvSpPr>
          <p:nvPr/>
        </p:nvSpPr>
        <p:spPr>
          <a:xfrm>
            <a:off x="8366758" y="1505485"/>
            <a:ext cx="3891281" cy="32547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 algn="l" rtl="0">
              <a:buFont typeface="Arial" pitchFamily="34" charset="0"/>
              <a:buNone/>
            </a:pP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reminder</a:t>
            </a:r>
            <a:endParaRPr lang="en-US" sz="16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{</a:t>
            </a:r>
          </a:p>
          <a:p>
            <a:pPr marL="96848" indent="0" algn="l" rtl="0">
              <a:buFont typeface="Arial" pitchFamily="34" charset="0"/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T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Font typeface="Arial" pitchFamily="34" charset="0"/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left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right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Font typeface="Arial" pitchFamily="34" charset="0"/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82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24128" y="1025601"/>
            <a:ext cx="9802368" cy="431447"/>
          </a:xfrm>
        </p:spPr>
        <p:txBody>
          <a:bodyPr/>
          <a:lstStyle/>
          <a:p>
            <a:pPr algn="ctr"/>
            <a:r>
              <a:rPr lang="he-IL" dirty="0"/>
              <a:t>הגדרת מחלקה לייצוג חוליה בינארית – פעולה להדפסת חוליה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971D2-39A6-4CEB-8EE0-50C372986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5" y="1710442"/>
            <a:ext cx="7339833" cy="5147558"/>
          </a:xfrm>
        </p:spPr>
        <p:txBody>
          <a:bodyPr>
            <a:normAutofit/>
          </a:bodyPr>
          <a:lstStyle/>
          <a:p>
            <a:pPr marL="96848" indent="0" algn="l" rtl="0">
              <a:buNone/>
            </a:pPr>
            <a:r>
              <a:rPr lang="en-US" sz="1800" dirty="0">
                <a:solidFill>
                  <a:srgbClr val="3F7F5F"/>
                </a:solidFill>
                <a:latin typeface="Consolas" panose="020B0609020204030204" pitchFamily="49" charset="0"/>
              </a:rPr>
              <a:t>// prints node value</a:t>
            </a:r>
            <a:endParaRPr lang="en-US" sz="1800" dirty="0">
              <a:latin typeface="Consolas" panose="020B0609020204030204" pitchFamily="49" charset="0"/>
            </a:endParaRP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String toString() {</a:t>
            </a:r>
          </a:p>
          <a:p>
            <a:pPr marL="96848" indent="0" algn="l" rtl="0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	return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anose="020B0609020204030204" pitchFamily="49" charset="0"/>
              </a:rPr>
              <a:t>this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</a:rPr>
              <a:t>.toString();</a:t>
            </a:r>
          </a:p>
          <a:p>
            <a:pPr marL="96848" indent="0" algn="l" rtl="0">
              <a:buNone/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6F814AB-4EB9-41C1-8BFC-E737784F747D}"/>
              </a:ext>
            </a:extLst>
          </p:cNvPr>
          <p:cNvSpPr txBox="1">
            <a:spLocks/>
          </p:cNvSpPr>
          <p:nvPr/>
        </p:nvSpPr>
        <p:spPr>
          <a:xfrm>
            <a:off x="8366758" y="1505485"/>
            <a:ext cx="3891281" cy="32547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 algn="l" rtl="0">
              <a:buFont typeface="Arial" pitchFamily="34" charset="0"/>
              <a:buNone/>
            </a:pPr>
            <a:r>
              <a:rPr lang="en-US" sz="1600" dirty="0">
                <a:solidFill>
                  <a:srgbClr val="3F7F5F"/>
                </a:solidFill>
                <a:latin typeface="Consolas" panose="020B0609020204030204" pitchFamily="49" charset="0"/>
              </a:rPr>
              <a:t>// reminder</a:t>
            </a:r>
            <a:endParaRPr lang="en-US" sz="1600" b="1" dirty="0">
              <a:solidFill>
                <a:srgbClr val="7F0055"/>
              </a:solidFill>
              <a:latin typeface="Consolas" panose="020B0609020204030204" pitchFamily="49" charset="0"/>
            </a:endParaRP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{</a:t>
            </a:r>
          </a:p>
          <a:p>
            <a:pPr marL="96848" indent="0" algn="l" rtl="0">
              <a:buFont typeface="Arial" pitchFamily="34" charset="0"/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T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value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Font typeface="Arial" pitchFamily="34" charset="0"/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left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Font typeface="Arial" pitchFamily="34" charset="0"/>
              <a:buNone/>
            </a:pPr>
            <a:r>
              <a:rPr lang="en-US" sz="1600" b="1" dirty="0">
                <a:solidFill>
                  <a:srgbClr val="7F0055"/>
                </a:solidFill>
                <a:latin typeface="Consolas" panose="020B0609020204030204" pitchFamily="49" charset="0"/>
              </a:rPr>
              <a:t>	private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 BinNode&lt;T&gt; </a:t>
            </a:r>
            <a:r>
              <a:rPr lang="en-US" sz="1600" b="1" dirty="0">
                <a:solidFill>
                  <a:srgbClr val="0000C0"/>
                </a:solidFill>
                <a:latin typeface="Consolas" panose="020B0609020204030204" pitchFamily="49" charset="0"/>
              </a:rPr>
              <a:t>right</a:t>
            </a:r>
            <a:r>
              <a:rPr lang="en-US" sz="1600" b="1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96848" indent="0" algn="l" rtl="0">
              <a:buFont typeface="Arial" pitchFamily="34" charset="0"/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19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מחלקה לייצוג חוליה בינארית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7" y="1583583"/>
            <a:ext cx="7339834" cy="5274417"/>
          </a:xfrm>
        </p:spPr>
        <p:txBody>
          <a:bodyPr>
            <a:normAutofit/>
          </a:bodyPr>
          <a:lstStyle/>
          <a:p>
            <a:pPr marL="342900" indent="-342900"/>
            <a:r>
              <a:rPr lang="he-IL" dirty="0">
                <a:sym typeface="Wingdings" panose="05000000000000000000" pitchFamily="2" charset="2"/>
              </a:rPr>
              <a:t>בבחינת הבגרות מותר לכם להשתמש בממשק המחלקה </a:t>
            </a:r>
            <a:r>
              <a:rPr lang="en-US" dirty="0">
                <a:sym typeface="Wingdings" panose="05000000000000000000" pitchFamily="2" charset="2"/>
              </a:rPr>
              <a:t>BinNode</a:t>
            </a:r>
            <a:r>
              <a:rPr lang="he-IL" dirty="0">
                <a:sym typeface="Wingdings" panose="05000000000000000000" pitchFamily="2" charset="2"/>
              </a:rPr>
              <a:t> מבלי לממש אותו.</a:t>
            </a:r>
            <a:endParaRPr lang="en-US" dirty="0">
              <a:sym typeface="Wingdings" panose="05000000000000000000" pitchFamily="2" charset="2"/>
            </a:endParaRPr>
          </a:p>
          <a:p>
            <a:pPr marL="342900" indent="-342900"/>
            <a:r>
              <a:rPr lang="he-IL" dirty="0"/>
              <a:t>פרטים הקשורים לשפה</a:t>
            </a:r>
          </a:p>
          <a:p>
            <a:pPr marL="646142" lvl="1" indent="-342900"/>
            <a:r>
              <a:rPr lang="en-US" dirty="0"/>
              <a:t>BinNode()</a:t>
            </a:r>
            <a:r>
              <a:rPr lang="he-IL" dirty="0"/>
              <a:t> </a:t>
            </a:r>
            <a:r>
              <a:rPr lang="en-US" dirty="0">
                <a:sym typeface="Wingdings" panose="05000000000000000000" pitchFamily="2" charset="2"/>
              </a:rPr>
              <a:t></a:t>
            </a:r>
            <a:r>
              <a:rPr lang="he-IL" dirty="0"/>
              <a:t> </a:t>
            </a:r>
            <a:r>
              <a:rPr lang="en-US" dirty="0"/>
              <a:t>public BinNode&lt;T&gt; getLeft ()</a:t>
            </a:r>
          </a:p>
          <a:p>
            <a:pPr marL="1046232" lvl="2" indent="-342900"/>
            <a:r>
              <a:rPr lang="he-IL" dirty="0"/>
              <a:t>בפעולה הבונה לא מציינים את סימון הטיפוס הגנרי</a:t>
            </a:r>
          </a:p>
          <a:p>
            <a:pPr marL="646142" lvl="1" indent="-342900"/>
            <a:r>
              <a:rPr lang="he-IL" dirty="0"/>
              <a:t>מה המשמעות של </a:t>
            </a:r>
            <a:r>
              <a:rPr lang="en-US" dirty="0"/>
              <a:t>this.value = x;</a:t>
            </a:r>
            <a:r>
              <a:rPr lang="he-IL" dirty="0"/>
              <a:t> ?</a:t>
            </a:r>
            <a:br>
              <a:rPr lang="en-US" dirty="0"/>
            </a:br>
            <a:r>
              <a:rPr lang="he-IL" dirty="0"/>
              <a:t>תזכורת: </a:t>
            </a:r>
            <a:r>
              <a:rPr lang="en-US" dirty="0"/>
              <a:t>x</a:t>
            </a:r>
            <a:r>
              <a:rPr lang="he-IL" dirty="0"/>
              <a:t> הוא הפנייה לעצם (אובייקט).</a:t>
            </a:r>
          </a:p>
          <a:p>
            <a:pPr marL="1046232" lvl="2" indent="-342900"/>
            <a:r>
              <a:rPr lang="he-IL" dirty="0"/>
              <a:t>איזו בדיקה תעשו כדי לבדוק אם מתבצעת העתקת הפנייה או העתקת ערך?</a:t>
            </a: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5F8DD-760D-481A-9491-21CBC14AD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73" y="1891736"/>
            <a:ext cx="3825239" cy="26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68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4791" y="3409122"/>
            <a:ext cx="9336158" cy="804863"/>
          </a:xfrm>
        </p:spPr>
        <p:txBody>
          <a:bodyPr>
            <a:noAutofit/>
          </a:bodyPr>
          <a:lstStyle/>
          <a:p>
            <a:pPr marL="703332" lvl="2" indent="0">
              <a:buNone/>
            </a:pPr>
            <a:r>
              <a:rPr lang="he-IL" sz="3200" dirty="0">
                <a:cs typeface="+mj-cs"/>
              </a:rPr>
              <a:t>מחלקה לייצוג גרפי של עץ בינארי מתוך </a:t>
            </a:r>
            <a:r>
              <a:rPr lang="en-US" sz="3200" dirty="0">
                <a:cs typeface="+mj-cs"/>
              </a:rPr>
              <a:t>unit4.jar</a:t>
            </a:r>
            <a:endParaRPr lang="he-IL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38469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unit4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e-IL" dirty="0"/>
              <a:t>ולרי פקר, מורה למדעי המחשב כתב את המחלקות שנלמדו באוספים [</a:t>
            </a:r>
            <a:r>
              <a:rPr lang="en-US" dirty="0"/>
              <a:t>Node, Stack, Queue, BinNode</a:t>
            </a:r>
            <a:r>
              <a:rPr lang="he-IL" dirty="0"/>
              <a:t>] וארז אותם בספריה אחת בשם </a:t>
            </a:r>
            <a:r>
              <a:rPr lang="en-US" dirty="0" err="1"/>
              <a:t>CollectionLib</a:t>
            </a:r>
            <a:r>
              <a:rPr lang="he-IL" dirty="0"/>
              <a:t>.</a:t>
            </a:r>
            <a:endParaRPr lang="en-US" dirty="0"/>
          </a:p>
          <a:p>
            <a:pPr lvl="1"/>
            <a:r>
              <a:rPr lang="he-IL" dirty="0"/>
              <a:t>עפרה </a:t>
            </a:r>
            <a:r>
              <a:rPr lang="he-IL" dirty="0" err="1"/>
              <a:t>ברנדס</a:t>
            </a:r>
            <a:r>
              <a:rPr lang="he-IL" dirty="0"/>
              <a:t> ואילן פרץ יצרו את </a:t>
            </a:r>
            <a:r>
              <a:rPr lang="he-IL" dirty="0" err="1"/>
              <a:t>הגירסה</a:t>
            </a:r>
            <a:r>
              <a:rPr lang="he-IL" dirty="0"/>
              <a:t> הראשונה</a:t>
            </a:r>
          </a:p>
          <a:p>
            <a:r>
              <a:rPr lang="he-IL" dirty="0"/>
              <a:t>הוא הוסיף עוד ספריות שירות לעצים בינאריים, בין השאר – ספריה בשם </a:t>
            </a:r>
            <a:r>
              <a:rPr lang="en-US" dirty="0" err="1"/>
              <a:t>BinTreeCanvas</a:t>
            </a:r>
            <a:r>
              <a:rPr lang="he-IL" dirty="0"/>
              <a:t> להצגה גרפית של עץ בינארי.</a:t>
            </a:r>
            <a:endParaRPr lang="en-US" dirty="0"/>
          </a:p>
          <a:p>
            <a:r>
              <a:rPr lang="he-IL" dirty="0"/>
              <a:t>כמו</a:t>
            </a:r>
            <a:r>
              <a:rPr lang="en-US" dirty="0"/>
              <a:t> </a:t>
            </a:r>
            <a:r>
              <a:rPr lang="he-IL" dirty="0"/>
              <a:t>כן הוא כתב מספר ספריות גרפיות להצגה של אובייקטים כמו: </a:t>
            </a:r>
            <a:r>
              <a:rPr lang="en-US" dirty="0" err="1"/>
              <a:t>turtleLib</a:t>
            </a:r>
            <a:r>
              <a:rPr lang="en-US" dirty="0"/>
              <a:t>, </a:t>
            </a:r>
            <a:r>
              <a:rPr lang="en-US" dirty="0" err="1"/>
              <a:t>hanoiLib</a:t>
            </a:r>
            <a:r>
              <a:rPr lang="en-US" dirty="0"/>
              <a:t>, </a:t>
            </a:r>
            <a:r>
              <a:rPr lang="en-US" dirty="0" err="1"/>
              <a:t>cardLib</a:t>
            </a:r>
            <a:r>
              <a:rPr lang="he-IL" dirty="0"/>
              <a:t> ועוד.</a:t>
            </a:r>
          </a:p>
          <a:p>
            <a:r>
              <a:rPr lang="he-IL" dirty="0"/>
              <a:t>ולרי ישמח לקבל משוב על הספריות השונות</a:t>
            </a:r>
          </a:p>
          <a:p>
            <a:pPr lvl="1"/>
            <a:r>
              <a:rPr lang="en-US" b="1" dirty="0"/>
              <a:t>pekarvalery@gmail.com</a:t>
            </a:r>
            <a:endParaRPr lang="he-IL" dirty="0"/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635507" y="828252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3835F1C-B5CB-4AC9-A596-95F0074BA572}"/>
              </a:ext>
            </a:extLst>
          </p:cNvPr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במצגות  קישור לפעילות או לדפי מידע,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4"/>
              </a:rPr>
            </a:br>
            <a:r>
              <a:rPr lang="en-US" dirty="0">
                <a:solidFill>
                  <a:srgbClr val="002060"/>
                </a:solidFill>
                <a:hlinkClick r:id="rId5"/>
              </a:rPr>
              <a:t>https://youtu.be/xODFEFLQ8PQ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אתר מומלץ ליצירת </a:t>
            </a:r>
            <a:r>
              <a:rPr lang="en-US" dirty="0">
                <a:solidFill>
                  <a:srgbClr val="002060"/>
                </a:solidFill>
              </a:rPr>
              <a:t>QR</a:t>
            </a:r>
            <a:r>
              <a:rPr lang="he-IL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hlinkClick r:id="rId6"/>
              </a:rPr>
              <a:t>https://www.the-qrcode-generator.com/</a:t>
            </a:r>
            <a:endParaRPr lang="he-IL" dirty="0"/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highlight>
                  <a:srgbClr val="FFFF00"/>
                </a:highlight>
              </a:rPr>
              <a:t>החליפו את הקוד בשקופית לקוד החדש שקיבלתם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BB6F04-19C5-4546-B679-4F653743C8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9" y="1378547"/>
            <a:ext cx="3031774" cy="30317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3EAC08-BBEF-472F-B8C5-199A5156D154}"/>
              </a:ext>
            </a:extLst>
          </p:cNvPr>
          <p:cNvSpPr txBox="1"/>
          <p:nvPr/>
        </p:nvSpPr>
        <p:spPr>
          <a:xfrm>
            <a:off x="1708076" y="5889902"/>
            <a:ext cx="9305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https://qrgo.page.link/qpPX1</a:t>
            </a:r>
          </a:p>
        </p:txBody>
      </p:sp>
    </p:spTree>
    <p:extLst>
      <p:ext uri="{BB962C8B-B14F-4D97-AF65-F5344CB8AC3E}">
        <p14:creationId xmlns:p14="http://schemas.microsoft.com/office/powerpoint/2010/main" val="3072097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unit4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he-IL" dirty="0"/>
              <a:t>לשימוש בספריות, יש </a:t>
            </a:r>
            <a:r>
              <a:rPr lang="he-IL" dirty="0" err="1"/>
              <a:t>להכנס</a:t>
            </a:r>
            <a:r>
              <a:rPr lang="he-IL" dirty="0"/>
              <a:t> לתיקייה המשותפת</a:t>
            </a:r>
          </a:p>
          <a:p>
            <a:pPr lvl="1"/>
            <a:r>
              <a:rPr lang="he-IL" dirty="0"/>
              <a:t> להוריד את הקובץ </a:t>
            </a:r>
            <a:r>
              <a:rPr lang="en-US" dirty="0"/>
              <a:t>unit4.jar</a:t>
            </a:r>
            <a:endParaRPr lang="he-IL" dirty="0"/>
          </a:p>
          <a:p>
            <a:pPr lvl="1"/>
            <a:r>
              <a:rPr lang="he-IL" dirty="0"/>
              <a:t>בקובץ </a:t>
            </a:r>
            <a:r>
              <a:rPr lang="en-US" dirty="0"/>
              <a:t>AddJar2Project.pdf</a:t>
            </a:r>
            <a:r>
              <a:rPr lang="he-IL" dirty="0"/>
              <a:t> יש הסבר כיצד לחבר את </a:t>
            </a:r>
            <a:r>
              <a:rPr lang="en-US" dirty="0"/>
              <a:t>unit4.jar</a:t>
            </a:r>
            <a:r>
              <a:rPr lang="he-IL" dirty="0"/>
              <a:t> לפרויקט ב </a:t>
            </a:r>
            <a:r>
              <a:rPr lang="en-US" dirty="0"/>
              <a:t>java</a:t>
            </a:r>
            <a:r>
              <a:rPr lang="he-IL" dirty="0"/>
              <a:t>.</a:t>
            </a:r>
          </a:p>
          <a:p>
            <a:pPr lvl="1"/>
            <a:r>
              <a:rPr lang="he-IL" dirty="0"/>
              <a:t>בקובץ </a:t>
            </a:r>
            <a:r>
              <a:rPr lang="en-US" dirty="0"/>
              <a:t>InterfaceItzuv_2019Java.pdf</a:t>
            </a:r>
            <a:r>
              <a:rPr lang="he-IL" dirty="0"/>
              <a:t> אפשר למצוא את ממשקי המחלקות</a:t>
            </a:r>
          </a:p>
          <a:p>
            <a:r>
              <a:rPr lang="he-IL" dirty="0"/>
              <a:t>אפשר לפנות במייל לקבלת עזרה</a:t>
            </a:r>
          </a:p>
          <a:p>
            <a:pPr lvl="1"/>
            <a:r>
              <a:rPr lang="en-US" dirty="0"/>
              <a:t>unit4help@gmail.com</a:t>
            </a:r>
            <a:endParaRPr lang="he-IL" dirty="0"/>
          </a:p>
          <a:p>
            <a:pPr lvl="1"/>
            <a:endParaRPr lang="he-IL" dirty="0"/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635507" y="828252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3835F1C-B5CB-4AC9-A596-95F0074BA572}"/>
              </a:ext>
            </a:extLst>
          </p:cNvPr>
          <p:cNvSpPr/>
          <p:nvPr/>
        </p:nvSpPr>
        <p:spPr>
          <a:xfrm>
            <a:off x="12279398" y="375222"/>
            <a:ext cx="3006322" cy="51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במצגות  קישור לפעילות או לדפי מידע,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4"/>
              </a:rPr>
            </a:br>
            <a:r>
              <a:rPr lang="en-US" dirty="0">
                <a:solidFill>
                  <a:srgbClr val="002060"/>
                </a:solidFill>
                <a:hlinkClick r:id="rId5"/>
              </a:rPr>
              <a:t>https://youtu.be/xODFEFLQ8PQ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אתר מומלץ ליצירת </a:t>
            </a:r>
            <a:r>
              <a:rPr lang="en-US" dirty="0">
                <a:solidFill>
                  <a:srgbClr val="002060"/>
                </a:solidFill>
              </a:rPr>
              <a:t>QR</a:t>
            </a:r>
            <a:r>
              <a:rPr lang="he-IL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hlinkClick r:id="rId6"/>
              </a:rPr>
              <a:t>https://www.the-qrcode-generator.com/</a:t>
            </a:r>
            <a:endParaRPr lang="he-IL" dirty="0"/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highlight>
                  <a:srgbClr val="FFFF00"/>
                </a:highlight>
              </a:rPr>
              <a:t>החליפו את הקוד בשקופית לקוד החדש שקיבלתם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9F68AE-5B93-4C58-B5F8-61B60967435C}"/>
              </a:ext>
            </a:extLst>
          </p:cNvPr>
          <p:cNvSpPr txBox="1"/>
          <p:nvPr/>
        </p:nvSpPr>
        <p:spPr>
          <a:xfrm>
            <a:off x="1708076" y="5889902"/>
            <a:ext cx="9305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https://qrgo.page.link/qpPX1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3C7B1B-AEFE-4A99-8598-3719004190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9" y="1378547"/>
            <a:ext cx="3031774" cy="30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04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סיכום ביניים והצפי לשיעור הבא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3D6692-F9A2-4428-A7E7-0758AED3B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26927" y="1583583"/>
            <a:ext cx="7339834" cy="5274417"/>
          </a:xfrm>
        </p:spPr>
        <p:txBody>
          <a:bodyPr>
            <a:normAutofit/>
          </a:bodyPr>
          <a:lstStyle/>
          <a:p>
            <a:pPr marL="646142" lvl="1" indent="-342900"/>
            <a:r>
              <a:rPr lang="he-IL" dirty="0"/>
              <a:t>ראינו עד עכשיו</a:t>
            </a:r>
          </a:p>
          <a:p>
            <a:pPr marL="1046232" lvl="2" indent="-342900"/>
            <a:r>
              <a:rPr lang="he-IL" dirty="0"/>
              <a:t>עץ כמבנה נתונים היררכי</a:t>
            </a:r>
          </a:p>
          <a:p>
            <a:pPr marL="1046232" lvl="2" indent="-342900"/>
            <a:r>
              <a:rPr lang="he-IL" dirty="0"/>
              <a:t>מושגים בעצים</a:t>
            </a:r>
          </a:p>
          <a:p>
            <a:pPr marL="1046232" lvl="2" indent="-342900"/>
            <a:r>
              <a:rPr lang="he-IL" dirty="0"/>
              <a:t>מגבלות המגדירות מבנה של עץ</a:t>
            </a:r>
          </a:p>
          <a:p>
            <a:pPr marL="1046232" lvl="2" indent="-342900"/>
            <a:r>
              <a:rPr lang="he-IL" dirty="0"/>
              <a:t>מגבלות המגדירות מבנה של עץ בינארי</a:t>
            </a:r>
          </a:p>
          <a:p>
            <a:pPr marL="1046232" lvl="2" indent="-342900"/>
            <a:r>
              <a:rPr lang="he-IL" dirty="0"/>
              <a:t>הגדרת מחלקה לייצוג חוליה בעץ בינארי</a:t>
            </a:r>
          </a:p>
          <a:p>
            <a:pPr marL="1046232" lvl="2" indent="-342900"/>
            <a:r>
              <a:rPr lang="he-IL" dirty="0"/>
              <a:t>מחלקה לייצוג גרפי של עץ בינארי מתוך </a:t>
            </a:r>
            <a:r>
              <a:rPr lang="en-US" dirty="0"/>
              <a:t>unit4.jar</a:t>
            </a:r>
            <a:endParaRPr lang="he-IL" dirty="0"/>
          </a:p>
          <a:p>
            <a:pPr marL="703332" lvl="2" indent="0">
              <a:buNone/>
            </a:pPr>
            <a:endParaRPr lang="he-IL" dirty="0"/>
          </a:p>
          <a:p>
            <a:pPr marL="646142" lvl="1" indent="-342900"/>
            <a:r>
              <a:rPr lang="he-IL" dirty="0"/>
              <a:t>צפי לשיעור הבא</a:t>
            </a:r>
          </a:p>
          <a:p>
            <a:pPr marL="1046232" lvl="2" indent="-342900"/>
            <a:r>
              <a:rPr lang="he-IL" dirty="0"/>
              <a:t>בנייה וחיבור של כמה חוליות בינאריות – בניית עץ בינארי</a:t>
            </a:r>
          </a:p>
          <a:p>
            <a:pPr marL="1046232" lvl="2" indent="-342900"/>
            <a:r>
              <a:rPr lang="he-IL" dirty="0"/>
              <a:t>שינוי ערכי צמתים שונים בעץ בינארי</a:t>
            </a:r>
          </a:p>
          <a:p>
            <a:pPr marL="1046232" lvl="2" indent="-342900"/>
            <a:r>
              <a:rPr lang="he-IL" dirty="0"/>
              <a:t>מחיקת צומת מעץ בינארי</a:t>
            </a:r>
          </a:p>
          <a:p>
            <a:pPr marL="1046232" lvl="2" indent="-342900"/>
            <a:r>
              <a:rPr lang="he-IL" dirty="0"/>
              <a:t>הוספת צומת לעץ בינארי</a:t>
            </a:r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1FB61F-34A4-4E4F-9496-8FB223D7EDC7}"/>
              </a:ext>
            </a:extLst>
          </p:cNvPr>
          <p:cNvSpPr txBox="1">
            <a:spLocks/>
          </p:cNvSpPr>
          <p:nvPr/>
        </p:nvSpPr>
        <p:spPr>
          <a:xfrm>
            <a:off x="8202102" y="1710443"/>
            <a:ext cx="2627191" cy="304981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6848" indent="0">
              <a:buNone/>
            </a:pPr>
            <a:endParaRPr lang="he-IL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5F8DD-760D-481A-9491-21CBC14AD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73" y="1891736"/>
            <a:ext cx="3825239" cy="268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11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7">
            <a:extLst>
              <a:ext uri="{FF2B5EF4-FFF2-40B4-BE49-F238E27FC236}">
                <a16:creationId xmlns:a16="http://schemas.microsoft.com/office/drawing/2014/main" id="{FA299B74-4899-42E8-A4AA-AF4B72C3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40" y="389346"/>
            <a:ext cx="9625352" cy="720000"/>
          </a:xfrm>
        </p:spPr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6" name="מציין מיקום טקסט 13">
            <a:extLst>
              <a:ext uri="{FF2B5EF4-FFF2-40B4-BE49-F238E27FC236}">
                <a16:creationId xmlns:a16="http://schemas.microsoft.com/office/drawing/2014/main" id="{A643F960-956B-4DE4-B13D-3FAADA364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1546396"/>
            <a:ext cx="11161453" cy="360000"/>
          </a:xfrm>
        </p:spPr>
        <p:txBody>
          <a:bodyPr anchor="t"/>
          <a:lstStyle/>
          <a:p>
            <a:r>
              <a:rPr lang="he-IL" sz="2800" dirty="0"/>
              <a:t>ביבליוגרפיה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CED9733-0A36-407F-9494-8B8D744E4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2668776"/>
            <a:ext cx="11161453" cy="2881264"/>
          </a:xfrm>
        </p:spPr>
        <p:txBody>
          <a:bodyPr/>
          <a:lstStyle/>
          <a:p>
            <a:pPr lvl="0"/>
            <a:r>
              <a:rPr lang="he-IL" dirty="0" err="1"/>
              <a:t>ברנדס</a:t>
            </a:r>
            <a:r>
              <a:rPr lang="he-IL" dirty="0"/>
              <a:t>, ע. (2007). עיצוב תוכנה מבוסס עצמים. ירושלים: המרכז להוראת המדעים ע"ש עמוס דה-שליט (</a:t>
            </a:r>
            <a:r>
              <a:rPr lang="he-IL" dirty="0" err="1"/>
              <a:t>מל"מ</a:t>
            </a:r>
            <a:r>
              <a:rPr lang="he-IL" dirty="0"/>
              <a:t>), האוניברסיטה העברית בירושלים.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8B563F-24CA-454A-B7ED-A52943492F5E}"/>
              </a:ext>
            </a:extLst>
          </p:cNvPr>
          <p:cNvSpPr/>
          <p:nvPr/>
        </p:nvSpPr>
        <p:spPr>
          <a:xfrm>
            <a:off x="12279398" y="0"/>
            <a:ext cx="2277745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מחקו שקופית זו  בסיום הכנת המצגת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3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מה למדנו עד היום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975F7-E60D-4DA0-B2D3-BD7C8AAECF0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B512DFA-6D21-48B1-8B45-F87C78A024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179835"/>
              </p:ext>
            </p:extLst>
          </p:nvPr>
        </p:nvGraphicFramePr>
        <p:xfrm>
          <a:off x="2782912" y="2674170"/>
          <a:ext cx="4700796" cy="1509660"/>
        </p:xfrm>
        <a:graphic>
          <a:graphicData uri="http://schemas.openxmlformats.org/drawingml/2006/table">
            <a:tbl>
              <a:tblPr rtl="1" bandRow="1">
                <a:effectLst/>
                <a:tableStyleId>{16D9F66E-5EB9-4882-86FB-DCBF35E3C3E4}</a:tableStyleId>
              </a:tblPr>
              <a:tblGrid>
                <a:gridCol w="1969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6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322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שרשרת חוליות</a:t>
                      </a:r>
                    </a:p>
                  </a:txBody>
                  <a:tcPr marL="122589" marR="122589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מחסנית</a:t>
                      </a:r>
                    </a:p>
                  </a:txBody>
                  <a:tcPr marL="122589" marR="122589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תור</a:t>
                      </a:r>
                    </a:p>
                  </a:txBody>
                  <a:tcPr marL="122589" marR="122589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עץ</a:t>
                      </a:r>
                    </a:p>
                  </a:txBody>
                  <a:tcPr marL="122589" marR="122589" anchor="ctr"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20">
                <a:tc gridSpan="5"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חוליה</a:t>
                      </a:r>
                    </a:p>
                  </a:txBody>
                  <a:tcPr marL="122589" marR="122589" anchor="ctr">
                    <a:cell3D prstMaterial="dkEdge">
                      <a:bevel/>
                      <a:lightRig rig="flood" dir="t"/>
                    </a:cell3D>
                    <a:blipFill dpi="0"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20"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רקורסיה</a:t>
                      </a:r>
                    </a:p>
                  </a:txBody>
                  <a:tcPr marL="122589" marR="122589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he-IL" sz="2000" b="1" dirty="0"/>
                        <a:t>יעילות</a:t>
                      </a:r>
                    </a:p>
                  </a:txBody>
                  <a:tcPr marL="122589" marR="122589" anchor="ctr"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 marL="122589" marR="122589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2874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e-IL" dirty="0"/>
              <a:t>סוף פרק 1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94593" y="3069431"/>
            <a:ext cx="9802813" cy="719138"/>
          </a:xfrm>
        </p:spPr>
        <p:txBody>
          <a:bodyPr>
            <a:normAutofit fontScale="90000"/>
          </a:bodyPr>
          <a:lstStyle/>
          <a:p>
            <a:r>
              <a:rPr lang="he-IL" dirty="0"/>
              <a:t>תודה על ההקשבה, ולהתראות בשיעור הבא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1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E466935-65B4-4FCF-8C8B-DB8D695A6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עץ כמבנה נתונים היררכי</a:t>
            </a:r>
          </a:p>
          <a:p>
            <a:r>
              <a:rPr lang="he-IL" dirty="0"/>
              <a:t>מושגים בעצים</a:t>
            </a:r>
          </a:p>
          <a:p>
            <a:r>
              <a:rPr lang="he-IL" dirty="0"/>
              <a:t>מגבלות המגדירות מבנה של עץ</a:t>
            </a:r>
          </a:p>
          <a:p>
            <a:r>
              <a:rPr lang="he-IL" dirty="0"/>
              <a:t>מגבלות המגדירות מבנה של עץ בינארי</a:t>
            </a:r>
          </a:p>
          <a:p>
            <a:r>
              <a:rPr lang="he-IL" dirty="0"/>
              <a:t>הגדרת מחלקה </a:t>
            </a:r>
            <a:r>
              <a:rPr lang="he-IL"/>
              <a:t>לייצוג צומת </a:t>
            </a:r>
            <a:r>
              <a:rPr lang="he-IL" dirty="0"/>
              <a:t>בעץ בינארי</a:t>
            </a:r>
            <a:endParaRPr lang="en-US" dirty="0"/>
          </a:p>
          <a:p>
            <a:r>
              <a:rPr lang="he-IL" dirty="0"/>
              <a:t>מחלקה לייצוג גרפי של עץ בינארי מתוך </a:t>
            </a:r>
            <a:r>
              <a:rPr lang="en-US" dirty="0"/>
              <a:t>unit4.jar</a:t>
            </a:r>
            <a:endParaRPr lang="he-IL" dirty="0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he-IL" dirty="0"/>
              <a:t>עץ כמבנה נתונים היררכי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מבנה היררכי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418B19-19BA-4345-9BB7-EDEA383F19C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78057324"/>
              </p:ext>
            </p:extLst>
          </p:nvPr>
        </p:nvGraphicFramePr>
        <p:xfrm>
          <a:off x="1027113" y="1709738"/>
          <a:ext cx="8212137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41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4FE75-9DB9-43CF-B24F-9FD1B58AA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5731D-285D-4059-A1D6-64ED3AC70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he-IL" dirty="0"/>
              <a:t>דוגמה לעץ המייצג מבנה היררכי</a:t>
            </a:r>
            <a:endParaRPr lang="en-US" dirty="0"/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FFF38472-C516-4729-AEB8-6394AC6EAEE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71978026"/>
              </p:ext>
            </p:extLst>
          </p:nvPr>
        </p:nvGraphicFramePr>
        <p:xfrm>
          <a:off x="7375933" y="2396365"/>
          <a:ext cx="3449790" cy="1744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18778DD-F84B-4A4A-A551-F2CE297A6E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8473" y="1710442"/>
            <a:ext cx="6819202" cy="532988"/>
          </a:xfrm>
          <a:prstGeom prst="rect">
            <a:avLst/>
          </a:prstGeom>
        </p:spPr>
      </p:pic>
      <p:sp>
        <p:nvSpPr>
          <p:cNvPr id="9" name="חץ: למטה 13">
            <a:extLst>
              <a:ext uri="{FF2B5EF4-FFF2-40B4-BE49-F238E27FC236}">
                <a16:creationId xmlns:a16="http://schemas.microsoft.com/office/drawing/2014/main" id="{861D7E53-3A81-4DE2-A454-00607B5529CE}"/>
              </a:ext>
            </a:extLst>
          </p:cNvPr>
          <p:cNvSpPr/>
          <p:nvPr/>
        </p:nvSpPr>
        <p:spPr>
          <a:xfrm>
            <a:off x="5061670" y="2499605"/>
            <a:ext cx="554182" cy="95134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433F9E-4D47-4CFA-BDA2-60701CB8057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9663" y="3603886"/>
            <a:ext cx="6179210" cy="249951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D0AF59E-BBC9-4777-8BD3-0941585A51BC}"/>
              </a:ext>
            </a:extLst>
          </p:cNvPr>
          <p:cNvSpPr txBox="1"/>
          <p:nvPr/>
        </p:nvSpPr>
        <p:spPr>
          <a:xfrm>
            <a:off x="1034962" y="6107832"/>
            <a:ext cx="61792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linkClick r:id="rId9"/>
              </a:rPr>
              <a:t>http://cse.net.technion.ac.il/files/2016/09/פרק10.pdf</a:t>
            </a:r>
            <a:endParaRPr lang="en-US" dirty="0"/>
          </a:p>
          <a:p>
            <a:pPr algn="l" rtl="0"/>
            <a:r>
              <a:rPr lang="he-IL" dirty="0"/>
              <a:t>עמוד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2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1AF3383C-197A-47B9-B15A-0DAF8B072A6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2344" r="29086"/>
          <a:stretch/>
        </p:blipFill>
        <p:spPr>
          <a:xfrm>
            <a:off x="5944030" y="1851452"/>
            <a:ext cx="2422730" cy="3185576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45D4D01-A381-4489-AD75-84A05B424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7795" y="1606544"/>
            <a:ext cx="3784170" cy="3675392"/>
          </a:xfrm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67F7D-1E47-4912-81C9-557A1C05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עצים בינאריים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B5A734-1009-445D-8B09-29058D1E796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025525"/>
            <a:ext cx="9802813" cy="431800"/>
          </a:xfrm>
        </p:spPr>
        <p:txBody>
          <a:bodyPr>
            <a:normAutofit fontScale="77500" lnSpcReduction="20000"/>
          </a:bodyPr>
          <a:lstStyle/>
          <a:p>
            <a:r>
              <a:rPr lang="he-IL" dirty="0"/>
              <a:t>דוגמאות נוספות לעץ המייצג מבנה היררכי</a:t>
            </a:r>
            <a:endParaRPr lang="en-US" dirty="0"/>
          </a:p>
        </p:txBody>
      </p:sp>
      <p:pic>
        <p:nvPicPr>
          <p:cNvPr id="1030" name="Picture 6">
            <a:hlinkClick r:id="rId3"/>
            <a:extLst>
              <a:ext uri="{FF2B5EF4-FFF2-40B4-BE49-F238E27FC236}">
                <a16:creationId xmlns:a16="http://schemas.microsoft.com/office/drawing/2014/main" id="{3721A353-5C0B-4E1C-8A98-C3A6DF646D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3" b="6665"/>
          <a:stretch/>
        </p:blipFill>
        <p:spPr bwMode="auto">
          <a:xfrm>
            <a:off x="-95137" y="1851452"/>
            <a:ext cx="5890034" cy="318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DE606CC-547A-482D-A96B-A66F56B40330}"/>
              </a:ext>
            </a:extLst>
          </p:cNvPr>
          <p:cNvSpPr txBox="1"/>
          <p:nvPr/>
        </p:nvSpPr>
        <p:spPr>
          <a:xfrm>
            <a:off x="85015" y="5806179"/>
            <a:ext cx="4816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linkClick r:id="rId5"/>
              </a:rPr>
              <a:t>https://he.wikipedia.org/wiki/מבנה_הארגון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33D032-D326-4609-95F2-3184C5455615}"/>
              </a:ext>
            </a:extLst>
          </p:cNvPr>
          <p:cNvSpPr txBox="1"/>
          <p:nvPr/>
        </p:nvSpPr>
        <p:spPr>
          <a:xfrm>
            <a:off x="5169115" y="5713846"/>
            <a:ext cx="31976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dirty="0">
                <a:hlinkClick r:id="rId6"/>
              </a:rPr>
              <a:t>http://cse.net.technion.ac.il/files/2016/09/פרק10.pdf</a:t>
            </a:r>
            <a:endParaRPr lang="en-US" dirty="0"/>
          </a:p>
          <a:p>
            <a:pPr algn="l" rtl="0"/>
            <a:r>
              <a:rPr lang="he-IL" dirty="0"/>
              <a:t>עמוד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7612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13237</TotalTime>
  <Words>1878</Words>
  <Application>Microsoft Macintosh PowerPoint</Application>
  <PresentationFormat>Widescreen</PresentationFormat>
  <Paragraphs>398</Paragraphs>
  <Slides>41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Consolas</vt:lpstr>
      <vt:lpstr>Varela Round</vt:lpstr>
      <vt:lpstr>ערכת נושא Office</vt:lpstr>
      <vt:lpstr>מערכת שידורים לאומית</vt:lpstr>
      <vt:lpstr>עצים בינאריים</vt:lpstr>
      <vt:lpstr>PowerPoint Presentation</vt:lpstr>
      <vt:lpstr>עצים בינאריים</vt:lpstr>
      <vt:lpstr>מה נלמד היום 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הפסקה ותרגול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עצים בינאריים</vt:lpstr>
      <vt:lpstr>unit4</vt:lpstr>
      <vt:lpstr>unit4</vt:lpstr>
      <vt:lpstr>עצים בינאריים</vt:lpstr>
      <vt:lpstr>עצים בינאריים</vt:lpstr>
      <vt:lpstr>תודה על ההקשבה, ולהתראות בשיעור הבא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Yuval Yadai</cp:lastModifiedBy>
  <cp:revision>199</cp:revision>
  <dcterms:created xsi:type="dcterms:W3CDTF">2020-03-15T19:13:03Z</dcterms:created>
  <dcterms:modified xsi:type="dcterms:W3CDTF">2020-08-10T14:48:32Z</dcterms:modified>
</cp:coreProperties>
</file>