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8.xml.rels><?xml version="1.0" encoding="UTF-8" standalone="yes"?>
<Relationships xmlns="http://schemas.openxmlformats.org/package/2006/relationships"><Relationship Id="rId1" Type="http://schemas.openxmlformats.org/officeDocument/2006/relationships/hyperlink" Target="anacej.asso.fr/"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14399A-3DFE-4103-873B-E1EB2A60BC5C}" type="doc">
      <dgm:prSet loTypeId="urn:microsoft.com/office/officeart/2005/8/layout/vList2" loCatId="list" qsTypeId="urn:microsoft.com/office/officeart/2005/8/quickstyle/simple1" qsCatId="simple" csTypeId="urn:microsoft.com/office/officeart/2005/8/colors/colorful2" csCatId="colorful" phldr="1"/>
      <dgm:spPr/>
      <dgm:t>
        <a:bodyPr/>
        <a:lstStyle/>
        <a:p>
          <a:pPr rtl="1"/>
          <a:endParaRPr lang="he-IL"/>
        </a:p>
      </dgm:t>
    </dgm:pt>
    <dgm:pt modelId="{D432DF80-E796-4591-AE66-3B0F83AB3D41}">
      <dgm:prSet phldrT="[טקסט]"/>
      <dgm:spPr/>
      <dgm:t>
        <a:bodyPr/>
        <a:lstStyle/>
        <a:p>
          <a:pPr rtl="1"/>
          <a:r>
            <a:rPr lang="he-IL" b="1" dirty="0" smtClean="0">
              <a:solidFill>
                <a:schemeClr val="tx1"/>
              </a:solidFill>
            </a:rPr>
            <a:t>מרחב התרחשות</a:t>
          </a:r>
          <a:endParaRPr lang="he-IL" b="1" dirty="0">
            <a:solidFill>
              <a:schemeClr val="tx1"/>
            </a:solidFill>
          </a:endParaRPr>
        </a:p>
      </dgm:t>
    </dgm:pt>
    <dgm:pt modelId="{AB4B63CF-9E7D-4C56-B34B-EDE05545EA6A}" type="parTrans" cxnId="{0ED440A1-D6F7-4966-BFFE-8E9C276239C1}">
      <dgm:prSet/>
      <dgm:spPr/>
      <dgm:t>
        <a:bodyPr/>
        <a:lstStyle/>
        <a:p>
          <a:pPr rtl="1"/>
          <a:endParaRPr lang="he-IL"/>
        </a:p>
      </dgm:t>
    </dgm:pt>
    <dgm:pt modelId="{69F9CC65-41DD-46BD-90B2-E7B29EA3A734}" type="sibTrans" cxnId="{0ED440A1-D6F7-4966-BFFE-8E9C276239C1}">
      <dgm:prSet/>
      <dgm:spPr/>
      <dgm:t>
        <a:bodyPr/>
        <a:lstStyle/>
        <a:p>
          <a:pPr rtl="1"/>
          <a:endParaRPr lang="he-IL"/>
        </a:p>
      </dgm:t>
    </dgm:pt>
    <dgm:pt modelId="{15B5412E-ECF4-40B5-A64A-9C9534DB75F8}">
      <dgm:prSet phldrT="[טקסט]"/>
      <dgm:spPr/>
      <dgm:t>
        <a:bodyPr/>
        <a:lstStyle/>
        <a:p>
          <a:pPr rtl="1"/>
          <a:endParaRPr lang="he-IL" dirty="0"/>
        </a:p>
      </dgm:t>
    </dgm:pt>
    <dgm:pt modelId="{D6D00DF1-19E1-41B7-83D3-14AC3A6BC992}" type="parTrans" cxnId="{48D79770-FEF9-468B-91D8-E27EA5DB45E0}">
      <dgm:prSet/>
      <dgm:spPr/>
      <dgm:t>
        <a:bodyPr/>
        <a:lstStyle/>
        <a:p>
          <a:pPr rtl="1"/>
          <a:endParaRPr lang="he-IL"/>
        </a:p>
      </dgm:t>
    </dgm:pt>
    <dgm:pt modelId="{5B8B6AE7-A083-4E3A-A847-64FC90A6F1D3}" type="sibTrans" cxnId="{48D79770-FEF9-468B-91D8-E27EA5DB45E0}">
      <dgm:prSet/>
      <dgm:spPr/>
      <dgm:t>
        <a:bodyPr/>
        <a:lstStyle/>
        <a:p>
          <a:pPr rtl="1"/>
          <a:endParaRPr lang="he-IL"/>
        </a:p>
      </dgm:t>
    </dgm:pt>
    <dgm:pt modelId="{3D773308-B783-426D-8157-3C8910606096}">
      <dgm:prSet phldrT="[טקסט]"/>
      <dgm:spPr/>
      <dgm:t>
        <a:bodyPr/>
        <a:lstStyle/>
        <a:p>
          <a:pPr rtl="1"/>
          <a:r>
            <a:rPr lang="he-IL" b="1" dirty="0" smtClean="0">
              <a:solidFill>
                <a:schemeClr val="tx1"/>
              </a:solidFill>
            </a:rPr>
            <a:t>תוכן הלימוד ואופן ההוראה-למידה</a:t>
          </a:r>
        </a:p>
        <a:p>
          <a:pPr rtl="1"/>
          <a:endParaRPr lang="he-IL" b="1" dirty="0">
            <a:solidFill>
              <a:schemeClr val="tx1"/>
            </a:solidFill>
          </a:endParaRPr>
        </a:p>
      </dgm:t>
    </dgm:pt>
    <dgm:pt modelId="{C56EEE08-90CB-41A7-81C9-3F083B5AE08D}" type="parTrans" cxnId="{EA0D7DEB-2A80-4705-8CCA-52C63D6739AC}">
      <dgm:prSet/>
      <dgm:spPr/>
      <dgm:t>
        <a:bodyPr/>
        <a:lstStyle/>
        <a:p>
          <a:pPr rtl="1"/>
          <a:endParaRPr lang="he-IL"/>
        </a:p>
      </dgm:t>
    </dgm:pt>
    <dgm:pt modelId="{7B52B7F7-E5E1-47D9-82B6-3F38048FCC16}" type="sibTrans" cxnId="{EA0D7DEB-2A80-4705-8CCA-52C63D6739AC}">
      <dgm:prSet/>
      <dgm:spPr/>
      <dgm:t>
        <a:bodyPr/>
        <a:lstStyle/>
        <a:p>
          <a:pPr rtl="1"/>
          <a:endParaRPr lang="he-IL"/>
        </a:p>
      </dgm:t>
    </dgm:pt>
    <dgm:pt modelId="{C907A99D-32B1-4CC4-8FB4-E545BB426607}">
      <dgm:prSet phldrT="[טקסט]" phldr="1"/>
      <dgm:spPr/>
      <dgm:t>
        <a:bodyPr/>
        <a:lstStyle/>
        <a:p>
          <a:pPr rtl="1"/>
          <a:endParaRPr lang="he-IL"/>
        </a:p>
      </dgm:t>
    </dgm:pt>
    <dgm:pt modelId="{65C38D7D-D607-4490-9D48-AE5FB3B4E59B}" type="parTrans" cxnId="{5E8BB487-98D5-4B89-8286-99B88BB5FB2E}">
      <dgm:prSet/>
      <dgm:spPr/>
      <dgm:t>
        <a:bodyPr/>
        <a:lstStyle/>
        <a:p>
          <a:pPr rtl="1"/>
          <a:endParaRPr lang="he-IL"/>
        </a:p>
      </dgm:t>
    </dgm:pt>
    <dgm:pt modelId="{27DDFB5A-E635-41B7-9D16-4A5B4AD79DE9}" type="sibTrans" cxnId="{5E8BB487-98D5-4B89-8286-99B88BB5FB2E}">
      <dgm:prSet/>
      <dgm:spPr/>
      <dgm:t>
        <a:bodyPr/>
        <a:lstStyle/>
        <a:p>
          <a:pPr rtl="1"/>
          <a:endParaRPr lang="he-IL"/>
        </a:p>
      </dgm:t>
    </dgm:pt>
    <dgm:pt modelId="{1659C256-AE1D-4F10-8CB3-349221765BA9}">
      <dgm:prSet/>
      <dgm:spPr/>
      <dgm:t>
        <a:bodyPr/>
        <a:lstStyle/>
        <a:p>
          <a:pPr rtl="1"/>
          <a:r>
            <a:rPr lang="he-IL" b="1" dirty="0" smtClean="0">
              <a:solidFill>
                <a:schemeClr val="tx1"/>
              </a:solidFill>
            </a:rPr>
            <a:t>אפשרויות הבחירה של הלומדים</a:t>
          </a:r>
          <a:endParaRPr lang="he-IL" b="1" dirty="0">
            <a:solidFill>
              <a:schemeClr val="tx1"/>
            </a:solidFill>
          </a:endParaRPr>
        </a:p>
      </dgm:t>
    </dgm:pt>
    <dgm:pt modelId="{183013FB-868C-4B25-8890-427B7FC28F9F}" type="parTrans" cxnId="{6550D385-7EBF-4DFD-9E5A-A394B4FC82BD}">
      <dgm:prSet/>
      <dgm:spPr/>
      <dgm:t>
        <a:bodyPr/>
        <a:lstStyle/>
        <a:p>
          <a:pPr rtl="1"/>
          <a:endParaRPr lang="he-IL"/>
        </a:p>
      </dgm:t>
    </dgm:pt>
    <dgm:pt modelId="{D03DD2AC-6852-43C7-AA61-EC4628BEA6D4}" type="sibTrans" cxnId="{6550D385-7EBF-4DFD-9E5A-A394B4FC82BD}">
      <dgm:prSet/>
      <dgm:spPr/>
      <dgm:t>
        <a:bodyPr/>
        <a:lstStyle/>
        <a:p>
          <a:pPr rtl="1"/>
          <a:endParaRPr lang="he-IL"/>
        </a:p>
      </dgm:t>
    </dgm:pt>
    <dgm:pt modelId="{9C010853-8757-4242-9FCB-99E1347C3D4F}">
      <dgm:prSet/>
      <dgm:spPr/>
      <dgm:t>
        <a:bodyPr/>
        <a:lstStyle/>
        <a:p>
          <a:pPr rtl="1"/>
          <a:r>
            <a:rPr lang="he-IL" b="1" dirty="0" smtClean="0">
              <a:solidFill>
                <a:schemeClr val="tx1"/>
              </a:solidFill>
            </a:rPr>
            <a:t>מטרת הלמידה והערכתה</a:t>
          </a:r>
          <a:endParaRPr lang="he-IL" b="1" dirty="0">
            <a:solidFill>
              <a:schemeClr val="tx1"/>
            </a:solidFill>
          </a:endParaRPr>
        </a:p>
      </dgm:t>
    </dgm:pt>
    <dgm:pt modelId="{5F68ED65-2635-4C1F-882F-5F540276E206}" type="parTrans" cxnId="{40FEDC85-D7B2-444A-BDBA-DAAF8F0258C4}">
      <dgm:prSet/>
      <dgm:spPr/>
      <dgm:t>
        <a:bodyPr/>
        <a:lstStyle/>
        <a:p>
          <a:pPr rtl="1"/>
          <a:endParaRPr lang="he-IL"/>
        </a:p>
      </dgm:t>
    </dgm:pt>
    <dgm:pt modelId="{9EDDF54E-E283-4118-9A3E-7EE251AB4082}" type="sibTrans" cxnId="{40FEDC85-D7B2-444A-BDBA-DAAF8F0258C4}">
      <dgm:prSet/>
      <dgm:spPr/>
      <dgm:t>
        <a:bodyPr/>
        <a:lstStyle/>
        <a:p>
          <a:pPr rtl="1"/>
          <a:endParaRPr lang="he-IL"/>
        </a:p>
      </dgm:t>
    </dgm:pt>
    <dgm:pt modelId="{37BA7FA4-BC35-40C7-8DD2-DBBEC18D5D28}" type="pres">
      <dgm:prSet presAssocID="{2414399A-3DFE-4103-873B-E1EB2A60BC5C}" presName="linear" presStyleCnt="0">
        <dgm:presLayoutVars>
          <dgm:animLvl val="lvl"/>
          <dgm:resizeHandles val="exact"/>
        </dgm:presLayoutVars>
      </dgm:prSet>
      <dgm:spPr/>
      <dgm:t>
        <a:bodyPr/>
        <a:lstStyle/>
        <a:p>
          <a:pPr rtl="1"/>
          <a:endParaRPr lang="he-IL"/>
        </a:p>
      </dgm:t>
    </dgm:pt>
    <dgm:pt modelId="{3C357F0A-F17C-4AEC-A51B-BD020CCC2870}" type="pres">
      <dgm:prSet presAssocID="{D432DF80-E796-4591-AE66-3B0F83AB3D41}" presName="parentText" presStyleLbl="node1" presStyleIdx="0" presStyleCnt="4" custLinFactNeighborX="-528" custLinFactNeighborY="97214">
        <dgm:presLayoutVars>
          <dgm:chMax val="0"/>
          <dgm:bulletEnabled val="1"/>
        </dgm:presLayoutVars>
      </dgm:prSet>
      <dgm:spPr/>
      <dgm:t>
        <a:bodyPr/>
        <a:lstStyle/>
        <a:p>
          <a:pPr rtl="1"/>
          <a:endParaRPr lang="he-IL"/>
        </a:p>
      </dgm:t>
    </dgm:pt>
    <dgm:pt modelId="{AB53232E-48BB-428C-A608-9404656A07A5}" type="pres">
      <dgm:prSet presAssocID="{D432DF80-E796-4591-AE66-3B0F83AB3D41}" presName="childText" presStyleLbl="revTx" presStyleIdx="0" presStyleCnt="2">
        <dgm:presLayoutVars>
          <dgm:bulletEnabled val="1"/>
        </dgm:presLayoutVars>
      </dgm:prSet>
      <dgm:spPr/>
      <dgm:t>
        <a:bodyPr/>
        <a:lstStyle/>
        <a:p>
          <a:pPr rtl="1"/>
          <a:endParaRPr lang="he-IL"/>
        </a:p>
      </dgm:t>
    </dgm:pt>
    <dgm:pt modelId="{CFF4C04D-2808-4BD4-9A4D-43858A333487}" type="pres">
      <dgm:prSet presAssocID="{3D773308-B783-426D-8157-3C8910606096}" presName="parentText" presStyleLbl="node1" presStyleIdx="1" presStyleCnt="4">
        <dgm:presLayoutVars>
          <dgm:chMax val="0"/>
          <dgm:bulletEnabled val="1"/>
        </dgm:presLayoutVars>
      </dgm:prSet>
      <dgm:spPr/>
      <dgm:t>
        <a:bodyPr/>
        <a:lstStyle/>
        <a:p>
          <a:pPr rtl="1"/>
          <a:endParaRPr lang="he-IL"/>
        </a:p>
      </dgm:t>
    </dgm:pt>
    <dgm:pt modelId="{1F14F846-1EBC-4777-B42E-3D074CD6CA7F}" type="pres">
      <dgm:prSet presAssocID="{3D773308-B783-426D-8157-3C8910606096}" presName="childText" presStyleLbl="revTx" presStyleIdx="1" presStyleCnt="2">
        <dgm:presLayoutVars>
          <dgm:bulletEnabled val="1"/>
        </dgm:presLayoutVars>
      </dgm:prSet>
      <dgm:spPr/>
      <dgm:t>
        <a:bodyPr/>
        <a:lstStyle/>
        <a:p>
          <a:pPr rtl="1"/>
          <a:endParaRPr lang="he-IL"/>
        </a:p>
      </dgm:t>
    </dgm:pt>
    <dgm:pt modelId="{337C3FB9-2477-41C6-8EB3-E97FCA32C1EB}" type="pres">
      <dgm:prSet presAssocID="{9C010853-8757-4242-9FCB-99E1347C3D4F}" presName="parentText" presStyleLbl="node1" presStyleIdx="2" presStyleCnt="4" custLinFactY="-27879" custLinFactNeighborX="-352" custLinFactNeighborY="-100000">
        <dgm:presLayoutVars>
          <dgm:chMax val="0"/>
          <dgm:bulletEnabled val="1"/>
        </dgm:presLayoutVars>
      </dgm:prSet>
      <dgm:spPr/>
      <dgm:t>
        <a:bodyPr/>
        <a:lstStyle/>
        <a:p>
          <a:pPr rtl="1"/>
          <a:endParaRPr lang="he-IL"/>
        </a:p>
      </dgm:t>
    </dgm:pt>
    <dgm:pt modelId="{B4EEAB12-60CA-4F7D-98C8-AD274B763A86}" type="pres">
      <dgm:prSet presAssocID="{9EDDF54E-E283-4118-9A3E-7EE251AB4082}" presName="spacer" presStyleCnt="0"/>
      <dgm:spPr/>
    </dgm:pt>
    <dgm:pt modelId="{78700E8B-058C-4E60-8FCF-DD59E2BEB4AD}" type="pres">
      <dgm:prSet presAssocID="{1659C256-AE1D-4F10-8CB3-349221765BA9}" presName="parentText" presStyleLbl="node1" presStyleIdx="3" presStyleCnt="4" custLinFactY="-33797" custLinFactNeighborY="-100000">
        <dgm:presLayoutVars>
          <dgm:chMax val="0"/>
          <dgm:bulletEnabled val="1"/>
        </dgm:presLayoutVars>
      </dgm:prSet>
      <dgm:spPr/>
      <dgm:t>
        <a:bodyPr/>
        <a:lstStyle/>
        <a:p>
          <a:pPr rtl="1"/>
          <a:endParaRPr lang="he-IL"/>
        </a:p>
      </dgm:t>
    </dgm:pt>
  </dgm:ptLst>
  <dgm:cxnLst>
    <dgm:cxn modelId="{DE3D72B1-76A1-4426-88EC-EFAE529C7C04}" type="presOf" srcId="{9C010853-8757-4242-9FCB-99E1347C3D4F}" destId="{337C3FB9-2477-41C6-8EB3-E97FCA32C1EB}" srcOrd="0" destOrd="0" presId="urn:microsoft.com/office/officeart/2005/8/layout/vList2"/>
    <dgm:cxn modelId="{48D79770-FEF9-468B-91D8-E27EA5DB45E0}" srcId="{D432DF80-E796-4591-AE66-3B0F83AB3D41}" destId="{15B5412E-ECF4-40B5-A64A-9C9534DB75F8}" srcOrd="0" destOrd="0" parTransId="{D6D00DF1-19E1-41B7-83D3-14AC3A6BC992}" sibTransId="{5B8B6AE7-A083-4E3A-A847-64FC90A6F1D3}"/>
    <dgm:cxn modelId="{5E8BB487-98D5-4B89-8286-99B88BB5FB2E}" srcId="{3D773308-B783-426D-8157-3C8910606096}" destId="{C907A99D-32B1-4CC4-8FB4-E545BB426607}" srcOrd="0" destOrd="0" parTransId="{65C38D7D-D607-4490-9D48-AE5FB3B4E59B}" sibTransId="{27DDFB5A-E635-41B7-9D16-4A5B4AD79DE9}"/>
    <dgm:cxn modelId="{09D5ECDD-93A1-40A8-B242-AF562B20D369}" type="presOf" srcId="{3D773308-B783-426D-8157-3C8910606096}" destId="{CFF4C04D-2808-4BD4-9A4D-43858A333487}" srcOrd="0" destOrd="0" presId="urn:microsoft.com/office/officeart/2005/8/layout/vList2"/>
    <dgm:cxn modelId="{EA0D7DEB-2A80-4705-8CCA-52C63D6739AC}" srcId="{2414399A-3DFE-4103-873B-E1EB2A60BC5C}" destId="{3D773308-B783-426D-8157-3C8910606096}" srcOrd="1" destOrd="0" parTransId="{C56EEE08-90CB-41A7-81C9-3F083B5AE08D}" sibTransId="{7B52B7F7-E5E1-47D9-82B6-3F38048FCC16}"/>
    <dgm:cxn modelId="{4E2F8B07-7505-4A51-BD73-06A3895CECF9}" type="presOf" srcId="{2414399A-3DFE-4103-873B-E1EB2A60BC5C}" destId="{37BA7FA4-BC35-40C7-8DD2-DBBEC18D5D28}" srcOrd="0" destOrd="0" presId="urn:microsoft.com/office/officeart/2005/8/layout/vList2"/>
    <dgm:cxn modelId="{40FEDC85-D7B2-444A-BDBA-DAAF8F0258C4}" srcId="{2414399A-3DFE-4103-873B-E1EB2A60BC5C}" destId="{9C010853-8757-4242-9FCB-99E1347C3D4F}" srcOrd="2" destOrd="0" parTransId="{5F68ED65-2635-4C1F-882F-5F540276E206}" sibTransId="{9EDDF54E-E283-4118-9A3E-7EE251AB4082}"/>
    <dgm:cxn modelId="{8D89C0AE-A222-43C6-9567-7FEA4EC3FA15}" type="presOf" srcId="{15B5412E-ECF4-40B5-A64A-9C9534DB75F8}" destId="{AB53232E-48BB-428C-A608-9404656A07A5}" srcOrd="0" destOrd="0" presId="urn:microsoft.com/office/officeart/2005/8/layout/vList2"/>
    <dgm:cxn modelId="{F409568E-B8B4-43D7-85F7-F952DCCF20CC}" type="presOf" srcId="{D432DF80-E796-4591-AE66-3B0F83AB3D41}" destId="{3C357F0A-F17C-4AEC-A51B-BD020CCC2870}" srcOrd="0" destOrd="0" presId="urn:microsoft.com/office/officeart/2005/8/layout/vList2"/>
    <dgm:cxn modelId="{9E955337-CE94-4030-9572-C48FEE683490}" type="presOf" srcId="{1659C256-AE1D-4F10-8CB3-349221765BA9}" destId="{78700E8B-058C-4E60-8FCF-DD59E2BEB4AD}" srcOrd="0" destOrd="0" presId="urn:microsoft.com/office/officeart/2005/8/layout/vList2"/>
    <dgm:cxn modelId="{0ED440A1-D6F7-4966-BFFE-8E9C276239C1}" srcId="{2414399A-3DFE-4103-873B-E1EB2A60BC5C}" destId="{D432DF80-E796-4591-AE66-3B0F83AB3D41}" srcOrd="0" destOrd="0" parTransId="{AB4B63CF-9E7D-4C56-B34B-EDE05545EA6A}" sibTransId="{69F9CC65-41DD-46BD-90B2-E7B29EA3A734}"/>
    <dgm:cxn modelId="{19A0994C-8761-4A67-B3E2-8E78CFEE9B8D}" type="presOf" srcId="{C907A99D-32B1-4CC4-8FB4-E545BB426607}" destId="{1F14F846-1EBC-4777-B42E-3D074CD6CA7F}" srcOrd="0" destOrd="0" presId="urn:microsoft.com/office/officeart/2005/8/layout/vList2"/>
    <dgm:cxn modelId="{6550D385-7EBF-4DFD-9E5A-A394B4FC82BD}" srcId="{2414399A-3DFE-4103-873B-E1EB2A60BC5C}" destId="{1659C256-AE1D-4F10-8CB3-349221765BA9}" srcOrd="3" destOrd="0" parTransId="{183013FB-868C-4B25-8890-427B7FC28F9F}" sibTransId="{D03DD2AC-6852-43C7-AA61-EC4628BEA6D4}"/>
    <dgm:cxn modelId="{7A3475F2-A8CC-440D-8E58-4132D5CBE08A}" type="presParOf" srcId="{37BA7FA4-BC35-40C7-8DD2-DBBEC18D5D28}" destId="{3C357F0A-F17C-4AEC-A51B-BD020CCC2870}" srcOrd="0" destOrd="0" presId="urn:microsoft.com/office/officeart/2005/8/layout/vList2"/>
    <dgm:cxn modelId="{E9E119A9-4CCF-42A5-89F8-076A84BCD453}" type="presParOf" srcId="{37BA7FA4-BC35-40C7-8DD2-DBBEC18D5D28}" destId="{AB53232E-48BB-428C-A608-9404656A07A5}" srcOrd="1" destOrd="0" presId="urn:microsoft.com/office/officeart/2005/8/layout/vList2"/>
    <dgm:cxn modelId="{BCD919E3-623D-4FB5-BDAC-D1A26DB491E1}" type="presParOf" srcId="{37BA7FA4-BC35-40C7-8DD2-DBBEC18D5D28}" destId="{CFF4C04D-2808-4BD4-9A4D-43858A333487}" srcOrd="2" destOrd="0" presId="urn:microsoft.com/office/officeart/2005/8/layout/vList2"/>
    <dgm:cxn modelId="{8651BFA1-60E9-446B-9EB8-CDE7A81FB14F}" type="presParOf" srcId="{37BA7FA4-BC35-40C7-8DD2-DBBEC18D5D28}" destId="{1F14F846-1EBC-4777-B42E-3D074CD6CA7F}" srcOrd="3" destOrd="0" presId="urn:microsoft.com/office/officeart/2005/8/layout/vList2"/>
    <dgm:cxn modelId="{37B39F76-98D7-4CAE-97B5-EFE8EF38FA1C}" type="presParOf" srcId="{37BA7FA4-BC35-40C7-8DD2-DBBEC18D5D28}" destId="{337C3FB9-2477-41C6-8EB3-E97FCA32C1EB}" srcOrd="4" destOrd="0" presId="urn:microsoft.com/office/officeart/2005/8/layout/vList2"/>
    <dgm:cxn modelId="{C94F35B4-2BA2-4528-B968-1EAB659C8F27}" type="presParOf" srcId="{37BA7FA4-BC35-40C7-8DD2-DBBEC18D5D28}" destId="{B4EEAB12-60CA-4F7D-98C8-AD274B763A86}" srcOrd="5" destOrd="0" presId="urn:microsoft.com/office/officeart/2005/8/layout/vList2"/>
    <dgm:cxn modelId="{2DE5F160-B996-4299-82E5-54F9FC0CFDC8}" type="presParOf" srcId="{37BA7FA4-BC35-40C7-8DD2-DBBEC18D5D28}" destId="{78700E8B-058C-4E60-8FCF-DD59E2BEB4A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ACFA3E-046E-495F-BBA1-4FF954D3AFDA}" type="doc">
      <dgm:prSet loTypeId="urn:microsoft.com/office/officeart/2005/8/layout/hProcess3" loCatId="process" qsTypeId="urn:microsoft.com/office/officeart/2005/8/quickstyle/3d1" qsCatId="3D" csTypeId="urn:microsoft.com/office/officeart/2005/8/colors/accent1_2" csCatId="accent1"/>
      <dgm:spPr/>
      <dgm:t>
        <a:bodyPr/>
        <a:lstStyle/>
        <a:p>
          <a:pPr rtl="1"/>
          <a:endParaRPr lang="he-IL"/>
        </a:p>
      </dgm:t>
    </dgm:pt>
    <dgm:pt modelId="{B870657A-D0DF-4B14-B8CA-0799D32DBD8A}">
      <dgm:prSet/>
      <dgm:spPr/>
      <dgm:t>
        <a:bodyPr/>
        <a:lstStyle/>
        <a:p>
          <a:pPr rtl="1"/>
          <a:r>
            <a:rPr lang="he-IL" b="1" dirty="0" smtClean="0">
              <a:solidFill>
                <a:schemeClr val="tx1"/>
              </a:solidFill>
            </a:rPr>
            <a:t>החינוך הבלתי פורמלי הוא חלק בלתי נפרד מתוכנית הלימודים הרשמית הבסיסית באוסטרליה. נוסף על פעולות החינוך הבלתי פורמלי המאורגנות על ידי הממשלה, צומחות גם יוזמות שאינן ממשלתיות, וארגונים עצמאים תומכים בתוכניות ומיזמים שונים באמצעות תקצובם. </a:t>
          </a:r>
          <a:endParaRPr lang="x-none" b="1" dirty="0">
            <a:solidFill>
              <a:schemeClr val="tx1"/>
            </a:solidFill>
          </a:endParaRPr>
        </a:p>
      </dgm:t>
    </dgm:pt>
    <dgm:pt modelId="{5227730D-D118-48AE-AFE3-EE7A30FD64C6}" type="parTrans" cxnId="{245FF422-BA1E-455F-9490-6B2746A486D1}">
      <dgm:prSet/>
      <dgm:spPr/>
      <dgm:t>
        <a:bodyPr/>
        <a:lstStyle/>
        <a:p>
          <a:pPr rtl="1"/>
          <a:endParaRPr lang="he-IL"/>
        </a:p>
      </dgm:t>
    </dgm:pt>
    <dgm:pt modelId="{3D5B17FE-478D-4312-A3F3-700CB9AEBED9}" type="sibTrans" cxnId="{245FF422-BA1E-455F-9490-6B2746A486D1}">
      <dgm:prSet/>
      <dgm:spPr/>
      <dgm:t>
        <a:bodyPr/>
        <a:lstStyle/>
        <a:p>
          <a:pPr rtl="1"/>
          <a:endParaRPr lang="he-IL"/>
        </a:p>
      </dgm:t>
    </dgm:pt>
    <dgm:pt modelId="{017BD7A5-7593-4385-B22F-1AC4F9C882A5}" type="pres">
      <dgm:prSet presAssocID="{B1ACFA3E-046E-495F-BBA1-4FF954D3AFDA}" presName="Name0" presStyleCnt="0">
        <dgm:presLayoutVars>
          <dgm:dir/>
          <dgm:animLvl val="lvl"/>
          <dgm:resizeHandles val="exact"/>
        </dgm:presLayoutVars>
      </dgm:prSet>
      <dgm:spPr/>
      <dgm:t>
        <a:bodyPr/>
        <a:lstStyle/>
        <a:p>
          <a:pPr rtl="1"/>
          <a:endParaRPr lang="he-IL"/>
        </a:p>
      </dgm:t>
    </dgm:pt>
    <dgm:pt modelId="{BCAC76F0-BB4F-42F5-8C65-1BA1C39E97A9}" type="pres">
      <dgm:prSet presAssocID="{B1ACFA3E-046E-495F-BBA1-4FF954D3AFDA}" presName="dummy" presStyleCnt="0"/>
      <dgm:spPr/>
    </dgm:pt>
    <dgm:pt modelId="{43D20CB1-3247-498C-B93B-CA267D9A25FC}" type="pres">
      <dgm:prSet presAssocID="{B1ACFA3E-046E-495F-BBA1-4FF954D3AFDA}" presName="linH" presStyleCnt="0"/>
      <dgm:spPr/>
    </dgm:pt>
    <dgm:pt modelId="{18306D1B-6411-42CD-A7E8-D9F93DF46A5C}" type="pres">
      <dgm:prSet presAssocID="{B1ACFA3E-046E-495F-BBA1-4FF954D3AFDA}" presName="padding1" presStyleCnt="0"/>
      <dgm:spPr/>
    </dgm:pt>
    <dgm:pt modelId="{E5E068DE-7D44-4B25-BECF-05E6F7DD57FE}" type="pres">
      <dgm:prSet presAssocID="{B870657A-D0DF-4B14-B8CA-0799D32DBD8A}" presName="linV" presStyleCnt="0"/>
      <dgm:spPr/>
    </dgm:pt>
    <dgm:pt modelId="{662F6C08-6E69-4894-86B8-0F633396A236}" type="pres">
      <dgm:prSet presAssocID="{B870657A-D0DF-4B14-B8CA-0799D32DBD8A}" presName="spVertical1" presStyleCnt="0"/>
      <dgm:spPr/>
    </dgm:pt>
    <dgm:pt modelId="{B8FA39C8-BD99-42C3-AA3E-EBD8B8D8EC32}" type="pres">
      <dgm:prSet presAssocID="{B870657A-D0DF-4B14-B8CA-0799D32DBD8A}" presName="parTx" presStyleLbl="revTx" presStyleIdx="0" presStyleCnt="1">
        <dgm:presLayoutVars>
          <dgm:chMax val="0"/>
          <dgm:chPref val="0"/>
          <dgm:bulletEnabled val="1"/>
        </dgm:presLayoutVars>
      </dgm:prSet>
      <dgm:spPr/>
      <dgm:t>
        <a:bodyPr/>
        <a:lstStyle/>
        <a:p>
          <a:pPr rtl="1"/>
          <a:endParaRPr lang="he-IL"/>
        </a:p>
      </dgm:t>
    </dgm:pt>
    <dgm:pt modelId="{0EDE60DE-0EA9-4949-90A4-2830280C8B8F}" type="pres">
      <dgm:prSet presAssocID="{B870657A-D0DF-4B14-B8CA-0799D32DBD8A}" presName="spVertical2" presStyleCnt="0"/>
      <dgm:spPr/>
    </dgm:pt>
    <dgm:pt modelId="{7BA452FB-3D46-4A6F-BFC0-58FEED8C5404}" type="pres">
      <dgm:prSet presAssocID="{B870657A-D0DF-4B14-B8CA-0799D32DBD8A}" presName="spVertical3" presStyleCnt="0"/>
      <dgm:spPr/>
    </dgm:pt>
    <dgm:pt modelId="{FECD373E-08CF-4125-B3AB-60EFEB8379A2}" type="pres">
      <dgm:prSet presAssocID="{B1ACFA3E-046E-495F-BBA1-4FF954D3AFDA}" presName="padding2" presStyleCnt="0"/>
      <dgm:spPr/>
    </dgm:pt>
    <dgm:pt modelId="{786DFA1B-BA69-4265-A6B7-F9F84852CDC0}" type="pres">
      <dgm:prSet presAssocID="{B1ACFA3E-046E-495F-BBA1-4FF954D3AFDA}" presName="negArrow" presStyleCnt="0"/>
      <dgm:spPr/>
    </dgm:pt>
    <dgm:pt modelId="{97BF7469-08B0-4762-BEAA-EB9D57480CF9}" type="pres">
      <dgm:prSet presAssocID="{B1ACFA3E-046E-495F-BBA1-4FF954D3AFDA}" presName="backgroundArrow" presStyleLbl="node1" presStyleIdx="0" presStyleCnt="1"/>
      <dgm:spPr/>
    </dgm:pt>
  </dgm:ptLst>
  <dgm:cxnLst>
    <dgm:cxn modelId="{E33095EE-998C-4275-917D-28A20FE7266C}" type="presOf" srcId="{B870657A-D0DF-4B14-B8CA-0799D32DBD8A}" destId="{B8FA39C8-BD99-42C3-AA3E-EBD8B8D8EC32}" srcOrd="0" destOrd="0" presId="urn:microsoft.com/office/officeart/2005/8/layout/hProcess3"/>
    <dgm:cxn modelId="{F9712FA1-18D8-4CC3-B81D-27A926522A97}" type="presOf" srcId="{B1ACFA3E-046E-495F-BBA1-4FF954D3AFDA}" destId="{017BD7A5-7593-4385-B22F-1AC4F9C882A5}" srcOrd="0" destOrd="0" presId="urn:microsoft.com/office/officeart/2005/8/layout/hProcess3"/>
    <dgm:cxn modelId="{245FF422-BA1E-455F-9490-6B2746A486D1}" srcId="{B1ACFA3E-046E-495F-BBA1-4FF954D3AFDA}" destId="{B870657A-D0DF-4B14-B8CA-0799D32DBD8A}" srcOrd="0" destOrd="0" parTransId="{5227730D-D118-48AE-AFE3-EE7A30FD64C6}" sibTransId="{3D5B17FE-478D-4312-A3F3-700CB9AEBED9}"/>
    <dgm:cxn modelId="{1E179A26-4A6B-4BF9-999A-FBBE3BA27F64}" type="presParOf" srcId="{017BD7A5-7593-4385-B22F-1AC4F9C882A5}" destId="{BCAC76F0-BB4F-42F5-8C65-1BA1C39E97A9}" srcOrd="0" destOrd="0" presId="urn:microsoft.com/office/officeart/2005/8/layout/hProcess3"/>
    <dgm:cxn modelId="{156FD07F-6953-4DE2-9AA8-E83791415150}" type="presParOf" srcId="{017BD7A5-7593-4385-B22F-1AC4F9C882A5}" destId="{43D20CB1-3247-498C-B93B-CA267D9A25FC}" srcOrd="1" destOrd="0" presId="urn:microsoft.com/office/officeart/2005/8/layout/hProcess3"/>
    <dgm:cxn modelId="{9424E3B7-BA63-496A-B09E-7311B7D17A0A}" type="presParOf" srcId="{43D20CB1-3247-498C-B93B-CA267D9A25FC}" destId="{18306D1B-6411-42CD-A7E8-D9F93DF46A5C}" srcOrd="0" destOrd="0" presId="urn:microsoft.com/office/officeart/2005/8/layout/hProcess3"/>
    <dgm:cxn modelId="{52D1ECA9-3CC4-499D-846C-E65909A6BE8C}" type="presParOf" srcId="{43D20CB1-3247-498C-B93B-CA267D9A25FC}" destId="{E5E068DE-7D44-4B25-BECF-05E6F7DD57FE}" srcOrd="1" destOrd="0" presId="urn:microsoft.com/office/officeart/2005/8/layout/hProcess3"/>
    <dgm:cxn modelId="{AE8EBBC2-40C2-400A-B8CC-031BAD415B90}" type="presParOf" srcId="{E5E068DE-7D44-4B25-BECF-05E6F7DD57FE}" destId="{662F6C08-6E69-4894-86B8-0F633396A236}" srcOrd="0" destOrd="0" presId="urn:microsoft.com/office/officeart/2005/8/layout/hProcess3"/>
    <dgm:cxn modelId="{7E12E4A0-1FC8-4EE4-8015-5FDF62B6BC8B}" type="presParOf" srcId="{E5E068DE-7D44-4B25-BECF-05E6F7DD57FE}" destId="{B8FA39C8-BD99-42C3-AA3E-EBD8B8D8EC32}" srcOrd="1" destOrd="0" presId="urn:microsoft.com/office/officeart/2005/8/layout/hProcess3"/>
    <dgm:cxn modelId="{7075D230-90F9-4CAD-98D2-10105F10FB07}" type="presParOf" srcId="{E5E068DE-7D44-4B25-BECF-05E6F7DD57FE}" destId="{0EDE60DE-0EA9-4949-90A4-2830280C8B8F}" srcOrd="2" destOrd="0" presId="urn:microsoft.com/office/officeart/2005/8/layout/hProcess3"/>
    <dgm:cxn modelId="{827F53A3-6ABD-49AB-BEAB-FEC7218FE139}" type="presParOf" srcId="{E5E068DE-7D44-4B25-BECF-05E6F7DD57FE}" destId="{7BA452FB-3D46-4A6F-BFC0-58FEED8C5404}" srcOrd="3" destOrd="0" presId="urn:microsoft.com/office/officeart/2005/8/layout/hProcess3"/>
    <dgm:cxn modelId="{63D5B9E0-F965-4E3D-9241-84677CD16BFC}" type="presParOf" srcId="{43D20CB1-3247-498C-B93B-CA267D9A25FC}" destId="{FECD373E-08CF-4125-B3AB-60EFEB8379A2}" srcOrd="2" destOrd="0" presId="urn:microsoft.com/office/officeart/2005/8/layout/hProcess3"/>
    <dgm:cxn modelId="{23D3C1CC-9DE7-4E0B-BEEB-25C795F06A7D}" type="presParOf" srcId="{43D20CB1-3247-498C-B93B-CA267D9A25FC}" destId="{786DFA1B-BA69-4265-A6B7-F9F84852CDC0}" srcOrd="3" destOrd="0" presId="urn:microsoft.com/office/officeart/2005/8/layout/hProcess3"/>
    <dgm:cxn modelId="{45AD5D25-2FC4-46B5-84BD-B42B16FF2059}" type="presParOf" srcId="{43D20CB1-3247-498C-B93B-CA267D9A25FC}" destId="{97BF7469-08B0-4762-BEAA-EB9D57480CF9}" srcOrd="4"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BB2851-326E-4C34-8407-A9A8A4FAA606}" type="doc">
      <dgm:prSet loTypeId="urn:microsoft.com/office/officeart/2005/8/layout/cycle6" loCatId="cycle" qsTypeId="urn:microsoft.com/office/officeart/2005/8/quickstyle/3d1" qsCatId="3D" csTypeId="urn:microsoft.com/office/officeart/2005/8/colors/colorful1" csCatId="colorful" phldr="1"/>
      <dgm:spPr/>
      <dgm:t>
        <a:bodyPr/>
        <a:lstStyle/>
        <a:p>
          <a:pPr rtl="1"/>
          <a:endParaRPr lang="he-IL"/>
        </a:p>
      </dgm:t>
    </dgm:pt>
    <dgm:pt modelId="{0EF4EE06-A82F-4B71-A16C-2EB2C7FA79A9}">
      <dgm:prSet phldrT="[טקסט]"/>
      <dgm:spPr/>
      <dgm:t>
        <a:bodyPr/>
        <a:lstStyle/>
        <a:p>
          <a:pPr rtl="1"/>
          <a:r>
            <a:rPr lang="he-IL" b="1" dirty="0" smtClean="0">
              <a:solidFill>
                <a:schemeClr val="tx1"/>
              </a:solidFill>
            </a:rPr>
            <a:t>פעילות חברתית בנושא אקלים</a:t>
          </a:r>
          <a:endParaRPr lang="he-IL" b="1" dirty="0">
            <a:solidFill>
              <a:schemeClr val="tx1"/>
            </a:solidFill>
          </a:endParaRPr>
        </a:p>
      </dgm:t>
    </dgm:pt>
    <dgm:pt modelId="{BDC2D37F-FCF0-49BE-9E3C-C83AF6838E26}" type="parTrans" cxnId="{6F6AADEE-D527-42D4-AF26-837AD799617C}">
      <dgm:prSet/>
      <dgm:spPr/>
      <dgm:t>
        <a:bodyPr/>
        <a:lstStyle/>
        <a:p>
          <a:pPr rtl="1"/>
          <a:endParaRPr lang="he-IL"/>
        </a:p>
      </dgm:t>
    </dgm:pt>
    <dgm:pt modelId="{B4711048-14A2-42E2-9432-FBF22AFD1CF7}" type="sibTrans" cxnId="{6F6AADEE-D527-42D4-AF26-837AD799617C}">
      <dgm:prSet/>
      <dgm:spPr/>
      <dgm:t>
        <a:bodyPr/>
        <a:lstStyle/>
        <a:p>
          <a:pPr rtl="1"/>
          <a:endParaRPr lang="he-IL"/>
        </a:p>
      </dgm:t>
    </dgm:pt>
    <dgm:pt modelId="{FE967F55-1FA9-453F-9A9B-6403BC144D6F}">
      <dgm:prSet phldrT="[טקסט]"/>
      <dgm:spPr/>
      <dgm:t>
        <a:bodyPr/>
        <a:lstStyle/>
        <a:p>
          <a:pPr rtl="1"/>
          <a:r>
            <a:rPr lang="he-IL" b="1" dirty="0" smtClean="0">
              <a:solidFill>
                <a:schemeClr val="tx1"/>
              </a:solidFill>
            </a:rPr>
            <a:t>מניעת אלימות נוער</a:t>
          </a:r>
          <a:endParaRPr lang="he-IL" b="1" dirty="0">
            <a:solidFill>
              <a:schemeClr val="tx1"/>
            </a:solidFill>
          </a:endParaRPr>
        </a:p>
      </dgm:t>
    </dgm:pt>
    <dgm:pt modelId="{D78D0C72-F129-4DC5-A653-E62C1FDBA2A1}" type="parTrans" cxnId="{BC5C7E09-7362-49A6-8E91-8C9C1B7813CB}">
      <dgm:prSet/>
      <dgm:spPr/>
      <dgm:t>
        <a:bodyPr/>
        <a:lstStyle/>
        <a:p>
          <a:pPr rtl="1"/>
          <a:endParaRPr lang="he-IL"/>
        </a:p>
      </dgm:t>
    </dgm:pt>
    <dgm:pt modelId="{B4077EBE-C480-4352-9F56-226EC0C80D7C}" type="sibTrans" cxnId="{BC5C7E09-7362-49A6-8E91-8C9C1B7813CB}">
      <dgm:prSet/>
      <dgm:spPr/>
      <dgm:t>
        <a:bodyPr/>
        <a:lstStyle/>
        <a:p>
          <a:pPr rtl="1"/>
          <a:endParaRPr lang="he-IL"/>
        </a:p>
      </dgm:t>
    </dgm:pt>
    <dgm:pt modelId="{760E5FAB-84B7-4543-B38A-D9076D769E32}">
      <dgm:prSet phldrT="[טקסט]"/>
      <dgm:spPr/>
      <dgm:t>
        <a:bodyPr/>
        <a:lstStyle/>
        <a:p>
          <a:pPr rtl="1"/>
          <a:r>
            <a:rPr lang="he-IL" b="1" dirty="0" smtClean="0">
              <a:solidFill>
                <a:schemeClr val="tx1"/>
              </a:solidFill>
            </a:rPr>
            <a:t>פורום הצעירים האוסטרלים</a:t>
          </a:r>
          <a:endParaRPr lang="he-IL" b="1" dirty="0">
            <a:solidFill>
              <a:schemeClr val="tx1"/>
            </a:solidFill>
          </a:endParaRPr>
        </a:p>
      </dgm:t>
    </dgm:pt>
    <dgm:pt modelId="{3CDEC41E-9151-4B17-9C6A-9E3C9A2D313F}" type="parTrans" cxnId="{AFE144C3-8CFB-461C-9FBA-1EF34426F9EB}">
      <dgm:prSet/>
      <dgm:spPr/>
      <dgm:t>
        <a:bodyPr/>
        <a:lstStyle/>
        <a:p>
          <a:pPr rtl="1"/>
          <a:endParaRPr lang="he-IL"/>
        </a:p>
      </dgm:t>
    </dgm:pt>
    <dgm:pt modelId="{32CCEDD3-3652-4136-98A0-FCEA9D24BE48}" type="sibTrans" cxnId="{AFE144C3-8CFB-461C-9FBA-1EF34426F9EB}">
      <dgm:prSet/>
      <dgm:spPr/>
      <dgm:t>
        <a:bodyPr/>
        <a:lstStyle/>
        <a:p>
          <a:pPr rtl="1"/>
          <a:endParaRPr lang="he-IL"/>
        </a:p>
      </dgm:t>
    </dgm:pt>
    <dgm:pt modelId="{4693BC22-C5C8-4931-8B81-ADDF8E88BD06}">
      <dgm:prSet phldrT="[טקסט]"/>
      <dgm:spPr/>
      <dgm:t>
        <a:bodyPr/>
        <a:lstStyle/>
        <a:p>
          <a:pPr rtl="1"/>
          <a:r>
            <a:rPr lang="he-IL" b="1" dirty="0" smtClean="0">
              <a:solidFill>
                <a:schemeClr val="tx1"/>
              </a:solidFill>
            </a:rPr>
            <a:t>תנועות נוער</a:t>
          </a:r>
          <a:endParaRPr lang="he-IL" b="1" dirty="0">
            <a:solidFill>
              <a:schemeClr val="tx1"/>
            </a:solidFill>
          </a:endParaRPr>
        </a:p>
      </dgm:t>
    </dgm:pt>
    <dgm:pt modelId="{F01E33A0-2EAF-4A03-B783-623324E17F1A}" type="parTrans" cxnId="{45E60607-3428-4CE1-AD85-FCF442776F8B}">
      <dgm:prSet/>
      <dgm:spPr/>
      <dgm:t>
        <a:bodyPr/>
        <a:lstStyle/>
        <a:p>
          <a:pPr rtl="1"/>
          <a:endParaRPr lang="he-IL"/>
        </a:p>
      </dgm:t>
    </dgm:pt>
    <dgm:pt modelId="{BA364583-D355-49F2-BABF-178D3C6A07F6}" type="sibTrans" cxnId="{45E60607-3428-4CE1-AD85-FCF442776F8B}">
      <dgm:prSet/>
      <dgm:spPr/>
      <dgm:t>
        <a:bodyPr/>
        <a:lstStyle/>
        <a:p>
          <a:pPr rtl="1"/>
          <a:endParaRPr lang="he-IL"/>
        </a:p>
      </dgm:t>
    </dgm:pt>
    <dgm:pt modelId="{FD6EAE41-B7F5-4AF3-BD4D-EC057BA61EF1}" type="pres">
      <dgm:prSet presAssocID="{E7BB2851-326E-4C34-8407-A9A8A4FAA606}" presName="cycle" presStyleCnt="0">
        <dgm:presLayoutVars>
          <dgm:dir/>
          <dgm:resizeHandles val="exact"/>
        </dgm:presLayoutVars>
      </dgm:prSet>
      <dgm:spPr/>
      <dgm:t>
        <a:bodyPr/>
        <a:lstStyle/>
        <a:p>
          <a:pPr rtl="1"/>
          <a:endParaRPr lang="he-IL"/>
        </a:p>
      </dgm:t>
    </dgm:pt>
    <dgm:pt modelId="{AC013A96-DDE7-4432-9457-7D4F64B27457}" type="pres">
      <dgm:prSet presAssocID="{0EF4EE06-A82F-4B71-A16C-2EB2C7FA79A9}" presName="node" presStyleLbl="node1" presStyleIdx="0" presStyleCnt="4" custRadScaleRad="63004" custRadScaleInc="13153">
        <dgm:presLayoutVars>
          <dgm:bulletEnabled val="1"/>
        </dgm:presLayoutVars>
      </dgm:prSet>
      <dgm:spPr/>
      <dgm:t>
        <a:bodyPr/>
        <a:lstStyle/>
        <a:p>
          <a:pPr rtl="1"/>
          <a:endParaRPr lang="he-IL"/>
        </a:p>
      </dgm:t>
    </dgm:pt>
    <dgm:pt modelId="{B755EE53-64F8-4F6A-B372-4E16757F42C4}" type="pres">
      <dgm:prSet presAssocID="{0EF4EE06-A82F-4B71-A16C-2EB2C7FA79A9}" presName="spNode" presStyleCnt="0"/>
      <dgm:spPr/>
    </dgm:pt>
    <dgm:pt modelId="{1EBA521B-192A-4AD9-866F-13487C176D95}" type="pres">
      <dgm:prSet presAssocID="{B4711048-14A2-42E2-9432-FBF22AFD1CF7}" presName="sibTrans" presStyleLbl="sibTrans1D1" presStyleIdx="0" presStyleCnt="4"/>
      <dgm:spPr/>
      <dgm:t>
        <a:bodyPr/>
        <a:lstStyle/>
        <a:p>
          <a:pPr rtl="1"/>
          <a:endParaRPr lang="he-IL"/>
        </a:p>
      </dgm:t>
    </dgm:pt>
    <dgm:pt modelId="{C22376F2-672B-4BED-A7AC-C199053EEC9B}" type="pres">
      <dgm:prSet presAssocID="{FE967F55-1FA9-453F-9A9B-6403BC144D6F}" presName="node" presStyleLbl="node1" presStyleIdx="1" presStyleCnt="4" custRadScaleRad="114048" custRadScaleInc="-106082">
        <dgm:presLayoutVars>
          <dgm:bulletEnabled val="1"/>
        </dgm:presLayoutVars>
      </dgm:prSet>
      <dgm:spPr/>
      <dgm:t>
        <a:bodyPr/>
        <a:lstStyle/>
        <a:p>
          <a:pPr rtl="1"/>
          <a:endParaRPr lang="he-IL"/>
        </a:p>
      </dgm:t>
    </dgm:pt>
    <dgm:pt modelId="{95D977B1-C074-49CF-AB6E-24CD16CB5752}" type="pres">
      <dgm:prSet presAssocID="{FE967F55-1FA9-453F-9A9B-6403BC144D6F}" presName="spNode" presStyleCnt="0"/>
      <dgm:spPr/>
    </dgm:pt>
    <dgm:pt modelId="{9FE701B4-2AA2-4954-A130-02687DCEFEEB}" type="pres">
      <dgm:prSet presAssocID="{B4077EBE-C480-4352-9F56-226EC0C80D7C}" presName="sibTrans" presStyleLbl="sibTrans1D1" presStyleIdx="1" presStyleCnt="4"/>
      <dgm:spPr/>
      <dgm:t>
        <a:bodyPr/>
        <a:lstStyle/>
        <a:p>
          <a:pPr rtl="1"/>
          <a:endParaRPr lang="he-IL"/>
        </a:p>
      </dgm:t>
    </dgm:pt>
    <dgm:pt modelId="{AF375479-BA29-489E-AC0A-B9A04ADD4B2E}" type="pres">
      <dgm:prSet presAssocID="{760E5FAB-84B7-4543-B38A-D9076D769E32}" presName="node" presStyleLbl="node1" presStyleIdx="2" presStyleCnt="4" custRadScaleRad="120636" custRadScaleInc="-198777">
        <dgm:presLayoutVars>
          <dgm:bulletEnabled val="1"/>
        </dgm:presLayoutVars>
      </dgm:prSet>
      <dgm:spPr/>
      <dgm:t>
        <a:bodyPr/>
        <a:lstStyle/>
        <a:p>
          <a:pPr rtl="1"/>
          <a:endParaRPr lang="he-IL"/>
        </a:p>
      </dgm:t>
    </dgm:pt>
    <dgm:pt modelId="{4CF9229B-70EA-4D09-8AEB-E5C53576E016}" type="pres">
      <dgm:prSet presAssocID="{760E5FAB-84B7-4543-B38A-D9076D769E32}" presName="spNode" presStyleCnt="0"/>
      <dgm:spPr/>
    </dgm:pt>
    <dgm:pt modelId="{844179EF-C48F-49BB-92B7-54F57922891B}" type="pres">
      <dgm:prSet presAssocID="{32CCEDD3-3652-4136-98A0-FCEA9D24BE48}" presName="sibTrans" presStyleLbl="sibTrans1D1" presStyleIdx="2" presStyleCnt="4"/>
      <dgm:spPr/>
      <dgm:t>
        <a:bodyPr/>
        <a:lstStyle/>
        <a:p>
          <a:pPr rtl="1"/>
          <a:endParaRPr lang="he-IL"/>
        </a:p>
      </dgm:t>
    </dgm:pt>
    <dgm:pt modelId="{BEC887ED-CD76-4AB3-8743-16D4E5AC5091}" type="pres">
      <dgm:prSet presAssocID="{4693BC22-C5C8-4931-8B81-ADDF8E88BD06}" presName="node" presStyleLbl="node1" presStyleIdx="3" presStyleCnt="4" custRadScaleRad="62583" custRadScaleInc="-333611">
        <dgm:presLayoutVars>
          <dgm:bulletEnabled val="1"/>
        </dgm:presLayoutVars>
      </dgm:prSet>
      <dgm:spPr/>
      <dgm:t>
        <a:bodyPr/>
        <a:lstStyle/>
        <a:p>
          <a:pPr rtl="1"/>
          <a:endParaRPr lang="he-IL"/>
        </a:p>
      </dgm:t>
    </dgm:pt>
    <dgm:pt modelId="{A7A75613-3CE4-4D84-86D1-644C3B97C788}" type="pres">
      <dgm:prSet presAssocID="{4693BC22-C5C8-4931-8B81-ADDF8E88BD06}" presName="spNode" presStyleCnt="0"/>
      <dgm:spPr/>
    </dgm:pt>
    <dgm:pt modelId="{E6787463-E2AF-4E6C-A622-214AC9AB2E35}" type="pres">
      <dgm:prSet presAssocID="{BA364583-D355-49F2-BABF-178D3C6A07F6}" presName="sibTrans" presStyleLbl="sibTrans1D1" presStyleIdx="3" presStyleCnt="4"/>
      <dgm:spPr/>
      <dgm:t>
        <a:bodyPr/>
        <a:lstStyle/>
        <a:p>
          <a:pPr rtl="1"/>
          <a:endParaRPr lang="he-IL"/>
        </a:p>
      </dgm:t>
    </dgm:pt>
  </dgm:ptLst>
  <dgm:cxnLst>
    <dgm:cxn modelId="{6ABF9889-264A-47D9-BD9E-B14825C8C108}" type="presOf" srcId="{0EF4EE06-A82F-4B71-A16C-2EB2C7FA79A9}" destId="{AC013A96-DDE7-4432-9457-7D4F64B27457}" srcOrd="0" destOrd="0" presId="urn:microsoft.com/office/officeart/2005/8/layout/cycle6"/>
    <dgm:cxn modelId="{D832A18A-ECAC-41F4-BA82-427808544A93}" type="presOf" srcId="{BA364583-D355-49F2-BABF-178D3C6A07F6}" destId="{E6787463-E2AF-4E6C-A622-214AC9AB2E35}" srcOrd="0" destOrd="0" presId="urn:microsoft.com/office/officeart/2005/8/layout/cycle6"/>
    <dgm:cxn modelId="{35D617BF-63EE-4A5A-97F8-4C5D18E72198}" type="presOf" srcId="{4693BC22-C5C8-4931-8B81-ADDF8E88BD06}" destId="{BEC887ED-CD76-4AB3-8743-16D4E5AC5091}" srcOrd="0" destOrd="0" presId="urn:microsoft.com/office/officeart/2005/8/layout/cycle6"/>
    <dgm:cxn modelId="{45E60607-3428-4CE1-AD85-FCF442776F8B}" srcId="{E7BB2851-326E-4C34-8407-A9A8A4FAA606}" destId="{4693BC22-C5C8-4931-8B81-ADDF8E88BD06}" srcOrd="3" destOrd="0" parTransId="{F01E33A0-2EAF-4A03-B783-623324E17F1A}" sibTransId="{BA364583-D355-49F2-BABF-178D3C6A07F6}"/>
    <dgm:cxn modelId="{06F5D26D-6961-479E-9DFC-FC07D387D3E5}" type="presOf" srcId="{32CCEDD3-3652-4136-98A0-FCEA9D24BE48}" destId="{844179EF-C48F-49BB-92B7-54F57922891B}" srcOrd="0" destOrd="0" presId="urn:microsoft.com/office/officeart/2005/8/layout/cycle6"/>
    <dgm:cxn modelId="{7FB75024-3803-4322-864D-20EB3C55DE10}" type="presOf" srcId="{B4077EBE-C480-4352-9F56-226EC0C80D7C}" destId="{9FE701B4-2AA2-4954-A130-02687DCEFEEB}" srcOrd="0" destOrd="0" presId="urn:microsoft.com/office/officeart/2005/8/layout/cycle6"/>
    <dgm:cxn modelId="{FFD5F645-1DF4-4CCF-86C9-DDF92F81A4DD}" type="presOf" srcId="{760E5FAB-84B7-4543-B38A-D9076D769E32}" destId="{AF375479-BA29-489E-AC0A-B9A04ADD4B2E}" srcOrd="0" destOrd="0" presId="urn:microsoft.com/office/officeart/2005/8/layout/cycle6"/>
    <dgm:cxn modelId="{F48B6274-2DD7-4B1B-BAE6-D411D32416C2}" type="presOf" srcId="{E7BB2851-326E-4C34-8407-A9A8A4FAA606}" destId="{FD6EAE41-B7F5-4AF3-BD4D-EC057BA61EF1}" srcOrd="0" destOrd="0" presId="urn:microsoft.com/office/officeart/2005/8/layout/cycle6"/>
    <dgm:cxn modelId="{6F6AADEE-D527-42D4-AF26-837AD799617C}" srcId="{E7BB2851-326E-4C34-8407-A9A8A4FAA606}" destId="{0EF4EE06-A82F-4B71-A16C-2EB2C7FA79A9}" srcOrd="0" destOrd="0" parTransId="{BDC2D37F-FCF0-49BE-9E3C-C83AF6838E26}" sibTransId="{B4711048-14A2-42E2-9432-FBF22AFD1CF7}"/>
    <dgm:cxn modelId="{AFE144C3-8CFB-461C-9FBA-1EF34426F9EB}" srcId="{E7BB2851-326E-4C34-8407-A9A8A4FAA606}" destId="{760E5FAB-84B7-4543-B38A-D9076D769E32}" srcOrd="2" destOrd="0" parTransId="{3CDEC41E-9151-4B17-9C6A-9E3C9A2D313F}" sibTransId="{32CCEDD3-3652-4136-98A0-FCEA9D24BE48}"/>
    <dgm:cxn modelId="{0BCB1AB8-68AA-4FF0-AE84-EE99C4F1777C}" type="presOf" srcId="{FE967F55-1FA9-453F-9A9B-6403BC144D6F}" destId="{C22376F2-672B-4BED-A7AC-C199053EEC9B}" srcOrd="0" destOrd="0" presId="urn:microsoft.com/office/officeart/2005/8/layout/cycle6"/>
    <dgm:cxn modelId="{051CA425-8C55-426A-A51F-06ECF2EDFE94}" type="presOf" srcId="{B4711048-14A2-42E2-9432-FBF22AFD1CF7}" destId="{1EBA521B-192A-4AD9-866F-13487C176D95}" srcOrd="0" destOrd="0" presId="urn:microsoft.com/office/officeart/2005/8/layout/cycle6"/>
    <dgm:cxn modelId="{BC5C7E09-7362-49A6-8E91-8C9C1B7813CB}" srcId="{E7BB2851-326E-4C34-8407-A9A8A4FAA606}" destId="{FE967F55-1FA9-453F-9A9B-6403BC144D6F}" srcOrd="1" destOrd="0" parTransId="{D78D0C72-F129-4DC5-A653-E62C1FDBA2A1}" sibTransId="{B4077EBE-C480-4352-9F56-226EC0C80D7C}"/>
    <dgm:cxn modelId="{F475D371-BA3D-4B05-8ED5-59141DC4EEC6}" type="presParOf" srcId="{FD6EAE41-B7F5-4AF3-BD4D-EC057BA61EF1}" destId="{AC013A96-DDE7-4432-9457-7D4F64B27457}" srcOrd="0" destOrd="0" presId="urn:microsoft.com/office/officeart/2005/8/layout/cycle6"/>
    <dgm:cxn modelId="{A031CA57-8197-466C-8691-1A46A802B099}" type="presParOf" srcId="{FD6EAE41-B7F5-4AF3-BD4D-EC057BA61EF1}" destId="{B755EE53-64F8-4F6A-B372-4E16757F42C4}" srcOrd="1" destOrd="0" presId="urn:microsoft.com/office/officeart/2005/8/layout/cycle6"/>
    <dgm:cxn modelId="{06D4453F-449F-4075-A594-C23843485C4C}" type="presParOf" srcId="{FD6EAE41-B7F5-4AF3-BD4D-EC057BA61EF1}" destId="{1EBA521B-192A-4AD9-866F-13487C176D95}" srcOrd="2" destOrd="0" presId="urn:microsoft.com/office/officeart/2005/8/layout/cycle6"/>
    <dgm:cxn modelId="{5ED8117B-22DC-4073-99DF-536E1B217E82}" type="presParOf" srcId="{FD6EAE41-B7F5-4AF3-BD4D-EC057BA61EF1}" destId="{C22376F2-672B-4BED-A7AC-C199053EEC9B}" srcOrd="3" destOrd="0" presId="urn:microsoft.com/office/officeart/2005/8/layout/cycle6"/>
    <dgm:cxn modelId="{74227A8C-2CDB-4576-9473-D2153F2120B5}" type="presParOf" srcId="{FD6EAE41-B7F5-4AF3-BD4D-EC057BA61EF1}" destId="{95D977B1-C074-49CF-AB6E-24CD16CB5752}" srcOrd="4" destOrd="0" presId="urn:microsoft.com/office/officeart/2005/8/layout/cycle6"/>
    <dgm:cxn modelId="{AA62C773-4FA4-4699-B31B-ED2A4E4AD4C5}" type="presParOf" srcId="{FD6EAE41-B7F5-4AF3-BD4D-EC057BA61EF1}" destId="{9FE701B4-2AA2-4954-A130-02687DCEFEEB}" srcOrd="5" destOrd="0" presId="urn:microsoft.com/office/officeart/2005/8/layout/cycle6"/>
    <dgm:cxn modelId="{4C447743-4EB3-459C-A41D-1BF554EFC7A3}" type="presParOf" srcId="{FD6EAE41-B7F5-4AF3-BD4D-EC057BA61EF1}" destId="{AF375479-BA29-489E-AC0A-B9A04ADD4B2E}" srcOrd="6" destOrd="0" presId="urn:microsoft.com/office/officeart/2005/8/layout/cycle6"/>
    <dgm:cxn modelId="{1E123167-31DA-43E3-BC8B-8D486133D983}" type="presParOf" srcId="{FD6EAE41-B7F5-4AF3-BD4D-EC057BA61EF1}" destId="{4CF9229B-70EA-4D09-8AEB-E5C53576E016}" srcOrd="7" destOrd="0" presId="urn:microsoft.com/office/officeart/2005/8/layout/cycle6"/>
    <dgm:cxn modelId="{2F77C076-0ACC-4409-B58F-7790B4FCF960}" type="presParOf" srcId="{FD6EAE41-B7F5-4AF3-BD4D-EC057BA61EF1}" destId="{844179EF-C48F-49BB-92B7-54F57922891B}" srcOrd="8" destOrd="0" presId="urn:microsoft.com/office/officeart/2005/8/layout/cycle6"/>
    <dgm:cxn modelId="{BE6D7E6E-B1F8-47B7-B60E-4182F3C1D473}" type="presParOf" srcId="{FD6EAE41-B7F5-4AF3-BD4D-EC057BA61EF1}" destId="{BEC887ED-CD76-4AB3-8743-16D4E5AC5091}" srcOrd="9" destOrd="0" presId="urn:microsoft.com/office/officeart/2005/8/layout/cycle6"/>
    <dgm:cxn modelId="{15F82887-1904-451A-BEC9-61F6684A70A1}" type="presParOf" srcId="{FD6EAE41-B7F5-4AF3-BD4D-EC057BA61EF1}" destId="{A7A75613-3CE4-4D84-86D1-644C3B97C788}" srcOrd="10" destOrd="0" presId="urn:microsoft.com/office/officeart/2005/8/layout/cycle6"/>
    <dgm:cxn modelId="{B1FFDE14-A8E5-49BC-8DB7-005F554CA75B}" type="presParOf" srcId="{FD6EAE41-B7F5-4AF3-BD4D-EC057BA61EF1}" destId="{E6787463-E2AF-4E6C-A622-214AC9AB2E35}" srcOrd="11" destOrd="0" presId="urn:microsoft.com/office/officeart/2005/8/layout/cycle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234F6D-B754-4127-AB83-28580D0E06A8}" type="doc">
      <dgm:prSet loTypeId="urn:microsoft.com/office/officeart/2005/8/layout/cycle6" loCatId="cycle" qsTypeId="urn:microsoft.com/office/officeart/2005/8/quickstyle/3d1" qsCatId="3D" csTypeId="urn:microsoft.com/office/officeart/2005/8/colors/colorful1" csCatId="colorful" phldr="1"/>
      <dgm:spPr/>
      <dgm:t>
        <a:bodyPr/>
        <a:lstStyle/>
        <a:p>
          <a:pPr rtl="1"/>
          <a:endParaRPr lang="he-IL"/>
        </a:p>
      </dgm:t>
    </dgm:pt>
    <dgm:pt modelId="{8ECA64D0-6DF7-4184-9DDC-A739DC6F6F9D}">
      <dgm:prSet phldrT="[טקסט]"/>
      <dgm:spPr/>
      <dgm:t>
        <a:bodyPr/>
        <a:lstStyle/>
        <a:p>
          <a:pPr rtl="1"/>
          <a:r>
            <a:rPr lang="he-IL" b="1" dirty="0" smtClean="0">
              <a:solidFill>
                <a:schemeClr val="tx1"/>
              </a:solidFill>
            </a:rPr>
            <a:t>רשת יזמות בהוראה</a:t>
          </a:r>
          <a:endParaRPr lang="he-IL" b="1" dirty="0">
            <a:solidFill>
              <a:schemeClr val="tx1"/>
            </a:solidFill>
          </a:endParaRPr>
        </a:p>
      </dgm:t>
    </dgm:pt>
    <dgm:pt modelId="{33FBDA9C-E090-4AEE-9B11-5E13EC03EC1E}" type="parTrans" cxnId="{AC77CCF6-86C4-4C8D-8475-F8BC68F8E8C2}">
      <dgm:prSet/>
      <dgm:spPr/>
      <dgm:t>
        <a:bodyPr/>
        <a:lstStyle/>
        <a:p>
          <a:pPr rtl="1"/>
          <a:endParaRPr lang="he-IL"/>
        </a:p>
      </dgm:t>
    </dgm:pt>
    <dgm:pt modelId="{37F48D73-39CC-40EC-B42C-C3C1E3D04EA8}" type="sibTrans" cxnId="{AC77CCF6-86C4-4C8D-8475-F8BC68F8E8C2}">
      <dgm:prSet/>
      <dgm:spPr/>
      <dgm:t>
        <a:bodyPr/>
        <a:lstStyle/>
        <a:p>
          <a:pPr rtl="1"/>
          <a:endParaRPr lang="he-IL"/>
        </a:p>
      </dgm:t>
    </dgm:pt>
    <dgm:pt modelId="{EF63C9FE-3DB5-4806-A3A3-19A8865CD95A}">
      <dgm:prSet phldrT="[טקסט]"/>
      <dgm:spPr/>
      <dgm:t>
        <a:bodyPr/>
        <a:lstStyle/>
        <a:p>
          <a:pPr rtl="1"/>
          <a:r>
            <a:rPr lang="he-IL" b="1" dirty="0" err="1" smtClean="0">
              <a:solidFill>
                <a:schemeClr val="tx1"/>
              </a:solidFill>
            </a:rPr>
            <a:t>תוכנית</a:t>
          </a:r>
          <a:r>
            <a:rPr lang="he-IL" b="1" dirty="0" smtClean="0">
              <a:solidFill>
                <a:schemeClr val="tx1"/>
              </a:solidFill>
            </a:rPr>
            <a:t> "אח גדול, אחות גדולה"</a:t>
          </a:r>
          <a:endParaRPr lang="he-IL" b="1" dirty="0">
            <a:solidFill>
              <a:schemeClr val="tx1"/>
            </a:solidFill>
          </a:endParaRPr>
        </a:p>
      </dgm:t>
    </dgm:pt>
    <dgm:pt modelId="{9A7F10F4-E007-43BE-9B8A-84A191D22D06}" type="parTrans" cxnId="{31122D2C-0FA9-4F6A-956F-B31DC1890895}">
      <dgm:prSet/>
      <dgm:spPr/>
      <dgm:t>
        <a:bodyPr/>
        <a:lstStyle/>
        <a:p>
          <a:pPr rtl="1"/>
          <a:endParaRPr lang="he-IL"/>
        </a:p>
      </dgm:t>
    </dgm:pt>
    <dgm:pt modelId="{77052458-DEA3-4130-B4D3-A3BC4346A4E3}" type="sibTrans" cxnId="{31122D2C-0FA9-4F6A-956F-B31DC1890895}">
      <dgm:prSet/>
      <dgm:spPr/>
      <dgm:t>
        <a:bodyPr/>
        <a:lstStyle/>
        <a:p>
          <a:pPr rtl="1"/>
          <a:endParaRPr lang="he-IL"/>
        </a:p>
      </dgm:t>
    </dgm:pt>
    <dgm:pt modelId="{78AA40F4-B4EB-4A39-8F64-A01E6489619A}">
      <dgm:prSet phldrT="[טקסט]"/>
      <dgm:spPr/>
      <dgm:t>
        <a:bodyPr/>
        <a:lstStyle/>
        <a:p>
          <a:pPr rtl="1"/>
          <a:r>
            <a:rPr lang="he-IL" b="1" dirty="0" smtClean="0">
              <a:solidFill>
                <a:schemeClr val="tx1"/>
              </a:solidFill>
            </a:rPr>
            <a:t>מועצות תלמידים</a:t>
          </a:r>
          <a:endParaRPr lang="he-IL" b="1" dirty="0">
            <a:solidFill>
              <a:schemeClr val="tx1"/>
            </a:solidFill>
          </a:endParaRPr>
        </a:p>
      </dgm:t>
    </dgm:pt>
    <dgm:pt modelId="{EA25A7E0-7D20-4F86-AB9E-B6E0FC65B3BC}" type="parTrans" cxnId="{B11FC34D-3087-4E7F-8A15-EBD2345EFE40}">
      <dgm:prSet/>
      <dgm:spPr/>
      <dgm:t>
        <a:bodyPr/>
        <a:lstStyle/>
        <a:p>
          <a:pPr rtl="1"/>
          <a:endParaRPr lang="he-IL"/>
        </a:p>
      </dgm:t>
    </dgm:pt>
    <dgm:pt modelId="{BE7C4395-8A56-41CF-A49C-80242CFEC7EF}" type="sibTrans" cxnId="{B11FC34D-3087-4E7F-8A15-EBD2345EFE40}">
      <dgm:prSet/>
      <dgm:spPr/>
      <dgm:t>
        <a:bodyPr/>
        <a:lstStyle/>
        <a:p>
          <a:pPr rtl="1"/>
          <a:endParaRPr lang="he-IL"/>
        </a:p>
      </dgm:t>
    </dgm:pt>
    <dgm:pt modelId="{31177ACD-21EB-43EF-A300-DEE4B5814437}">
      <dgm:prSet phldrT="[טקסט]"/>
      <dgm:spPr/>
      <dgm:t>
        <a:bodyPr/>
        <a:lstStyle/>
        <a:p>
          <a:pPr rtl="1"/>
          <a:r>
            <a:rPr lang="he-IL" b="1" dirty="0" smtClean="0">
              <a:solidFill>
                <a:schemeClr val="tx1"/>
              </a:solidFill>
            </a:rPr>
            <a:t>מועצת הנוער הלאומית</a:t>
          </a:r>
          <a:endParaRPr lang="he-IL" b="1" dirty="0">
            <a:solidFill>
              <a:schemeClr val="tx1"/>
            </a:solidFill>
          </a:endParaRPr>
        </a:p>
      </dgm:t>
    </dgm:pt>
    <dgm:pt modelId="{78EAAA40-1F43-44D2-8AB0-ADC37F092DD4}" type="parTrans" cxnId="{DBE83156-518A-4190-9EDE-2A4E3D119A4A}">
      <dgm:prSet/>
      <dgm:spPr/>
      <dgm:t>
        <a:bodyPr/>
        <a:lstStyle/>
        <a:p>
          <a:pPr rtl="1"/>
          <a:endParaRPr lang="he-IL"/>
        </a:p>
      </dgm:t>
    </dgm:pt>
    <dgm:pt modelId="{C87626C1-E25B-4E6A-BEC1-064658C27C0C}" type="sibTrans" cxnId="{DBE83156-518A-4190-9EDE-2A4E3D119A4A}">
      <dgm:prSet/>
      <dgm:spPr/>
      <dgm:t>
        <a:bodyPr/>
        <a:lstStyle/>
        <a:p>
          <a:pPr rtl="1"/>
          <a:endParaRPr lang="he-IL"/>
        </a:p>
      </dgm:t>
    </dgm:pt>
    <dgm:pt modelId="{6C0C1F03-D9FB-4499-8A55-D5ACC73376AD}">
      <dgm:prSet phldrT="[טקסט]"/>
      <dgm:spPr/>
      <dgm:t>
        <a:bodyPr/>
        <a:lstStyle/>
        <a:p>
          <a:pPr rtl="1"/>
          <a:r>
            <a:rPr lang="he-IL" b="1" dirty="0" smtClean="0">
              <a:solidFill>
                <a:schemeClr val="tx1"/>
              </a:solidFill>
            </a:rPr>
            <a:t>תרבות ומורשת</a:t>
          </a:r>
          <a:endParaRPr lang="he-IL" b="1" dirty="0">
            <a:solidFill>
              <a:schemeClr val="tx1"/>
            </a:solidFill>
          </a:endParaRPr>
        </a:p>
      </dgm:t>
    </dgm:pt>
    <dgm:pt modelId="{E4390684-F6B1-48A2-ACA1-1E7FA0A9A09C}" type="parTrans" cxnId="{F75889D9-BAD9-4754-9E62-357BDDB5DD7A}">
      <dgm:prSet/>
      <dgm:spPr/>
      <dgm:t>
        <a:bodyPr/>
        <a:lstStyle/>
        <a:p>
          <a:pPr rtl="1"/>
          <a:endParaRPr lang="he-IL"/>
        </a:p>
      </dgm:t>
    </dgm:pt>
    <dgm:pt modelId="{EC00603E-C665-46C7-8AD1-D6842C056A8E}" type="sibTrans" cxnId="{F75889D9-BAD9-4754-9E62-357BDDB5DD7A}">
      <dgm:prSet/>
      <dgm:spPr/>
      <dgm:t>
        <a:bodyPr/>
        <a:lstStyle/>
        <a:p>
          <a:pPr rtl="1"/>
          <a:endParaRPr lang="he-IL"/>
        </a:p>
      </dgm:t>
    </dgm:pt>
    <dgm:pt modelId="{62E686EC-6A2B-4010-BC3C-1609BB83B362}" type="pres">
      <dgm:prSet presAssocID="{A5234F6D-B754-4127-AB83-28580D0E06A8}" presName="cycle" presStyleCnt="0">
        <dgm:presLayoutVars>
          <dgm:dir/>
          <dgm:resizeHandles val="exact"/>
        </dgm:presLayoutVars>
      </dgm:prSet>
      <dgm:spPr/>
      <dgm:t>
        <a:bodyPr/>
        <a:lstStyle/>
        <a:p>
          <a:pPr rtl="1"/>
          <a:endParaRPr lang="he-IL"/>
        </a:p>
      </dgm:t>
    </dgm:pt>
    <dgm:pt modelId="{E64579A1-97B2-4A61-97E2-84DF8620BE53}" type="pres">
      <dgm:prSet presAssocID="{8ECA64D0-6DF7-4184-9DDC-A739DC6F6F9D}" presName="node" presStyleLbl="node1" presStyleIdx="0" presStyleCnt="5">
        <dgm:presLayoutVars>
          <dgm:bulletEnabled val="1"/>
        </dgm:presLayoutVars>
      </dgm:prSet>
      <dgm:spPr/>
      <dgm:t>
        <a:bodyPr/>
        <a:lstStyle/>
        <a:p>
          <a:pPr rtl="1"/>
          <a:endParaRPr lang="he-IL"/>
        </a:p>
      </dgm:t>
    </dgm:pt>
    <dgm:pt modelId="{D3E68B62-8734-4036-92D9-65104C73A157}" type="pres">
      <dgm:prSet presAssocID="{8ECA64D0-6DF7-4184-9DDC-A739DC6F6F9D}" presName="spNode" presStyleCnt="0"/>
      <dgm:spPr/>
    </dgm:pt>
    <dgm:pt modelId="{DE2FBFA0-1B23-4B6F-AD85-91C55C1AF600}" type="pres">
      <dgm:prSet presAssocID="{37F48D73-39CC-40EC-B42C-C3C1E3D04EA8}" presName="sibTrans" presStyleLbl="sibTrans1D1" presStyleIdx="0" presStyleCnt="5"/>
      <dgm:spPr/>
      <dgm:t>
        <a:bodyPr/>
        <a:lstStyle/>
        <a:p>
          <a:pPr rtl="1"/>
          <a:endParaRPr lang="he-IL"/>
        </a:p>
      </dgm:t>
    </dgm:pt>
    <dgm:pt modelId="{B22EFCF1-9FE9-4FE6-A7A1-6169D502BF2A}" type="pres">
      <dgm:prSet presAssocID="{EF63C9FE-3DB5-4806-A3A3-19A8865CD95A}" presName="node" presStyleLbl="node1" presStyleIdx="1" presStyleCnt="5">
        <dgm:presLayoutVars>
          <dgm:bulletEnabled val="1"/>
        </dgm:presLayoutVars>
      </dgm:prSet>
      <dgm:spPr/>
      <dgm:t>
        <a:bodyPr/>
        <a:lstStyle/>
        <a:p>
          <a:pPr rtl="1"/>
          <a:endParaRPr lang="he-IL"/>
        </a:p>
      </dgm:t>
    </dgm:pt>
    <dgm:pt modelId="{FB1DA9BC-1C36-4A98-8F81-BCBFE23E5E2F}" type="pres">
      <dgm:prSet presAssocID="{EF63C9FE-3DB5-4806-A3A3-19A8865CD95A}" presName="spNode" presStyleCnt="0"/>
      <dgm:spPr/>
    </dgm:pt>
    <dgm:pt modelId="{D0EC2263-6FAF-4D6E-8DB4-1A7EF6BDC3FB}" type="pres">
      <dgm:prSet presAssocID="{77052458-DEA3-4130-B4D3-A3BC4346A4E3}" presName="sibTrans" presStyleLbl="sibTrans1D1" presStyleIdx="1" presStyleCnt="5"/>
      <dgm:spPr/>
      <dgm:t>
        <a:bodyPr/>
        <a:lstStyle/>
        <a:p>
          <a:pPr rtl="1"/>
          <a:endParaRPr lang="he-IL"/>
        </a:p>
      </dgm:t>
    </dgm:pt>
    <dgm:pt modelId="{8BE136A8-1FCB-41AC-8E4C-7E30BFD8E773}" type="pres">
      <dgm:prSet presAssocID="{78AA40F4-B4EB-4A39-8F64-A01E6489619A}" presName="node" presStyleLbl="node1" presStyleIdx="2" presStyleCnt="5">
        <dgm:presLayoutVars>
          <dgm:bulletEnabled val="1"/>
        </dgm:presLayoutVars>
      </dgm:prSet>
      <dgm:spPr/>
      <dgm:t>
        <a:bodyPr/>
        <a:lstStyle/>
        <a:p>
          <a:pPr rtl="1"/>
          <a:endParaRPr lang="he-IL"/>
        </a:p>
      </dgm:t>
    </dgm:pt>
    <dgm:pt modelId="{C43BFFD4-A797-4AA8-91F4-9C5233E41629}" type="pres">
      <dgm:prSet presAssocID="{78AA40F4-B4EB-4A39-8F64-A01E6489619A}" presName="spNode" presStyleCnt="0"/>
      <dgm:spPr/>
    </dgm:pt>
    <dgm:pt modelId="{6AE29FED-2943-4D54-8792-E19FE7922472}" type="pres">
      <dgm:prSet presAssocID="{BE7C4395-8A56-41CF-A49C-80242CFEC7EF}" presName="sibTrans" presStyleLbl="sibTrans1D1" presStyleIdx="2" presStyleCnt="5"/>
      <dgm:spPr/>
      <dgm:t>
        <a:bodyPr/>
        <a:lstStyle/>
        <a:p>
          <a:pPr rtl="1"/>
          <a:endParaRPr lang="he-IL"/>
        </a:p>
      </dgm:t>
    </dgm:pt>
    <dgm:pt modelId="{DF4A0430-C81B-40D7-9611-5FAE77511028}" type="pres">
      <dgm:prSet presAssocID="{31177ACD-21EB-43EF-A300-DEE4B5814437}" presName="node" presStyleLbl="node1" presStyleIdx="3" presStyleCnt="5">
        <dgm:presLayoutVars>
          <dgm:bulletEnabled val="1"/>
        </dgm:presLayoutVars>
      </dgm:prSet>
      <dgm:spPr/>
      <dgm:t>
        <a:bodyPr/>
        <a:lstStyle/>
        <a:p>
          <a:pPr rtl="1"/>
          <a:endParaRPr lang="he-IL"/>
        </a:p>
      </dgm:t>
    </dgm:pt>
    <dgm:pt modelId="{AA10622F-B426-43CE-8DA8-819B34874245}" type="pres">
      <dgm:prSet presAssocID="{31177ACD-21EB-43EF-A300-DEE4B5814437}" presName="spNode" presStyleCnt="0"/>
      <dgm:spPr/>
    </dgm:pt>
    <dgm:pt modelId="{F5720254-6118-4FC8-8127-D581A1D6E696}" type="pres">
      <dgm:prSet presAssocID="{C87626C1-E25B-4E6A-BEC1-064658C27C0C}" presName="sibTrans" presStyleLbl="sibTrans1D1" presStyleIdx="3" presStyleCnt="5"/>
      <dgm:spPr/>
      <dgm:t>
        <a:bodyPr/>
        <a:lstStyle/>
        <a:p>
          <a:pPr rtl="1"/>
          <a:endParaRPr lang="he-IL"/>
        </a:p>
      </dgm:t>
    </dgm:pt>
    <dgm:pt modelId="{90C272C1-2860-4155-8E2E-5B91E1B57608}" type="pres">
      <dgm:prSet presAssocID="{6C0C1F03-D9FB-4499-8A55-D5ACC73376AD}" presName="node" presStyleLbl="node1" presStyleIdx="4" presStyleCnt="5">
        <dgm:presLayoutVars>
          <dgm:bulletEnabled val="1"/>
        </dgm:presLayoutVars>
      </dgm:prSet>
      <dgm:spPr/>
      <dgm:t>
        <a:bodyPr/>
        <a:lstStyle/>
        <a:p>
          <a:pPr rtl="1"/>
          <a:endParaRPr lang="he-IL"/>
        </a:p>
      </dgm:t>
    </dgm:pt>
    <dgm:pt modelId="{3065D641-62B7-4110-AFD4-85CEADEB7552}" type="pres">
      <dgm:prSet presAssocID="{6C0C1F03-D9FB-4499-8A55-D5ACC73376AD}" presName="spNode" presStyleCnt="0"/>
      <dgm:spPr/>
    </dgm:pt>
    <dgm:pt modelId="{EF4F2DBD-6E4B-40B1-9B8F-982D737A4F9C}" type="pres">
      <dgm:prSet presAssocID="{EC00603E-C665-46C7-8AD1-D6842C056A8E}" presName="sibTrans" presStyleLbl="sibTrans1D1" presStyleIdx="4" presStyleCnt="5"/>
      <dgm:spPr/>
      <dgm:t>
        <a:bodyPr/>
        <a:lstStyle/>
        <a:p>
          <a:pPr rtl="1"/>
          <a:endParaRPr lang="he-IL"/>
        </a:p>
      </dgm:t>
    </dgm:pt>
  </dgm:ptLst>
  <dgm:cxnLst>
    <dgm:cxn modelId="{FD577922-4C2F-4CA2-8264-2649CF4DBE30}" type="presOf" srcId="{BE7C4395-8A56-41CF-A49C-80242CFEC7EF}" destId="{6AE29FED-2943-4D54-8792-E19FE7922472}" srcOrd="0" destOrd="0" presId="urn:microsoft.com/office/officeart/2005/8/layout/cycle6"/>
    <dgm:cxn modelId="{85A50FE6-B8A6-4BA3-B5E0-100C356F16E0}" type="presOf" srcId="{EF63C9FE-3DB5-4806-A3A3-19A8865CD95A}" destId="{B22EFCF1-9FE9-4FE6-A7A1-6169D502BF2A}" srcOrd="0" destOrd="0" presId="urn:microsoft.com/office/officeart/2005/8/layout/cycle6"/>
    <dgm:cxn modelId="{F3CE4038-B80E-4055-AE60-ECBF2E8869D1}" type="presOf" srcId="{77052458-DEA3-4130-B4D3-A3BC4346A4E3}" destId="{D0EC2263-6FAF-4D6E-8DB4-1A7EF6BDC3FB}" srcOrd="0" destOrd="0" presId="urn:microsoft.com/office/officeart/2005/8/layout/cycle6"/>
    <dgm:cxn modelId="{AC77CCF6-86C4-4C8D-8475-F8BC68F8E8C2}" srcId="{A5234F6D-B754-4127-AB83-28580D0E06A8}" destId="{8ECA64D0-6DF7-4184-9DDC-A739DC6F6F9D}" srcOrd="0" destOrd="0" parTransId="{33FBDA9C-E090-4AEE-9B11-5E13EC03EC1E}" sibTransId="{37F48D73-39CC-40EC-B42C-C3C1E3D04EA8}"/>
    <dgm:cxn modelId="{BC946BEE-2154-4C8A-B1A7-07DB34428314}" type="presOf" srcId="{A5234F6D-B754-4127-AB83-28580D0E06A8}" destId="{62E686EC-6A2B-4010-BC3C-1609BB83B362}" srcOrd="0" destOrd="0" presId="urn:microsoft.com/office/officeart/2005/8/layout/cycle6"/>
    <dgm:cxn modelId="{31122D2C-0FA9-4F6A-956F-B31DC1890895}" srcId="{A5234F6D-B754-4127-AB83-28580D0E06A8}" destId="{EF63C9FE-3DB5-4806-A3A3-19A8865CD95A}" srcOrd="1" destOrd="0" parTransId="{9A7F10F4-E007-43BE-9B8A-84A191D22D06}" sibTransId="{77052458-DEA3-4130-B4D3-A3BC4346A4E3}"/>
    <dgm:cxn modelId="{A303CB81-638C-44B4-B074-B94BC74374A5}" type="presOf" srcId="{6C0C1F03-D9FB-4499-8A55-D5ACC73376AD}" destId="{90C272C1-2860-4155-8E2E-5B91E1B57608}" srcOrd="0" destOrd="0" presId="urn:microsoft.com/office/officeart/2005/8/layout/cycle6"/>
    <dgm:cxn modelId="{DBE83156-518A-4190-9EDE-2A4E3D119A4A}" srcId="{A5234F6D-B754-4127-AB83-28580D0E06A8}" destId="{31177ACD-21EB-43EF-A300-DEE4B5814437}" srcOrd="3" destOrd="0" parTransId="{78EAAA40-1F43-44D2-8AB0-ADC37F092DD4}" sibTransId="{C87626C1-E25B-4E6A-BEC1-064658C27C0C}"/>
    <dgm:cxn modelId="{B4FEAFF1-96EE-401C-A43B-4ECA4CC1A54C}" type="presOf" srcId="{31177ACD-21EB-43EF-A300-DEE4B5814437}" destId="{DF4A0430-C81B-40D7-9611-5FAE77511028}" srcOrd="0" destOrd="0" presId="urn:microsoft.com/office/officeart/2005/8/layout/cycle6"/>
    <dgm:cxn modelId="{B11FC34D-3087-4E7F-8A15-EBD2345EFE40}" srcId="{A5234F6D-B754-4127-AB83-28580D0E06A8}" destId="{78AA40F4-B4EB-4A39-8F64-A01E6489619A}" srcOrd="2" destOrd="0" parTransId="{EA25A7E0-7D20-4F86-AB9E-B6E0FC65B3BC}" sibTransId="{BE7C4395-8A56-41CF-A49C-80242CFEC7EF}"/>
    <dgm:cxn modelId="{49541515-3371-4200-A9FA-AC9E18A72444}" type="presOf" srcId="{8ECA64D0-6DF7-4184-9DDC-A739DC6F6F9D}" destId="{E64579A1-97B2-4A61-97E2-84DF8620BE53}" srcOrd="0" destOrd="0" presId="urn:microsoft.com/office/officeart/2005/8/layout/cycle6"/>
    <dgm:cxn modelId="{5EC5A574-0210-4558-8D80-6A67930E1482}" type="presOf" srcId="{EC00603E-C665-46C7-8AD1-D6842C056A8E}" destId="{EF4F2DBD-6E4B-40B1-9B8F-982D737A4F9C}" srcOrd="0" destOrd="0" presId="urn:microsoft.com/office/officeart/2005/8/layout/cycle6"/>
    <dgm:cxn modelId="{F75889D9-BAD9-4754-9E62-357BDDB5DD7A}" srcId="{A5234F6D-B754-4127-AB83-28580D0E06A8}" destId="{6C0C1F03-D9FB-4499-8A55-D5ACC73376AD}" srcOrd="4" destOrd="0" parTransId="{E4390684-F6B1-48A2-ACA1-1E7FA0A9A09C}" sibTransId="{EC00603E-C665-46C7-8AD1-D6842C056A8E}"/>
    <dgm:cxn modelId="{FC5568A0-3DDA-45BA-902D-4099317C80C8}" type="presOf" srcId="{78AA40F4-B4EB-4A39-8F64-A01E6489619A}" destId="{8BE136A8-1FCB-41AC-8E4C-7E30BFD8E773}" srcOrd="0" destOrd="0" presId="urn:microsoft.com/office/officeart/2005/8/layout/cycle6"/>
    <dgm:cxn modelId="{4B113FE0-62CA-44D0-8AA2-AF30441A46C5}" type="presOf" srcId="{C87626C1-E25B-4E6A-BEC1-064658C27C0C}" destId="{F5720254-6118-4FC8-8127-D581A1D6E696}" srcOrd="0" destOrd="0" presId="urn:microsoft.com/office/officeart/2005/8/layout/cycle6"/>
    <dgm:cxn modelId="{41952322-7EAE-4A8C-9597-A5FC9D3E6F6C}" type="presOf" srcId="{37F48D73-39CC-40EC-B42C-C3C1E3D04EA8}" destId="{DE2FBFA0-1B23-4B6F-AD85-91C55C1AF600}" srcOrd="0" destOrd="0" presId="urn:microsoft.com/office/officeart/2005/8/layout/cycle6"/>
    <dgm:cxn modelId="{3909F049-8A16-4828-A907-E4D688A79344}" type="presParOf" srcId="{62E686EC-6A2B-4010-BC3C-1609BB83B362}" destId="{E64579A1-97B2-4A61-97E2-84DF8620BE53}" srcOrd="0" destOrd="0" presId="urn:microsoft.com/office/officeart/2005/8/layout/cycle6"/>
    <dgm:cxn modelId="{24B6098D-FD72-43F6-959C-69A7C8DA0BC5}" type="presParOf" srcId="{62E686EC-6A2B-4010-BC3C-1609BB83B362}" destId="{D3E68B62-8734-4036-92D9-65104C73A157}" srcOrd="1" destOrd="0" presId="urn:microsoft.com/office/officeart/2005/8/layout/cycle6"/>
    <dgm:cxn modelId="{435D0B44-355B-46FA-A6D4-BD708DCAF45C}" type="presParOf" srcId="{62E686EC-6A2B-4010-BC3C-1609BB83B362}" destId="{DE2FBFA0-1B23-4B6F-AD85-91C55C1AF600}" srcOrd="2" destOrd="0" presId="urn:microsoft.com/office/officeart/2005/8/layout/cycle6"/>
    <dgm:cxn modelId="{3375B1E5-8BE4-4720-B1DE-E248EFFC2B00}" type="presParOf" srcId="{62E686EC-6A2B-4010-BC3C-1609BB83B362}" destId="{B22EFCF1-9FE9-4FE6-A7A1-6169D502BF2A}" srcOrd="3" destOrd="0" presId="urn:microsoft.com/office/officeart/2005/8/layout/cycle6"/>
    <dgm:cxn modelId="{FA359D8F-6FCC-4B4A-A0B2-749171B4753E}" type="presParOf" srcId="{62E686EC-6A2B-4010-BC3C-1609BB83B362}" destId="{FB1DA9BC-1C36-4A98-8F81-BCBFE23E5E2F}" srcOrd="4" destOrd="0" presId="urn:microsoft.com/office/officeart/2005/8/layout/cycle6"/>
    <dgm:cxn modelId="{EE878FAA-1B30-461B-8A00-2603CA87D20D}" type="presParOf" srcId="{62E686EC-6A2B-4010-BC3C-1609BB83B362}" destId="{D0EC2263-6FAF-4D6E-8DB4-1A7EF6BDC3FB}" srcOrd="5" destOrd="0" presId="urn:microsoft.com/office/officeart/2005/8/layout/cycle6"/>
    <dgm:cxn modelId="{B42ADF08-50F3-4937-AC9C-C5E8DB0FA69B}" type="presParOf" srcId="{62E686EC-6A2B-4010-BC3C-1609BB83B362}" destId="{8BE136A8-1FCB-41AC-8E4C-7E30BFD8E773}" srcOrd="6" destOrd="0" presId="urn:microsoft.com/office/officeart/2005/8/layout/cycle6"/>
    <dgm:cxn modelId="{9C32AB4D-3113-4AC9-9A5D-C8C38F483AE8}" type="presParOf" srcId="{62E686EC-6A2B-4010-BC3C-1609BB83B362}" destId="{C43BFFD4-A797-4AA8-91F4-9C5233E41629}" srcOrd="7" destOrd="0" presId="urn:microsoft.com/office/officeart/2005/8/layout/cycle6"/>
    <dgm:cxn modelId="{136EB10F-C1C0-4036-BC89-7FBCC53A22B9}" type="presParOf" srcId="{62E686EC-6A2B-4010-BC3C-1609BB83B362}" destId="{6AE29FED-2943-4D54-8792-E19FE7922472}" srcOrd="8" destOrd="0" presId="urn:microsoft.com/office/officeart/2005/8/layout/cycle6"/>
    <dgm:cxn modelId="{837FFC48-C6A1-4A95-9313-488602CAD0C5}" type="presParOf" srcId="{62E686EC-6A2B-4010-BC3C-1609BB83B362}" destId="{DF4A0430-C81B-40D7-9611-5FAE77511028}" srcOrd="9" destOrd="0" presId="urn:microsoft.com/office/officeart/2005/8/layout/cycle6"/>
    <dgm:cxn modelId="{C67D219E-BE22-448F-A417-5D1C0611168A}" type="presParOf" srcId="{62E686EC-6A2B-4010-BC3C-1609BB83B362}" destId="{AA10622F-B426-43CE-8DA8-819B34874245}" srcOrd="10" destOrd="0" presId="urn:microsoft.com/office/officeart/2005/8/layout/cycle6"/>
    <dgm:cxn modelId="{5B5850FF-F33A-42B5-9883-D02E141719B1}" type="presParOf" srcId="{62E686EC-6A2B-4010-BC3C-1609BB83B362}" destId="{F5720254-6118-4FC8-8127-D581A1D6E696}" srcOrd="11" destOrd="0" presId="urn:microsoft.com/office/officeart/2005/8/layout/cycle6"/>
    <dgm:cxn modelId="{AF615C62-BA76-4254-8F77-7E67387B1F61}" type="presParOf" srcId="{62E686EC-6A2B-4010-BC3C-1609BB83B362}" destId="{90C272C1-2860-4155-8E2E-5B91E1B57608}" srcOrd="12" destOrd="0" presId="urn:microsoft.com/office/officeart/2005/8/layout/cycle6"/>
    <dgm:cxn modelId="{7B18A014-96F1-41EE-832A-9EAD1A79A206}" type="presParOf" srcId="{62E686EC-6A2B-4010-BC3C-1609BB83B362}" destId="{3065D641-62B7-4110-AFD4-85CEADEB7552}" srcOrd="13" destOrd="0" presId="urn:microsoft.com/office/officeart/2005/8/layout/cycle6"/>
    <dgm:cxn modelId="{DAAF5347-9EB5-4C37-843E-CEA3182F1780}" type="presParOf" srcId="{62E686EC-6A2B-4010-BC3C-1609BB83B362}" destId="{EF4F2DBD-6E4B-40B1-9B8F-982D737A4F9C}"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E5BA39D-3CBE-4E78-AEBB-D78CD55003D7}" type="doc">
      <dgm:prSet loTypeId="urn:microsoft.com/office/officeart/2005/8/layout/cycle6" loCatId="cycle" qsTypeId="urn:microsoft.com/office/officeart/2005/8/quickstyle/3d1" qsCatId="3D" csTypeId="urn:microsoft.com/office/officeart/2005/8/colors/colorful2" csCatId="colorful" phldr="1"/>
      <dgm:spPr/>
      <dgm:t>
        <a:bodyPr/>
        <a:lstStyle/>
        <a:p>
          <a:pPr rtl="1"/>
          <a:endParaRPr lang="he-IL"/>
        </a:p>
      </dgm:t>
    </dgm:pt>
    <dgm:pt modelId="{D2E1EC6A-ECA8-4780-AF22-2CFE00F4B9BC}">
      <dgm:prSet phldrT="[טקסט]"/>
      <dgm:spPr/>
      <dgm:t>
        <a:bodyPr/>
        <a:lstStyle/>
        <a:p>
          <a:pPr rtl="1"/>
          <a:r>
            <a:rPr lang="he-IL" b="1" dirty="0" smtClean="0">
              <a:solidFill>
                <a:schemeClr val="tx1"/>
              </a:solidFill>
            </a:rPr>
            <a:t>מועצות תלמידים</a:t>
          </a:r>
          <a:endParaRPr lang="he-IL" b="1" dirty="0">
            <a:solidFill>
              <a:schemeClr val="tx1"/>
            </a:solidFill>
          </a:endParaRPr>
        </a:p>
      </dgm:t>
    </dgm:pt>
    <dgm:pt modelId="{201B843B-DA46-41ED-B382-E2446BED777C}" type="parTrans" cxnId="{C36E3793-F289-47EA-83E0-1EEB3F023428}">
      <dgm:prSet/>
      <dgm:spPr/>
      <dgm:t>
        <a:bodyPr/>
        <a:lstStyle/>
        <a:p>
          <a:pPr rtl="1"/>
          <a:endParaRPr lang="he-IL"/>
        </a:p>
      </dgm:t>
    </dgm:pt>
    <dgm:pt modelId="{D2DB0A2A-65AA-42CE-8B31-2F23F8455A2A}" type="sibTrans" cxnId="{C36E3793-F289-47EA-83E0-1EEB3F023428}">
      <dgm:prSet/>
      <dgm:spPr/>
      <dgm:t>
        <a:bodyPr/>
        <a:lstStyle/>
        <a:p>
          <a:pPr rtl="1"/>
          <a:endParaRPr lang="he-IL"/>
        </a:p>
      </dgm:t>
    </dgm:pt>
    <dgm:pt modelId="{0BACF996-D72E-49E1-8AA4-D7D0DE72CC49}">
      <dgm:prSet/>
      <dgm:spPr/>
      <dgm:t>
        <a:bodyPr/>
        <a:lstStyle/>
        <a:p>
          <a:pPr rtl="1"/>
          <a:r>
            <a:rPr lang="he-IL" b="1" smtClean="0">
              <a:solidFill>
                <a:schemeClr val="tx1"/>
              </a:solidFill>
            </a:rPr>
            <a:t>תוכנית </a:t>
          </a:r>
          <a:r>
            <a:rPr lang="es-AR" b="1" smtClean="0">
              <a:solidFill>
                <a:schemeClr val="tx1"/>
              </a:solidFill>
            </a:rPr>
            <a:t>Youth Guarantee</a:t>
          </a:r>
          <a:endParaRPr lang="x-none" b="1">
            <a:solidFill>
              <a:schemeClr val="tx1"/>
            </a:solidFill>
          </a:endParaRPr>
        </a:p>
      </dgm:t>
    </dgm:pt>
    <dgm:pt modelId="{9DE96A25-F586-47FE-8182-D5DB05448DA1}" type="parTrans" cxnId="{71E95C0B-4386-4BCE-9B39-CF6E3513E5BD}">
      <dgm:prSet/>
      <dgm:spPr/>
      <dgm:t>
        <a:bodyPr/>
        <a:lstStyle/>
        <a:p>
          <a:pPr rtl="1"/>
          <a:endParaRPr lang="he-IL"/>
        </a:p>
      </dgm:t>
    </dgm:pt>
    <dgm:pt modelId="{E0D01391-1D7B-425F-816F-B0F9D36ED4D4}" type="sibTrans" cxnId="{71E95C0B-4386-4BCE-9B39-CF6E3513E5BD}">
      <dgm:prSet/>
      <dgm:spPr/>
      <dgm:t>
        <a:bodyPr/>
        <a:lstStyle/>
        <a:p>
          <a:pPr rtl="1"/>
          <a:endParaRPr lang="he-IL"/>
        </a:p>
      </dgm:t>
    </dgm:pt>
    <dgm:pt modelId="{5F7030FA-7019-4F9C-91BB-87A94C4CF129}">
      <dgm:prSet/>
      <dgm:spPr/>
      <dgm:t>
        <a:bodyPr/>
        <a:lstStyle/>
        <a:p>
          <a:pPr rtl="1"/>
          <a:r>
            <a:rPr lang="he-IL" b="1" smtClean="0">
              <a:solidFill>
                <a:schemeClr val="tx1"/>
              </a:solidFill>
            </a:rPr>
            <a:t>תוכנית </a:t>
          </a:r>
          <a:r>
            <a:rPr lang="en-US" b="1" smtClean="0">
              <a:solidFill>
                <a:schemeClr val="tx1"/>
              </a:solidFill>
            </a:rPr>
            <a:t>FrogTiger </a:t>
          </a:r>
          <a:endParaRPr lang="x-none" b="1">
            <a:solidFill>
              <a:schemeClr val="tx1"/>
            </a:solidFill>
          </a:endParaRPr>
        </a:p>
      </dgm:t>
    </dgm:pt>
    <dgm:pt modelId="{DC9AA840-9BF3-44D5-98E9-63FFF1FE7F8C}" type="parTrans" cxnId="{6E6862F2-73D3-4DC2-9CF9-F3D5A4CEF548}">
      <dgm:prSet/>
      <dgm:spPr/>
      <dgm:t>
        <a:bodyPr/>
        <a:lstStyle/>
        <a:p>
          <a:pPr rtl="1"/>
          <a:endParaRPr lang="he-IL"/>
        </a:p>
      </dgm:t>
    </dgm:pt>
    <dgm:pt modelId="{3D5B230D-C5C6-4342-A5D2-FDE88DA396EE}" type="sibTrans" cxnId="{6E6862F2-73D3-4DC2-9CF9-F3D5A4CEF548}">
      <dgm:prSet/>
      <dgm:spPr/>
      <dgm:t>
        <a:bodyPr/>
        <a:lstStyle/>
        <a:p>
          <a:pPr rtl="1"/>
          <a:endParaRPr lang="he-IL"/>
        </a:p>
      </dgm:t>
    </dgm:pt>
    <dgm:pt modelId="{EFE9860B-A2EE-418A-9812-3AD875D2B2B0}" type="pres">
      <dgm:prSet presAssocID="{2E5BA39D-3CBE-4E78-AEBB-D78CD55003D7}" presName="cycle" presStyleCnt="0">
        <dgm:presLayoutVars>
          <dgm:dir/>
          <dgm:resizeHandles val="exact"/>
        </dgm:presLayoutVars>
      </dgm:prSet>
      <dgm:spPr/>
      <dgm:t>
        <a:bodyPr/>
        <a:lstStyle/>
        <a:p>
          <a:pPr rtl="1"/>
          <a:endParaRPr lang="he-IL"/>
        </a:p>
      </dgm:t>
    </dgm:pt>
    <dgm:pt modelId="{16C97011-6E8D-4302-98A9-2DFC37B1A182}" type="pres">
      <dgm:prSet presAssocID="{0BACF996-D72E-49E1-8AA4-D7D0DE72CC49}" presName="node" presStyleLbl="node1" presStyleIdx="0" presStyleCnt="3">
        <dgm:presLayoutVars>
          <dgm:bulletEnabled val="1"/>
        </dgm:presLayoutVars>
      </dgm:prSet>
      <dgm:spPr/>
      <dgm:t>
        <a:bodyPr/>
        <a:lstStyle/>
        <a:p>
          <a:pPr rtl="1"/>
          <a:endParaRPr lang="he-IL"/>
        </a:p>
      </dgm:t>
    </dgm:pt>
    <dgm:pt modelId="{C1A5B4D1-D9E2-4AAF-8B2A-56F8BB0422CF}" type="pres">
      <dgm:prSet presAssocID="{0BACF996-D72E-49E1-8AA4-D7D0DE72CC49}" presName="spNode" presStyleCnt="0"/>
      <dgm:spPr/>
    </dgm:pt>
    <dgm:pt modelId="{15A24D53-FBF6-4CAC-B8C6-9CBC983EB68D}" type="pres">
      <dgm:prSet presAssocID="{E0D01391-1D7B-425F-816F-B0F9D36ED4D4}" presName="sibTrans" presStyleLbl="sibTrans1D1" presStyleIdx="0" presStyleCnt="3"/>
      <dgm:spPr/>
      <dgm:t>
        <a:bodyPr/>
        <a:lstStyle/>
        <a:p>
          <a:pPr rtl="1"/>
          <a:endParaRPr lang="he-IL"/>
        </a:p>
      </dgm:t>
    </dgm:pt>
    <dgm:pt modelId="{B94348D5-96AB-4ED1-91B7-40AAA2F01003}" type="pres">
      <dgm:prSet presAssocID="{D2E1EC6A-ECA8-4780-AF22-2CFE00F4B9BC}" presName="node" presStyleLbl="node1" presStyleIdx="1" presStyleCnt="3">
        <dgm:presLayoutVars>
          <dgm:bulletEnabled val="1"/>
        </dgm:presLayoutVars>
      </dgm:prSet>
      <dgm:spPr/>
      <dgm:t>
        <a:bodyPr/>
        <a:lstStyle/>
        <a:p>
          <a:pPr rtl="1"/>
          <a:endParaRPr lang="he-IL"/>
        </a:p>
      </dgm:t>
    </dgm:pt>
    <dgm:pt modelId="{FF8BE24C-A226-468A-BA11-B4C6F4719BC7}" type="pres">
      <dgm:prSet presAssocID="{D2E1EC6A-ECA8-4780-AF22-2CFE00F4B9BC}" presName="spNode" presStyleCnt="0"/>
      <dgm:spPr/>
    </dgm:pt>
    <dgm:pt modelId="{61FD003E-D1FD-4C41-92E9-DA714F4E9AFA}" type="pres">
      <dgm:prSet presAssocID="{D2DB0A2A-65AA-42CE-8B31-2F23F8455A2A}" presName="sibTrans" presStyleLbl="sibTrans1D1" presStyleIdx="1" presStyleCnt="3"/>
      <dgm:spPr/>
      <dgm:t>
        <a:bodyPr/>
        <a:lstStyle/>
        <a:p>
          <a:pPr rtl="1"/>
          <a:endParaRPr lang="he-IL"/>
        </a:p>
      </dgm:t>
    </dgm:pt>
    <dgm:pt modelId="{D57A1E05-41AE-4842-B126-BCA7F9B04082}" type="pres">
      <dgm:prSet presAssocID="{5F7030FA-7019-4F9C-91BB-87A94C4CF129}" presName="node" presStyleLbl="node1" presStyleIdx="2" presStyleCnt="3">
        <dgm:presLayoutVars>
          <dgm:bulletEnabled val="1"/>
        </dgm:presLayoutVars>
      </dgm:prSet>
      <dgm:spPr/>
      <dgm:t>
        <a:bodyPr/>
        <a:lstStyle/>
        <a:p>
          <a:pPr rtl="1"/>
          <a:endParaRPr lang="he-IL"/>
        </a:p>
      </dgm:t>
    </dgm:pt>
    <dgm:pt modelId="{FEE9FF20-036D-42BA-806E-D2B026FEC915}" type="pres">
      <dgm:prSet presAssocID="{5F7030FA-7019-4F9C-91BB-87A94C4CF129}" presName="spNode" presStyleCnt="0"/>
      <dgm:spPr/>
    </dgm:pt>
    <dgm:pt modelId="{F7F670D8-CB1A-4974-B979-21F2388B0CC1}" type="pres">
      <dgm:prSet presAssocID="{3D5B230D-C5C6-4342-A5D2-FDE88DA396EE}" presName="sibTrans" presStyleLbl="sibTrans1D1" presStyleIdx="2" presStyleCnt="3"/>
      <dgm:spPr/>
      <dgm:t>
        <a:bodyPr/>
        <a:lstStyle/>
        <a:p>
          <a:pPr rtl="1"/>
          <a:endParaRPr lang="he-IL"/>
        </a:p>
      </dgm:t>
    </dgm:pt>
  </dgm:ptLst>
  <dgm:cxnLst>
    <dgm:cxn modelId="{FFB11FC8-09DA-45F6-8ACE-13D26B753FF5}" type="presOf" srcId="{D2E1EC6A-ECA8-4780-AF22-2CFE00F4B9BC}" destId="{B94348D5-96AB-4ED1-91B7-40AAA2F01003}" srcOrd="0" destOrd="0" presId="urn:microsoft.com/office/officeart/2005/8/layout/cycle6"/>
    <dgm:cxn modelId="{4AC43560-6908-4A35-8642-50267749A78C}" type="presOf" srcId="{5F7030FA-7019-4F9C-91BB-87A94C4CF129}" destId="{D57A1E05-41AE-4842-B126-BCA7F9B04082}" srcOrd="0" destOrd="0" presId="urn:microsoft.com/office/officeart/2005/8/layout/cycle6"/>
    <dgm:cxn modelId="{DC78C575-D4C2-405B-873D-EC5F757E1E00}" type="presOf" srcId="{0BACF996-D72E-49E1-8AA4-D7D0DE72CC49}" destId="{16C97011-6E8D-4302-98A9-2DFC37B1A182}" srcOrd="0" destOrd="0" presId="urn:microsoft.com/office/officeart/2005/8/layout/cycle6"/>
    <dgm:cxn modelId="{453974A1-0FBC-4F6A-8D12-10BD90FDCB77}" type="presOf" srcId="{3D5B230D-C5C6-4342-A5D2-FDE88DA396EE}" destId="{F7F670D8-CB1A-4974-B979-21F2388B0CC1}" srcOrd="0" destOrd="0" presId="urn:microsoft.com/office/officeart/2005/8/layout/cycle6"/>
    <dgm:cxn modelId="{CC6BACCC-15C7-4599-911A-C8A85CD509B8}" type="presOf" srcId="{2E5BA39D-3CBE-4E78-AEBB-D78CD55003D7}" destId="{EFE9860B-A2EE-418A-9812-3AD875D2B2B0}" srcOrd="0" destOrd="0" presId="urn:microsoft.com/office/officeart/2005/8/layout/cycle6"/>
    <dgm:cxn modelId="{71E95C0B-4386-4BCE-9B39-CF6E3513E5BD}" srcId="{2E5BA39D-3CBE-4E78-AEBB-D78CD55003D7}" destId="{0BACF996-D72E-49E1-8AA4-D7D0DE72CC49}" srcOrd="0" destOrd="0" parTransId="{9DE96A25-F586-47FE-8182-D5DB05448DA1}" sibTransId="{E0D01391-1D7B-425F-816F-B0F9D36ED4D4}"/>
    <dgm:cxn modelId="{C573CFED-58CB-4598-877A-CED2873FBDE6}" type="presOf" srcId="{D2DB0A2A-65AA-42CE-8B31-2F23F8455A2A}" destId="{61FD003E-D1FD-4C41-92E9-DA714F4E9AFA}" srcOrd="0" destOrd="0" presId="urn:microsoft.com/office/officeart/2005/8/layout/cycle6"/>
    <dgm:cxn modelId="{8360E3A4-CDE9-40D2-9EC9-13C3B5DF97F2}" type="presOf" srcId="{E0D01391-1D7B-425F-816F-B0F9D36ED4D4}" destId="{15A24D53-FBF6-4CAC-B8C6-9CBC983EB68D}" srcOrd="0" destOrd="0" presId="urn:microsoft.com/office/officeart/2005/8/layout/cycle6"/>
    <dgm:cxn modelId="{C36E3793-F289-47EA-83E0-1EEB3F023428}" srcId="{2E5BA39D-3CBE-4E78-AEBB-D78CD55003D7}" destId="{D2E1EC6A-ECA8-4780-AF22-2CFE00F4B9BC}" srcOrd="1" destOrd="0" parTransId="{201B843B-DA46-41ED-B382-E2446BED777C}" sibTransId="{D2DB0A2A-65AA-42CE-8B31-2F23F8455A2A}"/>
    <dgm:cxn modelId="{6E6862F2-73D3-4DC2-9CF9-F3D5A4CEF548}" srcId="{2E5BA39D-3CBE-4E78-AEBB-D78CD55003D7}" destId="{5F7030FA-7019-4F9C-91BB-87A94C4CF129}" srcOrd="2" destOrd="0" parTransId="{DC9AA840-9BF3-44D5-98E9-63FFF1FE7F8C}" sibTransId="{3D5B230D-C5C6-4342-A5D2-FDE88DA396EE}"/>
    <dgm:cxn modelId="{21423E85-FE01-4590-9119-0BBC460B5F3A}" type="presParOf" srcId="{EFE9860B-A2EE-418A-9812-3AD875D2B2B0}" destId="{16C97011-6E8D-4302-98A9-2DFC37B1A182}" srcOrd="0" destOrd="0" presId="urn:microsoft.com/office/officeart/2005/8/layout/cycle6"/>
    <dgm:cxn modelId="{67E9B454-8262-496B-951B-CE2632AAF80C}" type="presParOf" srcId="{EFE9860B-A2EE-418A-9812-3AD875D2B2B0}" destId="{C1A5B4D1-D9E2-4AAF-8B2A-56F8BB0422CF}" srcOrd="1" destOrd="0" presId="urn:microsoft.com/office/officeart/2005/8/layout/cycle6"/>
    <dgm:cxn modelId="{87EC876D-8EA6-4C74-B5E6-E6E52850B785}" type="presParOf" srcId="{EFE9860B-A2EE-418A-9812-3AD875D2B2B0}" destId="{15A24D53-FBF6-4CAC-B8C6-9CBC983EB68D}" srcOrd="2" destOrd="0" presId="urn:microsoft.com/office/officeart/2005/8/layout/cycle6"/>
    <dgm:cxn modelId="{E8487A29-B19D-4E93-B725-54168CC21780}" type="presParOf" srcId="{EFE9860B-A2EE-418A-9812-3AD875D2B2B0}" destId="{B94348D5-96AB-4ED1-91B7-40AAA2F01003}" srcOrd="3" destOrd="0" presId="urn:microsoft.com/office/officeart/2005/8/layout/cycle6"/>
    <dgm:cxn modelId="{8A86A429-5313-4E0F-B6BE-AB4D32B32F77}" type="presParOf" srcId="{EFE9860B-A2EE-418A-9812-3AD875D2B2B0}" destId="{FF8BE24C-A226-468A-BA11-B4C6F4719BC7}" srcOrd="4" destOrd="0" presId="urn:microsoft.com/office/officeart/2005/8/layout/cycle6"/>
    <dgm:cxn modelId="{655ED0E6-6DC3-4597-90BF-646A0CBAABF0}" type="presParOf" srcId="{EFE9860B-A2EE-418A-9812-3AD875D2B2B0}" destId="{61FD003E-D1FD-4C41-92E9-DA714F4E9AFA}" srcOrd="5" destOrd="0" presId="urn:microsoft.com/office/officeart/2005/8/layout/cycle6"/>
    <dgm:cxn modelId="{B1766B62-D98A-47F6-9AE3-B4CF1A31FACB}" type="presParOf" srcId="{EFE9860B-A2EE-418A-9812-3AD875D2B2B0}" destId="{D57A1E05-41AE-4842-B126-BCA7F9B04082}" srcOrd="6" destOrd="0" presId="urn:microsoft.com/office/officeart/2005/8/layout/cycle6"/>
    <dgm:cxn modelId="{617E04B1-3306-435B-91BC-D782DD60BABB}" type="presParOf" srcId="{EFE9860B-A2EE-418A-9812-3AD875D2B2B0}" destId="{FEE9FF20-036D-42BA-806E-D2B026FEC915}" srcOrd="7" destOrd="0" presId="urn:microsoft.com/office/officeart/2005/8/layout/cycle6"/>
    <dgm:cxn modelId="{42B9E002-4C37-40E7-8A92-D70AB6046484}" type="presParOf" srcId="{EFE9860B-A2EE-418A-9812-3AD875D2B2B0}" destId="{F7F670D8-CB1A-4974-B979-21F2388B0CC1}"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B00E3D3-3817-4FB2-89CA-D5D9C59EC3FA}" type="doc">
      <dgm:prSet loTypeId="urn:microsoft.com/office/officeart/2008/layout/VerticalCurvedList" loCatId="list" qsTypeId="urn:microsoft.com/office/officeart/2005/8/quickstyle/3d1" qsCatId="3D" csTypeId="urn:microsoft.com/office/officeart/2005/8/colors/colorful2" csCatId="colorful" phldr="1"/>
      <dgm:spPr/>
      <dgm:t>
        <a:bodyPr/>
        <a:lstStyle/>
        <a:p>
          <a:pPr rtl="1"/>
          <a:endParaRPr lang="he-IL"/>
        </a:p>
      </dgm:t>
    </dgm:pt>
    <dgm:pt modelId="{0D99D4A0-4DBB-4A0D-A233-FD211CB06181}">
      <dgm:prSet phldrT="[טקסט]"/>
      <dgm:spPr/>
      <dgm:t>
        <a:bodyPr/>
        <a:lstStyle/>
        <a:p>
          <a:pPr rtl="1"/>
          <a:r>
            <a:rPr lang="he-IL" b="1" dirty="0" err="1" smtClean="0">
              <a:solidFill>
                <a:schemeClr val="tx1"/>
              </a:solidFill>
            </a:rPr>
            <a:t>תוכנית</a:t>
          </a:r>
          <a:r>
            <a:rPr lang="he-IL" b="1" dirty="0" smtClean="0">
              <a:solidFill>
                <a:schemeClr val="tx1"/>
              </a:solidFill>
            </a:rPr>
            <a:t> למניעת אלימות ופשיעת נוער</a:t>
          </a:r>
          <a:endParaRPr lang="he-IL" b="1" dirty="0">
            <a:solidFill>
              <a:schemeClr val="tx1"/>
            </a:solidFill>
          </a:endParaRPr>
        </a:p>
      </dgm:t>
    </dgm:pt>
    <dgm:pt modelId="{6D42DD91-468F-46A3-8A1F-BE9FA87F7656}" type="parTrans" cxnId="{9E960E38-8EB9-4990-B69E-727029E8E2E0}">
      <dgm:prSet/>
      <dgm:spPr/>
      <dgm:t>
        <a:bodyPr/>
        <a:lstStyle/>
        <a:p>
          <a:pPr rtl="1"/>
          <a:endParaRPr lang="he-IL"/>
        </a:p>
      </dgm:t>
    </dgm:pt>
    <dgm:pt modelId="{FC8815AA-0EC8-4FE9-8B22-AFA83F97BF73}" type="sibTrans" cxnId="{9E960E38-8EB9-4990-B69E-727029E8E2E0}">
      <dgm:prSet/>
      <dgm:spPr/>
      <dgm:t>
        <a:bodyPr/>
        <a:lstStyle/>
        <a:p>
          <a:pPr rtl="1"/>
          <a:endParaRPr lang="he-IL"/>
        </a:p>
      </dgm:t>
    </dgm:pt>
    <dgm:pt modelId="{B9EABAF4-09D9-46A9-B167-E2E1E90DEDB9}">
      <dgm:prSet phldrT="[טקסט]"/>
      <dgm:spPr/>
      <dgm:t>
        <a:bodyPr/>
        <a:lstStyle/>
        <a:p>
          <a:pPr rtl="1"/>
          <a:r>
            <a:rPr lang="he-IL" b="1" dirty="0" err="1" smtClean="0">
              <a:solidFill>
                <a:schemeClr val="tx1"/>
              </a:solidFill>
            </a:rPr>
            <a:t>תוכניות</a:t>
          </a:r>
          <a:r>
            <a:rPr lang="he-IL" b="1" dirty="0" smtClean="0">
              <a:solidFill>
                <a:schemeClr val="tx1"/>
              </a:solidFill>
            </a:rPr>
            <a:t> התנדבות לנוער</a:t>
          </a:r>
          <a:endParaRPr lang="he-IL" b="1" dirty="0">
            <a:solidFill>
              <a:schemeClr val="tx1"/>
            </a:solidFill>
          </a:endParaRPr>
        </a:p>
      </dgm:t>
    </dgm:pt>
    <dgm:pt modelId="{061198DC-292F-4530-A8DC-BE5CB7C1A251}" type="parTrans" cxnId="{0A1D86BB-D1BA-495F-B892-8D1160041906}">
      <dgm:prSet/>
      <dgm:spPr/>
      <dgm:t>
        <a:bodyPr/>
        <a:lstStyle/>
        <a:p>
          <a:pPr rtl="1"/>
          <a:endParaRPr lang="he-IL"/>
        </a:p>
      </dgm:t>
    </dgm:pt>
    <dgm:pt modelId="{C03904B7-4370-4C28-A75E-4D687A791D50}" type="sibTrans" cxnId="{0A1D86BB-D1BA-495F-B892-8D1160041906}">
      <dgm:prSet/>
      <dgm:spPr/>
      <dgm:t>
        <a:bodyPr/>
        <a:lstStyle/>
        <a:p>
          <a:pPr rtl="1"/>
          <a:endParaRPr lang="he-IL"/>
        </a:p>
      </dgm:t>
    </dgm:pt>
    <dgm:pt modelId="{7A815425-CBBE-4D17-97CA-D6E5D946BE7D}">
      <dgm:prSet/>
      <dgm:spPr/>
      <dgm:t>
        <a:bodyPr/>
        <a:lstStyle/>
        <a:p>
          <a:pPr rtl="1"/>
          <a:r>
            <a:rPr lang="he-IL" b="1" dirty="0" smtClean="0">
              <a:solidFill>
                <a:schemeClr val="tx1"/>
              </a:solidFill>
            </a:rPr>
            <a:t>התוכנית הלאומית להגברת השתתפות צעירים בפעילות חברתית </a:t>
          </a:r>
          <a:endParaRPr lang="x-none" b="1" dirty="0">
            <a:solidFill>
              <a:schemeClr val="tx1"/>
            </a:solidFill>
          </a:endParaRPr>
        </a:p>
      </dgm:t>
    </dgm:pt>
    <dgm:pt modelId="{65948532-4025-430B-87BA-388931986A41}" type="parTrans" cxnId="{9AEB6EC6-152E-4516-8938-8CA1524BE08C}">
      <dgm:prSet/>
      <dgm:spPr/>
      <dgm:t>
        <a:bodyPr/>
        <a:lstStyle/>
        <a:p>
          <a:pPr rtl="1"/>
          <a:endParaRPr lang="he-IL"/>
        </a:p>
      </dgm:t>
    </dgm:pt>
    <dgm:pt modelId="{05560A4D-250A-4EF7-A6A6-D025AFF3F6CE}" type="sibTrans" cxnId="{9AEB6EC6-152E-4516-8938-8CA1524BE08C}">
      <dgm:prSet/>
      <dgm:spPr/>
      <dgm:t>
        <a:bodyPr/>
        <a:lstStyle/>
        <a:p>
          <a:pPr rtl="1"/>
          <a:endParaRPr lang="he-IL"/>
        </a:p>
      </dgm:t>
    </dgm:pt>
    <dgm:pt modelId="{07EA77C0-622E-4F6F-90B9-52AEC0AA4553}">
      <dgm:prSet/>
      <dgm:spPr/>
      <dgm:t>
        <a:bodyPr/>
        <a:lstStyle/>
        <a:p>
          <a:pPr rtl="1"/>
          <a:r>
            <a:rPr lang="he-IL" b="1" dirty="0" smtClean="0">
              <a:solidFill>
                <a:schemeClr val="tx1"/>
              </a:solidFill>
            </a:rPr>
            <a:t>חינוך לאזרחות</a:t>
          </a:r>
          <a:endParaRPr lang="he-IL" b="1" dirty="0">
            <a:solidFill>
              <a:schemeClr val="tx1"/>
            </a:solidFill>
          </a:endParaRPr>
        </a:p>
      </dgm:t>
    </dgm:pt>
    <dgm:pt modelId="{CBEE2864-C0B9-4ACE-8C72-2405E8067B88}" type="parTrans" cxnId="{C2255A77-210D-44A0-A637-9940EC2FE8A0}">
      <dgm:prSet/>
      <dgm:spPr/>
      <dgm:t>
        <a:bodyPr/>
        <a:lstStyle/>
        <a:p>
          <a:pPr rtl="1"/>
          <a:endParaRPr lang="he-IL"/>
        </a:p>
      </dgm:t>
    </dgm:pt>
    <dgm:pt modelId="{6FDFC34B-86D3-4391-ACAB-E234F91E0489}" type="sibTrans" cxnId="{C2255A77-210D-44A0-A637-9940EC2FE8A0}">
      <dgm:prSet/>
      <dgm:spPr/>
      <dgm:t>
        <a:bodyPr/>
        <a:lstStyle/>
        <a:p>
          <a:pPr rtl="1"/>
          <a:endParaRPr lang="he-IL"/>
        </a:p>
      </dgm:t>
    </dgm:pt>
    <dgm:pt modelId="{CBE0A3A4-52DA-45D2-AE41-C952D1EA8E22}">
      <dgm:prSet/>
      <dgm:spPr/>
      <dgm:t>
        <a:bodyPr/>
        <a:lstStyle/>
        <a:p>
          <a:pPr rtl="1"/>
          <a:r>
            <a:rPr lang="he-IL" b="1" dirty="0" smtClean="0">
              <a:solidFill>
                <a:schemeClr val="tx1"/>
              </a:solidFill>
            </a:rPr>
            <a:t>פורום הצעירים</a:t>
          </a:r>
          <a:endParaRPr lang="he-IL" b="1" dirty="0">
            <a:solidFill>
              <a:schemeClr val="tx1"/>
            </a:solidFill>
          </a:endParaRPr>
        </a:p>
      </dgm:t>
    </dgm:pt>
    <dgm:pt modelId="{796968BD-F0AC-4DC0-8ED5-EE2D52F5232B}" type="parTrans" cxnId="{D993F001-1D4E-4F47-9C78-F371F4B4A12F}">
      <dgm:prSet/>
      <dgm:spPr/>
      <dgm:t>
        <a:bodyPr/>
        <a:lstStyle/>
        <a:p>
          <a:pPr rtl="1"/>
          <a:endParaRPr lang="he-IL"/>
        </a:p>
      </dgm:t>
    </dgm:pt>
    <dgm:pt modelId="{011C23E7-2705-4745-89F8-00066E6212AC}" type="sibTrans" cxnId="{D993F001-1D4E-4F47-9C78-F371F4B4A12F}">
      <dgm:prSet/>
      <dgm:spPr/>
      <dgm:t>
        <a:bodyPr/>
        <a:lstStyle/>
        <a:p>
          <a:pPr rtl="1"/>
          <a:endParaRPr lang="he-IL"/>
        </a:p>
      </dgm:t>
    </dgm:pt>
    <dgm:pt modelId="{98C88223-A58E-4FD8-A3E5-CD5547167BDD}">
      <dgm:prSet/>
      <dgm:spPr/>
      <dgm:t>
        <a:bodyPr/>
        <a:lstStyle/>
        <a:p>
          <a:pPr rtl="1"/>
          <a:r>
            <a:rPr lang="he-IL" b="1" dirty="0" smtClean="0">
              <a:solidFill>
                <a:schemeClr val="tx1"/>
              </a:solidFill>
            </a:rPr>
            <a:t>תנועת נוער הצופים</a:t>
          </a:r>
          <a:endParaRPr lang="he-IL" b="1" dirty="0">
            <a:solidFill>
              <a:schemeClr val="tx1"/>
            </a:solidFill>
          </a:endParaRPr>
        </a:p>
      </dgm:t>
    </dgm:pt>
    <dgm:pt modelId="{60A7279E-BDAA-4910-9C2D-86394D7397B2}" type="parTrans" cxnId="{0025A704-B64D-4215-A89E-FE80647886C5}">
      <dgm:prSet/>
      <dgm:spPr/>
      <dgm:t>
        <a:bodyPr/>
        <a:lstStyle/>
        <a:p>
          <a:pPr rtl="1"/>
          <a:endParaRPr lang="he-IL"/>
        </a:p>
      </dgm:t>
    </dgm:pt>
    <dgm:pt modelId="{2323F997-630F-4BBD-A8D1-64D17788CA53}" type="sibTrans" cxnId="{0025A704-B64D-4215-A89E-FE80647886C5}">
      <dgm:prSet/>
      <dgm:spPr/>
      <dgm:t>
        <a:bodyPr/>
        <a:lstStyle/>
        <a:p>
          <a:pPr rtl="1"/>
          <a:endParaRPr lang="he-IL"/>
        </a:p>
      </dgm:t>
    </dgm:pt>
    <dgm:pt modelId="{211677A9-1890-4B47-BF9B-6E30D310B1E5}" type="pres">
      <dgm:prSet presAssocID="{CB00E3D3-3817-4FB2-89CA-D5D9C59EC3FA}" presName="Name0" presStyleCnt="0">
        <dgm:presLayoutVars>
          <dgm:chMax val="7"/>
          <dgm:chPref val="7"/>
          <dgm:dir/>
        </dgm:presLayoutVars>
      </dgm:prSet>
      <dgm:spPr/>
      <dgm:t>
        <a:bodyPr/>
        <a:lstStyle/>
        <a:p>
          <a:pPr rtl="1"/>
          <a:endParaRPr lang="he-IL"/>
        </a:p>
      </dgm:t>
    </dgm:pt>
    <dgm:pt modelId="{8713BFE9-FBAF-4FD9-A007-E40D9DB661AD}" type="pres">
      <dgm:prSet presAssocID="{CB00E3D3-3817-4FB2-89CA-D5D9C59EC3FA}" presName="Name1" presStyleCnt="0"/>
      <dgm:spPr/>
    </dgm:pt>
    <dgm:pt modelId="{2E366BC1-C257-40FA-BD7B-8423E5F60223}" type="pres">
      <dgm:prSet presAssocID="{CB00E3D3-3817-4FB2-89CA-D5D9C59EC3FA}" presName="cycle" presStyleCnt="0"/>
      <dgm:spPr/>
    </dgm:pt>
    <dgm:pt modelId="{C1008892-5F80-4197-A1DF-F499FDFA559C}" type="pres">
      <dgm:prSet presAssocID="{CB00E3D3-3817-4FB2-89CA-D5D9C59EC3FA}" presName="srcNode" presStyleLbl="node1" presStyleIdx="0" presStyleCnt="6"/>
      <dgm:spPr/>
    </dgm:pt>
    <dgm:pt modelId="{B0DE51CD-E454-4117-8256-1BD2BE9A2C30}" type="pres">
      <dgm:prSet presAssocID="{CB00E3D3-3817-4FB2-89CA-D5D9C59EC3FA}" presName="conn" presStyleLbl="parChTrans1D2" presStyleIdx="0" presStyleCnt="1"/>
      <dgm:spPr/>
      <dgm:t>
        <a:bodyPr/>
        <a:lstStyle/>
        <a:p>
          <a:pPr rtl="1"/>
          <a:endParaRPr lang="he-IL"/>
        </a:p>
      </dgm:t>
    </dgm:pt>
    <dgm:pt modelId="{7CDE2EEF-AA88-459D-806E-C265C7BE4B81}" type="pres">
      <dgm:prSet presAssocID="{CB00E3D3-3817-4FB2-89CA-D5D9C59EC3FA}" presName="extraNode" presStyleLbl="node1" presStyleIdx="0" presStyleCnt="6"/>
      <dgm:spPr/>
    </dgm:pt>
    <dgm:pt modelId="{6C5D7585-9C3D-43DB-8BF9-26697A8269CC}" type="pres">
      <dgm:prSet presAssocID="{CB00E3D3-3817-4FB2-89CA-D5D9C59EC3FA}" presName="dstNode" presStyleLbl="node1" presStyleIdx="0" presStyleCnt="6"/>
      <dgm:spPr/>
    </dgm:pt>
    <dgm:pt modelId="{8040E868-17EC-415F-82FE-6948BDEB0E65}" type="pres">
      <dgm:prSet presAssocID="{7A815425-CBBE-4D17-97CA-D6E5D946BE7D}" presName="text_1" presStyleLbl="node1" presStyleIdx="0" presStyleCnt="6">
        <dgm:presLayoutVars>
          <dgm:bulletEnabled val="1"/>
        </dgm:presLayoutVars>
      </dgm:prSet>
      <dgm:spPr/>
      <dgm:t>
        <a:bodyPr/>
        <a:lstStyle/>
        <a:p>
          <a:pPr rtl="1"/>
          <a:endParaRPr lang="he-IL"/>
        </a:p>
      </dgm:t>
    </dgm:pt>
    <dgm:pt modelId="{799373A1-57BC-4780-9C29-FFDE6B5AEB30}" type="pres">
      <dgm:prSet presAssocID="{7A815425-CBBE-4D17-97CA-D6E5D946BE7D}" presName="accent_1" presStyleCnt="0"/>
      <dgm:spPr/>
    </dgm:pt>
    <dgm:pt modelId="{27D8B805-0EE6-47F5-A72A-EFE7B000CEB1}" type="pres">
      <dgm:prSet presAssocID="{7A815425-CBBE-4D17-97CA-D6E5D946BE7D}" presName="accentRepeatNode" presStyleLbl="solidFgAcc1" presStyleIdx="0" presStyleCnt="6"/>
      <dgm:spPr/>
    </dgm:pt>
    <dgm:pt modelId="{99C6149A-286F-48F3-8C96-52366AC4BC26}" type="pres">
      <dgm:prSet presAssocID="{0D99D4A0-4DBB-4A0D-A233-FD211CB06181}" presName="text_2" presStyleLbl="node1" presStyleIdx="1" presStyleCnt="6">
        <dgm:presLayoutVars>
          <dgm:bulletEnabled val="1"/>
        </dgm:presLayoutVars>
      </dgm:prSet>
      <dgm:spPr/>
      <dgm:t>
        <a:bodyPr/>
        <a:lstStyle/>
        <a:p>
          <a:pPr rtl="1"/>
          <a:endParaRPr lang="he-IL"/>
        </a:p>
      </dgm:t>
    </dgm:pt>
    <dgm:pt modelId="{8EE32C5A-0EB8-4762-A730-DFB06932F01A}" type="pres">
      <dgm:prSet presAssocID="{0D99D4A0-4DBB-4A0D-A233-FD211CB06181}" presName="accent_2" presStyleCnt="0"/>
      <dgm:spPr/>
    </dgm:pt>
    <dgm:pt modelId="{4FBAF04C-9569-4C41-9C82-5B07FF6E685D}" type="pres">
      <dgm:prSet presAssocID="{0D99D4A0-4DBB-4A0D-A233-FD211CB06181}" presName="accentRepeatNode" presStyleLbl="solidFgAcc1" presStyleIdx="1" presStyleCnt="6"/>
      <dgm:spPr/>
    </dgm:pt>
    <dgm:pt modelId="{D8F7652F-27B8-43C2-AAC2-8376C3F7D6A7}" type="pres">
      <dgm:prSet presAssocID="{B9EABAF4-09D9-46A9-B167-E2E1E90DEDB9}" presName="text_3" presStyleLbl="node1" presStyleIdx="2" presStyleCnt="6">
        <dgm:presLayoutVars>
          <dgm:bulletEnabled val="1"/>
        </dgm:presLayoutVars>
      </dgm:prSet>
      <dgm:spPr/>
      <dgm:t>
        <a:bodyPr/>
        <a:lstStyle/>
        <a:p>
          <a:pPr rtl="1"/>
          <a:endParaRPr lang="he-IL"/>
        </a:p>
      </dgm:t>
    </dgm:pt>
    <dgm:pt modelId="{D8AE805E-4EBD-4749-A784-CE8B8753C6F0}" type="pres">
      <dgm:prSet presAssocID="{B9EABAF4-09D9-46A9-B167-E2E1E90DEDB9}" presName="accent_3" presStyleCnt="0"/>
      <dgm:spPr/>
    </dgm:pt>
    <dgm:pt modelId="{BC05C987-BF43-4421-BA1D-9F405E446400}" type="pres">
      <dgm:prSet presAssocID="{B9EABAF4-09D9-46A9-B167-E2E1E90DEDB9}" presName="accentRepeatNode" presStyleLbl="solidFgAcc1" presStyleIdx="2" presStyleCnt="6"/>
      <dgm:spPr/>
    </dgm:pt>
    <dgm:pt modelId="{EA42518F-96F1-4443-9F32-913E0379F032}" type="pres">
      <dgm:prSet presAssocID="{07EA77C0-622E-4F6F-90B9-52AEC0AA4553}" presName="text_4" presStyleLbl="node1" presStyleIdx="3" presStyleCnt="6">
        <dgm:presLayoutVars>
          <dgm:bulletEnabled val="1"/>
        </dgm:presLayoutVars>
      </dgm:prSet>
      <dgm:spPr/>
      <dgm:t>
        <a:bodyPr/>
        <a:lstStyle/>
        <a:p>
          <a:pPr rtl="1"/>
          <a:endParaRPr lang="he-IL"/>
        </a:p>
      </dgm:t>
    </dgm:pt>
    <dgm:pt modelId="{9A796E63-CB51-4A2E-B5A1-A85C46BF45AF}" type="pres">
      <dgm:prSet presAssocID="{07EA77C0-622E-4F6F-90B9-52AEC0AA4553}" presName="accent_4" presStyleCnt="0"/>
      <dgm:spPr/>
    </dgm:pt>
    <dgm:pt modelId="{AB735FB9-DAA2-4131-ADBE-936A12916F07}" type="pres">
      <dgm:prSet presAssocID="{07EA77C0-622E-4F6F-90B9-52AEC0AA4553}" presName="accentRepeatNode" presStyleLbl="solidFgAcc1" presStyleIdx="3" presStyleCnt="6"/>
      <dgm:spPr/>
    </dgm:pt>
    <dgm:pt modelId="{526D787A-9554-4F02-AED7-09BB9ABED979}" type="pres">
      <dgm:prSet presAssocID="{CBE0A3A4-52DA-45D2-AE41-C952D1EA8E22}" presName="text_5" presStyleLbl="node1" presStyleIdx="4" presStyleCnt="6">
        <dgm:presLayoutVars>
          <dgm:bulletEnabled val="1"/>
        </dgm:presLayoutVars>
      </dgm:prSet>
      <dgm:spPr/>
      <dgm:t>
        <a:bodyPr/>
        <a:lstStyle/>
        <a:p>
          <a:pPr rtl="1"/>
          <a:endParaRPr lang="he-IL"/>
        </a:p>
      </dgm:t>
    </dgm:pt>
    <dgm:pt modelId="{E6300D13-AF7C-47C9-B462-EF59A082ABA9}" type="pres">
      <dgm:prSet presAssocID="{CBE0A3A4-52DA-45D2-AE41-C952D1EA8E22}" presName="accent_5" presStyleCnt="0"/>
      <dgm:spPr/>
    </dgm:pt>
    <dgm:pt modelId="{0AD39CF1-C964-4CF1-A753-997EB584F40E}" type="pres">
      <dgm:prSet presAssocID="{CBE0A3A4-52DA-45D2-AE41-C952D1EA8E22}" presName="accentRepeatNode" presStyleLbl="solidFgAcc1" presStyleIdx="4" presStyleCnt="6"/>
      <dgm:spPr/>
    </dgm:pt>
    <dgm:pt modelId="{1FBDF6F8-DFE0-4BA2-9F63-C652D95A03FE}" type="pres">
      <dgm:prSet presAssocID="{98C88223-A58E-4FD8-A3E5-CD5547167BDD}" presName="text_6" presStyleLbl="node1" presStyleIdx="5" presStyleCnt="6">
        <dgm:presLayoutVars>
          <dgm:bulletEnabled val="1"/>
        </dgm:presLayoutVars>
      </dgm:prSet>
      <dgm:spPr/>
      <dgm:t>
        <a:bodyPr/>
        <a:lstStyle/>
        <a:p>
          <a:pPr rtl="1"/>
          <a:endParaRPr lang="he-IL"/>
        </a:p>
      </dgm:t>
    </dgm:pt>
    <dgm:pt modelId="{EAA4BD43-0E7F-4788-AB6C-70B2D5AF7652}" type="pres">
      <dgm:prSet presAssocID="{98C88223-A58E-4FD8-A3E5-CD5547167BDD}" presName="accent_6" presStyleCnt="0"/>
      <dgm:spPr/>
    </dgm:pt>
    <dgm:pt modelId="{1D1D3338-0B6C-468A-9F7B-AF9E061228A8}" type="pres">
      <dgm:prSet presAssocID="{98C88223-A58E-4FD8-A3E5-CD5547167BDD}" presName="accentRepeatNode" presStyleLbl="solidFgAcc1" presStyleIdx="5" presStyleCnt="6"/>
      <dgm:spPr/>
    </dgm:pt>
  </dgm:ptLst>
  <dgm:cxnLst>
    <dgm:cxn modelId="{7254A80B-37E7-4AF4-8251-351D50884B15}" type="presOf" srcId="{7A815425-CBBE-4D17-97CA-D6E5D946BE7D}" destId="{8040E868-17EC-415F-82FE-6948BDEB0E65}" srcOrd="0" destOrd="0" presId="urn:microsoft.com/office/officeart/2008/layout/VerticalCurvedList"/>
    <dgm:cxn modelId="{F29BB253-0106-428E-A0D2-40716EBFEF9A}" type="presOf" srcId="{CBE0A3A4-52DA-45D2-AE41-C952D1EA8E22}" destId="{526D787A-9554-4F02-AED7-09BB9ABED979}" srcOrd="0" destOrd="0" presId="urn:microsoft.com/office/officeart/2008/layout/VerticalCurvedList"/>
    <dgm:cxn modelId="{D993F001-1D4E-4F47-9C78-F371F4B4A12F}" srcId="{CB00E3D3-3817-4FB2-89CA-D5D9C59EC3FA}" destId="{CBE0A3A4-52DA-45D2-AE41-C952D1EA8E22}" srcOrd="4" destOrd="0" parTransId="{796968BD-F0AC-4DC0-8ED5-EE2D52F5232B}" sibTransId="{011C23E7-2705-4745-89F8-00066E6212AC}"/>
    <dgm:cxn modelId="{9E960E38-8EB9-4990-B69E-727029E8E2E0}" srcId="{CB00E3D3-3817-4FB2-89CA-D5D9C59EC3FA}" destId="{0D99D4A0-4DBB-4A0D-A233-FD211CB06181}" srcOrd="1" destOrd="0" parTransId="{6D42DD91-468F-46A3-8A1F-BE9FA87F7656}" sibTransId="{FC8815AA-0EC8-4FE9-8B22-AFA83F97BF73}"/>
    <dgm:cxn modelId="{159B6BD1-3769-4518-A3D8-B119E036A6C4}" type="presOf" srcId="{B9EABAF4-09D9-46A9-B167-E2E1E90DEDB9}" destId="{D8F7652F-27B8-43C2-AAC2-8376C3F7D6A7}" srcOrd="0" destOrd="0" presId="urn:microsoft.com/office/officeart/2008/layout/VerticalCurvedList"/>
    <dgm:cxn modelId="{11CA8580-DA63-4DF4-843B-1F5FB5B45473}" type="presOf" srcId="{CB00E3D3-3817-4FB2-89CA-D5D9C59EC3FA}" destId="{211677A9-1890-4B47-BF9B-6E30D310B1E5}" srcOrd="0" destOrd="0" presId="urn:microsoft.com/office/officeart/2008/layout/VerticalCurvedList"/>
    <dgm:cxn modelId="{29FFE830-836A-4CCC-99FC-D9B2A1625C1F}" type="presOf" srcId="{07EA77C0-622E-4F6F-90B9-52AEC0AA4553}" destId="{EA42518F-96F1-4443-9F32-913E0379F032}" srcOrd="0" destOrd="0" presId="urn:microsoft.com/office/officeart/2008/layout/VerticalCurvedList"/>
    <dgm:cxn modelId="{9AEB6EC6-152E-4516-8938-8CA1524BE08C}" srcId="{CB00E3D3-3817-4FB2-89CA-D5D9C59EC3FA}" destId="{7A815425-CBBE-4D17-97CA-D6E5D946BE7D}" srcOrd="0" destOrd="0" parTransId="{65948532-4025-430B-87BA-388931986A41}" sibTransId="{05560A4D-250A-4EF7-A6A6-D025AFF3F6CE}"/>
    <dgm:cxn modelId="{0025A704-B64D-4215-A89E-FE80647886C5}" srcId="{CB00E3D3-3817-4FB2-89CA-D5D9C59EC3FA}" destId="{98C88223-A58E-4FD8-A3E5-CD5547167BDD}" srcOrd="5" destOrd="0" parTransId="{60A7279E-BDAA-4910-9C2D-86394D7397B2}" sibTransId="{2323F997-630F-4BBD-A8D1-64D17788CA53}"/>
    <dgm:cxn modelId="{C2255A77-210D-44A0-A637-9940EC2FE8A0}" srcId="{CB00E3D3-3817-4FB2-89CA-D5D9C59EC3FA}" destId="{07EA77C0-622E-4F6F-90B9-52AEC0AA4553}" srcOrd="3" destOrd="0" parTransId="{CBEE2864-C0B9-4ACE-8C72-2405E8067B88}" sibTransId="{6FDFC34B-86D3-4391-ACAB-E234F91E0489}"/>
    <dgm:cxn modelId="{EF4A6FF4-39E4-4B2A-9B02-E1BB05639C87}" type="presOf" srcId="{98C88223-A58E-4FD8-A3E5-CD5547167BDD}" destId="{1FBDF6F8-DFE0-4BA2-9F63-C652D95A03FE}" srcOrd="0" destOrd="0" presId="urn:microsoft.com/office/officeart/2008/layout/VerticalCurvedList"/>
    <dgm:cxn modelId="{AB01C6A6-EC30-473D-A8E1-27B32227B3DC}" type="presOf" srcId="{05560A4D-250A-4EF7-A6A6-D025AFF3F6CE}" destId="{B0DE51CD-E454-4117-8256-1BD2BE9A2C30}" srcOrd="0" destOrd="0" presId="urn:microsoft.com/office/officeart/2008/layout/VerticalCurvedList"/>
    <dgm:cxn modelId="{0A1D86BB-D1BA-495F-B892-8D1160041906}" srcId="{CB00E3D3-3817-4FB2-89CA-D5D9C59EC3FA}" destId="{B9EABAF4-09D9-46A9-B167-E2E1E90DEDB9}" srcOrd="2" destOrd="0" parTransId="{061198DC-292F-4530-A8DC-BE5CB7C1A251}" sibTransId="{C03904B7-4370-4C28-A75E-4D687A791D50}"/>
    <dgm:cxn modelId="{B5495E8A-C15E-43E0-87F8-77B7FBB28673}" type="presOf" srcId="{0D99D4A0-4DBB-4A0D-A233-FD211CB06181}" destId="{99C6149A-286F-48F3-8C96-52366AC4BC26}" srcOrd="0" destOrd="0" presId="urn:microsoft.com/office/officeart/2008/layout/VerticalCurvedList"/>
    <dgm:cxn modelId="{843C4827-9472-4262-A0D4-CA20495721BF}" type="presParOf" srcId="{211677A9-1890-4B47-BF9B-6E30D310B1E5}" destId="{8713BFE9-FBAF-4FD9-A007-E40D9DB661AD}" srcOrd="0" destOrd="0" presId="urn:microsoft.com/office/officeart/2008/layout/VerticalCurvedList"/>
    <dgm:cxn modelId="{EE4434B4-057E-4CAF-89D8-3FA306F95422}" type="presParOf" srcId="{8713BFE9-FBAF-4FD9-A007-E40D9DB661AD}" destId="{2E366BC1-C257-40FA-BD7B-8423E5F60223}" srcOrd="0" destOrd="0" presId="urn:microsoft.com/office/officeart/2008/layout/VerticalCurvedList"/>
    <dgm:cxn modelId="{05BB77F9-19E8-43B9-A7B1-E4D6E6916493}" type="presParOf" srcId="{2E366BC1-C257-40FA-BD7B-8423E5F60223}" destId="{C1008892-5F80-4197-A1DF-F499FDFA559C}" srcOrd="0" destOrd="0" presId="urn:microsoft.com/office/officeart/2008/layout/VerticalCurvedList"/>
    <dgm:cxn modelId="{9FBBA2C6-C857-4331-968B-28CF266927AA}" type="presParOf" srcId="{2E366BC1-C257-40FA-BD7B-8423E5F60223}" destId="{B0DE51CD-E454-4117-8256-1BD2BE9A2C30}" srcOrd="1" destOrd="0" presId="urn:microsoft.com/office/officeart/2008/layout/VerticalCurvedList"/>
    <dgm:cxn modelId="{6103EF8F-DDF6-4998-8BAC-35D4CD785307}" type="presParOf" srcId="{2E366BC1-C257-40FA-BD7B-8423E5F60223}" destId="{7CDE2EEF-AA88-459D-806E-C265C7BE4B81}" srcOrd="2" destOrd="0" presId="urn:microsoft.com/office/officeart/2008/layout/VerticalCurvedList"/>
    <dgm:cxn modelId="{B8938B85-B8F7-4014-AF4A-CB11708394DA}" type="presParOf" srcId="{2E366BC1-C257-40FA-BD7B-8423E5F60223}" destId="{6C5D7585-9C3D-43DB-8BF9-26697A8269CC}" srcOrd="3" destOrd="0" presId="urn:microsoft.com/office/officeart/2008/layout/VerticalCurvedList"/>
    <dgm:cxn modelId="{67BBD2D4-5293-4212-A74F-634D6A0B06FD}" type="presParOf" srcId="{8713BFE9-FBAF-4FD9-A007-E40D9DB661AD}" destId="{8040E868-17EC-415F-82FE-6948BDEB0E65}" srcOrd="1" destOrd="0" presId="urn:microsoft.com/office/officeart/2008/layout/VerticalCurvedList"/>
    <dgm:cxn modelId="{A52EB5A5-96B5-45BC-A41B-3F05DD13A350}" type="presParOf" srcId="{8713BFE9-FBAF-4FD9-A007-E40D9DB661AD}" destId="{799373A1-57BC-4780-9C29-FFDE6B5AEB30}" srcOrd="2" destOrd="0" presId="urn:microsoft.com/office/officeart/2008/layout/VerticalCurvedList"/>
    <dgm:cxn modelId="{CA4F7BF4-E976-4567-91B2-8860066B8D93}" type="presParOf" srcId="{799373A1-57BC-4780-9C29-FFDE6B5AEB30}" destId="{27D8B805-0EE6-47F5-A72A-EFE7B000CEB1}" srcOrd="0" destOrd="0" presId="urn:microsoft.com/office/officeart/2008/layout/VerticalCurvedList"/>
    <dgm:cxn modelId="{33B4CDCE-2BB9-4BAE-8D72-A78EBC551D2A}" type="presParOf" srcId="{8713BFE9-FBAF-4FD9-A007-E40D9DB661AD}" destId="{99C6149A-286F-48F3-8C96-52366AC4BC26}" srcOrd="3" destOrd="0" presId="urn:microsoft.com/office/officeart/2008/layout/VerticalCurvedList"/>
    <dgm:cxn modelId="{E6FE06CA-4BE0-4000-814A-946504B3402D}" type="presParOf" srcId="{8713BFE9-FBAF-4FD9-A007-E40D9DB661AD}" destId="{8EE32C5A-0EB8-4762-A730-DFB06932F01A}" srcOrd="4" destOrd="0" presId="urn:microsoft.com/office/officeart/2008/layout/VerticalCurvedList"/>
    <dgm:cxn modelId="{E2F5E71F-CF72-4706-A475-E2127B9182AE}" type="presParOf" srcId="{8EE32C5A-0EB8-4762-A730-DFB06932F01A}" destId="{4FBAF04C-9569-4C41-9C82-5B07FF6E685D}" srcOrd="0" destOrd="0" presId="urn:microsoft.com/office/officeart/2008/layout/VerticalCurvedList"/>
    <dgm:cxn modelId="{E2E52A43-CC1C-425B-9E34-613269BEAC2D}" type="presParOf" srcId="{8713BFE9-FBAF-4FD9-A007-E40D9DB661AD}" destId="{D8F7652F-27B8-43C2-AAC2-8376C3F7D6A7}" srcOrd="5" destOrd="0" presId="urn:microsoft.com/office/officeart/2008/layout/VerticalCurvedList"/>
    <dgm:cxn modelId="{323275E7-F33F-4C30-BEC4-0A4A2CE54147}" type="presParOf" srcId="{8713BFE9-FBAF-4FD9-A007-E40D9DB661AD}" destId="{D8AE805E-4EBD-4749-A784-CE8B8753C6F0}" srcOrd="6" destOrd="0" presId="urn:microsoft.com/office/officeart/2008/layout/VerticalCurvedList"/>
    <dgm:cxn modelId="{094EAB5C-E9D5-4A37-A9BF-03257A1D7114}" type="presParOf" srcId="{D8AE805E-4EBD-4749-A784-CE8B8753C6F0}" destId="{BC05C987-BF43-4421-BA1D-9F405E446400}" srcOrd="0" destOrd="0" presId="urn:microsoft.com/office/officeart/2008/layout/VerticalCurvedList"/>
    <dgm:cxn modelId="{4C3F7D29-948E-4285-B692-D2AD3033A9A2}" type="presParOf" srcId="{8713BFE9-FBAF-4FD9-A007-E40D9DB661AD}" destId="{EA42518F-96F1-4443-9F32-913E0379F032}" srcOrd="7" destOrd="0" presId="urn:microsoft.com/office/officeart/2008/layout/VerticalCurvedList"/>
    <dgm:cxn modelId="{993B435A-5561-42BC-8A48-1380C4D5463B}" type="presParOf" srcId="{8713BFE9-FBAF-4FD9-A007-E40D9DB661AD}" destId="{9A796E63-CB51-4A2E-B5A1-A85C46BF45AF}" srcOrd="8" destOrd="0" presId="urn:microsoft.com/office/officeart/2008/layout/VerticalCurvedList"/>
    <dgm:cxn modelId="{DB73A4E0-3DD1-40C4-96AB-BDD7CC04E3C0}" type="presParOf" srcId="{9A796E63-CB51-4A2E-B5A1-A85C46BF45AF}" destId="{AB735FB9-DAA2-4131-ADBE-936A12916F07}" srcOrd="0" destOrd="0" presId="urn:microsoft.com/office/officeart/2008/layout/VerticalCurvedList"/>
    <dgm:cxn modelId="{84FD8E8A-6446-4755-8B98-157AE509D0CC}" type="presParOf" srcId="{8713BFE9-FBAF-4FD9-A007-E40D9DB661AD}" destId="{526D787A-9554-4F02-AED7-09BB9ABED979}" srcOrd="9" destOrd="0" presId="urn:microsoft.com/office/officeart/2008/layout/VerticalCurvedList"/>
    <dgm:cxn modelId="{65561DA4-2F1A-4EE8-AD75-E0B8C03F2AA8}" type="presParOf" srcId="{8713BFE9-FBAF-4FD9-A007-E40D9DB661AD}" destId="{E6300D13-AF7C-47C9-B462-EF59A082ABA9}" srcOrd="10" destOrd="0" presId="urn:microsoft.com/office/officeart/2008/layout/VerticalCurvedList"/>
    <dgm:cxn modelId="{9DFDE319-25F4-4369-AD43-04B9595C9C36}" type="presParOf" srcId="{E6300D13-AF7C-47C9-B462-EF59A082ABA9}" destId="{0AD39CF1-C964-4CF1-A753-997EB584F40E}" srcOrd="0" destOrd="0" presId="urn:microsoft.com/office/officeart/2008/layout/VerticalCurvedList"/>
    <dgm:cxn modelId="{B3AD5EBF-95B5-4D03-8A26-A41A3AA5BC8C}" type="presParOf" srcId="{8713BFE9-FBAF-4FD9-A007-E40D9DB661AD}" destId="{1FBDF6F8-DFE0-4BA2-9F63-C652D95A03FE}" srcOrd="11" destOrd="0" presId="urn:microsoft.com/office/officeart/2008/layout/VerticalCurvedList"/>
    <dgm:cxn modelId="{58FFCC67-E94C-4F86-AAA3-B61A6C2A18F8}" type="presParOf" srcId="{8713BFE9-FBAF-4FD9-A007-E40D9DB661AD}" destId="{EAA4BD43-0E7F-4788-AB6C-70B2D5AF7652}" srcOrd="12" destOrd="0" presId="urn:microsoft.com/office/officeart/2008/layout/VerticalCurvedList"/>
    <dgm:cxn modelId="{1D59D928-98A7-491C-BF23-3BC26B4A435A}" type="presParOf" srcId="{EAA4BD43-0E7F-4788-AB6C-70B2D5AF7652}" destId="{1D1D3338-0B6C-468A-9F7B-AF9E061228A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EF0560-6761-4AA6-A8AD-58D997E5FC40}" type="doc">
      <dgm:prSet loTypeId="urn:microsoft.com/office/officeart/2005/8/layout/cycle6" loCatId="cycle" qsTypeId="urn:microsoft.com/office/officeart/2005/8/quickstyle/3d1" qsCatId="3D" csTypeId="urn:microsoft.com/office/officeart/2005/8/colors/colorful3" csCatId="colorful" phldr="1"/>
      <dgm:spPr/>
      <dgm:t>
        <a:bodyPr/>
        <a:lstStyle/>
        <a:p>
          <a:pPr rtl="1"/>
          <a:endParaRPr lang="he-IL"/>
        </a:p>
      </dgm:t>
    </dgm:pt>
    <dgm:pt modelId="{11C79241-B1D3-4E58-A850-4AA5F7816970}">
      <dgm:prSet phldrT="[טקסט]"/>
      <dgm:spPr/>
      <dgm:t>
        <a:bodyPr/>
        <a:lstStyle/>
        <a:p>
          <a:pPr rtl="1"/>
          <a:r>
            <a:rPr lang="he-IL" b="1" dirty="0" err="1" smtClean="0">
              <a:solidFill>
                <a:schemeClr val="tx1"/>
              </a:solidFill>
            </a:rPr>
            <a:t>תוכנית</a:t>
          </a:r>
          <a:r>
            <a:rPr lang="he-IL" b="1" dirty="0" smtClean="0">
              <a:solidFill>
                <a:schemeClr val="tx1"/>
              </a:solidFill>
            </a:rPr>
            <a:t> התנדבות </a:t>
          </a:r>
          <a:r>
            <a:rPr lang="es-AR" b="1" dirty="0" smtClean="0">
              <a:solidFill>
                <a:schemeClr val="tx1"/>
              </a:solidFill>
            </a:rPr>
            <a:t>Yes Europa</a:t>
          </a:r>
          <a:endParaRPr lang="he-IL" b="1" dirty="0">
            <a:solidFill>
              <a:schemeClr val="tx1"/>
            </a:solidFill>
          </a:endParaRPr>
        </a:p>
      </dgm:t>
    </dgm:pt>
    <dgm:pt modelId="{DF5EB377-4FE3-4170-AAB1-1038CDE4EAA8}" type="parTrans" cxnId="{5E602906-7B89-49E9-9FCC-6FA592616DB7}">
      <dgm:prSet/>
      <dgm:spPr/>
      <dgm:t>
        <a:bodyPr/>
        <a:lstStyle/>
        <a:p>
          <a:pPr rtl="1"/>
          <a:endParaRPr lang="he-IL"/>
        </a:p>
      </dgm:t>
    </dgm:pt>
    <dgm:pt modelId="{6CE0E990-AEAF-4D8E-9197-D5D999DCB18D}" type="sibTrans" cxnId="{5E602906-7B89-49E9-9FCC-6FA592616DB7}">
      <dgm:prSet/>
      <dgm:spPr/>
      <dgm:t>
        <a:bodyPr/>
        <a:lstStyle/>
        <a:p>
          <a:pPr rtl="1"/>
          <a:endParaRPr lang="he-IL"/>
        </a:p>
      </dgm:t>
    </dgm:pt>
    <dgm:pt modelId="{DB3B8D98-5578-4FD4-8DBC-3FA49B178074}">
      <dgm:prSet phldrT="[טקסט]"/>
      <dgm:spPr/>
      <dgm:t>
        <a:bodyPr/>
        <a:lstStyle/>
        <a:p>
          <a:pPr rtl="1"/>
          <a:r>
            <a:rPr lang="he-IL" b="1" dirty="0" smtClean="0">
              <a:solidFill>
                <a:schemeClr val="tx1"/>
              </a:solidFill>
            </a:rPr>
            <a:t>המכון לצעירים </a:t>
          </a:r>
          <a:r>
            <a:rPr lang="es-AR" b="1" dirty="0" err="1" smtClean="0">
              <a:solidFill>
                <a:schemeClr val="tx1"/>
              </a:solidFill>
            </a:rPr>
            <a:t>Injuve</a:t>
          </a:r>
          <a:endParaRPr lang="he-IL" b="1" dirty="0">
            <a:solidFill>
              <a:schemeClr val="tx1"/>
            </a:solidFill>
          </a:endParaRPr>
        </a:p>
      </dgm:t>
    </dgm:pt>
    <dgm:pt modelId="{4CBD7694-582C-4091-98DC-59A02BA95939}" type="parTrans" cxnId="{C0CCE055-4CEC-4E33-A388-5939E6368F81}">
      <dgm:prSet/>
      <dgm:spPr/>
      <dgm:t>
        <a:bodyPr/>
        <a:lstStyle/>
        <a:p>
          <a:pPr rtl="1"/>
          <a:endParaRPr lang="he-IL"/>
        </a:p>
      </dgm:t>
    </dgm:pt>
    <dgm:pt modelId="{EFB0227D-C35F-4274-BF2B-E4B3D0CAF5C6}" type="sibTrans" cxnId="{C0CCE055-4CEC-4E33-A388-5939E6368F81}">
      <dgm:prSet/>
      <dgm:spPr/>
      <dgm:t>
        <a:bodyPr/>
        <a:lstStyle/>
        <a:p>
          <a:pPr rtl="1"/>
          <a:endParaRPr lang="he-IL"/>
        </a:p>
      </dgm:t>
    </dgm:pt>
    <dgm:pt modelId="{45A81F14-414F-45D9-9FE7-C8D85C212F64}">
      <dgm:prSet phldrT="[טקסט]"/>
      <dgm:spPr/>
      <dgm:t>
        <a:bodyPr/>
        <a:lstStyle/>
        <a:p>
          <a:pPr rtl="1"/>
          <a:r>
            <a:rPr lang="he-IL" b="1" dirty="0" smtClean="0">
              <a:solidFill>
                <a:schemeClr val="tx1"/>
              </a:solidFill>
            </a:rPr>
            <a:t>חינוך בין תרבותי </a:t>
          </a:r>
          <a:r>
            <a:rPr lang="es-AR" b="1" dirty="0" smtClean="0">
              <a:solidFill>
                <a:schemeClr val="tx1"/>
              </a:solidFill>
            </a:rPr>
            <a:t>Colectivo </a:t>
          </a:r>
          <a:r>
            <a:rPr lang="es-AR" b="1" dirty="0" err="1" smtClean="0">
              <a:solidFill>
                <a:schemeClr val="tx1"/>
              </a:solidFill>
            </a:rPr>
            <a:t>Amani</a:t>
          </a:r>
          <a:endParaRPr lang="he-IL" b="1" dirty="0">
            <a:solidFill>
              <a:schemeClr val="tx1"/>
            </a:solidFill>
          </a:endParaRPr>
        </a:p>
      </dgm:t>
    </dgm:pt>
    <dgm:pt modelId="{BB59E791-533E-44EE-AC10-1797998691F5}" type="parTrans" cxnId="{ABC52498-6782-4D94-85A2-52C7D0F0482E}">
      <dgm:prSet/>
      <dgm:spPr/>
      <dgm:t>
        <a:bodyPr/>
        <a:lstStyle/>
        <a:p>
          <a:pPr rtl="1"/>
          <a:endParaRPr lang="he-IL"/>
        </a:p>
      </dgm:t>
    </dgm:pt>
    <dgm:pt modelId="{094253C3-30CA-4C95-AE6C-00A357662E43}" type="sibTrans" cxnId="{ABC52498-6782-4D94-85A2-52C7D0F0482E}">
      <dgm:prSet/>
      <dgm:spPr/>
      <dgm:t>
        <a:bodyPr/>
        <a:lstStyle/>
        <a:p>
          <a:pPr rtl="1"/>
          <a:endParaRPr lang="he-IL"/>
        </a:p>
      </dgm:t>
    </dgm:pt>
    <dgm:pt modelId="{D3E2C8EA-FC59-43B3-AE34-37469C5A8099}">
      <dgm:prSet phldrT="[טקסט]"/>
      <dgm:spPr/>
      <dgm:t>
        <a:bodyPr/>
        <a:lstStyle/>
        <a:p>
          <a:pPr rtl="1"/>
          <a:r>
            <a:rPr lang="he-IL" b="1" dirty="0" smtClean="0">
              <a:solidFill>
                <a:schemeClr val="tx1"/>
              </a:solidFill>
            </a:rPr>
            <a:t>חינוך סביבתי</a:t>
          </a:r>
          <a:endParaRPr lang="he-IL" b="1" dirty="0">
            <a:solidFill>
              <a:schemeClr val="tx1"/>
            </a:solidFill>
          </a:endParaRPr>
        </a:p>
      </dgm:t>
    </dgm:pt>
    <dgm:pt modelId="{E4EEF50B-C082-4B4B-822F-EAB97A6F36DE}" type="parTrans" cxnId="{89915B9F-2152-438B-B110-FD62F8D86444}">
      <dgm:prSet/>
      <dgm:spPr/>
      <dgm:t>
        <a:bodyPr/>
        <a:lstStyle/>
        <a:p>
          <a:pPr rtl="1"/>
          <a:endParaRPr lang="he-IL"/>
        </a:p>
      </dgm:t>
    </dgm:pt>
    <dgm:pt modelId="{A20BD0DE-54DB-4F2A-8435-ED301B1D0EB0}" type="sibTrans" cxnId="{89915B9F-2152-438B-B110-FD62F8D86444}">
      <dgm:prSet/>
      <dgm:spPr/>
      <dgm:t>
        <a:bodyPr/>
        <a:lstStyle/>
        <a:p>
          <a:pPr rtl="1"/>
          <a:endParaRPr lang="he-IL"/>
        </a:p>
      </dgm:t>
    </dgm:pt>
    <dgm:pt modelId="{39056D99-D9C3-402C-A8FD-672E821EEEF0}" type="pres">
      <dgm:prSet presAssocID="{A2EF0560-6761-4AA6-A8AD-58D997E5FC40}" presName="cycle" presStyleCnt="0">
        <dgm:presLayoutVars>
          <dgm:dir/>
          <dgm:resizeHandles val="exact"/>
        </dgm:presLayoutVars>
      </dgm:prSet>
      <dgm:spPr/>
      <dgm:t>
        <a:bodyPr/>
        <a:lstStyle/>
        <a:p>
          <a:pPr rtl="1"/>
          <a:endParaRPr lang="he-IL"/>
        </a:p>
      </dgm:t>
    </dgm:pt>
    <dgm:pt modelId="{8198604F-67E7-4FB1-899E-E162A8A11CCF}" type="pres">
      <dgm:prSet presAssocID="{11C79241-B1D3-4E58-A850-4AA5F7816970}" presName="node" presStyleLbl="node1" presStyleIdx="0" presStyleCnt="4">
        <dgm:presLayoutVars>
          <dgm:bulletEnabled val="1"/>
        </dgm:presLayoutVars>
      </dgm:prSet>
      <dgm:spPr/>
      <dgm:t>
        <a:bodyPr/>
        <a:lstStyle/>
        <a:p>
          <a:pPr rtl="1"/>
          <a:endParaRPr lang="he-IL"/>
        </a:p>
      </dgm:t>
    </dgm:pt>
    <dgm:pt modelId="{7E3445F9-689E-4FC0-B130-300094F85446}" type="pres">
      <dgm:prSet presAssocID="{11C79241-B1D3-4E58-A850-4AA5F7816970}" presName="spNode" presStyleCnt="0"/>
      <dgm:spPr/>
    </dgm:pt>
    <dgm:pt modelId="{B63F1B30-FAD7-4B2F-8512-47D9FE6A6AEF}" type="pres">
      <dgm:prSet presAssocID="{6CE0E990-AEAF-4D8E-9197-D5D999DCB18D}" presName="sibTrans" presStyleLbl="sibTrans1D1" presStyleIdx="0" presStyleCnt="4"/>
      <dgm:spPr/>
      <dgm:t>
        <a:bodyPr/>
        <a:lstStyle/>
        <a:p>
          <a:pPr rtl="1"/>
          <a:endParaRPr lang="he-IL"/>
        </a:p>
      </dgm:t>
    </dgm:pt>
    <dgm:pt modelId="{2E90B904-6370-4AF7-B285-85194CF98267}" type="pres">
      <dgm:prSet presAssocID="{DB3B8D98-5578-4FD4-8DBC-3FA49B178074}" presName="node" presStyleLbl="node1" presStyleIdx="1" presStyleCnt="4">
        <dgm:presLayoutVars>
          <dgm:bulletEnabled val="1"/>
        </dgm:presLayoutVars>
      </dgm:prSet>
      <dgm:spPr/>
      <dgm:t>
        <a:bodyPr/>
        <a:lstStyle/>
        <a:p>
          <a:pPr rtl="1"/>
          <a:endParaRPr lang="he-IL"/>
        </a:p>
      </dgm:t>
    </dgm:pt>
    <dgm:pt modelId="{903B3264-297A-4685-801E-5403DE1FBD3A}" type="pres">
      <dgm:prSet presAssocID="{DB3B8D98-5578-4FD4-8DBC-3FA49B178074}" presName="spNode" presStyleCnt="0"/>
      <dgm:spPr/>
    </dgm:pt>
    <dgm:pt modelId="{2A17087F-9069-4D44-95F1-9EABB74672E1}" type="pres">
      <dgm:prSet presAssocID="{EFB0227D-C35F-4274-BF2B-E4B3D0CAF5C6}" presName="sibTrans" presStyleLbl="sibTrans1D1" presStyleIdx="1" presStyleCnt="4"/>
      <dgm:spPr/>
      <dgm:t>
        <a:bodyPr/>
        <a:lstStyle/>
        <a:p>
          <a:pPr rtl="1"/>
          <a:endParaRPr lang="he-IL"/>
        </a:p>
      </dgm:t>
    </dgm:pt>
    <dgm:pt modelId="{B5D2D608-7823-41D8-8267-EF2516B8EF55}" type="pres">
      <dgm:prSet presAssocID="{45A81F14-414F-45D9-9FE7-C8D85C212F64}" presName="node" presStyleLbl="node1" presStyleIdx="2" presStyleCnt="4">
        <dgm:presLayoutVars>
          <dgm:bulletEnabled val="1"/>
        </dgm:presLayoutVars>
      </dgm:prSet>
      <dgm:spPr/>
      <dgm:t>
        <a:bodyPr/>
        <a:lstStyle/>
        <a:p>
          <a:pPr rtl="1"/>
          <a:endParaRPr lang="he-IL"/>
        </a:p>
      </dgm:t>
    </dgm:pt>
    <dgm:pt modelId="{D484D7CD-BA68-4EE7-BA09-E4BC9F785C07}" type="pres">
      <dgm:prSet presAssocID="{45A81F14-414F-45D9-9FE7-C8D85C212F64}" presName="spNode" presStyleCnt="0"/>
      <dgm:spPr/>
    </dgm:pt>
    <dgm:pt modelId="{7C66E0B4-D457-46B7-B4ED-26195B1FADC0}" type="pres">
      <dgm:prSet presAssocID="{094253C3-30CA-4C95-AE6C-00A357662E43}" presName="sibTrans" presStyleLbl="sibTrans1D1" presStyleIdx="2" presStyleCnt="4"/>
      <dgm:spPr/>
      <dgm:t>
        <a:bodyPr/>
        <a:lstStyle/>
        <a:p>
          <a:pPr rtl="1"/>
          <a:endParaRPr lang="he-IL"/>
        </a:p>
      </dgm:t>
    </dgm:pt>
    <dgm:pt modelId="{011B8414-47E0-4697-BBCF-434D9FCA5A29}" type="pres">
      <dgm:prSet presAssocID="{D3E2C8EA-FC59-43B3-AE34-37469C5A8099}" presName="node" presStyleLbl="node1" presStyleIdx="3" presStyleCnt="4">
        <dgm:presLayoutVars>
          <dgm:bulletEnabled val="1"/>
        </dgm:presLayoutVars>
      </dgm:prSet>
      <dgm:spPr/>
      <dgm:t>
        <a:bodyPr/>
        <a:lstStyle/>
        <a:p>
          <a:pPr rtl="1"/>
          <a:endParaRPr lang="he-IL"/>
        </a:p>
      </dgm:t>
    </dgm:pt>
    <dgm:pt modelId="{ACAAB09A-82E3-4B7F-89CC-7DC27D29E8AF}" type="pres">
      <dgm:prSet presAssocID="{D3E2C8EA-FC59-43B3-AE34-37469C5A8099}" presName="spNode" presStyleCnt="0"/>
      <dgm:spPr/>
    </dgm:pt>
    <dgm:pt modelId="{D3C7ACB8-3C23-4042-9FE5-9EEE8AC397E3}" type="pres">
      <dgm:prSet presAssocID="{A20BD0DE-54DB-4F2A-8435-ED301B1D0EB0}" presName="sibTrans" presStyleLbl="sibTrans1D1" presStyleIdx="3" presStyleCnt="4"/>
      <dgm:spPr/>
      <dgm:t>
        <a:bodyPr/>
        <a:lstStyle/>
        <a:p>
          <a:pPr rtl="1"/>
          <a:endParaRPr lang="he-IL"/>
        </a:p>
      </dgm:t>
    </dgm:pt>
  </dgm:ptLst>
  <dgm:cxnLst>
    <dgm:cxn modelId="{A45687E3-01EF-4E3C-A8E6-31D5054700D4}" type="presOf" srcId="{DB3B8D98-5578-4FD4-8DBC-3FA49B178074}" destId="{2E90B904-6370-4AF7-B285-85194CF98267}" srcOrd="0" destOrd="0" presId="urn:microsoft.com/office/officeart/2005/8/layout/cycle6"/>
    <dgm:cxn modelId="{C90542B2-2DE6-422B-B698-E35B637A2870}" type="presOf" srcId="{A20BD0DE-54DB-4F2A-8435-ED301B1D0EB0}" destId="{D3C7ACB8-3C23-4042-9FE5-9EEE8AC397E3}" srcOrd="0" destOrd="0" presId="urn:microsoft.com/office/officeart/2005/8/layout/cycle6"/>
    <dgm:cxn modelId="{4D7B24F1-DF10-4B39-8DB1-C9BBD85CE0BC}" type="presOf" srcId="{45A81F14-414F-45D9-9FE7-C8D85C212F64}" destId="{B5D2D608-7823-41D8-8267-EF2516B8EF55}" srcOrd="0" destOrd="0" presId="urn:microsoft.com/office/officeart/2005/8/layout/cycle6"/>
    <dgm:cxn modelId="{33A899D5-CD05-4566-881D-7510DFCE24A7}" type="presOf" srcId="{EFB0227D-C35F-4274-BF2B-E4B3D0CAF5C6}" destId="{2A17087F-9069-4D44-95F1-9EABB74672E1}" srcOrd="0" destOrd="0" presId="urn:microsoft.com/office/officeart/2005/8/layout/cycle6"/>
    <dgm:cxn modelId="{C0CCE055-4CEC-4E33-A388-5939E6368F81}" srcId="{A2EF0560-6761-4AA6-A8AD-58D997E5FC40}" destId="{DB3B8D98-5578-4FD4-8DBC-3FA49B178074}" srcOrd="1" destOrd="0" parTransId="{4CBD7694-582C-4091-98DC-59A02BA95939}" sibTransId="{EFB0227D-C35F-4274-BF2B-E4B3D0CAF5C6}"/>
    <dgm:cxn modelId="{87B99497-28A6-49EF-9A44-B7FA7CEBFC5D}" type="presOf" srcId="{D3E2C8EA-FC59-43B3-AE34-37469C5A8099}" destId="{011B8414-47E0-4697-BBCF-434D9FCA5A29}" srcOrd="0" destOrd="0" presId="urn:microsoft.com/office/officeart/2005/8/layout/cycle6"/>
    <dgm:cxn modelId="{5C3B89DF-D6D6-49F0-A988-BFBA3EB81FE9}" type="presOf" srcId="{A2EF0560-6761-4AA6-A8AD-58D997E5FC40}" destId="{39056D99-D9C3-402C-A8FD-672E821EEEF0}" srcOrd="0" destOrd="0" presId="urn:microsoft.com/office/officeart/2005/8/layout/cycle6"/>
    <dgm:cxn modelId="{89915B9F-2152-438B-B110-FD62F8D86444}" srcId="{A2EF0560-6761-4AA6-A8AD-58D997E5FC40}" destId="{D3E2C8EA-FC59-43B3-AE34-37469C5A8099}" srcOrd="3" destOrd="0" parTransId="{E4EEF50B-C082-4B4B-822F-EAB97A6F36DE}" sibTransId="{A20BD0DE-54DB-4F2A-8435-ED301B1D0EB0}"/>
    <dgm:cxn modelId="{94D44F63-AFC3-4583-A096-F660D50EBC19}" type="presOf" srcId="{6CE0E990-AEAF-4D8E-9197-D5D999DCB18D}" destId="{B63F1B30-FAD7-4B2F-8512-47D9FE6A6AEF}" srcOrd="0" destOrd="0" presId="urn:microsoft.com/office/officeart/2005/8/layout/cycle6"/>
    <dgm:cxn modelId="{9CEB3513-6364-48A4-95A0-33814963B058}" type="presOf" srcId="{11C79241-B1D3-4E58-A850-4AA5F7816970}" destId="{8198604F-67E7-4FB1-899E-E162A8A11CCF}" srcOrd="0" destOrd="0" presId="urn:microsoft.com/office/officeart/2005/8/layout/cycle6"/>
    <dgm:cxn modelId="{ABC52498-6782-4D94-85A2-52C7D0F0482E}" srcId="{A2EF0560-6761-4AA6-A8AD-58D997E5FC40}" destId="{45A81F14-414F-45D9-9FE7-C8D85C212F64}" srcOrd="2" destOrd="0" parTransId="{BB59E791-533E-44EE-AC10-1797998691F5}" sibTransId="{094253C3-30CA-4C95-AE6C-00A357662E43}"/>
    <dgm:cxn modelId="{7F663A8D-687B-4A5A-AF6D-C9CF0DB4FFF0}" type="presOf" srcId="{094253C3-30CA-4C95-AE6C-00A357662E43}" destId="{7C66E0B4-D457-46B7-B4ED-26195B1FADC0}" srcOrd="0" destOrd="0" presId="urn:microsoft.com/office/officeart/2005/8/layout/cycle6"/>
    <dgm:cxn modelId="{5E602906-7B89-49E9-9FCC-6FA592616DB7}" srcId="{A2EF0560-6761-4AA6-A8AD-58D997E5FC40}" destId="{11C79241-B1D3-4E58-A850-4AA5F7816970}" srcOrd="0" destOrd="0" parTransId="{DF5EB377-4FE3-4170-AAB1-1038CDE4EAA8}" sibTransId="{6CE0E990-AEAF-4D8E-9197-D5D999DCB18D}"/>
    <dgm:cxn modelId="{095F4B49-7D74-4105-917E-04455080902C}" type="presParOf" srcId="{39056D99-D9C3-402C-A8FD-672E821EEEF0}" destId="{8198604F-67E7-4FB1-899E-E162A8A11CCF}" srcOrd="0" destOrd="0" presId="urn:microsoft.com/office/officeart/2005/8/layout/cycle6"/>
    <dgm:cxn modelId="{2764DE82-167A-45E2-94C1-CAC62E66E4A0}" type="presParOf" srcId="{39056D99-D9C3-402C-A8FD-672E821EEEF0}" destId="{7E3445F9-689E-4FC0-B130-300094F85446}" srcOrd="1" destOrd="0" presId="urn:microsoft.com/office/officeart/2005/8/layout/cycle6"/>
    <dgm:cxn modelId="{47C51AD3-F05B-4BD1-A583-B2E18DD562FF}" type="presParOf" srcId="{39056D99-D9C3-402C-A8FD-672E821EEEF0}" destId="{B63F1B30-FAD7-4B2F-8512-47D9FE6A6AEF}" srcOrd="2" destOrd="0" presId="urn:microsoft.com/office/officeart/2005/8/layout/cycle6"/>
    <dgm:cxn modelId="{F4D8D466-A0F1-47BF-9F00-293555A6E432}" type="presParOf" srcId="{39056D99-D9C3-402C-A8FD-672E821EEEF0}" destId="{2E90B904-6370-4AF7-B285-85194CF98267}" srcOrd="3" destOrd="0" presId="urn:microsoft.com/office/officeart/2005/8/layout/cycle6"/>
    <dgm:cxn modelId="{2F08789F-A462-4DEC-9E14-39753CC68AFC}" type="presParOf" srcId="{39056D99-D9C3-402C-A8FD-672E821EEEF0}" destId="{903B3264-297A-4685-801E-5403DE1FBD3A}" srcOrd="4" destOrd="0" presId="urn:microsoft.com/office/officeart/2005/8/layout/cycle6"/>
    <dgm:cxn modelId="{37922B7D-1E19-4DB8-A7AA-4B40508C21E2}" type="presParOf" srcId="{39056D99-D9C3-402C-A8FD-672E821EEEF0}" destId="{2A17087F-9069-4D44-95F1-9EABB74672E1}" srcOrd="5" destOrd="0" presId="urn:microsoft.com/office/officeart/2005/8/layout/cycle6"/>
    <dgm:cxn modelId="{F1BC7059-0B4E-41DB-9547-459D788B6798}" type="presParOf" srcId="{39056D99-D9C3-402C-A8FD-672E821EEEF0}" destId="{B5D2D608-7823-41D8-8267-EF2516B8EF55}" srcOrd="6" destOrd="0" presId="urn:microsoft.com/office/officeart/2005/8/layout/cycle6"/>
    <dgm:cxn modelId="{6D2750CF-E93F-44F1-91D3-5CA3BA38489D}" type="presParOf" srcId="{39056D99-D9C3-402C-A8FD-672E821EEEF0}" destId="{D484D7CD-BA68-4EE7-BA09-E4BC9F785C07}" srcOrd="7" destOrd="0" presId="urn:microsoft.com/office/officeart/2005/8/layout/cycle6"/>
    <dgm:cxn modelId="{23EC3631-93A1-4CA7-BDAB-B13B7AD7F91E}" type="presParOf" srcId="{39056D99-D9C3-402C-A8FD-672E821EEEF0}" destId="{7C66E0B4-D457-46B7-B4ED-26195B1FADC0}" srcOrd="8" destOrd="0" presId="urn:microsoft.com/office/officeart/2005/8/layout/cycle6"/>
    <dgm:cxn modelId="{B5B9AA08-EC1F-4EB8-88C4-695B56F07162}" type="presParOf" srcId="{39056D99-D9C3-402C-A8FD-672E821EEEF0}" destId="{011B8414-47E0-4697-BBCF-434D9FCA5A29}" srcOrd="9" destOrd="0" presId="urn:microsoft.com/office/officeart/2005/8/layout/cycle6"/>
    <dgm:cxn modelId="{6D11CDCF-0481-48B6-8E03-41872C750362}" type="presParOf" srcId="{39056D99-D9C3-402C-A8FD-672E821EEEF0}" destId="{ACAAB09A-82E3-4B7F-89CC-7DC27D29E8AF}" srcOrd="10" destOrd="0" presId="urn:microsoft.com/office/officeart/2005/8/layout/cycle6"/>
    <dgm:cxn modelId="{BEFE6C19-DF11-4CEF-95D1-82C57913DD36}" type="presParOf" srcId="{39056D99-D9C3-402C-A8FD-672E821EEEF0}" destId="{D3C7ACB8-3C23-4042-9FE5-9EEE8AC397E3}"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1B46DC-0604-4CF6-86F0-7F65AAD67639}" type="doc">
      <dgm:prSet loTypeId="urn:microsoft.com/office/officeart/2008/layout/VerticalCurvedList" loCatId="list" qsTypeId="urn:microsoft.com/office/officeart/2005/8/quickstyle/3d1" qsCatId="3D" csTypeId="urn:microsoft.com/office/officeart/2005/8/colors/colorful3" csCatId="colorful" phldr="1"/>
      <dgm:spPr/>
      <dgm:t>
        <a:bodyPr/>
        <a:lstStyle/>
        <a:p>
          <a:pPr rtl="1"/>
          <a:endParaRPr lang="he-IL"/>
        </a:p>
      </dgm:t>
    </dgm:pt>
    <dgm:pt modelId="{F1E51EFF-1C17-446C-91E2-5EEE175954BE}">
      <dgm:prSet phldrT="[טקסט]" custT="1"/>
      <dgm:spPr/>
      <dgm:t>
        <a:bodyPr/>
        <a:lstStyle/>
        <a:p>
          <a:pPr rtl="1"/>
          <a:r>
            <a:rPr lang="he-IL" sz="2400" b="1" dirty="0" smtClean="0">
              <a:solidFill>
                <a:schemeClr val="tx1"/>
              </a:solidFill>
            </a:rPr>
            <a:t>תנועת הנוער הצופים</a:t>
          </a:r>
          <a:endParaRPr lang="he-IL" sz="2400" b="1" dirty="0">
            <a:solidFill>
              <a:schemeClr val="tx1"/>
            </a:solidFill>
          </a:endParaRPr>
        </a:p>
      </dgm:t>
    </dgm:pt>
    <dgm:pt modelId="{CDAC527B-928D-4502-9A5F-9124539CE69F}" type="parTrans" cxnId="{48596E7A-DAA2-48F0-BFAD-51FE428F78EE}">
      <dgm:prSet/>
      <dgm:spPr/>
      <dgm:t>
        <a:bodyPr/>
        <a:lstStyle/>
        <a:p>
          <a:pPr rtl="1"/>
          <a:endParaRPr lang="he-IL"/>
        </a:p>
      </dgm:t>
    </dgm:pt>
    <dgm:pt modelId="{EF11403B-A9FD-4E92-9C60-E178621B216C}" type="sibTrans" cxnId="{48596E7A-DAA2-48F0-BFAD-51FE428F78EE}">
      <dgm:prSet/>
      <dgm:spPr/>
      <dgm:t>
        <a:bodyPr/>
        <a:lstStyle/>
        <a:p>
          <a:pPr rtl="1"/>
          <a:endParaRPr lang="he-IL"/>
        </a:p>
      </dgm:t>
    </dgm:pt>
    <dgm:pt modelId="{ABDC5414-1168-4F05-AC17-58B58D21D7FD}">
      <dgm:prSet phldrT="[טקסט]" custT="1"/>
      <dgm:spPr/>
      <dgm:t>
        <a:bodyPr/>
        <a:lstStyle/>
        <a:p>
          <a:pPr rtl="1"/>
          <a:r>
            <a:rPr lang="he-IL" sz="2400" b="1" dirty="0" smtClean="0">
              <a:solidFill>
                <a:schemeClr val="tx1"/>
              </a:solidFill>
            </a:rPr>
            <a:t>חינוך לתרבות ואומנות</a:t>
          </a:r>
          <a:endParaRPr lang="he-IL" sz="2400" b="1" dirty="0">
            <a:solidFill>
              <a:schemeClr val="tx1"/>
            </a:solidFill>
          </a:endParaRPr>
        </a:p>
      </dgm:t>
    </dgm:pt>
    <dgm:pt modelId="{CEAD25DF-32D5-4F6C-A80D-23FB90482A05}" type="parTrans" cxnId="{9A04C001-2D61-44F2-9E53-A2FCBB477B55}">
      <dgm:prSet/>
      <dgm:spPr/>
      <dgm:t>
        <a:bodyPr/>
        <a:lstStyle/>
        <a:p>
          <a:pPr rtl="1"/>
          <a:endParaRPr lang="he-IL"/>
        </a:p>
      </dgm:t>
    </dgm:pt>
    <dgm:pt modelId="{0CCBE675-B479-42EB-9940-5E350EDAA618}" type="sibTrans" cxnId="{9A04C001-2D61-44F2-9E53-A2FCBB477B55}">
      <dgm:prSet/>
      <dgm:spPr/>
      <dgm:t>
        <a:bodyPr/>
        <a:lstStyle/>
        <a:p>
          <a:pPr rtl="1"/>
          <a:endParaRPr lang="he-IL"/>
        </a:p>
      </dgm:t>
    </dgm:pt>
    <dgm:pt modelId="{1B03C198-7C3D-43D5-8728-AB38879285A0}">
      <dgm:prSet custT="1"/>
      <dgm:spPr/>
      <dgm:t>
        <a:bodyPr/>
        <a:lstStyle/>
        <a:p>
          <a:pPr rtl="1"/>
          <a:r>
            <a:rPr lang="he-IL" sz="2400" b="1" dirty="0" err="1" smtClean="0">
              <a:solidFill>
                <a:schemeClr val="tx1"/>
              </a:solidFill>
            </a:rPr>
            <a:t>תוכנית</a:t>
          </a:r>
          <a:r>
            <a:rPr lang="he-IL" sz="2400" b="1" dirty="0" smtClean="0">
              <a:solidFill>
                <a:schemeClr val="tx1"/>
              </a:solidFill>
            </a:rPr>
            <a:t> "קדימות לנוער" </a:t>
          </a:r>
          <a:endParaRPr lang="x-none" sz="2400" b="1" dirty="0">
            <a:solidFill>
              <a:schemeClr val="tx1"/>
            </a:solidFill>
          </a:endParaRPr>
        </a:p>
      </dgm:t>
    </dgm:pt>
    <dgm:pt modelId="{739235D1-A169-4E3C-970E-D6E77915ACFC}" type="parTrans" cxnId="{F83F914B-2118-44E3-A889-9643477DCD04}">
      <dgm:prSet/>
      <dgm:spPr/>
      <dgm:t>
        <a:bodyPr/>
        <a:lstStyle/>
        <a:p>
          <a:pPr rtl="1"/>
          <a:endParaRPr lang="he-IL"/>
        </a:p>
      </dgm:t>
    </dgm:pt>
    <dgm:pt modelId="{1CC09711-6D7D-434B-9114-918CEDB8686D}" type="sibTrans" cxnId="{F83F914B-2118-44E3-A889-9643477DCD04}">
      <dgm:prSet/>
      <dgm:spPr/>
      <dgm:t>
        <a:bodyPr/>
        <a:lstStyle/>
        <a:p>
          <a:pPr rtl="1"/>
          <a:endParaRPr lang="he-IL"/>
        </a:p>
      </dgm:t>
    </dgm:pt>
    <dgm:pt modelId="{C59C8E9D-3754-462D-8D7C-9F9010E1FAFE}">
      <dgm:prSet custT="1"/>
      <dgm:spPr/>
      <dgm:t>
        <a:bodyPr/>
        <a:lstStyle/>
        <a:p>
          <a:pPr rtl="1"/>
          <a:r>
            <a:rPr lang="he-IL" sz="2400" b="1" dirty="0" smtClean="0">
              <a:solidFill>
                <a:schemeClr val="tx1"/>
              </a:solidFill>
            </a:rPr>
            <a:t>מועצות נוער עירוניות</a:t>
          </a:r>
        </a:p>
        <a:p>
          <a:pPr rtl="1"/>
          <a:endParaRPr lang="he-IL" sz="2400" b="1" dirty="0">
            <a:solidFill>
              <a:schemeClr val="tx1"/>
            </a:solidFill>
          </a:endParaRPr>
        </a:p>
      </dgm:t>
      <dgm:extLst>
        <a:ext uri="{E40237B7-FDA0-4F09-8148-C483321AD2D9}">
          <dgm14:cNvPr xmlns:dgm14="http://schemas.microsoft.com/office/drawing/2010/diagram" id="0" name="">
            <a:hlinkClick xmlns:r="http://schemas.openxmlformats.org/officeDocument/2006/relationships" r:id="rId1" action="ppaction://hlinkfile"/>
          </dgm14:cNvPr>
        </a:ext>
      </dgm:extLst>
    </dgm:pt>
    <dgm:pt modelId="{21CC8F94-B90D-447F-A580-3A28AD5DDAB9}" type="parTrans" cxnId="{0D0B2EED-38E6-4B85-A103-211D474194DB}">
      <dgm:prSet/>
      <dgm:spPr/>
      <dgm:t>
        <a:bodyPr/>
        <a:lstStyle/>
        <a:p>
          <a:pPr rtl="1"/>
          <a:endParaRPr lang="he-IL"/>
        </a:p>
      </dgm:t>
    </dgm:pt>
    <dgm:pt modelId="{F643B08B-B473-44DA-B38D-4FF622309007}" type="sibTrans" cxnId="{0D0B2EED-38E6-4B85-A103-211D474194DB}">
      <dgm:prSet/>
      <dgm:spPr/>
      <dgm:t>
        <a:bodyPr/>
        <a:lstStyle/>
        <a:p>
          <a:pPr rtl="1"/>
          <a:endParaRPr lang="he-IL"/>
        </a:p>
      </dgm:t>
    </dgm:pt>
    <dgm:pt modelId="{B0D68043-404E-4EC7-96E7-F7F9C9274BD4}" type="pres">
      <dgm:prSet presAssocID="{101B46DC-0604-4CF6-86F0-7F65AAD67639}" presName="Name0" presStyleCnt="0">
        <dgm:presLayoutVars>
          <dgm:chMax val="7"/>
          <dgm:chPref val="7"/>
          <dgm:dir/>
        </dgm:presLayoutVars>
      </dgm:prSet>
      <dgm:spPr/>
      <dgm:t>
        <a:bodyPr/>
        <a:lstStyle/>
        <a:p>
          <a:pPr rtl="1"/>
          <a:endParaRPr lang="he-IL"/>
        </a:p>
      </dgm:t>
    </dgm:pt>
    <dgm:pt modelId="{0D98424F-82D9-4183-84AB-CE68D08420B9}" type="pres">
      <dgm:prSet presAssocID="{101B46DC-0604-4CF6-86F0-7F65AAD67639}" presName="Name1" presStyleCnt="0"/>
      <dgm:spPr/>
    </dgm:pt>
    <dgm:pt modelId="{489F59DA-13B8-4466-889C-DB62B2177603}" type="pres">
      <dgm:prSet presAssocID="{101B46DC-0604-4CF6-86F0-7F65AAD67639}" presName="cycle" presStyleCnt="0"/>
      <dgm:spPr/>
    </dgm:pt>
    <dgm:pt modelId="{19ACF768-1112-42D2-A33E-FF582776F917}" type="pres">
      <dgm:prSet presAssocID="{101B46DC-0604-4CF6-86F0-7F65AAD67639}" presName="srcNode" presStyleLbl="node1" presStyleIdx="0" presStyleCnt="4"/>
      <dgm:spPr/>
    </dgm:pt>
    <dgm:pt modelId="{87EB5354-1D3E-43E1-BD01-C2B91C557D06}" type="pres">
      <dgm:prSet presAssocID="{101B46DC-0604-4CF6-86F0-7F65AAD67639}" presName="conn" presStyleLbl="parChTrans1D2" presStyleIdx="0" presStyleCnt="1"/>
      <dgm:spPr/>
      <dgm:t>
        <a:bodyPr/>
        <a:lstStyle/>
        <a:p>
          <a:pPr rtl="1"/>
          <a:endParaRPr lang="he-IL"/>
        </a:p>
      </dgm:t>
    </dgm:pt>
    <dgm:pt modelId="{4CA92C2F-4F89-402B-936D-990BB7C07771}" type="pres">
      <dgm:prSet presAssocID="{101B46DC-0604-4CF6-86F0-7F65AAD67639}" presName="extraNode" presStyleLbl="node1" presStyleIdx="0" presStyleCnt="4"/>
      <dgm:spPr/>
    </dgm:pt>
    <dgm:pt modelId="{A7A23559-429B-47CA-96CD-AB3A476E2C0E}" type="pres">
      <dgm:prSet presAssocID="{101B46DC-0604-4CF6-86F0-7F65AAD67639}" presName="dstNode" presStyleLbl="node1" presStyleIdx="0" presStyleCnt="4"/>
      <dgm:spPr/>
    </dgm:pt>
    <dgm:pt modelId="{B668C298-5244-4EEF-A2E0-8BB322AEA30F}" type="pres">
      <dgm:prSet presAssocID="{1B03C198-7C3D-43D5-8728-AB38879285A0}" presName="text_1" presStyleLbl="node1" presStyleIdx="0" presStyleCnt="4">
        <dgm:presLayoutVars>
          <dgm:bulletEnabled val="1"/>
        </dgm:presLayoutVars>
      </dgm:prSet>
      <dgm:spPr/>
      <dgm:t>
        <a:bodyPr/>
        <a:lstStyle/>
        <a:p>
          <a:pPr rtl="1"/>
          <a:endParaRPr lang="he-IL"/>
        </a:p>
      </dgm:t>
    </dgm:pt>
    <dgm:pt modelId="{D6DDA2F0-4A62-4C57-82D6-A428D14A223A}" type="pres">
      <dgm:prSet presAssocID="{1B03C198-7C3D-43D5-8728-AB38879285A0}" presName="accent_1" presStyleCnt="0"/>
      <dgm:spPr/>
    </dgm:pt>
    <dgm:pt modelId="{C5B879B3-77E7-4F2A-93E5-9BD357E30DD0}" type="pres">
      <dgm:prSet presAssocID="{1B03C198-7C3D-43D5-8728-AB38879285A0}" presName="accentRepeatNode" presStyleLbl="solidFgAcc1" presStyleIdx="0" presStyleCnt="4"/>
      <dgm:spPr/>
    </dgm:pt>
    <dgm:pt modelId="{234310C5-D168-4166-8AAB-D6953E65F626}" type="pres">
      <dgm:prSet presAssocID="{F1E51EFF-1C17-446C-91E2-5EEE175954BE}" presName="text_2" presStyleLbl="node1" presStyleIdx="1" presStyleCnt="4">
        <dgm:presLayoutVars>
          <dgm:bulletEnabled val="1"/>
        </dgm:presLayoutVars>
      </dgm:prSet>
      <dgm:spPr/>
      <dgm:t>
        <a:bodyPr/>
        <a:lstStyle/>
        <a:p>
          <a:pPr rtl="1"/>
          <a:endParaRPr lang="he-IL"/>
        </a:p>
      </dgm:t>
    </dgm:pt>
    <dgm:pt modelId="{5A659F2B-B5A1-4DD7-9D6D-5543E9FF9182}" type="pres">
      <dgm:prSet presAssocID="{F1E51EFF-1C17-446C-91E2-5EEE175954BE}" presName="accent_2" presStyleCnt="0"/>
      <dgm:spPr/>
    </dgm:pt>
    <dgm:pt modelId="{2BFDB039-E7D4-457B-8B69-CDCBF85B61F0}" type="pres">
      <dgm:prSet presAssocID="{F1E51EFF-1C17-446C-91E2-5EEE175954BE}" presName="accentRepeatNode" presStyleLbl="solidFgAcc1" presStyleIdx="1" presStyleCnt="4"/>
      <dgm:spPr/>
    </dgm:pt>
    <dgm:pt modelId="{283282CD-422D-498A-AE63-4066FC5FA2AD}" type="pres">
      <dgm:prSet presAssocID="{ABDC5414-1168-4F05-AC17-58B58D21D7FD}" presName="text_3" presStyleLbl="node1" presStyleIdx="2" presStyleCnt="4">
        <dgm:presLayoutVars>
          <dgm:bulletEnabled val="1"/>
        </dgm:presLayoutVars>
      </dgm:prSet>
      <dgm:spPr/>
      <dgm:t>
        <a:bodyPr/>
        <a:lstStyle/>
        <a:p>
          <a:pPr rtl="1"/>
          <a:endParaRPr lang="he-IL"/>
        </a:p>
      </dgm:t>
    </dgm:pt>
    <dgm:pt modelId="{FF80CBA4-2F12-4CA9-9F53-02D690FF6042}" type="pres">
      <dgm:prSet presAssocID="{ABDC5414-1168-4F05-AC17-58B58D21D7FD}" presName="accent_3" presStyleCnt="0"/>
      <dgm:spPr/>
    </dgm:pt>
    <dgm:pt modelId="{F20BB85F-D8DD-4576-AE1E-7F62E1C22F94}" type="pres">
      <dgm:prSet presAssocID="{ABDC5414-1168-4F05-AC17-58B58D21D7FD}" presName="accentRepeatNode" presStyleLbl="solidFgAcc1" presStyleIdx="2" presStyleCnt="4"/>
      <dgm:spPr/>
    </dgm:pt>
    <dgm:pt modelId="{114227E2-E8E5-4D47-9EE6-3372CBF6A69D}" type="pres">
      <dgm:prSet presAssocID="{C59C8E9D-3754-462D-8D7C-9F9010E1FAFE}" presName="text_4" presStyleLbl="node1" presStyleIdx="3" presStyleCnt="4">
        <dgm:presLayoutVars>
          <dgm:bulletEnabled val="1"/>
        </dgm:presLayoutVars>
      </dgm:prSet>
      <dgm:spPr/>
      <dgm:t>
        <a:bodyPr/>
        <a:lstStyle/>
        <a:p>
          <a:pPr rtl="1"/>
          <a:endParaRPr lang="he-IL"/>
        </a:p>
      </dgm:t>
    </dgm:pt>
    <dgm:pt modelId="{84C55AD7-C091-4070-8CA2-A10222EA16CE}" type="pres">
      <dgm:prSet presAssocID="{C59C8E9D-3754-462D-8D7C-9F9010E1FAFE}" presName="accent_4" presStyleCnt="0"/>
      <dgm:spPr/>
    </dgm:pt>
    <dgm:pt modelId="{D241C1AE-CAB3-4256-B797-A6947C87E0C1}" type="pres">
      <dgm:prSet presAssocID="{C59C8E9D-3754-462D-8D7C-9F9010E1FAFE}" presName="accentRepeatNode" presStyleLbl="solidFgAcc1" presStyleIdx="3" presStyleCnt="4"/>
      <dgm:spPr/>
    </dgm:pt>
  </dgm:ptLst>
  <dgm:cxnLst>
    <dgm:cxn modelId="{FB4A17D3-E0E0-4E5C-A019-44CD9C7897FA}" type="presOf" srcId="{101B46DC-0604-4CF6-86F0-7F65AAD67639}" destId="{B0D68043-404E-4EC7-96E7-F7F9C9274BD4}" srcOrd="0" destOrd="0" presId="urn:microsoft.com/office/officeart/2008/layout/VerticalCurvedList"/>
    <dgm:cxn modelId="{376C83E5-E327-4B01-9C55-F39CCC41579C}" type="presOf" srcId="{C59C8E9D-3754-462D-8D7C-9F9010E1FAFE}" destId="{114227E2-E8E5-4D47-9EE6-3372CBF6A69D}" srcOrd="0" destOrd="0" presId="urn:microsoft.com/office/officeart/2008/layout/VerticalCurvedList"/>
    <dgm:cxn modelId="{F2CACF84-2C95-40DE-85E8-E9D32CAD2F7B}" type="presOf" srcId="{1CC09711-6D7D-434B-9114-918CEDB8686D}" destId="{87EB5354-1D3E-43E1-BD01-C2B91C557D06}" srcOrd="0" destOrd="0" presId="urn:microsoft.com/office/officeart/2008/layout/VerticalCurvedList"/>
    <dgm:cxn modelId="{BC77FF36-8BDB-4698-92DB-E772F0B27290}" type="presOf" srcId="{F1E51EFF-1C17-446C-91E2-5EEE175954BE}" destId="{234310C5-D168-4166-8AAB-D6953E65F626}" srcOrd="0" destOrd="0" presId="urn:microsoft.com/office/officeart/2008/layout/VerticalCurvedList"/>
    <dgm:cxn modelId="{06DAAD93-F9D0-45F7-A9A6-9DBF9C4C6936}" type="presOf" srcId="{1B03C198-7C3D-43D5-8728-AB38879285A0}" destId="{B668C298-5244-4EEF-A2E0-8BB322AEA30F}" srcOrd="0" destOrd="0" presId="urn:microsoft.com/office/officeart/2008/layout/VerticalCurvedList"/>
    <dgm:cxn modelId="{48596E7A-DAA2-48F0-BFAD-51FE428F78EE}" srcId="{101B46DC-0604-4CF6-86F0-7F65AAD67639}" destId="{F1E51EFF-1C17-446C-91E2-5EEE175954BE}" srcOrd="1" destOrd="0" parTransId="{CDAC527B-928D-4502-9A5F-9124539CE69F}" sibTransId="{EF11403B-A9FD-4E92-9C60-E178621B216C}"/>
    <dgm:cxn modelId="{F83F914B-2118-44E3-A889-9643477DCD04}" srcId="{101B46DC-0604-4CF6-86F0-7F65AAD67639}" destId="{1B03C198-7C3D-43D5-8728-AB38879285A0}" srcOrd="0" destOrd="0" parTransId="{739235D1-A169-4E3C-970E-D6E77915ACFC}" sibTransId="{1CC09711-6D7D-434B-9114-918CEDB8686D}"/>
    <dgm:cxn modelId="{58C25937-B31E-4899-9ABB-842FDA66F444}" type="presOf" srcId="{ABDC5414-1168-4F05-AC17-58B58D21D7FD}" destId="{283282CD-422D-498A-AE63-4066FC5FA2AD}" srcOrd="0" destOrd="0" presId="urn:microsoft.com/office/officeart/2008/layout/VerticalCurvedList"/>
    <dgm:cxn modelId="{9A04C001-2D61-44F2-9E53-A2FCBB477B55}" srcId="{101B46DC-0604-4CF6-86F0-7F65AAD67639}" destId="{ABDC5414-1168-4F05-AC17-58B58D21D7FD}" srcOrd="2" destOrd="0" parTransId="{CEAD25DF-32D5-4F6C-A80D-23FB90482A05}" sibTransId="{0CCBE675-B479-42EB-9940-5E350EDAA618}"/>
    <dgm:cxn modelId="{0D0B2EED-38E6-4B85-A103-211D474194DB}" srcId="{101B46DC-0604-4CF6-86F0-7F65AAD67639}" destId="{C59C8E9D-3754-462D-8D7C-9F9010E1FAFE}" srcOrd="3" destOrd="0" parTransId="{21CC8F94-B90D-447F-A580-3A28AD5DDAB9}" sibTransId="{F643B08B-B473-44DA-B38D-4FF622309007}"/>
    <dgm:cxn modelId="{7EFE907E-FA35-40D6-B9A6-F54ED563C3E1}" type="presParOf" srcId="{B0D68043-404E-4EC7-96E7-F7F9C9274BD4}" destId="{0D98424F-82D9-4183-84AB-CE68D08420B9}" srcOrd="0" destOrd="0" presId="urn:microsoft.com/office/officeart/2008/layout/VerticalCurvedList"/>
    <dgm:cxn modelId="{F7F5045E-A996-44CC-A16D-4F0B71692FBA}" type="presParOf" srcId="{0D98424F-82D9-4183-84AB-CE68D08420B9}" destId="{489F59DA-13B8-4466-889C-DB62B2177603}" srcOrd="0" destOrd="0" presId="urn:microsoft.com/office/officeart/2008/layout/VerticalCurvedList"/>
    <dgm:cxn modelId="{AD5C8AD4-0778-45DE-A147-BA396157C378}" type="presParOf" srcId="{489F59DA-13B8-4466-889C-DB62B2177603}" destId="{19ACF768-1112-42D2-A33E-FF582776F917}" srcOrd="0" destOrd="0" presId="urn:microsoft.com/office/officeart/2008/layout/VerticalCurvedList"/>
    <dgm:cxn modelId="{C987EB67-59A8-496F-B12A-0DF0F9E74264}" type="presParOf" srcId="{489F59DA-13B8-4466-889C-DB62B2177603}" destId="{87EB5354-1D3E-43E1-BD01-C2B91C557D06}" srcOrd="1" destOrd="0" presId="urn:microsoft.com/office/officeart/2008/layout/VerticalCurvedList"/>
    <dgm:cxn modelId="{F36FBF44-47A1-400C-8715-CC2950FEC6BD}" type="presParOf" srcId="{489F59DA-13B8-4466-889C-DB62B2177603}" destId="{4CA92C2F-4F89-402B-936D-990BB7C07771}" srcOrd="2" destOrd="0" presId="urn:microsoft.com/office/officeart/2008/layout/VerticalCurvedList"/>
    <dgm:cxn modelId="{B4E45E76-306E-466A-91B8-581AB427AB89}" type="presParOf" srcId="{489F59DA-13B8-4466-889C-DB62B2177603}" destId="{A7A23559-429B-47CA-96CD-AB3A476E2C0E}" srcOrd="3" destOrd="0" presId="urn:microsoft.com/office/officeart/2008/layout/VerticalCurvedList"/>
    <dgm:cxn modelId="{AF6A3DFB-4635-4FCC-ABD5-A2E209D88236}" type="presParOf" srcId="{0D98424F-82D9-4183-84AB-CE68D08420B9}" destId="{B668C298-5244-4EEF-A2E0-8BB322AEA30F}" srcOrd="1" destOrd="0" presId="urn:microsoft.com/office/officeart/2008/layout/VerticalCurvedList"/>
    <dgm:cxn modelId="{4ADACA85-3913-42CF-8EDF-FE0BE7251476}" type="presParOf" srcId="{0D98424F-82D9-4183-84AB-CE68D08420B9}" destId="{D6DDA2F0-4A62-4C57-82D6-A428D14A223A}" srcOrd="2" destOrd="0" presId="urn:microsoft.com/office/officeart/2008/layout/VerticalCurvedList"/>
    <dgm:cxn modelId="{9C81ECC3-6226-4997-A05C-200312C12DAE}" type="presParOf" srcId="{D6DDA2F0-4A62-4C57-82D6-A428D14A223A}" destId="{C5B879B3-77E7-4F2A-93E5-9BD357E30DD0}" srcOrd="0" destOrd="0" presId="urn:microsoft.com/office/officeart/2008/layout/VerticalCurvedList"/>
    <dgm:cxn modelId="{A1200F36-4E05-4D6D-A551-5AA1A991CB30}" type="presParOf" srcId="{0D98424F-82D9-4183-84AB-CE68D08420B9}" destId="{234310C5-D168-4166-8AAB-D6953E65F626}" srcOrd="3" destOrd="0" presId="urn:microsoft.com/office/officeart/2008/layout/VerticalCurvedList"/>
    <dgm:cxn modelId="{A4B081D9-26EA-4528-8ED1-9EF5385D1A55}" type="presParOf" srcId="{0D98424F-82D9-4183-84AB-CE68D08420B9}" destId="{5A659F2B-B5A1-4DD7-9D6D-5543E9FF9182}" srcOrd="4" destOrd="0" presId="urn:microsoft.com/office/officeart/2008/layout/VerticalCurvedList"/>
    <dgm:cxn modelId="{864C6A07-D516-4CED-A03E-72BF0A52E467}" type="presParOf" srcId="{5A659F2B-B5A1-4DD7-9D6D-5543E9FF9182}" destId="{2BFDB039-E7D4-457B-8B69-CDCBF85B61F0}" srcOrd="0" destOrd="0" presId="urn:microsoft.com/office/officeart/2008/layout/VerticalCurvedList"/>
    <dgm:cxn modelId="{355A03ED-80AC-4958-B3AD-D7607934F569}" type="presParOf" srcId="{0D98424F-82D9-4183-84AB-CE68D08420B9}" destId="{283282CD-422D-498A-AE63-4066FC5FA2AD}" srcOrd="5" destOrd="0" presId="urn:microsoft.com/office/officeart/2008/layout/VerticalCurvedList"/>
    <dgm:cxn modelId="{3F1D26C7-62AA-49F3-968D-F7A855748D21}" type="presParOf" srcId="{0D98424F-82D9-4183-84AB-CE68D08420B9}" destId="{FF80CBA4-2F12-4CA9-9F53-02D690FF6042}" srcOrd="6" destOrd="0" presId="urn:microsoft.com/office/officeart/2008/layout/VerticalCurvedList"/>
    <dgm:cxn modelId="{ACE6B879-FED5-4C83-B109-6F7732C3BBD7}" type="presParOf" srcId="{FF80CBA4-2F12-4CA9-9F53-02D690FF6042}" destId="{F20BB85F-D8DD-4576-AE1E-7F62E1C22F94}" srcOrd="0" destOrd="0" presId="urn:microsoft.com/office/officeart/2008/layout/VerticalCurvedList"/>
    <dgm:cxn modelId="{59E7BD9D-8BEC-47D6-A4EC-46462905E6B1}" type="presParOf" srcId="{0D98424F-82D9-4183-84AB-CE68D08420B9}" destId="{114227E2-E8E5-4D47-9EE6-3372CBF6A69D}" srcOrd="7" destOrd="0" presId="urn:microsoft.com/office/officeart/2008/layout/VerticalCurvedList"/>
    <dgm:cxn modelId="{5866D7C4-24A5-4DE9-8088-E2B52C0A3A97}" type="presParOf" srcId="{0D98424F-82D9-4183-84AB-CE68D08420B9}" destId="{84C55AD7-C091-4070-8CA2-A10222EA16CE}" srcOrd="8" destOrd="0" presId="urn:microsoft.com/office/officeart/2008/layout/VerticalCurvedList"/>
    <dgm:cxn modelId="{F72C078E-890F-42A5-82E3-26813F5FCF60}" type="presParOf" srcId="{84C55AD7-C091-4070-8CA2-A10222EA16CE}" destId="{D241C1AE-CAB3-4256-B797-A6947C87E0C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690FBA-C951-4E8A-ACCD-14FDF6F1F3BB}" type="doc">
      <dgm:prSet loTypeId="urn:microsoft.com/office/officeart/2005/8/layout/list1" loCatId="list" qsTypeId="urn:microsoft.com/office/officeart/2005/8/quickstyle/simple1" qsCatId="simple" csTypeId="urn:microsoft.com/office/officeart/2005/8/colors/colorful2" csCatId="colorful" phldr="1"/>
      <dgm:spPr/>
      <dgm:t>
        <a:bodyPr/>
        <a:lstStyle/>
        <a:p>
          <a:pPr rtl="1"/>
          <a:endParaRPr lang="he-IL"/>
        </a:p>
      </dgm:t>
    </dgm:pt>
    <dgm:pt modelId="{CC970639-519B-46B8-8DA0-F74727169C35}">
      <dgm:prSet phldrT="[טקסט]"/>
      <dgm:spPr/>
      <dgm:t>
        <a:bodyPr/>
        <a:lstStyle/>
        <a:p>
          <a:pPr rtl="1"/>
          <a:r>
            <a:rPr lang="he-IL" b="1" dirty="0" smtClean="0">
              <a:solidFill>
                <a:schemeClr val="tx1"/>
              </a:solidFill>
            </a:rPr>
            <a:t>למידה מתמשכת לאורך החיים</a:t>
          </a:r>
          <a:endParaRPr lang="he-IL" b="1" dirty="0">
            <a:solidFill>
              <a:schemeClr val="tx1"/>
            </a:solidFill>
          </a:endParaRPr>
        </a:p>
      </dgm:t>
    </dgm:pt>
    <dgm:pt modelId="{B626BD6F-B0FD-446E-9E82-175745FBD4F7}" type="parTrans" cxnId="{419D113B-CA52-4F17-BA4B-A3BCC9352642}">
      <dgm:prSet/>
      <dgm:spPr/>
      <dgm:t>
        <a:bodyPr/>
        <a:lstStyle/>
        <a:p>
          <a:pPr rtl="1"/>
          <a:endParaRPr lang="he-IL"/>
        </a:p>
      </dgm:t>
    </dgm:pt>
    <dgm:pt modelId="{D07D60F5-0A74-45A6-BFBD-AC5033F34A0A}" type="sibTrans" cxnId="{419D113B-CA52-4F17-BA4B-A3BCC9352642}">
      <dgm:prSet/>
      <dgm:spPr/>
      <dgm:t>
        <a:bodyPr/>
        <a:lstStyle/>
        <a:p>
          <a:pPr rtl="1"/>
          <a:endParaRPr lang="he-IL"/>
        </a:p>
      </dgm:t>
    </dgm:pt>
    <dgm:pt modelId="{9C440E89-E2AF-41CB-96F2-4B98809933E3}">
      <dgm:prSet phldrT="[טקסט]"/>
      <dgm:spPr/>
      <dgm:t>
        <a:bodyPr/>
        <a:lstStyle/>
        <a:p>
          <a:pPr rtl="1"/>
          <a:r>
            <a:rPr lang="he-IL" b="1" dirty="0" smtClean="0">
              <a:solidFill>
                <a:schemeClr val="tx1"/>
              </a:solidFill>
            </a:rPr>
            <a:t>ריכוז מול ביזור</a:t>
          </a:r>
          <a:endParaRPr lang="he-IL" b="1" dirty="0">
            <a:solidFill>
              <a:schemeClr val="tx1"/>
            </a:solidFill>
          </a:endParaRPr>
        </a:p>
      </dgm:t>
    </dgm:pt>
    <dgm:pt modelId="{C1AA0C9F-2010-4096-A02A-6CD61A25ACD2}" type="parTrans" cxnId="{0B5F1C8D-F4D6-44D9-BCCE-EF7102062EC2}">
      <dgm:prSet/>
      <dgm:spPr/>
      <dgm:t>
        <a:bodyPr/>
        <a:lstStyle/>
        <a:p>
          <a:pPr rtl="1"/>
          <a:endParaRPr lang="he-IL"/>
        </a:p>
      </dgm:t>
    </dgm:pt>
    <dgm:pt modelId="{42A55DD4-DE51-4924-986E-504C9348C6F1}" type="sibTrans" cxnId="{0B5F1C8D-F4D6-44D9-BCCE-EF7102062EC2}">
      <dgm:prSet/>
      <dgm:spPr/>
      <dgm:t>
        <a:bodyPr/>
        <a:lstStyle/>
        <a:p>
          <a:pPr rtl="1"/>
          <a:endParaRPr lang="he-IL"/>
        </a:p>
      </dgm:t>
    </dgm:pt>
    <dgm:pt modelId="{D3A6F2FE-DFD9-4180-925D-ACB08FE5B2E5}">
      <dgm:prSet phldrT="[טקסט]"/>
      <dgm:spPr/>
      <dgm:t>
        <a:bodyPr/>
        <a:lstStyle/>
        <a:p>
          <a:pPr rtl="1"/>
          <a:r>
            <a:rPr lang="he-IL" b="1" dirty="0" smtClean="0">
              <a:solidFill>
                <a:schemeClr val="tx1"/>
              </a:solidFill>
            </a:rPr>
            <a:t>רב-תרבותיות וחינוך אזרחי חברתי</a:t>
          </a:r>
          <a:endParaRPr lang="he-IL" b="1" dirty="0">
            <a:solidFill>
              <a:schemeClr val="tx1"/>
            </a:solidFill>
          </a:endParaRPr>
        </a:p>
      </dgm:t>
    </dgm:pt>
    <dgm:pt modelId="{6277FC97-B5F1-4B1E-816E-2221FFD1AB76}" type="parTrans" cxnId="{16E9AD36-E072-4075-8EEC-0146830F8665}">
      <dgm:prSet/>
      <dgm:spPr/>
      <dgm:t>
        <a:bodyPr/>
        <a:lstStyle/>
        <a:p>
          <a:pPr rtl="1"/>
          <a:endParaRPr lang="he-IL"/>
        </a:p>
      </dgm:t>
    </dgm:pt>
    <dgm:pt modelId="{07D60725-0504-49BD-BED7-D0408793F3B1}" type="sibTrans" cxnId="{16E9AD36-E072-4075-8EEC-0146830F8665}">
      <dgm:prSet/>
      <dgm:spPr/>
      <dgm:t>
        <a:bodyPr/>
        <a:lstStyle/>
        <a:p>
          <a:pPr rtl="1"/>
          <a:endParaRPr lang="he-IL"/>
        </a:p>
      </dgm:t>
    </dgm:pt>
    <dgm:pt modelId="{47405029-9DD0-4842-A307-CEA5ED6FC8A5}">
      <dgm:prSet/>
      <dgm:spPr/>
      <dgm:t>
        <a:bodyPr/>
        <a:lstStyle/>
        <a:p>
          <a:pPr rtl="1"/>
          <a:r>
            <a:rPr lang="he-IL" b="1" dirty="0" smtClean="0">
              <a:solidFill>
                <a:schemeClr val="tx1"/>
              </a:solidFill>
            </a:rPr>
            <a:t>חינוך למנהיגות</a:t>
          </a:r>
          <a:endParaRPr lang="he-IL" b="1" dirty="0">
            <a:solidFill>
              <a:schemeClr val="tx1"/>
            </a:solidFill>
          </a:endParaRPr>
        </a:p>
      </dgm:t>
    </dgm:pt>
    <dgm:pt modelId="{ACD8AE8C-BECC-4798-BECD-11A5B82A1470}" type="parTrans" cxnId="{2C0642C2-EBE1-48F9-BEE9-71A1CAA48CA9}">
      <dgm:prSet/>
      <dgm:spPr/>
    </dgm:pt>
    <dgm:pt modelId="{C14A2A23-5FAE-4EB7-84D5-FAA61EBD3E6F}" type="sibTrans" cxnId="{2C0642C2-EBE1-48F9-BEE9-71A1CAA48CA9}">
      <dgm:prSet/>
      <dgm:spPr/>
    </dgm:pt>
    <dgm:pt modelId="{5638AFAC-9B43-4ADD-AAAF-DAEC4C6D90F2}">
      <dgm:prSet/>
      <dgm:spPr/>
      <dgm:t>
        <a:bodyPr/>
        <a:lstStyle/>
        <a:p>
          <a:pPr rtl="1"/>
          <a:r>
            <a:rPr lang="he-IL" b="1" dirty="0" smtClean="0">
              <a:solidFill>
                <a:schemeClr val="tx1"/>
              </a:solidFill>
            </a:rPr>
            <a:t>אחריות ממשלתית</a:t>
          </a:r>
          <a:endParaRPr lang="he-IL" b="1" dirty="0">
            <a:solidFill>
              <a:schemeClr val="tx1"/>
            </a:solidFill>
          </a:endParaRPr>
        </a:p>
      </dgm:t>
    </dgm:pt>
    <dgm:pt modelId="{4FF4D3C3-9998-4501-9647-6935201CDAE6}" type="parTrans" cxnId="{6513C656-4F44-4607-ACD7-735EBCFF2804}">
      <dgm:prSet/>
      <dgm:spPr/>
    </dgm:pt>
    <dgm:pt modelId="{7E5BEF1F-A988-4CD9-B094-A4A2ACC4776D}" type="sibTrans" cxnId="{6513C656-4F44-4607-ACD7-735EBCFF2804}">
      <dgm:prSet/>
      <dgm:spPr/>
    </dgm:pt>
    <dgm:pt modelId="{7A114347-28B8-4A7D-A3FC-55CE40B0A1DF}" type="pres">
      <dgm:prSet presAssocID="{22690FBA-C951-4E8A-ACCD-14FDF6F1F3BB}" presName="linear" presStyleCnt="0">
        <dgm:presLayoutVars>
          <dgm:dir val="rev"/>
          <dgm:animLvl val="lvl"/>
          <dgm:resizeHandles val="exact"/>
        </dgm:presLayoutVars>
      </dgm:prSet>
      <dgm:spPr/>
      <dgm:t>
        <a:bodyPr/>
        <a:lstStyle/>
        <a:p>
          <a:pPr rtl="1"/>
          <a:endParaRPr lang="he-IL"/>
        </a:p>
      </dgm:t>
    </dgm:pt>
    <dgm:pt modelId="{8FBE4594-2790-454B-AB0B-884DC5235E72}" type="pres">
      <dgm:prSet presAssocID="{CC970639-519B-46B8-8DA0-F74727169C35}" presName="parentLin" presStyleCnt="0"/>
      <dgm:spPr/>
    </dgm:pt>
    <dgm:pt modelId="{3B068C58-82F5-408C-84BC-FD561BA1B11A}" type="pres">
      <dgm:prSet presAssocID="{CC970639-519B-46B8-8DA0-F74727169C35}" presName="parentLeftMargin" presStyleLbl="node1" presStyleIdx="0" presStyleCnt="5"/>
      <dgm:spPr/>
      <dgm:t>
        <a:bodyPr/>
        <a:lstStyle/>
        <a:p>
          <a:pPr rtl="1"/>
          <a:endParaRPr lang="he-IL"/>
        </a:p>
      </dgm:t>
    </dgm:pt>
    <dgm:pt modelId="{CB4F1970-7C0D-4DDA-B0F8-B35D1DC1C556}" type="pres">
      <dgm:prSet presAssocID="{CC970639-519B-46B8-8DA0-F74727169C35}" presName="parentText" presStyleLbl="node1" presStyleIdx="0" presStyleCnt="5">
        <dgm:presLayoutVars>
          <dgm:chMax val="0"/>
          <dgm:bulletEnabled val="1"/>
        </dgm:presLayoutVars>
      </dgm:prSet>
      <dgm:spPr/>
      <dgm:t>
        <a:bodyPr/>
        <a:lstStyle/>
        <a:p>
          <a:pPr rtl="1"/>
          <a:endParaRPr lang="he-IL"/>
        </a:p>
      </dgm:t>
    </dgm:pt>
    <dgm:pt modelId="{9F340D68-A1D2-45BB-890A-99A523C1798C}" type="pres">
      <dgm:prSet presAssocID="{CC970639-519B-46B8-8DA0-F74727169C35}" presName="negativeSpace" presStyleCnt="0"/>
      <dgm:spPr/>
    </dgm:pt>
    <dgm:pt modelId="{CAE3F269-99BA-4AE3-9C67-BA4B2FDA2E09}" type="pres">
      <dgm:prSet presAssocID="{CC970639-519B-46B8-8DA0-F74727169C35}" presName="childText" presStyleLbl="conFgAcc1" presStyleIdx="0" presStyleCnt="5">
        <dgm:presLayoutVars>
          <dgm:bulletEnabled val="1"/>
        </dgm:presLayoutVars>
      </dgm:prSet>
      <dgm:spPr/>
    </dgm:pt>
    <dgm:pt modelId="{A511A50A-BA92-466C-A77B-255C82867A18}" type="pres">
      <dgm:prSet presAssocID="{D07D60F5-0A74-45A6-BFBD-AC5033F34A0A}" presName="spaceBetweenRectangles" presStyleCnt="0"/>
      <dgm:spPr/>
    </dgm:pt>
    <dgm:pt modelId="{DC76DC1D-6B23-4A01-8926-677370FF09EA}" type="pres">
      <dgm:prSet presAssocID="{9C440E89-E2AF-41CB-96F2-4B98809933E3}" presName="parentLin" presStyleCnt="0"/>
      <dgm:spPr/>
    </dgm:pt>
    <dgm:pt modelId="{E5D81DBD-44E5-4F3E-BF2F-95798A9B062F}" type="pres">
      <dgm:prSet presAssocID="{9C440E89-E2AF-41CB-96F2-4B98809933E3}" presName="parentLeftMargin" presStyleLbl="node1" presStyleIdx="0" presStyleCnt="5"/>
      <dgm:spPr/>
      <dgm:t>
        <a:bodyPr/>
        <a:lstStyle/>
        <a:p>
          <a:pPr rtl="1"/>
          <a:endParaRPr lang="he-IL"/>
        </a:p>
      </dgm:t>
    </dgm:pt>
    <dgm:pt modelId="{DC0986C2-D3A9-4E62-A253-61E632D0EA0E}" type="pres">
      <dgm:prSet presAssocID="{9C440E89-E2AF-41CB-96F2-4B98809933E3}" presName="parentText" presStyleLbl="node1" presStyleIdx="1" presStyleCnt="5">
        <dgm:presLayoutVars>
          <dgm:chMax val="0"/>
          <dgm:bulletEnabled val="1"/>
        </dgm:presLayoutVars>
      </dgm:prSet>
      <dgm:spPr/>
      <dgm:t>
        <a:bodyPr/>
        <a:lstStyle/>
        <a:p>
          <a:pPr rtl="1"/>
          <a:endParaRPr lang="he-IL"/>
        </a:p>
      </dgm:t>
    </dgm:pt>
    <dgm:pt modelId="{8988149F-7095-427B-BF20-25820A545822}" type="pres">
      <dgm:prSet presAssocID="{9C440E89-E2AF-41CB-96F2-4B98809933E3}" presName="negativeSpace" presStyleCnt="0"/>
      <dgm:spPr/>
    </dgm:pt>
    <dgm:pt modelId="{F92D622C-0C11-4FE2-A776-1B579136A5E8}" type="pres">
      <dgm:prSet presAssocID="{9C440E89-E2AF-41CB-96F2-4B98809933E3}" presName="childText" presStyleLbl="conFgAcc1" presStyleIdx="1" presStyleCnt="5">
        <dgm:presLayoutVars>
          <dgm:bulletEnabled val="1"/>
        </dgm:presLayoutVars>
      </dgm:prSet>
      <dgm:spPr/>
    </dgm:pt>
    <dgm:pt modelId="{86C139E0-D3D4-436E-B16A-D92A701C2544}" type="pres">
      <dgm:prSet presAssocID="{42A55DD4-DE51-4924-986E-504C9348C6F1}" presName="spaceBetweenRectangles" presStyleCnt="0"/>
      <dgm:spPr/>
    </dgm:pt>
    <dgm:pt modelId="{C4ABA8A3-E6F3-4F40-A298-1B3E73501614}" type="pres">
      <dgm:prSet presAssocID="{D3A6F2FE-DFD9-4180-925D-ACB08FE5B2E5}" presName="parentLin" presStyleCnt="0"/>
      <dgm:spPr/>
    </dgm:pt>
    <dgm:pt modelId="{405A99CF-D6E2-4ECA-A2D5-E25FB78E0B58}" type="pres">
      <dgm:prSet presAssocID="{D3A6F2FE-DFD9-4180-925D-ACB08FE5B2E5}" presName="parentLeftMargin" presStyleLbl="node1" presStyleIdx="1" presStyleCnt="5"/>
      <dgm:spPr/>
      <dgm:t>
        <a:bodyPr/>
        <a:lstStyle/>
        <a:p>
          <a:pPr rtl="1"/>
          <a:endParaRPr lang="he-IL"/>
        </a:p>
      </dgm:t>
    </dgm:pt>
    <dgm:pt modelId="{21DF1C67-3EE9-40C1-8332-72D81F5A2BFF}" type="pres">
      <dgm:prSet presAssocID="{D3A6F2FE-DFD9-4180-925D-ACB08FE5B2E5}" presName="parentText" presStyleLbl="node1" presStyleIdx="2" presStyleCnt="5">
        <dgm:presLayoutVars>
          <dgm:chMax val="0"/>
          <dgm:bulletEnabled val="1"/>
        </dgm:presLayoutVars>
      </dgm:prSet>
      <dgm:spPr/>
      <dgm:t>
        <a:bodyPr/>
        <a:lstStyle/>
        <a:p>
          <a:pPr rtl="1"/>
          <a:endParaRPr lang="he-IL"/>
        </a:p>
      </dgm:t>
    </dgm:pt>
    <dgm:pt modelId="{912CEED1-0AA6-453B-8659-50118EF0B746}" type="pres">
      <dgm:prSet presAssocID="{D3A6F2FE-DFD9-4180-925D-ACB08FE5B2E5}" presName="negativeSpace" presStyleCnt="0"/>
      <dgm:spPr/>
    </dgm:pt>
    <dgm:pt modelId="{49114ED5-A3D3-4EF8-8EB2-777141D31EF7}" type="pres">
      <dgm:prSet presAssocID="{D3A6F2FE-DFD9-4180-925D-ACB08FE5B2E5}" presName="childText" presStyleLbl="conFgAcc1" presStyleIdx="2" presStyleCnt="5">
        <dgm:presLayoutVars>
          <dgm:bulletEnabled val="1"/>
        </dgm:presLayoutVars>
      </dgm:prSet>
      <dgm:spPr/>
    </dgm:pt>
    <dgm:pt modelId="{10D3F7ED-D973-4A36-AA42-055CCFDA7792}" type="pres">
      <dgm:prSet presAssocID="{07D60725-0504-49BD-BED7-D0408793F3B1}" presName="spaceBetweenRectangles" presStyleCnt="0"/>
      <dgm:spPr/>
    </dgm:pt>
    <dgm:pt modelId="{9D436411-5357-4088-A532-3AE3811DF854}" type="pres">
      <dgm:prSet presAssocID="{47405029-9DD0-4842-A307-CEA5ED6FC8A5}" presName="parentLin" presStyleCnt="0"/>
      <dgm:spPr/>
    </dgm:pt>
    <dgm:pt modelId="{793C33D7-EA49-4C50-A328-2F443170BA3C}" type="pres">
      <dgm:prSet presAssocID="{47405029-9DD0-4842-A307-CEA5ED6FC8A5}" presName="parentLeftMargin" presStyleLbl="node1" presStyleIdx="2" presStyleCnt="5"/>
      <dgm:spPr/>
      <dgm:t>
        <a:bodyPr/>
        <a:lstStyle/>
        <a:p>
          <a:pPr rtl="1"/>
          <a:endParaRPr lang="he-IL"/>
        </a:p>
      </dgm:t>
    </dgm:pt>
    <dgm:pt modelId="{17F7BF33-66FA-49AF-9EC2-EA75B756CE66}" type="pres">
      <dgm:prSet presAssocID="{47405029-9DD0-4842-A307-CEA5ED6FC8A5}" presName="parentText" presStyleLbl="node1" presStyleIdx="3" presStyleCnt="5">
        <dgm:presLayoutVars>
          <dgm:chMax val="0"/>
          <dgm:bulletEnabled val="1"/>
        </dgm:presLayoutVars>
      </dgm:prSet>
      <dgm:spPr/>
      <dgm:t>
        <a:bodyPr/>
        <a:lstStyle/>
        <a:p>
          <a:pPr rtl="1"/>
          <a:endParaRPr lang="he-IL"/>
        </a:p>
      </dgm:t>
    </dgm:pt>
    <dgm:pt modelId="{F6483BCF-70A9-46CC-9736-B4D8D9288FEA}" type="pres">
      <dgm:prSet presAssocID="{47405029-9DD0-4842-A307-CEA5ED6FC8A5}" presName="negativeSpace" presStyleCnt="0"/>
      <dgm:spPr/>
    </dgm:pt>
    <dgm:pt modelId="{1ED0BA3F-C494-4911-B906-E81A6E02F082}" type="pres">
      <dgm:prSet presAssocID="{47405029-9DD0-4842-A307-CEA5ED6FC8A5}" presName="childText" presStyleLbl="conFgAcc1" presStyleIdx="3" presStyleCnt="5">
        <dgm:presLayoutVars>
          <dgm:bulletEnabled val="1"/>
        </dgm:presLayoutVars>
      </dgm:prSet>
      <dgm:spPr/>
    </dgm:pt>
    <dgm:pt modelId="{6698E9B1-15D4-4678-8F44-1086804A0189}" type="pres">
      <dgm:prSet presAssocID="{C14A2A23-5FAE-4EB7-84D5-FAA61EBD3E6F}" presName="spaceBetweenRectangles" presStyleCnt="0"/>
      <dgm:spPr/>
    </dgm:pt>
    <dgm:pt modelId="{3923496D-E995-457A-ACC0-15FBC65B87E8}" type="pres">
      <dgm:prSet presAssocID="{5638AFAC-9B43-4ADD-AAAF-DAEC4C6D90F2}" presName="parentLin" presStyleCnt="0"/>
      <dgm:spPr/>
    </dgm:pt>
    <dgm:pt modelId="{3E474D87-2A4A-439B-9FD5-6E8209ADEED8}" type="pres">
      <dgm:prSet presAssocID="{5638AFAC-9B43-4ADD-AAAF-DAEC4C6D90F2}" presName="parentLeftMargin" presStyleLbl="node1" presStyleIdx="3" presStyleCnt="5"/>
      <dgm:spPr/>
      <dgm:t>
        <a:bodyPr/>
        <a:lstStyle/>
        <a:p>
          <a:pPr rtl="1"/>
          <a:endParaRPr lang="he-IL"/>
        </a:p>
      </dgm:t>
    </dgm:pt>
    <dgm:pt modelId="{1C8157E4-4DA3-4AE0-8507-6495FDD93891}" type="pres">
      <dgm:prSet presAssocID="{5638AFAC-9B43-4ADD-AAAF-DAEC4C6D90F2}" presName="parentText" presStyleLbl="node1" presStyleIdx="4" presStyleCnt="5">
        <dgm:presLayoutVars>
          <dgm:chMax val="0"/>
          <dgm:bulletEnabled val="1"/>
        </dgm:presLayoutVars>
      </dgm:prSet>
      <dgm:spPr/>
      <dgm:t>
        <a:bodyPr/>
        <a:lstStyle/>
        <a:p>
          <a:pPr rtl="1"/>
          <a:endParaRPr lang="he-IL"/>
        </a:p>
      </dgm:t>
    </dgm:pt>
    <dgm:pt modelId="{240936B0-0B6E-4A1D-A90C-90871141914E}" type="pres">
      <dgm:prSet presAssocID="{5638AFAC-9B43-4ADD-AAAF-DAEC4C6D90F2}" presName="negativeSpace" presStyleCnt="0"/>
      <dgm:spPr/>
    </dgm:pt>
    <dgm:pt modelId="{0F8B8800-8341-4456-B9DE-741CDC6018F0}" type="pres">
      <dgm:prSet presAssocID="{5638AFAC-9B43-4ADD-AAAF-DAEC4C6D90F2}" presName="childText" presStyleLbl="conFgAcc1" presStyleIdx="4" presStyleCnt="5">
        <dgm:presLayoutVars>
          <dgm:bulletEnabled val="1"/>
        </dgm:presLayoutVars>
      </dgm:prSet>
      <dgm:spPr/>
    </dgm:pt>
  </dgm:ptLst>
  <dgm:cxnLst>
    <dgm:cxn modelId="{147D7821-64D8-475F-93B0-0F7F71ADA497}" type="presOf" srcId="{D3A6F2FE-DFD9-4180-925D-ACB08FE5B2E5}" destId="{21DF1C67-3EE9-40C1-8332-72D81F5A2BFF}" srcOrd="1" destOrd="0" presId="urn:microsoft.com/office/officeart/2005/8/layout/list1"/>
    <dgm:cxn modelId="{86CFC222-E152-4D79-8725-F6227E35FD6D}" type="presOf" srcId="{9C440E89-E2AF-41CB-96F2-4B98809933E3}" destId="{E5D81DBD-44E5-4F3E-BF2F-95798A9B062F}" srcOrd="0" destOrd="0" presId="urn:microsoft.com/office/officeart/2005/8/layout/list1"/>
    <dgm:cxn modelId="{419D113B-CA52-4F17-BA4B-A3BCC9352642}" srcId="{22690FBA-C951-4E8A-ACCD-14FDF6F1F3BB}" destId="{CC970639-519B-46B8-8DA0-F74727169C35}" srcOrd="0" destOrd="0" parTransId="{B626BD6F-B0FD-446E-9E82-175745FBD4F7}" sibTransId="{D07D60F5-0A74-45A6-BFBD-AC5033F34A0A}"/>
    <dgm:cxn modelId="{92D462E2-8AAD-4623-8015-F5C43016E336}" type="presOf" srcId="{5638AFAC-9B43-4ADD-AAAF-DAEC4C6D90F2}" destId="{3E474D87-2A4A-439B-9FD5-6E8209ADEED8}" srcOrd="0" destOrd="0" presId="urn:microsoft.com/office/officeart/2005/8/layout/list1"/>
    <dgm:cxn modelId="{1E544A96-5A69-4C78-A871-1BE36A893E21}" type="presOf" srcId="{9C440E89-E2AF-41CB-96F2-4B98809933E3}" destId="{DC0986C2-D3A9-4E62-A253-61E632D0EA0E}" srcOrd="1" destOrd="0" presId="urn:microsoft.com/office/officeart/2005/8/layout/list1"/>
    <dgm:cxn modelId="{01C347F8-0880-4A29-A4C3-2AA43F6E9555}" type="presOf" srcId="{47405029-9DD0-4842-A307-CEA5ED6FC8A5}" destId="{17F7BF33-66FA-49AF-9EC2-EA75B756CE66}" srcOrd="1" destOrd="0" presId="urn:microsoft.com/office/officeart/2005/8/layout/list1"/>
    <dgm:cxn modelId="{202D89F1-CC47-4615-9802-6C3EB19B622F}" type="presOf" srcId="{5638AFAC-9B43-4ADD-AAAF-DAEC4C6D90F2}" destId="{1C8157E4-4DA3-4AE0-8507-6495FDD93891}" srcOrd="1" destOrd="0" presId="urn:microsoft.com/office/officeart/2005/8/layout/list1"/>
    <dgm:cxn modelId="{59CC4713-5EA5-4285-A601-6E7346EDD63F}" type="presOf" srcId="{CC970639-519B-46B8-8DA0-F74727169C35}" destId="{CB4F1970-7C0D-4DDA-B0F8-B35D1DC1C556}" srcOrd="1" destOrd="0" presId="urn:microsoft.com/office/officeart/2005/8/layout/list1"/>
    <dgm:cxn modelId="{AC072674-841B-4919-AFD1-7CAEC01AE006}" type="presOf" srcId="{47405029-9DD0-4842-A307-CEA5ED6FC8A5}" destId="{793C33D7-EA49-4C50-A328-2F443170BA3C}" srcOrd="0" destOrd="0" presId="urn:microsoft.com/office/officeart/2005/8/layout/list1"/>
    <dgm:cxn modelId="{D49AACA0-9756-4B0C-8542-DA0D1F1F79EF}" type="presOf" srcId="{D3A6F2FE-DFD9-4180-925D-ACB08FE5B2E5}" destId="{405A99CF-D6E2-4ECA-A2D5-E25FB78E0B58}" srcOrd="0" destOrd="0" presId="urn:microsoft.com/office/officeart/2005/8/layout/list1"/>
    <dgm:cxn modelId="{0B5F1C8D-F4D6-44D9-BCCE-EF7102062EC2}" srcId="{22690FBA-C951-4E8A-ACCD-14FDF6F1F3BB}" destId="{9C440E89-E2AF-41CB-96F2-4B98809933E3}" srcOrd="1" destOrd="0" parTransId="{C1AA0C9F-2010-4096-A02A-6CD61A25ACD2}" sibTransId="{42A55DD4-DE51-4924-986E-504C9348C6F1}"/>
    <dgm:cxn modelId="{6513C656-4F44-4607-ACD7-735EBCFF2804}" srcId="{22690FBA-C951-4E8A-ACCD-14FDF6F1F3BB}" destId="{5638AFAC-9B43-4ADD-AAAF-DAEC4C6D90F2}" srcOrd="4" destOrd="0" parTransId="{4FF4D3C3-9998-4501-9647-6935201CDAE6}" sibTransId="{7E5BEF1F-A988-4CD9-B094-A4A2ACC4776D}"/>
    <dgm:cxn modelId="{33BE7B38-E616-4E64-AAF5-5F5B6CD5ACC1}" type="presOf" srcId="{CC970639-519B-46B8-8DA0-F74727169C35}" destId="{3B068C58-82F5-408C-84BC-FD561BA1B11A}" srcOrd="0" destOrd="0" presId="urn:microsoft.com/office/officeart/2005/8/layout/list1"/>
    <dgm:cxn modelId="{16E9AD36-E072-4075-8EEC-0146830F8665}" srcId="{22690FBA-C951-4E8A-ACCD-14FDF6F1F3BB}" destId="{D3A6F2FE-DFD9-4180-925D-ACB08FE5B2E5}" srcOrd="2" destOrd="0" parTransId="{6277FC97-B5F1-4B1E-816E-2221FFD1AB76}" sibTransId="{07D60725-0504-49BD-BED7-D0408793F3B1}"/>
    <dgm:cxn modelId="{2C0642C2-EBE1-48F9-BEE9-71A1CAA48CA9}" srcId="{22690FBA-C951-4E8A-ACCD-14FDF6F1F3BB}" destId="{47405029-9DD0-4842-A307-CEA5ED6FC8A5}" srcOrd="3" destOrd="0" parTransId="{ACD8AE8C-BECC-4798-BECD-11A5B82A1470}" sibTransId="{C14A2A23-5FAE-4EB7-84D5-FAA61EBD3E6F}"/>
    <dgm:cxn modelId="{76E7426B-3043-42BF-86BF-BBF5143FC799}" type="presOf" srcId="{22690FBA-C951-4E8A-ACCD-14FDF6F1F3BB}" destId="{7A114347-28B8-4A7D-A3FC-55CE40B0A1DF}" srcOrd="0" destOrd="0" presId="urn:microsoft.com/office/officeart/2005/8/layout/list1"/>
    <dgm:cxn modelId="{269C08C2-772A-4FC3-B45C-7CC871C3801F}" type="presParOf" srcId="{7A114347-28B8-4A7D-A3FC-55CE40B0A1DF}" destId="{8FBE4594-2790-454B-AB0B-884DC5235E72}" srcOrd="0" destOrd="0" presId="urn:microsoft.com/office/officeart/2005/8/layout/list1"/>
    <dgm:cxn modelId="{768DE196-B3E9-4567-A6CD-EFEE4DFC90EC}" type="presParOf" srcId="{8FBE4594-2790-454B-AB0B-884DC5235E72}" destId="{3B068C58-82F5-408C-84BC-FD561BA1B11A}" srcOrd="0" destOrd="0" presId="urn:microsoft.com/office/officeart/2005/8/layout/list1"/>
    <dgm:cxn modelId="{FD9D2480-EB1B-494D-90CC-3DC56161840D}" type="presParOf" srcId="{8FBE4594-2790-454B-AB0B-884DC5235E72}" destId="{CB4F1970-7C0D-4DDA-B0F8-B35D1DC1C556}" srcOrd="1" destOrd="0" presId="urn:microsoft.com/office/officeart/2005/8/layout/list1"/>
    <dgm:cxn modelId="{7B64B45E-5304-4318-A677-92C88BA9F32F}" type="presParOf" srcId="{7A114347-28B8-4A7D-A3FC-55CE40B0A1DF}" destId="{9F340D68-A1D2-45BB-890A-99A523C1798C}" srcOrd="1" destOrd="0" presId="urn:microsoft.com/office/officeart/2005/8/layout/list1"/>
    <dgm:cxn modelId="{D69C8FB0-DCDE-44F2-8AAE-F70C1185652F}" type="presParOf" srcId="{7A114347-28B8-4A7D-A3FC-55CE40B0A1DF}" destId="{CAE3F269-99BA-4AE3-9C67-BA4B2FDA2E09}" srcOrd="2" destOrd="0" presId="urn:microsoft.com/office/officeart/2005/8/layout/list1"/>
    <dgm:cxn modelId="{506778AD-8FB6-429D-AF28-62581D201C4B}" type="presParOf" srcId="{7A114347-28B8-4A7D-A3FC-55CE40B0A1DF}" destId="{A511A50A-BA92-466C-A77B-255C82867A18}" srcOrd="3" destOrd="0" presId="urn:microsoft.com/office/officeart/2005/8/layout/list1"/>
    <dgm:cxn modelId="{906AB558-FB06-4E56-A2C6-E46A716EFB9E}" type="presParOf" srcId="{7A114347-28B8-4A7D-A3FC-55CE40B0A1DF}" destId="{DC76DC1D-6B23-4A01-8926-677370FF09EA}" srcOrd="4" destOrd="0" presId="urn:microsoft.com/office/officeart/2005/8/layout/list1"/>
    <dgm:cxn modelId="{3721F9B6-4C72-4FDE-8188-E33BA8B5F94A}" type="presParOf" srcId="{DC76DC1D-6B23-4A01-8926-677370FF09EA}" destId="{E5D81DBD-44E5-4F3E-BF2F-95798A9B062F}" srcOrd="0" destOrd="0" presId="urn:microsoft.com/office/officeart/2005/8/layout/list1"/>
    <dgm:cxn modelId="{FC6F3B20-ACC7-49B3-AF37-66E2D95F384E}" type="presParOf" srcId="{DC76DC1D-6B23-4A01-8926-677370FF09EA}" destId="{DC0986C2-D3A9-4E62-A253-61E632D0EA0E}" srcOrd="1" destOrd="0" presId="urn:microsoft.com/office/officeart/2005/8/layout/list1"/>
    <dgm:cxn modelId="{2A2AA22A-A3AA-41FC-A7FB-1E92BEC68A3B}" type="presParOf" srcId="{7A114347-28B8-4A7D-A3FC-55CE40B0A1DF}" destId="{8988149F-7095-427B-BF20-25820A545822}" srcOrd="5" destOrd="0" presId="urn:microsoft.com/office/officeart/2005/8/layout/list1"/>
    <dgm:cxn modelId="{F39DD670-B124-4693-9FA9-8CE425BDAEFC}" type="presParOf" srcId="{7A114347-28B8-4A7D-A3FC-55CE40B0A1DF}" destId="{F92D622C-0C11-4FE2-A776-1B579136A5E8}" srcOrd="6" destOrd="0" presId="urn:microsoft.com/office/officeart/2005/8/layout/list1"/>
    <dgm:cxn modelId="{4C0A06BB-AAA1-4FF0-8B81-E1E8A26131FA}" type="presParOf" srcId="{7A114347-28B8-4A7D-A3FC-55CE40B0A1DF}" destId="{86C139E0-D3D4-436E-B16A-D92A701C2544}" srcOrd="7" destOrd="0" presId="urn:microsoft.com/office/officeart/2005/8/layout/list1"/>
    <dgm:cxn modelId="{FE1D1B5B-2A5D-4A2E-B740-046B45786514}" type="presParOf" srcId="{7A114347-28B8-4A7D-A3FC-55CE40B0A1DF}" destId="{C4ABA8A3-E6F3-4F40-A298-1B3E73501614}" srcOrd="8" destOrd="0" presId="urn:microsoft.com/office/officeart/2005/8/layout/list1"/>
    <dgm:cxn modelId="{D05476A8-5FA9-43C0-8243-BB901A8534E0}" type="presParOf" srcId="{C4ABA8A3-E6F3-4F40-A298-1B3E73501614}" destId="{405A99CF-D6E2-4ECA-A2D5-E25FB78E0B58}" srcOrd="0" destOrd="0" presId="urn:microsoft.com/office/officeart/2005/8/layout/list1"/>
    <dgm:cxn modelId="{95BBD620-9CF2-40E5-A2FF-7DD1C9A47CAC}" type="presParOf" srcId="{C4ABA8A3-E6F3-4F40-A298-1B3E73501614}" destId="{21DF1C67-3EE9-40C1-8332-72D81F5A2BFF}" srcOrd="1" destOrd="0" presId="urn:microsoft.com/office/officeart/2005/8/layout/list1"/>
    <dgm:cxn modelId="{A306B6BC-82AB-4505-9B5D-B94ACC169238}" type="presParOf" srcId="{7A114347-28B8-4A7D-A3FC-55CE40B0A1DF}" destId="{912CEED1-0AA6-453B-8659-50118EF0B746}" srcOrd="9" destOrd="0" presId="urn:microsoft.com/office/officeart/2005/8/layout/list1"/>
    <dgm:cxn modelId="{65EE1BCF-24F3-4A90-84C6-89B74C9A656F}" type="presParOf" srcId="{7A114347-28B8-4A7D-A3FC-55CE40B0A1DF}" destId="{49114ED5-A3D3-4EF8-8EB2-777141D31EF7}" srcOrd="10" destOrd="0" presId="urn:microsoft.com/office/officeart/2005/8/layout/list1"/>
    <dgm:cxn modelId="{11CB5FE5-2F1A-4D83-BFD9-E80AC9CA78C4}" type="presParOf" srcId="{7A114347-28B8-4A7D-A3FC-55CE40B0A1DF}" destId="{10D3F7ED-D973-4A36-AA42-055CCFDA7792}" srcOrd="11" destOrd="0" presId="urn:microsoft.com/office/officeart/2005/8/layout/list1"/>
    <dgm:cxn modelId="{5D8B444D-4CE8-49D1-AAE5-C6BAC9B570C7}" type="presParOf" srcId="{7A114347-28B8-4A7D-A3FC-55CE40B0A1DF}" destId="{9D436411-5357-4088-A532-3AE3811DF854}" srcOrd="12" destOrd="0" presId="urn:microsoft.com/office/officeart/2005/8/layout/list1"/>
    <dgm:cxn modelId="{F6635A79-7536-4333-BE56-CA43DDB5AB63}" type="presParOf" srcId="{9D436411-5357-4088-A532-3AE3811DF854}" destId="{793C33D7-EA49-4C50-A328-2F443170BA3C}" srcOrd="0" destOrd="0" presId="urn:microsoft.com/office/officeart/2005/8/layout/list1"/>
    <dgm:cxn modelId="{B26B3E45-BFEE-4FD3-9466-BDAAD46820D3}" type="presParOf" srcId="{9D436411-5357-4088-A532-3AE3811DF854}" destId="{17F7BF33-66FA-49AF-9EC2-EA75B756CE66}" srcOrd="1" destOrd="0" presId="urn:microsoft.com/office/officeart/2005/8/layout/list1"/>
    <dgm:cxn modelId="{CF18B593-D491-445A-BA69-69CF3659E87D}" type="presParOf" srcId="{7A114347-28B8-4A7D-A3FC-55CE40B0A1DF}" destId="{F6483BCF-70A9-46CC-9736-B4D8D9288FEA}" srcOrd="13" destOrd="0" presId="urn:microsoft.com/office/officeart/2005/8/layout/list1"/>
    <dgm:cxn modelId="{42F59944-0095-404D-A8CD-BB28978271CC}" type="presParOf" srcId="{7A114347-28B8-4A7D-A3FC-55CE40B0A1DF}" destId="{1ED0BA3F-C494-4911-B906-E81A6E02F082}" srcOrd="14" destOrd="0" presId="urn:microsoft.com/office/officeart/2005/8/layout/list1"/>
    <dgm:cxn modelId="{F5EC4C4F-8175-4058-A998-6748806C350C}" type="presParOf" srcId="{7A114347-28B8-4A7D-A3FC-55CE40B0A1DF}" destId="{6698E9B1-15D4-4678-8F44-1086804A0189}" srcOrd="15" destOrd="0" presId="urn:microsoft.com/office/officeart/2005/8/layout/list1"/>
    <dgm:cxn modelId="{1E77475A-708E-406A-AD15-664A30424965}" type="presParOf" srcId="{7A114347-28B8-4A7D-A3FC-55CE40B0A1DF}" destId="{3923496D-E995-457A-ACC0-15FBC65B87E8}" srcOrd="16" destOrd="0" presId="urn:microsoft.com/office/officeart/2005/8/layout/list1"/>
    <dgm:cxn modelId="{91D8FB5A-FB02-4208-BDBC-46BA0178661D}" type="presParOf" srcId="{3923496D-E995-457A-ACC0-15FBC65B87E8}" destId="{3E474D87-2A4A-439B-9FD5-6E8209ADEED8}" srcOrd="0" destOrd="0" presId="urn:microsoft.com/office/officeart/2005/8/layout/list1"/>
    <dgm:cxn modelId="{EA73966E-63FC-4FDB-95BB-307ED5C2C8B4}" type="presParOf" srcId="{3923496D-E995-457A-ACC0-15FBC65B87E8}" destId="{1C8157E4-4DA3-4AE0-8507-6495FDD93891}" srcOrd="1" destOrd="0" presId="urn:microsoft.com/office/officeart/2005/8/layout/list1"/>
    <dgm:cxn modelId="{CCB52578-FC1A-4FD4-A1BD-D17A2C0B87C4}" type="presParOf" srcId="{7A114347-28B8-4A7D-A3FC-55CE40B0A1DF}" destId="{240936B0-0B6E-4A1D-A90C-90871141914E}" srcOrd="17" destOrd="0" presId="urn:microsoft.com/office/officeart/2005/8/layout/list1"/>
    <dgm:cxn modelId="{0D3C2822-315C-4A24-AB08-3313D858EE15}" type="presParOf" srcId="{7A114347-28B8-4A7D-A3FC-55CE40B0A1DF}" destId="{0F8B8800-8341-4456-B9DE-741CDC6018F0}"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57F0A-F17C-4AEC-A51B-BD020CCC2870}">
      <dsp:nvSpPr>
        <dsp:cNvPr id="0" name=""/>
        <dsp:cNvSpPr/>
      </dsp:nvSpPr>
      <dsp:spPr>
        <a:xfrm>
          <a:off x="0" y="465018"/>
          <a:ext cx="7315200" cy="1025943"/>
        </a:xfrm>
        <a:prstGeom prst="roundRect">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he-IL" sz="2300" b="1" kern="1200" dirty="0" smtClean="0">
              <a:solidFill>
                <a:schemeClr val="tx1"/>
              </a:solidFill>
            </a:rPr>
            <a:t>מרחב התרחשות</a:t>
          </a:r>
          <a:endParaRPr lang="he-IL" sz="2300" b="1" kern="1200" dirty="0">
            <a:solidFill>
              <a:schemeClr val="tx1"/>
            </a:solidFill>
          </a:endParaRPr>
        </a:p>
      </dsp:txBody>
      <dsp:txXfrm>
        <a:off x="50082" y="515100"/>
        <a:ext cx="7215036" cy="925779"/>
      </dsp:txXfrm>
    </dsp:sp>
    <dsp:sp modelId="{AB53232E-48BB-428C-A608-9404656A07A5}">
      <dsp:nvSpPr>
        <dsp:cNvPr id="0" name=""/>
        <dsp:cNvSpPr/>
      </dsp:nvSpPr>
      <dsp:spPr>
        <a:xfrm>
          <a:off x="0" y="1120693"/>
          <a:ext cx="73152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9210" rIns="163576" bIns="29210" numCol="1" spcCol="1270" anchor="t" anchorCtr="0">
          <a:noAutofit/>
        </a:bodyPr>
        <a:lstStyle/>
        <a:p>
          <a:pPr marL="171450" lvl="1" indent="-171450" algn="r" defTabSz="800100" rtl="1">
            <a:lnSpc>
              <a:spcPct val="90000"/>
            </a:lnSpc>
            <a:spcBef>
              <a:spcPct val="0"/>
            </a:spcBef>
            <a:spcAft>
              <a:spcPct val="20000"/>
            </a:spcAft>
            <a:buChar char="••"/>
          </a:pPr>
          <a:endParaRPr lang="he-IL" sz="1800" kern="1200" dirty="0"/>
        </a:p>
      </dsp:txBody>
      <dsp:txXfrm>
        <a:off x="0" y="1120693"/>
        <a:ext cx="7315200" cy="380880"/>
      </dsp:txXfrm>
    </dsp:sp>
    <dsp:sp modelId="{CFF4C04D-2808-4BD4-9A4D-43858A333487}">
      <dsp:nvSpPr>
        <dsp:cNvPr id="0" name=""/>
        <dsp:cNvSpPr/>
      </dsp:nvSpPr>
      <dsp:spPr>
        <a:xfrm>
          <a:off x="0" y="1501573"/>
          <a:ext cx="7315200" cy="1025943"/>
        </a:xfrm>
        <a:prstGeom prst="roundRect">
          <a:avLst/>
        </a:prstGeom>
        <a:solidFill>
          <a:schemeClr val="accent2">
            <a:hueOff val="-2447042"/>
            <a:satOff val="10798"/>
            <a:lumOff val="-183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he-IL" sz="2300" b="1" kern="1200" dirty="0" smtClean="0">
              <a:solidFill>
                <a:schemeClr val="tx1"/>
              </a:solidFill>
            </a:rPr>
            <a:t>תוכן הלימוד ואופן ההוראה-למידה</a:t>
          </a:r>
        </a:p>
        <a:p>
          <a:pPr lvl="0" algn="r" defTabSz="1022350" rtl="1">
            <a:lnSpc>
              <a:spcPct val="90000"/>
            </a:lnSpc>
            <a:spcBef>
              <a:spcPct val="0"/>
            </a:spcBef>
            <a:spcAft>
              <a:spcPct val="35000"/>
            </a:spcAft>
          </a:pPr>
          <a:endParaRPr lang="he-IL" sz="2300" b="1" kern="1200" dirty="0">
            <a:solidFill>
              <a:schemeClr val="tx1"/>
            </a:solidFill>
          </a:endParaRPr>
        </a:p>
      </dsp:txBody>
      <dsp:txXfrm>
        <a:off x="50082" y="1551655"/>
        <a:ext cx="7215036" cy="925779"/>
      </dsp:txXfrm>
    </dsp:sp>
    <dsp:sp modelId="{1F14F846-1EBC-4777-B42E-3D074CD6CA7F}">
      <dsp:nvSpPr>
        <dsp:cNvPr id="0" name=""/>
        <dsp:cNvSpPr/>
      </dsp:nvSpPr>
      <dsp:spPr>
        <a:xfrm>
          <a:off x="0" y="2527517"/>
          <a:ext cx="7315200"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2258" tIns="29210" rIns="163576" bIns="29210" numCol="1" spcCol="1270" anchor="t" anchorCtr="0">
          <a:noAutofit/>
        </a:bodyPr>
        <a:lstStyle/>
        <a:p>
          <a:pPr marL="171450" lvl="1" indent="-171450" algn="r" defTabSz="800100" rtl="1">
            <a:lnSpc>
              <a:spcPct val="90000"/>
            </a:lnSpc>
            <a:spcBef>
              <a:spcPct val="0"/>
            </a:spcBef>
            <a:spcAft>
              <a:spcPct val="20000"/>
            </a:spcAft>
            <a:buChar char="••"/>
          </a:pPr>
          <a:endParaRPr lang="he-IL" sz="1800" kern="1200"/>
        </a:p>
      </dsp:txBody>
      <dsp:txXfrm>
        <a:off x="0" y="2527517"/>
        <a:ext cx="7315200" cy="380880"/>
      </dsp:txXfrm>
    </dsp:sp>
    <dsp:sp modelId="{337C3FB9-2477-41C6-8EB3-E97FCA32C1EB}">
      <dsp:nvSpPr>
        <dsp:cNvPr id="0" name=""/>
        <dsp:cNvSpPr/>
      </dsp:nvSpPr>
      <dsp:spPr>
        <a:xfrm>
          <a:off x="0" y="2556134"/>
          <a:ext cx="7315200" cy="1025943"/>
        </a:xfrm>
        <a:prstGeom prst="roundRect">
          <a:avLst/>
        </a:prstGeom>
        <a:solidFill>
          <a:schemeClr val="accent2">
            <a:hueOff val="-4894083"/>
            <a:satOff val="21595"/>
            <a:lumOff val="-366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he-IL" sz="2300" b="1" kern="1200" dirty="0" smtClean="0">
              <a:solidFill>
                <a:schemeClr val="tx1"/>
              </a:solidFill>
            </a:rPr>
            <a:t>מטרת הלמידה והערכתה</a:t>
          </a:r>
          <a:endParaRPr lang="he-IL" sz="2300" b="1" kern="1200" dirty="0">
            <a:solidFill>
              <a:schemeClr val="tx1"/>
            </a:solidFill>
          </a:endParaRPr>
        </a:p>
      </dsp:txBody>
      <dsp:txXfrm>
        <a:off x="50082" y="2606216"/>
        <a:ext cx="7215036" cy="925779"/>
      </dsp:txXfrm>
    </dsp:sp>
    <dsp:sp modelId="{78700E8B-058C-4E60-8FCF-DD59E2BEB4AD}">
      <dsp:nvSpPr>
        <dsp:cNvPr id="0" name=""/>
        <dsp:cNvSpPr/>
      </dsp:nvSpPr>
      <dsp:spPr>
        <a:xfrm>
          <a:off x="0" y="3587603"/>
          <a:ext cx="7315200" cy="1025943"/>
        </a:xfrm>
        <a:prstGeom prst="roundRect">
          <a:avLst/>
        </a:prstGeom>
        <a:solidFill>
          <a:schemeClr val="accent2">
            <a:hueOff val="-7341125"/>
            <a:satOff val="32393"/>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he-IL" sz="2300" b="1" kern="1200" dirty="0" smtClean="0">
              <a:solidFill>
                <a:schemeClr val="tx1"/>
              </a:solidFill>
            </a:rPr>
            <a:t>אפשרויות הבחירה של הלומדים</a:t>
          </a:r>
          <a:endParaRPr lang="he-IL" sz="2300" b="1" kern="1200" dirty="0">
            <a:solidFill>
              <a:schemeClr val="tx1"/>
            </a:solidFill>
          </a:endParaRPr>
        </a:p>
      </dsp:txBody>
      <dsp:txXfrm>
        <a:off x="50082" y="3637685"/>
        <a:ext cx="7215036" cy="9257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BF7469-08B0-4762-BEAA-EB9D57480CF9}">
      <dsp:nvSpPr>
        <dsp:cNvPr id="0" name=""/>
        <dsp:cNvSpPr/>
      </dsp:nvSpPr>
      <dsp:spPr>
        <a:xfrm>
          <a:off x="0" y="1062486"/>
          <a:ext cx="7784445" cy="2995666"/>
        </a:xfrm>
        <a:prstGeom prst="rightArrow">
          <a:avLst/>
        </a:prstGeom>
        <a:solidFill>
          <a:schemeClr val="accent1">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8FA39C8-BD99-42C3-AA3E-EBD8B8D8EC32}">
      <dsp:nvSpPr>
        <dsp:cNvPr id="0" name=""/>
        <dsp:cNvSpPr/>
      </dsp:nvSpPr>
      <dsp:spPr>
        <a:xfrm>
          <a:off x="627924" y="1811403"/>
          <a:ext cx="6378075" cy="1497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2720" rIns="0" bIns="172720" numCol="1" spcCol="1270" anchor="ctr" anchorCtr="0">
          <a:noAutofit/>
        </a:bodyPr>
        <a:lstStyle/>
        <a:p>
          <a:pPr lvl="0" algn="ctr" defTabSz="755650" rtl="1">
            <a:lnSpc>
              <a:spcPct val="90000"/>
            </a:lnSpc>
            <a:spcBef>
              <a:spcPct val="0"/>
            </a:spcBef>
            <a:spcAft>
              <a:spcPct val="35000"/>
            </a:spcAft>
          </a:pPr>
          <a:r>
            <a:rPr lang="he-IL" sz="1700" b="1" kern="1200" dirty="0" smtClean="0">
              <a:solidFill>
                <a:schemeClr val="tx1"/>
              </a:solidFill>
            </a:rPr>
            <a:t>החינוך הבלתי פורמלי הוא חלק בלתי נפרד מתוכנית הלימודים הרשמית הבסיסית באוסטרליה. נוסף על פעולות החינוך הבלתי פורמלי המאורגנות על ידי הממשלה, צומחות גם יוזמות שאינן ממשלתיות, וארגונים עצמאים תומכים בתוכניות ומיזמים שונים באמצעות תקצובם. </a:t>
          </a:r>
          <a:endParaRPr lang="x-none" sz="1700" b="1" kern="1200" dirty="0">
            <a:solidFill>
              <a:schemeClr val="tx1"/>
            </a:solidFill>
          </a:endParaRPr>
        </a:p>
      </dsp:txBody>
      <dsp:txXfrm>
        <a:off x="627924" y="1811403"/>
        <a:ext cx="6378075" cy="14978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013A96-DDE7-4432-9457-7D4F64B27457}">
      <dsp:nvSpPr>
        <dsp:cNvPr id="0" name=""/>
        <dsp:cNvSpPr/>
      </dsp:nvSpPr>
      <dsp:spPr>
        <a:xfrm>
          <a:off x="3185790" y="772728"/>
          <a:ext cx="1936750" cy="1258887"/>
        </a:xfrm>
        <a:prstGeom prst="roundRect">
          <a:avLst/>
        </a:prstGeom>
        <a:solidFill>
          <a:schemeClr val="accent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1"/>
              </a:solidFill>
            </a:rPr>
            <a:t>פעילות חברתית בנושא אקלים</a:t>
          </a:r>
          <a:endParaRPr lang="he-IL" sz="2100" b="1" kern="1200" dirty="0">
            <a:solidFill>
              <a:schemeClr val="tx1"/>
            </a:solidFill>
          </a:endParaRPr>
        </a:p>
      </dsp:txBody>
      <dsp:txXfrm>
        <a:off x="3247244" y="834182"/>
        <a:ext cx="1813842" cy="1135979"/>
      </dsp:txXfrm>
    </dsp:sp>
    <dsp:sp modelId="{1EBA521B-192A-4AD9-866F-13487C176D95}">
      <dsp:nvSpPr>
        <dsp:cNvPr id="0" name=""/>
        <dsp:cNvSpPr/>
      </dsp:nvSpPr>
      <dsp:spPr>
        <a:xfrm>
          <a:off x="5119916" y="-38097"/>
          <a:ext cx="4159314" cy="4159314"/>
        </a:xfrm>
        <a:custGeom>
          <a:avLst/>
          <a:gdLst/>
          <a:ahLst/>
          <a:cxnLst/>
          <a:rect l="0" t="0" r="0" b="0"/>
          <a:pathLst>
            <a:path>
              <a:moveTo>
                <a:pt x="3245" y="1963510"/>
              </a:moveTo>
              <a:arcTo wR="2079657" hR="2079657" stAng="10992094" swAng="1928077"/>
            </a:path>
          </a:pathLst>
        </a:custGeom>
        <a:noFill/>
        <a:ln w="9525"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C22376F2-672B-4BED-A7AC-C199053EEC9B}">
      <dsp:nvSpPr>
        <dsp:cNvPr id="0" name=""/>
        <dsp:cNvSpPr/>
      </dsp:nvSpPr>
      <dsp:spPr>
        <a:xfrm>
          <a:off x="5110870" y="829186"/>
          <a:ext cx="1936750" cy="1258887"/>
        </a:xfrm>
        <a:prstGeom prst="roundRect">
          <a:avLst/>
        </a:prstGeom>
        <a:solidFill>
          <a:schemeClr val="accent3">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1"/>
              </a:solidFill>
            </a:rPr>
            <a:t>מניעת אלימות נוער</a:t>
          </a:r>
          <a:endParaRPr lang="he-IL" sz="2100" b="1" kern="1200" dirty="0">
            <a:solidFill>
              <a:schemeClr val="tx1"/>
            </a:solidFill>
          </a:endParaRPr>
        </a:p>
      </dsp:txBody>
      <dsp:txXfrm>
        <a:off x="5172324" y="890640"/>
        <a:ext cx="1813842" cy="1135979"/>
      </dsp:txXfrm>
    </dsp:sp>
    <dsp:sp modelId="{9FE701B4-2AA2-4954-A130-02687DCEFEEB}">
      <dsp:nvSpPr>
        <dsp:cNvPr id="0" name=""/>
        <dsp:cNvSpPr/>
      </dsp:nvSpPr>
      <dsp:spPr>
        <a:xfrm>
          <a:off x="2372787" y="852736"/>
          <a:ext cx="4159314" cy="4159314"/>
        </a:xfrm>
        <a:custGeom>
          <a:avLst/>
          <a:gdLst/>
          <a:ahLst/>
          <a:cxnLst/>
          <a:rect l="0" t="0" r="0" b="0"/>
          <a:pathLst>
            <a:path>
              <a:moveTo>
                <a:pt x="3985320" y="1246937"/>
              </a:moveTo>
              <a:arcTo wR="2079657" hR="2079657" stAng="20183764" swAng="2087264"/>
            </a:path>
          </a:pathLst>
        </a:custGeom>
        <a:noFill/>
        <a:ln w="9525" cap="flat" cmpd="sng" algn="ctr">
          <a:solidFill>
            <a:schemeClr val="accent3">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AF375479-BA29-489E-AC0A-B9A04ADD4B2E}">
      <dsp:nvSpPr>
        <dsp:cNvPr id="0" name=""/>
        <dsp:cNvSpPr/>
      </dsp:nvSpPr>
      <dsp:spPr>
        <a:xfrm>
          <a:off x="5260245" y="3348184"/>
          <a:ext cx="1936750" cy="1258887"/>
        </a:xfrm>
        <a:prstGeom prst="roundRect">
          <a:avLst/>
        </a:prstGeom>
        <a:solidFill>
          <a:schemeClr val="accent4">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1"/>
              </a:solidFill>
            </a:rPr>
            <a:t>פורום הצעירים האוסטרלים</a:t>
          </a:r>
          <a:endParaRPr lang="he-IL" sz="2100" b="1" kern="1200" dirty="0">
            <a:solidFill>
              <a:schemeClr val="tx1"/>
            </a:solidFill>
          </a:endParaRPr>
        </a:p>
      </dsp:txBody>
      <dsp:txXfrm>
        <a:off x="5321699" y="3409638"/>
        <a:ext cx="1813842" cy="1135979"/>
      </dsp:txXfrm>
    </dsp:sp>
    <dsp:sp modelId="{844179EF-C48F-49BB-92B7-54F57922891B}">
      <dsp:nvSpPr>
        <dsp:cNvPr id="0" name=""/>
        <dsp:cNvSpPr/>
      </dsp:nvSpPr>
      <dsp:spPr>
        <a:xfrm>
          <a:off x="5186491" y="1153494"/>
          <a:ext cx="4159314" cy="4159314"/>
        </a:xfrm>
        <a:custGeom>
          <a:avLst/>
          <a:gdLst/>
          <a:ahLst/>
          <a:cxnLst/>
          <a:rect l="0" t="0" r="0" b="0"/>
          <a:pathLst>
            <a:path>
              <a:moveTo>
                <a:pt x="509594" y="3443430"/>
              </a:moveTo>
              <a:arcTo wR="2079657" hR="2079657" stAng="8341324" swAng="2224430"/>
            </a:path>
          </a:pathLst>
        </a:custGeom>
        <a:noFill/>
        <a:ln w="9525" cap="flat" cmpd="sng" algn="ctr">
          <a:solidFill>
            <a:schemeClr val="accent4">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EC887ED-CD76-4AB3-8743-16D4E5AC5091}">
      <dsp:nvSpPr>
        <dsp:cNvPr id="0" name=""/>
        <dsp:cNvSpPr/>
      </dsp:nvSpPr>
      <dsp:spPr>
        <a:xfrm>
          <a:off x="3323493" y="3361298"/>
          <a:ext cx="1936750" cy="1258887"/>
        </a:xfrm>
        <a:prstGeom prst="roundRect">
          <a:avLst/>
        </a:prstGeom>
        <a:solidFill>
          <a:schemeClr val="accent5">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1"/>
              </a:solidFill>
            </a:rPr>
            <a:t>תנועות נוער</a:t>
          </a:r>
          <a:endParaRPr lang="he-IL" sz="2100" b="1" kern="1200" dirty="0">
            <a:solidFill>
              <a:schemeClr val="tx1"/>
            </a:solidFill>
          </a:endParaRPr>
        </a:p>
      </dsp:txBody>
      <dsp:txXfrm>
        <a:off x="3384947" y="3422752"/>
        <a:ext cx="1813842" cy="1135979"/>
      </dsp:txXfrm>
    </dsp:sp>
    <dsp:sp modelId="{E6787463-E2AF-4E6C-A622-214AC9AB2E35}">
      <dsp:nvSpPr>
        <dsp:cNvPr id="0" name=""/>
        <dsp:cNvSpPr/>
      </dsp:nvSpPr>
      <dsp:spPr>
        <a:xfrm>
          <a:off x="2981152" y="556882"/>
          <a:ext cx="4159314" cy="4159314"/>
        </a:xfrm>
        <a:custGeom>
          <a:avLst/>
          <a:gdLst/>
          <a:ahLst/>
          <a:cxnLst/>
          <a:rect l="0" t="0" r="0" b="0"/>
          <a:pathLst>
            <a:path>
              <a:moveTo>
                <a:pt x="331172" y="3205611"/>
              </a:moveTo>
              <a:arcTo wR="2079657" hR="2079657" stAng="8833205" swAng="3470801"/>
            </a:path>
          </a:pathLst>
        </a:custGeom>
        <a:noFill/>
        <a:ln w="9525" cap="flat" cmpd="sng" algn="ctr">
          <a:solidFill>
            <a:schemeClr val="accent5">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579A1-97B2-4A61-97E2-84DF8620BE53}">
      <dsp:nvSpPr>
        <dsp:cNvPr id="0" name=""/>
        <dsp:cNvSpPr/>
      </dsp:nvSpPr>
      <dsp:spPr>
        <a:xfrm>
          <a:off x="2816423" y="1904"/>
          <a:ext cx="1682353" cy="1093529"/>
        </a:xfrm>
        <a:prstGeom prst="roundRect">
          <a:avLst/>
        </a:prstGeom>
        <a:solidFill>
          <a:schemeClr val="accent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tx1"/>
              </a:solidFill>
            </a:rPr>
            <a:t>רשת יזמות בהוראה</a:t>
          </a:r>
          <a:endParaRPr lang="he-IL" sz="2000" b="1" kern="1200" dirty="0">
            <a:solidFill>
              <a:schemeClr val="tx1"/>
            </a:solidFill>
          </a:endParaRPr>
        </a:p>
      </dsp:txBody>
      <dsp:txXfrm>
        <a:off x="2869805" y="55286"/>
        <a:ext cx="1575589" cy="986765"/>
      </dsp:txXfrm>
    </dsp:sp>
    <dsp:sp modelId="{DE2FBFA0-1B23-4B6F-AD85-91C55C1AF600}">
      <dsp:nvSpPr>
        <dsp:cNvPr id="0" name=""/>
        <dsp:cNvSpPr/>
      </dsp:nvSpPr>
      <dsp:spPr>
        <a:xfrm>
          <a:off x="1473190" y="548668"/>
          <a:ext cx="4368819" cy="4368819"/>
        </a:xfrm>
        <a:custGeom>
          <a:avLst/>
          <a:gdLst/>
          <a:ahLst/>
          <a:cxnLst/>
          <a:rect l="0" t="0" r="0" b="0"/>
          <a:pathLst>
            <a:path>
              <a:moveTo>
                <a:pt x="3037139" y="173315"/>
              </a:moveTo>
              <a:arcTo wR="2184409" hR="2184409" stAng="17578654" swAng="1961094"/>
            </a:path>
          </a:pathLst>
        </a:custGeom>
        <a:noFill/>
        <a:ln w="9525"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22EFCF1-9FE9-4FE6-A7A1-6169D502BF2A}">
      <dsp:nvSpPr>
        <dsp:cNvPr id="0" name=""/>
        <dsp:cNvSpPr/>
      </dsp:nvSpPr>
      <dsp:spPr>
        <a:xfrm>
          <a:off x="4893920" y="1511294"/>
          <a:ext cx="1682353" cy="1093529"/>
        </a:xfrm>
        <a:prstGeom prst="roundRect">
          <a:avLst/>
        </a:prstGeom>
        <a:solidFill>
          <a:schemeClr val="accent3">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err="1" smtClean="0">
              <a:solidFill>
                <a:schemeClr val="tx1"/>
              </a:solidFill>
            </a:rPr>
            <a:t>תוכנית</a:t>
          </a:r>
          <a:r>
            <a:rPr lang="he-IL" sz="2000" b="1" kern="1200" dirty="0" smtClean="0">
              <a:solidFill>
                <a:schemeClr val="tx1"/>
              </a:solidFill>
            </a:rPr>
            <a:t> "אח גדול, אחות גדולה"</a:t>
          </a:r>
          <a:endParaRPr lang="he-IL" sz="2000" b="1" kern="1200" dirty="0">
            <a:solidFill>
              <a:schemeClr val="tx1"/>
            </a:solidFill>
          </a:endParaRPr>
        </a:p>
      </dsp:txBody>
      <dsp:txXfrm>
        <a:off x="4947302" y="1564676"/>
        <a:ext cx="1575589" cy="986765"/>
      </dsp:txXfrm>
    </dsp:sp>
    <dsp:sp modelId="{D0EC2263-6FAF-4D6E-8DB4-1A7EF6BDC3FB}">
      <dsp:nvSpPr>
        <dsp:cNvPr id="0" name=""/>
        <dsp:cNvSpPr/>
      </dsp:nvSpPr>
      <dsp:spPr>
        <a:xfrm>
          <a:off x="1473190" y="548668"/>
          <a:ext cx="4368819" cy="4368819"/>
        </a:xfrm>
        <a:custGeom>
          <a:avLst/>
          <a:gdLst/>
          <a:ahLst/>
          <a:cxnLst/>
          <a:rect l="0" t="0" r="0" b="0"/>
          <a:pathLst>
            <a:path>
              <a:moveTo>
                <a:pt x="4365827" y="2070116"/>
              </a:moveTo>
              <a:arcTo wR="2184409" hR="2184409" stAng="21420046" swAng="2195962"/>
            </a:path>
          </a:pathLst>
        </a:custGeom>
        <a:noFill/>
        <a:ln w="9525" cap="flat" cmpd="sng" algn="ctr">
          <a:solidFill>
            <a:schemeClr val="accent3">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8BE136A8-1FCB-41AC-8E4C-7E30BFD8E773}">
      <dsp:nvSpPr>
        <dsp:cNvPr id="0" name=""/>
        <dsp:cNvSpPr/>
      </dsp:nvSpPr>
      <dsp:spPr>
        <a:xfrm>
          <a:off x="4100387" y="3953538"/>
          <a:ext cx="1682353" cy="1093529"/>
        </a:xfrm>
        <a:prstGeom prst="roundRect">
          <a:avLst/>
        </a:prstGeom>
        <a:solidFill>
          <a:schemeClr val="accent4">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tx1"/>
              </a:solidFill>
            </a:rPr>
            <a:t>מועצות תלמידים</a:t>
          </a:r>
          <a:endParaRPr lang="he-IL" sz="2000" b="1" kern="1200" dirty="0">
            <a:solidFill>
              <a:schemeClr val="tx1"/>
            </a:solidFill>
          </a:endParaRPr>
        </a:p>
      </dsp:txBody>
      <dsp:txXfrm>
        <a:off x="4153769" y="4006920"/>
        <a:ext cx="1575589" cy="986765"/>
      </dsp:txXfrm>
    </dsp:sp>
    <dsp:sp modelId="{6AE29FED-2943-4D54-8792-E19FE7922472}">
      <dsp:nvSpPr>
        <dsp:cNvPr id="0" name=""/>
        <dsp:cNvSpPr/>
      </dsp:nvSpPr>
      <dsp:spPr>
        <a:xfrm>
          <a:off x="1473190" y="548668"/>
          <a:ext cx="4368819" cy="4368819"/>
        </a:xfrm>
        <a:custGeom>
          <a:avLst/>
          <a:gdLst/>
          <a:ahLst/>
          <a:cxnLst/>
          <a:rect l="0" t="0" r="0" b="0"/>
          <a:pathLst>
            <a:path>
              <a:moveTo>
                <a:pt x="2618521" y="4325249"/>
              </a:moveTo>
              <a:arcTo wR="2184409" hR="2184409" stAng="4712231" swAng="1375537"/>
            </a:path>
          </a:pathLst>
        </a:custGeom>
        <a:noFill/>
        <a:ln w="9525" cap="flat" cmpd="sng" algn="ctr">
          <a:solidFill>
            <a:schemeClr val="accent4">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F4A0430-C81B-40D7-9611-5FAE77511028}">
      <dsp:nvSpPr>
        <dsp:cNvPr id="0" name=""/>
        <dsp:cNvSpPr/>
      </dsp:nvSpPr>
      <dsp:spPr>
        <a:xfrm>
          <a:off x="1532459" y="3953538"/>
          <a:ext cx="1682353" cy="1093529"/>
        </a:xfrm>
        <a:prstGeom prst="roundRect">
          <a:avLst/>
        </a:prstGeom>
        <a:solidFill>
          <a:schemeClr val="accent5">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tx1"/>
              </a:solidFill>
            </a:rPr>
            <a:t>מועצת הנוער הלאומית</a:t>
          </a:r>
          <a:endParaRPr lang="he-IL" sz="2000" b="1" kern="1200" dirty="0">
            <a:solidFill>
              <a:schemeClr val="tx1"/>
            </a:solidFill>
          </a:endParaRPr>
        </a:p>
      </dsp:txBody>
      <dsp:txXfrm>
        <a:off x="1585841" y="4006920"/>
        <a:ext cx="1575589" cy="986765"/>
      </dsp:txXfrm>
    </dsp:sp>
    <dsp:sp modelId="{F5720254-6118-4FC8-8127-D581A1D6E696}">
      <dsp:nvSpPr>
        <dsp:cNvPr id="0" name=""/>
        <dsp:cNvSpPr/>
      </dsp:nvSpPr>
      <dsp:spPr>
        <a:xfrm>
          <a:off x="1473190" y="548668"/>
          <a:ext cx="4368819" cy="4368819"/>
        </a:xfrm>
        <a:custGeom>
          <a:avLst/>
          <a:gdLst/>
          <a:ahLst/>
          <a:cxnLst/>
          <a:rect l="0" t="0" r="0" b="0"/>
          <a:pathLst>
            <a:path>
              <a:moveTo>
                <a:pt x="364971" y="3393248"/>
              </a:moveTo>
              <a:arcTo wR="2184409" hR="2184409" stAng="8783992" swAng="2195962"/>
            </a:path>
          </a:pathLst>
        </a:custGeom>
        <a:noFill/>
        <a:ln w="9525" cap="flat" cmpd="sng" algn="ctr">
          <a:solidFill>
            <a:schemeClr val="accent5">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90C272C1-2860-4155-8E2E-5B91E1B57608}">
      <dsp:nvSpPr>
        <dsp:cNvPr id="0" name=""/>
        <dsp:cNvSpPr/>
      </dsp:nvSpPr>
      <dsp:spPr>
        <a:xfrm>
          <a:off x="738926" y="1511294"/>
          <a:ext cx="1682353" cy="1093529"/>
        </a:xfrm>
        <a:prstGeom prst="roundRect">
          <a:avLst/>
        </a:prstGeom>
        <a:solidFill>
          <a:schemeClr val="accent6">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he-IL" sz="2000" b="1" kern="1200" dirty="0" smtClean="0">
              <a:solidFill>
                <a:schemeClr val="tx1"/>
              </a:solidFill>
            </a:rPr>
            <a:t>תרבות ומורשת</a:t>
          </a:r>
          <a:endParaRPr lang="he-IL" sz="2000" b="1" kern="1200" dirty="0">
            <a:solidFill>
              <a:schemeClr val="tx1"/>
            </a:solidFill>
          </a:endParaRPr>
        </a:p>
      </dsp:txBody>
      <dsp:txXfrm>
        <a:off x="792308" y="1564676"/>
        <a:ext cx="1575589" cy="986765"/>
      </dsp:txXfrm>
    </dsp:sp>
    <dsp:sp modelId="{EF4F2DBD-6E4B-40B1-9B8F-982D737A4F9C}">
      <dsp:nvSpPr>
        <dsp:cNvPr id="0" name=""/>
        <dsp:cNvSpPr/>
      </dsp:nvSpPr>
      <dsp:spPr>
        <a:xfrm>
          <a:off x="1473190" y="548668"/>
          <a:ext cx="4368819" cy="4368819"/>
        </a:xfrm>
        <a:custGeom>
          <a:avLst/>
          <a:gdLst/>
          <a:ahLst/>
          <a:cxnLst/>
          <a:rect l="0" t="0" r="0" b="0"/>
          <a:pathLst>
            <a:path>
              <a:moveTo>
                <a:pt x="380679" y="952256"/>
              </a:moveTo>
              <a:arcTo wR="2184409" hR="2184409" stAng="12860252" swAng="1961094"/>
            </a:path>
          </a:pathLst>
        </a:custGeom>
        <a:noFill/>
        <a:ln w="9525" cap="flat" cmpd="sng" algn="ctr">
          <a:solidFill>
            <a:schemeClr val="accent6">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97011-6E8D-4302-98A9-2DFC37B1A182}">
      <dsp:nvSpPr>
        <dsp:cNvPr id="0" name=""/>
        <dsp:cNvSpPr/>
      </dsp:nvSpPr>
      <dsp:spPr>
        <a:xfrm>
          <a:off x="2482453" y="1689"/>
          <a:ext cx="2350293" cy="1527690"/>
        </a:xfrm>
        <a:prstGeom prst="roundRect">
          <a:avLst/>
        </a:prstGeom>
        <a:solidFill>
          <a:schemeClr val="accent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he-IL" sz="2800" b="1" kern="1200" smtClean="0">
              <a:solidFill>
                <a:schemeClr val="tx1"/>
              </a:solidFill>
            </a:rPr>
            <a:t>תוכנית </a:t>
          </a:r>
          <a:r>
            <a:rPr lang="es-AR" sz="2800" b="1" kern="1200" smtClean="0">
              <a:solidFill>
                <a:schemeClr val="tx1"/>
              </a:solidFill>
            </a:rPr>
            <a:t>Youth Guarantee</a:t>
          </a:r>
          <a:endParaRPr lang="x-none" sz="2800" b="1" kern="1200">
            <a:solidFill>
              <a:schemeClr val="tx1"/>
            </a:solidFill>
          </a:endParaRPr>
        </a:p>
      </dsp:txBody>
      <dsp:txXfrm>
        <a:off x="2557029" y="76265"/>
        <a:ext cx="2201141" cy="1378538"/>
      </dsp:txXfrm>
    </dsp:sp>
    <dsp:sp modelId="{15A24D53-FBF6-4CAC-B8C6-9CBC983EB68D}">
      <dsp:nvSpPr>
        <dsp:cNvPr id="0" name=""/>
        <dsp:cNvSpPr/>
      </dsp:nvSpPr>
      <dsp:spPr>
        <a:xfrm>
          <a:off x="1621592" y="765534"/>
          <a:ext cx="4072015" cy="4072015"/>
        </a:xfrm>
        <a:custGeom>
          <a:avLst/>
          <a:gdLst/>
          <a:ahLst/>
          <a:cxnLst/>
          <a:rect l="0" t="0" r="0" b="0"/>
          <a:pathLst>
            <a:path>
              <a:moveTo>
                <a:pt x="3228198" y="385550"/>
              </a:moveTo>
              <a:arcTo wR="2036007" hR="2036007" stAng="18350524" swAng="3644369"/>
            </a:path>
          </a:pathLst>
        </a:custGeom>
        <a:noFill/>
        <a:ln w="9525" cap="flat" cmpd="sng" algn="ctr">
          <a:solidFill>
            <a:schemeClr val="accent2">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94348D5-96AB-4ED1-91B7-40AAA2F01003}">
      <dsp:nvSpPr>
        <dsp:cNvPr id="0" name=""/>
        <dsp:cNvSpPr/>
      </dsp:nvSpPr>
      <dsp:spPr>
        <a:xfrm>
          <a:off x="4245687" y="3055701"/>
          <a:ext cx="2350293" cy="1527690"/>
        </a:xfrm>
        <a:prstGeom prst="roundRect">
          <a:avLst/>
        </a:prstGeom>
        <a:solidFill>
          <a:schemeClr val="accent2">
            <a:hueOff val="-3670562"/>
            <a:satOff val="16196"/>
            <a:lumOff val="-2745"/>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he-IL" sz="2800" b="1" kern="1200" dirty="0" smtClean="0">
              <a:solidFill>
                <a:schemeClr val="tx1"/>
              </a:solidFill>
            </a:rPr>
            <a:t>מועצות תלמידים</a:t>
          </a:r>
          <a:endParaRPr lang="he-IL" sz="2800" b="1" kern="1200" dirty="0">
            <a:solidFill>
              <a:schemeClr val="tx1"/>
            </a:solidFill>
          </a:endParaRPr>
        </a:p>
      </dsp:txBody>
      <dsp:txXfrm>
        <a:off x="4320263" y="3130277"/>
        <a:ext cx="2201141" cy="1378538"/>
      </dsp:txXfrm>
    </dsp:sp>
    <dsp:sp modelId="{61FD003E-D1FD-4C41-92E9-DA714F4E9AFA}">
      <dsp:nvSpPr>
        <dsp:cNvPr id="0" name=""/>
        <dsp:cNvSpPr/>
      </dsp:nvSpPr>
      <dsp:spPr>
        <a:xfrm>
          <a:off x="1621592" y="765534"/>
          <a:ext cx="4072015" cy="4072015"/>
        </a:xfrm>
        <a:custGeom>
          <a:avLst/>
          <a:gdLst/>
          <a:ahLst/>
          <a:cxnLst/>
          <a:rect l="0" t="0" r="0" b="0"/>
          <a:pathLst>
            <a:path>
              <a:moveTo>
                <a:pt x="3003778" y="3827305"/>
              </a:moveTo>
              <a:arcTo wR="2036007" hR="2036007" stAng="3697158" swAng="3405683"/>
            </a:path>
          </a:pathLst>
        </a:custGeom>
        <a:noFill/>
        <a:ln w="9525" cap="flat" cmpd="sng" algn="ctr">
          <a:solidFill>
            <a:schemeClr val="accent2">
              <a:hueOff val="-3670562"/>
              <a:satOff val="16196"/>
              <a:lumOff val="-2745"/>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D57A1E05-41AE-4842-B126-BCA7F9B04082}">
      <dsp:nvSpPr>
        <dsp:cNvPr id="0" name=""/>
        <dsp:cNvSpPr/>
      </dsp:nvSpPr>
      <dsp:spPr>
        <a:xfrm>
          <a:off x="719218" y="3055701"/>
          <a:ext cx="2350293" cy="1527690"/>
        </a:xfrm>
        <a:prstGeom prst="roundRect">
          <a:avLst/>
        </a:prstGeom>
        <a:solidFill>
          <a:schemeClr val="accent2">
            <a:hueOff val="-7341125"/>
            <a:satOff val="32393"/>
            <a:lumOff val="-549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he-IL" sz="2800" b="1" kern="1200" smtClean="0">
              <a:solidFill>
                <a:schemeClr val="tx1"/>
              </a:solidFill>
            </a:rPr>
            <a:t>תוכנית </a:t>
          </a:r>
          <a:r>
            <a:rPr lang="en-US" sz="2800" b="1" kern="1200" smtClean="0">
              <a:solidFill>
                <a:schemeClr val="tx1"/>
              </a:solidFill>
            </a:rPr>
            <a:t>FrogTiger </a:t>
          </a:r>
          <a:endParaRPr lang="x-none" sz="2800" b="1" kern="1200">
            <a:solidFill>
              <a:schemeClr val="tx1"/>
            </a:solidFill>
          </a:endParaRPr>
        </a:p>
      </dsp:txBody>
      <dsp:txXfrm>
        <a:off x="793794" y="3130277"/>
        <a:ext cx="2201141" cy="1378538"/>
      </dsp:txXfrm>
    </dsp:sp>
    <dsp:sp modelId="{F7F670D8-CB1A-4974-B979-21F2388B0CC1}">
      <dsp:nvSpPr>
        <dsp:cNvPr id="0" name=""/>
        <dsp:cNvSpPr/>
      </dsp:nvSpPr>
      <dsp:spPr>
        <a:xfrm>
          <a:off x="1621592" y="765534"/>
          <a:ext cx="4072015" cy="4072015"/>
        </a:xfrm>
        <a:custGeom>
          <a:avLst/>
          <a:gdLst/>
          <a:ahLst/>
          <a:cxnLst/>
          <a:rect l="0" t="0" r="0" b="0"/>
          <a:pathLst>
            <a:path>
              <a:moveTo>
                <a:pt x="13417" y="2269369"/>
              </a:moveTo>
              <a:arcTo wR="2036007" hR="2036007" stAng="10405107" swAng="3644369"/>
            </a:path>
          </a:pathLst>
        </a:custGeom>
        <a:noFill/>
        <a:ln w="9525" cap="flat" cmpd="sng" algn="ctr">
          <a:solidFill>
            <a:schemeClr val="accent2">
              <a:hueOff val="-7341125"/>
              <a:satOff val="32393"/>
              <a:lumOff val="-549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DE51CD-E454-4117-8256-1BD2BE9A2C30}">
      <dsp:nvSpPr>
        <dsp:cNvPr id="0" name=""/>
        <dsp:cNvSpPr/>
      </dsp:nvSpPr>
      <dsp:spPr>
        <a:xfrm>
          <a:off x="-5790517" y="-886259"/>
          <a:ext cx="6893793" cy="6893793"/>
        </a:xfrm>
        <a:prstGeom prst="blockArc">
          <a:avLst>
            <a:gd name="adj1" fmla="val 18900000"/>
            <a:gd name="adj2" fmla="val 2700000"/>
            <a:gd name="adj3" fmla="val 313"/>
          </a:avLst>
        </a:prstGeom>
        <a:noFill/>
        <a:ln w="10795" cap="flat"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040E868-17EC-415F-82FE-6948BDEB0E65}">
      <dsp:nvSpPr>
        <dsp:cNvPr id="0" name=""/>
        <dsp:cNvSpPr/>
      </dsp:nvSpPr>
      <dsp:spPr>
        <a:xfrm>
          <a:off x="411051" y="269686"/>
          <a:ext cx="6832263" cy="539167"/>
        </a:xfrm>
        <a:prstGeom prst="rect">
          <a:avLst/>
        </a:prstGeom>
        <a:solidFill>
          <a:schemeClr val="accent2">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smtClean="0">
              <a:solidFill>
                <a:schemeClr val="tx1"/>
              </a:solidFill>
            </a:rPr>
            <a:t>התוכנית הלאומית להגברת השתתפות צעירים בפעילות חברתית </a:t>
          </a:r>
          <a:endParaRPr lang="x-none" sz="1700" b="1" kern="1200" dirty="0">
            <a:solidFill>
              <a:schemeClr val="tx1"/>
            </a:solidFill>
          </a:endParaRPr>
        </a:p>
      </dsp:txBody>
      <dsp:txXfrm>
        <a:off x="411051" y="269686"/>
        <a:ext cx="6832263" cy="539167"/>
      </dsp:txXfrm>
    </dsp:sp>
    <dsp:sp modelId="{27D8B805-0EE6-47F5-A72A-EFE7B000CEB1}">
      <dsp:nvSpPr>
        <dsp:cNvPr id="0" name=""/>
        <dsp:cNvSpPr/>
      </dsp:nvSpPr>
      <dsp:spPr>
        <a:xfrm>
          <a:off x="74071" y="202290"/>
          <a:ext cx="673959" cy="673959"/>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9C6149A-286F-48F3-8C96-52366AC4BC26}">
      <dsp:nvSpPr>
        <dsp:cNvPr id="0" name=""/>
        <dsp:cNvSpPr/>
      </dsp:nvSpPr>
      <dsp:spPr>
        <a:xfrm>
          <a:off x="854553" y="1078335"/>
          <a:ext cx="6388761" cy="539167"/>
        </a:xfrm>
        <a:prstGeom prst="rect">
          <a:avLst/>
        </a:prstGeom>
        <a:solidFill>
          <a:schemeClr val="accent2">
            <a:hueOff val="-1468225"/>
            <a:satOff val="6479"/>
            <a:lumOff val="-1098"/>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err="1" smtClean="0">
              <a:solidFill>
                <a:schemeClr val="tx1"/>
              </a:solidFill>
            </a:rPr>
            <a:t>תוכנית</a:t>
          </a:r>
          <a:r>
            <a:rPr lang="he-IL" sz="1700" b="1" kern="1200" dirty="0" smtClean="0">
              <a:solidFill>
                <a:schemeClr val="tx1"/>
              </a:solidFill>
            </a:rPr>
            <a:t> למניעת אלימות ופשיעת נוער</a:t>
          </a:r>
          <a:endParaRPr lang="he-IL" sz="1700" b="1" kern="1200" dirty="0">
            <a:solidFill>
              <a:schemeClr val="tx1"/>
            </a:solidFill>
          </a:endParaRPr>
        </a:p>
      </dsp:txBody>
      <dsp:txXfrm>
        <a:off x="854553" y="1078335"/>
        <a:ext cx="6388761" cy="539167"/>
      </dsp:txXfrm>
    </dsp:sp>
    <dsp:sp modelId="{4FBAF04C-9569-4C41-9C82-5B07FF6E685D}">
      <dsp:nvSpPr>
        <dsp:cNvPr id="0" name=""/>
        <dsp:cNvSpPr/>
      </dsp:nvSpPr>
      <dsp:spPr>
        <a:xfrm>
          <a:off x="517573" y="1010939"/>
          <a:ext cx="673959" cy="673959"/>
        </a:xfrm>
        <a:prstGeom prst="ellipse">
          <a:avLst/>
        </a:prstGeom>
        <a:solidFill>
          <a:schemeClr val="lt1">
            <a:hueOff val="0"/>
            <a:satOff val="0"/>
            <a:lumOff val="0"/>
            <a:alphaOff val="0"/>
          </a:schemeClr>
        </a:solidFill>
        <a:ln w="9525" cap="flat" cmpd="sng" algn="ctr">
          <a:solidFill>
            <a:schemeClr val="accent2">
              <a:hueOff val="-1468225"/>
              <a:satOff val="6479"/>
              <a:lumOff val="-1098"/>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8F7652F-27B8-43C2-AAC2-8376C3F7D6A7}">
      <dsp:nvSpPr>
        <dsp:cNvPr id="0" name=""/>
        <dsp:cNvSpPr/>
      </dsp:nvSpPr>
      <dsp:spPr>
        <a:xfrm>
          <a:off x="1057356" y="1886984"/>
          <a:ext cx="6185958" cy="539167"/>
        </a:xfrm>
        <a:prstGeom prst="rect">
          <a:avLst/>
        </a:prstGeom>
        <a:solidFill>
          <a:schemeClr val="accent2">
            <a:hueOff val="-2936450"/>
            <a:satOff val="12957"/>
            <a:lumOff val="-219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err="1" smtClean="0">
              <a:solidFill>
                <a:schemeClr val="tx1"/>
              </a:solidFill>
            </a:rPr>
            <a:t>תוכניות</a:t>
          </a:r>
          <a:r>
            <a:rPr lang="he-IL" sz="1700" b="1" kern="1200" dirty="0" smtClean="0">
              <a:solidFill>
                <a:schemeClr val="tx1"/>
              </a:solidFill>
            </a:rPr>
            <a:t> התנדבות לנוער</a:t>
          </a:r>
          <a:endParaRPr lang="he-IL" sz="1700" b="1" kern="1200" dirty="0">
            <a:solidFill>
              <a:schemeClr val="tx1"/>
            </a:solidFill>
          </a:endParaRPr>
        </a:p>
      </dsp:txBody>
      <dsp:txXfrm>
        <a:off x="1057356" y="1886984"/>
        <a:ext cx="6185958" cy="539167"/>
      </dsp:txXfrm>
    </dsp:sp>
    <dsp:sp modelId="{BC05C987-BF43-4421-BA1D-9F405E446400}">
      <dsp:nvSpPr>
        <dsp:cNvPr id="0" name=""/>
        <dsp:cNvSpPr/>
      </dsp:nvSpPr>
      <dsp:spPr>
        <a:xfrm>
          <a:off x="720376" y="1819589"/>
          <a:ext cx="673959" cy="673959"/>
        </a:xfrm>
        <a:prstGeom prst="ellipse">
          <a:avLst/>
        </a:prstGeom>
        <a:solidFill>
          <a:schemeClr val="lt1">
            <a:hueOff val="0"/>
            <a:satOff val="0"/>
            <a:lumOff val="0"/>
            <a:alphaOff val="0"/>
          </a:schemeClr>
        </a:solidFill>
        <a:ln w="9525" cap="flat" cmpd="sng" algn="ctr">
          <a:solidFill>
            <a:schemeClr val="accent2">
              <a:hueOff val="-2936450"/>
              <a:satOff val="12957"/>
              <a:lumOff val="-2196"/>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A42518F-96F1-4443-9F32-913E0379F032}">
      <dsp:nvSpPr>
        <dsp:cNvPr id="0" name=""/>
        <dsp:cNvSpPr/>
      </dsp:nvSpPr>
      <dsp:spPr>
        <a:xfrm>
          <a:off x="1057356" y="2695122"/>
          <a:ext cx="6185958" cy="539167"/>
        </a:xfrm>
        <a:prstGeom prst="rect">
          <a:avLst/>
        </a:prstGeom>
        <a:solidFill>
          <a:schemeClr val="accent2">
            <a:hueOff val="-4404675"/>
            <a:satOff val="19436"/>
            <a:lumOff val="-3294"/>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smtClean="0">
              <a:solidFill>
                <a:schemeClr val="tx1"/>
              </a:solidFill>
            </a:rPr>
            <a:t>חינוך לאזרחות</a:t>
          </a:r>
          <a:endParaRPr lang="he-IL" sz="1700" b="1" kern="1200" dirty="0">
            <a:solidFill>
              <a:schemeClr val="tx1"/>
            </a:solidFill>
          </a:endParaRPr>
        </a:p>
      </dsp:txBody>
      <dsp:txXfrm>
        <a:off x="1057356" y="2695122"/>
        <a:ext cx="6185958" cy="539167"/>
      </dsp:txXfrm>
    </dsp:sp>
    <dsp:sp modelId="{AB735FB9-DAA2-4131-ADBE-936A12916F07}">
      <dsp:nvSpPr>
        <dsp:cNvPr id="0" name=""/>
        <dsp:cNvSpPr/>
      </dsp:nvSpPr>
      <dsp:spPr>
        <a:xfrm>
          <a:off x="720376" y="2627726"/>
          <a:ext cx="673959" cy="673959"/>
        </a:xfrm>
        <a:prstGeom prst="ellipse">
          <a:avLst/>
        </a:prstGeom>
        <a:solidFill>
          <a:schemeClr val="lt1">
            <a:hueOff val="0"/>
            <a:satOff val="0"/>
            <a:lumOff val="0"/>
            <a:alphaOff val="0"/>
          </a:schemeClr>
        </a:solidFill>
        <a:ln w="9525" cap="flat" cmpd="sng" algn="ctr">
          <a:solidFill>
            <a:schemeClr val="accent2">
              <a:hueOff val="-4404675"/>
              <a:satOff val="19436"/>
              <a:lumOff val="-3294"/>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26D787A-9554-4F02-AED7-09BB9ABED979}">
      <dsp:nvSpPr>
        <dsp:cNvPr id="0" name=""/>
        <dsp:cNvSpPr/>
      </dsp:nvSpPr>
      <dsp:spPr>
        <a:xfrm>
          <a:off x="854553" y="3503771"/>
          <a:ext cx="6388761" cy="539167"/>
        </a:xfrm>
        <a:prstGeom prst="rect">
          <a:avLst/>
        </a:prstGeom>
        <a:solidFill>
          <a:schemeClr val="accent2">
            <a:hueOff val="-5872900"/>
            <a:satOff val="25914"/>
            <a:lumOff val="-439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smtClean="0">
              <a:solidFill>
                <a:schemeClr val="tx1"/>
              </a:solidFill>
            </a:rPr>
            <a:t>פורום הצעירים</a:t>
          </a:r>
          <a:endParaRPr lang="he-IL" sz="1700" b="1" kern="1200" dirty="0">
            <a:solidFill>
              <a:schemeClr val="tx1"/>
            </a:solidFill>
          </a:endParaRPr>
        </a:p>
      </dsp:txBody>
      <dsp:txXfrm>
        <a:off x="854553" y="3503771"/>
        <a:ext cx="6388761" cy="539167"/>
      </dsp:txXfrm>
    </dsp:sp>
    <dsp:sp modelId="{0AD39CF1-C964-4CF1-A753-997EB584F40E}">
      <dsp:nvSpPr>
        <dsp:cNvPr id="0" name=""/>
        <dsp:cNvSpPr/>
      </dsp:nvSpPr>
      <dsp:spPr>
        <a:xfrm>
          <a:off x="517573" y="3436375"/>
          <a:ext cx="673959" cy="673959"/>
        </a:xfrm>
        <a:prstGeom prst="ellipse">
          <a:avLst/>
        </a:prstGeom>
        <a:solidFill>
          <a:schemeClr val="lt1">
            <a:hueOff val="0"/>
            <a:satOff val="0"/>
            <a:lumOff val="0"/>
            <a:alphaOff val="0"/>
          </a:schemeClr>
        </a:solidFill>
        <a:ln w="9525" cap="flat" cmpd="sng" algn="ctr">
          <a:solidFill>
            <a:schemeClr val="accent2">
              <a:hueOff val="-5872900"/>
              <a:satOff val="25914"/>
              <a:lumOff val="-4392"/>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FBDF6F8-DFE0-4BA2-9F63-C652D95A03FE}">
      <dsp:nvSpPr>
        <dsp:cNvPr id="0" name=""/>
        <dsp:cNvSpPr/>
      </dsp:nvSpPr>
      <dsp:spPr>
        <a:xfrm>
          <a:off x="411051" y="4312420"/>
          <a:ext cx="6832263" cy="539167"/>
        </a:xfrm>
        <a:prstGeom prst="rect">
          <a:avLst/>
        </a:prstGeom>
        <a:solidFill>
          <a:schemeClr val="accent2">
            <a:hueOff val="-7341125"/>
            <a:satOff val="32393"/>
            <a:lumOff val="-549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27964" tIns="43180" rIns="43180" bIns="43180" numCol="1" spcCol="1270" anchor="ctr" anchorCtr="0">
          <a:noAutofit/>
        </a:bodyPr>
        <a:lstStyle/>
        <a:p>
          <a:pPr lvl="0" algn="l" defTabSz="755650" rtl="1">
            <a:lnSpc>
              <a:spcPct val="90000"/>
            </a:lnSpc>
            <a:spcBef>
              <a:spcPct val="0"/>
            </a:spcBef>
            <a:spcAft>
              <a:spcPct val="35000"/>
            </a:spcAft>
          </a:pPr>
          <a:r>
            <a:rPr lang="he-IL" sz="1700" b="1" kern="1200" dirty="0" smtClean="0">
              <a:solidFill>
                <a:schemeClr val="tx1"/>
              </a:solidFill>
            </a:rPr>
            <a:t>תנועת נוער הצופים</a:t>
          </a:r>
          <a:endParaRPr lang="he-IL" sz="1700" b="1" kern="1200" dirty="0">
            <a:solidFill>
              <a:schemeClr val="tx1"/>
            </a:solidFill>
          </a:endParaRPr>
        </a:p>
      </dsp:txBody>
      <dsp:txXfrm>
        <a:off x="411051" y="4312420"/>
        <a:ext cx="6832263" cy="539167"/>
      </dsp:txXfrm>
    </dsp:sp>
    <dsp:sp modelId="{1D1D3338-0B6C-468A-9F7B-AF9E061228A8}">
      <dsp:nvSpPr>
        <dsp:cNvPr id="0" name=""/>
        <dsp:cNvSpPr/>
      </dsp:nvSpPr>
      <dsp:spPr>
        <a:xfrm>
          <a:off x="74071" y="4245024"/>
          <a:ext cx="673959" cy="673959"/>
        </a:xfrm>
        <a:prstGeom prst="ellipse">
          <a:avLst/>
        </a:prstGeom>
        <a:solidFill>
          <a:schemeClr val="lt1">
            <a:hueOff val="0"/>
            <a:satOff val="0"/>
            <a:lumOff val="0"/>
            <a:alphaOff val="0"/>
          </a:schemeClr>
        </a:solidFill>
        <a:ln w="9525" cap="flat" cmpd="sng" algn="ctr">
          <a:solidFill>
            <a:schemeClr val="accent2">
              <a:hueOff val="-7341125"/>
              <a:satOff val="32393"/>
              <a:lumOff val="-5490"/>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98604F-67E7-4FB1-899E-E162A8A11CCF}">
      <dsp:nvSpPr>
        <dsp:cNvPr id="0" name=""/>
        <dsp:cNvSpPr/>
      </dsp:nvSpPr>
      <dsp:spPr>
        <a:xfrm>
          <a:off x="2743199" y="788"/>
          <a:ext cx="1828799" cy="1188720"/>
        </a:xfrm>
        <a:prstGeom prst="roundRect">
          <a:avLst/>
        </a:prstGeom>
        <a:solidFill>
          <a:schemeClr val="accent3">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he-IL" sz="1700" b="1" kern="1200" dirty="0" err="1" smtClean="0">
              <a:solidFill>
                <a:schemeClr val="tx1"/>
              </a:solidFill>
            </a:rPr>
            <a:t>תוכנית</a:t>
          </a:r>
          <a:r>
            <a:rPr lang="he-IL" sz="1700" b="1" kern="1200" dirty="0" smtClean="0">
              <a:solidFill>
                <a:schemeClr val="tx1"/>
              </a:solidFill>
            </a:rPr>
            <a:t> התנדבות </a:t>
          </a:r>
          <a:r>
            <a:rPr lang="es-AR" sz="1700" b="1" kern="1200" dirty="0" smtClean="0">
              <a:solidFill>
                <a:schemeClr val="tx1"/>
              </a:solidFill>
            </a:rPr>
            <a:t>Yes Europa</a:t>
          </a:r>
          <a:endParaRPr lang="he-IL" sz="1700" b="1" kern="1200" dirty="0">
            <a:solidFill>
              <a:schemeClr val="tx1"/>
            </a:solidFill>
          </a:endParaRPr>
        </a:p>
      </dsp:txBody>
      <dsp:txXfrm>
        <a:off x="2801228" y="58817"/>
        <a:ext cx="1712741" cy="1072662"/>
      </dsp:txXfrm>
    </dsp:sp>
    <dsp:sp modelId="{B63F1B30-FAD7-4B2F-8512-47D9FE6A6AEF}">
      <dsp:nvSpPr>
        <dsp:cNvPr id="0" name=""/>
        <dsp:cNvSpPr/>
      </dsp:nvSpPr>
      <dsp:spPr>
        <a:xfrm>
          <a:off x="1692110" y="595148"/>
          <a:ext cx="3930978" cy="3930978"/>
        </a:xfrm>
        <a:custGeom>
          <a:avLst/>
          <a:gdLst/>
          <a:ahLst/>
          <a:cxnLst/>
          <a:rect l="0" t="0" r="0" b="0"/>
          <a:pathLst>
            <a:path>
              <a:moveTo>
                <a:pt x="2893087" y="232656"/>
              </a:moveTo>
              <a:arcTo wR="1965489" hR="1965489" stAng="17889628" swAng="2628141"/>
            </a:path>
          </a:pathLst>
        </a:custGeom>
        <a:noFill/>
        <a:ln w="9525" cap="flat" cmpd="sng" algn="ctr">
          <a:solidFill>
            <a:schemeClr val="accent3">
              <a:hueOff val="0"/>
              <a:satOff val="0"/>
              <a:lumOff val="0"/>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2E90B904-6370-4AF7-B285-85194CF98267}">
      <dsp:nvSpPr>
        <dsp:cNvPr id="0" name=""/>
        <dsp:cNvSpPr/>
      </dsp:nvSpPr>
      <dsp:spPr>
        <a:xfrm>
          <a:off x="4708689" y="1966277"/>
          <a:ext cx="1828799" cy="1188720"/>
        </a:xfrm>
        <a:prstGeom prst="roundRect">
          <a:avLst/>
        </a:prstGeom>
        <a:solidFill>
          <a:schemeClr val="accent3">
            <a:hueOff val="1968062"/>
            <a:satOff val="-15351"/>
            <a:lumOff val="-39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he-IL" sz="1700" b="1" kern="1200" dirty="0" smtClean="0">
              <a:solidFill>
                <a:schemeClr val="tx1"/>
              </a:solidFill>
            </a:rPr>
            <a:t>המכון לצעירים </a:t>
          </a:r>
          <a:r>
            <a:rPr lang="es-AR" sz="1700" b="1" kern="1200" dirty="0" err="1" smtClean="0">
              <a:solidFill>
                <a:schemeClr val="tx1"/>
              </a:solidFill>
            </a:rPr>
            <a:t>Injuve</a:t>
          </a:r>
          <a:endParaRPr lang="he-IL" sz="1700" b="1" kern="1200" dirty="0">
            <a:solidFill>
              <a:schemeClr val="tx1"/>
            </a:solidFill>
          </a:endParaRPr>
        </a:p>
      </dsp:txBody>
      <dsp:txXfrm>
        <a:off x="4766718" y="2024306"/>
        <a:ext cx="1712741" cy="1072662"/>
      </dsp:txXfrm>
    </dsp:sp>
    <dsp:sp modelId="{2A17087F-9069-4D44-95F1-9EABB74672E1}">
      <dsp:nvSpPr>
        <dsp:cNvPr id="0" name=""/>
        <dsp:cNvSpPr/>
      </dsp:nvSpPr>
      <dsp:spPr>
        <a:xfrm>
          <a:off x="1692110" y="595148"/>
          <a:ext cx="3930978" cy="3930978"/>
        </a:xfrm>
        <a:custGeom>
          <a:avLst/>
          <a:gdLst/>
          <a:ahLst/>
          <a:cxnLst/>
          <a:rect l="0" t="0" r="0" b="0"/>
          <a:pathLst>
            <a:path>
              <a:moveTo>
                <a:pt x="3834386" y="2574072"/>
              </a:moveTo>
              <a:arcTo wR="1965489" hR="1965489" stAng="1082231" swAng="2628141"/>
            </a:path>
          </a:pathLst>
        </a:custGeom>
        <a:noFill/>
        <a:ln w="9525" cap="flat" cmpd="sng" algn="ctr">
          <a:solidFill>
            <a:schemeClr val="accent3">
              <a:hueOff val="1968062"/>
              <a:satOff val="-15351"/>
              <a:lumOff val="-392"/>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B5D2D608-7823-41D8-8267-EF2516B8EF55}">
      <dsp:nvSpPr>
        <dsp:cNvPr id="0" name=""/>
        <dsp:cNvSpPr/>
      </dsp:nvSpPr>
      <dsp:spPr>
        <a:xfrm>
          <a:off x="2743200" y="3931766"/>
          <a:ext cx="1828799" cy="1188720"/>
        </a:xfrm>
        <a:prstGeom prst="roundRect">
          <a:avLst/>
        </a:prstGeom>
        <a:solidFill>
          <a:schemeClr val="accent3">
            <a:hueOff val="3936125"/>
            <a:satOff val="-30703"/>
            <a:lumOff val="-785"/>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he-IL" sz="1700" b="1" kern="1200" dirty="0" smtClean="0">
              <a:solidFill>
                <a:schemeClr val="tx1"/>
              </a:solidFill>
            </a:rPr>
            <a:t>חינוך בין תרבותי </a:t>
          </a:r>
          <a:r>
            <a:rPr lang="es-AR" sz="1700" b="1" kern="1200" dirty="0" smtClean="0">
              <a:solidFill>
                <a:schemeClr val="tx1"/>
              </a:solidFill>
            </a:rPr>
            <a:t>Colectivo </a:t>
          </a:r>
          <a:r>
            <a:rPr lang="es-AR" sz="1700" b="1" kern="1200" dirty="0" err="1" smtClean="0">
              <a:solidFill>
                <a:schemeClr val="tx1"/>
              </a:solidFill>
            </a:rPr>
            <a:t>Amani</a:t>
          </a:r>
          <a:endParaRPr lang="he-IL" sz="1700" b="1" kern="1200" dirty="0">
            <a:solidFill>
              <a:schemeClr val="tx1"/>
            </a:solidFill>
          </a:endParaRPr>
        </a:p>
      </dsp:txBody>
      <dsp:txXfrm>
        <a:off x="2801229" y="3989795"/>
        <a:ext cx="1712741" cy="1072662"/>
      </dsp:txXfrm>
    </dsp:sp>
    <dsp:sp modelId="{7C66E0B4-D457-46B7-B4ED-26195B1FADC0}">
      <dsp:nvSpPr>
        <dsp:cNvPr id="0" name=""/>
        <dsp:cNvSpPr/>
      </dsp:nvSpPr>
      <dsp:spPr>
        <a:xfrm>
          <a:off x="1692110" y="595148"/>
          <a:ext cx="3930978" cy="3930978"/>
        </a:xfrm>
        <a:custGeom>
          <a:avLst/>
          <a:gdLst/>
          <a:ahLst/>
          <a:cxnLst/>
          <a:rect l="0" t="0" r="0" b="0"/>
          <a:pathLst>
            <a:path>
              <a:moveTo>
                <a:pt x="1037891" y="3698322"/>
              </a:moveTo>
              <a:arcTo wR="1965489" hR="1965489" stAng="7089628" swAng="2628141"/>
            </a:path>
          </a:pathLst>
        </a:custGeom>
        <a:noFill/>
        <a:ln w="9525" cap="flat" cmpd="sng" algn="ctr">
          <a:solidFill>
            <a:schemeClr val="accent3">
              <a:hueOff val="3936125"/>
              <a:satOff val="-30703"/>
              <a:lumOff val="-785"/>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 modelId="{011B8414-47E0-4697-BBCF-434D9FCA5A29}">
      <dsp:nvSpPr>
        <dsp:cNvPr id="0" name=""/>
        <dsp:cNvSpPr/>
      </dsp:nvSpPr>
      <dsp:spPr>
        <a:xfrm>
          <a:off x="777710" y="1966277"/>
          <a:ext cx="1828799" cy="1188720"/>
        </a:xfrm>
        <a:prstGeom prst="roundRect">
          <a:avLst/>
        </a:prstGeom>
        <a:solidFill>
          <a:schemeClr val="accent3">
            <a:hueOff val="5904187"/>
            <a:satOff val="-46054"/>
            <a:lumOff val="-1177"/>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he-IL" sz="1700" b="1" kern="1200" dirty="0" smtClean="0">
              <a:solidFill>
                <a:schemeClr val="tx1"/>
              </a:solidFill>
            </a:rPr>
            <a:t>חינוך סביבתי</a:t>
          </a:r>
          <a:endParaRPr lang="he-IL" sz="1700" b="1" kern="1200" dirty="0">
            <a:solidFill>
              <a:schemeClr val="tx1"/>
            </a:solidFill>
          </a:endParaRPr>
        </a:p>
      </dsp:txBody>
      <dsp:txXfrm>
        <a:off x="835739" y="2024306"/>
        <a:ext cx="1712741" cy="1072662"/>
      </dsp:txXfrm>
    </dsp:sp>
    <dsp:sp modelId="{D3C7ACB8-3C23-4042-9FE5-9EEE8AC397E3}">
      <dsp:nvSpPr>
        <dsp:cNvPr id="0" name=""/>
        <dsp:cNvSpPr/>
      </dsp:nvSpPr>
      <dsp:spPr>
        <a:xfrm>
          <a:off x="1692110" y="595148"/>
          <a:ext cx="3930978" cy="3930978"/>
        </a:xfrm>
        <a:custGeom>
          <a:avLst/>
          <a:gdLst/>
          <a:ahLst/>
          <a:cxnLst/>
          <a:rect l="0" t="0" r="0" b="0"/>
          <a:pathLst>
            <a:path>
              <a:moveTo>
                <a:pt x="96592" y="1356906"/>
              </a:moveTo>
              <a:arcTo wR="1965489" hR="1965489" stAng="11882231" swAng="2628141"/>
            </a:path>
          </a:pathLst>
        </a:custGeom>
        <a:noFill/>
        <a:ln w="9525" cap="flat" cmpd="sng" algn="ctr">
          <a:solidFill>
            <a:schemeClr val="accent3">
              <a:hueOff val="5904187"/>
              <a:satOff val="-46054"/>
              <a:lumOff val="-1177"/>
              <a:alphaOff val="0"/>
            </a:schemeClr>
          </a:solidFill>
          <a:prstDash val="solid"/>
        </a:ln>
        <a:effectLst/>
        <a:scene3d>
          <a:camera prst="orthographicFront"/>
          <a:lightRig rig="flat" dir="t"/>
        </a:scene3d>
        <a:sp3d z="-40000" prstMaterial="matte"/>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B5354-1D3E-43E1-BD01-C2B91C557D06}">
      <dsp:nvSpPr>
        <dsp:cNvPr id="0" name=""/>
        <dsp:cNvSpPr/>
      </dsp:nvSpPr>
      <dsp:spPr>
        <a:xfrm>
          <a:off x="-5790517" y="-886259"/>
          <a:ext cx="6893793" cy="6893793"/>
        </a:xfrm>
        <a:prstGeom prst="blockArc">
          <a:avLst>
            <a:gd name="adj1" fmla="val 18900000"/>
            <a:gd name="adj2" fmla="val 2700000"/>
            <a:gd name="adj3" fmla="val 313"/>
          </a:avLst>
        </a:prstGeom>
        <a:noFill/>
        <a:ln w="1079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668C298-5244-4EEF-A2E0-8BB322AEA30F}">
      <dsp:nvSpPr>
        <dsp:cNvPr id="0" name=""/>
        <dsp:cNvSpPr/>
      </dsp:nvSpPr>
      <dsp:spPr>
        <a:xfrm>
          <a:off x="577492" y="393723"/>
          <a:ext cx="6665822" cy="787856"/>
        </a:xfrm>
        <a:prstGeom prst="rect">
          <a:avLst/>
        </a:prstGeom>
        <a:solidFill>
          <a:schemeClr val="accent3">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5361" tIns="60960" rIns="60960" bIns="60960" numCol="1" spcCol="1270" anchor="ctr" anchorCtr="0">
          <a:noAutofit/>
        </a:bodyPr>
        <a:lstStyle/>
        <a:p>
          <a:pPr lvl="0" algn="l" defTabSz="1066800" rtl="1">
            <a:lnSpc>
              <a:spcPct val="90000"/>
            </a:lnSpc>
            <a:spcBef>
              <a:spcPct val="0"/>
            </a:spcBef>
            <a:spcAft>
              <a:spcPct val="35000"/>
            </a:spcAft>
          </a:pPr>
          <a:r>
            <a:rPr lang="he-IL" sz="2400" b="1" kern="1200" dirty="0" err="1" smtClean="0">
              <a:solidFill>
                <a:schemeClr val="tx1"/>
              </a:solidFill>
            </a:rPr>
            <a:t>תוכנית</a:t>
          </a:r>
          <a:r>
            <a:rPr lang="he-IL" sz="2400" b="1" kern="1200" dirty="0" smtClean="0">
              <a:solidFill>
                <a:schemeClr val="tx1"/>
              </a:solidFill>
            </a:rPr>
            <a:t> "קדימות לנוער" </a:t>
          </a:r>
          <a:endParaRPr lang="x-none" sz="2400" b="1" kern="1200" dirty="0">
            <a:solidFill>
              <a:schemeClr val="tx1"/>
            </a:solidFill>
          </a:endParaRPr>
        </a:p>
      </dsp:txBody>
      <dsp:txXfrm>
        <a:off x="577492" y="393723"/>
        <a:ext cx="6665822" cy="787856"/>
      </dsp:txXfrm>
    </dsp:sp>
    <dsp:sp modelId="{C5B879B3-77E7-4F2A-93E5-9BD357E30DD0}">
      <dsp:nvSpPr>
        <dsp:cNvPr id="0" name=""/>
        <dsp:cNvSpPr/>
      </dsp:nvSpPr>
      <dsp:spPr>
        <a:xfrm>
          <a:off x="85081" y="295241"/>
          <a:ext cx="984821" cy="984821"/>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34310C5-D168-4166-8AAB-D6953E65F626}">
      <dsp:nvSpPr>
        <dsp:cNvPr id="0" name=""/>
        <dsp:cNvSpPr/>
      </dsp:nvSpPr>
      <dsp:spPr>
        <a:xfrm>
          <a:off x="1029189" y="1575713"/>
          <a:ext cx="6214125" cy="787856"/>
        </a:xfrm>
        <a:prstGeom prst="rect">
          <a:avLst/>
        </a:prstGeom>
        <a:solidFill>
          <a:schemeClr val="accent3">
            <a:hueOff val="1968062"/>
            <a:satOff val="-15351"/>
            <a:lumOff val="-392"/>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5361" tIns="60960" rIns="60960" bIns="60960" numCol="1" spcCol="1270" anchor="ctr" anchorCtr="0">
          <a:noAutofit/>
        </a:bodyPr>
        <a:lstStyle/>
        <a:p>
          <a:pPr lvl="0" algn="l" defTabSz="1066800" rtl="1">
            <a:lnSpc>
              <a:spcPct val="90000"/>
            </a:lnSpc>
            <a:spcBef>
              <a:spcPct val="0"/>
            </a:spcBef>
            <a:spcAft>
              <a:spcPct val="35000"/>
            </a:spcAft>
          </a:pPr>
          <a:r>
            <a:rPr lang="he-IL" sz="2400" b="1" kern="1200" dirty="0" smtClean="0">
              <a:solidFill>
                <a:schemeClr val="tx1"/>
              </a:solidFill>
            </a:rPr>
            <a:t>תנועת הנוער הצופים</a:t>
          </a:r>
          <a:endParaRPr lang="he-IL" sz="2400" b="1" kern="1200" dirty="0">
            <a:solidFill>
              <a:schemeClr val="tx1"/>
            </a:solidFill>
          </a:endParaRPr>
        </a:p>
      </dsp:txBody>
      <dsp:txXfrm>
        <a:off x="1029189" y="1575713"/>
        <a:ext cx="6214125" cy="787856"/>
      </dsp:txXfrm>
    </dsp:sp>
    <dsp:sp modelId="{2BFDB039-E7D4-457B-8B69-CDCBF85B61F0}">
      <dsp:nvSpPr>
        <dsp:cNvPr id="0" name=""/>
        <dsp:cNvSpPr/>
      </dsp:nvSpPr>
      <dsp:spPr>
        <a:xfrm>
          <a:off x="536778" y="1477231"/>
          <a:ext cx="984821" cy="984821"/>
        </a:xfrm>
        <a:prstGeom prst="ellipse">
          <a:avLst/>
        </a:prstGeom>
        <a:solidFill>
          <a:schemeClr val="lt1">
            <a:hueOff val="0"/>
            <a:satOff val="0"/>
            <a:lumOff val="0"/>
            <a:alphaOff val="0"/>
          </a:schemeClr>
        </a:solidFill>
        <a:ln w="9525" cap="flat" cmpd="sng" algn="ctr">
          <a:solidFill>
            <a:schemeClr val="accent3">
              <a:hueOff val="1968062"/>
              <a:satOff val="-15351"/>
              <a:lumOff val="-392"/>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83282CD-422D-498A-AE63-4066FC5FA2AD}">
      <dsp:nvSpPr>
        <dsp:cNvPr id="0" name=""/>
        <dsp:cNvSpPr/>
      </dsp:nvSpPr>
      <dsp:spPr>
        <a:xfrm>
          <a:off x="1029189" y="2757704"/>
          <a:ext cx="6214125" cy="787856"/>
        </a:xfrm>
        <a:prstGeom prst="rect">
          <a:avLst/>
        </a:prstGeom>
        <a:solidFill>
          <a:schemeClr val="accent3">
            <a:hueOff val="3936125"/>
            <a:satOff val="-30703"/>
            <a:lumOff val="-785"/>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5361" tIns="60960" rIns="60960" bIns="60960" numCol="1" spcCol="1270" anchor="ctr" anchorCtr="0">
          <a:noAutofit/>
        </a:bodyPr>
        <a:lstStyle/>
        <a:p>
          <a:pPr lvl="0" algn="l" defTabSz="1066800" rtl="1">
            <a:lnSpc>
              <a:spcPct val="90000"/>
            </a:lnSpc>
            <a:spcBef>
              <a:spcPct val="0"/>
            </a:spcBef>
            <a:spcAft>
              <a:spcPct val="35000"/>
            </a:spcAft>
          </a:pPr>
          <a:r>
            <a:rPr lang="he-IL" sz="2400" b="1" kern="1200" dirty="0" smtClean="0">
              <a:solidFill>
                <a:schemeClr val="tx1"/>
              </a:solidFill>
            </a:rPr>
            <a:t>חינוך לתרבות ואומנות</a:t>
          </a:r>
          <a:endParaRPr lang="he-IL" sz="2400" b="1" kern="1200" dirty="0">
            <a:solidFill>
              <a:schemeClr val="tx1"/>
            </a:solidFill>
          </a:endParaRPr>
        </a:p>
      </dsp:txBody>
      <dsp:txXfrm>
        <a:off x="1029189" y="2757704"/>
        <a:ext cx="6214125" cy="787856"/>
      </dsp:txXfrm>
    </dsp:sp>
    <dsp:sp modelId="{F20BB85F-D8DD-4576-AE1E-7F62E1C22F94}">
      <dsp:nvSpPr>
        <dsp:cNvPr id="0" name=""/>
        <dsp:cNvSpPr/>
      </dsp:nvSpPr>
      <dsp:spPr>
        <a:xfrm>
          <a:off x="536778" y="2659222"/>
          <a:ext cx="984821" cy="984821"/>
        </a:xfrm>
        <a:prstGeom prst="ellipse">
          <a:avLst/>
        </a:prstGeom>
        <a:solidFill>
          <a:schemeClr val="lt1">
            <a:hueOff val="0"/>
            <a:satOff val="0"/>
            <a:lumOff val="0"/>
            <a:alphaOff val="0"/>
          </a:schemeClr>
        </a:solidFill>
        <a:ln w="9525" cap="flat" cmpd="sng" algn="ctr">
          <a:solidFill>
            <a:schemeClr val="accent3">
              <a:hueOff val="3936125"/>
              <a:satOff val="-30703"/>
              <a:lumOff val="-785"/>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14227E2-E8E5-4D47-9EE6-3372CBF6A69D}">
      <dsp:nvSpPr>
        <dsp:cNvPr id="0" name=""/>
        <dsp:cNvSpPr/>
      </dsp:nvSpPr>
      <dsp:spPr>
        <a:xfrm>
          <a:off x="577492" y="3939694"/>
          <a:ext cx="6665822" cy="787856"/>
        </a:xfrm>
        <a:prstGeom prst="rect">
          <a:avLst/>
        </a:prstGeom>
        <a:solidFill>
          <a:schemeClr val="accent3">
            <a:hueOff val="5904187"/>
            <a:satOff val="-46054"/>
            <a:lumOff val="-1177"/>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25361" tIns="60960" rIns="60960" bIns="60960" numCol="1" spcCol="1270" anchor="ctr" anchorCtr="0">
          <a:noAutofit/>
        </a:bodyPr>
        <a:lstStyle/>
        <a:p>
          <a:pPr lvl="0" algn="l" defTabSz="1066800" rtl="1">
            <a:lnSpc>
              <a:spcPct val="90000"/>
            </a:lnSpc>
            <a:spcBef>
              <a:spcPct val="0"/>
            </a:spcBef>
            <a:spcAft>
              <a:spcPct val="35000"/>
            </a:spcAft>
          </a:pPr>
          <a:r>
            <a:rPr lang="he-IL" sz="2400" b="1" kern="1200" dirty="0" smtClean="0">
              <a:solidFill>
                <a:schemeClr val="tx1"/>
              </a:solidFill>
            </a:rPr>
            <a:t>מועצות נוער עירוניות</a:t>
          </a:r>
        </a:p>
        <a:p>
          <a:pPr lvl="0" algn="l" defTabSz="1066800" rtl="1">
            <a:lnSpc>
              <a:spcPct val="90000"/>
            </a:lnSpc>
            <a:spcBef>
              <a:spcPct val="0"/>
            </a:spcBef>
            <a:spcAft>
              <a:spcPct val="35000"/>
            </a:spcAft>
          </a:pPr>
          <a:endParaRPr lang="he-IL" sz="2400" b="1" kern="1200" dirty="0">
            <a:solidFill>
              <a:schemeClr val="tx1"/>
            </a:solidFill>
          </a:endParaRPr>
        </a:p>
      </dsp:txBody>
      <dsp:txXfrm>
        <a:off x="577492" y="3939694"/>
        <a:ext cx="6665822" cy="787856"/>
      </dsp:txXfrm>
    </dsp:sp>
    <dsp:sp modelId="{D241C1AE-CAB3-4256-B797-A6947C87E0C1}">
      <dsp:nvSpPr>
        <dsp:cNvPr id="0" name=""/>
        <dsp:cNvSpPr/>
      </dsp:nvSpPr>
      <dsp:spPr>
        <a:xfrm>
          <a:off x="85081" y="3841212"/>
          <a:ext cx="984821" cy="984821"/>
        </a:xfrm>
        <a:prstGeom prst="ellipse">
          <a:avLst/>
        </a:prstGeom>
        <a:solidFill>
          <a:schemeClr val="lt1">
            <a:hueOff val="0"/>
            <a:satOff val="0"/>
            <a:lumOff val="0"/>
            <a:alphaOff val="0"/>
          </a:schemeClr>
        </a:solidFill>
        <a:ln w="9525" cap="flat" cmpd="sng" algn="ctr">
          <a:solidFill>
            <a:schemeClr val="accent3">
              <a:hueOff val="5904187"/>
              <a:satOff val="-46054"/>
              <a:lumOff val="-1177"/>
              <a:alphaOff val="0"/>
            </a:schemeClr>
          </a:solidFill>
          <a:prstDash val="solid"/>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r">
              <a:defRPr sz="5900" spc="-100" baseline="0">
                <a:solidFill>
                  <a:srgbClr val="FFFFFF"/>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r">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ערוך סגנונות טקסט של תבנית בסיס</a:t>
            </a:r>
          </a:p>
        </p:txBody>
      </p:sp>
      <p:sp>
        <p:nvSpPr>
          <p:cNvPr id="4" name="Date Placeholder 3"/>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he-IL" smtClean="0"/>
              <a:t>לחץ כדי לערוך סגנון כותרת של תבנית בסיס</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he-IL" smtClean="0"/>
              <a:t>לחץ כדי לערוך סגנון כותרת של תבנית בסיס</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8" name="Date Placeholder 7"/>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he-IL" smtClean="0"/>
              <a:t>לחץ כדי לערוך סגנון כותרת של תבנית בסיס</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ערוך סגנונות טקסט של תבנית בסיס</a:t>
            </a:r>
          </a:p>
        </p:txBody>
      </p:sp>
      <p:sp>
        <p:nvSpPr>
          <p:cNvPr id="8" name="Date Placeholder 7"/>
          <p:cNvSpPr>
            <a:spLocks noGrp="1"/>
          </p:cNvSpPr>
          <p:nvPr>
            <p:ph type="dt" sz="half" idx="10"/>
          </p:nvPr>
        </p:nvSpPr>
        <p:spPr/>
        <p:txBody>
          <a:bodyPr/>
          <a:lstStyle/>
          <a:p>
            <a:fld id="{5586B75A-687E-405C-8A0B-8D00578BA2C3}" type="datetimeFigureOut">
              <a:rPr lang="en-US" dirty="0"/>
              <a:pPr/>
              <a:t>1/29/2018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r">
              <a:defRPr sz="1100">
                <a:solidFill>
                  <a:schemeClr val="tx1">
                    <a:lumMod val="50000"/>
                    <a:lumOff val="50000"/>
                  </a:schemeClr>
                </a:solidFill>
              </a:defRPr>
            </a:lvl1pPr>
          </a:lstStyle>
          <a:p>
            <a:fld id="{5586B75A-687E-405C-8A0B-8D00578BA2C3}" type="datetimeFigureOut">
              <a:rPr lang="en-US" dirty="0"/>
              <a:pPr/>
              <a:t>1/29/2018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r">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r" defTabSz="914400" rtl="1"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r" defTabSz="914400" rtl="1"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r" defTabSz="914400" rtl="1"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Autofit/>
          </a:bodyPr>
          <a:lstStyle/>
          <a:p>
            <a:pPr algn="ctr"/>
            <a:r>
              <a:rPr lang="he-IL" sz="2800" b="1" dirty="0">
                <a:solidFill>
                  <a:schemeClr val="tx1"/>
                </a:solidFill>
              </a:rPr>
              <a:t>מדיניות חינוך בלתי פורמלי בעולם: </a:t>
            </a:r>
            <a:r>
              <a:rPr lang="x-none" sz="2800" dirty="0">
                <a:solidFill>
                  <a:schemeClr val="tx1"/>
                </a:solidFill>
              </a:rPr>
              <a:t/>
            </a:r>
            <a:br>
              <a:rPr lang="x-none" sz="2800" dirty="0">
                <a:solidFill>
                  <a:schemeClr val="tx1"/>
                </a:solidFill>
              </a:rPr>
            </a:br>
            <a:r>
              <a:rPr lang="he-IL" sz="2800" b="1" dirty="0">
                <a:solidFill>
                  <a:schemeClr val="tx1"/>
                </a:solidFill>
              </a:rPr>
              <a:t>אוסטרליה, אירלנד, אסטוניה, בריטניה, ספרד, צרפת</a:t>
            </a:r>
            <a:r>
              <a:rPr lang="x-none" sz="2800" dirty="0">
                <a:solidFill>
                  <a:schemeClr val="tx1"/>
                </a:solidFill>
              </a:rPr>
              <a:t/>
            </a:r>
            <a:br>
              <a:rPr lang="x-none" sz="2800" dirty="0">
                <a:solidFill>
                  <a:schemeClr val="tx1"/>
                </a:solidFill>
              </a:rPr>
            </a:br>
            <a:r>
              <a:rPr lang="he-IL" sz="2800" dirty="0" smtClean="0">
                <a:solidFill>
                  <a:schemeClr val="tx1"/>
                </a:solidFill>
              </a:rPr>
              <a:t/>
            </a:r>
            <a:br>
              <a:rPr lang="he-IL" sz="2800" dirty="0" smtClean="0">
                <a:solidFill>
                  <a:schemeClr val="tx1"/>
                </a:solidFill>
              </a:rPr>
            </a:br>
            <a:r>
              <a:rPr lang="he-IL" sz="1800" b="1" dirty="0" smtClean="0">
                <a:solidFill>
                  <a:schemeClr val="tx1"/>
                </a:solidFill>
              </a:rPr>
              <a:t>ד"ר </a:t>
            </a:r>
            <a:r>
              <a:rPr lang="he-IL" sz="1800" b="1" dirty="0">
                <a:solidFill>
                  <a:schemeClr val="tx1"/>
                </a:solidFill>
              </a:rPr>
              <a:t>עמליה רן</a:t>
            </a:r>
            <a:r>
              <a:rPr lang="x-none" sz="1800" b="1" dirty="0">
                <a:solidFill>
                  <a:schemeClr val="tx1"/>
                </a:solidFill>
              </a:rPr>
              <a:t/>
            </a:r>
            <a:br>
              <a:rPr lang="x-none" sz="1800" b="1" dirty="0">
                <a:solidFill>
                  <a:schemeClr val="tx1"/>
                </a:solidFill>
              </a:rPr>
            </a:br>
            <a:r>
              <a:rPr lang="he-IL" sz="1800" b="1" dirty="0">
                <a:solidFill>
                  <a:schemeClr val="tx1"/>
                </a:solidFill>
              </a:rPr>
              <a:t>מרכז המידע הבין-מכללתי מכון </a:t>
            </a:r>
            <a:r>
              <a:rPr lang="he-IL" sz="1800" b="1" dirty="0" err="1">
                <a:solidFill>
                  <a:schemeClr val="tx1"/>
                </a:solidFill>
              </a:rPr>
              <a:t>מופ"ת</a:t>
            </a:r>
            <a:r>
              <a:rPr lang="x-none" sz="1800" b="1" dirty="0">
                <a:solidFill>
                  <a:schemeClr val="tx1"/>
                </a:solidFill>
              </a:rPr>
              <a:t/>
            </a:r>
            <a:br>
              <a:rPr lang="x-none" sz="1800" b="1" dirty="0">
                <a:solidFill>
                  <a:schemeClr val="tx1"/>
                </a:solidFill>
              </a:rPr>
            </a:br>
            <a:r>
              <a:rPr lang="he-IL" sz="1800" b="1" dirty="0">
                <a:solidFill>
                  <a:schemeClr val="tx1"/>
                </a:solidFill>
              </a:rPr>
              <a:t> </a:t>
            </a:r>
            <a:r>
              <a:rPr lang="x-none" sz="1800" b="1" dirty="0">
                <a:solidFill>
                  <a:schemeClr val="tx1"/>
                </a:solidFill>
              </a:rPr>
              <a:t/>
            </a:r>
            <a:br>
              <a:rPr lang="x-none" sz="1800" b="1" dirty="0">
                <a:solidFill>
                  <a:schemeClr val="tx1"/>
                </a:solidFill>
              </a:rPr>
            </a:br>
            <a:r>
              <a:rPr lang="he-IL" sz="1800" b="1" i="1" dirty="0">
                <a:solidFill>
                  <a:schemeClr val="tx1"/>
                </a:solidFill>
              </a:rPr>
              <a:t>ניהול ועריכה: ד"ר ליאת </a:t>
            </a:r>
            <a:r>
              <a:rPr lang="he-IL" sz="1800" b="1" i="1" dirty="0" err="1">
                <a:solidFill>
                  <a:schemeClr val="tx1"/>
                </a:solidFill>
              </a:rPr>
              <a:t>יוספסברג</a:t>
            </a:r>
            <a:r>
              <a:rPr lang="he-IL" sz="1800" b="1" i="1" dirty="0">
                <a:solidFill>
                  <a:schemeClr val="tx1"/>
                </a:solidFill>
              </a:rPr>
              <a:t> בן-יהושע</a:t>
            </a:r>
            <a:r>
              <a:rPr lang="x-none" sz="1800" b="1" i="1" dirty="0">
                <a:solidFill>
                  <a:schemeClr val="tx1"/>
                </a:solidFill>
              </a:rPr>
              <a:t/>
            </a:r>
            <a:br>
              <a:rPr lang="x-none" sz="1800" b="1" i="1" dirty="0">
                <a:solidFill>
                  <a:schemeClr val="tx1"/>
                </a:solidFill>
              </a:rPr>
            </a:br>
            <a:r>
              <a:rPr lang="he-IL" sz="1800" b="1" i="1" dirty="0">
                <a:solidFill>
                  <a:schemeClr val="tx1"/>
                </a:solidFill>
              </a:rPr>
              <a:t>מרכז המידע הבין-מכללתי מכון </a:t>
            </a:r>
            <a:r>
              <a:rPr lang="he-IL" sz="1800" b="1" i="1" dirty="0" err="1">
                <a:solidFill>
                  <a:schemeClr val="tx1"/>
                </a:solidFill>
              </a:rPr>
              <a:t>מופ"ת</a:t>
            </a:r>
            <a:r>
              <a:rPr lang="x-none" sz="1800" b="1" i="1" dirty="0">
                <a:solidFill>
                  <a:schemeClr val="tx1"/>
                </a:solidFill>
              </a:rPr>
              <a:t/>
            </a:r>
            <a:br>
              <a:rPr lang="x-none" sz="1800" b="1" i="1" dirty="0">
                <a:solidFill>
                  <a:schemeClr val="tx1"/>
                </a:solidFill>
              </a:rPr>
            </a:br>
            <a:r>
              <a:rPr lang="he-IL" sz="1800" b="1" i="1" dirty="0">
                <a:solidFill>
                  <a:schemeClr val="tx1"/>
                </a:solidFill>
              </a:rPr>
              <a:t>ייעוץ אקדמי: ד"ר אדם הישראלי</a:t>
            </a:r>
            <a:r>
              <a:rPr lang="x-none" sz="1800" b="1" i="1" dirty="0">
                <a:solidFill>
                  <a:schemeClr val="tx1"/>
                </a:solidFill>
              </a:rPr>
              <a:t/>
            </a:r>
            <a:br>
              <a:rPr lang="x-none" sz="1800" b="1" i="1" dirty="0">
                <a:solidFill>
                  <a:schemeClr val="tx1"/>
                </a:solidFill>
              </a:rPr>
            </a:br>
            <a:r>
              <a:rPr lang="he-IL" sz="1800" b="1" dirty="0">
                <a:solidFill>
                  <a:schemeClr val="tx1"/>
                </a:solidFill>
              </a:rPr>
              <a:t> </a:t>
            </a:r>
            <a:r>
              <a:rPr lang="x-none" sz="1800" b="1" dirty="0">
                <a:solidFill>
                  <a:schemeClr val="tx1"/>
                </a:solidFill>
              </a:rPr>
              <a:t/>
            </a:r>
            <a:br>
              <a:rPr lang="x-none" sz="1800" b="1" dirty="0">
                <a:solidFill>
                  <a:schemeClr val="tx1"/>
                </a:solidFill>
              </a:rPr>
            </a:br>
            <a:endParaRPr lang="x-none" sz="1800" b="1" dirty="0">
              <a:solidFill>
                <a:schemeClr val="tx1"/>
              </a:solidFill>
            </a:endParaRPr>
          </a:p>
        </p:txBody>
      </p:sp>
      <p:sp>
        <p:nvSpPr>
          <p:cNvPr id="3" name="כותרת משנה 2"/>
          <p:cNvSpPr>
            <a:spLocks noGrp="1"/>
          </p:cNvSpPr>
          <p:nvPr>
            <p:ph type="subTitle" idx="1"/>
          </p:nvPr>
        </p:nvSpPr>
        <p:spPr/>
        <p:txBody>
          <a:bodyPr>
            <a:normAutofit/>
          </a:bodyPr>
          <a:lstStyle/>
          <a:p>
            <a:pPr algn="ctr"/>
            <a:r>
              <a:rPr lang="he-IL" sz="1600" b="1" dirty="0" smtClean="0">
                <a:solidFill>
                  <a:schemeClr val="tx1"/>
                </a:solidFill>
              </a:rPr>
              <a:t>מנהל חברה ונוער, משרד החינוך</a:t>
            </a:r>
          </a:p>
          <a:p>
            <a:pPr algn="ctr"/>
            <a:r>
              <a:rPr lang="he-IL" sz="1600" b="1" dirty="0" smtClean="0">
                <a:solidFill>
                  <a:schemeClr val="tx1"/>
                </a:solidFill>
              </a:rPr>
              <a:t>ינואר 2018</a:t>
            </a:r>
            <a:endParaRPr lang="x-none" sz="1600" b="1" dirty="0">
              <a:solidFill>
                <a:schemeClr val="tx1"/>
              </a:solidFill>
            </a:endParaRPr>
          </a:p>
        </p:txBody>
      </p:sp>
      <p:pic>
        <p:nvPicPr>
          <p:cNvPr id="4" name="תמונה 3"/>
          <p:cNvPicPr>
            <a:picLocks noChangeAspect="1"/>
          </p:cNvPicPr>
          <p:nvPr/>
        </p:nvPicPr>
        <p:blipFill>
          <a:blip r:embed="rId2"/>
          <a:stretch>
            <a:fillRect/>
          </a:stretch>
        </p:blipFill>
        <p:spPr>
          <a:xfrm>
            <a:off x="0" y="5584646"/>
            <a:ext cx="9285668" cy="1188823"/>
          </a:xfrm>
          <a:prstGeom prst="rect">
            <a:avLst/>
          </a:prstGeom>
        </p:spPr>
      </p:pic>
      <p:pic>
        <p:nvPicPr>
          <p:cNvPr id="5" name="תמונה 4"/>
          <p:cNvPicPr>
            <a:picLocks noChangeAspect="1"/>
          </p:cNvPicPr>
          <p:nvPr/>
        </p:nvPicPr>
        <p:blipFill>
          <a:blip r:embed="rId3"/>
          <a:stretch>
            <a:fillRect/>
          </a:stretch>
        </p:blipFill>
        <p:spPr>
          <a:xfrm>
            <a:off x="9087474" y="2676003"/>
            <a:ext cx="3104526" cy="3503054"/>
          </a:xfrm>
          <a:prstGeom prst="rect">
            <a:avLst/>
          </a:prstGeom>
        </p:spPr>
      </p:pic>
    </p:spTree>
    <p:extLst>
      <p:ext uri="{BB962C8B-B14F-4D97-AF65-F5344CB8AC3E}">
        <p14:creationId xmlns:p14="http://schemas.microsoft.com/office/powerpoint/2010/main" val="1921451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בצרפת</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788979310"/>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7923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מסקנות עיקריות</a:t>
            </a:r>
            <a:r>
              <a:rPr lang="he-IL" dirty="0"/>
              <a:t>:</a:t>
            </a:r>
            <a:endParaRPr lang="x-none" dirty="0"/>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420506955"/>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713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טבלה 1"/>
          <p:cNvGraphicFramePr>
            <a:graphicFrameLocks noGrp="1"/>
          </p:cNvGraphicFramePr>
          <p:nvPr>
            <p:extLst>
              <p:ext uri="{D42A27DB-BD31-4B8C-83A1-F6EECF244321}">
                <p14:modId xmlns:p14="http://schemas.microsoft.com/office/powerpoint/2010/main" val="1983576731"/>
              </p:ext>
            </p:extLst>
          </p:nvPr>
        </p:nvGraphicFramePr>
        <p:xfrm>
          <a:off x="231818" y="130738"/>
          <a:ext cx="8925060" cy="6328633"/>
        </p:xfrm>
        <a:graphic>
          <a:graphicData uri="http://schemas.openxmlformats.org/drawingml/2006/table">
            <a:tbl>
              <a:tblPr rtl="1" firstRow="1" firstCol="1" bandRow="1">
                <a:tableStyleId>{5C22544A-7EE6-4342-B048-85BDC9FD1C3A}</a:tableStyleId>
              </a:tblPr>
              <a:tblGrid>
                <a:gridCol w="2231265">
                  <a:extLst>
                    <a:ext uri="{9D8B030D-6E8A-4147-A177-3AD203B41FA5}">
                      <a16:colId xmlns:a16="http://schemas.microsoft.com/office/drawing/2014/main" xmlns="" val="2135711379"/>
                    </a:ext>
                  </a:extLst>
                </a:gridCol>
                <a:gridCol w="2231265">
                  <a:extLst>
                    <a:ext uri="{9D8B030D-6E8A-4147-A177-3AD203B41FA5}">
                      <a16:colId xmlns:a16="http://schemas.microsoft.com/office/drawing/2014/main" xmlns="" val="1892266744"/>
                    </a:ext>
                  </a:extLst>
                </a:gridCol>
                <a:gridCol w="2231265">
                  <a:extLst>
                    <a:ext uri="{9D8B030D-6E8A-4147-A177-3AD203B41FA5}">
                      <a16:colId xmlns:a16="http://schemas.microsoft.com/office/drawing/2014/main" xmlns="" val="712730105"/>
                    </a:ext>
                  </a:extLst>
                </a:gridCol>
                <a:gridCol w="2231265">
                  <a:extLst>
                    <a:ext uri="{9D8B030D-6E8A-4147-A177-3AD203B41FA5}">
                      <a16:colId xmlns:a16="http://schemas.microsoft.com/office/drawing/2014/main" xmlns="" val="3167433452"/>
                    </a:ext>
                  </a:extLst>
                </a:gridCol>
              </a:tblGrid>
              <a:tr h="466160">
                <a:tc>
                  <a:txBody>
                    <a:bodyPr/>
                    <a:lstStyle/>
                    <a:p>
                      <a:pPr marL="0" marR="0" algn="ctr" rtl="1">
                        <a:lnSpc>
                          <a:spcPct val="150000"/>
                        </a:lnSpc>
                        <a:spcBef>
                          <a:spcPts val="0"/>
                        </a:spcBef>
                        <a:spcAft>
                          <a:spcPts val="0"/>
                        </a:spcAft>
                      </a:pPr>
                      <a:r>
                        <a:rPr lang="he-IL" sz="1400" b="1">
                          <a:effectLst/>
                        </a:rPr>
                        <a:t> </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ctr" rtl="1">
                        <a:lnSpc>
                          <a:spcPct val="150000"/>
                        </a:lnSpc>
                        <a:spcBef>
                          <a:spcPts val="0"/>
                        </a:spcBef>
                        <a:spcAft>
                          <a:spcPts val="0"/>
                        </a:spcAft>
                      </a:pPr>
                      <a:r>
                        <a:rPr lang="he-IL" sz="1400" b="1">
                          <a:effectLst/>
                        </a:rPr>
                        <a:t>משרד הממשלה מרכזי</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ctr" rtl="1">
                        <a:lnSpc>
                          <a:spcPct val="150000"/>
                        </a:lnSpc>
                        <a:spcBef>
                          <a:spcPts val="0"/>
                        </a:spcBef>
                        <a:spcAft>
                          <a:spcPts val="0"/>
                        </a:spcAft>
                      </a:pPr>
                      <a:r>
                        <a:rPr lang="he-IL" sz="1400" b="1">
                          <a:effectLst/>
                        </a:rPr>
                        <a:t>משרדי ממשלה נוספים</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ctr" rtl="1">
                        <a:lnSpc>
                          <a:spcPct val="150000"/>
                        </a:lnSpc>
                        <a:spcBef>
                          <a:spcPts val="0"/>
                        </a:spcBef>
                        <a:spcAft>
                          <a:spcPts val="0"/>
                        </a:spcAft>
                      </a:pPr>
                      <a:r>
                        <a:rPr lang="he-IL" sz="1400" b="1">
                          <a:effectLst/>
                        </a:rPr>
                        <a:t>ארגונים נוספים</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3271286296"/>
                  </a:ext>
                </a:extLst>
              </a:tr>
              <a:tr h="1697939">
                <a:tc>
                  <a:txBody>
                    <a:bodyPr/>
                    <a:lstStyle/>
                    <a:p>
                      <a:pPr marL="0" marR="0" algn="just" rtl="1">
                        <a:lnSpc>
                          <a:spcPct val="150000"/>
                        </a:lnSpc>
                        <a:spcBef>
                          <a:spcPts val="0"/>
                        </a:spcBef>
                        <a:spcAft>
                          <a:spcPts val="0"/>
                        </a:spcAft>
                      </a:pPr>
                      <a:r>
                        <a:rPr lang="he-IL" sz="1400" b="1">
                          <a:effectLst/>
                        </a:rPr>
                        <a:t>אוסטרליה</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ממשלות מקומיות</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הוועדה המיניסטריאלית לענייני חינוך, תעסוקה, הכשרה ונוער, הוועדה המיניסטריאלית לנושא החינוך הטכנולוגי והמקצועי, וכן ועד הממשלות האוסטרלי</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תנועות נוער</a:t>
                      </a:r>
                      <a:endParaRPr lang="x-none" sz="1400" b="1">
                        <a:effectLst/>
                      </a:endParaRPr>
                    </a:p>
                    <a:p>
                      <a:pPr marL="0" marR="0" algn="r" rtl="1">
                        <a:lnSpc>
                          <a:spcPct val="150000"/>
                        </a:lnSpc>
                        <a:spcBef>
                          <a:spcPts val="0"/>
                        </a:spcBef>
                        <a:spcAft>
                          <a:spcPts val="0"/>
                        </a:spcAft>
                      </a:pPr>
                      <a:r>
                        <a:rPr lang="he-IL" sz="1400" b="1">
                          <a:effectLst/>
                        </a:rPr>
                        <a:t>מועצות תלמידים</a:t>
                      </a:r>
                      <a:endParaRPr lang="x-none" sz="1400" b="1">
                        <a:effectLst/>
                      </a:endParaRPr>
                    </a:p>
                    <a:p>
                      <a:pPr marL="0" marR="0" algn="r" rtl="1">
                        <a:lnSpc>
                          <a:spcPct val="150000"/>
                        </a:lnSpc>
                        <a:spcBef>
                          <a:spcPts val="0"/>
                        </a:spcBef>
                        <a:spcAft>
                          <a:spcPts val="0"/>
                        </a:spcAft>
                      </a:pPr>
                      <a:r>
                        <a:rPr lang="he-IL" sz="1400" b="1">
                          <a:effectLst/>
                        </a:rPr>
                        <a:t>ארגונים פרטיים</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239029702"/>
                  </a:ext>
                </a:extLst>
              </a:tr>
              <a:tr h="719876">
                <a:tc>
                  <a:txBody>
                    <a:bodyPr/>
                    <a:lstStyle/>
                    <a:p>
                      <a:pPr marL="0" marR="0" algn="just" rtl="1">
                        <a:lnSpc>
                          <a:spcPct val="150000"/>
                        </a:lnSpc>
                        <a:spcBef>
                          <a:spcPts val="0"/>
                        </a:spcBef>
                        <a:spcAft>
                          <a:spcPts val="0"/>
                        </a:spcAft>
                      </a:pPr>
                      <a:r>
                        <a:rPr lang="he-IL" sz="1400" b="1">
                          <a:effectLst/>
                        </a:rPr>
                        <a:t>אירלנד</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המשרד לענייני ילדים ונוער</a:t>
                      </a:r>
                      <a:endParaRPr lang="x-none" sz="1400" b="1">
                        <a:effectLst/>
                      </a:endParaRPr>
                    </a:p>
                    <a:p>
                      <a:pPr marL="0" marR="0" algn="r" rtl="1">
                        <a:lnSpc>
                          <a:spcPct val="150000"/>
                        </a:lnSpc>
                        <a:spcBef>
                          <a:spcPts val="0"/>
                        </a:spcBef>
                        <a:spcAft>
                          <a:spcPts val="0"/>
                        </a:spcAft>
                      </a:pPr>
                      <a:r>
                        <a:rPr lang="he-IL" sz="1400" b="1">
                          <a:effectLst/>
                        </a:rPr>
                        <a:t>משרד החינוך</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 </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תנועות נוער</a:t>
                      </a:r>
                      <a:endParaRPr lang="x-none" sz="1400" b="1">
                        <a:effectLst/>
                      </a:endParaRPr>
                    </a:p>
                    <a:p>
                      <a:pPr marL="0" marR="0" algn="r" rtl="1">
                        <a:lnSpc>
                          <a:spcPct val="150000"/>
                        </a:lnSpc>
                        <a:spcBef>
                          <a:spcPts val="0"/>
                        </a:spcBef>
                        <a:spcAft>
                          <a:spcPts val="0"/>
                        </a:spcAft>
                      </a:pPr>
                      <a:r>
                        <a:rPr lang="he-IL" sz="1400" b="1">
                          <a:effectLst/>
                        </a:rPr>
                        <a:t>ארגוני נוער</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1777252888"/>
                  </a:ext>
                </a:extLst>
              </a:tr>
              <a:tr h="491670">
                <a:tc>
                  <a:txBody>
                    <a:bodyPr/>
                    <a:lstStyle/>
                    <a:p>
                      <a:pPr marL="0" marR="0" algn="just" rtl="1">
                        <a:lnSpc>
                          <a:spcPct val="150000"/>
                        </a:lnSpc>
                        <a:spcBef>
                          <a:spcPts val="0"/>
                        </a:spcBef>
                        <a:spcAft>
                          <a:spcPts val="0"/>
                        </a:spcAft>
                      </a:pPr>
                      <a:r>
                        <a:rPr lang="he-IL" sz="1400" b="1">
                          <a:effectLst/>
                        </a:rPr>
                        <a:t>אסטוניה </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משרד החינוך</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 </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מועצת התלמידים</a:t>
                      </a:r>
                      <a:endParaRPr lang="x-none" sz="1400" b="1">
                        <a:effectLst/>
                      </a:endParaRPr>
                    </a:p>
                    <a:p>
                      <a:pPr marL="0" marR="0" algn="r" rtl="1">
                        <a:lnSpc>
                          <a:spcPct val="150000"/>
                        </a:lnSpc>
                        <a:spcBef>
                          <a:spcPts val="0"/>
                        </a:spcBef>
                        <a:spcAft>
                          <a:spcPts val="0"/>
                        </a:spcAft>
                      </a:pPr>
                      <a:r>
                        <a:rPr lang="he-IL" sz="1400" b="1">
                          <a:effectLst/>
                        </a:rPr>
                        <a:t>ארגוני נוער</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3603913384"/>
                  </a:ext>
                </a:extLst>
              </a:tr>
              <a:tr h="1205226">
                <a:tc>
                  <a:txBody>
                    <a:bodyPr/>
                    <a:lstStyle/>
                    <a:p>
                      <a:pPr marL="0" marR="0" algn="just" rtl="1">
                        <a:lnSpc>
                          <a:spcPct val="150000"/>
                        </a:lnSpc>
                        <a:spcBef>
                          <a:spcPts val="0"/>
                        </a:spcBef>
                        <a:spcAft>
                          <a:spcPts val="0"/>
                        </a:spcAft>
                      </a:pPr>
                      <a:r>
                        <a:rPr lang="he-IL" sz="1400" b="1">
                          <a:effectLst/>
                        </a:rPr>
                        <a:t>בריטניה</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משרד הקבינט</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המשרד לסטנדרטים בחינוך, ממשלות מקומיות ומשרדי החינוך בסקוטלנד, בצפון אירלנד ובוויילס</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המרכז לפעילות חברתית והקרן לפיתוח החינוך</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1224374016"/>
                  </a:ext>
                </a:extLst>
              </a:tr>
              <a:tr h="479917">
                <a:tc>
                  <a:txBody>
                    <a:bodyPr/>
                    <a:lstStyle/>
                    <a:p>
                      <a:pPr marL="0" marR="0" algn="just" rtl="1">
                        <a:lnSpc>
                          <a:spcPct val="150000"/>
                        </a:lnSpc>
                        <a:spcBef>
                          <a:spcPts val="0"/>
                        </a:spcBef>
                        <a:spcAft>
                          <a:spcPts val="0"/>
                        </a:spcAft>
                      </a:pPr>
                      <a:r>
                        <a:rPr lang="he-IL" sz="1400" b="1">
                          <a:effectLst/>
                        </a:rPr>
                        <a:t>ספרד</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משרד החינוך והתעסוקה</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 </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ארגוני נוער</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731856512"/>
                  </a:ext>
                </a:extLst>
              </a:tr>
              <a:tr h="719876">
                <a:tc>
                  <a:txBody>
                    <a:bodyPr/>
                    <a:lstStyle/>
                    <a:p>
                      <a:pPr marL="0" marR="0" algn="just" rtl="1">
                        <a:lnSpc>
                          <a:spcPct val="150000"/>
                        </a:lnSpc>
                        <a:spcBef>
                          <a:spcPts val="0"/>
                        </a:spcBef>
                        <a:spcAft>
                          <a:spcPts val="0"/>
                        </a:spcAft>
                      </a:pPr>
                      <a:r>
                        <a:rPr lang="he-IL" sz="1400" b="1">
                          <a:effectLst/>
                        </a:rPr>
                        <a:t>צרפת</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המשרד לענייני ספורט, צעירים, חינוך עממי וחיים חברתיים</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a:effectLst/>
                        </a:rPr>
                        <a:t>משרד החינוך והתרבות והמשרד להשכלה גבוהה ומחקר</a:t>
                      </a:r>
                      <a:endParaRPr lang="x-none" sz="1400" b="1">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tc>
                  <a:txBody>
                    <a:bodyPr/>
                    <a:lstStyle/>
                    <a:p>
                      <a:pPr marL="0" marR="0" algn="r" rtl="1">
                        <a:lnSpc>
                          <a:spcPct val="150000"/>
                        </a:lnSpc>
                        <a:spcBef>
                          <a:spcPts val="0"/>
                        </a:spcBef>
                        <a:spcAft>
                          <a:spcPts val="0"/>
                        </a:spcAft>
                      </a:pPr>
                      <a:r>
                        <a:rPr lang="he-IL" sz="1400" b="1" dirty="0">
                          <a:effectLst/>
                        </a:rPr>
                        <a:t> </a:t>
                      </a:r>
                      <a:endParaRPr lang="x-none" sz="1400" b="1" dirty="0">
                        <a:effectLst/>
                        <a:latin typeface="Calibri" panose="020F0502020204030204" pitchFamily="34" charset="0"/>
                        <a:ea typeface="Calibri" panose="020F0502020204030204" pitchFamily="34" charset="0"/>
                        <a:cs typeface="Arial" panose="020B0604020202020204" pitchFamily="34" charset="0"/>
                      </a:endParaRPr>
                    </a:p>
                  </a:txBody>
                  <a:tcPr marL="66799" marR="66799" marT="0" marB="0"/>
                </a:tc>
                <a:extLst>
                  <a:ext uri="{0D108BD9-81ED-4DB2-BD59-A6C34878D82A}">
                    <a16:rowId xmlns:a16="http://schemas.microsoft.com/office/drawing/2014/main" xmlns="" val="183945328"/>
                  </a:ext>
                </a:extLst>
              </a:tr>
            </a:tbl>
          </a:graphicData>
        </a:graphic>
      </p:graphicFrame>
      <p:sp>
        <p:nvSpPr>
          <p:cNvPr id="3" name="TextBox 2"/>
          <p:cNvSpPr txBox="1"/>
          <p:nvPr/>
        </p:nvSpPr>
        <p:spPr>
          <a:xfrm>
            <a:off x="9697792" y="1133340"/>
            <a:ext cx="2202287" cy="2246769"/>
          </a:xfrm>
          <a:prstGeom prst="rect">
            <a:avLst/>
          </a:prstGeom>
          <a:noFill/>
        </p:spPr>
        <p:txBody>
          <a:bodyPr wrap="square" rtlCol="0">
            <a:spAutoFit/>
          </a:bodyPr>
          <a:lstStyle/>
          <a:p>
            <a:pPr algn="r" rtl="1"/>
            <a:r>
              <a:rPr lang="he-IL" sz="2800" b="1" dirty="0" smtClean="0"/>
              <a:t>אחריות ממשלתית לנושא החינוך הבלתי פורמלי:</a:t>
            </a:r>
            <a:endParaRPr lang="x-none" sz="2800" b="1" dirty="0"/>
          </a:p>
        </p:txBody>
      </p:sp>
    </p:spTree>
    <p:extLst>
      <p:ext uri="{BB962C8B-B14F-4D97-AF65-F5344CB8AC3E}">
        <p14:creationId xmlns:p14="http://schemas.microsoft.com/office/powerpoint/2010/main" val="3361693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3"/>
          <p:cNvSpPr>
            <a:spLocks noGrp="1"/>
          </p:cNvSpPr>
          <p:nvPr>
            <p:ph type="title"/>
          </p:nvPr>
        </p:nvSpPr>
        <p:spPr/>
        <p:txBody>
          <a:bodyPr/>
          <a:lstStyle/>
          <a:p>
            <a:r>
              <a:rPr lang="he-IL" b="1" dirty="0" smtClean="0">
                <a:solidFill>
                  <a:srgbClr val="002060"/>
                </a:solidFill>
              </a:rPr>
              <a:t>מסקנות (המשך):</a:t>
            </a:r>
            <a:endParaRPr lang="x-none" b="1" dirty="0">
              <a:solidFill>
                <a:srgbClr val="002060"/>
              </a:solidFill>
            </a:endParaRPr>
          </a:p>
        </p:txBody>
      </p:sp>
      <p:sp>
        <p:nvSpPr>
          <p:cNvPr id="5" name="מציין מיקום תוכן 4"/>
          <p:cNvSpPr>
            <a:spLocks noGrp="1"/>
          </p:cNvSpPr>
          <p:nvPr>
            <p:ph idx="1"/>
          </p:nvPr>
        </p:nvSpPr>
        <p:spPr>
          <a:xfrm>
            <a:off x="3554569" y="193183"/>
            <a:ext cx="8165205" cy="5791565"/>
          </a:xfrm>
        </p:spPr>
        <p:txBody>
          <a:bodyPr>
            <a:normAutofit/>
          </a:bodyPr>
          <a:lstStyle/>
          <a:p>
            <a:pPr marL="457200" lvl="0" indent="-457200">
              <a:buFont typeface="+mj-lt"/>
              <a:buAutoNum type="arabicPeriod"/>
            </a:pPr>
            <a:r>
              <a:rPr lang="he-IL" b="1" dirty="0"/>
              <a:t>תקציב החינוך הבלתי פורמלי מורכב מתקציבי הממשלה, תקציבי ארגונים בין-לאומיים, ותקציבי ארגונים פרטיים או ציבוריים או מסחריים. </a:t>
            </a:r>
            <a:endParaRPr lang="x-none" b="1" dirty="0"/>
          </a:p>
          <a:p>
            <a:pPr marL="457200" lvl="0" indent="-457200">
              <a:buFont typeface="+mj-lt"/>
              <a:buAutoNum type="arabicPeriod"/>
            </a:pPr>
            <a:r>
              <a:rPr lang="he-IL" b="1" dirty="0"/>
              <a:t>יש מגמה להעריך ולמדוד </a:t>
            </a:r>
            <a:r>
              <a:rPr lang="he-IL" b="1" dirty="0" err="1"/>
              <a:t>תוכניות</a:t>
            </a:r>
            <a:r>
              <a:rPr lang="he-IL" b="1" dirty="0"/>
              <a:t> בחינוך הבלתי פורמלי, חרף ביקורת הקיימת במחקר על כלי מדידה אלו.</a:t>
            </a:r>
            <a:endParaRPr lang="x-none" b="1" dirty="0"/>
          </a:p>
          <a:p>
            <a:pPr marL="457200" lvl="0" indent="-457200">
              <a:buFont typeface="+mj-lt"/>
              <a:buAutoNum type="arabicPeriod"/>
            </a:pPr>
            <a:r>
              <a:rPr lang="he-IL" b="1" dirty="0"/>
              <a:t>בעניין החינוך הבלתי פורמלי, שלושה נושאים עיקריים מעסיקים את מדינות העולם: </a:t>
            </a:r>
            <a:r>
              <a:rPr lang="he-IL" b="1" dirty="0" err="1"/>
              <a:t>תוכניות</a:t>
            </a:r>
            <a:r>
              <a:rPr lang="he-IL" b="1" dirty="0"/>
              <a:t> מעבר לשוק התעסוקה, מעורבות חברתית ורב-תרבותיות.</a:t>
            </a:r>
            <a:endParaRPr lang="x-none" b="1" dirty="0"/>
          </a:p>
          <a:p>
            <a:pPr marL="457200" lvl="0" indent="-457200">
              <a:buFont typeface="+mj-lt"/>
              <a:buAutoNum type="arabicPeriod"/>
            </a:pPr>
            <a:r>
              <a:rPr lang="he-IL" b="1" dirty="0"/>
              <a:t>תופעת הלמידה לאורך החיים ובכל מקום מתרחבת, והיא משלבת ערוצי חינוך שונים ומסגרות שונות כמו בתי ספר, הכשרה מקצועית ותנועות נוער. מטרת הלמידה הזו היא להכשיר את הצעירים לעולם התעסוקה ולהקנות להם את מיומנויות המאה ה-21 במסגרות בלתי פורמליות. </a:t>
            </a:r>
            <a:endParaRPr lang="x-none" b="1" dirty="0"/>
          </a:p>
          <a:p>
            <a:pPr marL="0" indent="0">
              <a:buNone/>
            </a:pPr>
            <a:endParaRPr lang="he-IL" dirty="0" smtClean="0"/>
          </a:p>
          <a:p>
            <a:pPr marL="0" indent="0">
              <a:buNone/>
            </a:pPr>
            <a:r>
              <a:rPr lang="he-IL" b="1" dirty="0" smtClean="0">
                <a:solidFill>
                  <a:srgbClr val="002060"/>
                </a:solidFill>
              </a:rPr>
              <a:t>לסיכום: מורכבות </a:t>
            </a:r>
            <a:r>
              <a:rPr lang="he-IL" b="1" dirty="0">
                <a:solidFill>
                  <a:srgbClr val="002060"/>
                </a:solidFill>
              </a:rPr>
              <a:t>הנושא מהבחינות האלה: תקציב, ארגון ותפיסה דורשת היערכות ייחודית, למשל, בניית מגנון המקשר בין הגורמים השונים הרלוונטיים. מנגנון זה יכול לפעול כמו ועדה מיניסטריאלית או כל  גוף מאחד ומתאם אחר. </a:t>
            </a:r>
            <a:endParaRPr lang="x-none" b="1" dirty="0">
              <a:solidFill>
                <a:srgbClr val="002060"/>
              </a:solidFill>
            </a:endParaRPr>
          </a:p>
          <a:p>
            <a:endParaRPr lang="x-none" b="1" dirty="0">
              <a:solidFill>
                <a:schemeClr val="tx1"/>
              </a:solidFill>
            </a:endParaRPr>
          </a:p>
        </p:txBody>
      </p:sp>
    </p:spTree>
    <p:extLst>
      <p:ext uri="{BB962C8B-B14F-4D97-AF65-F5344CB8AC3E}">
        <p14:creationId xmlns:p14="http://schemas.microsoft.com/office/powerpoint/2010/main" val="50471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2919" y="1123837"/>
            <a:ext cx="3147104" cy="4601183"/>
          </a:xfrm>
        </p:spPr>
        <p:txBody>
          <a:bodyPr/>
          <a:lstStyle/>
          <a:p>
            <a:r>
              <a:rPr lang="he-IL" b="1" dirty="0" smtClean="0">
                <a:solidFill>
                  <a:srgbClr val="002060"/>
                </a:solidFill>
              </a:rPr>
              <a:t>מבוא: מהו חינוך בלתי פורמלי?</a:t>
            </a:r>
            <a:endParaRPr lang="x-none" b="1" dirty="0">
              <a:solidFill>
                <a:srgbClr val="002060"/>
              </a:solidFill>
            </a:endParaRPr>
          </a:p>
        </p:txBody>
      </p:sp>
      <p:sp>
        <p:nvSpPr>
          <p:cNvPr id="3" name="מציין מיקום תוכן 2"/>
          <p:cNvSpPr>
            <a:spLocks noGrp="1"/>
          </p:cNvSpPr>
          <p:nvPr>
            <p:ph idx="1"/>
          </p:nvPr>
        </p:nvSpPr>
        <p:spPr/>
        <p:txBody>
          <a:bodyPr>
            <a:normAutofit/>
          </a:bodyPr>
          <a:lstStyle/>
          <a:p>
            <a:r>
              <a:rPr lang="he-IL" b="1" dirty="0"/>
              <a:t>חינוך בלתי פורמלי</a:t>
            </a:r>
            <a:r>
              <a:rPr lang="he-IL" dirty="0"/>
              <a:t> (</a:t>
            </a:r>
            <a:r>
              <a:rPr lang="es-AR" i="1" dirty="0"/>
              <a:t>non</a:t>
            </a:r>
            <a:r>
              <a:rPr lang="en-US" i="1" dirty="0"/>
              <a:t>-</a:t>
            </a:r>
            <a:r>
              <a:rPr lang="es-AR" i="1" dirty="0"/>
              <a:t>formal </a:t>
            </a:r>
            <a:r>
              <a:rPr lang="es-AR" i="1" dirty="0" err="1"/>
              <a:t>education</a:t>
            </a:r>
            <a:r>
              <a:rPr lang="he-IL" dirty="0"/>
              <a:t>)</a:t>
            </a:r>
            <a:r>
              <a:rPr lang="he-IL" b="1" dirty="0"/>
              <a:t> </a:t>
            </a:r>
            <a:r>
              <a:rPr lang="he-IL" dirty="0" smtClean="0"/>
              <a:t>מתקיים </a:t>
            </a:r>
            <a:r>
              <a:rPr lang="he-IL" dirty="0"/>
              <a:t>במרחבים פתוחים וסגורים ובחללים ייחודיים (למשל, ברשתות חברתיות, בתנועות נוער, בארגוני נוער, </a:t>
            </a:r>
            <a:r>
              <a:rPr lang="he-IL" dirty="0" err="1"/>
              <a:t>במתנס"ים</a:t>
            </a:r>
            <a:r>
              <a:rPr lang="he-IL" dirty="0"/>
              <a:t>, בארגוני מגזר שלישי ובמרחב ציבורי). החינוך הבלתי פורמלי מתאפיין בטשטוש הגדרות מקובלות של זמן ושל מקום הלמידה, והוא פועל יוצא של מוטיבציה עצמית, משום שהוא מתקיים בדרך כלל מתוך בחירה, מכוונות עצמית ומודעות עצמית. </a:t>
            </a:r>
            <a:r>
              <a:rPr lang="he-IL" dirty="0" smtClean="0"/>
              <a:t>חינוך </a:t>
            </a:r>
            <a:r>
              <a:rPr lang="he-IL" dirty="0"/>
              <a:t>בלתי פורמלי הוא מכוון וכולל תוכני למידה רבים ומגוונים המשלבים התנסות וידע עיוני. לרוב הלמידה מתקיימת בקבוצות, עם עמיתים, ויש בה הנחייה (סילברמן-קלר, 2005, 2007). </a:t>
            </a:r>
            <a:endParaRPr lang="x-none" dirty="0"/>
          </a:p>
          <a:p>
            <a:r>
              <a:rPr lang="he-IL" dirty="0"/>
              <a:t>החינוך הבלתי פורמלי הוא חלק בלתי נפרד מתוכנית הלימודים הרשמית הבסיסית במדינות רבות בעולם. מקצת הפעילויות של החינוך הבלתי פורמלי נעשות בחסות הממשלה ומקצתן נעשות בחסות יוזמות שאינן ממשלתיות, מטעם ארגונים עצמאיים, ומטרתן מניעת נשירת תלמידים מבית הספר,  שיפור כישורי החיים וכישורי הלמידה של צעירים (גרוס </a:t>
            </a:r>
            <a:r>
              <a:rPr lang="he-IL" dirty="0" err="1"/>
              <a:t>וגולדרט</a:t>
            </a:r>
            <a:r>
              <a:rPr lang="he-IL" dirty="0"/>
              <a:t>, 2015; </a:t>
            </a:r>
            <a:r>
              <a:rPr lang="en-US" dirty="0"/>
              <a:t>CEDEFOP,  2009; de Bois-</a:t>
            </a:r>
            <a:r>
              <a:rPr lang="en-US" dirty="0" err="1"/>
              <a:t>Reymond</a:t>
            </a:r>
            <a:r>
              <a:rPr lang="en-US" dirty="0"/>
              <a:t>, 2003; </a:t>
            </a:r>
            <a:r>
              <a:rPr lang="en-US" dirty="0" err="1"/>
              <a:t>Misko</a:t>
            </a:r>
            <a:r>
              <a:rPr lang="en-US" dirty="0"/>
              <a:t>, </a:t>
            </a:r>
            <a:r>
              <a:rPr lang="en-US" dirty="0" err="1"/>
              <a:t>Beddie</a:t>
            </a:r>
            <a:r>
              <a:rPr lang="en-US" dirty="0"/>
              <a:t>, and  Smith,  2007; </a:t>
            </a:r>
            <a:r>
              <a:rPr lang="en-US" dirty="0" err="1"/>
              <a:t>Pereyra</a:t>
            </a:r>
            <a:r>
              <a:rPr lang="en-US" dirty="0"/>
              <a:t> </a:t>
            </a:r>
            <a:r>
              <a:rPr lang="en-US" dirty="0" err="1"/>
              <a:t>Sarti</a:t>
            </a:r>
            <a:r>
              <a:rPr lang="en-US" dirty="0"/>
              <a:t>, 2006; Russell, 2001; </a:t>
            </a:r>
            <a:r>
              <a:rPr lang="en-US" dirty="0" err="1"/>
              <a:t>Werquin</a:t>
            </a:r>
            <a:r>
              <a:rPr lang="en-US" dirty="0"/>
              <a:t>, 2010; </a:t>
            </a:r>
            <a:r>
              <a:rPr lang="en-US" dirty="0" err="1"/>
              <a:t>Zaki</a:t>
            </a:r>
            <a:r>
              <a:rPr lang="en-US" dirty="0"/>
              <a:t> Dib, 1988</a:t>
            </a:r>
            <a:r>
              <a:rPr lang="he-IL" dirty="0"/>
              <a:t>).</a:t>
            </a:r>
            <a:endParaRPr lang="x-none" dirty="0"/>
          </a:p>
          <a:p>
            <a:endParaRPr lang="x-none" dirty="0"/>
          </a:p>
        </p:txBody>
      </p:sp>
    </p:spTree>
    <p:extLst>
      <p:ext uri="{BB962C8B-B14F-4D97-AF65-F5344CB8AC3E}">
        <p14:creationId xmlns:p14="http://schemas.microsoft.com/office/powerpoint/2010/main" val="2299681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עקרונות החינוך הבלתי פורמלי:</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4480700"/>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491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שאלות לדיון בסקירה:</a:t>
            </a:r>
            <a:endParaRPr lang="x-none" b="1" dirty="0">
              <a:solidFill>
                <a:srgbClr val="002060"/>
              </a:solidFill>
            </a:endParaRPr>
          </a:p>
        </p:txBody>
      </p:sp>
      <p:sp>
        <p:nvSpPr>
          <p:cNvPr id="3" name="מציין מיקום תוכן 2"/>
          <p:cNvSpPr>
            <a:spLocks noGrp="1"/>
          </p:cNvSpPr>
          <p:nvPr>
            <p:ph idx="1"/>
          </p:nvPr>
        </p:nvSpPr>
        <p:spPr>
          <a:xfrm>
            <a:off x="3869267" y="864107"/>
            <a:ext cx="7760355" cy="5781391"/>
          </a:xfrm>
        </p:spPr>
        <p:txBody>
          <a:bodyPr/>
          <a:lstStyle/>
          <a:p>
            <a:pPr marL="457200" lvl="0" indent="-457200">
              <a:buFont typeface="+mj-lt"/>
              <a:buAutoNum type="arabicPeriod"/>
            </a:pPr>
            <a:r>
              <a:rPr lang="he-IL" b="1" dirty="0">
                <a:solidFill>
                  <a:schemeClr val="tx1"/>
                </a:solidFill>
              </a:rPr>
              <a:t>כיצד מדינות זרות מתמודדות עם נושא החינוך הבלתי פורמלי ומספקות אותו לתלמידים?</a:t>
            </a:r>
            <a:endParaRPr lang="x-none" b="1" dirty="0">
              <a:solidFill>
                <a:schemeClr val="tx1"/>
              </a:solidFill>
            </a:endParaRPr>
          </a:p>
          <a:p>
            <a:pPr marL="457200" lvl="0" indent="-457200">
              <a:buFont typeface="+mj-lt"/>
              <a:buAutoNum type="arabicPeriod"/>
            </a:pPr>
            <a:r>
              <a:rPr lang="he-IL" b="1" dirty="0">
                <a:solidFill>
                  <a:schemeClr val="tx1"/>
                </a:solidFill>
              </a:rPr>
              <a:t>מי הם הגופים והארגונים הרשמיים ובעלי התפקידים העוסקים בחינוך בלתי פורמלי של אוכלוסיית </a:t>
            </a:r>
            <a:r>
              <a:rPr lang="he-IL" b="1" dirty="0" smtClean="0">
                <a:solidFill>
                  <a:schemeClr val="tx1"/>
                </a:solidFill>
              </a:rPr>
              <a:t>היעד?</a:t>
            </a:r>
            <a:endParaRPr lang="x-none" b="1" dirty="0">
              <a:solidFill>
                <a:schemeClr val="tx1"/>
              </a:solidFill>
            </a:endParaRPr>
          </a:p>
          <a:p>
            <a:pPr marL="457200" lvl="0" indent="-457200">
              <a:buFont typeface="+mj-lt"/>
              <a:buAutoNum type="arabicPeriod"/>
            </a:pPr>
            <a:r>
              <a:rPr lang="he-IL" b="1" dirty="0">
                <a:solidFill>
                  <a:schemeClr val="tx1"/>
                </a:solidFill>
              </a:rPr>
              <a:t>האם יש חשיבה לצמצום פערים חברתיים?</a:t>
            </a:r>
            <a:endParaRPr lang="x-none" b="1" dirty="0">
              <a:solidFill>
                <a:schemeClr val="tx1"/>
              </a:solidFill>
            </a:endParaRPr>
          </a:p>
          <a:p>
            <a:pPr marL="457200" lvl="0" indent="-457200">
              <a:buFont typeface="+mj-lt"/>
              <a:buAutoNum type="arabicPeriod"/>
            </a:pPr>
            <a:r>
              <a:rPr lang="he-IL" b="1" dirty="0">
                <a:solidFill>
                  <a:schemeClr val="tx1"/>
                </a:solidFill>
              </a:rPr>
              <a:t>האם התפיסות המנחות בחינוך הבלתי פורמלי נובעות ממטרות החינוך הממלכתי?</a:t>
            </a:r>
            <a:endParaRPr lang="x-none" b="1" dirty="0">
              <a:solidFill>
                <a:schemeClr val="tx1"/>
              </a:solidFill>
            </a:endParaRPr>
          </a:p>
          <a:p>
            <a:pPr marL="457200" lvl="0" indent="-457200">
              <a:buFont typeface="+mj-lt"/>
              <a:buAutoNum type="arabicPeriod"/>
            </a:pPr>
            <a:r>
              <a:rPr lang="he-IL" b="1" dirty="0">
                <a:solidFill>
                  <a:schemeClr val="tx1"/>
                </a:solidFill>
              </a:rPr>
              <a:t>האם יש דגש על נושא הרב-תרבותיות ועל פיתוח מנהיגות?</a:t>
            </a:r>
            <a:endParaRPr lang="x-none" b="1" dirty="0">
              <a:solidFill>
                <a:schemeClr val="tx1"/>
              </a:solidFill>
            </a:endParaRPr>
          </a:p>
          <a:p>
            <a:pPr marL="457200" lvl="0" indent="-457200">
              <a:buFont typeface="+mj-lt"/>
              <a:buAutoNum type="arabicPeriod"/>
            </a:pPr>
            <a:r>
              <a:rPr lang="he-IL" b="1" dirty="0">
                <a:solidFill>
                  <a:schemeClr val="tx1"/>
                </a:solidFill>
              </a:rPr>
              <a:t>האם קיימת מדיניות מוצהרת המנחה את הגופים האחראים על נושא החינוך הבלתי פורמלי, ואם כן, מהי? </a:t>
            </a:r>
            <a:endParaRPr lang="x-none" b="1" dirty="0">
              <a:solidFill>
                <a:schemeClr val="tx1"/>
              </a:solidFill>
            </a:endParaRPr>
          </a:p>
          <a:p>
            <a:pPr marL="457200" lvl="0" indent="-457200">
              <a:buFont typeface="+mj-lt"/>
              <a:buAutoNum type="arabicPeriod"/>
            </a:pPr>
            <a:r>
              <a:rPr lang="he-IL" b="1" dirty="0">
                <a:solidFill>
                  <a:schemeClr val="tx1"/>
                </a:solidFill>
              </a:rPr>
              <a:t>האם המדינה מקבלת אחריות על נושא החינוך הבלתי פורמלי, ואם כן, באילו דרכים (מימון)?</a:t>
            </a:r>
            <a:endParaRPr lang="x-none" b="1" dirty="0">
              <a:solidFill>
                <a:schemeClr val="tx1"/>
              </a:solidFill>
            </a:endParaRPr>
          </a:p>
          <a:p>
            <a:pPr marL="457200" indent="-457200">
              <a:buFont typeface="+mj-lt"/>
              <a:buAutoNum type="arabicPeriod"/>
            </a:pPr>
            <a:endParaRPr lang="x-none" b="1" dirty="0">
              <a:solidFill>
                <a:schemeClr val="tx1"/>
              </a:solidFill>
            </a:endParaRPr>
          </a:p>
        </p:txBody>
      </p:sp>
    </p:spTree>
    <p:extLst>
      <p:ext uri="{BB962C8B-B14F-4D97-AF65-F5344CB8AC3E}">
        <p14:creationId xmlns:p14="http://schemas.microsoft.com/office/powerpoint/2010/main" val="3779473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באוסטרליה</a:t>
            </a:r>
            <a:endParaRPr lang="x-none" b="1" dirty="0">
              <a:solidFill>
                <a:srgbClr val="002060"/>
              </a:solidFill>
            </a:endParaRP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2791072307"/>
              </p:ext>
            </p:extLst>
          </p:nvPr>
        </p:nvGraphicFramePr>
        <p:xfrm>
          <a:off x="3400023" y="864108"/>
          <a:ext cx="7784445" cy="512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דיאגרמה 3"/>
          <p:cNvGraphicFramePr/>
          <p:nvPr>
            <p:extLst>
              <p:ext uri="{D42A27DB-BD31-4B8C-83A1-F6EECF244321}">
                <p14:modId xmlns:p14="http://schemas.microsoft.com/office/powerpoint/2010/main" val="1619653164"/>
              </p:ext>
            </p:extLst>
          </p:nvPr>
        </p:nvGraphicFramePr>
        <p:xfrm>
          <a:off x="4064000" y="715094"/>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44331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באירלנד</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096325541"/>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45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באסטוניה</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056006116"/>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4236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בבריטניה</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474156900"/>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6575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solidFill>
                  <a:srgbClr val="002060"/>
                </a:solidFill>
              </a:rPr>
              <a:t>חינוך בלתי פורמלי בספרד</a:t>
            </a:r>
            <a:endParaRPr lang="x-none" b="1" dirty="0">
              <a:solidFill>
                <a:srgbClr val="002060"/>
              </a:solidFill>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1762198451"/>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599430"/>
      </p:ext>
    </p:extLst>
  </p:cSld>
  <p:clrMapOvr>
    <a:masterClrMapping/>
  </p:clrMapOvr>
</p:sld>
</file>

<file path=ppt/theme/theme1.xml><?xml version="1.0" encoding="utf-8"?>
<a:theme xmlns:a="http://schemas.openxmlformats.org/drawingml/2006/main" name="מסגרת ">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TM03457475[[fn=מסגרת]]</Template>
  <TotalTime>101</TotalTime>
  <Words>751</Words>
  <Application>Microsoft Office PowerPoint</Application>
  <PresentationFormat>מותאם אישית</PresentationFormat>
  <Paragraphs>99</Paragraphs>
  <Slides>13</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13</vt:i4>
      </vt:variant>
    </vt:vector>
  </HeadingPairs>
  <TitlesOfParts>
    <vt:vector size="14" baseType="lpstr">
      <vt:lpstr>מסגרת </vt:lpstr>
      <vt:lpstr>מדיניות חינוך בלתי פורמלי בעולם:  אוסטרליה, אירלנד, אסטוניה, בריטניה, ספרד, צרפת  ד"ר עמליה רן מרכז המידע הבין-מכללתי מכון מופ"ת   ניהול ועריכה: ד"ר ליאת יוספסברג בן-יהושע מרכז המידע הבין-מכללתי מכון מופ"ת ייעוץ אקדמי: ד"ר אדם הישראלי   </vt:lpstr>
      <vt:lpstr>מבוא: מהו חינוך בלתי פורמלי?</vt:lpstr>
      <vt:lpstr>עקרונות החינוך הבלתי פורמלי:</vt:lpstr>
      <vt:lpstr>שאלות לדיון בסקירה:</vt:lpstr>
      <vt:lpstr>חינוך בלתי פורמלי באוסטרליה</vt:lpstr>
      <vt:lpstr>חינוך בלתי פורמלי באירלנד</vt:lpstr>
      <vt:lpstr>חינוך בלתי פורמלי באסטוניה</vt:lpstr>
      <vt:lpstr>חינוך בלתי פורמלי בבריטניה</vt:lpstr>
      <vt:lpstr>חינוך בלתי פורמלי בספרד</vt:lpstr>
      <vt:lpstr>חינוך בלתי פורמלי בצרפת</vt:lpstr>
      <vt:lpstr>מסקנות עיקריות:</vt:lpstr>
      <vt:lpstr>מצגת של PowerPoint</vt:lpstr>
      <vt:lpstr>מסקנות (המשך):</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מדיניות חינוך בלתי פורמלי בעולם:  אוסטרליה, אירלנד, אסטוניה, בריטניה, ספרד, צרפת  ד"ר עמליה רן מרכז המידע הבין-מכללתי מכון מופ"ת   ניהול ועריכה: ד"ר ליאת יוספסברג בן-יהושע מרכז המידע הבין-מכללתי מכון מופ"ת ייעוץ אקדמי: ד"ר אדם הישראלי</dc:title>
  <dc:creator>amaliaran</dc:creator>
  <cp:lastModifiedBy>מירי כתבן</cp:lastModifiedBy>
  <cp:revision>8</cp:revision>
  <dcterms:created xsi:type="dcterms:W3CDTF">2018-01-23T19:31:10Z</dcterms:created>
  <dcterms:modified xsi:type="dcterms:W3CDTF">2018-01-29T07:00:56Z</dcterms:modified>
</cp:coreProperties>
</file>