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068C78-3F40-4347-895F-91DF46B80A21}" type="datetimeFigureOut">
              <a:rPr lang="he-IL" smtClean="0"/>
              <a:t>ד'/כסלו/תשע"ד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574160-C762-43AB-B907-A4FD350E72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072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74160-C762-43AB-B907-A4FD350E722C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748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F132-A99B-46B6-80CE-3E61B1044617}" type="datetimeFigureOut">
              <a:rPr lang="he-IL" smtClean="0"/>
              <a:t>ד'/כסלו/תשע"ד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3FF8-5D78-46B3-95BD-A008453823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026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F132-A99B-46B6-80CE-3E61B1044617}" type="datetimeFigureOut">
              <a:rPr lang="he-IL" smtClean="0"/>
              <a:t>ד'/כסלו/תשע"ד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3FF8-5D78-46B3-95BD-A008453823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077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F132-A99B-46B6-80CE-3E61B1044617}" type="datetimeFigureOut">
              <a:rPr lang="he-IL" smtClean="0"/>
              <a:t>ד'/כסלו/תשע"ד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3FF8-5D78-46B3-95BD-A008453823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483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F132-A99B-46B6-80CE-3E61B1044617}" type="datetimeFigureOut">
              <a:rPr lang="he-IL" smtClean="0"/>
              <a:t>ד'/כסלו/תשע"ד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3FF8-5D78-46B3-95BD-A008453823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396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F132-A99B-46B6-80CE-3E61B1044617}" type="datetimeFigureOut">
              <a:rPr lang="he-IL" smtClean="0"/>
              <a:t>ד'/כסלו/תשע"ד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3FF8-5D78-46B3-95BD-A008453823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311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F132-A99B-46B6-80CE-3E61B1044617}" type="datetimeFigureOut">
              <a:rPr lang="he-IL" smtClean="0"/>
              <a:t>ד'/כסלו/תשע"ד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3FF8-5D78-46B3-95BD-A008453823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738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F132-A99B-46B6-80CE-3E61B1044617}" type="datetimeFigureOut">
              <a:rPr lang="he-IL" smtClean="0"/>
              <a:t>ד'/כסלו/תשע"ד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3FF8-5D78-46B3-95BD-A008453823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160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F132-A99B-46B6-80CE-3E61B1044617}" type="datetimeFigureOut">
              <a:rPr lang="he-IL" smtClean="0"/>
              <a:t>ד'/כסלו/תשע"ד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3FF8-5D78-46B3-95BD-A008453823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715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F132-A99B-46B6-80CE-3E61B1044617}" type="datetimeFigureOut">
              <a:rPr lang="he-IL" smtClean="0"/>
              <a:t>ד'/כסלו/תשע"ד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3FF8-5D78-46B3-95BD-A008453823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940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F132-A99B-46B6-80CE-3E61B1044617}" type="datetimeFigureOut">
              <a:rPr lang="he-IL" smtClean="0"/>
              <a:t>ד'/כסלו/תשע"ד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3FF8-5D78-46B3-95BD-A008453823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05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F132-A99B-46B6-80CE-3E61B1044617}" type="datetimeFigureOut">
              <a:rPr lang="he-IL" smtClean="0"/>
              <a:t>ד'/כסלו/תשע"ד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3FF8-5D78-46B3-95BD-A008453823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906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7F132-A99B-46B6-80CE-3E61B1044617}" type="datetimeFigureOut">
              <a:rPr lang="he-IL" smtClean="0"/>
              <a:t>ד'/כסלו/תשע"ד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A3FF8-5D78-46B3-95BD-A008453823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671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he-IL" sz="8000" dirty="0"/>
              <a:t/>
            </a:r>
            <a:br>
              <a:rPr lang="he-IL" sz="8000" dirty="0"/>
            </a:br>
            <a:r>
              <a:rPr lang="he-IL" sz="8000" dirty="0" smtClean="0"/>
              <a:t>ביה"ס אבן שמואל:</a:t>
            </a:r>
            <a:r>
              <a:rPr lang="he-IL" sz="2800" dirty="0" smtClean="0"/>
              <a:t/>
            </a:r>
            <a:br>
              <a:rPr lang="he-IL" sz="2800" dirty="0" smtClean="0"/>
            </a:br>
            <a:r>
              <a:rPr lang="he-IL" sz="2800" dirty="0"/>
              <a:t/>
            </a:r>
            <a:br>
              <a:rPr lang="he-IL" sz="2800" dirty="0"/>
            </a:br>
            <a:r>
              <a:rPr lang="he-IL" sz="2800" dirty="0" smtClean="0"/>
              <a:t>1</a:t>
            </a:r>
            <a:r>
              <a:rPr lang="he-IL" sz="2800" dirty="0"/>
              <a:t>. מדי יום ו' , מתקיימת מסגרת של 'עונג שבת' לתלמידי א-ג . במסגרת זו מתכנסים תלמידי הכיתות ללימוד </a:t>
            </a:r>
            <a:r>
              <a:rPr lang="he-IL" sz="2800" dirty="0" err="1"/>
              <a:t>מפ"ש</a:t>
            </a:r>
            <a:r>
              <a:rPr lang="he-IL" sz="2800" dirty="0"/>
              <a:t> ושירי קודש. ההקשבה וההשתתפות של התלמידים מעידה על האטרקטיביות של המפגש בעבורם.</a:t>
            </a:r>
            <a:br>
              <a:rPr lang="he-IL" sz="2800" dirty="0"/>
            </a:br>
            <a:r>
              <a:rPr lang="he-IL" sz="2800" dirty="0"/>
              <a:t/>
            </a:r>
            <a:br>
              <a:rPr lang="he-IL" sz="2800" dirty="0"/>
            </a:br>
            <a:endParaRPr lang="he-IL" sz="28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274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4283968" y="26064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 smtClean="0"/>
              <a:t>2. פעמיים בשבוע - ימי ב, ה בהפסקה המרכזית - מתכנסים תלמידים מרצון לקריאת תהילים מחולק. ההובלה נעשית ע"י הרב נעם בשיתוף מספר תלמידי כיתה ו' - המכונים: חבורת דוד המלך.</a:t>
            </a:r>
            <a:br>
              <a:rPr lang="he-IL" dirty="0" smtClean="0"/>
            </a:br>
            <a:r>
              <a:rPr lang="he-IL" dirty="0" smtClean="0"/>
              <a:t>מצורפות בזאת 2 תמונות המעידות על כמות התלמידים המגיעים מבחירה חופשית לגמרי (כ70 תלמידים)</a:t>
            </a:r>
            <a:br>
              <a:rPr lang="he-IL" dirty="0" smtClean="0"/>
            </a:br>
            <a:r>
              <a:rPr lang="he-IL" dirty="0" smtClean="0"/>
              <a:t>עונה ליעדי החמ"ד הבאים: בית חינוך כמשפחה, מיצוי תכונותיו של התלמיד, ללמוד וללמד 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4984"/>
            <a:ext cx="4170347" cy="311488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1" y="980728"/>
            <a:ext cx="4170347" cy="31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4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24267"/>
            <a:ext cx="2548628" cy="1903605"/>
          </a:xfrm>
        </p:spPr>
      </p:pic>
      <p:sp>
        <p:nvSpPr>
          <p:cNvPr id="4" name="מלבן 3"/>
          <p:cNvSpPr/>
          <p:nvPr/>
        </p:nvSpPr>
        <p:spPr>
          <a:xfrm>
            <a:off x="179512" y="-27384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3. </a:t>
            </a:r>
            <a:r>
              <a:rPr lang="he-IL" dirty="0"/>
              <a:t>אחת לחודש מתקיים לימוד הורים וילדים , בו משתתפים כלל תלמידי ביה"ס (בסבבים) עם ההורים שמגיעים. הלימוד מתקיים לקראת אירוע בלוח השנה היהודי ובכוונה הוא מכוון ל- 1 לחודש, כך אין מעמסה על ההורים וכשמתקיים הלימוד, הנוכחות גבוהה.</a:t>
            </a:r>
            <a:br>
              <a:rPr lang="he-IL" dirty="0"/>
            </a:br>
            <a:r>
              <a:rPr lang="he-IL" dirty="0"/>
              <a:t>עונה ליעדי החמ"ד הבאים: בית חינוך כמשפחה - אקלים, ללמוד וללמד, </a:t>
            </a:r>
            <a:r>
              <a:rPr lang="he-IL" dirty="0" err="1"/>
              <a:t>חמ"ד</a:t>
            </a:r>
            <a:r>
              <a:rPr lang="he-IL" dirty="0"/>
              <a:t> וקהילה - קשר עם הורים, בחודש טבת - נעסוק בדמות החמ"ד, בלימוד של חודש אדר ב' - הלימוד יעסוק בשבוע החמ"ד - זהות החמ"ד.</a:t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64846"/>
            <a:ext cx="2699407" cy="201622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80" y="1619280"/>
            <a:ext cx="2699407" cy="201622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61048"/>
            <a:ext cx="3845936" cy="287258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2856"/>
            <a:ext cx="3845936" cy="287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3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0" y="-218152"/>
            <a:ext cx="914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400" dirty="0" smtClean="0"/>
              <a:t>4. לימוד שבועי - מדי שבוע מופץ להורים דף קשר מטעם המנהלת ורב ביה"ס. בעמוד השייך לרב ביה"ס ישנם 2 חלקים: 1- לימוד פ"ש לשולחן שבת ופינת הלימוד: "גם אני חפץ חיים" - לימוד הלכות לשון הרע. תלמיד אשר הוריו חותמים על דף הלימוד , באופן מצטבר, מקבל פרס.</a:t>
            </a:r>
            <a:br>
              <a:rPr lang="he-IL" sz="2400" dirty="0" smtClean="0"/>
            </a:b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400" dirty="0" smtClean="0"/>
              <a:t>מצורפים בזאת 2 דפי קשר כדוגמה (שבת חיי שרה ושב תולדות). עמוד אחורי הוא עמוד הרב - עמוד הלימוד.</a:t>
            </a:r>
            <a:br>
              <a:rPr lang="he-IL" sz="2400" dirty="0" smtClean="0"/>
            </a:b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400" dirty="0" smtClean="0"/>
              <a:t>5. לימוד חודשי - לתלמידי ג-ו ישנה מסגרת לימוד מבחירה חופשית - לימוד דף מושגי החודש. על התלמיד ללמוד דף זה עם הוריו במהלך החודש. דף זה חתום בסוף החודש , אשר מעיד על למידה, מזכה את התלמיד בפרס. דף זה מכונה : "יש לי מושג".</a:t>
            </a:r>
            <a:br>
              <a:rPr lang="he-IL" sz="2400" dirty="0" smtClean="0"/>
            </a:b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400" dirty="0" smtClean="0"/>
              <a:t/>
            </a:r>
            <a:br>
              <a:rPr lang="he-IL" sz="2400" dirty="0" smtClean="0"/>
            </a:br>
            <a:r>
              <a:rPr lang="he-IL" sz="2400" dirty="0" smtClean="0"/>
              <a:t>6. הובלת לימוד לקראת חידון פרקי אבות. כיתות ה-ו. יעד: ללמוד וללמד.</a:t>
            </a:r>
            <a:br>
              <a:rPr lang="he-IL" sz="2400" dirty="0" smtClean="0"/>
            </a:br>
            <a:r>
              <a:rPr lang="he-IL" sz="2400" dirty="0" smtClean="0"/>
              <a:t/>
            </a:r>
            <a:br>
              <a:rPr lang="he-IL" sz="2400" dirty="0" smtClean="0"/>
            </a:b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66048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4061986"/>
            <a:ext cx="3821864" cy="2854602"/>
          </a:xfrm>
        </p:spPr>
      </p:pic>
      <p:sp>
        <p:nvSpPr>
          <p:cNvPr id="4" name="מלבן 3"/>
          <p:cNvSpPr/>
          <p:nvPr/>
        </p:nvSpPr>
        <p:spPr>
          <a:xfrm>
            <a:off x="179512" y="-27384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7</a:t>
            </a:r>
            <a:r>
              <a:rPr lang="he-IL" dirty="0"/>
              <a:t>. מצורפות תמונות של מרכול המידות בבית ספרנו</a:t>
            </a:r>
            <a:r>
              <a:rPr lang="he-IL" dirty="0" smtClean="0"/>
              <a:t>. בהובלת </a:t>
            </a:r>
            <a:r>
              <a:rPr lang="he-IL" dirty="0"/>
              <a:t>רכזת </a:t>
            </a:r>
            <a:r>
              <a:rPr lang="he-IL" dirty="0" err="1" smtClean="0"/>
              <a:t>הח"ח</a:t>
            </a:r>
            <a:r>
              <a:rPr lang="he-IL" dirty="0" smtClean="0"/>
              <a:t>,  קשור </a:t>
            </a:r>
            <a:r>
              <a:rPr lang="he-IL" dirty="0"/>
              <a:t>בהחלט להובלת התחום הערכי- תורני. לכל מורה יש מאגר מטבעות ובכל שבוע הוא מחליט לאיזה תלמיד להעניק מטבע/</a:t>
            </a:r>
            <a:r>
              <a:rPr lang="he-IL" dirty="0" err="1"/>
              <a:t>ות</a:t>
            </a:r>
            <a:r>
              <a:rPr lang="he-IL" dirty="0"/>
              <a:t> בהלימה למידותיו. אחת לשבוע מתקיימת מכירה של 'מרכול המידות' ע"י תלמידים אחראים.  עונה ליעד: מיצוי סגולותיו של התלמיד, אקלים מיטבי ומוגנות</a:t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93" y="1943922"/>
            <a:ext cx="3367439" cy="251518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750" y="1563646"/>
            <a:ext cx="3367439" cy="251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3476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86</Words>
  <Application>Microsoft Office PowerPoint</Application>
  <PresentationFormat>‫הצגה על המסך (4:3)</PresentationFormat>
  <Paragraphs>6</Paragraphs>
  <Slides>5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6" baseType="lpstr">
      <vt:lpstr>ערכת נושא Office</vt:lpstr>
      <vt:lpstr> ביה"ס אבן שמואל:  1. מדי יום ו' , מתקיימת מסגרת של 'עונג שבת' לתלמידי א-ג . במסגרת זו מתכנסים תלמידי הכיתות ללימוד מפ"ש ושירי קודש. ההקשבה וההשתתפות של התלמידים מעידה על האטרקטיביות של המפגש בעבורם.  </vt:lpstr>
      <vt:lpstr>מצגת של PowerPoint</vt:lpstr>
      <vt:lpstr>מצגת של PowerPoint</vt:lpstr>
      <vt:lpstr>מצגת של PowerPoint</vt:lpstr>
      <vt:lpstr>מצגת של PowerPoint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ביה"ס אבן שמואל:  1. מדי יום ו' , מתקיימת מסגרת של 'עונג שבת' לתלמידי א-ג . במסגרת זו מתכנסים תלמידי הכיתות ללימוד מפ"ש ושירי קודש. ההקשבה וההשתתפות של התלמידים מעידה על האטרקטיביות של המפגש בעבורם.  </dc:title>
  <dc:creator>מיכאל פיקאר</dc:creator>
  <cp:lastModifiedBy>מיכאל פיקאר</cp:lastModifiedBy>
  <cp:revision>1</cp:revision>
  <dcterms:created xsi:type="dcterms:W3CDTF">2013-11-07T09:31:32Z</dcterms:created>
  <dcterms:modified xsi:type="dcterms:W3CDTF">2013-11-07T09:40:08Z</dcterms:modified>
</cp:coreProperties>
</file>