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72" r:id="rId3"/>
    <p:sldId id="270" r:id="rId4"/>
    <p:sldId id="265" r:id="rId5"/>
    <p:sldId id="266" r:id="rId6"/>
    <p:sldId id="268" r:id="rId7"/>
    <p:sldId id="260" r:id="rId8"/>
    <p:sldId id="261" r:id="rId9"/>
    <p:sldId id="264" r:id="rId10"/>
    <p:sldId id="263" r:id="rId11"/>
    <p:sldId id="262" r:id="rId12"/>
    <p:sldId id="258" r:id="rId13"/>
    <p:sldId id="259" r:id="rId14"/>
    <p:sldId id="269" r:id="rId1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39"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9752908-44A2-417D-ACA0-989B0F7BD586}"/>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ED953502-D619-4A67-A35B-A952A742D8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1F063EEF-D825-4939-B564-41B1B71DF482}"/>
              </a:ext>
            </a:extLst>
          </p:cNvPr>
          <p:cNvSpPr>
            <a:spLocks noGrp="1"/>
          </p:cNvSpPr>
          <p:nvPr>
            <p:ph type="dt" sz="half" idx="10"/>
          </p:nvPr>
        </p:nvSpPr>
        <p:spPr/>
        <p:txBody>
          <a:bodyPr/>
          <a:lstStyle/>
          <a:p>
            <a:fld id="{3DE1A858-6EB4-45B4-91B5-B42AE65E0DED}" type="datetimeFigureOut">
              <a:rPr lang="he-IL" smtClean="0"/>
              <a:t>ט"ו/חשון/תשפ"ב</a:t>
            </a:fld>
            <a:endParaRPr lang="he-IL"/>
          </a:p>
        </p:txBody>
      </p:sp>
      <p:sp>
        <p:nvSpPr>
          <p:cNvPr id="5" name="מציין מיקום של כותרת תחתונה 4">
            <a:extLst>
              <a:ext uri="{FF2B5EF4-FFF2-40B4-BE49-F238E27FC236}">
                <a16:creationId xmlns:a16="http://schemas.microsoft.com/office/drawing/2014/main" id="{301CC831-B6A0-442E-833A-B61A9742413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CFA539C-9948-4221-A953-4214FBBB0027}"/>
              </a:ext>
            </a:extLst>
          </p:cNvPr>
          <p:cNvSpPr>
            <a:spLocks noGrp="1"/>
          </p:cNvSpPr>
          <p:nvPr>
            <p:ph type="sldNum" sz="quarter" idx="12"/>
          </p:nvPr>
        </p:nvSpPr>
        <p:spPr/>
        <p:txBody>
          <a:bodyPr/>
          <a:lstStyle/>
          <a:p>
            <a:fld id="{4F2CD405-A1F6-4ECD-BEC8-1428C48E5692}" type="slidenum">
              <a:rPr lang="he-IL" smtClean="0"/>
              <a:t>‹#›</a:t>
            </a:fld>
            <a:endParaRPr lang="he-IL"/>
          </a:p>
        </p:txBody>
      </p:sp>
    </p:spTree>
    <p:extLst>
      <p:ext uri="{BB962C8B-B14F-4D97-AF65-F5344CB8AC3E}">
        <p14:creationId xmlns:p14="http://schemas.microsoft.com/office/powerpoint/2010/main" val="3451819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66DA480-E608-4AFC-B9BD-0B43912477B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E0C8F96A-F958-480F-87CA-628786001226}"/>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0CD27CE-7B7C-449B-B4F7-3D09D189F00A}"/>
              </a:ext>
            </a:extLst>
          </p:cNvPr>
          <p:cNvSpPr>
            <a:spLocks noGrp="1"/>
          </p:cNvSpPr>
          <p:nvPr>
            <p:ph type="dt" sz="half" idx="10"/>
          </p:nvPr>
        </p:nvSpPr>
        <p:spPr/>
        <p:txBody>
          <a:bodyPr/>
          <a:lstStyle/>
          <a:p>
            <a:fld id="{3DE1A858-6EB4-45B4-91B5-B42AE65E0DED}" type="datetimeFigureOut">
              <a:rPr lang="he-IL" smtClean="0"/>
              <a:t>ט"ו/חשון/תשפ"ב</a:t>
            </a:fld>
            <a:endParaRPr lang="he-IL"/>
          </a:p>
        </p:txBody>
      </p:sp>
      <p:sp>
        <p:nvSpPr>
          <p:cNvPr id="5" name="מציין מיקום של כותרת תחתונה 4">
            <a:extLst>
              <a:ext uri="{FF2B5EF4-FFF2-40B4-BE49-F238E27FC236}">
                <a16:creationId xmlns:a16="http://schemas.microsoft.com/office/drawing/2014/main" id="{08E3D66B-70BA-420E-B9CA-76CF816B7B7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D3AF702-3A88-46AE-9657-99DF76E1C7A2}"/>
              </a:ext>
            </a:extLst>
          </p:cNvPr>
          <p:cNvSpPr>
            <a:spLocks noGrp="1"/>
          </p:cNvSpPr>
          <p:nvPr>
            <p:ph type="sldNum" sz="quarter" idx="12"/>
          </p:nvPr>
        </p:nvSpPr>
        <p:spPr/>
        <p:txBody>
          <a:bodyPr/>
          <a:lstStyle/>
          <a:p>
            <a:fld id="{4F2CD405-A1F6-4ECD-BEC8-1428C48E5692}" type="slidenum">
              <a:rPr lang="he-IL" smtClean="0"/>
              <a:t>‹#›</a:t>
            </a:fld>
            <a:endParaRPr lang="he-IL"/>
          </a:p>
        </p:txBody>
      </p:sp>
    </p:spTree>
    <p:extLst>
      <p:ext uri="{BB962C8B-B14F-4D97-AF65-F5344CB8AC3E}">
        <p14:creationId xmlns:p14="http://schemas.microsoft.com/office/powerpoint/2010/main" val="16562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EDCB2D22-8878-4C69-8FDD-153315814516}"/>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8B39E4E-1972-4843-8B33-30F58E3D1067}"/>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74E348A-190D-43E7-8AFA-D5EDDC2205EA}"/>
              </a:ext>
            </a:extLst>
          </p:cNvPr>
          <p:cNvSpPr>
            <a:spLocks noGrp="1"/>
          </p:cNvSpPr>
          <p:nvPr>
            <p:ph type="dt" sz="half" idx="10"/>
          </p:nvPr>
        </p:nvSpPr>
        <p:spPr/>
        <p:txBody>
          <a:bodyPr/>
          <a:lstStyle/>
          <a:p>
            <a:fld id="{3DE1A858-6EB4-45B4-91B5-B42AE65E0DED}" type="datetimeFigureOut">
              <a:rPr lang="he-IL" smtClean="0"/>
              <a:t>ט"ו/חשון/תשפ"ב</a:t>
            </a:fld>
            <a:endParaRPr lang="he-IL"/>
          </a:p>
        </p:txBody>
      </p:sp>
      <p:sp>
        <p:nvSpPr>
          <p:cNvPr id="5" name="מציין מיקום של כותרת תחתונה 4">
            <a:extLst>
              <a:ext uri="{FF2B5EF4-FFF2-40B4-BE49-F238E27FC236}">
                <a16:creationId xmlns:a16="http://schemas.microsoft.com/office/drawing/2014/main" id="{323B696C-62D9-4D8F-B9A2-30B88264A44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B87DE88-2E21-4832-AF4F-F95A4B682C73}"/>
              </a:ext>
            </a:extLst>
          </p:cNvPr>
          <p:cNvSpPr>
            <a:spLocks noGrp="1"/>
          </p:cNvSpPr>
          <p:nvPr>
            <p:ph type="sldNum" sz="quarter" idx="12"/>
          </p:nvPr>
        </p:nvSpPr>
        <p:spPr/>
        <p:txBody>
          <a:bodyPr/>
          <a:lstStyle/>
          <a:p>
            <a:fld id="{4F2CD405-A1F6-4ECD-BEC8-1428C48E5692}" type="slidenum">
              <a:rPr lang="he-IL" smtClean="0"/>
              <a:t>‹#›</a:t>
            </a:fld>
            <a:endParaRPr lang="he-IL"/>
          </a:p>
        </p:txBody>
      </p:sp>
    </p:spTree>
    <p:extLst>
      <p:ext uri="{BB962C8B-B14F-4D97-AF65-F5344CB8AC3E}">
        <p14:creationId xmlns:p14="http://schemas.microsoft.com/office/powerpoint/2010/main" val="1405030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5D7B3D-1D59-45DC-BF9B-E3439C70A54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9BBC81E-AFF7-4941-9637-B2A21CA6345F}"/>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320365C-22E6-4942-BF8C-6F33AE30AA43}"/>
              </a:ext>
            </a:extLst>
          </p:cNvPr>
          <p:cNvSpPr>
            <a:spLocks noGrp="1"/>
          </p:cNvSpPr>
          <p:nvPr>
            <p:ph type="dt" sz="half" idx="10"/>
          </p:nvPr>
        </p:nvSpPr>
        <p:spPr/>
        <p:txBody>
          <a:bodyPr/>
          <a:lstStyle/>
          <a:p>
            <a:fld id="{3DE1A858-6EB4-45B4-91B5-B42AE65E0DED}" type="datetimeFigureOut">
              <a:rPr lang="he-IL" smtClean="0"/>
              <a:t>ט"ו/חשון/תשפ"ב</a:t>
            </a:fld>
            <a:endParaRPr lang="he-IL"/>
          </a:p>
        </p:txBody>
      </p:sp>
      <p:sp>
        <p:nvSpPr>
          <p:cNvPr id="5" name="מציין מיקום של כותרת תחתונה 4">
            <a:extLst>
              <a:ext uri="{FF2B5EF4-FFF2-40B4-BE49-F238E27FC236}">
                <a16:creationId xmlns:a16="http://schemas.microsoft.com/office/drawing/2014/main" id="{DB4D3C49-8DB7-4183-9121-FB945F1840A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FD33C71-781D-4D33-BFA8-2579E8BF4874}"/>
              </a:ext>
            </a:extLst>
          </p:cNvPr>
          <p:cNvSpPr>
            <a:spLocks noGrp="1"/>
          </p:cNvSpPr>
          <p:nvPr>
            <p:ph type="sldNum" sz="quarter" idx="12"/>
          </p:nvPr>
        </p:nvSpPr>
        <p:spPr/>
        <p:txBody>
          <a:bodyPr/>
          <a:lstStyle/>
          <a:p>
            <a:fld id="{4F2CD405-A1F6-4ECD-BEC8-1428C48E5692}" type="slidenum">
              <a:rPr lang="he-IL" smtClean="0"/>
              <a:t>‹#›</a:t>
            </a:fld>
            <a:endParaRPr lang="he-IL"/>
          </a:p>
        </p:txBody>
      </p:sp>
    </p:spTree>
    <p:extLst>
      <p:ext uri="{BB962C8B-B14F-4D97-AF65-F5344CB8AC3E}">
        <p14:creationId xmlns:p14="http://schemas.microsoft.com/office/powerpoint/2010/main" val="342737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264DF9E-BC02-48EA-992E-4536B6D9D8DF}"/>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2F72F54-8844-49B8-84A7-5860BCEB11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82AD444B-0059-495C-A34B-62C5A7649CB8}"/>
              </a:ext>
            </a:extLst>
          </p:cNvPr>
          <p:cNvSpPr>
            <a:spLocks noGrp="1"/>
          </p:cNvSpPr>
          <p:nvPr>
            <p:ph type="dt" sz="half" idx="10"/>
          </p:nvPr>
        </p:nvSpPr>
        <p:spPr/>
        <p:txBody>
          <a:bodyPr/>
          <a:lstStyle/>
          <a:p>
            <a:fld id="{3DE1A858-6EB4-45B4-91B5-B42AE65E0DED}" type="datetimeFigureOut">
              <a:rPr lang="he-IL" smtClean="0"/>
              <a:t>ט"ו/חשון/תשפ"ב</a:t>
            </a:fld>
            <a:endParaRPr lang="he-IL"/>
          </a:p>
        </p:txBody>
      </p:sp>
      <p:sp>
        <p:nvSpPr>
          <p:cNvPr id="5" name="מציין מיקום של כותרת תחתונה 4">
            <a:extLst>
              <a:ext uri="{FF2B5EF4-FFF2-40B4-BE49-F238E27FC236}">
                <a16:creationId xmlns:a16="http://schemas.microsoft.com/office/drawing/2014/main" id="{E91AD434-5D37-4FE1-A6BC-E5A20003292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5E66E09-C153-47A8-8714-C12FCA6E142C}"/>
              </a:ext>
            </a:extLst>
          </p:cNvPr>
          <p:cNvSpPr>
            <a:spLocks noGrp="1"/>
          </p:cNvSpPr>
          <p:nvPr>
            <p:ph type="sldNum" sz="quarter" idx="12"/>
          </p:nvPr>
        </p:nvSpPr>
        <p:spPr/>
        <p:txBody>
          <a:bodyPr/>
          <a:lstStyle/>
          <a:p>
            <a:fld id="{4F2CD405-A1F6-4ECD-BEC8-1428C48E5692}" type="slidenum">
              <a:rPr lang="he-IL" smtClean="0"/>
              <a:t>‹#›</a:t>
            </a:fld>
            <a:endParaRPr lang="he-IL"/>
          </a:p>
        </p:txBody>
      </p:sp>
    </p:spTree>
    <p:extLst>
      <p:ext uri="{BB962C8B-B14F-4D97-AF65-F5344CB8AC3E}">
        <p14:creationId xmlns:p14="http://schemas.microsoft.com/office/powerpoint/2010/main" val="139086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E5F091E-2E22-4DE4-BD6A-3ED2FE2D964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724B281-F2F0-4E50-802A-C59B1E0D906D}"/>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B36E7DE1-098D-4BB9-93B9-DF095239206E}"/>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959E70C8-6AB2-4096-91D2-CA4D46E76101}"/>
              </a:ext>
            </a:extLst>
          </p:cNvPr>
          <p:cNvSpPr>
            <a:spLocks noGrp="1"/>
          </p:cNvSpPr>
          <p:nvPr>
            <p:ph type="dt" sz="half" idx="10"/>
          </p:nvPr>
        </p:nvSpPr>
        <p:spPr/>
        <p:txBody>
          <a:bodyPr/>
          <a:lstStyle/>
          <a:p>
            <a:fld id="{3DE1A858-6EB4-45B4-91B5-B42AE65E0DED}" type="datetimeFigureOut">
              <a:rPr lang="he-IL" smtClean="0"/>
              <a:t>ט"ו/חשון/תשפ"ב</a:t>
            </a:fld>
            <a:endParaRPr lang="he-IL"/>
          </a:p>
        </p:txBody>
      </p:sp>
      <p:sp>
        <p:nvSpPr>
          <p:cNvPr id="6" name="מציין מיקום של כותרת תחתונה 5">
            <a:extLst>
              <a:ext uri="{FF2B5EF4-FFF2-40B4-BE49-F238E27FC236}">
                <a16:creationId xmlns:a16="http://schemas.microsoft.com/office/drawing/2014/main" id="{049E45AA-1067-4F44-BA1D-C827616790D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8C5B10F-5AED-4A68-B8F1-68449DAB0527}"/>
              </a:ext>
            </a:extLst>
          </p:cNvPr>
          <p:cNvSpPr>
            <a:spLocks noGrp="1"/>
          </p:cNvSpPr>
          <p:nvPr>
            <p:ph type="sldNum" sz="quarter" idx="12"/>
          </p:nvPr>
        </p:nvSpPr>
        <p:spPr/>
        <p:txBody>
          <a:bodyPr/>
          <a:lstStyle/>
          <a:p>
            <a:fld id="{4F2CD405-A1F6-4ECD-BEC8-1428C48E5692}" type="slidenum">
              <a:rPr lang="he-IL" smtClean="0"/>
              <a:t>‹#›</a:t>
            </a:fld>
            <a:endParaRPr lang="he-IL"/>
          </a:p>
        </p:txBody>
      </p:sp>
    </p:spTree>
    <p:extLst>
      <p:ext uri="{BB962C8B-B14F-4D97-AF65-F5344CB8AC3E}">
        <p14:creationId xmlns:p14="http://schemas.microsoft.com/office/powerpoint/2010/main" val="23660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4CCB80-F39B-4765-A43C-459250EA2200}"/>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AB40742-E2A7-4C72-8137-C2C08E0DA6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FE0E0D49-7882-4320-AFB1-445424DCD907}"/>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1F39340E-7722-49DD-953F-5C1D96360B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7BC1E265-4B05-4725-8E06-2FDDB6069182}"/>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3E7A368C-F738-4F0E-A877-0C2DC820FFB4}"/>
              </a:ext>
            </a:extLst>
          </p:cNvPr>
          <p:cNvSpPr>
            <a:spLocks noGrp="1"/>
          </p:cNvSpPr>
          <p:nvPr>
            <p:ph type="dt" sz="half" idx="10"/>
          </p:nvPr>
        </p:nvSpPr>
        <p:spPr/>
        <p:txBody>
          <a:bodyPr/>
          <a:lstStyle/>
          <a:p>
            <a:fld id="{3DE1A858-6EB4-45B4-91B5-B42AE65E0DED}" type="datetimeFigureOut">
              <a:rPr lang="he-IL" smtClean="0"/>
              <a:t>ט"ו/חשון/תשפ"ב</a:t>
            </a:fld>
            <a:endParaRPr lang="he-IL"/>
          </a:p>
        </p:txBody>
      </p:sp>
      <p:sp>
        <p:nvSpPr>
          <p:cNvPr id="8" name="מציין מיקום של כותרת תחתונה 7">
            <a:extLst>
              <a:ext uri="{FF2B5EF4-FFF2-40B4-BE49-F238E27FC236}">
                <a16:creationId xmlns:a16="http://schemas.microsoft.com/office/drawing/2014/main" id="{4E75E76F-4DC2-4D50-9227-70C3A6698A96}"/>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1D322A6F-9C08-441D-A59F-072C7DE01EB8}"/>
              </a:ext>
            </a:extLst>
          </p:cNvPr>
          <p:cNvSpPr>
            <a:spLocks noGrp="1"/>
          </p:cNvSpPr>
          <p:nvPr>
            <p:ph type="sldNum" sz="quarter" idx="12"/>
          </p:nvPr>
        </p:nvSpPr>
        <p:spPr/>
        <p:txBody>
          <a:bodyPr/>
          <a:lstStyle/>
          <a:p>
            <a:fld id="{4F2CD405-A1F6-4ECD-BEC8-1428C48E5692}" type="slidenum">
              <a:rPr lang="he-IL" smtClean="0"/>
              <a:t>‹#›</a:t>
            </a:fld>
            <a:endParaRPr lang="he-IL"/>
          </a:p>
        </p:txBody>
      </p:sp>
    </p:spTree>
    <p:extLst>
      <p:ext uri="{BB962C8B-B14F-4D97-AF65-F5344CB8AC3E}">
        <p14:creationId xmlns:p14="http://schemas.microsoft.com/office/powerpoint/2010/main" val="228264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4F8EBD-4119-4631-819E-2FA08B27A1D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305D5598-5245-477D-B78A-4AED4E5051C2}"/>
              </a:ext>
            </a:extLst>
          </p:cNvPr>
          <p:cNvSpPr>
            <a:spLocks noGrp="1"/>
          </p:cNvSpPr>
          <p:nvPr>
            <p:ph type="dt" sz="half" idx="10"/>
          </p:nvPr>
        </p:nvSpPr>
        <p:spPr/>
        <p:txBody>
          <a:bodyPr/>
          <a:lstStyle/>
          <a:p>
            <a:fld id="{3DE1A858-6EB4-45B4-91B5-B42AE65E0DED}" type="datetimeFigureOut">
              <a:rPr lang="he-IL" smtClean="0"/>
              <a:t>ט"ו/חשון/תשפ"ב</a:t>
            </a:fld>
            <a:endParaRPr lang="he-IL"/>
          </a:p>
        </p:txBody>
      </p:sp>
      <p:sp>
        <p:nvSpPr>
          <p:cNvPr id="4" name="מציין מיקום של כותרת תחתונה 3">
            <a:extLst>
              <a:ext uri="{FF2B5EF4-FFF2-40B4-BE49-F238E27FC236}">
                <a16:creationId xmlns:a16="http://schemas.microsoft.com/office/drawing/2014/main" id="{133D406F-23E1-4324-BD22-BC4AA47BD775}"/>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5738D0DD-009B-47AE-B97E-E0D2D2F4C106}"/>
              </a:ext>
            </a:extLst>
          </p:cNvPr>
          <p:cNvSpPr>
            <a:spLocks noGrp="1"/>
          </p:cNvSpPr>
          <p:nvPr>
            <p:ph type="sldNum" sz="quarter" idx="12"/>
          </p:nvPr>
        </p:nvSpPr>
        <p:spPr/>
        <p:txBody>
          <a:bodyPr/>
          <a:lstStyle/>
          <a:p>
            <a:fld id="{4F2CD405-A1F6-4ECD-BEC8-1428C48E5692}" type="slidenum">
              <a:rPr lang="he-IL" smtClean="0"/>
              <a:t>‹#›</a:t>
            </a:fld>
            <a:endParaRPr lang="he-IL"/>
          </a:p>
        </p:txBody>
      </p:sp>
    </p:spTree>
    <p:extLst>
      <p:ext uri="{BB962C8B-B14F-4D97-AF65-F5344CB8AC3E}">
        <p14:creationId xmlns:p14="http://schemas.microsoft.com/office/powerpoint/2010/main" val="196598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8C3A635F-FA3B-4EE7-B97D-C26E61BCB840}"/>
              </a:ext>
            </a:extLst>
          </p:cNvPr>
          <p:cNvSpPr>
            <a:spLocks noGrp="1"/>
          </p:cNvSpPr>
          <p:nvPr>
            <p:ph type="dt" sz="half" idx="10"/>
          </p:nvPr>
        </p:nvSpPr>
        <p:spPr/>
        <p:txBody>
          <a:bodyPr/>
          <a:lstStyle/>
          <a:p>
            <a:fld id="{3DE1A858-6EB4-45B4-91B5-B42AE65E0DED}" type="datetimeFigureOut">
              <a:rPr lang="he-IL" smtClean="0"/>
              <a:t>ט"ו/חשון/תשפ"ב</a:t>
            </a:fld>
            <a:endParaRPr lang="he-IL"/>
          </a:p>
        </p:txBody>
      </p:sp>
      <p:sp>
        <p:nvSpPr>
          <p:cNvPr id="3" name="מציין מיקום של כותרת תחתונה 2">
            <a:extLst>
              <a:ext uri="{FF2B5EF4-FFF2-40B4-BE49-F238E27FC236}">
                <a16:creationId xmlns:a16="http://schemas.microsoft.com/office/drawing/2014/main" id="{BC6D2C4F-4B96-4402-8684-57AB0CF3C9F8}"/>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BC8C9E1B-8D9B-4A85-8DCB-61DD96368D6F}"/>
              </a:ext>
            </a:extLst>
          </p:cNvPr>
          <p:cNvSpPr>
            <a:spLocks noGrp="1"/>
          </p:cNvSpPr>
          <p:nvPr>
            <p:ph type="sldNum" sz="quarter" idx="12"/>
          </p:nvPr>
        </p:nvSpPr>
        <p:spPr/>
        <p:txBody>
          <a:bodyPr/>
          <a:lstStyle/>
          <a:p>
            <a:fld id="{4F2CD405-A1F6-4ECD-BEC8-1428C48E5692}" type="slidenum">
              <a:rPr lang="he-IL" smtClean="0"/>
              <a:t>‹#›</a:t>
            </a:fld>
            <a:endParaRPr lang="he-IL"/>
          </a:p>
        </p:txBody>
      </p:sp>
    </p:spTree>
    <p:extLst>
      <p:ext uri="{BB962C8B-B14F-4D97-AF65-F5344CB8AC3E}">
        <p14:creationId xmlns:p14="http://schemas.microsoft.com/office/powerpoint/2010/main" val="193983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3BB05B-A633-455B-96F0-E9FCF604E32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0D878F0-CFAD-47C9-8C5A-08A4ED1BFB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EF9D1880-5A95-4E41-A020-7C892A81B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3589036-185F-4D88-BFD1-76DE8DAC97B3}"/>
              </a:ext>
            </a:extLst>
          </p:cNvPr>
          <p:cNvSpPr>
            <a:spLocks noGrp="1"/>
          </p:cNvSpPr>
          <p:nvPr>
            <p:ph type="dt" sz="half" idx="10"/>
          </p:nvPr>
        </p:nvSpPr>
        <p:spPr/>
        <p:txBody>
          <a:bodyPr/>
          <a:lstStyle/>
          <a:p>
            <a:fld id="{3DE1A858-6EB4-45B4-91B5-B42AE65E0DED}" type="datetimeFigureOut">
              <a:rPr lang="he-IL" smtClean="0"/>
              <a:t>ט"ו/חשון/תשפ"ב</a:t>
            </a:fld>
            <a:endParaRPr lang="he-IL"/>
          </a:p>
        </p:txBody>
      </p:sp>
      <p:sp>
        <p:nvSpPr>
          <p:cNvPr id="6" name="מציין מיקום של כותרת תחתונה 5">
            <a:extLst>
              <a:ext uri="{FF2B5EF4-FFF2-40B4-BE49-F238E27FC236}">
                <a16:creationId xmlns:a16="http://schemas.microsoft.com/office/drawing/2014/main" id="{083A2188-17A4-413F-97C2-BAEFB02E7F2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AEF6A92-52AA-46A7-BD8F-74C89D395E22}"/>
              </a:ext>
            </a:extLst>
          </p:cNvPr>
          <p:cNvSpPr>
            <a:spLocks noGrp="1"/>
          </p:cNvSpPr>
          <p:nvPr>
            <p:ph type="sldNum" sz="quarter" idx="12"/>
          </p:nvPr>
        </p:nvSpPr>
        <p:spPr/>
        <p:txBody>
          <a:bodyPr/>
          <a:lstStyle/>
          <a:p>
            <a:fld id="{4F2CD405-A1F6-4ECD-BEC8-1428C48E5692}" type="slidenum">
              <a:rPr lang="he-IL" smtClean="0"/>
              <a:t>‹#›</a:t>
            </a:fld>
            <a:endParaRPr lang="he-IL"/>
          </a:p>
        </p:txBody>
      </p:sp>
    </p:spTree>
    <p:extLst>
      <p:ext uri="{BB962C8B-B14F-4D97-AF65-F5344CB8AC3E}">
        <p14:creationId xmlns:p14="http://schemas.microsoft.com/office/powerpoint/2010/main" val="261613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FA41508-AA50-4E42-9C18-C63EF65960C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03008002-69DC-4FEE-8F2E-8B1CAAAEBE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001D77F-4ABE-44E7-B5A7-BD0180B41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A68F77F-8C44-4B3C-AD82-C2456ED4DE9C}"/>
              </a:ext>
            </a:extLst>
          </p:cNvPr>
          <p:cNvSpPr>
            <a:spLocks noGrp="1"/>
          </p:cNvSpPr>
          <p:nvPr>
            <p:ph type="dt" sz="half" idx="10"/>
          </p:nvPr>
        </p:nvSpPr>
        <p:spPr/>
        <p:txBody>
          <a:bodyPr/>
          <a:lstStyle/>
          <a:p>
            <a:fld id="{3DE1A858-6EB4-45B4-91B5-B42AE65E0DED}" type="datetimeFigureOut">
              <a:rPr lang="he-IL" smtClean="0"/>
              <a:t>ט"ו/חשון/תשפ"ב</a:t>
            </a:fld>
            <a:endParaRPr lang="he-IL"/>
          </a:p>
        </p:txBody>
      </p:sp>
      <p:sp>
        <p:nvSpPr>
          <p:cNvPr id="6" name="מציין מיקום של כותרת תחתונה 5">
            <a:extLst>
              <a:ext uri="{FF2B5EF4-FFF2-40B4-BE49-F238E27FC236}">
                <a16:creationId xmlns:a16="http://schemas.microsoft.com/office/drawing/2014/main" id="{B9D92B78-0537-44E4-BB10-1D2DB7A8114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0F9D071-DB9C-48B2-92C6-2CDACBBDF755}"/>
              </a:ext>
            </a:extLst>
          </p:cNvPr>
          <p:cNvSpPr>
            <a:spLocks noGrp="1"/>
          </p:cNvSpPr>
          <p:nvPr>
            <p:ph type="sldNum" sz="quarter" idx="12"/>
          </p:nvPr>
        </p:nvSpPr>
        <p:spPr/>
        <p:txBody>
          <a:bodyPr/>
          <a:lstStyle/>
          <a:p>
            <a:fld id="{4F2CD405-A1F6-4ECD-BEC8-1428C48E5692}" type="slidenum">
              <a:rPr lang="he-IL" smtClean="0"/>
              <a:t>‹#›</a:t>
            </a:fld>
            <a:endParaRPr lang="he-IL"/>
          </a:p>
        </p:txBody>
      </p:sp>
    </p:spTree>
    <p:extLst>
      <p:ext uri="{BB962C8B-B14F-4D97-AF65-F5344CB8AC3E}">
        <p14:creationId xmlns:p14="http://schemas.microsoft.com/office/powerpoint/2010/main" val="36198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E454CE67-43F9-453C-8B1E-D74821116F0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D1292A9-9726-4719-8350-F7BF955F231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EF51A30-09E1-40CF-B556-CDB8FE2C8706}"/>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DE1A858-6EB4-45B4-91B5-B42AE65E0DED}" type="datetimeFigureOut">
              <a:rPr lang="he-IL" smtClean="0"/>
              <a:t>ט"ו/חשון/תשפ"ב</a:t>
            </a:fld>
            <a:endParaRPr lang="he-IL"/>
          </a:p>
        </p:txBody>
      </p:sp>
      <p:sp>
        <p:nvSpPr>
          <p:cNvPr id="5" name="מציין מיקום של כותרת תחתונה 4">
            <a:extLst>
              <a:ext uri="{FF2B5EF4-FFF2-40B4-BE49-F238E27FC236}">
                <a16:creationId xmlns:a16="http://schemas.microsoft.com/office/drawing/2014/main" id="{AF073C0B-4F6F-4D37-9EE1-956FC7712D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EB118E33-AB5B-43A4-86B2-341BC5901D8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F2CD405-A1F6-4ECD-BEC8-1428C48E5692}" type="slidenum">
              <a:rPr lang="he-IL" smtClean="0"/>
              <a:t>‹#›</a:t>
            </a:fld>
            <a:endParaRPr lang="he-IL"/>
          </a:p>
        </p:txBody>
      </p:sp>
    </p:spTree>
    <p:extLst>
      <p:ext uri="{BB962C8B-B14F-4D97-AF65-F5344CB8AC3E}">
        <p14:creationId xmlns:p14="http://schemas.microsoft.com/office/powerpoint/2010/main" val="746203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1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7.png"/><Relationship Id="rId17" Type="http://schemas.openxmlformats.org/officeDocument/2006/relationships/slide" Target="slide12.xml"/><Relationship Id="rId2" Type="http://schemas.openxmlformats.org/officeDocument/2006/relationships/image" Target="../media/image1.jpeg"/><Relationship Id="rId16"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slide" Target="slide13.xml"/><Relationship Id="rId5" Type="http://schemas.microsoft.com/office/2007/relationships/hdphoto" Target="../media/hdphoto1.wdp"/><Relationship Id="rId15" Type="http://schemas.openxmlformats.org/officeDocument/2006/relationships/slide" Target="slide14.xml"/><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hyperlink" Target="https://learningapps.org/watch?v=peyfme1wj20"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mako.co.il/pzm-magazine/Article-e4f7ebe2595f141006.htm" TargetMode="External"/><Relationship Id="rId7" Type="http://schemas.openxmlformats.org/officeDocument/2006/relationships/hyperlink" Target="https://www.20il.co.il/7-%D7%A9%D7%A0%D7%99%D7%9D-%D7%9C%D7%90%D7%97%D7%A8-%D7%A4%D7%A6%D7%99%D7%A2%D7%AA%D7%95-%D7%94%D7%A7%D7%A9%D7%94-%D7%96%D7%99%D7%95-%D7%A9%D7%99%D7%9C%D7%95%D7%9F-%D7%A4%D7%95%D7%AA%D7%97-%D7%90/" TargetMode="External"/><Relationship Id="rId2" Type="http://schemas.openxmlformats.org/officeDocument/2006/relationships/image" Target="../media/image9.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2.png"/><Relationship Id="rId4" Type="http://schemas.openxmlformats.org/officeDocument/2006/relationships/slide" Target="slide6.xml"/><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6.xml"/><Relationship Id="rId7" Type="http://schemas.openxmlformats.org/officeDocument/2006/relationships/hyperlink" Target="https://www.makorrishon.co.il/nrg/online/archive/ART18/729.html" TargetMode="Externa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hyperlink" Target="https://www.facebook.com/watch/?v=1345134645514702" TargetMode="External"/><Relationship Id="rId5" Type="http://schemas.microsoft.com/office/2007/relationships/hdphoto" Target="../media/hdphoto5.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www.online-stopwatch.com/random-name-pickers/magic-hat-name-picker/?r=oCIU6XgIhb" TargetMode="External"/><Relationship Id="rId7" Type="http://schemas.microsoft.com/office/2007/relationships/hdphoto" Target="../media/hdphoto5.wdp"/><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slide" Target="slide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h6PaXslk2wA" TargetMode="External"/><Relationship Id="rId13" Type="http://schemas.openxmlformats.org/officeDocument/2006/relationships/image" Target="../media/image28.png"/><Relationship Id="rId3" Type="http://schemas.openxmlformats.org/officeDocument/2006/relationships/slide" Target="slide1.xml"/><Relationship Id="rId7" Type="http://schemas.openxmlformats.org/officeDocument/2006/relationships/image" Target="../media/image25.png"/><Relationship Id="rId12" Type="http://schemas.openxmlformats.org/officeDocument/2006/relationships/hyperlink" Target="https://www.youtube.com/watch?v=D6XJhSCPpzI" TargetMode="External"/><Relationship Id="rId17" Type="http://schemas.openxmlformats.org/officeDocument/2006/relationships/image" Target="../media/image30.png"/><Relationship Id="rId2" Type="http://schemas.openxmlformats.org/officeDocument/2006/relationships/image" Target="../media/image9.jpeg"/><Relationship Id="rId16" Type="http://schemas.openxmlformats.org/officeDocument/2006/relationships/hyperlink" Target="https://www.youtube.com/watch?v=fpoiw2yTn-w" TargetMode="External"/><Relationship Id="rId1" Type="http://schemas.openxmlformats.org/officeDocument/2006/relationships/slideLayout" Target="../slideLayouts/slideLayout7.xml"/><Relationship Id="rId6" Type="http://schemas.openxmlformats.org/officeDocument/2006/relationships/hyperlink" Target="https://www.youtube.com/watch?v=81X0vHxxOCg" TargetMode="External"/><Relationship Id="rId11" Type="http://schemas.openxmlformats.org/officeDocument/2006/relationships/image" Target="../media/image27.png"/><Relationship Id="rId5" Type="http://schemas.microsoft.com/office/2007/relationships/hdphoto" Target="../media/hdphoto5.wdp"/><Relationship Id="rId15" Type="http://schemas.openxmlformats.org/officeDocument/2006/relationships/image" Target="../media/image29.png"/><Relationship Id="rId10" Type="http://schemas.openxmlformats.org/officeDocument/2006/relationships/hyperlink" Target="https://www.youtube.com/watch?v=axoPNmyyXeo" TargetMode="External"/><Relationship Id="rId4" Type="http://schemas.openxmlformats.org/officeDocument/2006/relationships/image" Target="../media/image12.png"/><Relationship Id="rId9" Type="http://schemas.openxmlformats.org/officeDocument/2006/relationships/image" Target="../media/image26.png"/><Relationship Id="rId14" Type="http://schemas.openxmlformats.org/officeDocument/2006/relationships/hyperlink" Target="https://www.youtube.com/watch?v=jLSgLSJKwqU"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5.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5.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2.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xml"/><Relationship Id="rId3" Type="http://schemas.microsoft.com/office/2007/relationships/hdphoto" Target="../media/hdphoto5.wdp"/><Relationship Id="rId7" Type="http://schemas.openxmlformats.org/officeDocument/2006/relationships/slide" Target="slide12.xml"/><Relationship Id="rId12"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image" Target="../media/image15.png"/><Relationship Id="rId5" Type="http://schemas.openxmlformats.org/officeDocument/2006/relationships/hyperlink" Target="https://learningapps.org/watch?v=peyfme1wj20" TargetMode="External"/><Relationship Id="rId10" Type="http://schemas.openxmlformats.org/officeDocument/2006/relationships/hyperlink" Target="https://publicdomainvectors.org/he/search/%D7%A4%D7%A8%D7%97/2" TargetMode="External"/><Relationship Id="rId4" Type="http://schemas.openxmlformats.org/officeDocument/2006/relationships/image" Target="../media/image9.jpeg"/><Relationship Id="rId9" Type="http://schemas.openxmlformats.org/officeDocument/2006/relationships/slide" Target="slide14.xml"/></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hyperlink" Target="https://he.wikipedia.org/wiki/%D7%93%D7%95%D7%93_%D7%A9%D7%99%D7%A8%D7%96%D7%99#/media/%D7%A7%D7%95%D7%91%D7%A5:%D7%93%D7%95%D7%93_%D7%A9%D7%99%D7%A8%D7%96%D7%99.jpg" TargetMode="External"/><Relationship Id="rId3" Type="http://schemas.openxmlformats.org/officeDocument/2006/relationships/slide" Target="slide1.xml"/><Relationship Id="rId7" Type="http://schemas.openxmlformats.org/officeDocument/2006/relationships/image" Target="../media/image16.png"/><Relationship Id="rId12" Type="http://schemas.microsoft.com/office/2007/relationships/hdphoto" Target="../media/hdphoto7.wdp"/><Relationship Id="rId2" Type="http://schemas.openxmlformats.org/officeDocument/2006/relationships/image" Target="../media/image9.jpe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image" Target="../media/image18.png"/><Relationship Id="rId5" Type="http://schemas.microsoft.com/office/2007/relationships/hdphoto" Target="../media/hdphoto5.wdp"/><Relationship Id="rId15" Type="http://schemas.openxmlformats.org/officeDocument/2006/relationships/image" Target="../media/image19.png"/><Relationship Id="rId10" Type="http://schemas.openxmlformats.org/officeDocument/2006/relationships/slide" Target="slide8.xml"/><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makorrishon.co.il/nrg/online/1/ART1/913/505.html" TargetMode="External"/><Relationship Id="rId7" Type="http://schemas.openxmlformats.org/officeDocument/2006/relationships/hyperlink" Target="https://103fm.maariv.co.il/programs/media.aspx?ZrqvnVq=HKMJHH&amp;c41t4nzVQ=FGM" TargetMode="External"/><Relationship Id="rId2" Type="http://schemas.openxmlformats.org/officeDocument/2006/relationships/image" Target="../media/image9.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2.png"/><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hyperlink" Target="https://he.wikipedia.org/wiki/%D7%93%D7%95%D7%93_%D7%A9%D7%99%D7%A8%D7%96%D7%99#/media/%D7%A7%D7%95%D7%91%D7%A5:%D7%93%D7%95%D7%93_%D7%A9%D7%99%D7%A8%D7%96%D7%99.jpg" TargetMode="External"/><Relationship Id="rId3" Type="http://schemas.openxmlformats.org/officeDocument/2006/relationships/hyperlink" Target="https://www.ynet.co.il/articles/0,7340,L-5504720,00.html" TargetMode="External"/><Relationship Id="rId7" Type="http://schemas.openxmlformats.org/officeDocument/2006/relationships/hyperlink" Target="https://www.youtube.com/watch?v=nOs_L5d2dbM&amp;feature=emb_logo" TargetMode="External"/><Relationship Id="rId2" Type="http://schemas.openxmlformats.org/officeDocument/2006/relationships/image" Target="../media/image9.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2.png"/><Relationship Id="rId4" Type="http://schemas.openxmlformats.org/officeDocument/2006/relationships/slide" Target="slide6.xml"/><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mako.co.il/good-news-social/Article-8c8b13803d98161006.htm" TargetMode="External"/><Relationship Id="rId7" Type="http://schemas.openxmlformats.org/officeDocument/2006/relationships/hyperlink" Target="https://www.youtube.com/watch?v=g5VoK8dTYxA" TargetMode="External"/><Relationship Id="rId2" Type="http://schemas.openxmlformats.org/officeDocument/2006/relationships/image" Target="../media/image9.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2.png"/><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04297F58-9C2E-47BE-8DA8-90DEBF1C2B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91" y="-3741"/>
            <a:ext cx="12189468" cy="6858000"/>
          </a:xfrm>
          <a:prstGeom prst="rect">
            <a:avLst/>
          </a:prstGeom>
        </p:spPr>
      </p:pic>
      <p:pic>
        <p:nvPicPr>
          <p:cNvPr id="3074" name="Picture 2" descr="הספסל בצבע ירוק">
            <a:extLst>
              <a:ext uri="{FF2B5EF4-FFF2-40B4-BE49-F238E27FC236}">
                <a16:creationId xmlns:a16="http://schemas.microsoft.com/office/drawing/2014/main" id="{04DEB8C1-AFB7-412A-9CC7-5762A03B7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5063" y="4347700"/>
            <a:ext cx="285750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סלעים טבעיים Archives - סנפירים">
            <a:extLst>
              <a:ext uri="{FF2B5EF4-FFF2-40B4-BE49-F238E27FC236}">
                <a16:creationId xmlns:a16="http://schemas.microsoft.com/office/drawing/2014/main" id="{C30D0727-2A98-4163-9CC9-3968B77DEEF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8667" l="0" r="89778"/>
                    </a14:imgEffect>
                  </a14:imgLayer>
                </a14:imgProps>
              </a:ext>
              <a:ext uri="{28A0092B-C50C-407E-A947-70E740481C1C}">
                <a14:useLocalDpi xmlns:a14="http://schemas.microsoft.com/office/drawing/2010/main" val="0"/>
              </a:ext>
            </a:extLst>
          </a:blip>
          <a:srcRect/>
          <a:stretch>
            <a:fillRect/>
          </a:stretch>
        </p:blipFill>
        <p:spPr bwMode="auto">
          <a:xfrm rot="238411">
            <a:off x="3402715" y="2761760"/>
            <a:ext cx="3240673" cy="3240673"/>
          </a:xfrm>
          <a:prstGeom prst="rect">
            <a:avLst/>
          </a:prstGeom>
          <a:noFill/>
          <a:extLst>
            <a:ext uri="{909E8E84-426E-40DD-AFC4-6F175D3DCCD1}">
              <a14:hiddenFill xmlns:a14="http://schemas.microsoft.com/office/drawing/2010/main">
                <a:solidFill>
                  <a:srgbClr val="FFFFFF"/>
                </a:solidFill>
              </a14:hiddenFill>
            </a:ext>
          </a:extLst>
        </p:spPr>
      </p:pic>
      <p:sp>
        <p:nvSpPr>
          <p:cNvPr id="14" name="תיבת טקסט 13">
            <a:extLst>
              <a:ext uri="{FF2B5EF4-FFF2-40B4-BE49-F238E27FC236}">
                <a16:creationId xmlns:a16="http://schemas.microsoft.com/office/drawing/2014/main" id="{387DF94A-1D7B-4345-B60B-1B5F97750982}"/>
              </a:ext>
            </a:extLst>
          </p:cNvPr>
          <p:cNvSpPr txBox="1"/>
          <p:nvPr/>
        </p:nvSpPr>
        <p:spPr>
          <a:xfrm>
            <a:off x="3771677" y="4129305"/>
            <a:ext cx="1911101" cy="923330"/>
          </a:xfrm>
          <a:prstGeom prst="rect">
            <a:avLst/>
          </a:prstGeom>
          <a:noFill/>
        </p:spPr>
        <p:txBody>
          <a:bodyPr wrap="none" rtlCol="1">
            <a:spAutoFit/>
          </a:bodyPr>
          <a:lstStyle/>
          <a:p>
            <a:pPr algn="ctr"/>
            <a:r>
              <a:rPr lang="he-IL" dirty="0">
                <a:solidFill>
                  <a:srgbClr val="FFC000"/>
                </a:solidFill>
                <a:latin typeface="Comix No2 CLM" panose="02000803000000000000" pitchFamily="2" charset="-79"/>
                <a:cs typeface="Comix No2 CLM" panose="02000803000000000000" pitchFamily="2" charset="-79"/>
              </a:rPr>
              <a:t>לפצועים באשר הם</a:t>
            </a:r>
          </a:p>
          <a:p>
            <a:pPr algn="ctr"/>
            <a:r>
              <a:rPr lang="he-IL" dirty="0">
                <a:solidFill>
                  <a:srgbClr val="FFC000"/>
                </a:solidFill>
                <a:latin typeface="Comix No2 CLM" panose="02000803000000000000" pitchFamily="2" charset="-79"/>
                <a:cs typeface="Comix No2 CLM" panose="02000803000000000000" pitchFamily="2" charset="-79"/>
              </a:rPr>
              <a:t>שבזכות עוז רוחם</a:t>
            </a:r>
          </a:p>
          <a:p>
            <a:pPr algn="ctr"/>
            <a:r>
              <a:rPr lang="he-IL" dirty="0">
                <a:solidFill>
                  <a:srgbClr val="FFC000"/>
                </a:solidFill>
                <a:latin typeface="Comix No2 CLM" panose="02000803000000000000" pitchFamily="2" charset="-79"/>
                <a:cs typeface="Comix No2 CLM" panose="02000803000000000000" pitchFamily="2" charset="-79"/>
              </a:rPr>
              <a:t>אנחנו כאן</a:t>
            </a:r>
          </a:p>
        </p:txBody>
      </p:sp>
      <p:pic>
        <p:nvPicPr>
          <p:cNvPr id="16" name="Picture 4" descr="של&quot;ח - שדה לאום חברה, שיעור לחיים">
            <a:extLst>
              <a:ext uri="{FF2B5EF4-FFF2-40B4-BE49-F238E27FC236}">
                <a16:creationId xmlns:a16="http://schemas.microsoft.com/office/drawing/2014/main" id="{8B17D592-63B1-42EC-AFBD-83AE8344DA6B}"/>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a:stretch/>
        </p:blipFill>
        <p:spPr bwMode="auto">
          <a:xfrm>
            <a:off x="3398291" y="5052635"/>
            <a:ext cx="656948" cy="316578"/>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10" name="תיבת טקסט 9">
            <a:extLst>
              <a:ext uri="{FF2B5EF4-FFF2-40B4-BE49-F238E27FC236}">
                <a16:creationId xmlns:a16="http://schemas.microsoft.com/office/drawing/2014/main" id="{9951BAB5-3F64-43A7-952F-DB0EFEEBD08D}"/>
              </a:ext>
            </a:extLst>
          </p:cNvPr>
          <p:cNvSpPr txBox="1"/>
          <p:nvPr/>
        </p:nvSpPr>
        <p:spPr>
          <a:xfrm>
            <a:off x="3974729" y="118143"/>
            <a:ext cx="3607078" cy="707886"/>
          </a:xfrm>
          <a:prstGeom prst="rect">
            <a:avLst/>
          </a:prstGeom>
          <a:noFill/>
        </p:spPr>
        <p:txBody>
          <a:bodyPr wrap="none" rtlCol="1">
            <a:spAutoFit/>
          </a:bodyPr>
          <a:lstStyle/>
          <a:p>
            <a:r>
              <a:rPr lang="he-IL" sz="4000" dirty="0">
                <a:solidFill>
                  <a:srgbClr val="002060"/>
                </a:solidFill>
                <a:latin typeface="Comix No2 CLM" panose="02000803000000000000" pitchFamily="2" charset="-79"/>
                <a:cs typeface="Comix No2 CLM" panose="02000803000000000000" pitchFamily="2" charset="-79"/>
              </a:rPr>
              <a:t>צועדים ומצדיעים</a:t>
            </a:r>
          </a:p>
        </p:txBody>
      </p:sp>
      <p:grpSp>
        <p:nvGrpSpPr>
          <p:cNvPr id="23" name="קבוצה 22">
            <a:extLst>
              <a:ext uri="{FF2B5EF4-FFF2-40B4-BE49-F238E27FC236}">
                <a16:creationId xmlns:a16="http://schemas.microsoft.com/office/drawing/2014/main" id="{D2FBA6D0-204F-4A9A-8573-15D48ADE4B16}"/>
              </a:ext>
            </a:extLst>
          </p:cNvPr>
          <p:cNvGrpSpPr/>
          <p:nvPr/>
        </p:nvGrpSpPr>
        <p:grpSpPr>
          <a:xfrm>
            <a:off x="283059" y="976544"/>
            <a:ext cx="1891969" cy="3087606"/>
            <a:chOff x="4785064" y="1148339"/>
            <a:chExt cx="1491446" cy="2686814"/>
          </a:xfrm>
        </p:grpSpPr>
        <p:cxnSp>
          <p:nvCxnSpPr>
            <p:cNvPr id="24" name="מחבר ישר 23">
              <a:extLst>
                <a:ext uri="{FF2B5EF4-FFF2-40B4-BE49-F238E27FC236}">
                  <a16:creationId xmlns:a16="http://schemas.microsoft.com/office/drawing/2014/main" id="{26B067CE-D61F-4E59-8253-E8D065F60204}"/>
                </a:ext>
              </a:extLst>
            </p:cNvPr>
            <p:cNvCxnSpPr/>
            <p:nvPr/>
          </p:nvCxnSpPr>
          <p:spPr>
            <a:xfrm>
              <a:off x="4785064" y="1225118"/>
              <a:ext cx="0" cy="2610035"/>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25" name="תמונה 24">
              <a:extLst>
                <a:ext uri="{FF2B5EF4-FFF2-40B4-BE49-F238E27FC236}">
                  <a16:creationId xmlns:a16="http://schemas.microsoft.com/office/drawing/2014/main" id="{5AE51B04-EDBE-4882-9F2D-9074370E97A1}"/>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0" b="99517" l="0" r="100000">
                          <a14:foregroundMark x1="38174" y1="19807" x2="38174" y2="19807"/>
                          <a14:foregroundMark x1="66390" y1="52174" x2="66390" y2="52174"/>
                          <a14:foregroundMark x1="53942" y1="53140" x2="53942" y2="53140"/>
                          <a14:foregroundMark x1="28216" y1="52174" x2="28216" y2="52174"/>
                          <a14:foregroundMark x1="2905" y1="23188" x2="2905" y2="23188"/>
                          <a14:foregroundMark x1="4564" y1="51691" x2="4564" y2="51691"/>
                          <a14:foregroundMark x1="12448" y1="63285" x2="13693" y2="63285"/>
                          <a14:foregroundMark x1="34025" y1="75845" x2="34025" y2="75845"/>
                          <a14:foregroundMark x1="95436" y1="71498" x2="95436" y2="71498"/>
                          <a14:foregroundMark x1="96266" y1="35749" x2="96266" y2="35749"/>
                          <a14:foregroundMark x1="89212" y1="48792" x2="89212" y2="48792"/>
                          <a14:foregroundMark x1="76349" y1="35749" x2="76349" y2="35749"/>
                          <a14:foregroundMark x1="76349" y1="35266" x2="76349" y2="35266"/>
                          <a14:foregroundMark x1="76349" y1="38164" x2="77593" y2="40097"/>
                          <a14:foregroundMark x1="46473" y1="36715" x2="46473" y2="36715"/>
                          <a14:foregroundMark x1="46058" y1="36715" x2="40664" y2="39130"/>
                          <a14:foregroundMark x1="31535" y1="43478" x2="31535" y2="43478"/>
                          <a14:foregroundMark x1="28631" y1="41546" x2="25726" y2="38164"/>
                          <a14:foregroundMark x1="21577" y1="35266" x2="18257" y2="33333"/>
                          <a14:foregroundMark x1="14108" y1="30918" x2="12863" y2="28502"/>
                          <a14:foregroundMark x1="9959" y1="22222" x2="11618" y2="22222"/>
                          <a14:foregroundMark x1="31120" y1="27536" x2="31120" y2="27536"/>
                          <a14:foregroundMark x1="1660" y1="78261" x2="1660" y2="78261"/>
                          <a14:foregroundMark x1="15768" y1="80676" x2="17012" y2="79710"/>
                          <a14:foregroundMark x1="51867" y1="26087" x2="51867" y2="26087"/>
                          <a14:foregroundMark x1="48133" y1="76812" x2="48963" y2="76329"/>
                          <a14:foregroundMark x1="66805" y1="72947" x2="66805" y2="72947"/>
                          <a14:foregroundMark x1="80083" y1="73913" x2="80083" y2="73913"/>
                          <a14:foregroundMark x1="84647" y1="30918" x2="84647" y2="30918"/>
                          <a14:foregroundMark x1="70124" y1="33333" x2="70124" y2="33333"/>
                          <a14:foregroundMark x1="61826" y1="29952" x2="61826" y2="29952"/>
                          <a14:foregroundMark x1="97925" y1="68599" x2="97925" y2="68599"/>
                          <a14:foregroundMark x1="98755" y1="43478" x2="98755" y2="43478"/>
                          <a14:foregroundMark x1="98755" y1="37681" x2="98755" y2="37681"/>
                          <a14:foregroundMark x1="90041" y1="62319" x2="90041" y2="62319"/>
                          <a14:foregroundMark x1="90041" y1="61836" x2="90041" y2="61836"/>
                          <a14:foregroundMark x1="68465" y1="47826" x2="68465" y2="47826"/>
                          <a14:foregroundMark x1="64730" y1="40580" x2="64730" y2="40580"/>
                          <a14:foregroundMark x1="54772" y1="39614" x2="54772" y2="39614"/>
                          <a14:foregroundMark x1="59336" y1="53140" x2="59336" y2="53140"/>
                          <a14:foregroundMark x1="46058" y1="52174" x2="46058" y2="52174"/>
                          <a14:foregroundMark x1="49378" y1="52174" x2="49378" y2="52174"/>
                          <a14:foregroundMark x1="49793" y1="51208" x2="49793" y2="51208"/>
                          <a14:foregroundMark x1="48133" y1="43961" x2="48133" y2="43961"/>
                          <a14:foregroundMark x1="46058" y1="42995" x2="46058" y2="42995"/>
                          <a14:foregroundMark x1="39004" y1="50725" x2="38589" y2="52174"/>
                          <a14:foregroundMark x1="36515" y1="55556" x2="29876" y2="59903"/>
                          <a14:foregroundMark x1="25726" y1="60386" x2="23237" y2="61353"/>
                          <a14:foregroundMark x1="16598" y1="60870" x2="15353" y2="59420"/>
                          <a14:foregroundMark x1="830" y1="40580" x2="830" y2="40580"/>
                          <a14:foregroundMark x1="830" y1="25604" x2="830" y2="25604"/>
                          <a14:foregroundMark x1="830" y1="71498" x2="830" y2="71498"/>
                          <a14:foregroundMark x1="415" y1="60870" x2="415" y2="59903"/>
                          <a14:foregroundMark x1="8299" y1="46860" x2="8299" y2="46860"/>
                          <a14:foregroundMark x1="8714" y1="46860" x2="9959" y2="46860"/>
                          <a14:foregroundMark x1="21577" y1="67633" x2="21577" y2="67633"/>
                          <a14:foregroundMark x1="21577" y1="67633" x2="22407" y2="69082"/>
                          <a14:foregroundMark x1="22822" y1="69082" x2="22822" y2="69082"/>
                          <a14:foregroundMark x1="25311" y1="68599" x2="26971" y2="67633"/>
                          <a14:foregroundMark x1="27386" y1="67150" x2="29461" y2="66667"/>
                          <a14:foregroundMark x1="31120" y1="66184" x2="32780" y2="64251"/>
                          <a14:foregroundMark x1="33195" y1="63768" x2="35270" y2="62802"/>
                          <a14:foregroundMark x1="36515" y1="63768" x2="37759" y2="65217"/>
                          <a14:foregroundMark x1="41494" y1="67150" x2="41494" y2="67150"/>
                          <a14:foregroundMark x1="43154" y1="68599" x2="46473" y2="72947"/>
                          <a14:foregroundMark x1="48133" y1="68599" x2="48133" y2="68599"/>
                          <a14:foregroundMark x1="15768" y1="66667" x2="15768" y2="66667"/>
                          <a14:foregroundMark x1="10788" y1="56522" x2="11203" y2="53140"/>
                          <a14:foregroundMark x1="12033" y1="51691" x2="13278" y2="49758"/>
                          <a14:foregroundMark x1="13693" y1="48309" x2="13693" y2="48309"/>
                          <a14:foregroundMark x1="4979" y1="35266" x2="4979" y2="35266"/>
                          <a14:foregroundMark x1="4149" y1="42029" x2="4149" y2="42029"/>
                          <a14:foregroundMark x1="4149" y1="53140" x2="4149" y2="53140"/>
                          <a14:foregroundMark x1="4149" y1="65700" x2="4149" y2="65700"/>
                          <a14:foregroundMark x1="2905" y1="56522" x2="2905" y2="56522"/>
                          <a14:foregroundMark x1="2075" y1="47343" x2="2075" y2="47343"/>
                          <a14:foregroundMark x1="1245" y1="45411" x2="1245" y2="45411"/>
                          <a14:foregroundMark x1="3320" y1="54106" x2="3320" y2="54106"/>
                          <a14:foregroundMark x1="68050" y1="66667" x2="68050" y2="66667"/>
                          <a14:foregroundMark x1="62656" y1="68116" x2="62656" y2="68116"/>
                          <a14:foregroundMark x1="71784" y1="66667" x2="71784" y2="66667"/>
                          <a14:foregroundMark x1="75934" y1="64734" x2="75934" y2="64734"/>
                          <a14:foregroundMark x1="77178" y1="62319" x2="77178" y2="62319"/>
                          <a14:foregroundMark x1="78008" y1="57971" x2="78423" y2="54589"/>
                          <a14:foregroundMark x1="78423" y1="52657" x2="78423" y2="52657"/>
                          <a14:foregroundMark x1="78423" y1="50242" x2="78423" y2="50242"/>
                          <a14:foregroundMark x1="82158" y1="47826" x2="82158" y2="47826"/>
                          <a14:foregroundMark x1="98755" y1="61353" x2="98755" y2="61353"/>
                          <a14:foregroundMark x1="99170" y1="67150" x2="99170" y2="67150"/>
                          <a14:foregroundMark x1="98755" y1="69565" x2="98755" y2="69565"/>
                          <a14:foregroundMark x1="98340" y1="55556" x2="98340" y2="55556"/>
                        </a14:backgroundRemoval>
                      </a14:imgEffect>
                    </a14:imgLayer>
                  </a14:imgProps>
                </a:ext>
                <a:ext uri="{28A0092B-C50C-407E-A947-70E740481C1C}">
                  <a14:useLocalDpi xmlns:a14="http://schemas.microsoft.com/office/drawing/2010/main"/>
                </a:ext>
              </a:extLst>
            </a:blip>
            <a:srcRect/>
            <a:stretch/>
          </p:blipFill>
          <p:spPr>
            <a:xfrm>
              <a:off x="4785064" y="1148339"/>
              <a:ext cx="1491446" cy="1284141"/>
            </a:xfrm>
            <a:prstGeom prst="rect">
              <a:avLst/>
            </a:prstGeom>
          </p:spPr>
        </p:pic>
      </p:grpSp>
      <p:grpSp>
        <p:nvGrpSpPr>
          <p:cNvPr id="27" name="קבוצה 26">
            <a:extLst>
              <a:ext uri="{FF2B5EF4-FFF2-40B4-BE49-F238E27FC236}">
                <a16:creationId xmlns:a16="http://schemas.microsoft.com/office/drawing/2014/main" id="{A2D18C72-2820-428A-9844-33E6EC60CD26}"/>
              </a:ext>
            </a:extLst>
          </p:cNvPr>
          <p:cNvGrpSpPr/>
          <p:nvPr/>
        </p:nvGrpSpPr>
        <p:grpSpPr>
          <a:xfrm>
            <a:off x="-68665" y="2689308"/>
            <a:ext cx="3601267" cy="2347883"/>
            <a:chOff x="106577" y="2472182"/>
            <a:chExt cx="2787376" cy="2347883"/>
          </a:xfrm>
        </p:grpSpPr>
        <p:pic>
          <p:nvPicPr>
            <p:cNvPr id="4" name="תמונה 3">
              <a:extLst>
                <a:ext uri="{FF2B5EF4-FFF2-40B4-BE49-F238E27FC236}">
                  <a16:creationId xmlns:a16="http://schemas.microsoft.com/office/drawing/2014/main" id="{9BA17D27-462F-4520-B96D-AE6168A3CBAA}"/>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Lst>
            </a:blip>
            <a:srcRect l="20982" t="17332" r="16765" b="14256"/>
            <a:stretch/>
          </p:blipFill>
          <p:spPr>
            <a:xfrm>
              <a:off x="106577" y="2472182"/>
              <a:ext cx="2787376" cy="2347883"/>
            </a:xfrm>
            <a:prstGeom prst="rect">
              <a:avLst/>
            </a:prstGeom>
          </p:spPr>
        </p:pic>
        <p:sp>
          <p:nvSpPr>
            <p:cNvPr id="17" name="תיבת טקסט 16">
              <a:extLst>
                <a:ext uri="{FF2B5EF4-FFF2-40B4-BE49-F238E27FC236}">
                  <a16:creationId xmlns:a16="http://schemas.microsoft.com/office/drawing/2014/main" id="{87B70C3E-BFE8-445C-819D-E6AB778B9BDC}"/>
                </a:ext>
              </a:extLst>
            </p:cNvPr>
            <p:cNvSpPr txBox="1"/>
            <p:nvPr/>
          </p:nvSpPr>
          <p:spPr>
            <a:xfrm>
              <a:off x="841170" y="2674909"/>
              <a:ext cx="1047083" cy="369332"/>
            </a:xfrm>
            <a:prstGeom prst="rect">
              <a:avLst/>
            </a:prstGeom>
            <a:noFill/>
          </p:spPr>
          <p:txBody>
            <a:bodyPr wrap="none" rtlCol="1">
              <a:spAutoFit/>
            </a:bodyPr>
            <a:lstStyle/>
            <a:p>
              <a:r>
                <a:rPr lang="he-IL" dirty="0">
                  <a:latin typeface="Comix No2 CLM" panose="02000803000000000000" pitchFamily="2" charset="-79"/>
                  <a:cs typeface="Comix No2 CLM" panose="02000803000000000000" pitchFamily="2" charset="-79"/>
                </a:rPr>
                <a:t>בשבילכם</a:t>
              </a:r>
            </a:p>
          </p:txBody>
        </p:sp>
        <p:sp>
          <p:nvSpPr>
            <p:cNvPr id="18" name="תיבת טקסט 17">
              <a:extLst>
                <a:ext uri="{FF2B5EF4-FFF2-40B4-BE49-F238E27FC236}">
                  <a16:creationId xmlns:a16="http://schemas.microsoft.com/office/drawing/2014/main" id="{72D6DAE3-73DD-4CA4-9153-CF7C1DE9188F}"/>
                </a:ext>
              </a:extLst>
            </p:cNvPr>
            <p:cNvSpPr txBox="1"/>
            <p:nvPr/>
          </p:nvSpPr>
          <p:spPr>
            <a:xfrm>
              <a:off x="535081" y="3030733"/>
              <a:ext cx="1744388" cy="369332"/>
            </a:xfrm>
            <a:prstGeom prst="rect">
              <a:avLst/>
            </a:prstGeom>
            <a:noFill/>
          </p:spPr>
          <p:txBody>
            <a:bodyPr wrap="none" rtlCol="1">
              <a:spAutoFit/>
            </a:bodyPr>
            <a:lstStyle/>
            <a:p>
              <a:r>
                <a:rPr lang="he-IL" dirty="0">
                  <a:latin typeface="Comix No2 CLM" panose="02000803000000000000" pitchFamily="2" charset="-79"/>
                  <a:cs typeface="Comix No2 CLM" panose="02000803000000000000" pitchFamily="2" charset="-79"/>
                </a:rPr>
                <a:t>מוקירים ומעריכים</a:t>
              </a:r>
            </a:p>
          </p:txBody>
        </p:sp>
        <p:sp>
          <p:nvSpPr>
            <p:cNvPr id="19" name="תיבת טקסט 18">
              <a:extLst>
                <a:ext uri="{FF2B5EF4-FFF2-40B4-BE49-F238E27FC236}">
                  <a16:creationId xmlns:a16="http://schemas.microsoft.com/office/drawing/2014/main" id="{09A097E0-1FDE-4B0F-A975-41D4B9098887}"/>
                </a:ext>
              </a:extLst>
            </p:cNvPr>
            <p:cNvSpPr txBox="1"/>
            <p:nvPr/>
          </p:nvSpPr>
          <p:spPr>
            <a:xfrm>
              <a:off x="449594" y="3389606"/>
              <a:ext cx="2218660" cy="276999"/>
            </a:xfrm>
            <a:prstGeom prst="rect">
              <a:avLst/>
            </a:prstGeom>
            <a:noFill/>
          </p:spPr>
          <p:txBody>
            <a:bodyPr wrap="none" rtlCol="1">
              <a:spAutoFit/>
            </a:bodyPr>
            <a:lstStyle/>
            <a:p>
              <a:r>
                <a:rPr lang="he-IL" sz="1200" b="1" dirty="0">
                  <a:latin typeface="Comix No2 CLM" panose="02000803000000000000" pitchFamily="2" charset="-79"/>
                  <a:cs typeface="Comix No2 CLM" panose="02000803000000000000" pitchFamily="2" charset="-79"/>
                </a:rPr>
                <a:t>את </a:t>
              </a:r>
              <a:r>
                <a:rPr lang="he-IL" sz="1200" b="1" dirty="0">
                  <a:effectLst/>
                  <a:ea typeface="Calibri" panose="020F0502020204030204" pitchFamily="34" charset="0"/>
                  <a:cs typeface="David" panose="020E0502060401010101" pitchFamily="34" charset="-79"/>
                </a:rPr>
                <a:t>פצועי מערכות ישראל ונפגעי פעולות האיבה</a:t>
              </a:r>
              <a:endParaRPr lang="he-IL" sz="1200" b="1" dirty="0">
                <a:latin typeface="Comix No2 CLM" panose="02000803000000000000" pitchFamily="2" charset="-79"/>
                <a:cs typeface="Comix No2 CLM" panose="02000803000000000000" pitchFamily="2" charset="-79"/>
              </a:endParaRPr>
            </a:p>
          </p:txBody>
        </p:sp>
        <p:sp>
          <p:nvSpPr>
            <p:cNvPr id="26" name="תיבת טקסט 25">
              <a:hlinkClick r:id="rId11" action="ppaction://hlinksldjump"/>
              <a:extLst>
                <a:ext uri="{FF2B5EF4-FFF2-40B4-BE49-F238E27FC236}">
                  <a16:creationId xmlns:a16="http://schemas.microsoft.com/office/drawing/2014/main" id="{21FD8AA8-0664-4A7C-BE2B-4FFBF1671F97}"/>
                </a:ext>
              </a:extLst>
            </p:cNvPr>
            <p:cNvSpPr txBox="1"/>
            <p:nvPr/>
          </p:nvSpPr>
          <p:spPr>
            <a:xfrm>
              <a:off x="595349" y="3751625"/>
              <a:ext cx="1699503" cy="276999"/>
            </a:xfrm>
            <a:prstGeom prst="rect">
              <a:avLst/>
            </a:prstGeom>
            <a:noFill/>
          </p:spPr>
          <p:txBody>
            <a:bodyPr wrap="none" rtlCol="1">
              <a:spAutoFit/>
            </a:bodyPr>
            <a:lstStyle/>
            <a:p>
              <a:r>
                <a:rPr lang="he-IL" sz="1200" dirty="0">
                  <a:latin typeface="Comix No2 CLM" panose="02000803000000000000" pitchFamily="2" charset="-79"/>
                  <a:cs typeface="Comix No2 CLM" panose="02000803000000000000" pitchFamily="2" charset="-79"/>
                </a:rPr>
                <a:t>מוזמנים לצפות בסרטונים</a:t>
              </a:r>
            </a:p>
          </p:txBody>
        </p:sp>
      </p:grpSp>
      <p:pic>
        <p:nvPicPr>
          <p:cNvPr id="12" name="Picture 2">
            <a:extLst>
              <a:ext uri="{FF2B5EF4-FFF2-40B4-BE49-F238E27FC236}">
                <a16:creationId xmlns:a16="http://schemas.microsoft.com/office/drawing/2014/main" id="{811AEDBB-26A2-473F-A8E4-C3A0E49782B3}"/>
              </a:ext>
            </a:extLst>
          </p:cNvPr>
          <p:cNvPicPr>
            <a:picLocks noChangeAspect="1" noChangeArrowheads="1"/>
          </p:cNvPicPr>
          <p:nvPr/>
        </p:nvPicPr>
        <p:blipFill rotWithShape="1">
          <a:blip r:embed="rId12" cstate="hqprint">
            <a:extLst>
              <a:ext uri="{BEBA8EAE-BF5A-486C-A8C5-ECC9F3942E4B}">
                <a14:imgProps xmlns:a14="http://schemas.microsoft.com/office/drawing/2010/main">
                  <a14:imgLayer r:embed="rId13">
                    <a14:imgEffect>
                      <a14:backgroundRemoval t="962" b="100000" l="0" r="97328">
                        <a14:foregroundMark x1="78053" y1="75000" x2="78053" y2="75000"/>
                        <a14:foregroundMark x1="89313" y1="61859" x2="89313" y2="61859"/>
                        <a14:foregroundMark x1="71374" y1="81090" x2="71374" y2="81090"/>
                        <a14:foregroundMark x1="69084" y1="84295" x2="69084" y2="84295"/>
                        <a14:foregroundMark x1="73092" y1="81090" x2="73092" y2="81090"/>
                        <a14:foregroundMark x1="10115" y1="59615" x2="10115" y2="59615"/>
                        <a14:foregroundMark x1="7634" y1="60897" x2="7634" y2="60897"/>
                        <a14:foregroundMark x1="8397" y1="53526" x2="8397" y2="53526"/>
                        <a14:foregroundMark x1="2863" y1="70192" x2="2863" y2="70192"/>
                        <a14:foregroundMark x1="60305" y1="38141" x2="60305" y2="38141"/>
                        <a14:foregroundMark x1="84160" y1="26923" x2="84160" y2="26923"/>
                        <a14:foregroundMark x1="90076" y1="51923" x2="90076" y2="51923"/>
                        <a14:foregroundMark x1="93130" y1="34615" x2="93130" y2="34615"/>
                        <a14:foregroundMark x1="89313" y1="19551" x2="89313" y2="19551"/>
                        <a14:foregroundMark x1="61832" y1="62179" x2="61832" y2="62179"/>
                        <a14:foregroundMark x1="61832" y1="60897" x2="61832" y2="60897"/>
                        <a14:foregroundMark x1="43130" y1="74679" x2="43130" y2="74679"/>
                        <a14:foregroundMark x1="41603" y1="80769" x2="41603" y2="80769"/>
                        <a14:foregroundMark x1="39504" y1="85897" x2="39504" y2="85897"/>
                        <a14:foregroundMark x1="30534" y1="85897" x2="30534" y2="85897"/>
                        <a14:foregroundMark x1="29771" y1="85897" x2="29771" y2="85897"/>
                        <a14:foregroundMark x1="29771" y1="85897" x2="29771" y2="85897"/>
                        <a14:foregroundMark x1="14504" y1="80769" x2="14504" y2="80769"/>
                        <a14:foregroundMark x1="12214" y1="75641" x2="12214" y2="75641"/>
                        <a14:foregroundMark x1="87595" y1="81731" x2="87595" y2="81731"/>
                        <a14:backgroundMark x1="78244" y1="85897" x2="78244" y2="85897"/>
                        <a14:backgroundMark x1="75000" y1="90705" x2="75000" y2="90705"/>
                        <a14:backgroundMark x1="73092" y1="88782" x2="73092" y2="88782"/>
                        <a14:backgroundMark x1="4771" y1="79487" x2="4771" y2="79487"/>
                        <a14:backgroundMark x1="8779" y1="83013" x2="8779" y2="83013"/>
                        <a14:backgroundMark x1="11450" y1="84615" x2="11450" y2="84615"/>
                        <a14:backgroundMark x1="3435" y1="78846" x2="3435" y2="78846"/>
                        <a14:backgroundMark x1="2099" y1="78846" x2="2099" y2="78846"/>
                        <a14:backgroundMark x1="6679" y1="81090" x2="6679" y2="81090"/>
                        <a14:backgroundMark x1="11069" y1="86538" x2="11069" y2="86538"/>
                        <a14:backgroundMark x1="12977" y1="88462" x2="12977" y2="88462"/>
                        <a14:backgroundMark x1="13740" y1="92308" x2="13740" y2="92308"/>
                      </a14:backgroundRemoval>
                    </a14:imgEffect>
                  </a14:imgLayer>
                </a14:imgProps>
              </a:ext>
              <a:ext uri="{28A0092B-C50C-407E-A947-70E740481C1C}">
                <a14:useLocalDpi xmlns:a14="http://schemas.microsoft.com/office/drawing/2010/main" val="0"/>
              </a:ext>
            </a:extLst>
          </a:blip>
          <a:srcRect/>
          <a:stretch/>
        </p:blipFill>
        <p:spPr bwMode="auto">
          <a:xfrm>
            <a:off x="7798770" y="4522824"/>
            <a:ext cx="1192182" cy="710520"/>
          </a:xfrm>
          <a:prstGeom prst="rect">
            <a:avLst/>
          </a:prstGeom>
          <a:noFill/>
          <a:extLst>
            <a:ext uri="{909E8E84-426E-40DD-AFC4-6F175D3DCCD1}">
              <a14:hiddenFill xmlns:a14="http://schemas.microsoft.com/office/drawing/2010/main">
                <a:solidFill>
                  <a:srgbClr val="FFFFFF"/>
                </a:solidFill>
              </a14:hiddenFill>
            </a:ext>
          </a:extLst>
        </p:spPr>
      </p:pic>
      <p:sp>
        <p:nvSpPr>
          <p:cNvPr id="28" name="תיבת טקסט 27">
            <a:extLst>
              <a:ext uri="{FF2B5EF4-FFF2-40B4-BE49-F238E27FC236}">
                <a16:creationId xmlns:a16="http://schemas.microsoft.com/office/drawing/2014/main" id="{8891537C-E2B8-4BA0-BC8F-5404B6D65A34}"/>
              </a:ext>
            </a:extLst>
          </p:cNvPr>
          <p:cNvSpPr txBox="1"/>
          <p:nvPr/>
        </p:nvSpPr>
        <p:spPr>
          <a:xfrm>
            <a:off x="8018007" y="4647251"/>
            <a:ext cx="673582" cy="461665"/>
          </a:xfrm>
          <a:prstGeom prst="rect">
            <a:avLst/>
          </a:prstGeom>
          <a:noFill/>
        </p:spPr>
        <p:txBody>
          <a:bodyPr wrap="none" rtlCol="1">
            <a:spAutoFit/>
          </a:bodyPr>
          <a:lstStyle/>
          <a:p>
            <a:r>
              <a:rPr lang="he-IL" sz="1200" dirty="0">
                <a:solidFill>
                  <a:schemeClr val="bg1"/>
                </a:solidFill>
                <a:latin typeface="Comix No2 CLM" panose="02000803000000000000" pitchFamily="2" charset="-79"/>
                <a:cs typeface="Comix No2 CLM" panose="02000803000000000000" pitchFamily="2" charset="-79"/>
                <a:hlinkClick r:id="rId14">
                  <a:extLst>
                    <a:ext uri="{A12FA001-AC4F-418D-AE19-62706E023703}">
                      <ahyp:hlinkClr xmlns:ahyp="http://schemas.microsoft.com/office/drawing/2018/hyperlinkcolor" xmlns="" val="tx"/>
                    </a:ext>
                  </a:extLst>
                </a:hlinkClick>
              </a:rPr>
              <a:t>מלחמות</a:t>
            </a:r>
          </a:p>
          <a:p>
            <a:r>
              <a:rPr lang="he-IL" sz="1200" dirty="0">
                <a:solidFill>
                  <a:schemeClr val="bg1"/>
                </a:solidFill>
                <a:latin typeface="Comix No2 CLM" panose="02000803000000000000" pitchFamily="2" charset="-79"/>
                <a:cs typeface="Comix No2 CLM" panose="02000803000000000000" pitchFamily="2" charset="-79"/>
                <a:hlinkClick r:id="rId14">
                  <a:extLst>
                    <a:ext uri="{A12FA001-AC4F-418D-AE19-62706E023703}">
                      <ahyp:hlinkClr xmlns:ahyp="http://schemas.microsoft.com/office/drawing/2018/hyperlinkcolor" xmlns="" val="tx"/>
                    </a:ext>
                  </a:extLst>
                </a:hlinkClick>
              </a:rPr>
              <a:t> ישראל</a:t>
            </a:r>
            <a:endParaRPr lang="he-IL" sz="1200" dirty="0">
              <a:solidFill>
                <a:schemeClr val="bg1"/>
              </a:solidFill>
              <a:latin typeface="Comix No2 CLM" panose="02000803000000000000" pitchFamily="2" charset="-79"/>
              <a:cs typeface="Comix No2 CLM" panose="02000803000000000000" pitchFamily="2" charset="-79"/>
            </a:endParaRPr>
          </a:p>
        </p:txBody>
      </p:sp>
      <p:sp>
        <p:nvSpPr>
          <p:cNvPr id="30" name="תיבת טקסט 29">
            <a:hlinkClick r:id="rId15" action="ppaction://hlinksldjump"/>
            <a:extLst>
              <a:ext uri="{FF2B5EF4-FFF2-40B4-BE49-F238E27FC236}">
                <a16:creationId xmlns:a16="http://schemas.microsoft.com/office/drawing/2014/main" id="{10EB6F97-5757-4840-A863-0A24A482F392}"/>
              </a:ext>
            </a:extLst>
          </p:cNvPr>
          <p:cNvSpPr txBox="1"/>
          <p:nvPr/>
        </p:nvSpPr>
        <p:spPr>
          <a:xfrm rot="628183">
            <a:off x="9597035" y="4689468"/>
            <a:ext cx="2039341" cy="276999"/>
          </a:xfrm>
          <a:prstGeom prst="rect">
            <a:avLst/>
          </a:prstGeom>
          <a:noFill/>
        </p:spPr>
        <p:txBody>
          <a:bodyPr wrap="none" rtlCol="1">
            <a:spAutoFit/>
          </a:bodyPr>
          <a:lstStyle/>
          <a:p>
            <a:r>
              <a:rPr lang="he-IL" sz="1200" dirty="0">
                <a:solidFill>
                  <a:srgbClr val="FFFF00"/>
                </a:solidFill>
                <a:latin typeface="Comix No2 CLM" panose="02000803000000000000" pitchFamily="2" charset="-79"/>
                <a:cs typeface="Comix No2 CLM" panose="02000803000000000000" pitchFamily="2" charset="-79"/>
              </a:rPr>
              <a:t>לוחמים משתפים במעגל של''ח</a:t>
            </a:r>
          </a:p>
        </p:txBody>
      </p:sp>
      <p:sp>
        <p:nvSpPr>
          <p:cNvPr id="31" name="תיבת טקסט 30">
            <a:hlinkClick r:id="rId16" action="ppaction://hlinksldjump"/>
            <a:extLst>
              <a:ext uri="{FF2B5EF4-FFF2-40B4-BE49-F238E27FC236}">
                <a16:creationId xmlns:a16="http://schemas.microsoft.com/office/drawing/2014/main" id="{168D47DF-19FE-4267-B370-9AD75377EE40}"/>
              </a:ext>
            </a:extLst>
          </p:cNvPr>
          <p:cNvSpPr txBox="1"/>
          <p:nvPr/>
        </p:nvSpPr>
        <p:spPr>
          <a:xfrm>
            <a:off x="3301496" y="5210924"/>
            <a:ext cx="2002471" cy="415498"/>
          </a:xfrm>
          <a:prstGeom prst="rect">
            <a:avLst/>
          </a:prstGeom>
          <a:noFill/>
        </p:spPr>
        <p:txBody>
          <a:bodyPr wrap="none" rtlCol="1">
            <a:spAutoFit/>
          </a:bodyPr>
          <a:lstStyle/>
          <a:p>
            <a:r>
              <a:rPr lang="he-IL" sz="1050" dirty="0">
                <a:solidFill>
                  <a:schemeClr val="bg1"/>
                </a:solidFill>
                <a:latin typeface="Comix No2 CLM" panose="02000803000000000000" pitchFamily="2" charset="-79"/>
                <a:cs typeface="Comix No2 CLM" panose="02000803000000000000" pitchFamily="2" charset="-79"/>
              </a:rPr>
              <a:t>לחצו לסיפורי פצועי </a:t>
            </a:r>
          </a:p>
          <a:p>
            <a:r>
              <a:rPr lang="he-IL" sz="1050" dirty="0">
                <a:solidFill>
                  <a:schemeClr val="bg1"/>
                </a:solidFill>
                <a:latin typeface="Comix No2 CLM" panose="02000803000000000000" pitchFamily="2" charset="-79"/>
                <a:cs typeface="Comix No2 CLM" panose="02000803000000000000" pitchFamily="2" charset="-79"/>
              </a:rPr>
              <a:t>צבא הגנה לישראל ופעולות האיבה</a:t>
            </a:r>
          </a:p>
        </p:txBody>
      </p:sp>
      <p:sp>
        <p:nvSpPr>
          <p:cNvPr id="3072" name="תיבת טקסט 3071">
            <a:hlinkClick r:id="rId17" action="ppaction://hlinksldjump"/>
            <a:extLst>
              <a:ext uri="{FF2B5EF4-FFF2-40B4-BE49-F238E27FC236}">
                <a16:creationId xmlns:a16="http://schemas.microsoft.com/office/drawing/2014/main" id="{F2F0E27E-B60B-41B6-9002-BE495D7AD702}"/>
              </a:ext>
            </a:extLst>
          </p:cNvPr>
          <p:cNvSpPr txBox="1"/>
          <p:nvPr/>
        </p:nvSpPr>
        <p:spPr>
          <a:xfrm>
            <a:off x="359297" y="2097761"/>
            <a:ext cx="997389" cy="276999"/>
          </a:xfrm>
          <a:prstGeom prst="rect">
            <a:avLst/>
          </a:prstGeom>
          <a:noFill/>
        </p:spPr>
        <p:txBody>
          <a:bodyPr wrap="none" rtlCol="1">
            <a:spAutoFit/>
          </a:bodyPr>
          <a:lstStyle/>
          <a:p>
            <a:r>
              <a:rPr lang="he-IL" sz="1200" dirty="0">
                <a:solidFill>
                  <a:schemeClr val="bg1"/>
                </a:solidFill>
                <a:latin typeface="Comix No2 CLM" panose="02000803000000000000" pitchFamily="2" charset="-79"/>
                <a:cs typeface="Comix No2 CLM" panose="02000803000000000000" pitchFamily="2" charset="-79"/>
              </a:rPr>
              <a:t>מי הוא גיבור?</a:t>
            </a:r>
          </a:p>
        </p:txBody>
      </p:sp>
      <p:pic>
        <p:nvPicPr>
          <p:cNvPr id="3080" name="Picture 8" descr="אוסף תמונות וקטור ציפור קרדינל">
            <a:extLst>
              <a:ext uri="{FF2B5EF4-FFF2-40B4-BE49-F238E27FC236}">
                <a16:creationId xmlns:a16="http://schemas.microsoft.com/office/drawing/2014/main" id="{DAEC5595-5AD3-424A-9B6A-E8FA47D3B5FE}"/>
              </a:ext>
            </a:extLst>
          </p:cNvPr>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flipH="1">
            <a:off x="1806531" y="2470083"/>
            <a:ext cx="532671" cy="532671"/>
          </a:xfrm>
          <a:prstGeom prst="rect">
            <a:avLst/>
          </a:prstGeom>
          <a:noFill/>
          <a:extLst>
            <a:ext uri="{909E8E84-426E-40DD-AFC4-6F175D3DCCD1}">
              <a14:hiddenFill xmlns:a14="http://schemas.microsoft.com/office/drawing/2010/main">
                <a:solidFill>
                  <a:srgbClr val="FFFFFF"/>
                </a:solidFill>
              </a14:hiddenFill>
            </a:ext>
          </a:extLst>
        </p:spPr>
      </p:pic>
      <p:sp>
        <p:nvSpPr>
          <p:cNvPr id="3075" name="דמעה 3074">
            <a:hlinkClick r:id="rId16" action="ppaction://hlinksldjump"/>
            <a:extLst>
              <a:ext uri="{FF2B5EF4-FFF2-40B4-BE49-F238E27FC236}">
                <a16:creationId xmlns:a16="http://schemas.microsoft.com/office/drawing/2014/main" id="{9D177CD8-5285-4016-9F9D-E1BC839AC844}"/>
              </a:ext>
            </a:extLst>
          </p:cNvPr>
          <p:cNvSpPr/>
          <p:nvPr/>
        </p:nvSpPr>
        <p:spPr>
          <a:xfrm rot="7873751">
            <a:off x="5239117" y="5124415"/>
            <a:ext cx="173809" cy="126648"/>
          </a:xfrm>
          <a:prstGeom prst="teardrop">
            <a:avLst>
              <a:gd name="adj" fmla="val 16023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דמעה 41">
            <a:hlinkClick r:id="rId17" action="ppaction://hlinksldjump"/>
            <a:extLst>
              <a:ext uri="{FF2B5EF4-FFF2-40B4-BE49-F238E27FC236}">
                <a16:creationId xmlns:a16="http://schemas.microsoft.com/office/drawing/2014/main" id="{A98AEBE0-2BBE-4473-8AF0-A2E48E4F8764}"/>
              </a:ext>
            </a:extLst>
          </p:cNvPr>
          <p:cNvSpPr/>
          <p:nvPr/>
        </p:nvSpPr>
        <p:spPr>
          <a:xfrm rot="7873751">
            <a:off x="1299145" y="2098570"/>
            <a:ext cx="173809" cy="126648"/>
          </a:xfrm>
          <a:prstGeom prst="teardrop">
            <a:avLst>
              <a:gd name="adj" fmla="val 16023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דמעה 42">
            <a:hlinkClick r:id="rId15" action="ppaction://hlinksldjump"/>
            <a:extLst>
              <a:ext uri="{FF2B5EF4-FFF2-40B4-BE49-F238E27FC236}">
                <a16:creationId xmlns:a16="http://schemas.microsoft.com/office/drawing/2014/main" id="{1ADB4740-96E3-4C33-B555-E09ABD00014C}"/>
              </a:ext>
            </a:extLst>
          </p:cNvPr>
          <p:cNvSpPr/>
          <p:nvPr/>
        </p:nvSpPr>
        <p:spPr>
          <a:xfrm rot="7873751">
            <a:off x="11562393" y="4809762"/>
            <a:ext cx="173809" cy="126648"/>
          </a:xfrm>
          <a:prstGeom prst="teardrop">
            <a:avLst>
              <a:gd name="adj" fmla="val 16023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דמעה 43">
            <a:hlinkClick r:id="rId11" action="ppaction://hlinksldjump"/>
            <a:extLst>
              <a:ext uri="{FF2B5EF4-FFF2-40B4-BE49-F238E27FC236}">
                <a16:creationId xmlns:a16="http://schemas.microsoft.com/office/drawing/2014/main" id="{46C6651A-0712-46FE-9D2E-55A32E188F1D}"/>
              </a:ext>
            </a:extLst>
          </p:cNvPr>
          <p:cNvSpPr/>
          <p:nvPr/>
        </p:nvSpPr>
        <p:spPr>
          <a:xfrm rot="7873751">
            <a:off x="980359" y="3899503"/>
            <a:ext cx="173809" cy="126648"/>
          </a:xfrm>
          <a:prstGeom prst="teardrop">
            <a:avLst>
              <a:gd name="adj" fmla="val 16023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דמעה 44">
            <a:hlinkClick r:id="rId14"/>
            <a:extLst>
              <a:ext uri="{FF2B5EF4-FFF2-40B4-BE49-F238E27FC236}">
                <a16:creationId xmlns:a16="http://schemas.microsoft.com/office/drawing/2014/main" id="{630E0B6F-C097-43C2-ABDD-729A9776543B}"/>
              </a:ext>
            </a:extLst>
          </p:cNvPr>
          <p:cNvSpPr/>
          <p:nvPr/>
        </p:nvSpPr>
        <p:spPr>
          <a:xfrm rot="7873751">
            <a:off x="8638572" y="4814759"/>
            <a:ext cx="173809" cy="126648"/>
          </a:xfrm>
          <a:prstGeom prst="teardrop">
            <a:avLst>
              <a:gd name="adj" fmla="val 16023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9815537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a:extLst>
              <a:ext uri="{FF2B5EF4-FFF2-40B4-BE49-F238E27FC236}">
                <a16:creationId xmlns:a16="http://schemas.microsoft.com/office/drawing/2014/main" id="{FA3AFF73-EB27-4D48-97F7-E2E331ABB3F9}"/>
              </a:ext>
            </a:extLst>
          </p:cNvPr>
          <p:cNvGrpSpPr/>
          <p:nvPr/>
        </p:nvGrpSpPr>
        <p:grpSpPr>
          <a:xfrm>
            <a:off x="0" y="0"/>
            <a:ext cx="12192000" cy="6857999"/>
            <a:chOff x="0" y="1"/>
            <a:chExt cx="12192000" cy="6857999"/>
          </a:xfrm>
        </p:grpSpPr>
        <p:sp>
          <p:nvSpPr>
            <p:cNvPr id="3" name="מלבן 2">
              <a:extLst>
                <a:ext uri="{FF2B5EF4-FFF2-40B4-BE49-F238E27FC236}">
                  <a16:creationId xmlns:a16="http://schemas.microsoft.com/office/drawing/2014/main" id="{1CA6E017-7E69-4CB4-B31A-A50750B4E41B}"/>
                </a:ext>
              </a:extLst>
            </p:cNvPr>
            <p:cNvSpPr/>
            <p:nvPr/>
          </p:nvSpPr>
          <p:spPr>
            <a:xfrm>
              <a:off x="0" y="1"/>
              <a:ext cx="12192000" cy="685799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a:t>
              </a:r>
            </a:p>
          </p:txBody>
        </p:sp>
        <p:sp>
          <p:nvSpPr>
            <p:cNvPr id="4" name="מלבן 3">
              <a:extLst>
                <a:ext uri="{FF2B5EF4-FFF2-40B4-BE49-F238E27FC236}">
                  <a16:creationId xmlns:a16="http://schemas.microsoft.com/office/drawing/2014/main" id="{80694FD3-AEC1-4FE2-9624-10F4531E8C3D}"/>
                </a:ext>
              </a:extLst>
            </p:cNvPr>
            <p:cNvSpPr/>
            <p:nvPr/>
          </p:nvSpPr>
          <p:spPr>
            <a:xfrm>
              <a:off x="136495" y="152263"/>
              <a:ext cx="10898449" cy="65978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6" name="מלבן 5">
            <a:extLst>
              <a:ext uri="{FF2B5EF4-FFF2-40B4-BE49-F238E27FC236}">
                <a16:creationId xmlns:a16="http://schemas.microsoft.com/office/drawing/2014/main" id="{A5020611-F8FD-4EB0-ABDF-9244C32B3041}"/>
              </a:ext>
            </a:extLst>
          </p:cNvPr>
          <p:cNvSpPr/>
          <p:nvPr/>
        </p:nvSpPr>
        <p:spPr>
          <a:xfrm>
            <a:off x="2000805" y="1144813"/>
            <a:ext cx="8765219" cy="5232202"/>
          </a:xfrm>
          <a:prstGeom prst="rect">
            <a:avLst/>
          </a:prstGeom>
        </p:spPr>
        <p:txBody>
          <a:bodyPr wrap="square">
            <a:spAutoFit/>
          </a:bodyPr>
          <a:lstStyle/>
          <a:p>
            <a:pPr>
              <a:lnSpc>
                <a:spcPct val="150000"/>
              </a:lnSpc>
            </a:pPr>
            <a:r>
              <a:rPr lang="he-IL" sz="1600" dirty="0">
                <a:latin typeface="Comix No2 CLM" panose="02000803000000000000" pitchFamily="2" charset="-79"/>
                <a:cs typeface="Comix No2 CLM" panose="02000803000000000000" pitchFamily="2" charset="-79"/>
              </a:rPr>
              <a:t>יממה לפני שסיים את תפקידו כמפקד פלוגה בחטיבת גבעתי, נפצע סרן זיו שילון אנושות בעת פעילות יממה לפני שסיים את תפקידו. כמפקד פלוגת מסלול בגדוד גבעתי נפצע סרן זיו שילון אנושות בעת פעילות מבצעית ברצועת עזה.</a:t>
            </a:r>
          </a:p>
          <a:p>
            <a:pPr>
              <a:lnSpc>
                <a:spcPct val="150000"/>
              </a:lnSpc>
            </a:pPr>
            <a:r>
              <a:rPr lang="he-IL" sz="1600" dirty="0">
                <a:latin typeface="Comix No2 CLM" panose="02000803000000000000" pitchFamily="2" charset="-79"/>
                <a:cs typeface="Comix No2 CLM" panose="02000803000000000000" pitchFamily="2" charset="-79"/>
              </a:rPr>
              <a:t>לפנות בוקר הגיע זיו לשער בגבול הרצועה בכדי לפתוח אותו ולאפשר כניסה ויציאה של כוחות צה״ל. כדי שלא לסכן את חיי חייליו, הנחה אותם להישאר כ–250 מטר מאחוריו. שילון פתח את השער, התקדם שלושה צעדים ואז הכול התפוצץ, תיל ממעיד הוצמד לגדר והפעיל את המטען.</a:t>
            </a:r>
          </a:p>
          <a:p>
            <a:pPr>
              <a:lnSpc>
                <a:spcPct val="150000"/>
              </a:lnSpc>
            </a:pPr>
            <a:r>
              <a:rPr lang="he-IL" sz="1600" dirty="0">
                <a:latin typeface="Comix No2 CLM" panose="02000803000000000000" pitchFamily="2" charset="-79"/>
                <a:cs typeface="Comix No2 CLM" panose="02000803000000000000" pitchFamily="2" charset="-79"/>
              </a:rPr>
              <a:t>בשעה שהוא פצוע קשה, ולאחר, שבין יתר פציעותיו אף איבד את שתי ידיו, המשיך לתפקד ולנהל את אירוע חילוצו מהשטח. כשהתעורר, הבין שחייו השתנו לעד: משעברה סכנת המוות, הגיע המאבק על החיים. במשך שנתיים עבר זיו למעלה מ- 14 ניתוחים ושיקום אינטנסיבי- תהליך שיקומו הוא סיפור מופלא ומעורר השראה על כוחה של הנפש והתמודדות עם אתגרים. </a:t>
            </a:r>
          </a:p>
          <a:p>
            <a:pPr>
              <a:lnSpc>
                <a:spcPct val="150000"/>
              </a:lnSpc>
            </a:pPr>
            <a:r>
              <a:rPr lang="he-IL" sz="1600" dirty="0">
                <a:latin typeface="Comix No2 CLM" panose="02000803000000000000" pitchFamily="2" charset="-79"/>
                <a:cs typeface="Comix No2 CLM" panose="02000803000000000000" pitchFamily="2" charset="-79"/>
              </a:rPr>
              <a:t>בזכות מוטיבציה וכוח רצון עז צלח מאז אתגרים גופניים רבים, לרבות כאלו שנחשבו בעיני רוחו לבלתי אפשריים גם בנסיבות רגילות.</a:t>
            </a:r>
          </a:p>
          <a:p>
            <a:pPr>
              <a:lnSpc>
                <a:spcPct val="150000"/>
              </a:lnSpc>
            </a:pPr>
            <a:r>
              <a:rPr lang="he-IL" sz="1600" dirty="0">
                <a:latin typeface="Comix No2 CLM" panose="02000803000000000000" pitchFamily="2" charset="-79"/>
                <a:cs typeface="Comix No2 CLM" panose="02000803000000000000" pitchFamily="2" charset="-79"/>
              </a:rPr>
              <a:t>זיו השלים בהצלחה את תחרות איש הברזל והפך לאחד האתלטים היחידים בעולם עם שיתוק כמעט מוחלט ב2 גפיים שהשלימו את התחרות במקצה תחרותי.</a:t>
            </a:r>
          </a:p>
        </p:txBody>
      </p:sp>
      <p:sp>
        <p:nvSpPr>
          <p:cNvPr id="7" name="תיבת טקסט 6">
            <a:extLst>
              <a:ext uri="{FF2B5EF4-FFF2-40B4-BE49-F238E27FC236}">
                <a16:creationId xmlns:a16="http://schemas.microsoft.com/office/drawing/2014/main" id="{3F27800A-568E-42FB-8BCE-6C9F4736BBCF}"/>
              </a:ext>
            </a:extLst>
          </p:cNvPr>
          <p:cNvSpPr txBox="1"/>
          <p:nvPr/>
        </p:nvSpPr>
        <p:spPr>
          <a:xfrm>
            <a:off x="8631683" y="333797"/>
            <a:ext cx="885179" cy="369332"/>
          </a:xfrm>
          <a:prstGeom prst="rect">
            <a:avLst/>
          </a:prstGeom>
          <a:noFill/>
        </p:spPr>
        <p:txBody>
          <a:bodyPr wrap="none" rtlCol="1">
            <a:spAutoFit/>
          </a:bodyPr>
          <a:lstStyle/>
          <a:p>
            <a:r>
              <a:rPr lang="he-IL" dirty="0">
                <a:solidFill>
                  <a:srgbClr val="0070C0"/>
                </a:solidFill>
                <a:latin typeface="Comix No2 CLM" panose="02000803000000000000" pitchFamily="2" charset="-79"/>
                <a:cs typeface="Comix No2 CLM" panose="02000803000000000000" pitchFamily="2" charset="-79"/>
              </a:rPr>
              <a:t>זיו שילון</a:t>
            </a:r>
          </a:p>
        </p:txBody>
      </p:sp>
      <p:sp>
        <p:nvSpPr>
          <p:cNvPr id="8" name="תיבת טקסט 7">
            <a:extLst>
              <a:ext uri="{FF2B5EF4-FFF2-40B4-BE49-F238E27FC236}">
                <a16:creationId xmlns:a16="http://schemas.microsoft.com/office/drawing/2014/main" id="{F2517CEB-2982-49CD-B056-7370D9C723F4}"/>
              </a:ext>
            </a:extLst>
          </p:cNvPr>
          <p:cNvSpPr txBox="1"/>
          <p:nvPr/>
        </p:nvSpPr>
        <p:spPr>
          <a:xfrm>
            <a:off x="273811" y="6365279"/>
            <a:ext cx="1590499" cy="307777"/>
          </a:xfrm>
          <a:prstGeom prst="rect">
            <a:avLst/>
          </a:prstGeom>
          <a:noFill/>
        </p:spPr>
        <p:txBody>
          <a:bodyPr wrap="none" rtlCol="1">
            <a:spAutoFit/>
          </a:bodyPr>
          <a:lstStyle/>
          <a:p>
            <a:r>
              <a:rPr lang="he-IL" sz="1400" dirty="0">
                <a:solidFill>
                  <a:srgbClr val="0070C0"/>
                </a:solidFill>
                <a:latin typeface="Comix No2 CLM" panose="02000803000000000000" pitchFamily="2" charset="-79"/>
                <a:cs typeface="Comix No2 CLM" panose="02000803000000000000" pitchFamily="2" charset="-79"/>
                <a:hlinkClick r:id="rId3"/>
              </a:rPr>
              <a:t>הערך המלא אודותיו</a:t>
            </a:r>
            <a:endParaRPr lang="he-IL" sz="1400" dirty="0">
              <a:solidFill>
                <a:srgbClr val="0070C0"/>
              </a:solidFill>
              <a:latin typeface="Comix No2 CLM" panose="02000803000000000000" pitchFamily="2" charset="-79"/>
              <a:cs typeface="Comix No2 CLM" panose="02000803000000000000" pitchFamily="2" charset="-79"/>
            </a:endParaRPr>
          </a:p>
        </p:txBody>
      </p:sp>
      <p:pic>
        <p:nvPicPr>
          <p:cNvPr id="9" name="תמונה 8">
            <a:hlinkClick r:id="rId4" action="ppaction://hlinksldjump"/>
            <a:extLst>
              <a:ext uri="{FF2B5EF4-FFF2-40B4-BE49-F238E27FC236}">
                <a16:creationId xmlns:a16="http://schemas.microsoft.com/office/drawing/2014/main" id="{EAFB47D6-065D-4094-AF0B-B914C2CEB81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67" b="94667" l="5000" r="97333"/>
                    </a14:imgEffect>
                  </a14:imgLayer>
                </a14:imgProps>
              </a:ext>
            </a:extLst>
          </a:blip>
          <a:stretch>
            <a:fillRect/>
          </a:stretch>
        </p:blipFill>
        <p:spPr>
          <a:xfrm rot="10800000">
            <a:off x="11514338" y="6180337"/>
            <a:ext cx="677662" cy="677662"/>
          </a:xfrm>
          <a:prstGeom prst="rect">
            <a:avLst/>
          </a:prstGeom>
        </p:spPr>
      </p:pic>
      <p:sp>
        <p:nvSpPr>
          <p:cNvPr id="5" name="תיבת טקסט 4">
            <a:extLst>
              <a:ext uri="{FF2B5EF4-FFF2-40B4-BE49-F238E27FC236}">
                <a16:creationId xmlns:a16="http://schemas.microsoft.com/office/drawing/2014/main" id="{8AC3C627-E321-4116-B432-7E6D81B85B4F}"/>
              </a:ext>
            </a:extLst>
          </p:cNvPr>
          <p:cNvSpPr txBox="1"/>
          <p:nvPr/>
        </p:nvSpPr>
        <p:spPr>
          <a:xfrm>
            <a:off x="10073583" y="6260420"/>
            <a:ext cx="686406" cy="369332"/>
          </a:xfrm>
          <a:prstGeom prst="rect">
            <a:avLst/>
          </a:prstGeom>
          <a:noFill/>
        </p:spPr>
        <p:txBody>
          <a:bodyPr wrap="none" rtlCol="1">
            <a:spAutoFit/>
          </a:bodyPr>
          <a:lstStyle/>
          <a:p>
            <a:r>
              <a:rPr lang="he-IL" dirty="0">
                <a:solidFill>
                  <a:srgbClr val="00B050"/>
                </a:solidFill>
                <a:latin typeface="Comix No2 CLM" panose="02000803000000000000" pitchFamily="2" charset="-79"/>
                <a:cs typeface="Comix No2 CLM" panose="02000803000000000000" pitchFamily="2" charset="-79"/>
                <a:hlinkClick r:id="rId7">
                  <a:extLst>
                    <a:ext uri="{A12FA001-AC4F-418D-AE19-62706E023703}">
                      <ahyp:hlinkClr xmlns:ahyp="http://schemas.microsoft.com/office/drawing/2018/hyperlinkcolor" xmlns="" val="tx"/>
                    </a:ext>
                  </a:extLst>
                </a:hlinkClick>
              </a:rPr>
              <a:t>סרטון</a:t>
            </a:r>
            <a:endParaRPr lang="he-IL" dirty="0">
              <a:solidFill>
                <a:srgbClr val="00B050"/>
              </a:solidFill>
              <a:latin typeface="Comix No2 CLM" panose="02000803000000000000" pitchFamily="2" charset="-79"/>
              <a:cs typeface="Comix No2 CLM" panose="02000803000000000000" pitchFamily="2" charset="-79"/>
            </a:endParaRPr>
          </a:p>
        </p:txBody>
      </p:sp>
      <p:pic>
        <p:nvPicPr>
          <p:cNvPr id="16" name="תמונה 15">
            <a:extLst>
              <a:ext uri="{FF2B5EF4-FFF2-40B4-BE49-F238E27FC236}">
                <a16:creationId xmlns:a16="http://schemas.microsoft.com/office/drawing/2014/main" id="{3E37B8C5-23DD-47C4-A55D-1B669F06D08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460499" y="278317"/>
            <a:ext cx="1511785" cy="849623"/>
          </a:xfrm>
          <a:prstGeom prst="rect">
            <a:avLst/>
          </a:prstGeom>
        </p:spPr>
      </p:pic>
      <p:pic>
        <p:nvPicPr>
          <p:cNvPr id="18" name="תמונה 17">
            <a:extLst>
              <a:ext uri="{FF2B5EF4-FFF2-40B4-BE49-F238E27FC236}">
                <a16:creationId xmlns:a16="http://schemas.microsoft.com/office/drawing/2014/main" id="{1D67CE43-F23F-4EA4-82D7-BC4C9391F1AC}"/>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86616" y="4349483"/>
            <a:ext cx="1940879" cy="1293110"/>
          </a:xfrm>
          <a:prstGeom prst="rect">
            <a:avLst/>
          </a:prstGeom>
        </p:spPr>
      </p:pic>
    </p:spTree>
    <p:extLst>
      <p:ext uri="{BB962C8B-B14F-4D97-AF65-F5344CB8AC3E}">
        <p14:creationId xmlns:p14="http://schemas.microsoft.com/office/powerpoint/2010/main" val="4244503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a:extLst>
              <a:ext uri="{FF2B5EF4-FFF2-40B4-BE49-F238E27FC236}">
                <a16:creationId xmlns:a16="http://schemas.microsoft.com/office/drawing/2014/main" id="{3E328163-4693-45B6-A176-E7CEC7FEEE08}"/>
              </a:ext>
            </a:extLst>
          </p:cNvPr>
          <p:cNvGrpSpPr/>
          <p:nvPr/>
        </p:nvGrpSpPr>
        <p:grpSpPr>
          <a:xfrm>
            <a:off x="0" y="-1"/>
            <a:ext cx="12192000" cy="6857999"/>
            <a:chOff x="0" y="1"/>
            <a:chExt cx="12192000" cy="6857999"/>
          </a:xfrm>
        </p:grpSpPr>
        <p:sp>
          <p:nvSpPr>
            <p:cNvPr id="3" name="מלבן 2">
              <a:extLst>
                <a:ext uri="{FF2B5EF4-FFF2-40B4-BE49-F238E27FC236}">
                  <a16:creationId xmlns:a16="http://schemas.microsoft.com/office/drawing/2014/main" id="{B931CC47-D6E4-4613-9FF5-59A8FA826C24}"/>
                </a:ext>
              </a:extLst>
            </p:cNvPr>
            <p:cNvSpPr/>
            <p:nvPr/>
          </p:nvSpPr>
          <p:spPr>
            <a:xfrm>
              <a:off x="0" y="1"/>
              <a:ext cx="12192000" cy="685799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a:t>
              </a:r>
            </a:p>
          </p:txBody>
        </p:sp>
        <p:sp>
          <p:nvSpPr>
            <p:cNvPr id="4" name="מלבן 3">
              <a:extLst>
                <a:ext uri="{FF2B5EF4-FFF2-40B4-BE49-F238E27FC236}">
                  <a16:creationId xmlns:a16="http://schemas.microsoft.com/office/drawing/2014/main" id="{A07655E3-8A9F-4A93-AD4B-EECD95762A5B}"/>
                </a:ext>
              </a:extLst>
            </p:cNvPr>
            <p:cNvSpPr/>
            <p:nvPr/>
          </p:nvSpPr>
          <p:spPr>
            <a:xfrm>
              <a:off x="136495" y="152263"/>
              <a:ext cx="10898449" cy="65978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7" name="תיבת טקסט 6">
            <a:extLst>
              <a:ext uri="{FF2B5EF4-FFF2-40B4-BE49-F238E27FC236}">
                <a16:creationId xmlns:a16="http://schemas.microsoft.com/office/drawing/2014/main" id="{701DD443-9D7E-435D-B683-E2171216138C}"/>
              </a:ext>
            </a:extLst>
          </p:cNvPr>
          <p:cNvSpPr txBox="1"/>
          <p:nvPr/>
        </p:nvSpPr>
        <p:spPr>
          <a:xfrm>
            <a:off x="6999539" y="422574"/>
            <a:ext cx="1266693" cy="369332"/>
          </a:xfrm>
          <a:prstGeom prst="rect">
            <a:avLst/>
          </a:prstGeom>
          <a:noFill/>
        </p:spPr>
        <p:txBody>
          <a:bodyPr wrap="none" rtlCol="1">
            <a:spAutoFit/>
          </a:bodyPr>
          <a:lstStyle/>
          <a:p>
            <a:r>
              <a:rPr lang="he-IL" dirty="0" err="1">
                <a:solidFill>
                  <a:srgbClr val="0070C0"/>
                </a:solidFill>
                <a:latin typeface="Comix No2 CLM" panose="02000803000000000000" pitchFamily="2" charset="-79"/>
                <a:cs typeface="Comix No2 CLM" panose="02000803000000000000" pitchFamily="2" charset="-79"/>
              </a:rPr>
              <a:t>סורין</a:t>
            </a:r>
            <a:r>
              <a:rPr lang="he-IL" dirty="0">
                <a:solidFill>
                  <a:srgbClr val="0070C0"/>
                </a:solidFill>
                <a:latin typeface="Comix No2 CLM" panose="02000803000000000000" pitchFamily="2" charset="-79"/>
                <a:cs typeface="Comix No2 CLM" panose="02000803000000000000" pitchFamily="2" charset="-79"/>
              </a:rPr>
              <a:t> הרשקו</a:t>
            </a:r>
          </a:p>
        </p:txBody>
      </p:sp>
      <p:sp>
        <p:nvSpPr>
          <p:cNvPr id="8" name="תיבת טקסט 7">
            <a:extLst>
              <a:ext uri="{FF2B5EF4-FFF2-40B4-BE49-F238E27FC236}">
                <a16:creationId xmlns:a16="http://schemas.microsoft.com/office/drawing/2014/main" id="{5D2AAADE-4A3B-41E6-8A05-79513BE78810}"/>
              </a:ext>
            </a:extLst>
          </p:cNvPr>
          <p:cNvSpPr txBox="1"/>
          <p:nvPr/>
        </p:nvSpPr>
        <p:spPr>
          <a:xfrm>
            <a:off x="324376" y="1310375"/>
            <a:ext cx="9732168" cy="3754874"/>
          </a:xfrm>
          <a:prstGeom prst="rect">
            <a:avLst/>
          </a:prstGeom>
          <a:noFill/>
        </p:spPr>
        <p:txBody>
          <a:bodyPr wrap="square" rtlCol="1">
            <a:spAutoFit/>
          </a:bodyPr>
          <a:lstStyle/>
          <a:p>
            <a:pPr>
              <a:lnSpc>
                <a:spcPct val="150000"/>
              </a:lnSpc>
            </a:pPr>
            <a:r>
              <a:rPr lang="he-IL" sz="1600" dirty="0">
                <a:latin typeface="Comix No2 CLM" panose="02000803000000000000" pitchFamily="2" charset="-79"/>
                <a:cs typeface="Comix No2 CLM" panose="02000803000000000000" pitchFamily="2" charset="-79"/>
              </a:rPr>
              <a:t>במהלך מבצע שחרור המטוס החטוף באנטבה נעשה מאמץ להשתלט על הטרמינל. </a:t>
            </a:r>
            <a:r>
              <a:rPr lang="he-IL" sz="1600" dirty="0" err="1">
                <a:latin typeface="Comix No2 CLM" panose="02000803000000000000" pitchFamily="2" charset="-79"/>
                <a:cs typeface="Comix No2 CLM" panose="02000803000000000000" pitchFamily="2" charset="-79"/>
              </a:rPr>
              <a:t>סורין</a:t>
            </a:r>
            <a:r>
              <a:rPr lang="he-IL" sz="1600" dirty="0">
                <a:latin typeface="Comix No2 CLM" panose="02000803000000000000" pitchFamily="2" charset="-79"/>
                <a:cs typeface="Comix No2 CLM" panose="02000803000000000000" pitchFamily="2" charset="-79"/>
              </a:rPr>
              <a:t> הרשקו עלה לאבטח את גג המבנה. "אני עולה במדרגות אל הגג וכנראה שאיזה שוטר אוגנדי חיכה לי שם באיזו פינה חשוכה ומשם הוא ירה שני כדורים ומהם אני נפגעתי. אני לא ראיתי אותו", הוא מספר. אחד הכדורים פגע ישירות בעמוד השדרה של הרשקו ושיתק אותו מהצוואר ומטה. "נפלתי על הפנים וראיתי הרבה דם מסביב אבל הרגשתי בסדר. לא כאב לי כלום. מאוחר יותר, תוך כדי תהליך השיקום, הבנו שהמצב לא משתפר. שלב ההשלמה עבר די בקלות. הפציעה שלי היא מאד קשה אבל יש דברים שאני כן יכול לעשות ויש גם המון דברים שאני יכול ליהנות מהם, אני מעדיף לראות את חצי הכוס המלאה, עדיף עם ויסקי", הוא מסכם בחיוך ובאופטימיות מעוררת השראה.</a:t>
            </a:r>
          </a:p>
          <a:p>
            <a:pPr>
              <a:lnSpc>
                <a:spcPct val="150000"/>
              </a:lnSpc>
            </a:pPr>
            <a:r>
              <a:rPr lang="he-IL" sz="1600" dirty="0">
                <a:latin typeface="Comix No2 CLM" panose="02000803000000000000" pitchFamily="2" charset="-79"/>
                <a:cs typeface="Comix No2 CLM" panose="02000803000000000000" pitchFamily="2" charset="-79"/>
              </a:rPr>
              <a:t>פרק השיקום של </a:t>
            </a:r>
            <a:r>
              <a:rPr lang="he-IL" sz="1600" b="1" i="1" dirty="0" err="1">
                <a:latin typeface="Comix No2 CLM" panose="02000803000000000000" pitchFamily="2" charset="-79"/>
                <a:cs typeface="Comix No2 CLM" panose="02000803000000000000" pitchFamily="2" charset="-79"/>
              </a:rPr>
              <a:t>סורין</a:t>
            </a:r>
            <a:r>
              <a:rPr lang="he-IL" sz="1600" b="1" i="1" dirty="0">
                <a:latin typeface="Comix No2 CLM" panose="02000803000000000000" pitchFamily="2" charset="-79"/>
                <a:cs typeface="Comix No2 CLM" panose="02000803000000000000" pitchFamily="2" charset="-79"/>
              </a:rPr>
              <a:t> הרשקו</a:t>
            </a:r>
            <a:r>
              <a:rPr lang="he-IL" sz="1600" dirty="0">
                <a:latin typeface="Comix No2 CLM" panose="02000803000000000000" pitchFamily="2" charset="-79"/>
                <a:cs typeface="Comix No2 CLM" panose="02000803000000000000" pitchFamily="2" charset="-79"/>
              </a:rPr>
              <a:t>, לאחר פציעתו האנושה, מהווה סיפור גבורה בפני עצמו. </a:t>
            </a:r>
            <a:r>
              <a:rPr lang="he-IL" sz="1600" dirty="0" err="1">
                <a:latin typeface="Comix No2 CLM" panose="02000803000000000000" pitchFamily="2" charset="-79"/>
                <a:cs typeface="Comix No2 CLM" panose="02000803000000000000" pitchFamily="2" charset="-79"/>
              </a:rPr>
              <a:t>סורין</a:t>
            </a:r>
            <a:r>
              <a:rPr lang="he-IL" sz="1600" dirty="0">
                <a:latin typeface="Comix No2 CLM" panose="02000803000000000000" pitchFamily="2" charset="-79"/>
                <a:cs typeface="Comix No2 CLM" panose="02000803000000000000" pitchFamily="2" charset="-79"/>
              </a:rPr>
              <a:t>, המשותק בכל ארבע גפיו, רכש בנחישות ובכוחות על, השכלה גבוהה וזכה בתארים אקדמאיים בכלכלה. למרות, אי יכולתו להקליד </a:t>
            </a:r>
            <a:r>
              <a:rPr lang="he-IL" sz="1600" dirty="0" err="1">
                <a:latin typeface="Comix No2 CLM" panose="02000803000000000000" pitchFamily="2" charset="-79"/>
                <a:cs typeface="Comix No2 CLM" panose="02000803000000000000" pitchFamily="2" charset="-79"/>
              </a:rPr>
              <a:t>סורין</a:t>
            </a:r>
            <a:r>
              <a:rPr lang="he-IL" sz="1600" dirty="0">
                <a:latin typeface="Comix No2 CLM" panose="02000803000000000000" pitchFamily="2" charset="-79"/>
                <a:cs typeface="Comix No2 CLM" panose="02000803000000000000" pitchFamily="2" charset="-79"/>
              </a:rPr>
              <a:t> עובד למחייתו בתכנות מחשבים, כשהוא מקליד במהירות את האותיות באמצעות מקל התחוב בפיו.</a:t>
            </a:r>
            <a:endParaRPr lang="he-IL" sz="1100" dirty="0">
              <a:latin typeface="Comix No2 CLM" panose="02000803000000000000" pitchFamily="2" charset="-79"/>
              <a:cs typeface="Comix No2 CLM" panose="02000803000000000000" pitchFamily="2" charset="-79"/>
            </a:endParaRPr>
          </a:p>
        </p:txBody>
      </p:sp>
      <p:pic>
        <p:nvPicPr>
          <p:cNvPr id="11" name="תמונה 10">
            <a:hlinkClick r:id="rId3" action="ppaction://hlinksldjump"/>
            <a:extLst>
              <a:ext uri="{FF2B5EF4-FFF2-40B4-BE49-F238E27FC236}">
                <a16:creationId xmlns:a16="http://schemas.microsoft.com/office/drawing/2014/main" id="{E0F6AB21-05B4-4C66-B256-88CF363402F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67" b="94667" l="5000" r="97333"/>
                    </a14:imgEffect>
                  </a14:imgLayer>
                </a14:imgProps>
              </a:ext>
            </a:extLst>
          </a:blip>
          <a:stretch>
            <a:fillRect/>
          </a:stretch>
        </p:blipFill>
        <p:spPr>
          <a:xfrm rot="10800000">
            <a:off x="11514338" y="6180337"/>
            <a:ext cx="677662" cy="677662"/>
          </a:xfrm>
          <a:prstGeom prst="rect">
            <a:avLst/>
          </a:prstGeom>
        </p:spPr>
      </p:pic>
      <p:sp>
        <p:nvSpPr>
          <p:cNvPr id="5" name="תיבת טקסט 4">
            <a:extLst>
              <a:ext uri="{FF2B5EF4-FFF2-40B4-BE49-F238E27FC236}">
                <a16:creationId xmlns:a16="http://schemas.microsoft.com/office/drawing/2014/main" id="{BDDD43B8-F930-4942-8BAF-561984ED339B}"/>
              </a:ext>
            </a:extLst>
          </p:cNvPr>
          <p:cNvSpPr txBox="1"/>
          <p:nvPr/>
        </p:nvSpPr>
        <p:spPr>
          <a:xfrm>
            <a:off x="9886899" y="6122574"/>
            <a:ext cx="686406" cy="369332"/>
          </a:xfrm>
          <a:prstGeom prst="rect">
            <a:avLst/>
          </a:prstGeom>
          <a:noFill/>
        </p:spPr>
        <p:txBody>
          <a:bodyPr wrap="none" rtlCol="1">
            <a:spAutoFit/>
          </a:bodyPr>
          <a:lstStyle/>
          <a:p>
            <a:r>
              <a:rPr lang="he-IL" dirty="0">
                <a:solidFill>
                  <a:srgbClr val="00B050"/>
                </a:solidFill>
                <a:latin typeface="Comix No2 CLM" panose="02000803000000000000" pitchFamily="2" charset="-79"/>
                <a:cs typeface="Comix No2 CLM" panose="02000803000000000000" pitchFamily="2" charset="-79"/>
                <a:hlinkClick r:id="rId6">
                  <a:extLst>
                    <a:ext uri="{A12FA001-AC4F-418D-AE19-62706E023703}">
                      <ahyp:hlinkClr xmlns:ahyp="http://schemas.microsoft.com/office/drawing/2018/hyperlinkcolor" xmlns="" val="tx"/>
                    </a:ext>
                  </a:extLst>
                </a:hlinkClick>
              </a:rPr>
              <a:t>סרטון</a:t>
            </a:r>
            <a:endParaRPr lang="he-IL" dirty="0">
              <a:solidFill>
                <a:srgbClr val="00B050"/>
              </a:solidFill>
              <a:latin typeface="Comix No2 CLM" panose="02000803000000000000" pitchFamily="2" charset="-79"/>
              <a:cs typeface="Comix No2 CLM" panose="02000803000000000000" pitchFamily="2" charset="-79"/>
            </a:endParaRPr>
          </a:p>
        </p:txBody>
      </p:sp>
      <p:sp>
        <p:nvSpPr>
          <p:cNvPr id="13" name="מלבן 12">
            <a:extLst>
              <a:ext uri="{FF2B5EF4-FFF2-40B4-BE49-F238E27FC236}">
                <a16:creationId xmlns:a16="http://schemas.microsoft.com/office/drawing/2014/main" id="{33B8004A-8F6C-4562-A1B3-317344E80B43}"/>
              </a:ext>
            </a:extLst>
          </p:cNvPr>
          <p:cNvSpPr/>
          <p:nvPr/>
        </p:nvSpPr>
        <p:spPr>
          <a:xfrm>
            <a:off x="619204" y="6149836"/>
            <a:ext cx="1342034" cy="369332"/>
          </a:xfrm>
          <a:prstGeom prst="rect">
            <a:avLst/>
          </a:prstGeom>
        </p:spPr>
        <p:txBody>
          <a:bodyPr wrap="none">
            <a:spAutoFit/>
          </a:bodyPr>
          <a:lstStyle/>
          <a:p>
            <a:r>
              <a:rPr lang="he-IL" dirty="0">
                <a:latin typeface="Comix No2 CLM" panose="02000803000000000000" pitchFamily="2" charset="-79"/>
                <a:cs typeface="Comix No2 CLM" panose="02000803000000000000" pitchFamily="2" charset="-79"/>
                <a:hlinkClick r:id="rId7"/>
              </a:rPr>
              <a:t>קישור למקור</a:t>
            </a:r>
            <a:endParaRPr lang="he-IL" dirty="0">
              <a:latin typeface="Comix No2 CLM" panose="02000803000000000000" pitchFamily="2" charset="-79"/>
              <a:cs typeface="Comix No2 CLM" panose="02000803000000000000" pitchFamily="2" charset="-79"/>
            </a:endParaRPr>
          </a:p>
        </p:txBody>
      </p:sp>
      <p:grpSp>
        <p:nvGrpSpPr>
          <p:cNvPr id="19" name="קבוצה 18">
            <a:extLst>
              <a:ext uri="{FF2B5EF4-FFF2-40B4-BE49-F238E27FC236}">
                <a16:creationId xmlns:a16="http://schemas.microsoft.com/office/drawing/2014/main" id="{E93F0FA2-3824-4F5A-8EA4-134238253E7B}"/>
              </a:ext>
            </a:extLst>
          </p:cNvPr>
          <p:cNvGrpSpPr/>
          <p:nvPr/>
        </p:nvGrpSpPr>
        <p:grpSpPr>
          <a:xfrm>
            <a:off x="10124791" y="107875"/>
            <a:ext cx="2067209" cy="3024234"/>
            <a:chOff x="10124791" y="107875"/>
            <a:chExt cx="2067209" cy="3024234"/>
          </a:xfrm>
        </p:grpSpPr>
        <p:pic>
          <p:nvPicPr>
            <p:cNvPr id="17" name="תמונה 16">
              <a:extLst>
                <a:ext uri="{FF2B5EF4-FFF2-40B4-BE49-F238E27FC236}">
                  <a16:creationId xmlns:a16="http://schemas.microsoft.com/office/drawing/2014/main" id="{E9B65F33-E588-4A28-93A9-15030CCD3070}"/>
                </a:ext>
              </a:extLst>
            </p:cNvPr>
            <p:cNvPicPr>
              <a:picLocks noChangeAspect="1"/>
            </p:cNvPicPr>
            <p:nvPr/>
          </p:nvPicPr>
          <p:blipFill>
            <a:blip r:embed="rId8"/>
            <a:stretch>
              <a:fillRect/>
            </a:stretch>
          </p:blipFill>
          <p:spPr>
            <a:xfrm>
              <a:off x="10124791" y="107875"/>
              <a:ext cx="2016156" cy="3024234"/>
            </a:xfrm>
            <a:prstGeom prst="rect">
              <a:avLst/>
            </a:prstGeom>
          </p:spPr>
        </p:pic>
        <p:sp>
          <p:nvSpPr>
            <p:cNvPr id="18" name="תיבת טקסט 17">
              <a:extLst>
                <a:ext uri="{FF2B5EF4-FFF2-40B4-BE49-F238E27FC236}">
                  <a16:creationId xmlns:a16="http://schemas.microsoft.com/office/drawing/2014/main" id="{DB835170-A364-43A3-933F-BD5C6EE687F7}"/>
                </a:ext>
              </a:extLst>
            </p:cNvPr>
            <p:cNvSpPr txBox="1"/>
            <p:nvPr/>
          </p:nvSpPr>
          <p:spPr>
            <a:xfrm>
              <a:off x="10375476" y="2932054"/>
              <a:ext cx="1816524" cy="200055"/>
            </a:xfrm>
            <a:prstGeom prst="rect">
              <a:avLst/>
            </a:prstGeom>
            <a:solidFill>
              <a:schemeClr val="bg1"/>
            </a:solidFill>
          </p:spPr>
          <p:txBody>
            <a:bodyPr wrap="none" rtlCol="1">
              <a:spAutoFit/>
            </a:bodyPr>
            <a:lstStyle/>
            <a:p>
              <a:r>
                <a:rPr lang="he-IL" sz="700" b="1" dirty="0">
                  <a:latin typeface="David" panose="020E0502060401010101" pitchFamily="34" charset="-79"/>
                  <a:cs typeface="David" panose="020E0502060401010101" pitchFamily="34" charset="-79"/>
                </a:rPr>
                <a:t>קרדיט </a:t>
              </a:r>
              <a:r>
                <a:rPr lang="en-US" sz="700" b="1" dirty="0">
                  <a:latin typeface="David" panose="020E0502060401010101" pitchFamily="34" charset="-79"/>
                  <a:cs typeface="David" panose="020E0502060401010101" pitchFamily="34" charset="-79"/>
                </a:rPr>
                <a:t>SA'AR YA'ACOV</a:t>
              </a:r>
              <a:r>
                <a:rPr lang="he-IL" sz="700" b="1" dirty="0">
                  <a:latin typeface="David" panose="020E0502060401010101" pitchFamily="34" charset="-79"/>
                  <a:cs typeface="David" panose="020E0502060401010101" pitchFamily="34" charset="-79"/>
                </a:rPr>
                <a:t> בתוך אתר </a:t>
              </a:r>
              <a:r>
                <a:rPr lang="he-IL" sz="700" b="1" dirty="0" err="1">
                  <a:latin typeface="David" panose="020E0502060401010101" pitchFamily="34" charset="-79"/>
                  <a:cs typeface="David" panose="020E0502060401010101" pitchFamily="34" charset="-79"/>
                </a:rPr>
                <a:t>פיקיוויקי</a:t>
              </a:r>
              <a:endParaRPr lang="he-IL" sz="700" b="1" dirty="0">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566014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לבן 9">
            <a:extLst>
              <a:ext uri="{FF2B5EF4-FFF2-40B4-BE49-F238E27FC236}">
                <a16:creationId xmlns:a16="http://schemas.microsoft.com/office/drawing/2014/main" id="{F0F0A6C2-40DA-484F-A997-0B524B4CBB70}"/>
              </a:ext>
            </a:extLst>
          </p:cNvPr>
          <p:cNvSpPr/>
          <p:nvPr/>
        </p:nvSpPr>
        <p:spPr>
          <a:xfrm>
            <a:off x="0" y="0"/>
            <a:ext cx="12192000" cy="685799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0070C0"/>
              </a:solidFill>
            </a:endParaRPr>
          </a:p>
        </p:txBody>
      </p:sp>
      <p:sp>
        <p:nvSpPr>
          <p:cNvPr id="11" name="תיבת טקסט 10">
            <a:extLst>
              <a:ext uri="{FF2B5EF4-FFF2-40B4-BE49-F238E27FC236}">
                <a16:creationId xmlns:a16="http://schemas.microsoft.com/office/drawing/2014/main" id="{16CD1220-D08B-47D8-9694-AFB50AB70AAC}"/>
              </a:ext>
            </a:extLst>
          </p:cNvPr>
          <p:cNvSpPr txBox="1"/>
          <p:nvPr/>
        </p:nvSpPr>
        <p:spPr>
          <a:xfrm>
            <a:off x="5466851" y="344118"/>
            <a:ext cx="2433680" cy="707886"/>
          </a:xfrm>
          <a:prstGeom prst="rect">
            <a:avLst/>
          </a:prstGeom>
          <a:noFill/>
        </p:spPr>
        <p:txBody>
          <a:bodyPr wrap="none" rtlCol="1">
            <a:spAutoFit/>
          </a:bodyPr>
          <a:lstStyle/>
          <a:p>
            <a:r>
              <a:rPr lang="he-IL" sz="4000" dirty="0">
                <a:solidFill>
                  <a:srgbClr val="002060"/>
                </a:solidFill>
                <a:latin typeface="Comix No2 CLM" panose="02000803000000000000" pitchFamily="2" charset="-79"/>
                <a:cs typeface="Comix No2 CLM" panose="02000803000000000000" pitchFamily="2" charset="-79"/>
              </a:rPr>
              <a:t>מיהו גיבור?</a:t>
            </a:r>
          </a:p>
        </p:txBody>
      </p:sp>
      <p:pic>
        <p:nvPicPr>
          <p:cNvPr id="4102" name="Picture 6" descr="כובע קסמים, שרביט">
            <a:hlinkClick r:id="rId3"/>
            <a:extLst>
              <a:ext uri="{FF2B5EF4-FFF2-40B4-BE49-F238E27FC236}">
                <a16:creationId xmlns:a16="http://schemas.microsoft.com/office/drawing/2014/main" id="{4EC815F2-9890-4E39-8565-8107EB89D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3213" y="2221015"/>
            <a:ext cx="2857500" cy="266700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קבוצה 15">
            <a:extLst>
              <a:ext uri="{FF2B5EF4-FFF2-40B4-BE49-F238E27FC236}">
                <a16:creationId xmlns:a16="http://schemas.microsoft.com/office/drawing/2014/main" id="{2EA5F19C-00BC-4808-9C1E-555D4C1AE222}"/>
              </a:ext>
            </a:extLst>
          </p:cNvPr>
          <p:cNvGrpSpPr/>
          <p:nvPr/>
        </p:nvGrpSpPr>
        <p:grpSpPr>
          <a:xfrm>
            <a:off x="10901778" y="1052004"/>
            <a:ext cx="319597" cy="369332"/>
            <a:chOff x="6658252" y="1235761"/>
            <a:chExt cx="319597" cy="369332"/>
          </a:xfrm>
        </p:grpSpPr>
        <p:sp>
          <p:nvSpPr>
            <p:cNvPr id="17" name="מלבן: פינות מעוגלות 16">
              <a:extLst>
                <a:ext uri="{FF2B5EF4-FFF2-40B4-BE49-F238E27FC236}">
                  <a16:creationId xmlns:a16="http://schemas.microsoft.com/office/drawing/2014/main" id="{A91C771D-46CF-4F7E-85F1-71B797CDF0CC}"/>
                </a:ext>
              </a:extLst>
            </p:cNvPr>
            <p:cNvSpPr/>
            <p:nvPr/>
          </p:nvSpPr>
          <p:spPr>
            <a:xfrm>
              <a:off x="6658252" y="1260629"/>
              <a:ext cx="319597" cy="3195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תיבת טקסט 17">
              <a:extLst>
                <a:ext uri="{FF2B5EF4-FFF2-40B4-BE49-F238E27FC236}">
                  <a16:creationId xmlns:a16="http://schemas.microsoft.com/office/drawing/2014/main" id="{26349702-5860-4F42-803F-C206943A0CCB}"/>
                </a:ext>
              </a:extLst>
            </p:cNvPr>
            <p:cNvSpPr txBox="1"/>
            <p:nvPr/>
          </p:nvSpPr>
          <p:spPr>
            <a:xfrm>
              <a:off x="6684840" y="1235761"/>
              <a:ext cx="266420" cy="369332"/>
            </a:xfrm>
            <a:prstGeom prst="rect">
              <a:avLst/>
            </a:prstGeom>
            <a:noFill/>
          </p:spPr>
          <p:txBody>
            <a:bodyPr wrap="none" rtlCol="1">
              <a:spAutoFit/>
            </a:bodyPr>
            <a:lstStyle/>
            <a:p>
              <a:r>
                <a:rPr lang="he-IL" dirty="0">
                  <a:solidFill>
                    <a:schemeClr val="bg1"/>
                  </a:solidFill>
                  <a:latin typeface="Comix No2 CLM" panose="02000803000000000000" pitchFamily="2" charset="-79"/>
                  <a:cs typeface="Comix No2 CLM" panose="02000803000000000000" pitchFamily="2" charset="-79"/>
                </a:rPr>
                <a:t>1</a:t>
              </a:r>
            </a:p>
          </p:txBody>
        </p:sp>
      </p:grpSp>
      <p:sp>
        <p:nvSpPr>
          <p:cNvPr id="13" name="תיבת טקסט 12">
            <a:extLst>
              <a:ext uri="{FF2B5EF4-FFF2-40B4-BE49-F238E27FC236}">
                <a16:creationId xmlns:a16="http://schemas.microsoft.com/office/drawing/2014/main" id="{6600107C-8F8F-47B2-AEA7-4D415DB4553D}"/>
              </a:ext>
            </a:extLst>
          </p:cNvPr>
          <p:cNvSpPr txBox="1"/>
          <p:nvPr/>
        </p:nvSpPr>
        <p:spPr>
          <a:xfrm>
            <a:off x="6574011" y="1396121"/>
            <a:ext cx="4301178" cy="646331"/>
          </a:xfrm>
          <a:prstGeom prst="rect">
            <a:avLst/>
          </a:prstGeom>
          <a:noFill/>
        </p:spPr>
        <p:txBody>
          <a:bodyPr wrap="none" rtlCol="1">
            <a:spAutoFit/>
          </a:bodyPr>
          <a:lstStyle/>
          <a:p>
            <a:pPr algn="ctr"/>
            <a:r>
              <a:rPr lang="he-IL" dirty="0">
                <a:solidFill>
                  <a:srgbClr val="0070C0"/>
                </a:solidFill>
                <a:latin typeface="Comix No2 CLM" panose="02000803000000000000" pitchFamily="2" charset="-79"/>
                <a:cs typeface="Comix No2 CLM" panose="02000803000000000000" pitchFamily="2" charset="-79"/>
              </a:rPr>
              <a:t>האם התכונות הללו מאפיינות גיבור לדעתכם?</a:t>
            </a:r>
          </a:p>
          <a:p>
            <a:pPr algn="ctr"/>
            <a:r>
              <a:rPr lang="he-IL" dirty="0">
                <a:solidFill>
                  <a:srgbClr val="0070C0"/>
                </a:solidFill>
                <a:latin typeface="Comix No2 CLM" panose="02000803000000000000" pitchFamily="2" charset="-79"/>
                <a:cs typeface="Comix No2 CLM" panose="02000803000000000000" pitchFamily="2" charset="-79"/>
              </a:rPr>
              <a:t>בואו ונבדוק</a:t>
            </a:r>
          </a:p>
        </p:txBody>
      </p:sp>
      <p:sp>
        <p:nvSpPr>
          <p:cNvPr id="14" name="תיבת טקסט 13">
            <a:extLst>
              <a:ext uri="{FF2B5EF4-FFF2-40B4-BE49-F238E27FC236}">
                <a16:creationId xmlns:a16="http://schemas.microsoft.com/office/drawing/2014/main" id="{F637DF71-E040-4EBE-9ACC-7D7B7FFFB815}"/>
              </a:ext>
            </a:extLst>
          </p:cNvPr>
          <p:cNvSpPr txBox="1"/>
          <p:nvPr/>
        </p:nvSpPr>
        <p:spPr>
          <a:xfrm>
            <a:off x="1424889" y="3994951"/>
            <a:ext cx="5149121" cy="2135200"/>
          </a:xfrm>
          <a:prstGeom prst="rect">
            <a:avLst/>
          </a:prstGeom>
          <a:noFill/>
        </p:spPr>
        <p:txBody>
          <a:bodyPr wrap="square" rtlCol="1">
            <a:spAutoFit/>
          </a:bodyPr>
          <a:lstStyle/>
          <a:p>
            <a:pPr>
              <a:lnSpc>
                <a:spcPct val="150000"/>
              </a:lnSpc>
            </a:pPr>
            <a:r>
              <a:rPr lang="he-IL" dirty="0">
                <a:solidFill>
                  <a:srgbClr val="0070C0"/>
                </a:solidFill>
                <a:latin typeface="Comix No2 CLM" panose="02000803000000000000" pitchFamily="2" charset="-79"/>
                <a:cs typeface="Comix No2 CLM" panose="02000803000000000000" pitchFamily="2" charset="-79"/>
              </a:rPr>
              <a:t>אז מיהו בעצר גיבור?</a:t>
            </a:r>
          </a:p>
          <a:p>
            <a:pPr>
              <a:lnSpc>
                <a:spcPct val="150000"/>
              </a:lnSpc>
            </a:pPr>
            <a:r>
              <a:rPr lang="he-IL" dirty="0">
                <a:latin typeface="Comix No2 CLM" panose="02000803000000000000" pitchFamily="2" charset="-79"/>
                <a:cs typeface="Comix No2 CLM" panose="02000803000000000000" pitchFamily="2" charset="-79"/>
              </a:rPr>
              <a:t>לפי המילון...</a:t>
            </a:r>
          </a:p>
          <a:p>
            <a:pPr>
              <a:lnSpc>
                <a:spcPct val="150000"/>
              </a:lnSpc>
            </a:pPr>
            <a:r>
              <a:rPr lang="he-IL" dirty="0">
                <a:latin typeface="Comix No2 CLM" panose="02000803000000000000" pitchFamily="2" charset="-79"/>
                <a:cs typeface="Comix No2 CLM" panose="02000803000000000000" pitchFamily="2" charset="-79"/>
              </a:rPr>
              <a:t>גיבור הוא מי ש:</a:t>
            </a:r>
          </a:p>
          <a:p>
            <a:pPr marL="285750" indent="-285750">
              <a:lnSpc>
                <a:spcPct val="150000"/>
              </a:lnSpc>
              <a:buFont typeface="Wingdings" panose="05000000000000000000" pitchFamily="2" charset="2"/>
              <a:buChar char="Ø"/>
            </a:pPr>
            <a:r>
              <a:rPr lang="he-IL" dirty="0">
                <a:latin typeface="Comix No2 CLM" panose="02000803000000000000" pitchFamily="2" charset="-79"/>
                <a:cs typeface="Comix No2 CLM" panose="02000803000000000000" pitchFamily="2" charset="-79"/>
              </a:rPr>
              <a:t>פועל בנחישות ובאומץ למרות הקושי והסכנה</a:t>
            </a:r>
          </a:p>
          <a:p>
            <a:pPr marL="285750" indent="-285750">
              <a:lnSpc>
                <a:spcPct val="150000"/>
              </a:lnSpc>
              <a:buFont typeface="Wingdings" panose="05000000000000000000" pitchFamily="2" charset="2"/>
              <a:buChar char="Ø"/>
            </a:pPr>
            <a:r>
              <a:rPr lang="he-IL" dirty="0">
                <a:latin typeface="Comix No2 CLM" panose="02000803000000000000" pitchFamily="2" charset="-79"/>
                <a:cs typeface="Comix No2 CLM" panose="02000803000000000000" pitchFamily="2" charset="-79"/>
              </a:rPr>
              <a:t>מושא הזדהות "האדם הזה הוא הגיבור שלי!"</a:t>
            </a:r>
          </a:p>
        </p:txBody>
      </p:sp>
      <p:pic>
        <p:nvPicPr>
          <p:cNvPr id="21" name="תמונה 20">
            <a:hlinkClick r:id="rId5" action="ppaction://hlinksldjump"/>
            <a:extLst>
              <a:ext uri="{FF2B5EF4-FFF2-40B4-BE49-F238E27FC236}">
                <a16:creationId xmlns:a16="http://schemas.microsoft.com/office/drawing/2014/main" id="{31FE7C0F-AFEC-48D9-9261-E70133DCB18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667" b="94667" l="5000" r="97333"/>
                    </a14:imgEffect>
                  </a14:imgLayer>
                </a14:imgProps>
              </a:ext>
            </a:extLst>
          </a:blip>
          <a:stretch>
            <a:fillRect/>
          </a:stretch>
        </p:blipFill>
        <p:spPr>
          <a:xfrm rot="10800000">
            <a:off x="11514338" y="6180337"/>
            <a:ext cx="677662" cy="677662"/>
          </a:xfrm>
          <a:prstGeom prst="rect">
            <a:avLst/>
          </a:prstGeom>
        </p:spPr>
      </p:pic>
      <p:sp>
        <p:nvSpPr>
          <p:cNvPr id="15" name="תיבת טקסט 14">
            <a:extLst>
              <a:ext uri="{FF2B5EF4-FFF2-40B4-BE49-F238E27FC236}">
                <a16:creationId xmlns:a16="http://schemas.microsoft.com/office/drawing/2014/main" id="{ECFCCC5E-8BFD-44CF-B345-B489995A0871}"/>
              </a:ext>
            </a:extLst>
          </p:cNvPr>
          <p:cNvSpPr txBox="1"/>
          <p:nvPr/>
        </p:nvSpPr>
        <p:spPr>
          <a:xfrm rot="21177702">
            <a:off x="549064" y="2267255"/>
            <a:ext cx="5329176" cy="1077218"/>
          </a:xfrm>
          <a:prstGeom prst="rect">
            <a:avLst/>
          </a:prstGeom>
          <a:noFill/>
        </p:spPr>
        <p:txBody>
          <a:bodyPr wrap="square" rtlCol="1">
            <a:spAutoFit/>
          </a:bodyPr>
          <a:lstStyle/>
          <a:p>
            <a:pPr algn="ctr"/>
            <a:r>
              <a:rPr lang="he-IL" sz="2800" dirty="0">
                <a:solidFill>
                  <a:srgbClr val="C00000"/>
                </a:solidFill>
                <a:latin typeface="Comix No2 CLM" panose="02000803000000000000" pitchFamily="2" charset="-79"/>
                <a:cs typeface="Comix No2 CLM" panose="02000803000000000000" pitchFamily="2" charset="-79"/>
              </a:rPr>
              <a:t>"איזהו גיבור? הכובש את יצרו"</a:t>
            </a:r>
            <a:r>
              <a:rPr lang="he-IL" sz="2800" dirty="0">
                <a:latin typeface="Comix No2 CLM" panose="02000803000000000000" pitchFamily="2" charset="-79"/>
                <a:cs typeface="Comix No2 CLM" panose="02000803000000000000" pitchFamily="2" charset="-79"/>
              </a:rPr>
              <a:t>,</a:t>
            </a:r>
          </a:p>
          <a:p>
            <a:pPr algn="ctr"/>
            <a:r>
              <a:rPr lang="he-IL" dirty="0">
                <a:latin typeface="Comix No2 CLM" panose="02000803000000000000" pitchFamily="2" charset="-79"/>
                <a:cs typeface="Comix No2 CLM" panose="02000803000000000000" pitchFamily="2" charset="-79"/>
              </a:rPr>
              <a:t>שנאמר (משלי </a:t>
            </a:r>
            <a:r>
              <a:rPr lang="he-IL" dirty="0" err="1">
                <a:latin typeface="Comix No2 CLM" panose="02000803000000000000" pitchFamily="2" charset="-79"/>
                <a:cs typeface="Comix No2 CLM" panose="02000803000000000000" pitchFamily="2" charset="-79"/>
              </a:rPr>
              <a:t>טז</a:t>
            </a:r>
            <a:r>
              <a:rPr lang="he-IL" dirty="0">
                <a:latin typeface="Comix No2 CLM" panose="02000803000000000000" pitchFamily="2" charset="-79"/>
                <a:cs typeface="Comix No2 CLM" panose="02000803000000000000" pitchFamily="2" charset="-79"/>
              </a:rPr>
              <a:t> לב): "טוב ארך אפיים מגבור ומושל ברוחו מלוכד עיר</a:t>
            </a:r>
          </a:p>
        </p:txBody>
      </p:sp>
      <p:sp>
        <p:nvSpPr>
          <p:cNvPr id="23" name="דמעה 22">
            <a:hlinkClick r:id="rId3"/>
            <a:extLst>
              <a:ext uri="{FF2B5EF4-FFF2-40B4-BE49-F238E27FC236}">
                <a16:creationId xmlns:a16="http://schemas.microsoft.com/office/drawing/2014/main" id="{857F1958-497C-4116-B382-D0A99B1CABCA}"/>
              </a:ext>
            </a:extLst>
          </p:cNvPr>
          <p:cNvSpPr/>
          <p:nvPr/>
        </p:nvSpPr>
        <p:spPr>
          <a:xfrm rot="7873751">
            <a:off x="10047919" y="4088035"/>
            <a:ext cx="173809" cy="126648"/>
          </a:xfrm>
          <a:prstGeom prst="teardrop">
            <a:avLst>
              <a:gd name="adj" fmla="val 16023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47473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מלבן 17">
            <a:extLst>
              <a:ext uri="{FF2B5EF4-FFF2-40B4-BE49-F238E27FC236}">
                <a16:creationId xmlns:a16="http://schemas.microsoft.com/office/drawing/2014/main" id="{DC11B7FB-DDAF-4471-B685-ACFEE7E4A75A}"/>
              </a:ext>
            </a:extLst>
          </p:cNvPr>
          <p:cNvSpPr/>
          <p:nvPr/>
        </p:nvSpPr>
        <p:spPr>
          <a:xfrm>
            <a:off x="0" y="0"/>
            <a:ext cx="12192000" cy="685799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a:t>
            </a:r>
          </a:p>
        </p:txBody>
      </p:sp>
      <p:grpSp>
        <p:nvGrpSpPr>
          <p:cNvPr id="19" name="קבוצה 18">
            <a:extLst>
              <a:ext uri="{FF2B5EF4-FFF2-40B4-BE49-F238E27FC236}">
                <a16:creationId xmlns:a16="http://schemas.microsoft.com/office/drawing/2014/main" id="{41D7A80B-8B8E-4FDF-BCB5-A2198A6AA7E6}"/>
              </a:ext>
            </a:extLst>
          </p:cNvPr>
          <p:cNvGrpSpPr/>
          <p:nvPr/>
        </p:nvGrpSpPr>
        <p:grpSpPr>
          <a:xfrm>
            <a:off x="612560" y="1558244"/>
            <a:ext cx="10449017" cy="2260107"/>
            <a:chOff x="1950128" y="1228936"/>
            <a:chExt cx="8291744" cy="2260107"/>
          </a:xfrm>
        </p:grpSpPr>
        <p:sp>
          <p:nvSpPr>
            <p:cNvPr id="20" name="תיבת טקסט 2">
              <a:extLst>
                <a:ext uri="{FF2B5EF4-FFF2-40B4-BE49-F238E27FC236}">
                  <a16:creationId xmlns:a16="http://schemas.microsoft.com/office/drawing/2014/main" id="{E9097508-684B-4E2A-95BB-88E64B3262CF}"/>
                </a:ext>
              </a:extLst>
            </p:cNvPr>
            <p:cNvSpPr txBox="1">
              <a:spLocks noChangeArrowheads="1"/>
            </p:cNvSpPr>
            <p:nvPr/>
          </p:nvSpPr>
          <p:spPr bwMode="auto">
            <a:xfrm flipH="1">
              <a:off x="1950128" y="1228936"/>
              <a:ext cx="8291744" cy="226010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r" rtl="1">
                <a:spcAft>
                  <a:spcPts val="0"/>
                </a:spcAft>
              </a:pPr>
              <a:r>
                <a:rPr lang="en-US" sz="1000">
                  <a:effectLst/>
                  <a:latin typeface="Times New Roman" panose="02020603050405020304" pitchFamily="18" charset="0"/>
                  <a:ea typeface="Times New Roman" panose="02020603050405020304" pitchFamily="18" charset="0"/>
                  <a:cs typeface="Miriam" panose="020B0502050101010101" pitchFamily="34" charset="-79"/>
                </a:rPr>
                <a:t> </a:t>
              </a:r>
            </a:p>
          </p:txBody>
        </p:sp>
        <p:grpSp>
          <p:nvGrpSpPr>
            <p:cNvPr id="21" name="קבוצה 20">
              <a:extLst>
                <a:ext uri="{FF2B5EF4-FFF2-40B4-BE49-F238E27FC236}">
                  <a16:creationId xmlns:a16="http://schemas.microsoft.com/office/drawing/2014/main" id="{D7EA255F-8367-463B-9940-13ADD6E050D6}"/>
                </a:ext>
              </a:extLst>
            </p:cNvPr>
            <p:cNvGrpSpPr/>
            <p:nvPr/>
          </p:nvGrpSpPr>
          <p:grpSpPr>
            <a:xfrm>
              <a:off x="2186939" y="2358990"/>
              <a:ext cx="7762324" cy="1023672"/>
              <a:chOff x="-560729" y="828022"/>
              <a:chExt cx="8709556" cy="1070063"/>
            </a:xfrm>
          </p:grpSpPr>
          <p:sp>
            <p:nvSpPr>
              <p:cNvPr id="23" name="תיבת טקסט 60">
                <a:extLst>
                  <a:ext uri="{FF2B5EF4-FFF2-40B4-BE49-F238E27FC236}">
                    <a16:creationId xmlns:a16="http://schemas.microsoft.com/office/drawing/2014/main" id="{6D968B2F-864A-40FC-815A-00CFEBCB9134}"/>
                  </a:ext>
                </a:extLst>
              </p:cNvPr>
              <p:cNvSpPr txBox="1"/>
              <p:nvPr/>
            </p:nvSpPr>
            <p:spPr>
              <a:xfrm>
                <a:off x="5373596" y="1028416"/>
                <a:ext cx="1259205" cy="341630"/>
              </a:xfrm>
              <a:prstGeom prst="rect">
                <a:avLst/>
              </a:prstGeom>
              <a:noFill/>
            </p:spPr>
            <p:txBody>
              <a:bodyPr wrap="square" rtlCol="1">
                <a:noAutofit/>
              </a:bodyPr>
              <a:lstStyle/>
              <a:p>
                <a:pPr algn="ctr" rtl="1">
                  <a:spcAft>
                    <a:spcPts val="0"/>
                  </a:spcAft>
                </a:pPr>
                <a:r>
                  <a:rPr lang="he-IL" sz="1000" b="1" kern="1200" dirty="0">
                    <a:solidFill>
                      <a:srgbClr val="7030A0"/>
                    </a:solidFill>
                    <a:effectLst/>
                    <a:latin typeface="Times New Roman" panose="02020603050405020304" pitchFamily="18" charset="0"/>
                    <a:ea typeface="Times New Roman" panose="02020603050405020304" pitchFamily="18" charset="0"/>
                    <a:cs typeface="David" panose="020E0502060401010101" pitchFamily="34" charset="-79"/>
                  </a:rPr>
                  <a:t>"כנראה שניצחנו"</a:t>
                </a:r>
              </a:p>
              <a:p>
                <a:pPr algn="ctr" rtl="1">
                  <a:spcAft>
                    <a:spcPts val="0"/>
                  </a:spcAft>
                </a:pPr>
                <a:r>
                  <a:rPr lang="he-IL" sz="1000" b="1"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הקליפ </a:t>
                </a:r>
                <a:r>
                  <a:rPr lang="he-IL" sz="1000" b="1" dirty="0" err="1">
                    <a:solidFill>
                      <a:srgbClr val="7030A0"/>
                    </a:solidFill>
                    <a:latin typeface="Times New Roman" panose="02020603050405020304" pitchFamily="18" charset="0"/>
                    <a:ea typeface="Times New Roman" panose="02020603050405020304" pitchFamily="18" charset="0"/>
                    <a:cs typeface="David" panose="020E0502060401010101" pitchFamily="34" charset="-79"/>
                  </a:rPr>
                  <a:t>הרישמי</a:t>
                </a:r>
                <a:r>
                  <a:rPr lang="he-IL" sz="1000" b="1"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 </a:t>
                </a:r>
              </a:p>
              <a:p>
                <a:pPr algn="ctr" rtl="1">
                  <a:spcAft>
                    <a:spcPts val="0"/>
                  </a:spcAft>
                </a:pPr>
                <a:r>
                  <a:rPr lang="he-IL" sz="1000" b="1" dirty="0">
                    <a:solidFill>
                      <a:srgbClr val="7030A0"/>
                    </a:solidFill>
                    <a:effectLst/>
                    <a:latin typeface="Times New Roman" panose="02020603050405020304" pitchFamily="18" charset="0"/>
                    <a:ea typeface="Times New Roman" panose="02020603050405020304" pitchFamily="18" charset="0"/>
                    <a:cs typeface="David" panose="020E0502060401010101" pitchFamily="34" charset="-79"/>
                  </a:rPr>
                  <a:t>לפצועי מערכות ישראל</a:t>
                </a:r>
              </a:p>
              <a:p>
                <a:pPr algn="ctr" rtl="1">
                  <a:spcAft>
                    <a:spcPts val="0"/>
                  </a:spcAft>
                </a:pPr>
                <a:r>
                  <a:rPr lang="he-IL" sz="1000" b="1" dirty="0">
                    <a:solidFill>
                      <a:srgbClr val="7030A0"/>
                    </a:solidFill>
                    <a:latin typeface="Times New Roman" panose="02020603050405020304" pitchFamily="18" charset="0"/>
                    <a:ea typeface="Times New Roman" panose="02020603050405020304" pitchFamily="18" charset="0"/>
                    <a:cs typeface="David" panose="020E0502060401010101" pitchFamily="34" charset="-79"/>
                  </a:rPr>
                  <a:t>ופעולות האיבה</a:t>
                </a:r>
                <a:endParaRPr lang="en-US" sz="1000" dirty="0">
                  <a:effectLst/>
                  <a:latin typeface="Times New Roman" panose="02020603050405020304" pitchFamily="18" charset="0"/>
                  <a:ea typeface="Times New Roman" panose="02020603050405020304" pitchFamily="18" charset="0"/>
                  <a:cs typeface="Miriam" panose="020B0502050101010101" pitchFamily="34" charset="-79"/>
                </a:endParaRPr>
              </a:p>
            </p:txBody>
          </p:sp>
          <p:sp>
            <p:nvSpPr>
              <p:cNvPr id="25" name="תיבת טקסט 61">
                <a:extLst>
                  <a:ext uri="{FF2B5EF4-FFF2-40B4-BE49-F238E27FC236}">
                    <a16:creationId xmlns:a16="http://schemas.microsoft.com/office/drawing/2014/main" id="{86768BE4-1595-49AA-991C-31B9C037017A}"/>
                  </a:ext>
                </a:extLst>
              </p:cNvPr>
              <p:cNvSpPr txBox="1"/>
              <p:nvPr/>
            </p:nvSpPr>
            <p:spPr>
              <a:xfrm>
                <a:off x="2383929" y="1217618"/>
                <a:ext cx="1299013" cy="499163"/>
              </a:xfrm>
              <a:prstGeom prst="rect">
                <a:avLst/>
              </a:prstGeom>
              <a:noFill/>
            </p:spPr>
            <p:txBody>
              <a:bodyPr wrap="square" rtlCol="1">
                <a:noAutofit/>
              </a:bodyPr>
              <a:lstStyle/>
              <a:p>
                <a:pPr algn="ctr" rtl="1">
                  <a:spcAft>
                    <a:spcPts val="0"/>
                  </a:spcAft>
                </a:pPr>
                <a:r>
                  <a:rPr lang="he-IL" sz="1050" b="1" kern="1200" dirty="0">
                    <a:solidFill>
                      <a:srgbClr val="00B050"/>
                    </a:solidFill>
                    <a:effectLst/>
                    <a:latin typeface="Times New Roman" panose="02020603050405020304" pitchFamily="18" charset="0"/>
                    <a:ea typeface="Times New Roman" panose="02020603050405020304" pitchFamily="18" charset="0"/>
                    <a:cs typeface="David" panose="020E0502060401010101" pitchFamily="34" charset="-79"/>
                  </a:rPr>
                  <a:t>סיפורו של אלי חנין</a:t>
                </a:r>
              </a:p>
              <a:p>
                <a:pPr algn="ctr" rtl="1">
                  <a:spcAft>
                    <a:spcPts val="0"/>
                  </a:spcAft>
                </a:pPr>
                <a:r>
                  <a:rPr lang="he-IL" sz="1050" b="1" dirty="0">
                    <a:solidFill>
                      <a:srgbClr val="00B050"/>
                    </a:solidFill>
                    <a:latin typeface="Times New Roman" panose="02020603050405020304" pitchFamily="18" charset="0"/>
                    <a:ea typeface="Times New Roman" panose="02020603050405020304" pitchFamily="18" charset="0"/>
                    <a:cs typeface="David" panose="020E0502060401010101" pitchFamily="34" charset="-79"/>
                  </a:rPr>
                  <a:t>מלחמת יום כיפור</a:t>
                </a:r>
                <a:endParaRPr lang="en-US" sz="1000" dirty="0">
                  <a:effectLst/>
                  <a:latin typeface="Times New Roman" panose="02020603050405020304" pitchFamily="18" charset="0"/>
                  <a:ea typeface="Times New Roman" panose="02020603050405020304" pitchFamily="18" charset="0"/>
                  <a:cs typeface="Miriam" panose="020B0502050101010101" pitchFamily="34" charset="-79"/>
                </a:endParaRPr>
              </a:p>
            </p:txBody>
          </p:sp>
          <p:sp>
            <p:nvSpPr>
              <p:cNvPr id="27" name="תיבת טקסט 63">
                <a:extLst>
                  <a:ext uri="{FF2B5EF4-FFF2-40B4-BE49-F238E27FC236}">
                    <a16:creationId xmlns:a16="http://schemas.microsoft.com/office/drawing/2014/main" id="{AFC0B3EF-E64E-46F0-A93E-4B7D9208F4AF}"/>
                  </a:ext>
                </a:extLst>
              </p:cNvPr>
              <p:cNvSpPr txBox="1"/>
              <p:nvPr/>
            </p:nvSpPr>
            <p:spPr>
              <a:xfrm>
                <a:off x="644546" y="1412945"/>
                <a:ext cx="1592580" cy="485140"/>
              </a:xfrm>
              <a:prstGeom prst="rect">
                <a:avLst/>
              </a:prstGeom>
              <a:noFill/>
            </p:spPr>
            <p:txBody>
              <a:bodyPr wrap="square" rtlCol="1">
                <a:noAutofit/>
              </a:bodyPr>
              <a:lstStyle/>
              <a:p>
                <a:pPr algn="ctr" rtl="1">
                  <a:spcAft>
                    <a:spcPts val="0"/>
                  </a:spcAft>
                </a:pPr>
                <a:r>
                  <a:rPr lang="he-IL" sz="1050" b="1" kern="1200" dirty="0">
                    <a:solidFill>
                      <a:srgbClr val="0070C0"/>
                    </a:solidFill>
                    <a:effectLst/>
                    <a:latin typeface="Times New Roman" panose="02020603050405020304" pitchFamily="18" charset="0"/>
                    <a:ea typeface="Times New Roman" panose="02020603050405020304" pitchFamily="18" charset="0"/>
                    <a:cs typeface="David" panose="020E0502060401010101" pitchFamily="34" charset="-79"/>
                  </a:rPr>
                  <a:t>הסיפור של </a:t>
                </a:r>
              </a:p>
              <a:p>
                <a:pPr algn="ctr" rtl="1">
                  <a:spcAft>
                    <a:spcPts val="0"/>
                  </a:spcAft>
                </a:pPr>
                <a:r>
                  <a:rPr lang="he-IL" sz="1050" b="1" dirty="0">
                    <a:solidFill>
                      <a:srgbClr val="0070C0"/>
                    </a:solidFill>
                    <a:latin typeface="Times New Roman" panose="02020603050405020304" pitchFamily="18" charset="0"/>
                    <a:ea typeface="Times New Roman" panose="02020603050405020304" pitchFamily="18" charset="0"/>
                    <a:cs typeface="David" panose="020E0502060401010101" pitchFamily="34" charset="-79"/>
                  </a:rPr>
                  <a:t>גדעון גולדנברג</a:t>
                </a:r>
                <a:endParaRPr lang="en-US" sz="1000" dirty="0">
                  <a:effectLst/>
                  <a:latin typeface="Times New Roman" panose="02020603050405020304" pitchFamily="18" charset="0"/>
                  <a:ea typeface="Times New Roman" panose="02020603050405020304" pitchFamily="18" charset="0"/>
                  <a:cs typeface="Miriam" panose="020B0502050101010101" pitchFamily="34" charset="-79"/>
                </a:endParaRPr>
              </a:p>
            </p:txBody>
          </p:sp>
          <p:sp>
            <p:nvSpPr>
              <p:cNvPr id="29" name="תיבת טקסט 64">
                <a:extLst>
                  <a:ext uri="{FF2B5EF4-FFF2-40B4-BE49-F238E27FC236}">
                    <a16:creationId xmlns:a16="http://schemas.microsoft.com/office/drawing/2014/main" id="{15CB36B6-03B7-4B55-A054-4FA593FDC772}"/>
                  </a:ext>
                </a:extLst>
              </p:cNvPr>
              <p:cNvSpPr txBox="1"/>
              <p:nvPr/>
            </p:nvSpPr>
            <p:spPr>
              <a:xfrm>
                <a:off x="-560729" y="828022"/>
                <a:ext cx="1097915" cy="485140"/>
              </a:xfrm>
              <a:prstGeom prst="rect">
                <a:avLst/>
              </a:prstGeom>
              <a:noFill/>
            </p:spPr>
            <p:txBody>
              <a:bodyPr wrap="square" rtlCol="1">
                <a:noAutofit/>
              </a:bodyPr>
              <a:lstStyle/>
              <a:p>
                <a:pPr algn="ctr" rtl="1">
                  <a:spcAft>
                    <a:spcPts val="0"/>
                  </a:spcAft>
                </a:pPr>
                <a:r>
                  <a:rPr lang="he-IL" sz="1050" b="1" kern="1200" dirty="0">
                    <a:solidFill>
                      <a:srgbClr val="C00000"/>
                    </a:solidFill>
                    <a:effectLst/>
                    <a:latin typeface="Times New Roman" panose="02020603050405020304" pitchFamily="18" charset="0"/>
                    <a:ea typeface="Times New Roman" panose="02020603050405020304" pitchFamily="18" charset="0"/>
                    <a:cs typeface="David" panose="020E0502060401010101" pitchFamily="34" charset="-79"/>
                  </a:rPr>
                  <a:t>מבצע יונתן </a:t>
                </a:r>
              </a:p>
              <a:p>
                <a:pPr algn="ctr" rtl="1">
                  <a:spcAft>
                    <a:spcPts val="0"/>
                  </a:spcAft>
                </a:pPr>
                <a:r>
                  <a:rPr lang="he-IL" sz="1050" b="1" dirty="0">
                    <a:solidFill>
                      <a:srgbClr val="C00000"/>
                    </a:solidFill>
                    <a:latin typeface="Times New Roman" panose="02020603050405020304" pitchFamily="18" charset="0"/>
                    <a:ea typeface="Times New Roman" panose="02020603050405020304" pitchFamily="18" charset="0"/>
                    <a:cs typeface="David" panose="020E0502060401010101" pitchFamily="34" charset="-79"/>
                  </a:rPr>
                  <a:t>בו נפצע </a:t>
                </a:r>
                <a:r>
                  <a:rPr lang="he-IL" sz="1050" b="1" dirty="0" err="1">
                    <a:solidFill>
                      <a:srgbClr val="C00000"/>
                    </a:solidFill>
                    <a:latin typeface="Times New Roman" panose="02020603050405020304" pitchFamily="18" charset="0"/>
                    <a:ea typeface="Times New Roman" panose="02020603050405020304" pitchFamily="18" charset="0"/>
                    <a:cs typeface="David" panose="020E0502060401010101" pitchFamily="34" charset="-79"/>
                  </a:rPr>
                  <a:t>סרין</a:t>
                </a:r>
                <a:r>
                  <a:rPr lang="he-IL" sz="1050" b="1" dirty="0">
                    <a:solidFill>
                      <a:srgbClr val="C00000"/>
                    </a:solidFill>
                    <a:latin typeface="Times New Roman" panose="02020603050405020304" pitchFamily="18" charset="0"/>
                    <a:ea typeface="Times New Roman" panose="02020603050405020304" pitchFamily="18" charset="0"/>
                    <a:cs typeface="David" panose="020E0502060401010101" pitchFamily="34" charset="-79"/>
                  </a:rPr>
                  <a:t> הרשקו</a:t>
                </a:r>
                <a:endParaRPr lang="en-US" sz="1000" dirty="0">
                  <a:effectLst/>
                  <a:latin typeface="Times New Roman" panose="02020603050405020304" pitchFamily="18" charset="0"/>
                  <a:ea typeface="Times New Roman" panose="02020603050405020304" pitchFamily="18" charset="0"/>
                  <a:cs typeface="Miriam" panose="020B0502050101010101" pitchFamily="34" charset="-79"/>
                </a:endParaRPr>
              </a:p>
            </p:txBody>
          </p:sp>
          <p:sp>
            <p:nvSpPr>
              <p:cNvPr id="31" name="תיבת טקסט 65">
                <a:extLst>
                  <a:ext uri="{FF2B5EF4-FFF2-40B4-BE49-F238E27FC236}">
                    <a16:creationId xmlns:a16="http://schemas.microsoft.com/office/drawing/2014/main" id="{00E5D9CC-1E31-4F6E-84B2-2B1DC3C7446D}"/>
                  </a:ext>
                </a:extLst>
              </p:cNvPr>
              <p:cNvSpPr txBox="1"/>
              <p:nvPr/>
            </p:nvSpPr>
            <p:spPr>
              <a:xfrm>
                <a:off x="3739903" y="1527156"/>
                <a:ext cx="1623061" cy="353695"/>
              </a:xfrm>
              <a:prstGeom prst="rect">
                <a:avLst/>
              </a:prstGeom>
              <a:noFill/>
            </p:spPr>
            <p:txBody>
              <a:bodyPr wrap="square" rtlCol="1">
                <a:noAutofit/>
              </a:bodyPr>
              <a:lstStyle/>
              <a:p>
                <a:pPr algn="ctr" rtl="1">
                  <a:spcAft>
                    <a:spcPts val="0"/>
                  </a:spcAft>
                </a:pPr>
                <a:r>
                  <a:rPr lang="he-IL" sz="1050" b="1" kern="1200" dirty="0">
                    <a:solidFill>
                      <a:srgbClr val="FF0000"/>
                    </a:solidFill>
                    <a:effectLst/>
                    <a:latin typeface="Times New Roman" panose="02020603050405020304" pitchFamily="18" charset="0"/>
                    <a:ea typeface="Times New Roman" panose="02020603050405020304" pitchFamily="18" charset="0"/>
                    <a:cs typeface="David" panose="020E0502060401010101" pitchFamily="34" charset="-79"/>
                  </a:rPr>
                  <a:t>פלאח אל </a:t>
                </a:r>
                <a:r>
                  <a:rPr lang="he-IL" sz="1050" b="1" kern="1200" dirty="0" err="1">
                    <a:solidFill>
                      <a:srgbClr val="FF0000"/>
                    </a:solidFill>
                    <a:effectLst/>
                    <a:latin typeface="Times New Roman" panose="02020603050405020304" pitchFamily="18" charset="0"/>
                    <a:ea typeface="Times New Roman" panose="02020603050405020304" pitchFamily="18" charset="0"/>
                    <a:cs typeface="David" panose="020E0502060401010101" pitchFamily="34" charset="-79"/>
                  </a:rPr>
                  <a:t>חאייב</a:t>
                </a:r>
                <a:endParaRPr lang="he-IL" sz="1050" b="1" kern="1200" dirty="0">
                  <a:solidFill>
                    <a:srgbClr val="FF0000"/>
                  </a:solidFill>
                  <a:effectLst/>
                  <a:latin typeface="Times New Roman" panose="02020603050405020304" pitchFamily="18" charset="0"/>
                  <a:ea typeface="Times New Roman" panose="02020603050405020304" pitchFamily="18" charset="0"/>
                  <a:cs typeface="David" panose="020E0502060401010101" pitchFamily="34" charset="-79"/>
                </a:endParaRPr>
              </a:p>
              <a:p>
                <a:pPr algn="ctr" rtl="1">
                  <a:spcAft>
                    <a:spcPts val="0"/>
                  </a:spcAft>
                </a:pPr>
                <a:r>
                  <a:rPr lang="he-IL" sz="1050" b="1" dirty="0">
                    <a:solidFill>
                      <a:srgbClr val="FF0000"/>
                    </a:solidFill>
                    <a:latin typeface="Times New Roman" panose="02020603050405020304" pitchFamily="18" charset="0"/>
                    <a:ea typeface="Times New Roman" panose="02020603050405020304" pitchFamily="18" charset="0"/>
                    <a:cs typeface="David" panose="020E0502060401010101" pitchFamily="34" charset="-79"/>
                  </a:rPr>
                  <a:t>חלום אהבה בדואי</a:t>
                </a:r>
                <a:endParaRPr lang="en-US" sz="1000" dirty="0">
                  <a:effectLst/>
                  <a:latin typeface="Times New Roman" panose="02020603050405020304" pitchFamily="18" charset="0"/>
                  <a:ea typeface="Times New Roman" panose="02020603050405020304" pitchFamily="18" charset="0"/>
                  <a:cs typeface="Miriam" panose="020B0502050101010101" pitchFamily="34" charset="-79"/>
                </a:endParaRPr>
              </a:p>
            </p:txBody>
          </p:sp>
          <p:sp>
            <p:nvSpPr>
              <p:cNvPr id="33" name="תיבת טקסט 67">
                <a:extLst>
                  <a:ext uri="{FF2B5EF4-FFF2-40B4-BE49-F238E27FC236}">
                    <a16:creationId xmlns:a16="http://schemas.microsoft.com/office/drawing/2014/main" id="{695608D6-576D-4B81-8FF6-DB3B148C6A95}"/>
                  </a:ext>
                </a:extLst>
              </p:cNvPr>
              <p:cNvSpPr txBox="1"/>
              <p:nvPr/>
            </p:nvSpPr>
            <p:spPr>
              <a:xfrm>
                <a:off x="7102347" y="1456681"/>
                <a:ext cx="1046480" cy="353695"/>
              </a:xfrm>
              <a:prstGeom prst="rect">
                <a:avLst/>
              </a:prstGeom>
              <a:noFill/>
            </p:spPr>
            <p:txBody>
              <a:bodyPr wrap="square" rtlCol="1">
                <a:noAutofit/>
              </a:bodyPr>
              <a:lstStyle/>
              <a:p>
                <a:pPr algn="ctr" rtl="1">
                  <a:spcAft>
                    <a:spcPts val="0"/>
                  </a:spcAft>
                </a:pPr>
                <a:r>
                  <a:rPr lang="he-IL" sz="1050" b="1" kern="1200" dirty="0">
                    <a:solidFill>
                      <a:srgbClr val="943634"/>
                    </a:solidFill>
                    <a:effectLst/>
                    <a:latin typeface="Times New Roman" panose="02020603050405020304" pitchFamily="18" charset="0"/>
                    <a:ea typeface="Times New Roman" panose="02020603050405020304" pitchFamily="18" charset="0"/>
                    <a:cs typeface="David" panose="020E0502060401010101" pitchFamily="34" charset="-79"/>
                  </a:rPr>
                  <a:t>מקבץ סרטונים</a:t>
                </a:r>
              </a:p>
              <a:p>
                <a:pPr algn="ctr" rtl="1">
                  <a:spcAft>
                    <a:spcPts val="0"/>
                  </a:spcAft>
                </a:pPr>
                <a:r>
                  <a:rPr lang="he-IL" sz="1050" b="1" dirty="0">
                    <a:solidFill>
                      <a:srgbClr val="943634"/>
                    </a:solidFill>
                    <a:latin typeface="Times New Roman" panose="02020603050405020304" pitchFamily="18" charset="0"/>
                    <a:ea typeface="Times New Roman" panose="02020603050405020304" pitchFamily="18" charset="0"/>
                    <a:cs typeface="David" panose="020E0502060401010101" pitchFamily="34" charset="-79"/>
                  </a:rPr>
                  <a:t>פצועי </a:t>
                </a:r>
                <a:r>
                  <a:rPr lang="he-IL" sz="1050" b="1" dirty="0" err="1">
                    <a:solidFill>
                      <a:srgbClr val="943634"/>
                    </a:solidFill>
                    <a:latin typeface="Times New Roman" panose="02020603050405020304" pitchFamily="18" charset="0"/>
                    <a:ea typeface="Times New Roman" panose="02020603050405020304" pitchFamily="18" charset="0"/>
                    <a:cs typeface="David" panose="020E0502060401010101" pitchFamily="34" charset="-79"/>
                  </a:rPr>
                  <a:t>צה</a:t>
                </a:r>
                <a:r>
                  <a:rPr lang="he-IL" sz="1050" b="1" dirty="0">
                    <a:solidFill>
                      <a:srgbClr val="943634"/>
                    </a:solidFill>
                    <a:latin typeface="Times New Roman" panose="02020603050405020304" pitchFamily="18" charset="0"/>
                    <a:ea typeface="Times New Roman" panose="02020603050405020304" pitchFamily="18" charset="0"/>
                    <a:cs typeface="David" panose="020E0502060401010101" pitchFamily="34" charset="-79"/>
                  </a:rPr>
                  <a:t>''ל</a:t>
                </a:r>
                <a:endParaRPr lang="en-US" sz="1000" dirty="0">
                  <a:effectLst/>
                  <a:latin typeface="Times New Roman" panose="02020603050405020304" pitchFamily="18" charset="0"/>
                  <a:ea typeface="Times New Roman" panose="02020603050405020304" pitchFamily="18" charset="0"/>
                  <a:cs typeface="Miriam" panose="020B0502050101010101" pitchFamily="34" charset="-79"/>
                </a:endParaRPr>
              </a:p>
            </p:txBody>
          </p:sp>
        </p:grpSp>
      </p:grpSp>
      <p:sp>
        <p:nvSpPr>
          <p:cNvPr id="34" name="תיבת טקסט 33">
            <a:extLst>
              <a:ext uri="{FF2B5EF4-FFF2-40B4-BE49-F238E27FC236}">
                <a16:creationId xmlns:a16="http://schemas.microsoft.com/office/drawing/2014/main" id="{3D2CE1F3-C54D-4A7D-80F4-4A0DE0AFD34E}"/>
              </a:ext>
            </a:extLst>
          </p:cNvPr>
          <p:cNvSpPr txBox="1"/>
          <p:nvPr/>
        </p:nvSpPr>
        <p:spPr>
          <a:xfrm>
            <a:off x="3329858" y="481379"/>
            <a:ext cx="5532284" cy="523220"/>
          </a:xfrm>
          <a:prstGeom prst="rect">
            <a:avLst/>
          </a:prstGeom>
          <a:noFill/>
        </p:spPr>
        <p:txBody>
          <a:bodyPr wrap="none" rtlCol="1">
            <a:spAutoFit/>
          </a:bodyPr>
          <a:lstStyle/>
          <a:p>
            <a:r>
              <a:rPr lang="he-IL" sz="2800" dirty="0">
                <a:solidFill>
                  <a:srgbClr val="002060"/>
                </a:solidFill>
                <a:latin typeface="Comix No2 CLM" panose="02000803000000000000" pitchFamily="2" charset="-79"/>
                <a:cs typeface="Comix No2 CLM" panose="02000803000000000000" pitchFamily="2" charset="-79"/>
              </a:rPr>
              <a:t>פצועי </a:t>
            </a:r>
            <a:r>
              <a:rPr lang="he-IL" sz="2800" dirty="0" err="1">
                <a:solidFill>
                  <a:srgbClr val="002060"/>
                </a:solidFill>
                <a:latin typeface="Comix No2 CLM" panose="02000803000000000000" pitchFamily="2" charset="-79"/>
                <a:cs typeface="Comix No2 CLM" panose="02000803000000000000" pitchFamily="2" charset="-79"/>
              </a:rPr>
              <a:t>צה</a:t>
            </a:r>
            <a:r>
              <a:rPr lang="he-IL" sz="2800" dirty="0">
                <a:solidFill>
                  <a:srgbClr val="002060"/>
                </a:solidFill>
                <a:latin typeface="Comix No2 CLM" panose="02000803000000000000" pitchFamily="2" charset="-79"/>
                <a:cs typeface="Comix No2 CLM" panose="02000803000000000000" pitchFamily="2" charset="-79"/>
              </a:rPr>
              <a:t>''ל ופעולות האיבה- סרטונים </a:t>
            </a:r>
          </a:p>
        </p:txBody>
      </p:sp>
      <p:sp>
        <p:nvSpPr>
          <p:cNvPr id="35" name="תיבת טקסט 34">
            <a:extLst>
              <a:ext uri="{FF2B5EF4-FFF2-40B4-BE49-F238E27FC236}">
                <a16:creationId xmlns:a16="http://schemas.microsoft.com/office/drawing/2014/main" id="{74F80F1C-5F11-4311-88C4-263CB2029241}"/>
              </a:ext>
            </a:extLst>
          </p:cNvPr>
          <p:cNvSpPr txBox="1"/>
          <p:nvPr/>
        </p:nvSpPr>
        <p:spPr>
          <a:xfrm>
            <a:off x="2244080" y="3953236"/>
            <a:ext cx="6652783" cy="2550698"/>
          </a:xfrm>
          <a:prstGeom prst="rect">
            <a:avLst/>
          </a:prstGeom>
          <a:noFill/>
        </p:spPr>
        <p:txBody>
          <a:bodyPr wrap="none" rtlCol="1">
            <a:spAutoFit/>
          </a:bodyPr>
          <a:lstStyle/>
          <a:p>
            <a:pPr marL="285750" indent="-285750">
              <a:lnSpc>
                <a:spcPct val="150000"/>
              </a:lnSpc>
              <a:buFont typeface="Wingdings" panose="05000000000000000000" pitchFamily="2" charset="2"/>
              <a:buChar char="Ø"/>
            </a:pPr>
            <a:r>
              <a:rPr lang="he-IL" dirty="0">
                <a:latin typeface="Comix No2 CLM" panose="02000803000000000000" pitchFamily="2" charset="-79"/>
                <a:cs typeface="Comix No2 CLM" panose="02000803000000000000" pitchFamily="2" charset="-79"/>
              </a:rPr>
              <a:t>מה מתואר בסרטון </a:t>
            </a:r>
          </a:p>
          <a:p>
            <a:pPr marL="285750" indent="-285750">
              <a:lnSpc>
                <a:spcPct val="150000"/>
              </a:lnSpc>
              <a:buFont typeface="Wingdings" panose="05000000000000000000" pitchFamily="2" charset="2"/>
              <a:buChar char="Ø"/>
            </a:pPr>
            <a:r>
              <a:rPr lang="he-IL" dirty="0">
                <a:latin typeface="Comix No2 CLM" panose="02000803000000000000" pitchFamily="2" charset="-79"/>
                <a:cs typeface="Comix No2 CLM" panose="02000803000000000000" pitchFamily="2" charset="-79"/>
              </a:rPr>
              <a:t>איזה מלחמה/מבצע מתוארים כאן</a:t>
            </a:r>
          </a:p>
          <a:p>
            <a:pPr marL="285750" indent="-285750">
              <a:lnSpc>
                <a:spcPct val="150000"/>
              </a:lnSpc>
              <a:buFont typeface="Wingdings" panose="05000000000000000000" pitchFamily="2" charset="2"/>
              <a:buChar char="Ø"/>
            </a:pPr>
            <a:r>
              <a:rPr lang="he-IL" dirty="0">
                <a:latin typeface="Comix No2 CLM" panose="02000803000000000000" pitchFamily="2" charset="-79"/>
                <a:cs typeface="Comix No2 CLM" panose="02000803000000000000" pitchFamily="2" charset="-79"/>
              </a:rPr>
              <a:t>מי הדמות הראשית? </a:t>
            </a:r>
          </a:p>
          <a:p>
            <a:pPr marL="285750" indent="-285750">
              <a:lnSpc>
                <a:spcPct val="150000"/>
              </a:lnSpc>
              <a:buFont typeface="Wingdings" panose="05000000000000000000" pitchFamily="2" charset="2"/>
              <a:buChar char="Ø"/>
            </a:pPr>
            <a:r>
              <a:rPr lang="he-IL" dirty="0">
                <a:latin typeface="Comix No2 CLM" panose="02000803000000000000" pitchFamily="2" charset="-79"/>
                <a:cs typeface="Comix No2 CLM" panose="02000803000000000000" pitchFamily="2" charset="-79"/>
              </a:rPr>
              <a:t>מה הרגשתם / חשבתם / למדתם כשצפיתם בסרטון או מהצפייה בו?</a:t>
            </a:r>
          </a:p>
          <a:p>
            <a:pPr marL="285750" indent="-285750">
              <a:lnSpc>
                <a:spcPct val="150000"/>
              </a:lnSpc>
              <a:buFont typeface="Wingdings" panose="05000000000000000000" pitchFamily="2" charset="2"/>
              <a:buChar char="Ø"/>
            </a:pPr>
            <a:r>
              <a:rPr lang="he-IL" dirty="0">
                <a:latin typeface="Comix No2 CLM" panose="02000803000000000000" pitchFamily="2" charset="-79"/>
                <a:cs typeface="Comix No2 CLM" panose="02000803000000000000" pitchFamily="2" charset="-79"/>
              </a:rPr>
              <a:t>איך הפצועים מתמודדים עם הפציעה שלהם?</a:t>
            </a:r>
          </a:p>
          <a:p>
            <a:pPr marL="285750" indent="-285750">
              <a:lnSpc>
                <a:spcPct val="150000"/>
              </a:lnSpc>
              <a:buFont typeface="Wingdings" panose="05000000000000000000" pitchFamily="2" charset="2"/>
              <a:buChar char="Ø"/>
            </a:pPr>
            <a:r>
              <a:rPr lang="he-IL" dirty="0">
                <a:latin typeface="Comix No2 CLM" panose="02000803000000000000" pitchFamily="2" charset="-79"/>
                <a:cs typeface="Comix No2 CLM" panose="02000803000000000000" pitchFamily="2" charset="-79"/>
              </a:rPr>
              <a:t>האם הם הצליחו לשקם את חייהם? אם כן באיזו דרך?</a:t>
            </a:r>
          </a:p>
        </p:txBody>
      </p:sp>
      <p:pic>
        <p:nvPicPr>
          <p:cNvPr id="36" name="תמונה 35">
            <a:hlinkClick r:id="rId3" action="ppaction://hlinksldjump"/>
            <a:extLst>
              <a:ext uri="{FF2B5EF4-FFF2-40B4-BE49-F238E27FC236}">
                <a16:creationId xmlns:a16="http://schemas.microsoft.com/office/drawing/2014/main" id="{8F13FD05-78CB-47E1-87A3-68DC506CC30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67" b="94667" l="5000" r="97333"/>
                    </a14:imgEffect>
                  </a14:imgLayer>
                </a14:imgProps>
              </a:ext>
            </a:extLst>
          </a:blip>
          <a:stretch>
            <a:fillRect/>
          </a:stretch>
        </p:blipFill>
        <p:spPr>
          <a:xfrm rot="10800000">
            <a:off x="11514338" y="6180337"/>
            <a:ext cx="677662" cy="677662"/>
          </a:xfrm>
          <a:prstGeom prst="rect">
            <a:avLst/>
          </a:prstGeom>
        </p:spPr>
      </p:pic>
      <p:pic>
        <p:nvPicPr>
          <p:cNvPr id="3074" name="Picture 2">
            <a:hlinkClick r:id="rId6"/>
            <a:extLst>
              <a:ext uri="{FF2B5EF4-FFF2-40B4-BE49-F238E27FC236}">
                <a16:creationId xmlns:a16="http://schemas.microsoft.com/office/drawing/2014/main" id="{03341A22-543E-467D-A09F-221445CE4B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821" y="1639438"/>
            <a:ext cx="1124234" cy="11242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hlinkClick r:id="rId8"/>
            <a:extLst>
              <a:ext uri="{FF2B5EF4-FFF2-40B4-BE49-F238E27FC236}">
                <a16:creationId xmlns:a16="http://schemas.microsoft.com/office/drawing/2014/main" id="{48047B3F-44F3-4B90-8834-EF0088BECD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4357" y="2017589"/>
            <a:ext cx="1272113" cy="12721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hlinkClick r:id="rId10"/>
            <a:extLst>
              <a:ext uri="{FF2B5EF4-FFF2-40B4-BE49-F238E27FC236}">
                <a16:creationId xmlns:a16="http://schemas.microsoft.com/office/drawing/2014/main" id="{9FCBAE1C-FB3D-42A7-B9CC-6DADB0E4D4D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01772" y="1766726"/>
            <a:ext cx="1276688" cy="12766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hlinkClick r:id="rId12"/>
            <a:extLst>
              <a:ext uri="{FF2B5EF4-FFF2-40B4-BE49-F238E27FC236}">
                <a16:creationId xmlns:a16="http://schemas.microsoft.com/office/drawing/2014/main" id="{E2209733-7347-45B3-A77D-E611D327BCC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68479" y="1981179"/>
            <a:ext cx="1414236" cy="141423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hlinkClick r:id="rId14"/>
            <a:extLst>
              <a:ext uri="{FF2B5EF4-FFF2-40B4-BE49-F238E27FC236}">
                <a16:creationId xmlns:a16="http://schemas.microsoft.com/office/drawing/2014/main" id="{EB397135-3ADB-4495-B8FC-81773FAD1D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52601" y="1715332"/>
            <a:ext cx="1532530" cy="153253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hlinkClick r:id="rId16"/>
            <a:extLst>
              <a:ext uri="{FF2B5EF4-FFF2-40B4-BE49-F238E27FC236}">
                <a16:creationId xmlns:a16="http://schemas.microsoft.com/office/drawing/2014/main" id="{42FD7288-E1E5-4DEE-843E-F61C3040E1B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48346" y="1652497"/>
            <a:ext cx="1197331" cy="119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3454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71FC4956-69ED-42CC-B6D5-45B05A296738}"/>
              </a:ext>
            </a:extLst>
          </p:cNvPr>
          <p:cNvSpPr/>
          <p:nvPr/>
        </p:nvSpPr>
        <p:spPr>
          <a:xfrm>
            <a:off x="0" y="0"/>
            <a:ext cx="12192000" cy="685799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0070C0"/>
              </a:solidFill>
            </a:endParaRPr>
          </a:p>
        </p:txBody>
      </p:sp>
      <p:pic>
        <p:nvPicPr>
          <p:cNvPr id="3" name="תמונה 2">
            <a:hlinkClick r:id="rId3" action="ppaction://hlinksldjump"/>
            <a:extLst>
              <a:ext uri="{FF2B5EF4-FFF2-40B4-BE49-F238E27FC236}">
                <a16:creationId xmlns:a16="http://schemas.microsoft.com/office/drawing/2014/main" id="{A69A28CD-3555-437A-9562-06AACFA6ACA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67" b="94667" l="5000" r="97333"/>
                    </a14:imgEffect>
                  </a14:imgLayer>
                </a14:imgProps>
              </a:ext>
            </a:extLst>
          </a:blip>
          <a:stretch>
            <a:fillRect/>
          </a:stretch>
        </p:blipFill>
        <p:spPr>
          <a:xfrm rot="10800000">
            <a:off x="11514338" y="6180337"/>
            <a:ext cx="677662" cy="677662"/>
          </a:xfrm>
          <a:prstGeom prst="rect">
            <a:avLst/>
          </a:prstGeom>
        </p:spPr>
      </p:pic>
      <p:sp>
        <p:nvSpPr>
          <p:cNvPr id="4" name="תיבת טקסט 3">
            <a:extLst>
              <a:ext uri="{FF2B5EF4-FFF2-40B4-BE49-F238E27FC236}">
                <a16:creationId xmlns:a16="http://schemas.microsoft.com/office/drawing/2014/main" id="{6E6BC86D-06D8-40C2-A08B-11A1879DD2B8}"/>
              </a:ext>
            </a:extLst>
          </p:cNvPr>
          <p:cNvSpPr txBox="1"/>
          <p:nvPr/>
        </p:nvSpPr>
        <p:spPr>
          <a:xfrm>
            <a:off x="4285618" y="295021"/>
            <a:ext cx="3884397" cy="461665"/>
          </a:xfrm>
          <a:prstGeom prst="rect">
            <a:avLst/>
          </a:prstGeom>
          <a:noFill/>
        </p:spPr>
        <p:txBody>
          <a:bodyPr wrap="none" rtlCol="1">
            <a:spAutoFit/>
          </a:bodyPr>
          <a:lstStyle/>
          <a:p>
            <a:r>
              <a:rPr lang="he-IL" sz="2400" dirty="0">
                <a:solidFill>
                  <a:srgbClr val="002060"/>
                </a:solidFill>
                <a:latin typeface="Comix No2 CLM" panose="02000803000000000000" pitchFamily="2" charset="-79"/>
                <a:cs typeface="Comix No2 CLM" panose="02000803000000000000" pitchFamily="2" charset="-79"/>
              </a:rPr>
              <a:t>לוחמים משתפים במעגל של''ח</a:t>
            </a:r>
          </a:p>
        </p:txBody>
      </p:sp>
      <p:sp>
        <p:nvSpPr>
          <p:cNvPr id="5" name="תיבת טקסט 4">
            <a:extLst>
              <a:ext uri="{FF2B5EF4-FFF2-40B4-BE49-F238E27FC236}">
                <a16:creationId xmlns:a16="http://schemas.microsoft.com/office/drawing/2014/main" id="{4B104E2D-D946-43E2-B15F-DDDD9839D723}"/>
              </a:ext>
            </a:extLst>
          </p:cNvPr>
          <p:cNvSpPr txBox="1"/>
          <p:nvPr/>
        </p:nvSpPr>
        <p:spPr>
          <a:xfrm>
            <a:off x="702815" y="1467819"/>
            <a:ext cx="10786369" cy="6424836"/>
          </a:xfrm>
          <a:prstGeom prst="rect">
            <a:avLst/>
          </a:prstGeom>
          <a:noFill/>
        </p:spPr>
        <p:txBody>
          <a:bodyPr wrap="square" rtlCol="1">
            <a:spAutoFit/>
          </a:bodyPr>
          <a:lstStyle/>
          <a:p>
            <a:pPr algn="just">
              <a:lnSpc>
                <a:spcPct val="150000"/>
              </a:lnSpc>
            </a:pPr>
            <a:r>
              <a:rPr lang="he-IL" sz="2000" dirty="0">
                <a:solidFill>
                  <a:srgbClr val="0070C0"/>
                </a:solidFill>
                <a:latin typeface="Comix No2 CLM" panose="02000803000000000000" pitchFamily="2" charset="-79"/>
                <a:cs typeface="Comix No2 CLM" panose="02000803000000000000" pitchFamily="2" charset="-79"/>
              </a:rPr>
              <a:t>פגשנו בשיעור בפצועים שנפצעו קשה, איזה פציעות תארנו כאן?</a:t>
            </a:r>
          </a:p>
          <a:p>
            <a:pPr algn="just">
              <a:lnSpc>
                <a:spcPct val="150000"/>
              </a:lnSpc>
            </a:pPr>
            <a:r>
              <a:rPr lang="he-IL" sz="2000" dirty="0">
                <a:solidFill>
                  <a:srgbClr val="0070C0"/>
                </a:solidFill>
                <a:latin typeface="Comix No2 CLM" panose="02000803000000000000" pitchFamily="2" charset="-79"/>
                <a:cs typeface="Comix No2 CLM" panose="02000803000000000000" pitchFamily="2" charset="-79"/>
              </a:rPr>
              <a:t> </a:t>
            </a:r>
            <a:r>
              <a:rPr lang="he-IL" sz="1600" dirty="0">
                <a:latin typeface="Comix No2 CLM" panose="02000803000000000000" pitchFamily="2" charset="-79"/>
                <a:cs typeface="Comix No2 CLM" panose="02000803000000000000" pitchFamily="2" charset="-79"/>
              </a:rPr>
              <a:t>( פציעות בגוף איבוד יכולת תנועה טוטאלי / חלקי)</a:t>
            </a:r>
            <a:r>
              <a:rPr lang="he-IL" sz="2000" dirty="0">
                <a:latin typeface="Comix No2 CLM" panose="02000803000000000000" pitchFamily="2" charset="-79"/>
                <a:cs typeface="Comix No2 CLM" panose="02000803000000000000" pitchFamily="2" charset="-79"/>
              </a:rPr>
              <a:t>, </a:t>
            </a:r>
          </a:p>
          <a:p>
            <a:pPr algn="just">
              <a:lnSpc>
                <a:spcPct val="150000"/>
              </a:lnSpc>
            </a:pPr>
            <a:r>
              <a:rPr lang="he-IL" sz="2000" dirty="0">
                <a:solidFill>
                  <a:srgbClr val="0070C0"/>
                </a:solidFill>
                <a:latin typeface="Comix No2 CLM" panose="02000803000000000000" pitchFamily="2" charset="-79"/>
                <a:cs typeface="Comix No2 CLM" panose="02000803000000000000" pitchFamily="2" charset="-79"/>
              </a:rPr>
              <a:t>אתם יכולים לחשוב על פציעות נוספות שקיימות במלחמות? בפיגועים </a:t>
            </a:r>
            <a:r>
              <a:rPr lang="he-IL" sz="1600" dirty="0">
                <a:latin typeface="Comix No2 CLM" panose="02000803000000000000" pitchFamily="2" charset="-79"/>
                <a:cs typeface="Comix No2 CLM" panose="02000803000000000000" pitchFamily="2" charset="-79"/>
              </a:rPr>
              <a:t>(פציעות בנפש – בפציעה מסוג זה  לא ניתן לראות את הפציעה אך גם זו מלווה אות הפצוע הרבה אחרי אירוע הפציעה).</a:t>
            </a:r>
            <a:endParaRPr lang="he-IL" sz="2000" dirty="0">
              <a:latin typeface="Comix No2 CLM" panose="02000803000000000000" pitchFamily="2" charset="-79"/>
              <a:cs typeface="Comix No2 CLM" panose="02000803000000000000" pitchFamily="2" charset="-79"/>
            </a:endParaRPr>
          </a:p>
          <a:p>
            <a:pPr algn="just">
              <a:lnSpc>
                <a:spcPct val="150000"/>
              </a:lnSpc>
            </a:pPr>
            <a:r>
              <a:rPr lang="he-IL" sz="2000" dirty="0">
                <a:solidFill>
                  <a:srgbClr val="0070C0"/>
                </a:solidFill>
                <a:latin typeface="Comix No2 CLM" panose="02000803000000000000" pitchFamily="2" charset="-79"/>
                <a:cs typeface="Comix No2 CLM" panose="02000803000000000000" pitchFamily="2" charset="-79"/>
              </a:rPr>
              <a:t>על מי לדעתכם משפיעה הפציעה של הפצועים?</a:t>
            </a:r>
            <a:r>
              <a:rPr lang="he-IL" sz="2000" dirty="0">
                <a:latin typeface="Comix No2 CLM" panose="02000803000000000000" pitchFamily="2" charset="-79"/>
                <a:cs typeface="Comix No2 CLM" panose="02000803000000000000" pitchFamily="2" charset="-79"/>
              </a:rPr>
              <a:t> </a:t>
            </a:r>
            <a:r>
              <a:rPr lang="he-IL" sz="1600" dirty="0">
                <a:latin typeface="Comix No2 CLM" panose="02000803000000000000" pitchFamily="2" charset="-79"/>
                <a:cs typeface="Comix No2 CLM" panose="02000803000000000000" pitchFamily="2" charset="-79"/>
              </a:rPr>
              <a:t>עליהם ועל המעגל החברתי שלהם (חברים / משפחה ועוד).</a:t>
            </a:r>
          </a:p>
          <a:p>
            <a:pPr algn="just">
              <a:lnSpc>
                <a:spcPct val="150000"/>
              </a:lnSpc>
            </a:pPr>
            <a:r>
              <a:rPr lang="he-IL" sz="2000" dirty="0">
                <a:solidFill>
                  <a:srgbClr val="0070C0"/>
                </a:solidFill>
                <a:latin typeface="Comix No2 CLM" panose="02000803000000000000" pitchFamily="2" charset="-79"/>
                <a:cs typeface="Comix No2 CLM" panose="02000803000000000000" pitchFamily="2" charset="-79"/>
              </a:rPr>
              <a:t>איזה אתגרים ניצבים בפניהם?  איך הם מצליחים להתמודד איתם?</a:t>
            </a:r>
          </a:p>
          <a:p>
            <a:pPr algn="just">
              <a:lnSpc>
                <a:spcPct val="150000"/>
              </a:lnSpc>
            </a:pPr>
            <a:r>
              <a:rPr lang="he-IL" sz="2000" dirty="0">
                <a:solidFill>
                  <a:srgbClr val="0070C0"/>
                </a:solidFill>
                <a:latin typeface="Comix No2 CLM" panose="02000803000000000000" pitchFamily="2" charset="-79"/>
                <a:cs typeface="Comix No2 CLM" panose="02000803000000000000" pitchFamily="2" charset="-79"/>
              </a:rPr>
              <a:t>כיצד אנחנו האזרחים צריכים לנהוג באותם פצועים? </a:t>
            </a:r>
            <a:r>
              <a:rPr lang="he-IL" sz="1600" dirty="0">
                <a:latin typeface="Comix No2 CLM" panose="02000803000000000000" pitchFamily="2" charset="-79"/>
                <a:cs typeface="Comix No2 CLM" panose="02000803000000000000" pitchFamily="2" charset="-79"/>
              </a:rPr>
              <a:t>(לנהוג בסבלנות, לעזור כשצריך, ליזום עזרה וכד').</a:t>
            </a:r>
          </a:p>
          <a:p>
            <a:pPr algn="ctr">
              <a:lnSpc>
                <a:spcPct val="150000"/>
              </a:lnSpc>
            </a:pPr>
            <a:r>
              <a:rPr lang="he-IL" sz="2000" dirty="0">
                <a:solidFill>
                  <a:srgbClr val="002060"/>
                </a:solidFill>
                <a:latin typeface="Comix No2 CLM" panose="02000803000000000000" pitchFamily="2" charset="-79"/>
                <a:cs typeface="Comix No2 CLM" panose="02000803000000000000" pitchFamily="2" charset="-79"/>
              </a:rPr>
              <a:t>ראינו כי הפצועים עליהם דיברנו לא ויתרו ולמרות הקשיים המשיכו בחיים, כל אחד בהתאם ליכולות שלו נאחז במה שיש ואף אתגר את עצמו להגיע גבוה יותר.</a:t>
            </a:r>
          </a:p>
          <a:p>
            <a:pPr algn="ctr">
              <a:lnSpc>
                <a:spcPct val="150000"/>
              </a:lnSpc>
            </a:pPr>
            <a:r>
              <a:rPr lang="he-IL" sz="2000" dirty="0">
                <a:solidFill>
                  <a:srgbClr val="C00000"/>
                </a:solidFill>
                <a:latin typeface="Comix No2 CLM" panose="02000803000000000000" pitchFamily="2" charset="-79"/>
                <a:cs typeface="Comix No2 CLM" panose="02000803000000000000" pitchFamily="2" charset="-79"/>
              </a:rPr>
              <a:t>קחו רגע לעצמכם וחשבו האם יש לכם משהו בחייכם שאתם שהוא אתגר מבחינתכם </a:t>
            </a:r>
            <a:r>
              <a:rPr lang="he-IL" sz="1600" dirty="0">
                <a:solidFill>
                  <a:srgbClr val="C00000"/>
                </a:solidFill>
                <a:latin typeface="Comix No2 CLM" panose="02000803000000000000" pitchFamily="2" charset="-79"/>
                <a:cs typeface="Comix No2 CLM" panose="02000803000000000000" pitchFamily="2" charset="-79"/>
              </a:rPr>
              <a:t>(בלימודים/עם חברים/במשפחה וכד') </a:t>
            </a:r>
            <a:r>
              <a:rPr lang="he-IL" sz="2000" dirty="0">
                <a:solidFill>
                  <a:srgbClr val="C00000"/>
                </a:solidFill>
                <a:latin typeface="Comix No2 CLM" panose="02000803000000000000" pitchFamily="2" charset="-79"/>
                <a:cs typeface="Comix No2 CLM" panose="02000803000000000000" pitchFamily="2" charset="-79"/>
              </a:rPr>
              <a:t>? מה הפעולות שיכולות לקדם אתכם על מנת להשיגו?</a:t>
            </a:r>
          </a:p>
          <a:p>
            <a:pPr algn="just">
              <a:lnSpc>
                <a:spcPct val="150000"/>
              </a:lnSpc>
            </a:pPr>
            <a:endParaRPr lang="he-IL" sz="2000" dirty="0">
              <a:latin typeface="Comix No2 CLM" panose="02000803000000000000" pitchFamily="2" charset="-79"/>
              <a:cs typeface="Comix No2 CLM" panose="02000803000000000000" pitchFamily="2" charset="-79"/>
            </a:endParaRPr>
          </a:p>
          <a:p>
            <a:pPr algn="just">
              <a:lnSpc>
                <a:spcPct val="150000"/>
              </a:lnSpc>
            </a:pPr>
            <a:endParaRPr lang="he-IL" sz="2000" dirty="0">
              <a:latin typeface="Comix No2 CLM" panose="02000803000000000000" pitchFamily="2" charset="-79"/>
              <a:cs typeface="Comix No2 CLM" panose="02000803000000000000" pitchFamily="2" charset="-79"/>
            </a:endParaRPr>
          </a:p>
          <a:p>
            <a:pPr algn="just">
              <a:lnSpc>
                <a:spcPct val="150000"/>
              </a:lnSpc>
            </a:pPr>
            <a:endParaRPr lang="he-IL" sz="2000" dirty="0">
              <a:latin typeface="Comix No2 CLM" panose="02000803000000000000" pitchFamily="2" charset="-79"/>
              <a:cs typeface="Comix No2 CLM" panose="02000803000000000000" pitchFamily="2" charset="-79"/>
            </a:endParaRPr>
          </a:p>
        </p:txBody>
      </p:sp>
      <p:sp>
        <p:nvSpPr>
          <p:cNvPr id="6" name="תיבת טקסט 5">
            <a:extLst>
              <a:ext uri="{FF2B5EF4-FFF2-40B4-BE49-F238E27FC236}">
                <a16:creationId xmlns:a16="http://schemas.microsoft.com/office/drawing/2014/main" id="{52092CE5-0983-4F15-909A-78D8D1566D98}"/>
              </a:ext>
            </a:extLst>
          </p:cNvPr>
          <p:cNvSpPr txBox="1"/>
          <p:nvPr/>
        </p:nvSpPr>
        <p:spPr>
          <a:xfrm rot="20368623">
            <a:off x="179603" y="491757"/>
            <a:ext cx="2852063" cy="646331"/>
          </a:xfrm>
          <a:prstGeom prst="rect">
            <a:avLst/>
          </a:prstGeom>
          <a:noFill/>
        </p:spPr>
        <p:txBody>
          <a:bodyPr wrap="none" rtlCol="1">
            <a:spAutoFit/>
          </a:bodyPr>
          <a:lstStyle/>
          <a:p>
            <a:r>
              <a:rPr lang="he-IL" sz="3600" dirty="0">
                <a:solidFill>
                  <a:srgbClr val="C00000"/>
                </a:solidFill>
                <a:latin typeface="Comix No2 CLM" panose="02000803000000000000" pitchFamily="2" charset="-79"/>
                <a:cs typeface="Comix No2 CLM" panose="02000803000000000000" pitchFamily="2" charset="-79"/>
              </a:rPr>
              <a:t>דבקות במטרה</a:t>
            </a:r>
          </a:p>
        </p:txBody>
      </p:sp>
      <p:pic>
        <p:nvPicPr>
          <p:cNvPr id="12290" name="Picture 2" descr="לבבות, פרחים, עלי כותרת">
            <a:extLst>
              <a:ext uri="{FF2B5EF4-FFF2-40B4-BE49-F238E27FC236}">
                <a16:creationId xmlns:a16="http://schemas.microsoft.com/office/drawing/2014/main" id="{73E8C44E-F548-4137-9830-25D79B66AE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7491" y="144917"/>
            <a:ext cx="1197951" cy="1177985"/>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01026275-022A-4D6C-BFB3-9796CEBB8D3D}"/>
              </a:ext>
            </a:extLst>
          </p:cNvPr>
          <p:cNvSpPr txBox="1"/>
          <p:nvPr/>
        </p:nvSpPr>
        <p:spPr>
          <a:xfrm rot="21060252">
            <a:off x="2673408" y="719185"/>
            <a:ext cx="1386918" cy="523220"/>
          </a:xfrm>
          <a:prstGeom prst="rect">
            <a:avLst/>
          </a:prstGeom>
          <a:noFill/>
        </p:spPr>
        <p:txBody>
          <a:bodyPr wrap="none" rtlCol="1">
            <a:spAutoFit/>
          </a:bodyPr>
          <a:lstStyle/>
          <a:p>
            <a:r>
              <a:rPr lang="he-IL" sz="2800" dirty="0">
                <a:solidFill>
                  <a:srgbClr val="C00000"/>
                </a:solidFill>
                <a:latin typeface="Comix No2 CLM" panose="02000803000000000000" pitchFamily="2" charset="-79"/>
                <a:cs typeface="Comix No2 CLM" panose="02000803000000000000" pitchFamily="2" charset="-79"/>
              </a:rPr>
              <a:t>יצירתיות</a:t>
            </a:r>
          </a:p>
        </p:txBody>
      </p:sp>
      <p:sp>
        <p:nvSpPr>
          <p:cNvPr id="9" name="תיבת טקסט 8">
            <a:extLst>
              <a:ext uri="{FF2B5EF4-FFF2-40B4-BE49-F238E27FC236}">
                <a16:creationId xmlns:a16="http://schemas.microsoft.com/office/drawing/2014/main" id="{B3825DB5-2054-45AF-B578-5615BA2D1FD0}"/>
              </a:ext>
            </a:extLst>
          </p:cNvPr>
          <p:cNvSpPr txBox="1"/>
          <p:nvPr/>
        </p:nvSpPr>
        <p:spPr>
          <a:xfrm rot="19651853">
            <a:off x="333787" y="1391919"/>
            <a:ext cx="2170787" cy="461665"/>
          </a:xfrm>
          <a:prstGeom prst="rect">
            <a:avLst/>
          </a:prstGeom>
          <a:noFill/>
        </p:spPr>
        <p:txBody>
          <a:bodyPr wrap="none" rtlCol="1">
            <a:spAutoFit/>
          </a:bodyPr>
          <a:lstStyle/>
          <a:p>
            <a:r>
              <a:rPr lang="he-IL" sz="2400" dirty="0">
                <a:solidFill>
                  <a:srgbClr val="C00000"/>
                </a:solidFill>
                <a:latin typeface="Comix No2 CLM" panose="02000803000000000000" pitchFamily="2" charset="-79"/>
                <a:cs typeface="Comix No2 CLM" panose="02000803000000000000" pitchFamily="2" charset="-79"/>
              </a:rPr>
              <a:t>מחליפים חלומות</a:t>
            </a:r>
          </a:p>
        </p:txBody>
      </p:sp>
    </p:spTree>
    <p:extLst>
      <p:ext uri="{BB962C8B-B14F-4D97-AF65-F5344CB8AC3E}">
        <p14:creationId xmlns:p14="http://schemas.microsoft.com/office/powerpoint/2010/main" val="3075799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CEABF486-3113-4EA4-B656-EA7B3A1C0E35}"/>
              </a:ext>
            </a:extLst>
          </p:cNvPr>
          <p:cNvSpPr/>
          <p:nvPr/>
        </p:nvSpPr>
        <p:spPr>
          <a:xfrm>
            <a:off x="0" y="0"/>
            <a:ext cx="12192000" cy="685799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a:t>
            </a:r>
          </a:p>
        </p:txBody>
      </p:sp>
      <p:sp>
        <p:nvSpPr>
          <p:cNvPr id="3" name="מלבן 2">
            <a:extLst>
              <a:ext uri="{FF2B5EF4-FFF2-40B4-BE49-F238E27FC236}">
                <a16:creationId xmlns:a16="http://schemas.microsoft.com/office/drawing/2014/main" id="{4CCFB223-0DFE-43DE-AFD5-8CFFC167266A}"/>
              </a:ext>
            </a:extLst>
          </p:cNvPr>
          <p:cNvSpPr/>
          <p:nvPr/>
        </p:nvSpPr>
        <p:spPr>
          <a:xfrm>
            <a:off x="90257" y="102093"/>
            <a:ext cx="10571826" cy="65783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תיבת טקסט 3">
            <a:extLst>
              <a:ext uri="{FF2B5EF4-FFF2-40B4-BE49-F238E27FC236}">
                <a16:creationId xmlns:a16="http://schemas.microsoft.com/office/drawing/2014/main" id="{2DC3AD59-DF44-4994-99E7-197935FAB2E7}"/>
              </a:ext>
            </a:extLst>
          </p:cNvPr>
          <p:cNvSpPr txBox="1"/>
          <p:nvPr/>
        </p:nvSpPr>
        <p:spPr>
          <a:xfrm>
            <a:off x="8377436" y="443884"/>
            <a:ext cx="881973" cy="523220"/>
          </a:xfrm>
          <a:prstGeom prst="rect">
            <a:avLst/>
          </a:prstGeom>
          <a:noFill/>
        </p:spPr>
        <p:txBody>
          <a:bodyPr wrap="none" rtlCol="1">
            <a:spAutoFit/>
          </a:bodyPr>
          <a:lstStyle/>
          <a:p>
            <a:r>
              <a:rPr lang="he-IL" sz="2800" dirty="0">
                <a:solidFill>
                  <a:srgbClr val="002060"/>
                </a:solidFill>
                <a:latin typeface="Comix No2 CLM" panose="02000803000000000000" pitchFamily="2" charset="-79"/>
                <a:cs typeface="Comix No2 CLM" panose="02000803000000000000" pitchFamily="2" charset="-79"/>
              </a:rPr>
              <a:t>מבוא</a:t>
            </a:r>
            <a:endParaRPr lang="he-IL" dirty="0">
              <a:solidFill>
                <a:srgbClr val="002060"/>
              </a:solidFill>
              <a:latin typeface="Comix No2 CLM" panose="02000803000000000000" pitchFamily="2" charset="-79"/>
              <a:cs typeface="Comix No2 CLM" panose="02000803000000000000" pitchFamily="2" charset="-79"/>
            </a:endParaRPr>
          </a:p>
        </p:txBody>
      </p:sp>
      <p:sp>
        <p:nvSpPr>
          <p:cNvPr id="5" name="תיבת טקסט 4">
            <a:extLst>
              <a:ext uri="{FF2B5EF4-FFF2-40B4-BE49-F238E27FC236}">
                <a16:creationId xmlns:a16="http://schemas.microsoft.com/office/drawing/2014/main" id="{E992FBA0-08DB-4AAB-BF53-BE1969DB6691}"/>
              </a:ext>
            </a:extLst>
          </p:cNvPr>
          <p:cNvSpPr txBox="1"/>
          <p:nvPr/>
        </p:nvSpPr>
        <p:spPr>
          <a:xfrm>
            <a:off x="1262143" y="1433590"/>
            <a:ext cx="8699401" cy="3747180"/>
          </a:xfrm>
          <a:prstGeom prst="rect">
            <a:avLst/>
          </a:prstGeom>
          <a:noFill/>
        </p:spPr>
        <p:txBody>
          <a:bodyPr wrap="square" rtlCol="1">
            <a:spAutoFit/>
          </a:bodyPr>
          <a:lstStyle/>
          <a:p>
            <a:pPr algn="just">
              <a:lnSpc>
                <a:spcPct val="150000"/>
              </a:lnSpc>
            </a:pPr>
            <a:r>
              <a:rPr lang="he-IL" sz="2000" b="1" dirty="0">
                <a:latin typeface="David" panose="020E0502060401010101" pitchFamily="34" charset="-79"/>
                <a:cs typeface="David" panose="020E0502060401010101" pitchFamily="34" charset="-79"/>
              </a:rPr>
              <a:t>אגף של"ח וידיעת הארץ בשיתוף עם עמותת פצועי צה"ל מקיים פעילות עם פצועי צה"ל ונפגעי פעולות האיבה – במסגרת התוכנית צועדים ומצדיעים.</a:t>
            </a:r>
          </a:p>
          <a:p>
            <a:pPr algn="just">
              <a:lnSpc>
                <a:spcPct val="150000"/>
              </a:lnSpc>
            </a:pPr>
            <a:r>
              <a:rPr lang="he-IL" sz="2000" b="1" dirty="0">
                <a:latin typeface="David" panose="020E0502060401010101" pitchFamily="34" charset="-79"/>
                <a:cs typeface="David" panose="020E0502060401010101" pitchFamily="34" charset="-79"/>
              </a:rPr>
              <a:t>במסגרת הסיורים והפעילות שתזמן רגעים מרגשים ומשמעותיים יפגשו התלמידים לוחמים שנפצעו במערכות ישראל ובפעולות האיבה,  יכירו את סיפוריהם האישיים ויוקירו את תרומתם ופועלם. הפעילות החווייתית תחזק את תחושת האחדות בין חלקים שונים של החברה בה אנו חיים. </a:t>
            </a:r>
          </a:p>
          <a:p>
            <a:pPr algn="just">
              <a:lnSpc>
                <a:spcPct val="150000"/>
              </a:lnSpc>
            </a:pPr>
            <a:r>
              <a:rPr lang="he-IL" sz="2000" b="1" dirty="0">
                <a:latin typeface="David" panose="020E0502060401010101" pitchFamily="34" charset="-79"/>
                <a:cs typeface="David" panose="020E0502060401010101" pitchFamily="34" charset="-79"/>
              </a:rPr>
              <a:t>לאחר "שנת קורונה", שנה של ריחוק וסגרים בה פגשנו את הלוחמים על המרקע בעזרת "הזום", נחזור השנה לסייר בשדה ולפגוש את הלוחמים בשטח .</a:t>
            </a:r>
          </a:p>
        </p:txBody>
      </p:sp>
      <p:pic>
        <p:nvPicPr>
          <p:cNvPr id="7170" name="Picture 2" descr="בתמונה וקטורית משקפת">
            <a:extLst>
              <a:ext uri="{FF2B5EF4-FFF2-40B4-BE49-F238E27FC236}">
                <a16:creationId xmlns:a16="http://schemas.microsoft.com/office/drawing/2014/main" id="{B7BBD888-5C03-4CC6-9F3A-5D66292D2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45" y="662249"/>
            <a:ext cx="1023371" cy="73000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טנק המלחמה">
            <a:extLst>
              <a:ext uri="{FF2B5EF4-FFF2-40B4-BE49-F238E27FC236}">
                <a16:creationId xmlns:a16="http://schemas.microsoft.com/office/drawing/2014/main" id="{52F6A6E5-7E04-4665-B11E-56BE6BCC4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77436" y="5408335"/>
            <a:ext cx="1930338" cy="90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37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0EE40993-347A-4C00-97D4-947C45FE9A3C}"/>
              </a:ext>
            </a:extLst>
          </p:cNvPr>
          <p:cNvSpPr/>
          <p:nvPr/>
        </p:nvSpPr>
        <p:spPr>
          <a:xfrm>
            <a:off x="0" y="1"/>
            <a:ext cx="12192000" cy="685799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0070C0"/>
              </a:solidFill>
            </a:endParaRPr>
          </a:p>
        </p:txBody>
      </p:sp>
      <p:sp>
        <p:nvSpPr>
          <p:cNvPr id="4" name="מלבן 3">
            <a:extLst>
              <a:ext uri="{FF2B5EF4-FFF2-40B4-BE49-F238E27FC236}">
                <a16:creationId xmlns:a16="http://schemas.microsoft.com/office/drawing/2014/main" id="{3A978E4D-0EAE-4E5A-B259-BADAD9CD2D77}"/>
              </a:ext>
            </a:extLst>
          </p:cNvPr>
          <p:cNvSpPr/>
          <p:nvPr/>
        </p:nvSpPr>
        <p:spPr>
          <a:xfrm>
            <a:off x="1420427" y="731062"/>
            <a:ext cx="10134969" cy="4334520"/>
          </a:xfrm>
          <a:prstGeom prst="rect">
            <a:avLst/>
          </a:prstGeom>
        </p:spPr>
        <p:txBody>
          <a:bodyPr wrap="square">
            <a:spAutoFit/>
          </a:bodyPr>
          <a:lstStyle/>
          <a:p>
            <a:pPr algn="just">
              <a:lnSpc>
                <a:spcPct val="150000"/>
              </a:lnSpc>
              <a:spcAft>
                <a:spcPts val="800"/>
              </a:spcAft>
            </a:pPr>
            <a:r>
              <a:rPr lang="he-IL" sz="2400" b="1" dirty="0">
                <a:solidFill>
                  <a:srgbClr val="002060"/>
                </a:solidFill>
                <a:latin typeface="David" panose="020E0502060401010101" pitchFamily="34" charset="-79"/>
                <a:ea typeface="Calibri" panose="020F0502020204030204" pitchFamily="34" charset="0"/>
                <a:cs typeface="Comix No2 CLM" panose="02000803000000000000" pitchFamily="2" charset="-79"/>
              </a:rPr>
              <a:t>הרעיון המרכזי:</a:t>
            </a:r>
            <a:endParaRPr lang="en-US" sz="20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להפגיש בין לוחמים במלחמות ישראל ופצועי פעולות האיבה לבני נוער תוך הצגת סיפורי הקרב, סיפורי פעולות איבה, סיפורי נופלים, מהלכי הקרב ואותות גבורה.</a:t>
            </a:r>
          </a:p>
          <a:p>
            <a:pPr algn="just">
              <a:lnSpc>
                <a:spcPct val="150000"/>
              </a:lnSpc>
              <a:spcAft>
                <a:spcPts val="800"/>
              </a:spcAft>
            </a:pPr>
            <a:endParaRPr lang="he-IL" sz="2400" b="1" dirty="0">
              <a:solidFill>
                <a:srgbClr val="002060"/>
              </a:solidFill>
              <a:latin typeface="Calibri" panose="020F0502020204030204" pitchFamily="34" charset="0"/>
              <a:ea typeface="Calibri" panose="020F0502020204030204" pitchFamily="34" charset="0"/>
              <a:cs typeface="David" panose="020E0502060401010101" pitchFamily="34" charset="-79"/>
            </a:endParaRPr>
          </a:p>
          <a:p>
            <a:pPr algn="just">
              <a:lnSpc>
                <a:spcPct val="150000"/>
              </a:lnSpc>
              <a:spcAft>
                <a:spcPts val="800"/>
              </a:spcAft>
            </a:pPr>
            <a:r>
              <a:rPr lang="he-IL" sz="2400" b="1" dirty="0">
                <a:solidFill>
                  <a:srgbClr val="002060"/>
                </a:solidFill>
                <a:latin typeface="David" panose="020E0502060401010101" pitchFamily="34" charset="-79"/>
                <a:ea typeface="Calibri" panose="020F0502020204030204" pitchFamily="34" charset="0"/>
                <a:cs typeface="Comix No2 CLM" panose="02000803000000000000" pitchFamily="2" charset="-79"/>
              </a:rPr>
              <a:t>מטרה:</a:t>
            </a:r>
            <a:endParaRPr lang="en-US" sz="20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לקיים מפגש אישי בין הלוחם לתלמיד, להכיר, להיחשף ולשמוע ממקור ראשון על החוויות האישיות של המספר מתוך אירועי המלחמה, ימי קרב ופעולות איבה.</a:t>
            </a:r>
          </a:p>
        </p:txBody>
      </p:sp>
      <p:pic>
        <p:nvPicPr>
          <p:cNvPr id="5" name="תמונה 4">
            <a:hlinkClick r:id="rId3" action="ppaction://hlinksldjump"/>
            <a:extLst>
              <a:ext uri="{FF2B5EF4-FFF2-40B4-BE49-F238E27FC236}">
                <a16:creationId xmlns:a16="http://schemas.microsoft.com/office/drawing/2014/main" id="{EB07AF21-8F07-463A-A4E5-1DA3ABE3B6A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67" b="94667" l="5000" r="97333"/>
                    </a14:imgEffect>
                  </a14:imgLayer>
                </a14:imgProps>
              </a:ext>
            </a:extLst>
          </a:blip>
          <a:stretch>
            <a:fillRect/>
          </a:stretch>
        </p:blipFill>
        <p:spPr>
          <a:xfrm rot="10800000">
            <a:off x="6654646" y="8041473"/>
            <a:ext cx="434999" cy="434999"/>
          </a:xfrm>
          <a:prstGeom prst="rect">
            <a:avLst/>
          </a:prstGeom>
        </p:spPr>
      </p:pic>
      <p:pic>
        <p:nvPicPr>
          <p:cNvPr id="16386" name="Picture 2" descr="המטייל וקטור צללית">
            <a:extLst>
              <a:ext uri="{FF2B5EF4-FFF2-40B4-BE49-F238E27FC236}">
                <a16:creationId xmlns:a16="http://schemas.microsoft.com/office/drawing/2014/main" id="{A4900E9B-0528-4F21-BD50-DD09E547BB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4806842"/>
            <a:ext cx="1265641" cy="183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286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1DECCAE4-1EF3-48C8-ABF5-568E3DD2E18E}"/>
              </a:ext>
            </a:extLst>
          </p:cNvPr>
          <p:cNvSpPr/>
          <p:nvPr/>
        </p:nvSpPr>
        <p:spPr>
          <a:xfrm>
            <a:off x="0" y="0"/>
            <a:ext cx="12192000" cy="685799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a:t>
            </a:r>
          </a:p>
        </p:txBody>
      </p:sp>
      <p:sp>
        <p:nvSpPr>
          <p:cNvPr id="3" name="מלבן 2">
            <a:extLst>
              <a:ext uri="{FF2B5EF4-FFF2-40B4-BE49-F238E27FC236}">
                <a16:creationId xmlns:a16="http://schemas.microsoft.com/office/drawing/2014/main" id="{2DBC2BDF-FD0A-4E87-B5E6-73AD05C76E40}"/>
              </a:ext>
            </a:extLst>
          </p:cNvPr>
          <p:cNvSpPr/>
          <p:nvPr/>
        </p:nvSpPr>
        <p:spPr>
          <a:xfrm>
            <a:off x="90256" y="102093"/>
            <a:ext cx="12011487" cy="65783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תיבת טקסט 3">
            <a:extLst>
              <a:ext uri="{FF2B5EF4-FFF2-40B4-BE49-F238E27FC236}">
                <a16:creationId xmlns:a16="http://schemas.microsoft.com/office/drawing/2014/main" id="{3F74391E-663F-41FD-8AD4-E3E578AAFC3B}"/>
              </a:ext>
            </a:extLst>
          </p:cNvPr>
          <p:cNvSpPr txBox="1"/>
          <p:nvPr/>
        </p:nvSpPr>
        <p:spPr>
          <a:xfrm rot="21178912">
            <a:off x="1019092" y="497096"/>
            <a:ext cx="5075428" cy="646331"/>
          </a:xfrm>
          <a:prstGeom prst="rect">
            <a:avLst/>
          </a:prstGeom>
          <a:noFill/>
        </p:spPr>
        <p:txBody>
          <a:bodyPr wrap="none" rtlCol="1">
            <a:spAutoFit/>
          </a:bodyPr>
          <a:lstStyle/>
          <a:p>
            <a:pPr algn="ctr"/>
            <a:r>
              <a:rPr lang="he-IL" dirty="0">
                <a:solidFill>
                  <a:srgbClr val="002060"/>
                </a:solidFill>
                <a:latin typeface="Comix No2 CLM" panose="02000803000000000000" pitchFamily="2" charset="-79"/>
                <a:cs typeface="Comix No2 CLM" panose="02000803000000000000" pitchFamily="2" charset="-79"/>
              </a:rPr>
              <a:t>שיעור הכנה - צועדים ומצדיעים ממשיכים את המסורת</a:t>
            </a:r>
          </a:p>
          <a:p>
            <a:pPr algn="ctr"/>
            <a:r>
              <a:rPr lang="he-IL" dirty="0">
                <a:solidFill>
                  <a:srgbClr val="FF0000"/>
                </a:solidFill>
                <a:latin typeface="Comix No2 CLM" panose="02000803000000000000" pitchFamily="2" charset="-79"/>
                <a:cs typeface="Comix No2 CLM" panose="02000803000000000000" pitchFamily="2" charset="-79"/>
              </a:rPr>
              <a:t>המלצה למהלך הפעילות </a:t>
            </a:r>
            <a:r>
              <a:rPr lang="he-IL" dirty="0">
                <a:solidFill>
                  <a:srgbClr val="002060"/>
                </a:solidFill>
                <a:latin typeface="Comix No2 CLM" panose="02000803000000000000" pitchFamily="2" charset="-79"/>
                <a:cs typeface="Comix No2 CLM" panose="02000803000000000000" pitchFamily="2" charset="-79"/>
              </a:rPr>
              <a:t>(ניתן כמובן לערבב)</a:t>
            </a:r>
          </a:p>
        </p:txBody>
      </p:sp>
      <p:sp>
        <p:nvSpPr>
          <p:cNvPr id="5" name="תיבת טקסט 4">
            <a:extLst>
              <a:ext uri="{FF2B5EF4-FFF2-40B4-BE49-F238E27FC236}">
                <a16:creationId xmlns:a16="http://schemas.microsoft.com/office/drawing/2014/main" id="{0F65B77D-E0CA-4767-BD5F-43BF22189FF7}"/>
              </a:ext>
            </a:extLst>
          </p:cNvPr>
          <p:cNvSpPr txBox="1"/>
          <p:nvPr/>
        </p:nvSpPr>
        <p:spPr>
          <a:xfrm>
            <a:off x="-2959" y="463005"/>
            <a:ext cx="11890898" cy="6205545"/>
          </a:xfrm>
          <a:prstGeom prst="rect">
            <a:avLst/>
          </a:prstGeom>
          <a:noFill/>
        </p:spPr>
        <p:txBody>
          <a:bodyPr wrap="square" rtlCol="1">
            <a:spAutoFit/>
          </a:bodyPr>
          <a:lstStyle/>
          <a:p>
            <a:pPr>
              <a:lnSpc>
                <a:spcPct val="150000"/>
              </a:lnSpc>
            </a:pPr>
            <a:r>
              <a:rPr lang="he-IL" sz="1400" dirty="0">
                <a:solidFill>
                  <a:srgbClr val="C00000"/>
                </a:solidFill>
                <a:latin typeface="Comix No2 CLM" panose="02000803000000000000" pitchFamily="2" charset="-79"/>
                <a:cs typeface="Comix No2 CLM" panose="02000803000000000000" pitchFamily="2" charset="-79"/>
              </a:rPr>
              <a:t>שלב ראשון: </a:t>
            </a:r>
            <a:r>
              <a:rPr lang="he-IL" sz="1400" dirty="0">
                <a:latin typeface="David" panose="020E0502060401010101" pitchFamily="34" charset="-79"/>
                <a:cs typeface="David" panose="020E0502060401010101" pitchFamily="34" charset="-79"/>
              </a:rPr>
              <a:t>הצגה קצרה של מהות המיזם </a:t>
            </a:r>
            <a:r>
              <a:rPr lang="he-IL" sz="1400" dirty="0">
                <a:latin typeface="David" panose="020E0502060401010101" pitchFamily="34" charset="-79"/>
                <a:cs typeface="David" panose="020E0502060401010101" pitchFamily="34" charset="-79"/>
                <a:hlinkClick r:id="rId3" action="ppaction://hlinksldjump"/>
              </a:rPr>
              <a:t>שקף מס' 4</a:t>
            </a:r>
            <a:r>
              <a:rPr lang="he-IL" sz="1400" dirty="0">
                <a:latin typeface="David" panose="020E0502060401010101" pitchFamily="34" charset="-79"/>
                <a:cs typeface="David" panose="020E0502060401010101" pitchFamily="34" charset="-79"/>
              </a:rPr>
              <a:t>.</a:t>
            </a:r>
          </a:p>
          <a:p>
            <a:pPr>
              <a:lnSpc>
                <a:spcPct val="150000"/>
              </a:lnSpc>
            </a:pPr>
            <a:r>
              <a:rPr lang="he-IL" sz="1400" dirty="0">
                <a:solidFill>
                  <a:srgbClr val="C00000"/>
                </a:solidFill>
                <a:latin typeface="Comix No2 CLM" panose="02000803000000000000" pitchFamily="2" charset="-79"/>
                <a:cs typeface="Comix No2 CLM" panose="02000803000000000000" pitchFamily="2" charset="-79"/>
              </a:rPr>
              <a:t>שלב שני: </a:t>
            </a:r>
            <a:r>
              <a:rPr lang="he-IL" sz="1400" b="1" dirty="0">
                <a:solidFill>
                  <a:srgbClr val="0070C0"/>
                </a:solidFill>
                <a:latin typeface="David" panose="020E0502060401010101" pitchFamily="34" charset="-79"/>
                <a:cs typeface="David" panose="020E0502060401010101" pitchFamily="34" charset="-79"/>
              </a:rPr>
              <a:t>מלחמות ישראל</a:t>
            </a:r>
            <a:r>
              <a:rPr lang="he-IL" sz="1400" dirty="0">
                <a:latin typeface="David" panose="020E0502060401010101" pitchFamily="34" charset="-79"/>
                <a:cs typeface="David" panose="020E0502060401010101" pitchFamily="34" charset="-79"/>
              </a:rPr>
              <a:t>, </a:t>
            </a:r>
          </a:p>
          <a:p>
            <a:pPr marL="342900" indent="-342900">
              <a:lnSpc>
                <a:spcPct val="150000"/>
              </a:lnSpc>
              <a:buAutoNum type="arabicPeriod"/>
            </a:pPr>
            <a:r>
              <a:rPr lang="he-IL" sz="1400" dirty="0">
                <a:latin typeface="David" panose="020E0502060401010101" pitchFamily="34" charset="-79"/>
                <a:cs typeface="David" panose="020E0502060401010101" pitchFamily="34" charset="-79"/>
              </a:rPr>
              <a:t>פעילות קצרה בה נדרשים התלמידים לסדר את מלחמות ישראל לפי הסדר.</a:t>
            </a:r>
          </a:p>
          <a:p>
            <a:pPr marL="342900" indent="-342900">
              <a:lnSpc>
                <a:spcPct val="150000"/>
              </a:lnSpc>
              <a:buAutoNum type="arabicPeriod"/>
            </a:pPr>
            <a:r>
              <a:rPr lang="he-IL" sz="1400" dirty="0">
                <a:latin typeface="David" panose="020E0502060401010101" pitchFamily="34" charset="-79"/>
                <a:cs typeface="David" panose="020E0502060401010101" pitchFamily="34" charset="-79"/>
              </a:rPr>
              <a:t>חזרה למליאה וסיכום הנושא על ידי שאלות שמעלה המורה: מי זוכר כמה מלחמות/מבצעים זה עתה פגשנו? מישהו זוכר /יודע משהו עליהם? למה לדעתכם המלחמות ממשיכות? וכד'</a:t>
            </a:r>
          </a:p>
          <a:p>
            <a:pPr>
              <a:lnSpc>
                <a:spcPct val="150000"/>
              </a:lnSpc>
            </a:pPr>
            <a:r>
              <a:rPr lang="he-IL" sz="1400" b="1" dirty="0">
                <a:solidFill>
                  <a:srgbClr val="C00000"/>
                </a:solidFill>
                <a:latin typeface="Comix No2 CLM" panose="02000803000000000000" pitchFamily="2" charset="-79"/>
                <a:cs typeface="Comix No2 CLM" panose="02000803000000000000" pitchFamily="2" charset="-79"/>
              </a:rPr>
              <a:t>שלב שלישי: </a:t>
            </a:r>
            <a:r>
              <a:rPr lang="he-IL" sz="1400" b="1" dirty="0">
                <a:solidFill>
                  <a:srgbClr val="0070C0"/>
                </a:solidFill>
                <a:latin typeface="David" panose="020E0502060401010101" pitchFamily="34" charset="-79"/>
                <a:cs typeface="David" panose="020E0502060401010101" pitchFamily="34" charset="-79"/>
              </a:rPr>
              <a:t>סיפורי לוחמים</a:t>
            </a:r>
            <a:r>
              <a:rPr lang="he-IL" sz="1400" dirty="0">
                <a:latin typeface="David" panose="020E0502060401010101" pitchFamily="34" charset="-79"/>
                <a:cs typeface="David" panose="020E0502060401010101" pitchFamily="34" charset="-79"/>
              </a:rPr>
              <a:t>, </a:t>
            </a:r>
          </a:p>
          <a:p>
            <a:pPr>
              <a:lnSpc>
                <a:spcPct val="150000"/>
              </a:lnSpc>
            </a:pPr>
            <a:r>
              <a:rPr lang="he-IL" sz="1400" dirty="0">
                <a:latin typeface="David" panose="020E0502060401010101" pitchFamily="34" charset="-79"/>
                <a:cs typeface="David" panose="020E0502060401010101" pitchFamily="34" charset="-79"/>
              </a:rPr>
              <a:t>ניתן לבחור בסיפור אחד, לקרוא ביחד עם הכתה ולשוחח אודותיו במליאה </a:t>
            </a:r>
            <a:r>
              <a:rPr lang="he-IL" sz="1400" dirty="0">
                <a:latin typeface="Comix No2 CLM" panose="02000803000000000000" pitchFamily="2" charset="-79"/>
                <a:cs typeface="Comix No2 CLM" panose="02000803000000000000" pitchFamily="2" charset="-79"/>
              </a:rPr>
              <a:t>או</a:t>
            </a:r>
            <a:r>
              <a:rPr lang="he-IL" sz="1400" dirty="0">
                <a:latin typeface="David" panose="020E0502060401010101" pitchFamily="34" charset="-79"/>
                <a:cs typeface="David" panose="020E0502060401010101" pitchFamily="34" charset="-79"/>
              </a:rPr>
              <a:t> לתת לתלמידים להתחלק לקבוצות וכל קבוצה קוראת סיפור אחר וכשחוזרים נציג מכל קבוצה מספר על הדמות אותה הכירו, </a:t>
            </a:r>
            <a:r>
              <a:rPr lang="he-IL" sz="1400" dirty="0">
                <a:latin typeface="Comix No2 CLM" panose="02000803000000000000" pitchFamily="2" charset="-79"/>
                <a:cs typeface="Comix No2 CLM" panose="02000803000000000000" pitchFamily="2" charset="-79"/>
              </a:rPr>
              <a:t>או</a:t>
            </a:r>
            <a:r>
              <a:rPr lang="he-IL" sz="1400" dirty="0">
                <a:latin typeface="David" panose="020E0502060401010101" pitchFamily="34" charset="-79"/>
                <a:cs typeface="David" panose="020E0502060401010101" pitchFamily="34" charset="-79"/>
              </a:rPr>
              <a:t> כל תלמיד בוחר דמות ועונה על שאלות שהמורה מציג לו.</a:t>
            </a:r>
          </a:p>
          <a:p>
            <a:pPr>
              <a:lnSpc>
                <a:spcPct val="150000"/>
              </a:lnSpc>
            </a:pPr>
            <a:r>
              <a:rPr lang="he-IL" sz="1400" b="1" dirty="0">
                <a:solidFill>
                  <a:srgbClr val="C00000"/>
                </a:solidFill>
                <a:latin typeface="Comix No2 CLM" panose="02000803000000000000" pitchFamily="2" charset="-79"/>
                <a:cs typeface="Comix No2 CLM" panose="02000803000000000000" pitchFamily="2" charset="-79"/>
              </a:rPr>
              <a:t>שלב רביעי: </a:t>
            </a:r>
            <a:r>
              <a:rPr lang="he-IL" sz="1400" b="1" dirty="0">
                <a:solidFill>
                  <a:srgbClr val="0070C0"/>
                </a:solidFill>
                <a:latin typeface="David" panose="020E0502060401010101" pitchFamily="34" charset="-79"/>
                <a:cs typeface="David" panose="020E0502060401010101" pitchFamily="34" charset="-79"/>
              </a:rPr>
              <a:t>מיהו גיבור</a:t>
            </a:r>
            <a:r>
              <a:rPr lang="he-IL" sz="1400" dirty="0">
                <a:latin typeface="David" panose="020E0502060401010101" pitchFamily="34" charset="-79"/>
                <a:cs typeface="David" panose="020E0502060401010101" pitchFamily="34" charset="-79"/>
              </a:rPr>
              <a:t>,</a:t>
            </a:r>
          </a:p>
          <a:p>
            <a:pPr>
              <a:lnSpc>
                <a:spcPct val="150000"/>
              </a:lnSpc>
            </a:pPr>
            <a:r>
              <a:rPr lang="he-IL" sz="1400" dirty="0">
                <a:latin typeface="David" panose="020E0502060401010101" pitchFamily="34" charset="-79"/>
                <a:cs typeface="David" panose="020E0502060401010101" pitchFamily="34" charset="-79"/>
              </a:rPr>
              <a:t>בהתחלה המורה לוחץ בכל פעם על כובע הקוסם ממנו נשלף פתק עם תכונה והכתה צריכה להחליט האם מדובר בתכונה הכרחית לגיבור או לא, אחרי מספר פתקים המורה חושף בלחיצת כפתור את ההגדרה המילונית מי הוא גיבור ומסכם עם תלמידיו תוך כדי שיחה.</a:t>
            </a:r>
          </a:p>
          <a:p>
            <a:pPr>
              <a:lnSpc>
                <a:spcPct val="150000"/>
              </a:lnSpc>
            </a:pPr>
            <a:r>
              <a:rPr lang="he-IL" sz="1400" dirty="0">
                <a:solidFill>
                  <a:srgbClr val="C00000"/>
                </a:solidFill>
                <a:latin typeface="Comix No2 CLM" panose="02000803000000000000" pitchFamily="2" charset="-79"/>
                <a:cs typeface="Comix No2 CLM" panose="02000803000000000000" pitchFamily="2" charset="-79"/>
              </a:rPr>
              <a:t>שלב חמישי: </a:t>
            </a:r>
            <a:r>
              <a:rPr lang="he-IL" sz="1400" b="1" dirty="0">
                <a:solidFill>
                  <a:srgbClr val="0070C0"/>
                </a:solidFill>
                <a:latin typeface="David" panose="020E0502060401010101" pitchFamily="34" charset="-79"/>
                <a:cs typeface="David" panose="020E0502060401010101" pitchFamily="34" charset="-79"/>
              </a:rPr>
              <a:t>סרטונים</a:t>
            </a:r>
            <a:r>
              <a:rPr lang="he-IL" sz="1400" dirty="0">
                <a:latin typeface="David" panose="020E0502060401010101" pitchFamily="34" charset="-79"/>
                <a:cs typeface="David" panose="020E0502060401010101" pitchFamily="34" charset="-79"/>
              </a:rPr>
              <a:t>, </a:t>
            </a:r>
          </a:p>
          <a:p>
            <a:pPr marL="342900" indent="-342900">
              <a:lnSpc>
                <a:spcPct val="150000"/>
              </a:lnSpc>
              <a:buAutoNum type="arabicPeriod"/>
            </a:pPr>
            <a:r>
              <a:rPr lang="he-IL" sz="1400" dirty="0">
                <a:latin typeface="David" panose="020E0502060401010101" pitchFamily="34" charset="-79"/>
                <a:cs typeface="David" panose="020E0502060401010101" pitchFamily="34" charset="-79"/>
              </a:rPr>
              <a:t>ניתן לצפות כל הכתה ביחד בסרטון.</a:t>
            </a:r>
          </a:p>
          <a:p>
            <a:pPr marL="342900" indent="-342900">
              <a:lnSpc>
                <a:spcPct val="150000"/>
              </a:lnSpc>
              <a:buAutoNum type="arabicPeriod"/>
            </a:pPr>
            <a:r>
              <a:rPr lang="he-IL" sz="1400" dirty="0">
                <a:latin typeface="David" panose="020E0502060401010101" pitchFamily="34" charset="-79"/>
                <a:cs typeface="David" panose="020E0502060401010101" pitchFamily="34" charset="-79"/>
              </a:rPr>
              <a:t>ניתן לתת לכל אחד לבחור את הסרטון שאליו הוא מתחבר יותר.</a:t>
            </a:r>
          </a:p>
          <a:p>
            <a:pPr>
              <a:lnSpc>
                <a:spcPct val="150000"/>
              </a:lnSpc>
            </a:pPr>
            <a:r>
              <a:rPr lang="he-IL" sz="1400" dirty="0">
                <a:latin typeface="David" panose="020E0502060401010101" pitchFamily="34" charset="-79"/>
                <a:cs typeface="David" panose="020E0502060401010101" pitchFamily="34" charset="-79"/>
              </a:rPr>
              <a:t>אחרי הצפייה בסרטון ניתן לתת שאלות עליהן יש לענות, </a:t>
            </a:r>
            <a:r>
              <a:rPr lang="he-IL" sz="1400" dirty="0">
                <a:latin typeface="Comix No2 CLM" panose="02000803000000000000" pitchFamily="2" charset="-79"/>
                <a:cs typeface="Comix No2 CLM" panose="02000803000000000000" pitchFamily="2" charset="-79"/>
              </a:rPr>
              <a:t>או</a:t>
            </a:r>
            <a:r>
              <a:rPr lang="he-IL" sz="1400" dirty="0">
                <a:latin typeface="David" panose="020E0502060401010101" pitchFamily="34" charset="-79"/>
                <a:cs typeface="David" panose="020E0502060401010101" pitchFamily="34" charset="-79"/>
              </a:rPr>
              <a:t> לדבר/לכתוב אילו תחושות עורר בכל אחד הסרטון </a:t>
            </a:r>
            <a:r>
              <a:rPr lang="he-IL" sz="1400" dirty="0">
                <a:latin typeface="Comix No2 CLM" panose="02000803000000000000" pitchFamily="2" charset="-79"/>
                <a:cs typeface="Comix No2 CLM" panose="02000803000000000000" pitchFamily="2" charset="-79"/>
              </a:rPr>
              <a:t>או</a:t>
            </a:r>
            <a:r>
              <a:rPr lang="he-IL" sz="1400" dirty="0">
                <a:latin typeface="David" panose="020E0502060401010101" pitchFamily="34" charset="-79"/>
                <a:cs typeface="David" panose="020E0502060401010101" pitchFamily="34" charset="-79"/>
              </a:rPr>
              <a:t> לתת לתלמידים לסכם במילים שלהם מה הם יכולים לספר על מה שהתרחש בסרטון.</a:t>
            </a:r>
          </a:p>
          <a:p>
            <a:pPr>
              <a:lnSpc>
                <a:spcPct val="150000"/>
              </a:lnSpc>
            </a:pPr>
            <a:r>
              <a:rPr lang="he-IL" sz="1400" dirty="0">
                <a:solidFill>
                  <a:srgbClr val="C00000"/>
                </a:solidFill>
                <a:latin typeface="Comix No2 CLM" panose="02000803000000000000" pitchFamily="2" charset="-79"/>
                <a:cs typeface="Comix No2 CLM" panose="02000803000000000000" pitchFamily="2" charset="-79"/>
              </a:rPr>
              <a:t>שלב שישי: </a:t>
            </a:r>
            <a:r>
              <a:rPr lang="he-IL" sz="1400" b="1" dirty="0">
                <a:solidFill>
                  <a:srgbClr val="0070C0"/>
                </a:solidFill>
                <a:latin typeface="David" panose="020E0502060401010101" pitchFamily="34" charset="-79"/>
                <a:cs typeface="David" panose="020E0502060401010101" pitchFamily="34" charset="-79"/>
              </a:rPr>
              <a:t>מעגל של''ח </a:t>
            </a:r>
            <a:r>
              <a:rPr lang="he-IL" sz="1400" dirty="0">
                <a:latin typeface="David" panose="020E0502060401010101" pitchFamily="34" charset="-79"/>
                <a:cs typeface="David" panose="020E0502060401010101" pitchFamily="34" charset="-79"/>
              </a:rPr>
              <a:t>לוחמים משתפים במעגל של''ח, מעגל בנושא רעות</a:t>
            </a:r>
          </a:p>
          <a:p>
            <a:pPr>
              <a:lnSpc>
                <a:spcPct val="150000"/>
              </a:lnSpc>
            </a:pPr>
            <a:r>
              <a:rPr lang="he-IL" sz="1400" dirty="0">
                <a:solidFill>
                  <a:srgbClr val="C00000"/>
                </a:solidFill>
                <a:latin typeface="Comix No2 CLM" panose="02000803000000000000" pitchFamily="2" charset="-79"/>
                <a:cs typeface="Comix No2 CLM" panose="02000803000000000000" pitchFamily="2" charset="-79"/>
              </a:rPr>
              <a:t>שלב שביעי ואחרון: </a:t>
            </a:r>
            <a:r>
              <a:rPr lang="he-IL" sz="1400" dirty="0">
                <a:latin typeface="David" panose="020E0502060401010101" pitchFamily="34" charset="-79"/>
                <a:cs typeface="David" panose="020E0502060401010101" pitchFamily="34" charset="-79"/>
              </a:rPr>
              <a:t>המורה מספר על המפגש שיתקיים בשבוע הבא בזום עם לוחם </a:t>
            </a:r>
            <a:r>
              <a:rPr lang="he-IL" sz="1400" dirty="0" err="1">
                <a:latin typeface="David" panose="020E0502060401010101" pitchFamily="34" charset="-79"/>
                <a:cs typeface="David" panose="020E0502060401010101" pitchFamily="34" charset="-79"/>
              </a:rPr>
              <a:t>צה</a:t>
            </a:r>
            <a:r>
              <a:rPr lang="he-IL" sz="1400" dirty="0">
                <a:latin typeface="David" panose="020E0502060401010101" pitchFamily="34" charset="-79"/>
                <a:cs typeface="David" panose="020E0502060401010101" pitchFamily="34" charset="-79"/>
              </a:rPr>
              <a:t>''ל ומפרט מעט אודות התוכן וכללי ההתנהגות הנדרשים.</a:t>
            </a:r>
          </a:p>
          <a:p>
            <a:pPr>
              <a:lnSpc>
                <a:spcPct val="150000"/>
              </a:lnSpc>
            </a:pPr>
            <a:r>
              <a:rPr lang="he-IL" sz="1400" b="1" dirty="0">
                <a:solidFill>
                  <a:srgbClr val="FF0000"/>
                </a:solidFill>
                <a:latin typeface="David" panose="020E0502060401010101" pitchFamily="34" charset="-79"/>
                <a:cs typeface="David" panose="020E0502060401010101" pitchFamily="34" charset="-79"/>
              </a:rPr>
              <a:t>חשוב: לדעת מי הלוחם בו תפגשו לשוחח </a:t>
            </a:r>
            <a:r>
              <a:rPr lang="he-IL" sz="1400" b="1" dirty="0" err="1">
                <a:solidFill>
                  <a:srgbClr val="FF0000"/>
                </a:solidFill>
                <a:latin typeface="David" panose="020E0502060401010101" pitchFamily="34" charset="-79"/>
                <a:cs typeface="David" panose="020E0502060401010101" pitchFamily="34" charset="-79"/>
              </a:rPr>
              <a:t>איתו</a:t>
            </a:r>
            <a:r>
              <a:rPr lang="he-IL" sz="1400" b="1" dirty="0">
                <a:solidFill>
                  <a:srgbClr val="FF0000"/>
                </a:solidFill>
                <a:latin typeface="David" panose="020E0502060401010101" pitchFamily="34" charset="-79"/>
                <a:cs typeface="David" panose="020E0502060401010101" pitchFamily="34" charset="-79"/>
              </a:rPr>
              <a:t>, לקבל מידע אישי אודותיו ולהציגו לתלמידים בסוף שיעור ההכנה. וגם לרכז שאלות ללוחם מהתלמידים</a:t>
            </a:r>
          </a:p>
        </p:txBody>
      </p:sp>
      <p:pic>
        <p:nvPicPr>
          <p:cNvPr id="6" name="תמונה 5">
            <a:hlinkClick r:id="rId4" action="ppaction://hlinksldjump"/>
            <a:extLst>
              <a:ext uri="{FF2B5EF4-FFF2-40B4-BE49-F238E27FC236}">
                <a16:creationId xmlns:a16="http://schemas.microsoft.com/office/drawing/2014/main" id="{115C8EFD-79FC-47ED-983B-BA62569102C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67" b="94667" l="5000" r="97333"/>
                    </a14:imgEffect>
                  </a14:imgLayer>
                </a14:imgProps>
              </a:ext>
            </a:extLst>
          </a:blip>
          <a:stretch>
            <a:fillRect/>
          </a:stretch>
        </p:blipFill>
        <p:spPr>
          <a:xfrm rot="10800000">
            <a:off x="149071" y="6024980"/>
            <a:ext cx="677662" cy="677662"/>
          </a:xfrm>
          <a:prstGeom prst="rect">
            <a:avLst/>
          </a:prstGeom>
        </p:spPr>
      </p:pic>
      <p:pic>
        <p:nvPicPr>
          <p:cNvPr id="7" name="Picture 6" descr="וקטור חייל זוחלים">
            <a:extLst>
              <a:ext uri="{FF2B5EF4-FFF2-40B4-BE49-F238E27FC236}">
                <a16:creationId xmlns:a16="http://schemas.microsoft.com/office/drawing/2014/main" id="{FC69E24A-5040-47C8-BEF9-EEC5B4B0D1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98620" y="5851841"/>
            <a:ext cx="1095407" cy="73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233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7FD50E7A-041F-4807-BE24-76FC8D44E72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667" b="94667" l="5000" r="97333"/>
                    </a14:imgEffect>
                  </a14:imgLayer>
                </a14:imgProps>
              </a:ext>
            </a:extLst>
          </a:blip>
          <a:stretch>
            <a:fillRect/>
          </a:stretch>
        </p:blipFill>
        <p:spPr>
          <a:xfrm rot="10800000">
            <a:off x="11514338" y="6180337"/>
            <a:ext cx="677662" cy="677662"/>
          </a:xfrm>
          <a:prstGeom prst="rect">
            <a:avLst/>
          </a:prstGeom>
        </p:spPr>
      </p:pic>
      <p:sp>
        <p:nvSpPr>
          <p:cNvPr id="7" name="מלבן 6">
            <a:extLst>
              <a:ext uri="{FF2B5EF4-FFF2-40B4-BE49-F238E27FC236}">
                <a16:creationId xmlns:a16="http://schemas.microsoft.com/office/drawing/2014/main" id="{0937D5A2-5CD1-478E-943A-B4A18DD7B8D1}"/>
              </a:ext>
            </a:extLst>
          </p:cNvPr>
          <p:cNvSpPr/>
          <p:nvPr/>
        </p:nvSpPr>
        <p:spPr>
          <a:xfrm>
            <a:off x="0" y="1"/>
            <a:ext cx="12192000" cy="6857999"/>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0070C0"/>
              </a:solidFill>
            </a:endParaRPr>
          </a:p>
        </p:txBody>
      </p:sp>
      <p:sp>
        <p:nvSpPr>
          <p:cNvPr id="8" name="תיבת טקסט 7">
            <a:extLst>
              <a:ext uri="{FF2B5EF4-FFF2-40B4-BE49-F238E27FC236}">
                <a16:creationId xmlns:a16="http://schemas.microsoft.com/office/drawing/2014/main" id="{0825A5F0-F9B2-4946-BC7C-E6FE34C7483C}"/>
              </a:ext>
            </a:extLst>
          </p:cNvPr>
          <p:cNvSpPr txBox="1"/>
          <p:nvPr/>
        </p:nvSpPr>
        <p:spPr>
          <a:xfrm>
            <a:off x="1556940" y="136512"/>
            <a:ext cx="9587884" cy="6801862"/>
          </a:xfrm>
          <a:prstGeom prst="rect">
            <a:avLst/>
          </a:prstGeom>
          <a:noFill/>
        </p:spPr>
        <p:txBody>
          <a:bodyPr wrap="square" rtlCol="1">
            <a:spAutoFit/>
          </a:bodyPr>
          <a:lstStyle/>
          <a:p>
            <a:pPr>
              <a:lnSpc>
                <a:spcPct val="150000"/>
              </a:lnSpc>
            </a:pPr>
            <a:r>
              <a:rPr lang="he-IL" sz="2000" dirty="0">
                <a:solidFill>
                  <a:srgbClr val="002060"/>
                </a:solidFill>
                <a:latin typeface="Comix No2 CLM" panose="02000803000000000000" pitchFamily="2" charset="-79"/>
                <a:cs typeface="Comix No2 CLM" panose="02000803000000000000" pitchFamily="2" charset="-79"/>
              </a:rPr>
              <a:t>הערות</a:t>
            </a:r>
            <a:r>
              <a:rPr lang="he-IL" sz="1600" dirty="0">
                <a:solidFill>
                  <a:srgbClr val="002060"/>
                </a:solidFill>
                <a:latin typeface="Comix No2 CLM" panose="02000803000000000000" pitchFamily="2" charset="-79"/>
                <a:cs typeface="Comix No2 CLM" panose="02000803000000000000" pitchFamily="2" charset="-79"/>
              </a:rPr>
              <a:t>:</a:t>
            </a:r>
          </a:p>
          <a:p>
            <a:pPr marL="342900" indent="-342900">
              <a:lnSpc>
                <a:spcPct val="150000"/>
              </a:lnSpc>
              <a:buAutoNum type="arabicPeriod"/>
            </a:pPr>
            <a:r>
              <a:rPr lang="he-IL" sz="1600" dirty="0">
                <a:latin typeface="David" panose="020E0502060401010101" pitchFamily="34" charset="-79"/>
                <a:cs typeface="David" panose="020E0502060401010101" pitchFamily="34" charset="-79"/>
              </a:rPr>
              <a:t>בזמן השיעור מקרינים את השקף הראשון ממנו יוצאים לפעילות.</a:t>
            </a:r>
          </a:p>
          <a:p>
            <a:pPr marL="342900" indent="-342900">
              <a:lnSpc>
                <a:spcPct val="150000"/>
              </a:lnSpc>
              <a:buAutoNum type="arabicPeriod"/>
            </a:pPr>
            <a:r>
              <a:rPr lang="he-IL" sz="1600" dirty="0">
                <a:latin typeface="David" panose="020E0502060401010101" pitchFamily="34" charset="-79"/>
                <a:cs typeface="David" panose="020E0502060401010101" pitchFamily="34" charset="-79"/>
              </a:rPr>
              <a:t>מכל שקף ניתן לחזור לשקף הראשון על ידי לחיצה על החץ הממוקם לרוב בפינה הימנית למטה (מלבד בסיפורי הלוחמים שם חוזרים לשקף הראשי וממנו לעמוד הפותח).</a:t>
            </a:r>
          </a:p>
          <a:p>
            <a:pPr marL="342900" indent="-342900">
              <a:lnSpc>
                <a:spcPct val="150000"/>
              </a:lnSpc>
              <a:buAutoNum type="arabicPeriod"/>
            </a:pPr>
            <a:r>
              <a:rPr lang="he-IL" sz="1600" dirty="0">
                <a:latin typeface="David" panose="020E0502060401010101" pitchFamily="34" charset="-79"/>
                <a:cs typeface="David" panose="020E0502060401010101" pitchFamily="34" charset="-79"/>
              </a:rPr>
              <a:t>כאשר מופיע ברקוד בשקף ניתן לסרוק אותו או ללחוץ עליו בשני המקרים תועברו למקום המיועד</a:t>
            </a:r>
          </a:p>
          <a:p>
            <a:pPr marL="342900" indent="-342900">
              <a:lnSpc>
                <a:spcPct val="150000"/>
              </a:lnSpc>
              <a:buAutoNum type="arabicPeriod"/>
            </a:pPr>
            <a:r>
              <a:rPr lang="he-IL" sz="1600" dirty="0">
                <a:latin typeface="David" panose="020E0502060401010101" pitchFamily="34" charset="-79"/>
                <a:cs typeface="David" panose="020E0502060401010101" pitchFamily="34" charset="-79"/>
              </a:rPr>
              <a:t>בשקף 11 יש ללחוץ על כובע הקסמים על מנת להפעיל את המשחק, קליק נוסף יעלה את ההגדרה המילונית</a:t>
            </a:r>
          </a:p>
          <a:p>
            <a:pPr marL="342900" indent="-342900">
              <a:lnSpc>
                <a:spcPct val="150000"/>
              </a:lnSpc>
              <a:buAutoNum type="arabicPeriod"/>
            </a:pPr>
            <a:r>
              <a:rPr lang="he-IL" sz="1600" dirty="0">
                <a:latin typeface="David" panose="020E0502060401010101" pitchFamily="34" charset="-79"/>
                <a:cs typeface="David" panose="020E0502060401010101" pitchFamily="34" charset="-79"/>
              </a:rPr>
              <a:t>חמש פעילויות מוצעות (ליד כל קישור מופיע      :</a:t>
            </a:r>
          </a:p>
          <a:p>
            <a:pPr marL="285750" indent="-285750">
              <a:lnSpc>
                <a:spcPct val="150000"/>
              </a:lnSpc>
              <a:buFont typeface="Wingdings" panose="05000000000000000000" pitchFamily="2" charset="2"/>
              <a:buChar char="Ø"/>
            </a:pPr>
            <a:r>
              <a:rPr lang="he-IL" sz="1600" dirty="0">
                <a:latin typeface="David" panose="020E0502060401010101" pitchFamily="34" charset="-79"/>
                <a:cs typeface="David" panose="020E0502060401010101" pitchFamily="34" charset="-79"/>
              </a:rPr>
              <a:t>מלחמות ישראל (</a:t>
            </a:r>
            <a:r>
              <a:rPr lang="he-IL" sz="1600" dirty="0">
                <a:latin typeface="David" panose="020E0502060401010101" pitchFamily="34" charset="-79"/>
                <a:cs typeface="David" panose="020E0502060401010101" pitchFamily="34" charset="-79"/>
                <a:hlinkClick r:id="rId5"/>
              </a:rPr>
              <a:t>הקישור מופיע בגזע העץ</a:t>
            </a:r>
            <a:r>
              <a:rPr lang="he-IL" sz="1600" dirty="0">
                <a:latin typeface="David" panose="020E0502060401010101" pitchFamily="34" charset="-79"/>
                <a:cs typeface="David" panose="020E0502060401010101" pitchFamily="34" charset="-79"/>
              </a:rPr>
              <a:t>) – פעילות אינטראקטיבית</a:t>
            </a:r>
          </a:p>
          <a:p>
            <a:pPr marL="285750" indent="-285750">
              <a:lnSpc>
                <a:spcPct val="150000"/>
              </a:lnSpc>
              <a:buFont typeface="Wingdings" panose="05000000000000000000" pitchFamily="2" charset="2"/>
              <a:buChar char="Ø"/>
            </a:pPr>
            <a:r>
              <a:rPr lang="he-IL" sz="1600" dirty="0">
                <a:latin typeface="David" panose="020E0502060401010101" pitchFamily="34" charset="-79"/>
                <a:cs typeface="David" panose="020E0502060401010101" pitchFamily="34" charset="-79"/>
              </a:rPr>
              <a:t>סיפורי לוחמים ( </a:t>
            </a:r>
            <a:r>
              <a:rPr lang="he-IL" sz="1600" dirty="0">
                <a:latin typeface="David" panose="020E0502060401010101" pitchFamily="34" charset="-79"/>
                <a:cs typeface="David" panose="020E0502060401010101" pitchFamily="34" charset="-79"/>
                <a:hlinkClick r:id="rId6" action="ppaction://hlinksldjump"/>
              </a:rPr>
              <a:t>הקישור מופיע באנדרטה</a:t>
            </a:r>
            <a:r>
              <a:rPr lang="he-IL" sz="1600" dirty="0">
                <a:latin typeface="David" panose="020E0502060401010101" pitchFamily="34" charset="-79"/>
                <a:cs typeface="David" panose="020E0502060401010101" pitchFamily="34" charset="-79"/>
              </a:rPr>
              <a:t>) לוחמים וסיפורם האישי. שימו לב לחיצה על התמונה תעביר אתכם לסיפור במצגת</a:t>
            </a:r>
            <a:r>
              <a:rPr lang="he-IL" sz="1600">
                <a:latin typeface="David" panose="020E0502060401010101" pitchFamily="34" charset="-79"/>
                <a:cs typeface="David" panose="020E0502060401010101" pitchFamily="34" charset="-79"/>
              </a:rPr>
              <a:t>, לצד </a:t>
            </a:r>
            <a:r>
              <a:rPr lang="he-IL" sz="1600" dirty="0">
                <a:latin typeface="David" panose="020E0502060401010101" pitchFamily="34" charset="-79"/>
                <a:cs typeface="David" panose="020E0502060401010101" pitchFamily="34" charset="-79"/>
              </a:rPr>
              <a:t>התמונות מופיעות שאלות לדיון.</a:t>
            </a:r>
          </a:p>
          <a:p>
            <a:pPr marL="285750" indent="-285750">
              <a:lnSpc>
                <a:spcPct val="150000"/>
              </a:lnSpc>
              <a:buFont typeface="Wingdings" panose="05000000000000000000" pitchFamily="2" charset="2"/>
              <a:buChar char="Ø"/>
            </a:pPr>
            <a:r>
              <a:rPr lang="he-IL" sz="1600" dirty="0">
                <a:latin typeface="David" panose="020E0502060401010101" pitchFamily="34" charset="-79"/>
                <a:cs typeface="David" panose="020E0502060401010101" pitchFamily="34" charset="-79"/>
              </a:rPr>
              <a:t>מיהו גיבור (</a:t>
            </a:r>
            <a:r>
              <a:rPr lang="he-IL" sz="1600" dirty="0">
                <a:latin typeface="David" panose="020E0502060401010101" pitchFamily="34" charset="-79"/>
                <a:cs typeface="David" panose="020E0502060401010101" pitchFamily="34" charset="-79"/>
                <a:hlinkClick r:id="rId7" action="ppaction://hlinksldjump"/>
              </a:rPr>
              <a:t>הקישור מופיע בדגל</a:t>
            </a:r>
            <a:r>
              <a:rPr lang="he-IL" sz="1600" dirty="0">
                <a:latin typeface="David" panose="020E0502060401010101" pitchFamily="34" charset="-79"/>
                <a:cs typeface="David" panose="020E0502060401010101" pitchFamily="34" charset="-79"/>
              </a:rPr>
              <a:t>) פעילות סביב תכונות שונות ודיון בעקבות כך.</a:t>
            </a:r>
          </a:p>
          <a:p>
            <a:pPr marL="285750" indent="-285750">
              <a:lnSpc>
                <a:spcPct val="150000"/>
              </a:lnSpc>
              <a:buFont typeface="Wingdings" panose="05000000000000000000" pitchFamily="2" charset="2"/>
              <a:buChar char="Ø"/>
            </a:pPr>
            <a:r>
              <a:rPr lang="he-IL" sz="1600" dirty="0">
                <a:latin typeface="David" panose="020E0502060401010101" pitchFamily="34" charset="-79"/>
                <a:cs typeface="David" panose="020E0502060401010101" pitchFamily="34" charset="-79"/>
              </a:rPr>
              <a:t>סרטונים (</a:t>
            </a:r>
            <a:r>
              <a:rPr lang="he-IL" sz="1600" dirty="0">
                <a:latin typeface="David" panose="020E0502060401010101" pitchFamily="34" charset="-79"/>
                <a:cs typeface="David" panose="020E0502060401010101" pitchFamily="34" charset="-79"/>
                <a:hlinkClick r:id="rId8" action="ppaction://hlinksldjump"/>
              </a:rPr>
              <a:t>הקישור מופיע בשלט</a:t>
            </a:r>
            <a:r>
              <a:rPr lang="he-IL" sz="1600" dirty="0">
                <a:latin typeface="David" panose="020E0502060401010101" pitchFamily="34" charset="-79"/>
                <a:cs typeface="David" panose="020E0502060401010101" pitchFamily="34" charset="-79"/>
              </a:rPr>
              <a:t>) מקבץ סיפורים בסרטונים קצרים).</a:t>
            </a:r>
          </a:p>
          <a:p>
            <a:pPr marL="285750" indent="-285750">
              <a:lnSpc>
                <a:spcPct val="150000"/>
              </a:lnSpc>
              <a:buFont typeface="Wingdings" panose="05000000000000000000" pitchFamily="2" charset="2"/>
              <a:buChar char="Ø"/>
            </a:pPr>
            <a:r>
              <a:rPr lang="he-IL" sz="1600" dirty="0">
                <a:latin typeface="David" panose="020E0502060401010101" pitchFamily="34" charset="-79"/>
                <a:cs typeface="David" panose="020E0502060401010101" pitchFamily="34" charset="-79"/>
              </a:rPr>
              <a:t>מעגל של''ח </a:t>
            </a:r>
            <a:r>
              <a:rPr lang="he-IL" sz="1600" dirty="0">
                <a:latin typeface="David" panose="020E0502060401010101" pitchFamily="34" charset="-79"/>
                <a:cs typeface="David" panose="020E0502060401010101" pitchFamily="34" charset="-79"/>
                <a:hlinkClick r:id="rId9" action="ppaction://hlinksldjump"/>
              </a:rPr>
              <a:t>הקישור מופיע על גבי הספסל</a:t>
            </a:r>
            <a:r>
              <a:rPr lang="he-IL" sz="1600" dirty="0">
                <a:latin typeface="David" panose="020E0502060401010101" pitchFamily="34" charset="-79"/>
                <a:cs typeface="David" panose="020E0502060401010101" pitchFamily="34" charset="-79"/>
              </a:rPr>
              <a:t>.</a:t>
            </a:r>
          </a:p>
          <a:p>
            <a:pPr>
              <a:lnSpc>
                <a:spcPct val="150000"/>
              </a:lnSpc>
            </a:pPr>
            <a:r>
              <a:rPr lang="he-IL" sz="1600" dirty="0">
                <a:latin typeface="David" panose="020E0502060401010101" pitchFamily="34" charset="-79"/>
                <a:cs typeface="David" panose="020E0502060401010101" pitchFamily="34" charset="-79"/>
              </a:rPr>
              <a:t>4. כל ברקוד ניתן לסרוק אותו או ללחוץ עליו.</a:t>
            </a:r>
          </a:p>
          <a:p>
            <a:pPr>
              <a:lnSpc>
                <a:spcPct val="150000"/>
              </a:lnSpc>
            </a:pPr>
            <a:r>
              <a:rPr lang="he-IL" sz="1600" dirty="0">
                <a:latin typeface="David" panose="020E0502060401010101" pitchFamily="34" charset="-79"/>
                <a:cs typeface="David" panose="020E0502060401010101" pitchFamily="34" charset="-79"/>
              </a:rPr>
              <a:t>5. תכננו את הזמן לפני בצעו שינויים, החליטו מה אתם לוקחים, מה אתם משנים ובהצלחה!</a:t>
            </a:r>
          </a:p>
          <a:p>
            <a:pPr marL="342900" indent="-342900">
              <a:lnSpc>
                <a:spcPct val="150000"/>
              </a:lnSpc>
              <a:buAutoNum type="arabicPeriod" startAt="6"/>
            </a:pPr>
            <a:r>
              <a:rPr lang="he-IL" sz="1600" dirty="0">
                <a:latin typeface="David" panose="020E0502060401010101" pitchFamily="34" charset="-79"/>
                <a:cs typeface="David" panose="020E0502060401010101" pitchFamily="34" charset="-79"/>
              </a:rPr>
              <a:t>תמונות שזקוקות לציון זכויות יוצרים מופיע על כך אזכור, האיורים הנם </a:t>
            </a:r>
            <a:r>
              <a:rPr lang="he-IL" sz="1600" dirty="0">
                <a:latin typeface="David" panose="020E0502060401010101" pitchFamily="34" charset="-79"/>
                <a:cs typeface="David" panose="020E0502060401010101" pitchFamily="34" charset="-79"/>
                <a:hlinkClick r:id="rId10"/>
              </a:rPr>
              <a:t>מאתר שאין צורך בציון זכויות יוצרים</a:t>
            </a:r>
            <a:r>
              <a:rPr lang="he-IL" sz="1600" dirty="0">
                <a:latin typeface="David" panose="020E0502060401010101" pitchFamily="34" charset="-79"/>
                <a:cs typeface="David" panose="020E0502060401010101" pitchFamily="34" charset="-79"/>
              </a:rPr>
              <a:t>, תמונות אחרות צולמו על ידי מחברי השיעור ואין בעיה להשתמש בהן לוחמים שלא מצאנו תמונה חופשיה ניתן למצוא בכתבה יש קישור.</a:t>
            </a:r>
          </a:p>
        </p:txBody>
      </p:sp>
      <p:pic>
        <p:nvPicPr>
          <p:cNvPr id="15364" name="Picture 4" descr="WWII USA PARATROOPER UNIFORM">
            <a:extLst>
              <a:ext uri="{FF2B5EF4-FFF2-40B4-BE49-F238E27FC236}">
                <a16:creationId xmlns:a16="http://schemas.microsoft.com/office/drawing/2014/main" id="{9B59D51E-3C40-4665-AB28-B013C0562F1B}"/>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0" b="100000" l="2381" r="84127"/>
                    </a14:imgEffect>
                  </a14:imgLayer>
                </a14:imgProps>
              </a:ext>
              <a:ext uri="{28A0092B-C50C-407E-A947-70E740481C1C}">
                <a14:useLocalDpi xmlns:a14="http://schemas.microsoft.com/office/drawing/2010/main" val="0"/>
              </a:ext>
            </a:extLst>
          </a:blip>
          <a:srcRect r="11200"/>
          <a:stretch/>
        </p:blipFill>
        <p:spPr bwMode="auto">
          <a:xfrm>
            <a:off x="69871" y="4812313"/>
            <a:ext cx="1473200" cy="1974996"/>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a:hlinkClick r:id="rId13" action="ppaction://hlinksldjump"/>
            <a:extLst>
              <a:ext uri="{FF2B5EF4-FFF2-40B4-BE49-F238E27FC236}">
                <a16:creationId xmlns:a16="http://schemas.microsoft.com/office/drawing/2014/main" id="{BC6EB47A-B018-4B5A-8494-28FB7F2E58F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667" b="94667" l="5000" r="97333"/>
                    </a14:imgEffect>
                  </a14:imgLayer>
                </a14:imgProps>
              </a:ext>
            </a:extLst>
          </a:blip>
          <a:stretch>
            <a:fillRect/>
          </a:stretch>
        </p:blipFill>
        <p:spPr>
          <a:xfrm rot="10800000">
            <a:off x="11514338" y="6109647"/>
            <a:ext cx="677662" cy="677662"/>
          </a:xfrm>
          <a:prstGeom prst="rect">
            <a:avLst/>
          </a:prstGeom>
        </p:spPr>
      </p:pic>
      <p:sp>
        <p:nvSpPr>
          <p:cNvPr id="12" name="דמעה 11">
            <a:extLst>
              <a:ext uri="{FF2B5EF4-FFF2-40B4-BE49-F238E27FC236}">
                <a16:creationId xmlns:a16="http://schemas.microsoft.com/office/drawing/2014/main" id="{FFE5DE92-8F06-4B74-B5E2-F46C87BE9CFC}"/>
              </a:ext>
            </a:extLst>
          </p:cNvPr>
          <p:cNvSpPr/>
          <p:nvPr/>
        </p:nvSpPr>
        <p:spPr>
          <a:xfrm rot="7873751">
            <a:off x="7324602" y="2589882"/>
            <a:ext cx="173809" cy="126648"/>
          </a:xfrm>
          <a:prstGeom prst="teardrop">
            <a:avLst>
              <a:gd name="adj" fmla="val 16023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191164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E2DF0D20-048C-4633-97FB-38081AC1E58C}"/>
              </a:ext>
            </a:extLst>
          </p:cNvPr>
          <p:cNvSpPr/>
          <p:nvPr/>
        </p:nvSpPr>
        <p:spPr>
          <a:xfrm>
            <a:off x="0" y="1"/>
            <a:ext cx="12192000" cy="685799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0070C0"/>
              </a:solidFill>
            </a:endParaRPr>
          </a:p>
        </p:txBody>
      </p:sp>
      <p:sp>
        <p:nvSpPr>
          <p:cNvPr id="3" name="תיבת טקסט 2">
            <a:extLst>
              <a:ext uri="{FF2B5EF4-FFF2-40B4-BE49-F238E27FC236}">
                <a16:creationId xmlns:a16="http://schemas.microsoft.com/office/drawing/2014/main" id="{24A130A6-B6B7-419F-9246-A34CCA6F28DC}"/>
              </a:ext>
            </a:extLst>
          </p:cNvPr>
          <p:cNvSpPr txBox="1"/>
          <p:nvPr/>
        </p:nvSpPr>
        <p:spPr>
          <a:xfrm>
            <a:off x="3528888" y="207494"/>
            <a:ext cx="6659375" cy="646331"/>
          </a:xfrm>
          <a:prstGeom prst="rect">
            <a:avLst/>
          </a:prstGeom>
          <a:noFill/>
        </p:spPr>
        <p:txBody>
          <a:bodyPr wrap="square" rtlCol="1">
            <a:spAutoFit/>
          </a:bodyPr>
          <a:lstStyle/>
          <a:p>
            <a:pPr algn="ctr"/>
            <a:r>
              <a:rPr lang="he-IL" sz="3600" dirty="0">
                <a:solidFill>
                  <a:srgbClr val="002060"/>
                </a:solidFill>
                <a:latin typeface="Comix No2 CLM" panose="02000803000000000000" pitchFamily="2" charset="-79"/>
                <a:cs typeface="Comix No2 CLM" panose="02000803000000000000" pitchFamily="2" charset="-79"/>
              </a:rPr>
              <a:t>סיפורי פצועי </a:t>
            </a:r>
            <a:r>
              <a:rPr lang="he-IL" sz="3600" dirty="0" err="1">
                <a:solidFill>
                  <a:srgbClr val="002060"/>
                </a:solidFill>
                <a:latin typeface="Comix No2 CLM" panose="02000803000000000000" pitchFamily="2" charset="-79"/>
                <a:cs typeface="Comix No2 CLM" panose="02000803000000000000" pitchFamily="2" charset="-79"/>
              </a:rPr>
              <a:t>צה</a:t>
            </a:r>
            <a:r>
              <a:rPr lang="he-IL" sz="3600" dirty="0">
                <a:solidFill>
                  <a:srgbClr val="002060"/>
                </a:solidFill>
                <a:latin typeface="Comix No2 CLM" panose="02000803000000000000" pitchFamily="2" charset="-79"/>
                <a:cs typeface="Comix No2 CLM" panose="02000803000000000000" pitchFamily="2" charset="-79"/>
              </a:rPr>
              <a:t>''ל ופעולות האיבה</a:t>
            </a:r>
          </a:p>
        </p:txBody>
      </p:sp>
      <p:pic>
        <p:nvPicPr>
          <p:cNvPr id="4" name="תמונה 3">
            <a:hlinkClick r:id="rId3" action="ppaction://hlinksldjump"/>
            <a:extLst>
              <a:ext uri="{FF2B5EF4-FFF2-40B4-BE49-F238E27FC236}">
                <a16:creationId xmlns:a16="http://schemas.microsoft.com/office/drawing/2014/main" id="{78FD9F08-C563-4AF5-BBFC-7CEF3A880A5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67" b="94667" l="5000" r="97333"/>
                    </a14:imgEffect>
                  </a14:imgLayer>
                </a14:imgProps>
              </a:ext>
            </a:extLst>
          </a:blip>
          <a:stretch>
            <a:fillRect/>
          </a:stretch>
        </p:blipFill>
        <p:spPr>
          <a:xfrm rot="10800000">
            <a:off x="11514338" y="6180337"/>
            <a:ext cx="677662" cy="677662"/>
          </a:xfrm>
          <a:prstGeom prst="rect">
            <a:avLst/>
          </a:prstGeom>
        </p:spPr>
      </p:pic>
      <p:sp>
        <p:nvSpPr>
          <p:cNvPr id="9" name="תיבת טקסט 8">
            <a:extLst>
              <a:ext uri="{FF2B5EF4-FFF2-40B4-BE49-F238E27FC236}">
                <a16:creationId xmlns:a16="http://schemas.microsoft.com/office/drawing/2014/main" id="{345A019F-9EED-4FF3-81B2-89656B280B9C}"/>
              </a:ext>
            </a:extLst>
          </p:cNvPr>
          <p:cNvSpPr txBox="1"/>
          <p:nvPr/>
        </p:nvSpPr>
        <p:spPr>
          <a:xfrm>
            <a:off x="2251723" y="4329683"/>
            <a:ext cx="1027845" cy="307777"/>
          </a:xfrm>
          <a:prstGeom prst="rect">
            <a:avLst/>
          </a:prstGeom>
          <a:noFill/>
        </p:spPr>
        <p:txBody>
          <a:bodyPr wrap="none" rtlCol="1">
            <a:spAutoFit/>
          </a:bodyPr>
          <a:lstStyle/>
          <a:p>
            <a:r>
              <a:rPr lang="he-IL" sz="1400" dirty="0" err="1">
                <a:solidFill>
                  <a:srgbClr val="0070C0"/>
                </a:solidFill>
                <a:latin typeface="Comix No2 CLM" panose="02000803000000000000" pitchFamily="2" charset="-79"/>
                <a:cs typeface="Comix No2 CLM" panose="02000803000000000000" pitchFamily="2" charset="-79"/>
              </a:rPr>
              <a:t>סורין</a:t>
            </a:r>
            <a:r>
              <a:rPr lang="he-IL" sz="1400" dirty="0">
                <a:solidFill>
                  <a:srgbClr val="0070C0"/>
                </a:solidFill>
                <a:latin typeface="Comix No2 CLM" panose="02000803000000000000" pitchFamily="2" charset="-79"/>
                <a:cs typeface="Comix No2 CLM" panose="02000803000000000000" pitchFamily="2" charset="-79"/>
              </a:rPr>
              <a:t> הרשקו</a:t>
            </a:r>
          </a:p>
        </p:txBody>
      </p:sp>
      <p:sp>
        <p:nvSpPr>
          <p:cNvPr id="16" name="תיבת טקסט 15">
            <a:extLst>
              <a:ext uri="{FF2B5EF4-FFF2-40B4-BE49-F238E27FC236}">
                <a16:creationId xmlns:a16="http://schemas.microsoft.com/office/drawing/2014/main" id="{1D9F0814-B7C1-48F3-9D5E-8405FC0A66DC}"/>
              </a:ext>
            </a:extLst>
          </p:cNvPr>
          <p:cNvSpPr txBox="1"/>
          <p:nvPr/>
        </p:nvSpPr>
        <p:spPr>
          <a:xfrm>
            <a:off x="9923464" y="4807071"/>
            <a:ext cx="1120820" cy="307777"/>
          </a:xfrm>
          <a:prstGeom prst="rect">
            <a:avLst/>
          </a:prstGeom>
          <a:noFill/>
        </p:spPr>
        <p:txBody>
          <a:bodyPr wrap="none" rtlCol="1">
            <a:spAutoFit/>
          </a:bodyPr>
          <a:lstStyle/>
          <a:p>
            <a:r>
              <a:rPr lang="he-IL" sz="1400" dirty="0">
                <a:solidFill>
                  <a:srgbClr val="0070C0"/>
                </a:solidFill>
                <a:latin typeface="Comix No2 CLM" panose="02000803000000000000" pitchFamily="2" charset="-79"/>
                <a:cs typeface="Comix No2 CLM" panose="02000803000000000000" pitchFamily="2" charset="-79"/>
              </a:rPr>
              <a:t>תומר בוהדנה</a:t>
            </a:r>
          </a:p>
        </p:txBody>
      </p:sp>
      <p:sp>
        <p:nvSpPr>
          <p:cNvPr id="17" name="תיבת טקסט 16">
            <a:extLst>
              <a:ext uri="{FF2B5EF4-FFF2-40B4-BE49-F238E27FC236}">
                <a16:creationId xmlns:a16="http://schemas.microsoft.com/office/drawing/2014/main" id="{67391A3E-B90F-46BA-ABCE-A7CFBADE303E}"/>
              </a:ext>
            </a:extLst>
          </p:cNvPr>
          <p:cNvSpPr txBox="1"/>
          <p:nvPr/>
        </p:nvSpPr>
        <p:spPr>
          <a:xfrm>
            <a:off x="6647035" y="4782167"/>
            <a:ext cx="732894" cy="307777"/>
          </a:xfrm>
          <a:prstGeom prst="rect">
            <a:avLst/>
          </a:prstGeom>
          <a:noFill/>
        </p:spPr>
        <p:txBody>
          <a:bodyPr wrap="none" rtlCol="1">
            <a:spAutoFit/>
          </a:bodyPr>
          <a:lstStyle/>
          <a:p>
            <a:r>
              <a:rPr lang="he-IL" sz="1400" dirty="0">
                <a:solidFill>
                  <a:srgbClr val="0070C0"/>
                </a:solidFill>
                <a:latin typeface="Comix No2 CLM" panose="02000803000000000000" pitchFamily="2" charset="-79"/>
                <a:cs typeface="Comix No2 CLM" panose="02000803000000000000" pitchFamily="2" charset="-79"/>
              </a:rPr>
              <a:t>זיו שילון</a:t>
            </a:r>
          </a:p>
        </p:txBody>
      </p:sp>
      <p:sp>
        <p:nvSpPr>
          <p:cNvPr id="18" name="תיבת טקסט 17">
            <a:extLst>
              <a:ext uri="{FF2B5EF4-FFF2-40B4-BE49-F238E27FC236}">
                <a16:creationId xmlns:a16="http://schemas.microsoft.com/office/drawing/2014/main" id="{4B62D272-67BB-4889-92E1-BE921DAE1381}"/>
              </a:ext>
            </a:extLst>
          </p:cNvPr>
          <p:cNvSpPr txBox="1"/>
          <p:nvPr/>
        </p:nvSpPr>
        <p:spPr>
          <a:xfrm>
            <a:off x="4255032" y="4834285"/>
            <a:ext cx="1016625" cy="307777"/>
          </a:xfrm>
          <a:prstGeom prst="rect">
            <a:avLst/>
          </a:prstGeom>
          <a:noFill/>
        </p:spPr>
        <p:txBody>
          <a:bodyPr wrap="none" rtlCol="1">
            <a:spAutoFit/>
          </a:bodyPr>
          <a:lstStyle/>
          <a:p>
            <a:r>
              <a:rPr lang="he-IL" sz="1400" dirty="0">
                <a:solidFill>
                  <a:srgbClr val="0070C0"/>
                </a:solidFill>
                <a:latin typeface="Comix No2 CLM" panose="02000803000000000000" pitchFamily="2" charset="-79"/>
                <a:cs typeface="Comix No2 CLM" panose="02000803000000000000" pitchFamily="2" charset="-79"/>
              </a:rPr>
              <a:t>נועם גרשוני</a:t>
            </a:r>
          </a:p>
        </p:txBody>
      </p:sp>
      <p:sp>
        <p:nvSpPr>
          <p:cNvPr id="20" name="תיבת טקסט 19">
            <a:extLst>
              <a:ext uri="{FF2B5EF4-FFF2-40B4-BE49-F238E27FC236}">
                <a16:creationId xmlns:a16="http://schemas.microsoft.com/office/drawing/2014/main" id="{3BC20833-0C5C-4944-9283-49EA40BA19A3}"/>
              </a:ext>
            </a:extLst>
          </p:cNvPr>
          <p:cNvSpPr txBox="1"/>
          <p:nvPr/>
        </p:nvSpPr>
        <p:spPr>
          <a:xfrm>
            <a:off x="8409025" y="4570342"/>
            <a:ext cx="962123" cy="307777"/>
          </a:xfrm>
          <a:prstGeom prst="rect">
            <a:avLst/>
          </a:prstGeom>
          <a:noFill/>
        </p:spPr>
        <p:txBody>
          <a:bodyPr wrap="none" rtlCol="1">
            <a:spAutoFit/>
          </a:bodyPr>
          <a:lstStyle/>
          <a:p>
            <a:r>
              <a:rPr lang="he-IL" sz="1400" dirty="0">
                <a:solidFill>
                  <a:srgbClr val="0070C0"/>
                </a:solidFill>
                <a:latin typeface="Comix No2 CLM" panose="02000803000000000000" pitchFamily="2" charset="-79"/>
                <a:cs typeface="Comix No2 CLM" panose="02000803000000000000" pitchFamily="2" charset="-79"/>
              </a:rPr>
              <a:t>אהרון קרוב</a:t>
            </a:r>
          </a:p>
        </p:txBody>
      </p:sp>
      <p:sp>
        <p:nvSpPr>
          <p:cNvPr id="33" name="פיצוץ: 8 נקודות 32">
            <a:extLst>
              <a:ext uri="{FF2B5EF4-FFF2-40B4-BE49-F238E27FC236}">
                <a16:creationId xmlns:a16="http://schemas.microsoft.com/office/drawing/2014/main" id="{02234C27-D176-4E1A-95F6-255FE778409A}"/>
              </a:ext>
            </a:extLst>
          </p:cNvPr>
          <p:cNvSpPr/>
          <p:nvPr/>
        </p:nvSpPr>
        <p:spPr>
          <a:xfrm>
            <a:off x="11365878" y="504206"/>
            <a:ext cx="449308" cy="376137"/>
          </a:xfrm>
          <a:prstGeom prst="irregularSeal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פיצוץ: 8 נקודות 43">
            <a:extLst>
              <a:ext uri="{FF2B5EF4-FFF2-40B4-BE49-F238E27FC236}">
                <a16:creationId xmlns:a16="http://schemas.microsoft.com/office/drawing/2014/main" id="{FD333208-E049-450E-897D-A5C1BA91C788}"/>
              </a:ext>
            </a:extLst>
          </p:cNvPr>
          <p:cNvSpPr/>
          <p:nvPr/>
        </p:nvSpPr>
        <p:spPr>
          <a:xfrm>
            <a:off x="975580" y="5709194"/>
            <a:ext cx="739106" cy="752275"/>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פיצוץ: 8 נקודות 44">
            <a:extLst>
              <a:ext uri="{FF2B5EF4-FFF2-40B4-BE49-F238E27FC236}">
                <a16:creationId xmlns:a16="http://schemas.microsoft.com/office/drawing/2014/main" id="{3AC2F134-E0B6-4700-A94E-7359AD6B599D}"/>
              </a:ext>
            </a:extLst>
          </p:cNvPr>
          <p:cNvSpPr/>
          <p:nvPr/>
        </p:nvSpPr>
        <p:spPr>
          <a:xfrm>
            <a:off x="7860707" y="6246076"/>
            <a:ext cx="441406" cy="481823"/>
          </a:xfrm>
          <a:prstGeom prst="irregularSeal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פיצוץ: 8 נקודות 45">
            <a:extLst>
              <a:ext uri="{FF2B5EF4-FFF2-40B4-BE49-F238E27FC236}">
                <a16:creationId xmlns:a16="http://schemas.microsoft.com/office/drawing/2014/main" id="{3AEAA253-154F-415E-9CF5-F3011DF429A0}"/>
              </a:ext>
            </a:extLst>
          </p:cNvPr>
          <p:cNvSpPr/>
          <p:nvPr/>
        </p:nvSpPr>
        <p:spPr>
          <a:xfrm>
            <a:off x="11533006" y="4722069"/>
            <a:ext cx="388263" cy="348222"/>
          </a:xfrm>
          <a:prstGeom prst="irregularSeal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פיצוץ: 8 נקודות 47">
            <a:extLst>
              <a:ext uri="{FF2B5EF4-FFF2-40B4-BE49-F238E27FC236}">
                <a16:creationId xmlns:a16="http://schemas.microsoft.com/office/drawing/2014/main" id="{2F48039B-9624-4C30-8B16-FA558E2F4FB3}"/>
              </a:ext>
            </a:extLst>
          </p:cNvPr>
          <p:cNvSpPr/>
          <p:nvPr/>
        </p:nvSpPr>
        <p:spPr>
          <a:xfrm>
            <a:off x="1774590" y="1067524"/>
            <a:ext cx="572375" cy="610226"/>
          </a:xfrm>
          <a:prstGeom prst="irregularSeal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2" name="תמונה 41">
            <a:hlinkClick r:id="rId6" action="ppaction://hlinksldjump"/>
            <a:extLst>
              <a:ext uri="{FF2B5EF4-FFF2-40B4-BE49-F238E27FC236}">
                <a16:creationId xmlns:a16="http://schemas.microsoft.com/office/drawing/2014/main" id="{C82A3FF0-8EDF-4506-8606-8E74EC9A0152}"/>
              </a:ext>
            </a:extLst>
          </p:cNvPr>
          <p:cNvPicPr>
            <a:picLocks noChangeAspect="1"/>
          </p:cNvPicPr>
          <p:nvPr/>
        </p:nvPicPr>
        <p:blipFill>
          <a:blip r:embed="rId7"/>
          <a:stretch>
            <a:fillRect/>
          </a:stretch>
        </p:blipFill>
        <p:spPr>
          <a:xfrm>
            <a:off x="2149872" y="4707394"/>
            <a:ext cx="1046936" cy="1716359"/>
          </a:xfrm>
          <a:prstGeom prst="rect">
            <a:avLst/>
          </a:prstGeom>
          <a:ln w="57150">
            <a:solidFill>
              <a:srgbClr val="C00000"/>
            </a:solidFill>
          </a:ln>
          <a:scene3d>
            <a:camera prst="orthographicFront"/>
            <a:lightRig rig="threePt" dir="t"/>
          </a:scene3d>
          <a:sp3d>
            <a:bevelT prst="relaxedInset"/>
          </a:sp3d>
        </p:spPr>
      </p:pic>
      <p:sp>
        <p:nvSpPr>
          <p:cNvPr id="47" name="תיבת טקסט 46">
            <a:extLst>
              <a:ext uri="{FF2B5EF4-FFF2-40B4-BE49-F238E27FC236}">
                <a16:creationId xmlns:a16="http://schemas.microsoft.com/office/drawing/2014/main" id="{AD0FDFD9-BF18-4305-875D-F2FDDF7A7813}"/>
              </a:ext>
            </a:extLst>
          </p:cNvPr>
          <p:cNvSpPr txBox="1"/>
          <p:nvPr/>
        </p:nvSpPr>
        <p:spPr>
          <a:xfrm>
            <a:off x="2149872" y="6486988"/>
            <a:ext cx="1082348" cy="153888"/>
          </a:xfrm>
          <a:prstGeom prst="rect">
            <a:avLst/>
          </a:prstGeom>
          <a:solidFill>
            <a:schemeClr val="bg1"/>
          </a:solidFill>
          <a:ln w="57150">
            <a:noFill/>
          </a:ln>
        </p:spPr>
        <p:txBody>
          <a:bodyPr wrap="none" rtlCol="1">
            <a:spAutoFit/>
          </a:bodyPr>
          <a:lstStyle/>
          <a:p>
            <a:r>
              <a:rPr lang="he-IL" sz="400" b="1" dirty="0">
                <a:latin typeface="David" panose="020E0502060401010101" pitchFamily="34" charset="-79"/>
                <a:cs typeface="David" panose="020E0502060401010101" pitchFamily="34" charset="-79"/>
              </a:rPr>
              <a:t>קרדיט </a:t>
            </a:r>
            <a:r>
              <a:rPr lang="en-US" sz="300" b="1" dirty="0">
                <a:latin typeface="David" panose="020E0502060401010101" pitchFamily="34" charset="-79"/>
                <a:cs typeface="David" panose="020E0502060401010101" pitchFamily="34" charset="-79"/>
              </a:rPr>
              <a:t>SA'AR</a:t>
            </a:r>
            <a:r>
              <a:rPr lang="en-US" sz="400" b="1" dirty="0">
                <a:latin typeface="David" panose="020E0502060401010101" pitchFamily="34" charset="-79"/>
                <a:cs typeface="David" panose="020E0502060401010101" pitchFamily="34" charset="-79"/>
              </a:rPr>
              <a:t> YA'ACOV</a:t>
            </a:r>
            <a:r>
              <a:rPr lang="he-IL" sz="400" b="1" dirty="0">
                <a:latin typeface="David" panose="020E0502060401010101" pitchFamily="34" charset="-79"/>
                <a:cs typeface="David" panose="020E0502060401010101" pitchFamily="34" charset="-79"/>
              </a:rPr>
              <a:t> בתוך אתר </a:t>
            </a:r>
            <a:r>
              <a:rPr lang="he-IL" sz="400" b="1" dirty="0" err="1">
                <a:latin typeface="David" panose="020E0502060401010101" pitchFamily="34" charset="-79"/>
                <a:cs typeface="David" panose="020E0502060401010101" pitchFamily="34" charset="-79"/>
              </a:rPr>
              <a:t>פיקיוויקי</a:t>
            </a:r>
            <a:endParaRPr lang="he-IL" sz="400" b="1" dirty="0">
              <a:latin typeface="David" panose="020E0502060401010101" pitchFamily="34" charset="-79"/>
              <a:cs typeface="David" panose="020E0502060401010101" pitchFamily="34" charset="-79"/>
            </a:endParaRPr>
          </a:p>
        </p:txBody>
      </p:sp>
      <p:pic>
        <p:nvPicPr>
          <p:cNvPr id="51" name="תמונה 50">
            <a:hlinkClick r:id="rId8" action="ppaction://hlinksldjump"/>
            <a:extLst>
              <a:ext uri="{FF2B5EF4-FFF2-40B4-BE49-F238E27FC236}">
                <a16:creationId xmlns:a16="http://schemas.microsoft.com/office/drawing/2014/main" id="{479F107A-F8C5-4E8C-9726-5331796BCAC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903624" y="5354131"/>
            <a:ext cx="1696088" cy="953201"/>
          </a:xfrm>
          <a:prstGeom prst="rect">
            <a:avLst/>
          </a:prstGeom>
          <a:ln w="57150">
            <a:solidFill>
              <a:srgbClr val="FFC000"/>
            </a:solidFill>
          </a:ln>
          <a:scene3d>
            <a:camera prst="orthographicFront"/>
            <a:lightRig rig="threePt" dir="t"/>
          </a:scene3d>
          <a:sp3d>
            <a:bevelT prst="relaxedInset"/>
          </a:sp3d>
        </p:spPr>
      </p:pic>
      <p:sp>
        <p:nvSpPr>
          <p:cNvPr id="5" name="תיבת טקסט 4">
            <a:extLst>
              <a:ext uri="{FF2B5EF4-FFF2-40B4-BE49-F238E27FC236}">
                <a16:creationId xmlns:a16="http://schemas.microsoft.com/office/drawing/2014/main" id="{33385486-5095-470A-8264-4CD2301DE059}"/>
              </a:ext>
            </a:extLst>
          </p:cNvPr>
          <p:cNvSpPr txBox="1"/>
          <p:nvPr/>
        </p:nvSpPr>
        <p:spPr>
          <a:xfrm>
            <a:off x="3031664" y="980135"/>
            <a:ext cx="6427273" cy="3385542"/>
          </a:xfrm>
          <a:prstGeom prst="rect">
            <a:avLst/>
          </a:prstGeom>
          <a:noFill/>
        </p:spPr>
        <p:txBody>
          <a:bodyPr wrap="square" rtlCol="1">
            <a:spAutoFit/>
          </a:bodyPr>
          <a:lstStyle/>
          <a:p>
            <a:pPr algn="just">
              <a:lnSpc>
                <a:spcPct val="150000"/>
              </a:lnSpc>
            </a:pPr>
            <a:r>
              <a:rPr lang="he-IL" sz="1600" dirty="0">
                <a:latin typeface="Comix No2 CLM" panose="02000803000000000000" pitchFamily="2" charset="-79"/>
                <a:cs typeface="Comix No2 CLM" panose="02000803000000000000" pitchFamily="2" charset="-79"/>
              </a:rPr>
              <a:t>במלחמות ובפעולות האיבה נפגעים לא אחת הלוחמים.</a:t>
            </a:r>
          </a:p>
          <a:p>
            <a:pPr algn="just">
              <a:lnSpc>
                <a:spcPct val="150000"/>
              </a:lnSpc>
            </a:pPr>
            <a:r>
              <a:rPr lang="he-IL" sz="1600" dirty="0">
                <a:latin typeface="Comix No2 CLM" panose="02000803000000000000" pitchFamily="2" charset="-79"/>
                <a:cs typeface="Comix No2 CLM" panose="02000803000000000000" pitchFamily="2" charset="-79"/>
              </a:rPr>
              <a:t>חלקם נפגעים בגוף חלקם בנפש.</a:t>
            </a:r>
          </a:p>
          <a:p>
            <a:pPr algn="just">
              <a:lnSpc>
                <a:spcPct val="150000"/>
              </a:lnSpc>
            </a:pPr>
            <a:r>
              <a:rPr lang="he-IL" sz="1600" dirty="0">
                <a:latin typeface="Comix No2 CLM" panose="02000803000000000000" pitchFamily="2" charset="-79"/>
                <a:cs typeface="Comix No2 CLM" panose="02000803000000000000" pitchFamily="2" charset="-79"/>
              </a:rPr>
              <a:t>לפניכם מקבץ של סיפורי לוחמים שנפגעו בעת מילוי תפקידם.</a:t>
            </a:r>
          </a:p>
          <a:p>
            <a:pPr algn="just">
              <a:lnSpc>
                <a:spcPct val="150000"/>
              </a:lnSpc>
            </a:pPr>
            <a:r>
              <a:rPr lang="he-IL" sz="1600" dirty="0">
                <a:latin typeface="Comix No2 CLM" panose="02000803000000000000" pitchFamily="2" charset="-79"/>
                <a:cs typeface="Comix No2 CLM" panose="02000803000000000000" pitchFamily="2" charset="-79"/>
              </a:rPr>
              <a:t>קראו / צפו בסיפורם וחשבו:</a:t>
            </a:r>
          </a:p>
          <a:p>
            <a:pPr marL="285750" indent="-285750" algn="just">
              <a:lnSpc>
                <a:spcPct val="150000"/>
              </a:lnSpc>
              <a:buFont typeface="Wingdings" panose="05000000000000000000" pitchFamily="2" charset="2"/>
              <a:buChar char="Ø"/>
            </a:pPr>
            <a:r>
              <a:rPr lang="he-IL" sz="1600" dirty="0">
                <a:latin typeface="Comix No2 CLM" panose="02000803000000000000" pitchFamily="2" charset="-79"/>
                <a:cs typeface="Comix No2 CLM" panose="02000803000000000000" pitchFamily="2" charset="-79"/>
              </a:rPr>
              <a:t>איך הרגשתם בעת קריאת הסיפור האישי או בזמן הצפייה בו?</a:t>
            </a:r>
          </a:p>
          <a:p>
            <a:pPr marL="285750" indent="-285750" algn="just">
              <a:lnSpc>
                <a:spcPct val="150000"/>
              </a:lnSpc>
              <a:buFont typeface="Wingdings" panose="05000000000000000000" pitchFamily="2" charset="2"/>
              <a:buChar char="Ø"/>
            </a:pPr>
            <a:r>
              <a:rPr lang="he-IL" sz="1600" dirty="0">
                <a:latin typeface="Comix No2 CLM" panose="02000803000000000000" pitchFamily="2" charset="-79"/>
                <a:cs typeface="Comix No2 CLM" panose="02000803000000000000" pitchFamily="2" charset="-79"/>
              </a:rPr>
              <a:t>מה לדעתכם הוביל את הלוחם לפעול כפי שפעל?</a:t>
            </a:r>
          </a:p>
          <a:p>
            <a:pPr marL="285750" indent="-285750" algn="just">
              <a:lnSpc>
                <a:spcPct val="150000"/>
              </a:lnSpc>
              <a:buFont typeface="Wingdings" panose="05000000000000000000" pitchFamily="2" charset="2"/>
              <a:buChar char="Ø"/>
            </a:pPr>
            <a:r>
              <a:rPr lang="he-IL" sz="1600" dirty="0">
                <a:latin typeface="Comix No2 CLM" panose="02000803000000000000" pitchFamily="2" charset="-79"/>
                <a:cs typeface="Comix No2 CLM" panose="02000803000000000000" pitchFamily="2" charset="-79"/>
              </a:rPr>
              <a:t>איך נראים החיים שלהם אחרי הפציעה (אם אילו אתגרים התמודדו)?</a:t>
            </a:r>
          </a:p>
          <a:p>
            <a:pPr marL="285750" indent="-285750" algn="just">
              <a:lnSpc>
                <a:spcPct val="150000"/>
              </a:lnSpc>
              <a:buFont typeface="Wingdings" panose="05000000000000000000" pitchFamily="2" charset="2"/>
              <a:buChar char="Ø"/>
            </a:pPr>
            <a:r>
              <a:rPr lang="he-IL" sz="1600" dirty="0">
                <a:latin typeface="Comix No2 CLM" panose="02000803000000000000" pitchFamily="2" charset="-79"/>
                <a:cs typeface="Comix No2 CLM" panose="02000803000000000000" pitchFamily="2" charset="-79"/>
              </a:rPr>
              <a:t>מה אתם לוקחים מהסיפור של הפצוע?</a:t>
            </a:r>
          </a:p>
          <a:p>
            <a:pPr marL="285750" indent="-285750" algn="just">
              <a:lnSpc>
                <a:spcPct val="150000"/>
              </a:lnSpc>
              <a:buFont typeface="Wingdings" panose="05000000000000000000" pitchFamily="2" charset="2"/>
              <a:buChar char="Ø"/>
            </a:pPr>
            <a:r>
              <a:rPr lang="he-IL" sz="1600" dirty="0">
                <a:latin typeface="Comix No2 CLM" panose="02000803000000000000" pitchFamily="2" charset="-79"/>
                <a:cs typeface="Comix No2 CLM" panose="02000803000000000000" pitchFamily="2" charset="-79"/>
              </a:rPr>
              <a:t>איזה שאלות הייתם שואלים את הפצוע?</a:t>
            </a:r>
          </a:p>
        </p:txBody>
      </p:sp>
      <p:pic>
        <p:nvPicPr>
          <p:cNvPr id="7" name="תמונה 6">
            <a:hlinkClick r:id="rId10" action="ppaction://hlinksldjump"/>
            <a:extLst>
              <a:ext uri="{FF2B5EF4-FFF2-40B4-BE49-F238E27FC236}">
                <a16:creationId xmlns:a16="http://schemas.microsoft.com/office/drawing/2014/main" id="{A42D7559-0D67-4F1E-B53A-AE60285F61C0}"/>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89796" l="0" r="100000"/>
                    </a14:imgEffect>
                  </a14:imgLayer>
                </a14:imgProps>
              </a:ext>
              <a:ext uri="{28A0092B-C50C-407E-A947-70E740481C1C}">
                <a14:useLocalDpi xmlns:a14="http://schemas.microsoft.com/office/drawing/2010/main" val="0"/>
              </a:ext>
            </a:extLst>
          </a:blip>
          <a:stretch>
            <a:fillRect/>
          </a:stretch>
        </p:blipFill>
        <p:spPr>
          <a:xfrm>
            <a:off x="4246557" y="5177777"/>
            <a:ext cx="1019175" cy="1400175"/>
          </a:xfrm>
          <a:prstGeom prst="rect">
            <a:avLst/>
          </a:prstGeom>
        </p:spPr>
      </p:pic>
      <p:sp>
        <p:nvSpPr>
          <p:cNvPr id="56" name="תיבת טקסט 55">
            <a:extLst>
              <a:ext uri="{FF2B5EF4-FFF2-40B4-BE49-F238E27FC236}">
                <a16:creationId xmlns:a16="http://schemas.microsoft.com/office/drawing/2014/main" id="{8BAD33A4-BC91-4B08-8205-7C04EBA4BBA2}"/>
              </a:ext>
            </a:extLst>
          </p:cNvPr>
          <p:cNvSpPr txBox="1"/>
          <p:nvPr/>
        </p:nvSpPr>
        <p:spPr>
          <a:xfrm>
            <a:off x="4210819" y="6245588"/>
            <a:ext cx="1105050" cy="134833"/>
          </a:xfrm>
          <a:prstGeom prst="rect">
            <a:avLst/>
          </a:prstGeom>
          <a:noFill/>
        </p:spPr>
        <p:txBody>
          <a:bodyPr wrap="square" rtlCol="1">
            <a:spAutoFit/>
          </a:bodyPr>
          <a:lstStyle/>
          <a:p>
            <a:r>
              <a:rPr lang="he-IL" sz="800" dirty="0">
                <a:latin typeface="Comix No2 CLM" panose="02000803000000000000" pitchFamily="2" charset="-79"/>
                <a:cs typeface="Comix No2 CLM" panose="02000803000000000000" pitchFamily="2" charset="-79"/>
              </a:rPr>
              <a:t>קישור לתמונה </a:t>
            </a:r>
            <a:r>
              <a:rPr lang="he-IL" sz="800" dirty="0" err="1">
                <a:latin typeface="Comix No2 CLM" panose="02000803000000000000" pitchFamily="2" charset="-79"/>
                <a:cs typeface="Comix No2 CLM" panose="02000803000000000000" pitchFamily="2" charset="-79"/>
                <a:hlinkClick r:id="rId13"/>
              </a:rPr>
              <a:t>בויקיפדיה</a:t>
            </a:r>
            <a:endParaRPr lang="he-IL" sz="800" dirty="0">
              <a:latin typeface="Comix No2 CLM" panose="02000803000000000000" pitchFamily="2" charset="-79"/>
              <a:cs typeface="Comix No2 CLM" panose="02000803000000000000" pitchFamily="2" charset="-79"/>
            </a:endParaRPr>
          </a:p>
        </p:txBody>
      </p:sp>
      <p:pic>
        <p:nvPicPr>
          <p:cNvPr id="8" name="תמונה 7">
            <a:hlinkClick r:id="rId14" action="ppaction://hlinksldjump"/>
            <a:extLst>
              <a:ext uri="{FF2B5EF4-FFF2-40B4-BE49-F238E27FC236}">
                <a16:creationId xmlns:a16="http://schemas.microsoft.com/office/drawing/2014/main" id="{60582CB9-EF4B-445D-9B5A-2D837AD13323}"/>
              </a:ext>
            </a:extLst>
          </p:cNvPr>
          <p:cNvPicPr>
            <a:picLocks noChangeAspect="1"/>
          </p:cNvPicPr>
          <p:nvPr/>
        </p:nvPicPr>
        <p:blipFill rotWithShape="1">
          <a:blip r:embed="rId15"/>
          <a:srcRect l="12630" t="9215" r="45111"/>
          <a:stretch/>
        </p:blipFill>
        <p:spPr>
          <a:xfrm>
            <a:off x="10042128" y="5177777"/>
            <a:ext cx="1019175" cy="1404915"/>
          </a:xfrm>
          <a:prstGeom prst="rect">
            <a:avLst/>
          </a:prstGeom>
          <a:ln w="57150">
            <a:solidFill>
              <a:srgbClr val="0070C0"/>
            </a:solidFill>
          </a:ln>
          <a:scene3d>
            <a:camera prst="orthographicFront"/>
            <a:lightRig rig="threePt" dir="t"/>
          </a:scene3d>
          <a:sp3d>
            <a:bevelT prst="relaxedInset"/>
          </a:sp3d>
        </p:spPr>
      </p:pic>
      <p:sp>
        <p:nvSpPr>
          <p:cNvPr id="6" name="תיבת טקסט 5">
            <a:extLst>
              <a:ext uri="{FF2B5EF4-FFF2-40B4-BE49-F238E27FC236}">
                <a16:creationId xmlns:a16="http://schemas.microsoft.com/office/drawing/2014/main" id="{A2163B0F-5F9C-4274-9268-A2658AB3869A}"/>
              </a:ext>
            </a:extLst>
          </p:cNvPr>
          <p:cNvSpPr txBox="1"/>
          <p:nvPr/>
        </p:nvSpPr>
        <p:spPr>
          <a:xfrm>
            <a:off x="10081528" y="6621073"/>
            <a:ext cx="992579" cy="200055"/>
          </a:xfrm>
          <a:prstGeom prst="rect">
            <a:avLst/>
          </a:prstGeom>
          <a:noFill/>
        </p:spPr>
        <p:txBody>
          <a:bodyPr wrap="none" rtlCol="1">
            <a:spAutoFit/>
          </a:bodyPr>
          <a:lstStyle/>
          <a:p>
            <a:r>
              <a:rPr lang="he-IL" sz="700" dirty="0">
                <a:latin typeface="Comix No2 CLM" panose="02000803000000000000" pitchFamily="2" charset="-79"/>
                <a:cs typeface="Comix No2 CLM" panose="02000803000000000000" pitchFamily="2" charset="-79"/>
              </a:rPr>
              <a:t>באדיבות תומר בוהדנה</a:t>
            </a:r>
          </a:p>
        </p:txBody>
      </p:sp>
      <p:sp>
        <p:nvSpPr>
          <p:cNvPr id="25" name="תיבת טקסט 24">
            <a:extLst>
              <a:ext uri="{FF2B5EF4-FFF2-40B4-BE49-F238E27FC236}">
                <a16:creationId xmlns:a16="http://schemas.microsoft.com/office/drawing/2014/main" id="{CBADE6B6-2E85-44D5-AF89-621EDC2D806B}"/>
              </a:ext>
            </a:extLst>
          </p:cNvPr>
          <p:cNvSpPr txBox="1"/>
          <p:nvPr/>
        </p:nvSpPr>
        <p:spPr>
          <a:xfrm>
            <a:off x="6824683" y="6340202"/>
            <a:ext cx="797014" cy="200055"/>
          </a:xfrm>
          <a:prstGeom prst="rect">
            <a:avLst/>
          </a:prstGeom>
          <a:noFill/>
        </p:spPr>
        <p:txBody>
          <a:bodyPr wrap="none" rtlCol="1">
            <a:spAutoFit/>
          </a:bodyPr>
          <a:lstStyle/>
          <a:p>
            <a:r>
              <a:rPr lang="he-IL" sz="700" dirty="0">
                <a:latin typeface="Comix No2 CLM" panose="02000803000000000000" pitchFamily="2" charset="-79"/>
                <a:cs typeface="Comix No2 CLM" panose="02000803000000000000" pitchFamily="2" charset="-79"/>
              </a:rPr>
              <a:t>באדיבות זיו שילון</a:t>
            </a:r>
          </a:p>
        </p:txBody>
      </p:sp>
      <p:grpSp>
        <p:nvGrpSpPr>
          <p:cNvPr id="11" name="קבוצה 10">
            <a:extLst>
              <a:ext uri="{FF2B5EF4-FFF2-40B4-BE49-F238E27FC236}">
                <a16:creationId xmlns:a16="http://schemas.microsoft.com/office/drawing/2014/main" id="{0BA08D9C-671A-4C98-AE68-5583F9FDEA53}"/>
              </a:ext>
            </a:extLst>
          </p:cNvPr>
          <p:cNvGrpSpPr/>
          <p:nvPr/>
        </p:nvGrpSpPr>
        <p:grpSpPr>
          <a:xfrm>
            <a:off x="8434028" y="5056108"/>
            <a:ext cx="960735" cy="1537482"/>
            <a:chOff x="8434028" y="5056108"/>
            <a:chExt cx="960735" cy="1537482"/>
          </a:xfrm>
        </p:grpSpPr>
        <p:pic>
          <p:nvPicPr>
            <p:cNvPr id="10" name="תמונה 9">
              <a:extLst>
                <a:ext uri="{FF2B5EF4-FFF2-40B4-BE49-F238E27FC236}">
                  <a16:creationId xmlns:a16="http://schemas.microsoft.com/office/drawing/2014/main" id="{8975A48B-33FD-493C-85BE-E04F0D9E0ED8}"/>
                </a:ext>
              </a:extLst>
            </p:cNvPr>
            <p:cNvPicPr>
              <a:picLocks noChangeAspect="1"/>
            </p:cNvPicPr>
            <p:nvPr/>
          </p:nvPicPr>
          <p:blipFill>
            <a:blip r:embed="rId16"/>
            <a:stretch>
              <a:fillRect/>
            </a:stretch>
          </p:blipFill>
          <p:spPr>
            <a:xfrm>
              <a:off x="8434028" y="5056108"/>
              <a:ext cx="954805" cy="1273073"/>
            </a:xfrm>
            <a:prstGeom prst="rect">
              <a:avLst/>
            </a:prstGeom>
            <a:ln w="57150">
              <a:solidFill>
                <a:srgbClr val="00B050"/>
              </a:solidFill>
            </a:ln>
            <a:scene3d>
              <a:camera prst="orthographicFront"/>
              <a:lightRig rig="threePt" dir="t"/>
            </a:scene3d>
            <a:sp3d>
              <a:bevelT prst="relaxedInset"/>
            </a:sp3d>
          </p:spPr>
        </p:pic>
        <p:sp>
          <p:nvSpPr>
            <p:cNvPr id="27" name="תיבת טקסט 26">
              <a:extLst>
                <a:ext uri="{FF2B5EF4-FFF2-40B4-BE49-F238E27FC236}">
                  <a16:creationId xmlns:a16="http://schemas.microsoft.com/office/drawing/2014/main" id="{6D21A963-FD40-4C03-871A-3A217738C0F7}"/>
                </a:ext>
              </a:extLst>
            </p:cNvPr>
            <p:cNvSpPr txBox="1"/>
            <p:nvPr/>
          </p:nvSpPr>
          <p:spPr>
            <a:xfrm>
              <a:off x="8482333" y="6393535"/>
              <a:ext cx="912430" cy="200055"/>
            </a:xfrm>
            <a:prstGeom prst="rect">
              <a:avLst/>
            </a:prstGeom>
            <a:noFill/>
          </p:spPr>
          <p:txBody>
            <a:bodyPr wrap="none" rtlCol="1">
              <a:spAutoFit/>
            </a:bodyPr>
            <a:lstStyle/>
            <a:p>
              <a:r>
                <a:rPr lang="he-IL" sz="700" dirty="0">
                  <a:latin typeface="Comix No2 CLM" panose="02000803000000000000" pitchFamily="2" charset="-79"/>
                  <a:cs typeface="Comix No2 CLM" panose="02000803000000000000" pitchFamily="2" charset="-79"/>
                </a:rPr>
                <a:t>באדיבות אהרון קרוב</a:t>
              </a:r>
            </a:p>
          </p:txBody>
        </p:sp>
      </p:grpSp>
    </p:spTree>
    <p:extLst>
      <p:ext uri="{BB962C8B-B14F-4D97-AF65-F5344CB8AC3E}">
        <p14:creationId xmlns:p14="http://schemas.microsoft.com/office/powerpoint/2010/main" val="2700154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קבוצה 9">
            <a:extLst>
              <a:ext uri="{FF2B5EF4-FFF2-40B4-BE49-F238E27FC236}">
                <a16:creationId xmlns:a16="http://schemas.microsoft.com/office/drawing/2014/main" id="{666BD298-1217-497F-B431-B2BB27FD5542}"/>
              </a:ext>
            </a:extLst>
          </p:cNvPr>
          <p:cNvGrpSpPr/>
          <p:nvPr/>
        </p:nvGrpSpPr>
        <p:grpSpPr>
          <a:xfrm>
            <a:off x="0" y="0"/>
            <a:ext cx="12192000" cy="6857999"/>
            <a:chOff x="0" y="1"/>
            <a:chExt cx="12192000" cy="6857999"/>
          </a:xfrm>
        </p:grpSpPr>
        <p:sp>
          <p:nvSpPr>
            <p:cNvPr id="11" name="מלבן 10">
              <a:extLst>
                <a:ext uri="{FF2B5EF4-FFF2-40B4-BE49-F238E27FC236}">
                  <a16:creationId xmlns:a16="http://schemas.microsoft.com/office/drawing/2014/main" id="{76DD1DB8-D3A7-4F4F-AF27-BB329E718511}"/>
                </a:ext>
              </a:extLst>
            </p:cNvPr>
            <p:cNvSpPr/>
            <p:nvPr/>
          </p:nvSpPr>
          <p:spPr>
            <a:xfrm>
              <a:off x="0" y="1"/>
              <a:ext cx="12192000" cy="685799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a:t>
              </a:r>
            </a:p>
          </p:txBody>
        </p:sp>
        <p:sp>
          <p:nvSpPr>
            <p:cNvPr id="12" name="מלבן 11">
              <a:extLst>
                <a:ext uri="{FF2B5EF4-FFF2-40B4-BE49-F238E27FC236}">
                  <a16:creationId xmlns:a16="http://schemas.microsoft.com/office/drawing/2014/main" id="{EC909C66-BD46-4E84-B87B-D7206C382F7E}"/>
                </a:ext>
              </a:extLst>
            </p:cNvPr>
            <p:cNvSpPr/>
            <p:nvPr/>
          </p:nvSpPr>
          <p:spPr>
            <a:xfrm>
              <a:off x="136495" y="152263"/>
              <a:ext cx="10898449" cy="65978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13" name="מלבן 12">
            <a:extLst>
              <a:ext uri="{FF2B5EF4-FFF2-40B4-BE49-F238E27FC236}">
                <a16:creationId xmlns:a16="http://schemas.microsoft.com/office/drawing/2014/main" id="{D8841CD5-60C3-4762-B30A-9B3AE39523FA}"/>
              </a:ext>
            </a:extLst>
          </p:cNvPr>
          <p:cNvSpPr/>
          <p:nvPr/>
        </p:nvSpPr>
        <p:spPr>
          <a:xfrm>
            <a:off x="593975" y="1324900"/>
            <a:ext cx="9641148" cy="4985980"/>
          </a:xfrm>
          <a:prstGeom prst="rect">
            <a:avLst/>
          </a:prstGeom>
        </p:spPr>
        <p:txBody>
          <a:bodyPr wrap="square">
            <a:spAutoFit/>
          </a:bodyPr>
          <a:lstStyle/>
          <a:p>
            <a:r>
              <a:rPr lang="he-IL" dirty="0">
                <a:latin typeface="Comix No2 CLM" panose="02000803000000000000" pitchFamily="2" charset="-79"/>
                <a:cs typeface="Comix No2 CLM" panose="02000803000000000000" pitchFamily="2" charset="-79"/>
              </a:rPr>
              <a:t>הקרב הקשה בו נפצע רב סרן בוהדנה התרחש בגזרת רכס רמים בפאתי הכפר מרכבה בדרום לבנון. לוחמי הפלוגה, בפיקודו של המ"פ בוהדנה, התבקשו לטהר את הבתים בכפר ממחבלים ואמצעי לחימה. הלוחמים פתחו באש לעבר הבתים בכפר והחלו לשגר ולירות לעברם רימונים, טילי נ"ט ופגזי טנקים, עד שבוהדנה החליט להסתער על אחד המבנים בכפר.</a:t>
            </a:r>
            <a:br>
              <a:rPr lang="he-IL" dirty="0">
                <a:latin typeface="Comix No2 CLM" panose="02000803000000000000" pitchFamily="2" charset="-79"/>
                <a:cs typeface="Comix No2 CLM" panose="02000803000000000000" pitchFamily="2" charset="-79"/>
              </a:rPr>
            </a:br>
            <a:r>
              <a:rPr lang="he-IL" dirty="0">
                <a:latin typeface="Comix No2 CLM" panose="02000803000000000000" pitchFamily="2" charset="-79"/>
                <a:cs typeface="Comix No2 CLM" panose="02000803000000000000" pitchFamily="2" charset="-79"/>
              </a:rPr>
              <a:t/>
            </a:r>
            <a:br>
              <a:rPr lang="he-IL" dirty="0">
                <a:latin typeface="Comix No2 CLM" panose="02000803000000000000" pitchFamily="2" charset="-79"/>
                <a:cs typeface="Comix No2 CLM" panose="02000803000000000000" pitchFamily="2" charset="-79"/>
              </a:rPr>
            </a:br>
            <a:r>
              <a:rPr lang="he-IL" dirty="0">
                <a:latin typeface="Comix No2 CLM" panose="02000803000000000000" pitchFamily="2" charset="-79"/>
                <a:cs typeface="Comix No2 CLM" panose="02000803000000000000" pitchFamily="2" charset="-79"/>
              </a:rPr>
              <a:t>אז נפתחה לעברם של החיילים אש ממספר מוקדים,</a:t>
            </a:r>
          </a:p>
          <a:p>
            <a:r>
              <a:rPr lang="he-IL" dirty="0">
                <a:latin typeface="Comix No2 CLM" panose="02000803000000000000" pitchFamily="2" charset="-79"/>
                <a:cs typeface="Comix No2 CLM" panose="02000803000000000000" pitchFamily="2" charset="-79"/>
              </a:rPr>
              <a:t>ואחד הקליעים פגע בתומר, שנפל במקום כשהוא מאבד דם רב. אחד החובשים הגיש לו עזרה מיידית, ולמרות מצבו הרפואי הוא המשיך לפקד על הכוחות.</a:t>
            </a:r>
            <a:r>
              <a:rPr lang="he-IL" sz="1600" dirty="0">
                <a:latin typeface="Comix No2 CLM" panose="02000803000000000000" pitchFamily="2" charset="-79"/>
                <a:cs typeface="Comix No2 CLM" panose="02000803000000000000" pitchFamily="2" charset="-79"/>
              </a:rPr>
              <a:t/>
            </a:r>
            <a:br>
              <a:rPr lang="he-IL" sz="1600" dirty="0">
                <a:latin typeface="Comix No2 CLM" panose="02000803000000000000" pitchFamily="2" charset="-79"/>
                <a:cs typeface="Comix No2 CLM" panose="02000803000000000000" pitchFamily="2" charset="-79"/>
              </a:rPr>
            </a:br>
            <a:r>
              <a:rPr lang="he-IL" sz="1600" dirty="0">
                <a:latin typeface="Comix No2 CLM" panose="02000803000000000000" pitchFamily="2" charset="-79"/>
                <a:cs typeface="Comix No2 CLM" panose="02000803000000000000" pitchFamily="2" charset="-79"/>
              </a:rPr>
              <a:t/>
            </a:r>
            <a:br>
              <a:rPr lang="he-IL" sz="1600" dirty="0">
                <a:latin typeface="Comix No2 CLM" panose="02000803000000000000" pitchFamily="2" charset="-79"/>
                <a:cs typeface="Comix No2 CLM" panose="02000803000000000000" pitchFamily="2" charset="-79"/>
              </a:rPr>
            </a:br>
            <a:r>
              <a:rPr lang="he-IL" dirty="0">
                <a:latin typeface="Comix No2 CLM" panose="02000803000000000000" pitchFamily="2" charset="-79"/>
                <a:cs typeface="Comix No2 CLM" panose="02000803000000000000" pitchFamily="2" charset="-79"/>
              </a:rPr>
              <a:t>הוא נותח בשטח על ידי חיילי </a:t>
            </a:r>
            <a:r>
              <a:rPr lang="he-IL" dirty="0" err="1">
                <a:latin typeface="Comix No2 CLM" panose="02000803000000000000" pitchFamily="2" charset="-79"/>
                <a:cs typeface="Comix No2 CLM" panose="02000803000000000000" pitchFamily="2" charset="-79"/>
              </a:rPr>
              <a:t>התאג"ד</a:t>
            </a:r>
            <a:r>
              <a:rPr lang="he-IL" dirty="0">
                <a:latin typeface="Comix No2 CLM" panose="02000803000000000000" pitchFamily="2" charset="-79"/>
                <a:cs typeface="Comix No2 CLM" panose="02000803000000000000" pitchFamily="2" charset="-79"/>
              </a:rPr>
              <a:t> (תא איסוף גדודי), שהגיש לו סיוע רפואי דחוף, ופונה לאחר מכן באמצעות מסוק - ועליו צוות רפואי של יחידה 669 לבית החולים. בירידה מהמסוק צולמה תמונתו, שנחרתה בהיסטוריה.</a:t>
            </a:r>
          </a:p>
          <a:p>
            <a:endParaRPr lang="he-IL" sz="1600" dirty="0">
              <a:latin typeface="Comix No2 CLM" panose="02000803000000000000" pitchFamily="2" charset="-79"/>
              <a:cs typeface="Comix No2 CLM" panose="02000803000000000000" pitchFamily="2" charset="-79"/>
            </a:endParaRPr>
          </a:p>
          <a:p>
            <a:r>
              <a:rPr lang="he-IL" dirty="0">
                <a:latin typeface="Comix No2 CLM" panose="02000803000000000000" pitchFamily="2" charset="-79"/>
                <a:cs typeface="Comix No2 CLM" panose="02000803000000000000" pitchFamily="2" charset="-79"/>
              </a:rPr>
              <a:t>הצילום של מפקד הפלוגה במילואים, שלמרות פציעתו הקשה מסמן "וי" עם אצבעותיו לאות ניצחון, נצרב בזיכרון הישראלי והיה לתמונה המייצגת ביותר של מלחמת לבנון השנייה. שלוש שנים אחרי, רב סרן תומר בוהדנה יכול לציין ניצחון נוסף: בתחילת השבוע הוא קודם לתפקיד סגן מפקד גדוד הסיור בחטיבה הצפונית של הצנחנים.</a:t>
            </a:r>
            <a:r>
              <a:rPr lang="he-IL" sz="1600" dirty="0">
                <a:latin typeface="Comix No2 CLM" panose="02000803000000000000" pitchFamily="2" charset="-79"/>
                <a:cs typeface="Comix No2 CLM" panose="02000803000000000000" pitchFamily="2" charset="-79"/>
              </a:rPr>
              <a:t/>
            </a:r>
            <a:br>
              <a:rPr lang="he-IL" sz="1600" dirty="0">
                <a:latin typeface="Comix No2 CLM" panose="02000803000000000000" pitchFamily="2" charset="-79"/>
                <a:cs typeface="Comix No2 CLM" panose="02000803000000000000" pitchFamily="2" charset="-79"/>
              </a:rPr>
            </a:br>
            <a:endParaRPr lang="he-IL" sz="1600" dirty="0">
              <a:latin typeface="Comix No2 CLM" panose="02000803000000000000" pitchFamily="2" charset="-79"/>
              <a:cs typeface="Comix No2 CLM" panose="02000803000000000000" pitchFamily="2" charset="-79"/>
            </a:endParaRPr>
          </a:p>
        </p:txBody>
      </p:sp>
      <p:sp>
        <p:nvSpPr>
          <p:cNvPr id="14" name="תיבת טקסט 13">
            <a:extLst>
              <a:ext uri="{FF2B5EF4-FFF2-40B4-BE49-F238E27FC236}">
                <a16:creationId xmlns:a16="http://schemas.microsoft.com/office/drawing/2014/main" id="{FE9A3117-1EC5-458A-86AE-D9D8AE21ABAC}"/>
              </a:ext>
            </a:extLst>
          </p:cNvPr>
          <p:cNvSpPr txBox="1"/>
          <p:nvPr/>
        </p:nvSpPr>
        <p:spPr>
          <a:xfrm>
            <a:off x="5484989" y="333797"/>
            <a:ext cx="4031873" cy="369332"/>
          </a:xfrm>
          <a:prstGeom prst="rect">
            <a:avLst/>
          </a:prstGeom>
          <a:noFill/>
        </p:spPr>
        <p:txBody>
          <a:bodyPr wrap="none" rtlCol="1">
            <a:spAutoFit/>
          </a:bodyPr>
          <a:lstStyle/>
          <a:p>
            <a:r>
              <a:rPr lang="he-IL" b="1" dirty="0">
                <a:solidFill>
                  <a:srgbClr val="0070C0"/>
                </a:solidFill>
                <a:latin typeface="Comix No2 CLM" panose="02000803000000000000" pitchFamily="2" charset="-79"/>
                <a:cs typeface="Comix No2 CLM" panose="02000803000000000000" pitchFamily="2" charset="-79"/>
              </a:rPr>
              <a:t>רס"ן תומר בוהדנה – מלחמת לבנון השנייה</a:t>
            </a:r>
          </a:p>
        </p:txBody>
      </p:sp>
      <p:sp>
        <p:nvSpPr>
          <p:cNvPr id="15" name="תיבת טקסט 14">
            <a:extLst>
              <a:ext uri="{FF2B5EF4-FFF2-40B4-BE49-F238E27FC236}">
                <a16:creationId xmlns:a16="http://schemas.microsoft.com/office/drawing/2014/main" id="{8A68BA75-B553-4FD3-BD0A-BB4B9A1066B3}"/>
              </a:ext>
            </a:extLst>
          </p:cNvPr>
          <p:cNvSpPr txBox="1"/>
          <p:nvPr/>
        </p:nvSpPr>
        <p:spPr>
          <a:xfrm>
            <a:off x="593975" y="6418755"/>
            <a:ext cx="960520" cy="276999"/>
          </a:xfrm>
          <a:prstGeom prst="rect">
            <a:avLst/>
          </a:prstGeom>
          <a:noFill/>
        </p:spPr>
        <p:txBody>
          <a:bodyPr wrap="none" rtlCol="1">
            <a:spAutoFit/>
          </a:bodyPr>
          <a:lstStyle/>
          <a:p>
            <a:r>
              <a:rPr lang="he-IL" sz="1200" dirty="0">
                <a:latin typeface="Comix No2 CLM" panose="02000803000000000000" pitchFamily="2" charset="-79"/>
                <a:cs typeface="Comix No2 CLM" panose="02000803000000000000" pitchFamily="2" charset="-79"/>
                <a:hlinkClick r:id="rId3"/>
              </a:rPr>
              <a:t>קישור למקור</a:t>
            </a:r>
            <a:endParaRPr lang="he-IL" sz="1200" dirty="0">
              <a:latin typeface="Comix No2 CLM" panose="02000803000000000000" pitchFamily="2" charset="-79"/>
              <a:cs typeface="Comix No2 CLM" panose="02000803000000000000" pitchFamily="2" charset="-79"/>
            </a:endParaRPr>
          </a:p>
        </p:txBody>
      </p:sp>
      <p:pic>
        <p:nvPicPr>
          <p:cNvPr id="19" name="תמונה 18">
            <a:hlinkClick r:id="rId4" action="ppaction://hlinksldjump"/>
            <a:extLst>
              <a:ext uri="{FF2B5EF4-FFF2-40B4-BE49-F238E27FC236}">
                <a16:creationId xmlns:a16="http://schemas.microsoft.com/office/drawing/2014/main" id="{91D2AC77-944B-4988-B8AC-02521C83F92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67" b="94667" l="5000" r="97333"/>
                    </a14:imgEffect>
                  </a14:imgLayer>
                </a14:imgProps>
              </a:ext>
            </a:extLst>
          </a:blip>
          <a:stretch>
            <a:fillRect/>
          </a:stretch>
        </p:blipFill>
        <p:spPr>
          <a:xfrm rot="10800000">
            <a:off x="11514338" y="6180337"/>
            <a:ext cx="677662" cy="677662"/>
          </a:xfrm>
          <a:prstGeom prst="rect">
            <a:avLst/>
          </a:prstGeom>
        </p:spPr>
      </p:pic>
      <p:sp>
        <p:nvSpPr>
          <p:cNvPr id="5" name="תיבת טקסט 4">
            <a:extLst>
              <a:ext uri="{FF2B5EF4-FFF2-40B4-BE49-F238E27FC236}">
                <a16:creationId xmlns:a16="http://schemas.microsoft.com/office/drawing/2014/main" id="{BF20E353-1F6B-44E9-A7A6-A797AD3FC981}"/>
              </a:ext>
            </a:extLst>
          </p:cNvPr>
          <p:cNvSpPr txBox="1"/>
          <p:nvPr/>
        </p:nvSpPr>
        <p:spPr>
          <a:xfrm>
            <a:off x="9870166" y="6161170"/>
            <a:ext cx="604654" cy="369332"/>
          </a:xfrm>
          <a:prstGeom prst="rect">
            <a:avLst/>
          </a:prstGeom>
          <a:noFill/>
        </p:spPr>
        <p:txBody>
          <a:bodyPr wrap="none" rtlCol="1">
            <a:spAutoFit/>
          </a:bodyPr>
          <a:lstStyle/>
          <a:p>
            <a:r>
              <a:rPr lang="he-IL" dirty="0">
                <a:solidFill>
                  <a:srgbClr val="00B050"/>
                </a:solidFill>
                <a:latin typeface="Comix No2 CLM" panose="02000803000000000000" pitchFamily="2" charset="-79"/>
                <a:cs typeface="Comix No2 CLM" panose="02000803000000000000" pitchFamily="2" charset="-79"/>
                <a:hlinkClick r:id="rId7">
                  <a:extLst>
                    <a:ext uri="{A12FA001-AC4F-418D-AE19-62706E023703}">
                      <ahyp:hlinkClr xmlns:ahyp="http://schemas.microsoft.com/office/drawing/2018/hyperlinkcolor" xmlns="" val="tx"/>
                    </a:ext>
                  </a:extLst>
                </a:hlinkClick>
              </a:rPr>
              <a:t>ראיון</a:t>
            </a:r>
            <a:endParaRPr lang="he-IL" dirty="0">
              <a:solidFill>
                <a:srgbClr val="00B050"/>
              </a:solidFill>
              <a:latin typeface="Comix No2 CLM" panose="02000803000000000000" pitchFamily="2" charset="-79"/>
              <a:cs typeface="Comix No2 CLM" panose="02000803000000000000" pitchFamily="2" charset="-79"/>
            </a:endParaRPr>
          </a:p>
        </p:txBody>
      </p:sp>
      <p:pic>
        <p:nvPicPr>
          <p:cNvPr id="16" name="תמונה 15">
            <a:extLst>
              <a:ext uri="{FF2B5EF4-FFF2-40B4-BE49-F238E27FC236}">
                <a16:creationId xmlns:a16="http://schemas.microsoft.com/office/drawing/2014/main" id="{12343FE7-95F4-4FD5-A608-A5D6D3DD89A2}"/>
              </a:ext>
            </a:extLst>
          </p:cNvPr>
          <p:cNvPicPr>
            <a:picLocks noChangeAspect="1"/>
          </p:cNvPicPr>
          <p:nvPr/>
        </p:nvPicPr>
        <p:blipFill rotWithShape="1">
          <a:blip r:embed="rId8"/>
          <a:srcRect l="12630" t="9215" r="45111"/>
          <a:stretch/>
        </p:blipFill>
        <p:spPr>
          <a:xfrm>
            <a:off x="10833994" y="152262"/>
            <a:ext cx="1019175" cy="1404915"/>
          </a:xfrm>
          <a:prstGeom prst="rect">
            <a:avLst/>
          </a:prstGeom>
          <a:ln w="57150">
            <a:solidFill>
              <a:srgbClr val="0070C0"/>
            </a:solidFill>
          </a:ln>
          <a:scene3d>
            <a:camera prst="orthographicFront"/>
            <a:lightRig rig="threePt" dir="t"/>
          </a:scene3d>
          <a:sp3d>
            <a:bevelT prst="relaxedInset"/>
          </a:sp3d>
        </p:spPr>
      </p:pic>
    </p:spTree>
    <p:extLst>
      <p:ext uri="{BB962C8B-B14F-4D97-AF65-F5344CB8AC3E}">
        <p14:creationId xmlns:p14="http://schemas.microsoft.com/office/powerpoint/2010/main" val="2918349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id="{05AC4168-30D3-44CE-B7FE-16C49DA2F405}"/>
              </a:ext>
            </a:extLst>
          </p:cNvPr>
          <p:cNvGrpSpPr/>
          <p:nvPr/>
        </p:nvGrpSpPr>
        <p:grpSpPr>
          <a:xfrm>
            <a:off x="0" y="1"/>
            <a:ext cx="12192000" cy="6857999"/>
            <a:chOff x="0" y="1"/>
            <a:chExt cx="12192000" cy="6857999"/>
          </a:xfrm>
        </p:grpSpPr>
        <p:sp>
          <p:nvSpPr>
            <p:cNvPr id="5" name="מלבן 4">
              <a:extLst>
                <a:ext uri="{FF2B5EF4-FFF2-40B4-BE49-F238E27FC236}">
                  <a16:creationId xmlns:a16="http://schemas.microsoft.com/office/drawing/2014/main" id="{714111A3-7A1B-472C-B766-27A8AFF33D9F}"/>
                </a:ext>
              </a:extLst>
            </p:cNvPr>
            <p:cNvSpPr/>
            <p:nvPr/>
          </p:nvSpPr>
          <p:spPr>
            <a:xfrm>
              <a:off x="0" y="1"/>
              <a:ext cx="12192000" cy="685799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a:t>
              </a:r>
            </a:p>
          </p:txBody>
        </p:sp>
        <p:sp>
          <p:nvSpPr>
            <p:cNvPr id="6" name="מלבן 5">
              <a:extLst>
                <a:ext uri="{FF2B5EF4-FFF2-40B4-BE49-F238E27FC236}">
                  <a16:creationId xmlns:a16="http://schemas.microsoft.com/office/drawing/2014/main" id="{81A75B2B-EF5E-4597-AFF3-D7890F019178}"/>
                </a:ext>
              </a:extLst>
            </p:cNvPr>
            <p:cNvSpPr/>
            <p:nvPr/>
          </p:nvSpPr>
          <p:spPr>
            <a:xfrm>
              <a:off x="136495" y="152263"/>
              <a:ext cx="10898449" cy="65978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7" name="מלבן 6">
            <a:extLst>
              <a:ext uri="{FF2B5EF4-FFF2-40B4-BE49-F238E27FC236}">
                <a16:creationId xmlns:a16="http://schemas.microsoft.com/office/drawing/2014/main" id="{C9FE71DB-6183-4AC0-8BFA-F9DA34182B4F}"/>
              </a:ext>
            </a:extLst>
          </p:cNvPr>
          <p:cNvSpPr/>
          <p:nvPr/>
        </p:nvSpPr>
        <p:spPr>
          <a:xfrm>
            <a:off x="947136" y="1200329"/>
            <a:ext cx="9703293" cy="4959050"/>
          </a:xfrm>
          <a:prstGeom prst="rect">
            <a:avLst/>
          </a:prstGeom>
        </p:spPr>
        <p:txBody>
          <a:bodyPr wrap="square">
            <a:spAutoFit/>
          </a:bodyPr>
          <a:lstStyle/>
          <a:p>
            <a:pPr algn="just" fontAlgn="base">
              <a:lnSpc>
                <a:spcPct val="150000"/>
              </a:lnSpc>
            </a:pPr>
            <a:r>
              <a:rPr lang="he-IL" dirty="0">
                <a:latin typeface="Comix No2 CLM" panose="02000803000000000000" pitchFamily="2" charset="-79"/>
                <a:cs typeface="Comix No2 CLM" panose="02000803000000000000" pitchFamily="2" charset="-79"/>
              </a:rPr>
              <a:t>נועם גרשוני שירת במלחמת לבנון השנייה כטייס מסוק אפאצ'י בחיל האוויר. במהלך המלחמה נפצע קשה בהתנגשות בין שני מסוקי אפאצ'י סמוך לצומת </a:t>
            </a:r>
            <a:r>
              <a:rPr lang="he-IL" dirty="0" err="1">
                <a:latin typeface="Comix No2 CLM" panose="02000803000000000000" pitchFamily="2" charset="-79"/>
                <a:cs typeface="Comix No2 CLM" panose="02000803000000000000" pitchFamily="2" charset="-79"/>
              </a:rPr>
              <a:t>כח</a:t>
            </a:r>
            <a:r>
              <a:rPr lang="he-IL" dirty="0">
                <a:latin typeface="Comix No2 CLM" panose="02000803000000000000" pitchFamily="2" charset="-79"/>
                <a:cs typeface="Comix No2 CLM" panose="02000803000000000000" pitchFamily="2" charset="-79"/>
              </a:rPr>
              <a:t> שמדרום לקריית שמונה. בתאונה נהרג הטייס רס"ן רן כוכבא, שהיה עם גרשוני במסוק. גרשוני נותח על הקרקע והועבר במצב אנוש לבית החולים רמב"ם בחיפה.. בפציעה זו איבד גרשוני את היכולת ללכת. הרופאים חזו כי גרשוני לא יוכל לחזור לתפקד. אולם לאחר שיקום רפואי ממושך, הוא הצטרף לבית הלוחם בתל אביב, החל ללכת על קביים, נשבע בקסמו של הטניס והחל להתאמן בטניס בכיסאות גלגלים. שנה וחצי לאחר שהחל באימוניו זכה במדליית זהב במשחקים </a:t>
            </a:r>
            <a:r>
              <a:rPr lang="he-IL" dirty="0" err="1">
                <a:latin typeface="Comix No2 CLM" panose="02000803000000000000" pitchFamily="2" charset="-79"/>
                <a:cs typeface="Comix No2 CLM" panose="02000803000000000000" pitchFamily="2" charset="-79"/>
              </a:rPr>
              <a:t>הפראלימפיים</a:t>
            </a:r>
            <a:r>
              <a:rPr lang="he-IL" dirty="0">
                <a:latin typeface="Comix No2 CLM" panose="02000803000000000000" pitchFamily="2" charset="-79"/>
                <a:cs typeface="Comix No2 CLM" panose="02000803000000000000" pitchFamily="2" charset="-79"/>
              </a:rPr>
              <a:t> בבריטניה, וזיכה את ישראל במדליית הזהב הראשונה מאז אתונה 2004.</a:t>
            </a:r>
          </a:p>
          <a:p>
            <a:pPr algn="just" fontAlgn="base">
              <a:lnSpc>
                <a:spcPct val="150000"/>
              </a:lnSpc>
            </a:pPr>
            <a:r>
              <a:rPr lang="he-IL" dirty="0">
                <a:latin typeface="Comix No2 CLM" panose="02000803000000000000" pitchFamily="2" charset="-79"/>
                <a:cs typeface="Comix No2 CLM" panose="02000803000000000000" pitchFamily="2" charset="-79"/>
              </a:rPr>
              <a:t>בסוף שנת 2010 זכה גרשוני בגמר טורניר בינלאומי בצ'כיה לטניס כסאות גלגלים. בתחרות זו זכה גם בקטגוריית הזוגות. לאחריה קיבל גרשוני את המקום ה-29 בעולם. כמעט שנה לאחר מכן הגיע גרשוני לגמר אליפות ארצות הברית וחודשיים לאחר מכן זכה בתחרות </a:t>
            </a:r>
            <a:r>
              <a:rPr lang="he-IL" dirty="0" err="1">
                <a:latin typeface="Comix No2 CLM" panose="02000803000000000000" pitchFamily="2" charset="-79"/>
                <a:cs typeface="Comix No2 CLM" panose="02000803000000000000" pitchFamily="2" charset="-79"/>
              </a:rPr>
              <a:t>המאסטרס</a:t>
            </a:r>
            <a:r>
              <a:rPr lang="he-IL" dirty="0">
                <a:latin typeface="Comix No2 CLM" panose="02000803000000000000" pitchFamily="2" charset="-79"/>
                <a:cs typeface="Comix No2 CLM" panose="02000803000000000000" pitchFamily="2" charset="-79"/>
              </a:rPr>
              <a:t> בבלגיה, תחרות אשר מוזמנים אליה ארבעת השחקנים הטובים ביותר בעולם.</a:t>
            </a:r>
          </a:p>
          <a:p>
            <a:pPr algn="just" fontAlgn="base">
              <a:lnSpc>
                <a:spcPct val="150000"/>
              </a:lnSpc>
            </a:pPr>
            <a:endParaRPr lang="he-IL" sz="1400" b="1" dirty="0">
              <a:solidFill>
                <a:srgbClr val="1B2E3E"/>
              </a:solidFill>
              <a:effectLst/>
              <a:latin typeface="Comix No2 CLM" panose="02000803000000000000" pitchFamily="2" charset="-79"/>
              <a:cs typeface="Comix No2 CLM" panose="02000803000000000000" pitchFamily="2" charset="-79"/>
            </a:endParaRPr>
          </a:p>
        </p:txBody>
      </p:sp>
      <p:sp>
        <p:nvSpPr>
          <p:cNvPr id="9" name="תיבת טקסט 8">
            <a:extLst>
              <a:ext uri="{FF2B5EF4-FFF2-40B4-BE49-F238E27FC236}">
                <a16:creationId xmlns:a16="http://schemas.microsoft.com/office/drawing/2014/main" id="{DF50439C-4CA7-4643-B46B-A48AFF2C4228}"/>
              </a:ext>
            </a:extLst>
          </p:cNvPr>
          <p:cNvSpPr txBox="1"/>
          <p:nvPr/>
        </p:nvSpPr>
        <p:spPr>
          <a:xfrm>
            <a:off x="9031870" y="375929"/>
            <a:ext cx="1199367" cy="369332"/>
          </a:xfrm>
          <a:prstGeom prst="rect">
            <a:avLst/>
          </a:prstGeom>
          <a:noFill/>
        </p:spPr>
        <p:txBody>
          <a:bodyPr wrap="none" rtlCol="1">
            <a:spAutoFit/>
          </a:bodyPr>
          <a:lstStyle/>
          <a:p>
            <a:r>
              <a:rPr lang="he-IL" dirty="0">
                <a:solidFill>
                  <a:srgbClr val="0070C0"/>
                </a:solidFill>
                <a:latin typeface="Comix No2 CLM" panose="02000803000000000000" pitchFamily="2" charset="-79"/>
                <a:cs typeface="Comix No2 CLM" panose="02000803000000000000" pitchFamily="2" charset="-79"/>
              </a:rPr>
              <a:t>נעם גרשוני</a:t>
            </a:r>
          </a:p>
        </p:txBody>
      </p:sp>
      <p:sp>
        <p:nvSpPr>
          <p:cNvPr id="11" name="תיבת טקסט 10">
            <a:extLst>
              <a:ext uri="{FF2B5EF4-FFF2-40B4-BE49-F238E27FC236}">
                <a16:creationId xmlns:a16="http://schemas.microsoft.com/office/drawing/2014/main" id="{AD4388F9-BFED-4299-8AAA-849C8EDA77D7}"/>
              </a:ext>
            </a:extLst>
          </p:cNvPr>
          <p:cNvSpPr txBox="1"/>
          <p:nvPr/>
        </p:nvSpPr>
        <p:spPr>
          <a:xfrm>
            <a:off x="505186" y="6334502"/>
            <a:ext cx="1026243" cy="276999"/>
          </a:xfrm>
          <a:prstGeom prst="rect">
            <a:avLst/>
          </a:prstGeom>
          <a:noFill/>
        </p:spPr>
        <p:txBody>
          <a:bodyPr wrap="none" rtlCol="1">
            <a:spAutoFit/>
          </a:bodyPr>
          <a:lstStyle/>
          <a:p>
            <a:r>
              <a:rPr lang="he-IL" sz="1200" dirty="0">
                <a:solidFill>
                  <a:srgbClr val="0070C0"/>
                </a:solidFill>
                <a:latin typeface="Comix No2 CLM" panose="02000803000000000000" pitchFamily="2" charset="-79"/>
                <a:cs typeface="Comix No2 CLM" panose="02000803000000000000" pitchFamily="2" charset="-79"/>
                <a:hlinkClick r:id="rId3"/>
              </a:rPr>
              <a:t>קישור לכתבה</a:t>
            </a:r>
            <a:endParaRPr lang="he-IL" sz="1200" dirty="0">
              <a:solidFill>
                <a:srgbClr val="0070C0"/>
              </a:solidFill>
              <a:latin typeface="Comix No2 CLM" panose="02000803000000000000" pitchFamily="2" charset="-79"/>
              <a:cs typeface="Comix No2 CLM" panose="02000803000000000000" pitchFamily="2" charset="-79"/>
            </a:endParaRPr>
          </a:p>
        </p:txBody>
      </p:sp>
      <p:pic>
        <p:nvPicPr>
          <p:cNvPr id="13" name="תמונה 12">
            <a:hlinkClick r:id="rId4" action="ppaction://hlinksldjump"/>
            <a:extLst>
              <a:ext uri="{FF2B5EF4-FFF2-40B4-BE49-F238E27FC236}">
                <a16:creationId xmlns:a16="http://schemas.microsoft.com/office/drawing/2014/main" id="{3372C49A-63C0-4DC1-B69E-59D486D1B28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67" b="94667" l="5000" r="97333"/>
                    </a14:imgEffect>
                  </a14:imgLayer>
                </a14:imgProps>
              </a:ext>
            </a:extLst>
          </a:blip>
          <a:stretch>
            <a:fillRect/>
          </a:stretch>
        </p:blipFill>
        <p:spPr>
          <a:xfrm rot="10800000">
            <a:off x="11514338" y="6180337"/>
            <a:ext cx="677662" cy="677662"/>
          </a:xfrm>
          <a:prstGeom prst="rect">
            <a:avLst/>
          </a:prstGeom>
        </p:spPr>
      </p:pic>
      <p:sp>
        <p:nvSpPr>
          <p:cNvPr id="10" name="תיבת טקסט 9">
            <a:extLst>
              <a:ext uri="{FF2B5EF4-FFF2-40B4-BE49-F238E27FC236}">
                <a16:creationId xmlns:a16="http://schemas.microsoft.com/office/drawing/2014/main" id="{5797EF9A-26B9-4A33-BDFC-FCFB74932CBC}"/>
              </a:ext>
            </a:extLst>
          </p:cNvPr>
          <p:cNvSpPr txBox="1"/>
          <p:nvPr/>
        </p:nvSpPr>
        <p:spPr>
          <a:xfrm>
            <a:off x="9605424" y="6149836"/>
            <a:ext cx="686406" cy="369332"/>
          </a:xfrm>
          <a:prstGeom prst="rect">
            <a:avLst/>
          </a:prstGeom>
          <a:noFill/>
        </p:spPr>
        <p:txBody>
          <a:bodyPr wrap="none" rtlCol="1">
            <a:spAutoFit/>
          </a:bodyPr>
          <a:lstStyle/>
          <a:p>
            <a:r>
              <a:rPr lang="he-IL" dirty="0">
                <a:solidFill>
                  <a:srgbClr val="00B050"/>
                </a:solidFill>
                <a:latin typeface="Comix No2 CLM" panose="02000803000000000000" pitchFamily="2" charset="-79"/>
                <a:cs typeface="Comix No2 CLM" panose="02000803000000000000" pitchFamily="2" charset="-79"/>
                <a:hlinkClick r:id="rId7">
                  <a:extLst>
                    <a:ext uri="{A12FA001-AC4F-418D-AE19-62706E023703}">
                      <ahyp:hlinkClr xmlns:ahyp="http://schemas.microsoft.com/office/drawing/2018/hyperlinkcolor" xmlns="" val="tx"/>
                    </a:ext>
                  </a:extLst>
                </a:hlinkClick>
              </a:rPr>
              <a:t>סרטון</a:t>
            </a:r>
            <a:endParaRPr lang="he-IL" dirty="0">
              <a:solidFill>
                <a:srgbClr val="00B050"/>
              </a:solidFill>
              <a:latin typeface="Comix No2 CLM" panose="02000803000000000000" pitchFamily="2" charset="-79"/>
              <a:cs typeface="Comix No2 CLM" panose="02000803000000000000" pitchFamily="2" charset="-79"/>
            </a:endParaRPr>
          </a:p>
        </p:txBody>
      </p:sp>
      <p:grpSp>
        <p:nvGrpSpPr>
          <p:cNvPr id="12" name="קבוצה 11">
            <a:extLst>
              <a:ext uri="{FF2B5EF4-FFF2-40B4-BE49-F238E27FC236}">
                <a16:creationId xmlns:a16="http://schemas.microsoft.com/office/drawing/2014/main" id="{04E8DC7E-D410-4277-B1BE-AA444E696B24}"/>
              </a:ext>
            </a:extLst>
          </p:cNvPr>
          <p:cNvGrpSpPr/>
          <p:nvPr/>
        </p:nvGrpSpPr>
        <p:grpSpPr>
          <a:xfrm>
            <a:off x="10538447" y="107876"/>
            <a:ext cx="1583682" cy="1906789"/>
            <a:chOff x="10538447" y="107876"/>
            <a:chExt cx="1583682" cy="1906789"/>
          </a:xfrm>
        </p:grpSpPr>
        <p:sp>
          <p:nvSpPr>
            <p:cNvPr id="14" name="תיבת טקסט 13">
              <a:extLst>
                <a:ext uri="{FF2B5EF4-FFF2-40B4-BE49-F238E27FC236}">
                  <a16:creationId xmlns:a16="http://schemas.microsoft.com/office/drawing/2014/main" id="{21E7E94C-B7B1-478C-8C2F-C75A0101BB55}"/>
                </a:ext>
              </a:extLst>
            </p:cNvPr>
            <p:cNvSpPr txBox="1"/>
            <p:nvPr/>
          </p:nvSpPr>
          <p:spPr>
            <a:xfrm>
              <a:off x="10538447" y="1799221"/>
              <a:ext cx="1583682" cy="215444"/>
            </a:xfrm>
            <a:prstGeom prst="rect">
              <a:avLst/>
            </a:prstGeom>
            <a:noFill/>
          </p:spPr>
          <p:txBody>
            <a:bodyPr wrap="square" rtlCol="1">
              <a:spAutoFit/>
            </a:bodyPr>
            <a:lstStyle/>
            <a:p>
              <a:r>
                <a:rPr lang="he-IL" sz="800" dirty="0">
                  <a:latin typeface="Comix No2 CLM" panose="02000803000000000000" pitchFamily="2" charset="-79"/>
                  <a:cs typeface="Comix No2 CLM" panose="02000803000000000000" pitchFamily="2" charset="-79"/>
                </a:rPr>
                <a:t>קישור לתמונה </a:t>
              </a:r>
              <a:r>
                <a:rPr lang="he-IL" sz="800" dirty="0" err="1">
                  <a:latin typeface="Comix No2 CLM" panose="02000803000000000000" pitchFamily="2" charset="-79"/>
                  <a:cs typeface="Comix No2 CLM" panose="02000803000000000000" pitchFamily="2" charset="-79"/>
                  <a:hlinkClick r:id="rId8"/>
                </a:rPr>
                <a:t>בויקיפדיה</a:t>
              </a:r>
              <a:endParaRPr lang="he-IL" sz="800" dirty="0">
                <a:latin typeface="Comix No2 CLM" panose="02000803000000000000" pitchFamily="2" charset="-79"/>
                <a:cs typeface="Comix No2 CLM" panose="02000803000000000000" pitchFamily="2" charset="-79"/>
              </a:endParaRPr>
            </a:p>
          </p:txBody>
        </p:sp>
        <p:grpSp>
          <p:nvGrpSpPr>
            <p:cNvPr id="15" name="קבוצה 14">
              <a:extLst>
                <a:ext uri="{FF2B5EF4-FFF2-40B4-BE49-F238E27FC236}">
                  <a16:creationId xmlns:a16="http://schemas.microsoft.com/office/drawing/2014/main" id="{FD8A5D0F-12F5-4D71-A455-AF8985C7AB40}"/>
                </a:ext>
              </a:extLst>
            </p:cNvPr>
            <p:cNvGrpSpPr/>
            <p:nvPr/>
          </p:nvGrpSpPr>
          <p:grpSpPr>
            <a:xfrm>
              <a:off x="10647066" y="107876"/>
              <a:ext cx="1382311" cy="1691191"/>
              <a:chOff x="4200525" y="4037291"/>
              <a:chExt cx="1295400" cy="1725514"/>
            </a:xfrm>
          </p:grpSpPr>
          <p:sp>
            <p:nvSpPr>
              <p:cNvPr id="16" name="מלבן 15">
                <a:extLst>
                  <a:ext uri="{FF2B5EF4-FFF2-40B4-BE49-F238E27FC236}">
                    <a16:creationId xmlns:a16="http://schemas.microsoft.com/office/drawing/2014/main" id="{2D54C772-993A-482C-B374-AE9E8DF9044E}"/>
                  </a:ext>
                </a:extLst>
              </p:cNvPr>
              <p:cNvSpPr/>
              <p:nvPr/>
            </p:nvSpPr>
            <p:spPr>
              <a:xfrm>
                <a:off x="4200525" y="4037291"/>
                <a:ext cx="1295400" cy="1725514"/>
              </a:xfrm>
              <a:prstGeom prst="rect">
                <a:avLst/>
              </a:prstGeom>
              <a:solidFill>
                <a:schemeClr val="bg1"/>
              </a:solidFill>
              <a:ln w="57150">
                <a:solidFill>
                  <a:schemeClr val="bg1">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Picture 6" descr="צללית חזה האיור וקטורית פסל ראש של גבר">
                <a:extLst>
                  <a:ext uri="{FF2B5EF4-FFF2-40B4-BE49-F238E27FC236}">
                    <a16:creationId xmlns:a16="http://schemas.microsoft.com/office/drawing/2014/main" id="{2DCCF657-2378-400D-8AAA-F2E902EA4C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0455" y="4122258"/>
                <a:ext cx="816822" cy="1560807"/>
              </a:xfrm>
              <a:prstGeom prst="rect">
                <a:avLst/>
              </a:prstGeom>
              <a:noFill/>
              <a:ln w="57150">
                <a:noFill/>
              </a:ln>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8874163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a:extLst>
              <a:ext uri="{FF2B5EF4-FFF2-40B4-BE49-F238E27FC236}">
                <a16:creationId xmlns:a16="http://schemas.microsoft.com/office/drawing/2014/main" id="{5C20D93F-ECC9-4236-B741-DBBD5A15DEA4}"/>
              </a:ext>
            </a:extLst>
          </p:cNvPr>
          <p:cNvGrpSpPr/>
          <p:nvPr/>
        </p:nvGrpSpPr>
        <p:grpSpPr>
          <a:xfrm>
            <a:off x="0" y="1"/>
            <a:ext cx="12192000" cy="6857999"/>
            <a:chOff x="0" y="1"/>
            <a:chExt cx="12192000" cy="6857999"/>
          </a:xfrm>
        </p:grpSpPr>
        <p:sp>
          <p:nvSpPr>
            <p:cNvPr id="3" name="מלבן 2">
              <a:extLst>
                <a:ext uri="{FF2B5EF4-FFF2-40B4-BE49-F238E27FC236}">
                  <a16:creationId xmlns:a16="http://schemas.microsoft.com/office/drawing/2014/main" id="{B1691190-B558-4AB7-86B3-F4AF0751D7BB}"/>
                </a:ext>
              </a:extLst>
            </p:cNvPr>
            <p:cNvSpPr/>
            <p:nvPr/>
          </p:nvSpPr>
          <p:spPr>
            <a:xfrm>
              <a:off x="0" y="1"/>
              <a:ext cx="12192000" cy="685799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a:t>
              </a:r>
            </a:p>
          </p:txBody>
        </p:sp>
        <p:sp>
          <p:nvSpPr>
            <p:cNvPr id="4" name="מלבן 3">
              <a:extLst>
                <a:ext uri="{FF2B5EF4-FFF2-40B4-BE49-F238E27FC236}">
                  <a16:creationId xmlns:a16="http://schemas.microsoft.com/office/drawing/2014/main" id="{5172956E-1837-4EED-8528-710FBC5D1164}"/>
                </a:ext>
              </a:extLst>
            </p:cNvPr>
            <p:cNvSpPr/>
            <p:nvPr/>
          </p:nvSpPr>
          <p:spPr>
            <a:xfrm>
              <a:off x="136495" y="152263"/>
              <a:ext cx="10898449" cy="65978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6" name="מלבן 5">
            <a:extLst>
              <a:ext uri="{FF2B5EF4-FFF2-40B4-BE49-F238E27FC236}">
                <a16:creationId xmlns:a16="http://schemas.microsoft.com/office/drawing/2014/main" id="{DB941412-63D5-4279-9F60-6EA1B8DF4C46}"/>
              </a:ext>
            </a:extLst>
          </p:cNvPr>
          <p:cNvSpPr/>
          <p:nvPr/>
        </p:nvSpPr>
        <p:spPr>
          <a:xfrm>
            <a:off x="1083076" y="990455"/>
            <a:ext cx="9348186" cy="4849404"/>
          </a:xfrm>
          <a:prstGeom prst="rect">
            <a:avLst/>
          </a:prstGeom>
        </p:spPr>
        <p:txBody>
          <a:bodyPr wrap="square">
            <a:spAutoFit/>
          </a:bodyPr>
          <a:lstStyle/>
          <a:p>
            <a:pPr fontAlgn="base">
              <a:lnSpc>
                <a:spcPct val="150000"/>
              </a:lnSpc>
            </a:pPr>
            <a:r>
              <a:rPr lang="he-IL" sz="1400" dirty="0">
                <a:latin typeface="Comix No2 CLM" panose="02000803000000000000" pitchFamily="2" charset="-79"/>
                <a:cs typeface="Comix No2 CLM" panose="02000803000000000000" pitchFamily="2" charset="-79"/>
              </a:rPr>
              <a:t>התחתנו ביום חמישי, ובבוקר למחרת התעוררנו למצב מעורפל מבחינה ביטחונית. הייתי מ"מ בקבע, ובשבע בבוקר מתקשר אליי המ"פ ואומר לי שיוצאים לרצועת עזה. היה לי ברור שאני מצטרף לחיילים שלי", משחזר קרוב. "הלחימה בעזה הייתה מורכבת ומסוכנת, הבתים היו ממולכדים, המידע המודיעיני לא היה מדויק וכל צעד שלנו עלול היה להיגמר באסון. לאחר עשרה ימים של לחימה נכנסנו לאחד הבתים, וכשעליתי לקומה השנייה התפוצץ לי מטען חבלה מעל הראש. עפתי על המדרגות כשהתקרה קורסת עליי ונפצעתי אנושות בראש, באף, בעיניים, בפנים, בידיים". קרוב נותח בשטח, ולאחר שיחידת 669 הטיסה אותו לבלינסון, הרופאים המשיכו להילחם בקושי על חייו במשך חודשים.</a:t>
            </a:r>
          </a:p>
          <a:p>
            <a:pPr fontAlgn="base">
              <a:lnSpc>
                <a:spcPct val="150000"/>
              </a:lnSpc>
            </a:pPr>
            <a:r>
              <a:rPr lang="he-IL" sz="1400" dirty="0">
                <a:latin typeface="Comix No2 CLM" panose="02000803000000000000" pitchFamily="2" charset="-79"/>
                <a:cs typeface="Comix No2 CLM" panose="02000803000000000000" pitchFamily="2" charset="-79"/>
              </a:rPr>
              <a:t>"אני זוכר את החזרה להכרה הראשונה שלי. זה ממש לא כמו לקום בבוקר", הוא נזכר, "זו מלחמה על כל דבר קטן וטריוויאלי: להזיז את העיניים, להזיז את האצבעות ברגליים, לנשום, כל תזוזה שלי הייתה התקדמות אדירה. בפציעת ראש כזו אי אפשר לדעת איך תתעורר, אם תדע מי ההורים שלך או אשתך, אם תדע לעשות דברים בסיסיים כמו לאכול, לדבר, לחשוב. לא ברור אפילו אם תקום בתור בן אדם בוגר או ילד בן שנתיים. מבחינת יכולות טכניות התעוררתי כילד בן שנתיים, ללא יכולת לדבר או לזוז". על אהרון ומשפחתו חלפו כמעט ארבע שנים של שיקום אינטנסיבי ומסיבי. "גם היום, תשע שנים אחרי אני עוד בשיקום. זה לא מסתיים בבית החולים, פצוע זה לכל החיים. אי אפשר לדעת היכן הפצע יחדור והיכן הוא יפגוש אותך בהמשך החיים".</a:t>
            </a:r>
          </a:p>
          <a:p>
            <a:pPr fontAlgn="base">
              <a:lnSpc>
                <a:spcPct val="150000"/>
              </a:lnSpc>
            </a:pPr>
            <a:r>
              <a:rPr lang="he-IL" sz="1400" dirty="0">
                <a:latin typeface="Comix No2 CLM" panose="02000803000000000000" pitchFamily="2" charset="-79"/>
                <a:cs typeface="Comix No2 CLM" panose="02000803000000000000" pitchFamily="2" charset="-79"/>
              </a:rPr>
              <a:t>כשחל שיפור משמעותי במצבו, התחיל אהרון את לימודיו באוניברסיטת אריאל, ולמרות הקשיים, ידע בדיוק לאן הוא הולך: "כבר אז התחלתי לחתור לעבר מה שנראה לי כשליחות הגדולה ביותר – עבודה עם נוער בסיכון".</a:t>
            </a:r>
          </a:p>
          <a:p>
            <a:pPr fontAlgn="base">
              <a:lnSpc>
                <a:spcPct val="150000"/>
              </a:lnSpc>
            </a:pPr>
            <a:endParaRPr lang="he-IL" sz="1100" b="0" i="0" dirty="0">
              <a:solidFill>
                <a:srgbClr val="000000"/>
              </a:solidFill>
              <a:effectLst/>
              <a:latin typeface="Comix No2 CLM" panose="02000803000000000000" pitchFamily="2" charset="-79"/>
              <a:cs typeface="Comix No2 CLM" panose="02000803000000000000" pitchFamily="2" charset="-79"/>
            </a:endParaRPr>
          </a:p>
        </p:txBody>
      </p:sp>
      <p:sp>
        <p:nvSpPr>
          <p:cNvPr id="7" name="תיבת טקסט 6">
            <a:extLst>
              <a:ext uri="{FF2B5EF4-FFF2-40B4-BE49-F238E27FC236}">
                <a16:creationId xmlns:a16="http://schemas.microsoft.com/office/drawing/2014/main" id="{F1B62D60-1A5A-4D9D-B647-0EE7A0132C3D}"/>
              </a:ext>
            </a:extLst>
          </p:cNvPr>
          <p:cNvSpPr txBox="1"/>
          <p:nvPr/>
        </p:nvSpPr>
        <p:spPr>
          <a:xfrm>
            <a:off x="303055" y="6428738"/>
            <a:ext cx="1560042" cy="276999"/>
          </a:xfrm>
          <a:prstGeom prst="rect">
            <a:avLst/>
          </a:prstGeom>
          <a:noFill/>
        </p:spPr>
        <p:txBody>
          <a:bodyPr wrap="none" rtlCol="1">
            <a:spAutoFit/>
          </a:bodyPr>
          <a:lstStyle/>
          <a:p>
            <a:r>
              <a:rPr lang="he-IL" sz="1200" dirty="0">
                <a:latin typeface="Comix No2 CLM" panose="02000803000000000000" pitchFamily="2" charset="-79"/>
                <a:cs typeface="Comix No2 CLM" panose="02000803000000000000" pitchFamily="2" charset="-79"/>
                <a:hlinkClick r:id="rId3"/>
              </a:rPr>
              <a:t>קישור לכתבה המלאה </a:t>
            </a:r>
            <a:endParaRPr lang="he-IL" sz="1200" dirty="0">
              <a:latin typeface="Comix No2 CLM" panose="02000803000000000000" pitchFamily="2" charset="-79"/>
              <a:cs typeface="Comix No2 CLM" panose="02000803000000000000" pitchFamily="2" charset="-79"/>
            </a:endParaRPr>
          </a:p>
        </p:txBody>
      </p:sp>
      <p:sp>
        <p:nvSpPr>
          <p:cNvPr id="8" name="תיבת טקסט 7">
            <a:extLst>
              <a:ext uri="{FF2B5EF4-FFF2-40B4-BE49-F238E27FC236}">
                <a16:creationId xmlns:a16="http://schemas.microsoft.com/office/drawing/2014/main" id="{84F065A0-4A22-44BF-8F2E-F159650E7C99}"/>
              </a:ext>
            </a:extLst>
          </p:cNvPr>
          <p:cNvSpPr txBox="1"/>
          <p:nvPr/>
        </p:nvSpPr>
        <p:spPr>
          <a:xfrm>
            <a:off x="6921279" y="333797"/>
            <a:ext cx="2595583" cy="369332"/>
          </a:xfrm>
          <a:prstGeom prst="rect">
            <a:avLst/>
          </a:prstGeom>
          <a:noFill/>
        </p:spPr>
        <p:txBody>
          <a:bodyPr wrap="none" rtlCol="1">
            <a:spAutoFit/>
          </a:bodyPr>
          <a:lstStyle/>
          <a:p>
            <a:r>
              <a:rPr lang="he-IL" dirty="0">
                <a:solidFill>
                  <a:srgbClr val="0070C0"/>
                </a:solidFill>
                <a:latin typeface="Comix No2 CLM" panose="02000803000000000000" pitchFamily="2" charset="-79"/>
                <a:cs typeface="Comix No2 CLM" panose="02000803000000000000" pitchFamily="2" charset="-79"/>
              </a:rPr>
              <a:t>אהרון קרוב - עופרת יצוקה</a:t>
            </a:r>
          </a:p>
        </p:txBody>
      </p:sp>
      <p:pic>
        <p:nvPicPr>
          <p:cNvPr id="11" name="תמונה 10">
            <a:hlinkClick r:id="rId4" action="ppaction://hlinksldjump"/>
            <a:extLst>
              <a:ext uri="{FF2B5EF4-FFF2-40B4-BE49-F238E27FC236}">
                <a16:creationId xmlns:a16="http://schemas.microsoft.com/office/drawing/2014/main" id="{AEE6AB9A-2847-46C4-B091-D17C61FA9E9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67" b="94667" l="5000" r="97333"/>
                    </a14:imgEffect>
                  </a14:imgLayer>
                </a14:imgProps>
              </a:ext>
            </a:extLst>
          </a:blip>
          <a:stretch>
            <a:fillRect/>
          </a:stretch>
        </p:blipFill>
        <p:spPr>
          <a:xfrm rot="10800000">
            <a:off x="11514338" y="6180337"/>
            <a:ext cx="677662" cy="677662"/>
          </a:xfrm>
          <a:prstGeom prst="rect">
            <a:avLst/>
          </a:prstGeom>
        </p:spPr>
      </p:pic>
      <p:sp>
        <p:nvSpPr>
          <p:cNvPr id="5" name="תיבת טקסט 4">
            <a:extLst>
              <a:ext uri="{FF2B5EF4-FFF2-40B4-BE49-F238E27FC236}">
                <a16:creationId xmlns:a16="http://schemas.microsoft.com/office/drawing/2014/main" id="{FA9A669D-3185-4A90-8F09-9D95EE549E9B}"/>
              </a:ext>
            </a:extLst>
          </p:cNvPr>
          <p:cNvSpPr txBox="1"/>
          <p:nvPr/>
        </p:nvSpPr>
        <p:spPr>
          <a:xfrm>
            <a:off x="9878021" y="5992121"/>
            <a:ext cx="686406" cy="369332"/>
          </a:xfrm>
          <a:prstGeom prst="rect">
            <a:avLst/>
          </a:prstGeom>
          <a:noFill/>
        </p:spPr>
        <p:txBody>
          <a:bodyPr wrap="none" rtlCol="1">
            <a:spAutoFit/>
          </a:bodyPr>
          <a:lstStyle/>
          <a:p>
            <a:r>
              <a:rPr lang="he-IL" dirty="0">
                <a:solidFill>
                  <a:srgbClr val="00B050"/>
                </a:solidFill>
                <a:latin typeface="Comix No2 CLM" panose="02000803000000000000" pitchFamily="2" charset="-79"/>
                <a:cs typeface="Comix No2 CLM" panose="02000803000000000000" pitchFamily="2" charset="-79"/>
                <a:hlinkClick r:id="rId7">
                  <a:extLst>
                    <a:ext uri="{A12FA001-AC4F-418D-AE19-62706E023703}">
                      <ahyp:hlinkClr xmlns:ahyp="http://schemas.microsoft.com/office/drawing/2018/hyperlinkcolor" xmlns="" val="tx"/>
                    </a:ext>
                  </a:extLst>
                </a:hlinkClick>
              </a:rPr>
              <a:t>סרטון</a:t>
            </a:r>
            <a:endParaRPr lang="he-IL" dirty="0">
              <a:solidFill>
                <a:srgbClr val="00B050"/>
              </a:solidFill>
              <a:latin typeface="Comix No2 CLM" panose="02000803000000000000" pitchFamily="2" charset="-79"/>
              <a:cs typeface="Comix No2 CLM" panose="02000803000000000000" pitchFamily="2" charset="-79"/>
            </a:endParaRPr>
          </a:p>
        </p:txBody>
      </p:sp>
      <p:grpSp>
        <p:nvGrpSpPr>
          <p:cNvPr id="17" name="קבוצה 16">
            <a:extLst>
              <a:ext uri="{FF2B5EF4-FFF2-40B4-BE49-F238E27FC236}">
                <a16:creationId xmlns:a16="http://schemas.microsoft.com/office/drawing/2014/main" id="{FF97F6D9-5EA4-4FA2-B441-4F1BB089058B}"/>
              </a:ext>
            </a:extLst>
          </p:cNvPr>
          <p:cNvGrpSpPr/>
          <p:nvPr/>
        </p:nvGrpSpPr>
        <p:grpSpPr>
          <a:xfrm>
            <a:off x="10643334" y="104031"/>
            <a:ext cx="1386903" cy="2040505"/>
            <a:chOff x="8434028" y="5056108"/>
            <a:chExt cx="960735" cy="1537482"/>
          </a:xfrm>
        </p:grpSpPr>
        <p:pic>
          <p:nvPicPr>
            <p:cNvPr id="18" name="תמונה 17">
              <a:extLst>
                <a:ext uri="{FF2B5EF4-FFF2-40B4-BE49-F238E27FC236}">
                  <a16:creationId xmlns:a16="http://schemas.microsoft.com/office/drawing/2014/main" id="{3AEB3053-FB91-4312-B2D4-CA37FC15CF95}"/>
                </a:ext>
              </a:extLst>
            </p:cNvPr>
            <p:cNvPicPr>
              <a:picLocks noChangeAspect="1"/>
            </p:cNvPicPr>
            <p:nvPr/>
          </p:nvPicPr>
          <p:blipFill>
            <a:blip r:embed="rId8"/>
            <a:stretch>
              <a:fillRect/>
            </a:stretch>
          </p:blipFill>
          <p:spPr>
            <a:xfrm>
              <a:off x="8434028" y="5056108"/>
              <a:ext cx="954805" cy="1273073"/>
            </a:xfrm>
            <a:prstGeom prst="rect">
              <a:avLst/>
            </a:prstGeom>
            <a:ln w="57150">
              <a:solidFill>
                <a:srgbClr val="00B050"/>
              </a:solidFill>
            </a:ln>
            <a:scene3d>
              <a:camera prst="orthographicFront"/>
              <a:lightRig rig="threePt" dir="t"/>
            </a:scene3d>
            <a:sp3d>
              <a:bevelT prst="relaxedInset"/>
            </a:sp3d>
          </p:spPr>
        </p:pic>
        <p:sp>
          <p:nvSpPr>
            <p:cNvPr id="19" name="תיבת טקסט 18">
              <a:extLst>
                <a:ext uri="{FF2B5EF4-FFF2-40B4-BE49-F238E27FC236}">
                  <a16:creationId xmlns:a16="http://schemas.microsoft.com/office/drawing/2014/main" id="{725450C9-F0E7-40D0-8CFD-A52EB1DA09A2}"/>
                </a:ext>
              </a:extLst>
            </p:cNvPr>
            <p:cNvSpPr txBox="1"/>
            <p:nvPr/>
          </p:nvSpPr>
          <p:spPr>
            <a:xfrm>
              <a:off x="8482333" y="6393535"/>
              <a:ext cx="912430" cy="200055"/>
            </a:xfrm>
            <a:prstGeom prst="rect">
              <a:avLst/>
            </a:prstGeom>
            <a:noFill/>
          </p:spPr>
          <p:txBody>
            <a:bodyPr wrap="none" rtlCol="1">
              <a:spAutoFit/>
            </a:bodyPr>
            <a:lstStyle/>
            <a:p>
              <a:r>
                <a:rPr lang="he-IL" sz="700" dirty="0">
                  <a:latin typeface="Comix No2 CLM" panose="02000803000000000000" pitchFamily="2" charset="-79"/>
                  <a:cs typeface="Comix No2 CLM" panose="02000803000000000000" pitchFamily="2" charset="-79"/>
                </a:rPr>
                <a:t>באדיבות אהרון קרוב</a:t>
              </a:r>
            </a:p>
          </p:txBody>
        </p:sp>
      </p:grpSp>
    </p:spTree>
    <p:extLst>
      <p:ext uri="{BB962C8B-B14F-4D97-AF65-F5344CB8AC3E}">
        <p14:creationId xmlns:p14="http://schemas.microsoft.com/office/powerpoint/2010/main" val="3940524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6824</TotalTime>
  <Words>2303</Words>
  <Application>Microsoft Office PowerPoint</Application>
  <PresentationFormat>מסך רחב</PresentationFormat>
  <Paragraphs>162</Paragraphs>
  <Slides>14</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14</vt:i4>
      </vt:variant>
    </vt:vector>
  </HeadingPairs>
  <TitlesOfParts>
    <vt:vector size="23" baseType="lpstr">
      <vt:lpstr>Arial</vt:lpstr>
      <vt:lpstr>Calibri</vt:lpstr>
      <vt:lpstr>Calibri Light</vt:lpstr>
      <vt:lpstr>Comix No2 CLM</vt:lpstr>
      <vt:lpstr>David</vt:lpstr>
      <vt:lpstr>Miriam</vt:lpstr>
      <vt:lpstr>Times New Roman</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oritshnit@gmail.com</dc:creator>
  <cp:lastModifiedBy>מורית כהן</cp:lastModifiedBy>
  <cp:revision>83</cp:revision>
  <dcterms:created xsi:type="dcterms:W3CDTF">2020-11-18T17:20:38Z</dcterms:created>
  <dcterms:modified xsi:type="dcterms:W3CDTF">2021-10-21T10:41:38Z</dcterms:modified>
</cp:coreProperties>
</file>